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Medium"/>
      <p:regular r:id="rId14"/>
      <p:bold r:id="rId15"/>
      <p:italic r:id="rId16"/>
      <p:boldItalic r:id="rId17"/>
    </p:embeddedFont>
    <p:embeddedFont>
      <p:font typeface="Roboto"/>
      <p:regular r:id="rId18"/>
      <p:bold r:id="rId19"/>
      <p:italic r:id="rId20"/>
      <p:boldItalic r:id="rId21"/>
    </p:embeddedFont>
    <p:embeddedFont>
      <p:font typeface="Montserrat"/>
      <p:regular r:id="rId22"/>
      <p:bold r:id="rId23"/>
      <p:italic r:id="rId24"/>
      <p:boldItalic r:id="rId25"/>
    </p:embeddedFont>
    <p:embeddedFont>
      <p:font typeface="Helvetica Neue"/>
      <p:regular r:id="rId26"/>
      <p:bold r:id="rId27"/>
      <p:italic r:id="rId28"/>
      <p:boldItalic r:id="rId29"/>
    </p:embeddedFont>
    <p:embeddedFont>
      <p:font typeface="Helvetica Neue Light"/>
      <p:regular r:id="rId30"/>
      <p:bold r:id="rId31"/>
      <p:italic r:id="rId32"/>
      <p:boldItalic r:id="rId33"/>
    </p:embeddedFont>
    <p:embeddedFont>
      <p:font typeface="Comfortaa"/>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Montserrat-regular.fntdata"/><Relationship Id="rId21" Type="http://schemas.openxmlformats.org/officeDocument/2006/relationships/font" Target="fonts/Roboto-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regular.fntdata"/><Relationship Id="rId25" Type="http://schemas.openxmlformats.org/officeDocument/2006/relationships/font" Target="fonts/Montserrat-boldItalic.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Light-bold.fntdata"/><Relationship Id="rId30" Type="http://schemas.openxmlformats.org/officeDocument/2006/relationships/font" Target="fonts/HelveticaNeueLight-regular.fntdata"/><Relationship Id="rId11" Type="http://schemas.openxmlformats.org/officeDocument/2006/relationships/slide" Target="slides/slide6.xml"/><Relationship Id="rId33" Type="http://schemas.openxmlformats.org/officeDocument/2006/relationships/font" Target="fonts/HelveticaNeueLight-boldItalic.fntdata"/><Relationship Id="rId10" Type="http://schemas.openxmlformats.org/officeDocument/2006/relationships/slide" Target="slides/slide5.xml"/><Relationship Id="rId32" Type="http://schemas.openxmlformats.org/officeDocument/2006/relationships/font" Target="fonts/HelveticaNeueLight-italic.fntdata"/><Relationship Id="rId13" Type="http://schemas.openxmlformats.org/officeDocument/2006/relationships/slide" Target="slides/slide8.xml"/><Relationship Id="rId35" Type="http://schemas.openxmlformats.org/officeDocument/2006/relationships/font" Target="fonts/Comfortaa-bold.fntdata"/><Relationship Id="rId12" Type="http://schemas.openxmlformats.org/officeDocument/2006/relationships/slide" Target="slides/slide7.xml"/><Relationship Id="rId34" Type="http://schemas.openxmlformats.org/officeDocument/2006/relationships/font" Target="fonts/Comfortaa-regular.fntdata"/><Relationship Id="rId15" Type="http://schemas.openxmlformats.org/officeDocument/2006/relationships/font" Target="fonts/RobotoMedium-bold.fntdata"/><Relationship Id="rId14" Type="http://schemas.openxmlformats.org/officeDocument/2006/relationships/font" Target="fonts/RobotoMedium-regular.fntdata"/><Relationship Id="rId17" Type="http://schemas.openxmlformats.org/officeDocument/2006/relationships/font" Target="fonts/RobotoMedium-boldItalic.fntdata"/><Relationship Id="rId16" Type="http://schemas.openxmlformats.org/officeDocument/2006/relationships/font" Target="fonts/RobotoMedium-italic.fntdata"/><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d6dfb0767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d6dfb0767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7" name="Shape 2137"/>
        <p:cNvGrpSpPr/>
        <p:nvPr/>
      </p:nvGrpSpPr>
      <p:grpSpPr>
        <a:xfrm>
          <a:off x="0" y="0"/>
          <a:ext cx="0" cy="0"/>
          <a:chOff x="0" y="0"/>
          <a:chExt cx="0" cy="0"/>
        </a:xfrm>
      </p:grpSpPr>
      <p:sp>
        <p:nvSpPr>
          <p:cNvPr id="2138" name="Google Shape;2138;gda7015f967_0_20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9" name="Google Shape;2139;gda7015f967_0_2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3" name="Shape 2153"/>
        <p:cNvGrpSpPr/>
        <p:nvPr/>
      </p:nvGrpSpPr>
      <p:grpSpPr>
        <a:xfrm>
          <a:off x="0" y="0"/>
          <a:ext cx="0" cy="0"/>
          <a:chOff x="0" y="0"/>
          <a:chExt cx="0" cy="0"/>
        </a:xfrm>
      </p:grpSpPr>
      <p:sp>
        <p:nvSpPr>
          <p:cNvPr id="2154" name="Google Shape;2154;gda7015f967_0_4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5" name="Google Shape;2155;gda7015f967_0_4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3" name="Shape 2173"/>
        <p:cNvGrpSpPr/>
        <p:nvPr/>
      </p:nvGrpSpPr>
      <p:grpSpPr>
        <a:xfrm>
          <a:off x="0" y="0"/>
          <a:ext cx="0" cy="0"/>
          <a:chOff x="0" y="0"/>
          <a:chExt cx="0" cy="0"/>
        </a:xfrm>
      </p:grpSpPr>
      <p:sp>
        <p:nvSpPr>
          <p:cNvPr id="2174" name="Google Shape;2174;gda7015f967_0_4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5" name="Google Shape;2175;gda7015f967_0_4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0" name="Shape 2190"/>
        <p:cNvGrpSpPr/>
        <p:nvPr/>
      </p:nvGrpSpPr>
      <p:grpSpPr>
        <a:xfrm>
          <a:off x="0" y="0"/>
          <a:ext cx="0" cy="0"/>
          <a:chOff x="0" y="0"/>
          <a:chExt cx="0" cy="0"/>
        </a:xfrm>
      </p:grpSpPr>
      <p:sp>
        <p:nvSpPr>
          <p:cNvPr id="2191" name="Google Shape;2191;gda7015f967_0_4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2" name="Google Shape;2192;gda7015f967_0_4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1" name="Shape 2201"/>
        <p:cNvGrpSpPr/>
        <p:nvPr/>
      </p:nvGrpSpPr>
      <p:grpSpPr>
        <a:xfrm>
          <a:off x="0" y="0"/>
          <a:ext cx="0" cy="0"/>
          <a:chOff x="0" y="0"/>
          <a:chExt cx="0" cy="0"/>
        </a:xfrm>
      </p:grpSpPr>
      <p:sp>
        <p:nvSpPr>
          <p:cNvPr id="2202" name="Google Shape;2202;gda7015f967_0_4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3" name="Google Shape;2203;gda7015f967_0_4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4" name="Shape 2234"/>
        <p:cNvGrpSpPr/>
        <p:nvPr/>
      </p:nvGrpSpPr>
      <p:grpSpPr>
        <a:xfrm>
          <a:off x="0" y="0"/>
          <a:ext cx="0" cy="0"/>
          <a:chOff x="0" y="0"/>
          <a:chExt cx="0" cy="0"/>
        </a:xfrm>
      </p:grpSpPr>
      <p:sp>
        <p:nvSpPr>
          <p:cNvPr id="2235" name="Google Shape;2235;gd6dfb0767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6" name="Google Shape;2236;gd6dfb0767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99825" y="27275"/>
            <a:ext cx="8520600" cy="792600"/>
          </a:xfrm>
          <a:prstGeom prst="rect">
            <a:avLst/>
          </a:prstGeom>
        </p:spPr>
        <p:txBody>
          <a:bodyPr anchorCtr="0" anchor="ctr" bIns="91425" lIns="91425" spcFirstLastPara="1" rIns="91425" wrap="square" tIns="91425">
            <a:normAutofit/>
          </a:bodyPr>
          <a:lstStyle>
            <a:lvl1pPr lvl="0">
              <a:lnSpc>
                <a:spcPct val="100000"/>
              </a:lnSpc>
              <a:spcBef>
                <a:spcPts val="0"/>
              </a:spcBef>
              <a:spcAft>
                <a:spcPts val="0"/>
              </a:spcAft>
              <a:buClr>
                <a:schemeClr val="accent1"/>
              </a:buClr>
              <a:buSzPts val="2800"/>
              <a:buNone/>
              <a:defRPr sz="2800">
                <a:solidFill>
                  <a:schemeClr val="accent1"/>
                </a:solidFill>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2">
            <a:alphaModFix/>
          </a:blip>
          <a:stretch>
            <a:fillRect/>
          </a:stretch>
        </p:blipFill>
        <p:spPr>
          <a:xfrm>
            <a:off x="7893700" y="4680125"/>
            <a:ext cx="1250299" cy="463375"/>
          </a:xfrm>
          <a:prstGeom prst="rect">
            <a:avLst/>
          </a:prstGeom>
          <a:noFill/>
          <a:ln>
            <a:noFill/>
          </a:ln>
        </p:spPr>
      </p:pic>
      <p:pic>
        <p:nvPicPr>
          <p:cNvPr id="13" name="Google Shape;13;p2"/>
          <p:cNvPicPr preferRelativeResize="0"/>
          <p:nvPr/>
        </p:nvPicPr>
        <p:blipFill rotWithShape="1">
          <a:blip r:embed="rId3">
            <a:alphaModFix/>
          </a:blip>
          <a:srcRect b="0" l="0" r="0" t="0"/>
          <a:stretch/>
        </p:blipFill>
        <p:spPr>
          <a:xfrm>
            <a:off x="1" y="4350900"/>
            <a:ext cx="1320791" cy="7926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FFFF"/>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pic>
        <p:nvPicPr>
          <p:cNvPr id="16" name="Google Shape;16;p3"/>
          <p:cNvPicPr preferRelativeResize="0"/>
          <p:nvPr/>
        </p:nvPicPr>
        <p:blipFill>
          <a:blip r:embed="rId2">
            <a:alphaModFix/>
          </a:blip>
          <a:stretch>
            <a:fillRect/>
          </a:stretch>
        </p:blipFill>
        <p:spPr>
          <a:xfrm>
            <a:off x="58850" y="4420875"/>
            <a:ext cx="1204198" cy="722624"/>
          </a:xfrm>
          <a:prstGeom prst="rect">
            <a:avLst/>
          </a:prstGeom>
          <a:noFill/>
          <a:ln>
            <a:noFill/>
          </a:ln>
        </p:spPr>
      </p:pic>
      <p:pic>
        <p:nvPicPr>
          <p:cNvPr id="17" name="Google Shape;17;p3"/>
          <p:cNvPicPr preferRelativeResize="0"/>
          <p:nvPr/>
        </p:nvPicPr>
        <p:blipFill>
          <a:blip r:embed="rId3">
            <a:alphaModFix/>
          </a:blip>
          <a:stretch>
            <a:fillRect/>
          </a:stretch>
        </p:blipFill>
        <p:spPr>
          <a:xfrm>
            <a:off x="7939800" y="4697232"/>
            <a:ext cx="1204198" cy="4462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Helvetica Neue Light"/>
              <a:buNone/>
              <a:defRPr sz="2800">
                <a:solidFill>
                  <a:schemeClr val="dk1"/>
                </a:solidFill>
                <a:latin typeface="Helvetica Neue Light"/>
                <a:ea typeface="Helvetica Neue Light"/>
                <a:cs typeface="Helvetica Neue Light"/>
                <a:sym typeface="Helvetica Neue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rgbClr val="FFFFFF"/>
              </a:buClr>
              <a:buSzPts val="1800"/>
              <a:buFont typeface="Helvetica Neue Light"/>
              <a:buChar char="●"/>
              <a:defRPr sz="1800">
                <a:solidFill>
                  <a:srgbClr val="FFFFFF"/>
                </a:solidFill>
                <a:latin typeface="Helvetica Neue Light"/>
                <a:ea typeface="Helvetica Neue Light"/>
                <a:cs typeface="Helvetica Neue Light"/>
                <a:sym typeface="Helvetica Neue Light"/>
              </a:defRPr>
            </a:lvl1pPr>
            <a:lvl2pPr indent="-317500" lvl="1" marL="914400">
              <a:lnSpc>
                <a:spcPct val="115000"/>
              </a:lnSpc>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2pPr>
            <a:lvl3pPr indent="-317500" lvl="2" marL="1371600">
              <a:lnSpc>
                <a:spcPct val="115000"/>
              </a:lnSpc>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3pPr>
            <a:lvl4pPr indent="-317500" lvl="3" marL="1828800">
              <a:lnSpc>
                <a:spcPct val="115000"/>
              </a:lnSpc>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4pPr>
            <a:lvl5pPr indent="-317500" lvl="4" marL="2286000">
              <a:lnSpc>
                <a:spcPct val="115000"/>
              </a:lnSpc>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5pPr>
            <a:lvl6pPr indent="-317500" lvl="5" marL="2743200">
              <a:lnSpc>
                <a:spcPct val="115000"/>
              </a:lnSpc>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6pPr>
            <a:lvl7pPr indent="-317500" lvl="6" marL="3200400">
              <a:lnSpc>
                <a:spcPct val="115000"/>
              </a:lnSpc>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7pPr>
            <a:lvl8pPr indent="-317500" lvl="7" marL="3657600">
              <a:lnSpc>
                <a:spcPct val="115000"/>
              </a:lnSpc>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8pPr>
            <a:lvl9pPr indent="-317500" lvl="8" marL="4114800">
              <a:lnSpc>
                <a:spcPct val="115000"/>
              </a:lnSpc>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9pPr>
          </a:lstStyle>
          <a:p/>
        </p:txBody>
      </p:sp>
      <p:sp>
        <p:nvSpPr>
          <p:cNvPr id="8" name="Google Shape;8;p1"/>
          <p:cNvSpPr txBox="1"/>
          <p:nvPr/>
        </p:nvSpPr>
        <p:spPr>
          <a:xfrm>
            <a:off x="7091125" y="17950"/>
            <a:ext cx="2036100" cy="307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900">
                <a:solidFill>
                  <a:srgbClr val="FF9900"/>
                </a:solidFill>
                <a:latin typeface="Helvetica Neue"/>
                <a:ea typeface="Helvetica Neue"/>
                <a:cs typeface="Helvetica Neue"/>
                <a:sym typeface="Helvetica Neue"/>
              </a:rPr>
              <a:t>Airbus Amber</a:t>
            </a:r>
            <a:endParaRPr sz="900">
              <a:solidFill>
                <a:srgbClr val="FF9900"/>
              </a:solidFill>
              <a:latin typeface="Helvetica Neue"/>
              <a:ea typeface="Helvetica Neue"/>
              <a:cs typeface="Helvetica Neue"/>
              <a:sym typeface="Helvetica Neue"/>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3"/>
          <p:cNvPicPr preferRelativeResize="0"/>
          <p:nvPr/>
        </p:nvPicPr>
        <p:blipFill rotWithShape="1">
          <a:blip r:embed="rId3">
            <a:alphaModFix/>
          </a:blip>
          <a:srcRect b="22280" l="1192" r="2597" t="11743"/>
          <a:stretch/>
        </p:blipFill>
        <p:spPr>
          <a:xfrm>
            <a:off x="0" y="0"/>
            <a:ext cx="9144003" cy="4173077"/>
          </a:xfrm>
          <a:prstGeom prst="rect">
            <a:avLst/>
          </a:prstGeom>
          <a:noFill/>
          <a:ln>
            <a:noFill/>
          </a:ln>
        </p:spPr>
      </p:pic>
      <p:sp>
        <p:nvSpPr>
          <p:cNvPr id="57" name="Google Shape;57;p13"/>
          <p:cNvSpPr txBox="1"/>
          <p:nvPr/>
        </p:nvSpPr>
        <p:spPr>
          <a:xfrm>
            <a:off x="414000" y="428725"/>
            <a:ext cx="5038500" cy="11082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rPr b="1" lang="en-GB" sz="6000" u="sng">
                <a:solidFill>
                  <a:schemeClr val="dk2"/>
                </a:solidFill>
                <a:latin typeface="Comfortaa"/>
                <a:ea typeface="Comfortaa"/>
                <a:cs typeface="Comfortaa"/>
                <a:sym typeface="Comfortaa"/>
              </a:rPr>
              <a:t>KONNEX</a:t>
            </a:r>
            <a:endParaRPr>
              <a:solidFill>
                <a:srgbClr val="FFFFFF"/>
              </a:solidFill>
              <a:latin typeface="Helvetica Neue Light"/>
              <a:ea typeface="Helvetica Neue Light"/>
              <a:cs typeface="Helvetica Neue Light"/>
              <a:sym typeface="Helvetica Neue Light"/>
            </a:endParaRPr>
          </a:p>
        </p:txBody>
      </p:sp>
      <p:sp>
        <p:nvSpPr>
          <p:cNvPr id="58" name="Google Shape;58;p13"/>
          <p:cNvSpPr txBox="1"/>
          <p:nvPr/>
        </p:nvSpPr>
        <p:spPr>
          <a:xfrm>
            <a:off x="65625" y="1354852"/>
            <a:ext cx="6031200" cy="73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i="1" lang="en-GB" sz="2900">
                <a:solidFill>
                  <a:srgbClr val="000000"/>
                </a:solidFill>
                <a:latin typeface="Comfortaa"/>
                <a:ea typeface="Comfortaa"/>
                <a:cs typeface="Comfortaa"/>
                <a:sym typeface="Comfortaa"/>
              </a:rPr>
              <a:t>An Application Assistant</a:t>
            </a:r>
            <a:endParaRPr b="1" i="1" sz="2900">
              <a:solidFill>
                <a:srgbClr val="000000"/>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grpSp>
        <p:nvGrpSpPr>
          <p:cNvPr id="63" name="Google Shape;63;p14"/>
          <p:cNvGrpSpPr/>
          <p:nvPr/>
        </p:nvGrpSpPr>
        <p:grpSpPr>
          <a:xfrm>
            <a:off x="284375" y="469850"/>
            <a:ext cx="8556025" cy="4018350"/>
            <a:chOff x="0" y="226"/>
            <a:chExt cx="6336" cy="3191"/>
          </a:xfrm>
        </p:grpSpPr>
        <p:grpSp>
          <p:nvGrpSpPr>
            <p:cNvPr id="64" name="Google Shape;64;p14"/>
            <p:cNvGrpSpPr/>
            <p:nvPr/>
          </p:nvGrpSpPr>
          <p:grpSpPr>
            <a:xfrm>
              <a:off x="3128" y="351"/>
              <a:ext cx="3070" cy="2601"/>
              <a:chOff x="3128" y="351"/>
              <a:chExt cx="3070" cy="2601"/>
            </a:xfrm>
          </p:grpSpPr>
          <p:sp>
            <p:nvSpPr>
              <p:cNvPr id="65" name="Google Shape;65;p14"/>
              <p:cNvSpPr/>
              <p:nvPr/>
            </p:nvSpPr>
            <p:spPr>
              <a:xfrm>
                <a:off x="3270" y="2705"/>
                <a:ext cx="285" cy="247"/>
              </a:xfrm>
              <a:custGeom>
                <a:rect b="b" l="l" r="r" t="t"/>
                <a:pathLst>
                  <a:path extrusionOk="0" h="247" w="285">
                    <a:moveTo>
                      <a:pt x="34" y="222"/>
                    </a:moveTo>
                    <a:lnTo>
                      <a:pt x="32" y="213"/>
                    </a:lnTo>
                    <a:lnTo>
                      <a:pt x="35" y="207"/>
                    </a:lnTo>
                    <a:lnTo>
                      <a:pt x="37" y="195"/>
                    </a:lnTo>
                    <a:lnTo>
                      <a:pt x="28" y="171"/>
                    </a:lnTo>
                    <a:lnTo>
                      <a:pt x="13" y="151"/>
                    </a:lnTo>
                    <a:lnTo>
                      <a:pt x="5" y="133"/>
                    </a:lnTo>
                    <a:lnTo>
                      <a:pt x="0" y="124"/>
                    </a:lnTo>
                    <a:lnTo>
                      <a:pt x="11" y="115"/>
                    </a:lnTo>
                    <a:lnTo>
                      <a:pt x="17" y="115"/>
                    </a:lnTo>
                    <a:lnTo>
                      <a:pt x="22" y="120"/>
                    </a:lnTo>
                    <a:lnTo>
                      <a:pt x="31" y="125"/>
                    </a:lnTo>
                    <a:lnTo>
                      <a:pt x="43" y="128"/>
                    </a:lnTo>
                    <a:lnTo>
                      <a:pt x="64" y="124"/>
                    </a:lnTo>
                    <a:lnTo>
                      <a:pt x="65" y="47"/>
                    </a:lnTo>
                    <a:lnTo>
                      <a:pt x="78" y="59"/>
                    </a:lnTo>
                    <a:lnTo>
                      <a:pt x="84" y="88"/>
                    </a:lnTo>
                    <a:lnTo>
                      <a:pt x="100" y="88"/>
                    </a:lnTo>
                    <a:lnTo>
                      <a:pt x="121" y="65"/>
                    </a:lnTo>
                    <a:lnTo>
                      <a:pt x="131" y="63"/>
                    </a:lnTo>
                    <a:lnTo>
                      <a:pt x="140" y="69"/>
                    </a:lnTo>
                    <a:lnTo>
                      <a:pt x="155" y="68"/>
                    </a:lnTo>
                    <a:lnTo>
                      <a:pt x="167" y="55"/>
                    </a:lnTo>
                    <a:lnTo>
                      <a:pt x="170" y="35"/>
                    </a:lnTo>
                    <a:lnTo>
                      <a:pt x="188" y="29"/>
                    </a:lnTo>
                    <a:lnTo>
                      <a:pt x="192" y="21"/>
                    </a:lnTo>
                    <a:lnTo>
                      <a:pt x="212" y="5"/>
                    </a:lnTo>
                    <a:lnTo>
                      <a:pt x="226" y="5"/>
                    </a:lnTo>
                    <a:lnTo>
                      <a:pt x="235" y="0"/>
                    </a:lnTo>
                    <a:lnTo>
                      <a:pt x="262" y="7"/>
                    </a:lnTo>
                    <a:lnTo>
                      <a:pt x="269" y="48"/>
                    </a:lnTo>
                    <a:lnTo>
                      <a:pt x="266" y="66"/>
                    </a:lnTo>
                    <a:lnTo>
                      <a:pt x="271" y="88"/>
                    </a:lnTo>
                    <a:lnTo>
                      <a:pt x="285" y="89"/>
                    </a:lnTo>
                    <a:lnTo>
                      <a:pt x="285" y="96"/>
                    </a:lnTo>
                    <a:lnTo>
                      <a:pt x="279" y="105"/>
                    </a:lnTo>
                    <a:lnTo>
                      <a:pt x="279" y="117"/>
                    </a:lnTo>
                    <a:lnTo>
                      <a:pt x="267" y="130"/>
                    </a:lnTo>
                    <a:lnTo>
                      <a:pt x="248" y="154"/>
                    </a:lnTo>
                    <a:lnTo>
                      <a:pt x="244" y="168"/>
                    </a:lnTo>
                    <a:lnTo>
                      <a:pt x="226" y="187"/>
                    </a:lnTo>
                    <a:lnTo>
                      <a:pt x="218" y="198"/>
                    </a:lnTo>
                    <a:lnTo>
                      <a:pt x="194" y="214"/>
                    </a:lnTo>
                    <a:lnTo>
                      <a:pt x="175" y="227"/>
                    </a:lnTo>
                    <a:lnTo>
                      <a:pt x="161" y="229"/>
                    </a:lnTo>
                    <a:lnTo>
                      <a:pt x="155" y="233"/>
                    </a:lnTo>
                    <a:lnTo>
                      <a:pt x="121" y="232"/>
                    </a:lnTo>
                    <a:lnTo>
                      <a:pt x="104" y="234"/>
                    </a:lnTo>
                    <a:lnTo>
                      <a:pt x="82" y="237"/>
                    </a:lnTo>
                    <a:lnTo>
                      <a:pt x="73" y="244"/>
                    </a:lnTo>
                    <a:lnTo>
                      <a:pt x="62" y="247"/>
                    </a:lnTo>
                    <a:lnTo>
                      <a:pt x="34" y="2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 name="Google Shape;66;p14"/>
              <p:cNvSpPr/>
              <p:nvPr/>
            </p:nvSpPr>
            <p:spPr>
              <a:xfrm>
                <a:off x="3270" y="2705"/>
                <a:ext cx="285" cy="247"/>
              </a:xfrm>
              <a:custGeom>
                <a:rect b="b" l="l" r="r" t="t"/>
                <a:pathLst>
                  <a:path extrusionOk="0" h="247" w="285">
                    <a:moveTo>
                      <a:pt x="235" y="0"/>
                    </a:moveTo>
                    <a:lnTo>
                      <a:pt x="261" y="7"/>
                    </a:lnTo>
                    <a:lnTo>
                      <a:pt x="269" y="48"/>
                    </a:lnTo>
                    <a:lnTo>
                      <a:pt x="266" y="66"/>
                    </a:lnTo>
                    <a:lnTo>
                      <a:pt x="271" y="88"/>
                    </a:lnTo>
                    <a:lnTo>
                      <a:pt x="285" y="89"/>
                    </a:lnTo>
                    <a:lnTo>
                      <a:pt x="285" y="96"/>
                    </a:lnTo>
                    <a:lnTo>
                      <a:pt x="279" y="105"/>
                    </a:lnTo>
                    <a:lnTo>
                      <a:pt x="279" y="117"/>
                    </a:lnTo>
                    <a:lnTo>
                      <a:pt x="267" y="130"/>
                    </a:lnTo>
                    <a:lnTo>
                      <a:pt x="248" y="154"/>
                    </a:lnTo>
                    <a:lnTo>
                      <a:pt x="244" y="168"/>
                    </a:lnTo>
                    <a:lnTo>
                      <a:pt x="226" y="186"/>
                    </a:lnTo>
                    <a:lnTo>
                      <a:pt x="218" y="197"/>
                    </a:lnTo>
                    <a:lnTo>
                      <a:pt x="194" y="213"/>
                    </a:lnTo>
                    <a:lnTo>
                      <a:pt x="175" y="227"/>
                    </a:lnTo>
                    <a:lnTo>
                      <a:pt x="161" y="229"/>
                    </a:lnTo>
                    <a:lnTo>
                      <a:pt x="155" y="233"/>
                    </a:lnTo>
                    <a:lnTo>
                      <a:pt x="121" y="231"/>
                    </a:lnTo>
                    <a:lnTo>
                      <a:pt x="104" y="234"/>
                    </a:lnTo>
                    <a:lnTo>
                      <a:pt x="82" y="237"/>
                    </a:lnTo>
                    <a:lnTo>
                      <a:pt x="73" y="244"/>
                    </a:lnTo>
                    <a:lnTo>
                      <a:pt x="63" y="247"/>
                    </a:lnTo>
                    <a:lnTo>
                      <a:pt x="34" y="222"/>
                    </a:lnTo>
                    <a:lnTo>
                      <a:pt x="32" y="213"/>
                    </a:lnTo>
                    <a:lnTo>
                      <a:pt x="36" y="208"/>
                    </a:lnTo>
                    <a:lnTo>
                      <a:pt x="37" y="195"/>
                    </a:lnTo>
                    <a:lnTo>
                      <a:pt x="28" y="171"/>
                    </a:lnTo>
                    <a:lnTo>
                      <a:pt x="13" y="151"/>
                    </a:lnTo>
                    <a:lnTo>
                      <a:pt x="5" y="133"/>
                    </a:lnTo>
                    <a:lnTo>
                      <a:pt x="1" y="124"/>
                    </a:lnTo>
                    <a:lnTo>
                      <a:pt x="11" y="116"/>
                    </a:lnTo>
                    <a:lnTo>
                      <a:pt x="17" y="116"/>
                    </a:lnTo>
                    <a:lnTo>
                      <a:pt x="22" y="120"/>
                    </a:lnTo>
                    <a:lnTo>
                      <a:pt x="31" y="125"/>
                    </a:lnTo>
                    <a:lnTo>
                      <a:pt x="43" y="128"/>
                    </a:lnTo>
                    <a:lnTo>
                      <a:pt x="64" y="124"/>
                    </a:lnTo>
                    <a:lnTo>
                      <a:pt x="66" y="48"/>
                    </a:lnTo>
                    <a:lnTo>
                      <a:pt x="78" y="59"/>
                    </a:lnTo>
                    <a:lnTo>
                      <a:pt x="84" y="88"/>
                    </a:lnTo>
                    <a:lnTo>
                      <a:pt x="100" y="88"/>
                    </a:lnTo>
                    <a:lnTo>
                      <a:pt x="121" y="65"/>
                    </a:lnTo>
                    <a:lnTo>
                      <a:pt x="131" y="63"/>
                    </a:lnTo>
                    <a:lnTo>
                      <a:pt x="140" y="69"/>
                    </a:lnTo>
                    <a:lnTo>
                      <a:pt x="155" y="68"/>
                    </a:lnTo>
                    <a:lnTo>
                      <a:pt x="167" y="55"/>
                    </a:lnTo>
                    <a:lnTo>
                      <a:pt x="170" y="35"/>
                    </a:lnTo>
                    <a:lnTo>
                      <a:pt x="188" y="29"/>
                    </a:lnTo>
                    <a:lnTo>
                      <a:pt x="193" y="21"/>
                    </a:lnTo>
                    <a:lnTo>
                      <a:pt x="212" y="6"/>
                    </a:lnTo>
                    <a:lnTo>
                      <a:pt x="226" y="6"/>
                    </a:lnTo>
                    <a:lnTo>
                      <a:pt x="235" y="0"/>
                    </a:lnTo>
                    <a:close/>
                    <a:moveTo>
                      <a:pt x="235" y="0"/>
                    </a:moveTo>
                    <a:lnTo>
                      <a:pt x="235" y="0"/>
                    </a:lnTo>
                    <a:lnTo>
                      <a:pt x="226" y="5"/>
                    </a:lnTo>
                    <a:lnTo>
                      <a:pt x="212" y="5"/>
                    </a:lnTo>
                    <a:lnTo>
                      <a:pt x="212" y="5"/>
                    </a:lnTo>
                    <a:lnTo>
                      <a:pt x="212" y="5"/>
                    </a:lnTo>
                    <a:lnTo>
                      <a:pt x="192" y="21"/>
                    </a:lnTo>
                    <a:lnTo>
                      <a:pt x="192" y="21"/>
                    </a:lnTo>
                    <a:lnTo>
                      <a:pt x="192" y="21"/>
                    </a:lnTo>
                    <a:lnTo>
                      <a:pt x="188" y="29"/>
                    </a:lnTo>
                    <a:lnTo>
                      <a:pt x="170" y="35"/>
                    </a:lnTo>
                    <a:lnTo>
                      <a:pt x="170" y="35"/>
                    </a:lnTo>
                    <a:lnTo>
                      <a:pt x="170" y="35"/>
                    </a:lnTo>
                    <a:lnTo>
                      <a:pt x="167" y="55"/>
                    </a:lnTo>
                    <a:lnTo>
                      <a:pt x="155" y="67"/>
                    </a:lnTo>
                    <a:lnTo>
                      <a:pt x="140" y="69"/>
                    </a:lnTo>
                    <a:lnTo>
                      <a:pt x="131" y="63"/>
                    </a:lnTo>
                    <a:lnTo>
                      <a:pt x="131" y="63"/>
                    </a:lnTo>
                    <a:lnTo>
                      <a:pt x="131" y="63"/>
                    </a:lnTo>
                    <a:lnTo>
                      <a:pt x="121" y="64"/>
                    </a:lnTo>
                    <a:lnTo>
                      <a:pt x="121" y="64"/>
                    </a:lnTo>
                    <a:lnTo>
                      <a:pt x="121" y="65"/>
                    </a:lnTo>
                    <a:lnTo>
                      <a:pt x="100" y="88"/>
                    </a:lnTo>
                    <a:lnTo>
                      <a:pt x="84" y="88"/>
                    </a:lnTo>
                    <a:lnTo>
                      <a:pt x="78" y="59"/>
                    </a:lnTo>
                    <a:lnTo>
                      <a:pt x="78" y="59"/>
                    </a:lnTo>
                    <a:lnTo>
                      <a:pt x="78" y="59"/>
                    </a:lnTo>
                    <a:lnTo>
                      <a:pt x="66" y="48"/>
                    </a:lnTo>
                    <a:lnTo>
                      <a:pt x="65" y="47"/>
                    </a:lnTo>
                    <a:lnTo>
                      <a:pt x="65" y="48"/>
                    </a:lnTo>
                    <a:lnTo>
                      <a:pt x="63" y="124"/>
                    </a:lnTo>
                    <a:lnTo>
                      <a:pt x="43" y="128"/>
                    </a:lnTo>
                    <a:lnTo>
                      <a:pt x="31" y="125"/>
                    </a:lnTo>
                    <a:lnTo>
                      <a:pt x="22" y="120"/>
                    </a:lnTo>
                    <a:lnTo>
                      <a:pt x="18" y="115"/>
                    </a:lnTo>
                    <a:lnTo>
                      <a:pt x="17" y="115"/>
                    </a:lnTo>
                    <a:lnTo>
                      <a:pt x="17" y="115"/>
                    </a:lnTo>
                    <a:lnTo>
                      <a:pt x="11" y="115"/>
                    </a:lnTo>
                    <a:lnTo>
                      <a:pt x="11" y="115"/>
                    </a:lnTo>
                    <a:lnTo>
                      <a:pt x="11" y="115"/>
                    </a:lnTo>
                    <a:lnTo>
                      <a:pt x="0" y="124"/>
                    </a:lnTo>
                    <a:lnTo>
                      <a:pt x="0" y="124"/>
                    </a:lnTo>
                    <a:lnTo>
                      <a:pt x="0" y="124"/>
                    </a:lnTo>
                    <a:lnTo>
                      <a:pt x="5" y="133"/>
                    </a:lnTo>
                    <a:lnTo>
                      <a:pt x="13" y="151"/>
                    </a:lnTo>
                    <a:lnTo>
                      <a:pt x="13" y="151"/>
                    </a:lnTo>
                    <a:lnTo>
                      <a:pt x="13" y="151"/>
                    </a:lnTo>
                    <a:lnTo>
                      <a:pt x="28" y="171"/>
                    </a:lnTo>
                    <a:lnTo>
                      <a:pt x="37" y="195"/>
                    </a:lnTo>
                    <a:lnTo>
                      <a:pt x="35" y="207"/>
                    </a:lnTo>
                    <a:lnTo>
                      <a:pt x="32" y="213"/>
                    </a:lnTo>
                    <a:lnTo>
                      <a:pt x="32" y="213"/>
                    </a:lnTo>
                    <a:lnTo>
                      <a:pt x="32" y="213"/>
                    </a:lnTo>
                    <a:lnTo>
                      <a:pt x="33" y="222"/>
                    </a:lnTo>
                    <a:lnTo>
                      <a:pt x="33" y="222"/>
                    </a:lnTo>
                    <a:lnTo>
                      <a:pt x="33" y="222"/>
                    </a:lnTo>
                    <a:lnTo>
                      <a:pt x="62" y="247"/>
                    </a:lnTo>
                    <a:lnTo>
                      <a:pt x="62" y="247"/>
                    </a:lnTo>
                    <a:lnTo>
                      <a:pt x="63" y="247"/>
                    </a:lnTo>
                    <a:lnTo>
                      <a:pt x="73" y="245"/>
                    </a:lnTo>
                    <a:lnTo>
                      <a:pt x="74" y="245"/>
                    </a:lnTo>
                    <a:lnTo>
                      <a:pt x="74" y="245"/>
                    </a:lnTo>
                    <a:lnTo>
                      <a:pt x="82" y="238"/>
                    </a:lnTo>
                    <a:lnTo>
                      <a:pt x="104" y="235"/>
                    </a:lnTo>
                    <a:lnTo>
                      <a:pt x="121" y="232"/>
                    </a:lnTo>
                    <a:lnTo>
                      <a:pt x="155" y="233"/>
                    </a:lnTo>
                    <a:lnTo>
                      <a:pt x="155" y="233"/>
                    </a:lnTo>
                    <a:lnTo>
                      <a:pt x="155" y="233"/>
                    </a:lnTo>
                    <a:lnTo>
                      <a:pt x="161" y="229"/>
                    </a:lnTo>
                    <a:lnTo>
                      <a:pt x="175" y="228"/>
                    </a:lnTo>
                    <a:lnTo>
                      <a:pt x="175" y="228"/>
                    </a:lnTo>
                    <a:lnTo>
                      <a:pt x="175" y="227"/>
                    </a:lnTo>
                    <a:lnTo>
                      <a:pt x="194" y="214"/>
                    </a:lnTo>
                    <a:lnTo>
                      <a:pt x="218" y="198"/>
                    </a:lnTo>
                    <a:lnTo>
                      <a:pt x="218" y="198"/>
                    </a:lnTo>
                    <a:lnTo>
                      <a:pt x="218" y="198"/>
                    </a:lnTo>
                    <a:lnTo>
                      <a:pt x="226" y="187"/>
                    </a:lnTo>
                    <a:lnTo>
                      <a:pt x="244" y="168"/>
                    </a:lnTo>
                    <a:lnTo>
                      <a:pt x="244" y="168"/>
                    </a:lnTo>
                    <a:lnTo>
                      <a:pt x="244" y="168"/>
                    </a:lnTo>
                    <a:lnTo>
                      <a:pt x="248" y="154"/>
                    </a:lnTo>
                    <a:lnTo>
                      <a:pt x="267" y="130"/>
                    </a:lnTo>
                    <a:lnTo>
                      <a:pt x="279" y="117"/>
                    </a:lnTo>
                    <a:lnTo>
                      <a:pt x="279" y="117"/>
                    </a:lnTo>
                    <a:lnTo>
                      <a:pt x="279" y="117"/>
                    </a:lnTo>
                    <a:lnTo>
                      <a:pt x="279" y="105"/>
                    </a:lnTo>
                    <a:lnTo>
                      <a:pt x="285" y="96"/>
                    </a:lnTo>
                    <a:lnTo>
                      <a:pt x="285" y="96"/>
                    </a:lnTo>
                    <a:lnTo>
                      <a:pt x="285" y="96"/>
                    </a:lnTo>
                    <a:lnTo>
                      <a:pt x="285" y="89"/>
                    </a:lnTo>
                    <a:lnTo>
                      <a:pt x="285" y="89"/>
                    </a:lnTo>
                    <a:lnTo>
                      <a:pt x="285" y="89"/>
                    </a:lnTo>
                    <a:lnTo>
                      <a:pt x="271" y="88"/>
                    </a:lnTo>
                    <a:lnTo>
                      <a:pt x="267" y="66"/>
                    </a:lnTo>
                    <a:lnTo>
                      <a:pt x="269" y="49"/>
                    </a:lnTo>
                    <a:lnTo>
                      <a:pt x="270" y="48"/>
                    </a:lnTo>
                    <a:lnTo>
                      <a:pt x="269" y="48"/>
                    </a:lnTo>
                    <a:lnTo>
                      <a:pt x="262" y="7"/>
                    </a:lnTo>
                    <a:lnTo>
                      <a:pt x="262" y="7"/>
                    </a:lnTo>
                    <a:lnTo>
                      <a:pt x="262" y="6"/>
                    </a:lnTo>
                    <a:lnTo>
                      <a:pt x="235" y="0"/>
                    </a:lnTo>
                    <a:lnTo>
                      <a:pt x="235" y="0"/>
                    </a:lnTo>
                    <a:lnTo>
                      <a:pt x="23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 name="Google Shape;67;p14"/>
              <p:cNvSpPr/>
              <p:nvPr/>
            </p:nvSpPr>
            <p:spPr>
              <a:xfrm>
                <a:off x="3270" y="2705"/>
                <a:ext cx="285" cy="247"/>
              </a:xfrm>
              <a:custGeom>
                <a:rect b="b" l="l" r="r" t="t"/>
                <a:pathLst>
                  <a:path extrusionOk="0" h="247" w="285">
                    <a:moveTo>
                      <a:pt x="235" y="0"/>
                    </a:moveTo>
                    <a:lnTo>
                      <a:pt x="261" y="7"/>
                    </a:lnTo>
                    <a:lnTo>
                      <a:pt x="269" y="48"/>
                    </a:lnTo>
                    <a:lnTo>
                      <a:pt x="266" y="66"/>
                    </a:lnTo>
                    <a:lnTo>
                      <a:pt x="271" y="88"/>
                    </a:lnTo>
                    <a:lnTo>
                      <a:pt x="285" y="89"/>
                    </a:lnTo>
                    <a:lnTo>
                      <a:pt x="285" y="96"/>
                    </a:lnTo>
                    <a:lnTo>
                      <a:pt x="279" y="105"/>
                    </a:lnTo>
                    <a:lnTo>
                      <a:pt x="279" y="117"/>
                    </a:lnTo>
                    <a:lnTo>
                      <a:pt x="267" y="130"/>
                    </a:lnTo>
                    <a:lnTo>
                      <a:pt x="248" y="154"/>
                    </a:lnTo>
                    <a:lnTo>
                      <a:pt x="244" y="168"/>
                    </a:lnTo>
                    <a:lnTo>
                      <a:pt x="226" y="186"/>
                    </a:lnTo>
                    <a:lnTo>
                      <a:pt x="218" y="197"/>
                    </a:lnTo>
                    <a:lnTo>
                      <a:pt x="194" y="213"/>
                    </a:lnTo>
                    <a:lnTo>
                      <a:pt x="175" y="227"/>
                    </a:lnTo>
                    <a:lnTo>
                      <a:pt x="161" y="229"/>
                    </a:lnTo>
                    <a:lnTo>
                      <a:pt x="155" y="233"/>
                    </a:lnTo>
                    <a:lnTo>
                      <a:pt x="121" y="231"/>
                    </a:lnTo>
                    <a:lnTo>
                      <a:pt x="104" y="234"/>
                    </a:lnTo>
                    <a:lnTo>
                      <a:pt x="82" y="237"/>
                    </a:lnTo>
                    <a:lnTo>
                      <a:pt x="73" y="244"/>
                    </a:lnTo>
                    <a:lnTo>
                      <a:pt x="63" y="247"/>
                    </a:lnTo>
                    <a:lnTo>
                      <a:pt x="34" y="222"/>
                    </a:lnTo>
                    <a:lnTo>
                      <a:pt x="32" y="213"/>
                    </a:lnTo>
                    <a:lnTo>
                      <a:pt x="36" y="208"/>
                    </a:lnTo>
                    <a:lnTo>
                      <a:pt x="37" y="195"/>
                    </a:lnTo>
                    <a:lnTo>
                      <a:pt x="28" y="171"/>
                    </a:lnTo>
                    <a:lnTo>
                      <a:pt x="13" y="151"/>
                    </a:lnTo>
                    <a:lnTo>
                      <a:pt x="5" y="133"/>
                    </a:lnTo>
                    <a:lnTo>
                      <a:pt x="1" y="124"/>
                    </a:lnTo>
                    <a:lnTo>
                      <a:pt x="11" y="116"/>
                    </a:lnTo>
                    <a:lnTo>
                      <a:pt x="17" y="116"/>
                    </a:lnTo>
                    <a:lnTo>
                      <a:pt x="22" y="120"/>
                    </a:lnTo>
                    <a:lnTo>
                      <a:pt x="31" y="125"/>
                    </a:lnTo>
                    <a:lnTo>
                      <a:pt x="43" y="128"/>
                    </a:lnTo>
                    <a:lnTo>
                      <a:pt x="64" y="124"/>
                    </a:lnTo>
                    <a:lnTo>
                      <a:pt x="66" y="48"/>
                    </a:lnTo>
                    <a:lnTo>
                      <a:pt x="78" y="59"/>
                    </a:lnTo>
                    <a:lnTo>
                      <a:pt x="84" y="88"/>
                    </a:lnTo>
                    <a:lnTo>
                      <a:pt x="100" y="88"/>
                    </a:lnTo>
                    <a:lnTo>
                      <a:pt x="121" y="65"/>
                    </a:lnTo>
                    <a:lnTo>
                      <a:pt x="131" y="63"/>
                    </a:lnTo>
                    <a:lnTo>
                      <a:pt x="140" y="69"/>
                    </a:lnTo>
                    <a:lnTo>
                      <a:pt x="155" y="68"/>
                    </a:lnTo>
                    <a:lnTo>
                      <a:pt x="167" y="55"/>
                    </a:lnTo>
                    <a:lnTo>
                      <a:pt x="170" y="35"/>
                    </a:lnTo>
                    <a:lnTo>
                      <a:pt x="188" y="29"/>
                    </a:lnTo>
                    <a:lnTo>
                      <a:pt x="193" y="21"/>
                    </a:lnTo>
                    <a:lnTo>
                      <a:pt x="212" y="6"/>
                    </a:lnTo>
                    <a:lnTo>
                      <a:pt x="226" y="6"/>
                    </a:lnTo>
                    <a:lnTo>
                      <a:pt x="235" y="0"/>
                    </a:lnTo>
                    <a:moveTo>
                      <a:pt x="235" y="0"/>
                    </a:moveTo>
                    <a:lnTo>
                      <a:pt x="235" y="0"/>
                    </a:lnTo>
                    <a:lnTo>
                      <a:pt x="226" y="5"/>
                    </a:lnTo>
                    <a:lnTo>
                      <a:pt x="212" y="5"/>
                    </a:lnTo>
                    <a:lnTo>
                      <a:pt x="212" y="5"/>
                    </a:lnTo>
                    <a:lnTo>
                      <a:pt x="212" y="5"/>
                    </a:lnTo>
                    <a:lnTo>
                      <a:pt x="192" y="21"/>
                    </a:lnTo>
                    <a:lnTo>
                      <a:pt x="192" y="21"/>
                    </a:lnTo>
                    <a:lnTo>
                      <a:pt x="192" y="21"/>
                    </a:lnTo>
                    <a:lnTo>
                      <a:pt x="188" y="29"/>
                    </a:lnTo>
                    <a:lnTo>
                      <a:pt x="170" y="35"/>
                    </a:lnTo>
                    <a:lnTo>
                      <a:pt x="170" y="35"/>
                    </a:lnTo>
                    <a:lnTo>
                      <a:pt x="170" y="35"/>
                    </a:lnTo>
                    <a:lnTo>
                      <a:pt x="167" y="55"/>
                    </a:lnTo>
                    <a:lnTo>
                      <a:pt x="155" y="67"/>
                    </a:lnTo>
                    <a:lnTo>
                      <a:pt x="140" y="69"/>
                    </a:lnTo>
                    <a:lnTo>
                      <a:pt x="131" y="63"/>
                    </a:lnTo>
                    <a:lnTo>
                      <a:pt x="131" y="63"/>
                    </a:lnTo>
                    <a:lnTo>
                      <a:pt x="131" y="63"/>
                    </a:lnTo>
                    <a:lnTo>
                      <a:pt x="121" y="64"/>
                    </a:lnTo>
                    <a:lnTo>
                      <a:pt x="121" y="64"/>
                    </a:lnTo>
                    <a:lnTo>
                      <a:pt x="121" y="65"/>
                    </a:lnTo>
                    <a:lnTo>
                      <a:pt x="100" y="88"/>
                    </a:lnTo>
                    <a:lnTo>
                      <a:pt x="84" y="88"/>
                    </a:lnTo>
                    <a:lnTo>
                      <a:pt x="78" y="59"/>
                    </a:lnTo>
                    <a:lnTo>
                      <a:pt x="78" y="59"/>
                    </a:lnTo>
                    <a:lnTo>
                      <a:pt x="78" y="59"/>
                    </a:lnTo>
                    <a:lnTo>
                      <a:pt x="66" y="48"/>
                    </a:lnTo>
                    <a:lnTo>
                      <a:pt x="65" y="47"/>
                    </a:lnTo>
                    <a:lnTo>
                      <a:pt x="65" y="48"/>
                    </a:lnTo>
                    <a:lnTo>
                      <a:pt x="63" y="124"/>
                    </a:lnTo>
                    <a:lnTo>
                      <a:pt x="43" y="128"/>
                    </a:lnTo>
                    <a:lnTo>
                      <a:pt x="31" y="125"/>
                    </a:lnTo>
                    <a:lnTo>
                      <a:pt x="22" y="120"/>
                    </a:lnTo>
                    <a:lnTo>
                      <a:pt x="18" y="115"/>
                    </a:lnTo>
                    <a:lnTo>
                      <a:pt x="17" y="115"/>
                    </a:lnTo>
                    <a:lnTo>
                      <a:pt x="17" y="115"/>
                    </a:lnTo>
                    <a:lnTo>
                      <a:pt x="11" y="115"/>
                    </a:lnTo>
                    <a:lnTo>
                      <a:pt x="11" y="115"/>
                    </a:lnTo>
                    <a:lnTo>
                      <a:pt x="11" y="115"/>
                    </a:lnTo>
                    <a:lnTo>
                      <a:pt x="0" y="124"/>
                    </a:lnTo>
                    <a:lnTo>
                      <a:pt x="0" y="124"/>
                    </a:lnTo>
                    <a:lnTo>
                      <a:pt x="0" y="124"/>
                    </a:lnTo>
                    <a:lnTo>
                      <a:pt x="5" y="133"/>
                    </a:lnTo>
                    <a:lnTo>
                      <a:pt x="13" y="151"/>
                    </a:lnTo>
                    <a:lnTo>
                      <a:pt x="13" y="151"/>
                    </a:lnTo>
                    <a:lnTo>
                      <a:pt x="13" y="151"/>
                    </a:lnTo>
                    <a:lnTo>
                      <a:pt x="28" y="171"/>
                    </a:lnTo>
                    <a:lnTo>
                      <a:pt x="37" y="195"/>
                    </a:lnTo>
                    <a:lnTo>
                      <a:pt x="35" y="207"/>
                    </a:lnTo>
                    <a:lnTo>
                      <a:pt x="32" y="213"/>
                    </a:lnTo>
                    <a:lnTo>
                      <a:pt x="32" y="213"/>
                    </a:lnTo>
                    <a:lnTo>
                      <a:pt x="32" y="213"/>
                    </a:lnTo>
                    <a:lnTo>
                      <a:pt x="33" y="222"/>
                    </a:lnTo>
                    <a:lnTo>
                      <a:pt x="33" y="222"/>
                    </a:lnTo>
                    <a:lnTo>
                      <a:pt x="33" y="222"/>
                    </a:lnTo>
                    <a:lnTo>
                      <a:pt x="62" y="247"/>
                    </a:lnTo>
                    <a:lnTo>
                      <a:pt x="62" y="247"/>
                    </a:lnTo>
                    <a:lnTo>
                      <a:pt x="63" y="247"/>
                    </a:lnTo>
                    <a:lnTo>
                      <a:pt x="73" y="245"/>
                    </a:lnTo>
                    <a:lnTo>
                      <a:pt x="74" y="245"/>
                    </a:lnTo>
                    <a:lnTo>
                      <a:pt x="74" y="245"/>
                    </a:lnTo>
                    <a:lnTo>
                      <a:pt x="82" y="238"/>
                    </a:lnTo>
                    <a:lnTo>
                      <a:pt x="104" y="235"/>
                    </a:lnTo>
                    <a:lnTo>
                      <a:pt x="121" y="232"/>
                    </a:lnTo>
                    <a:lnTo>
                      <a:pt x="155" y="233"/>
                    </a:lnTo>
                    <a:lnTo>
                      <a:pt x="155" y="233"/>
                    </a:lnTo>
                    <a:lnTo>
                      <a:pt x="155" y="233"/>
                    </a:lnTo>
                    <a:lnTo>
                      <a:pt x="161" y="229"/>
                    </a:lnTo>
                    <a:lnTo>
                      <a:pt x="175" y="228"/>
                    </a:lnTo>
                    <a:lnTo>
                      <a:pt x="175" y="228"/>
                    </a:lnTo>
                    <a:lnTo>
                      <a:pt x="175" y="227"/>
                    </a:lnTo>
                    <a:lnTo>
                      <a:pt x="194" y="214"/>
                    </a:lnTo>
                    <a:lnTo>
                      <a:pt x="218" y="198"/>
                    </a:lnTo>
                    <a:lnTo>
                      <a:pt x="218" y="198"/>
                    </a:lnTo>
                    <a:lnTo>
                      <a:pt x="218" y="198"/>
                    </a:lnTo>
                    <a:lnTo>
                      <a:pt x="226" y="187"/>
                    </a:lnTo>
                    <a:lnTo>
                      <a:pt x="244" y="168"/>
                    </a:lnTo>
                    <a:lnTo>
                      <a:pt x="244" y="168"/>
                    </a:lnTo>
                    <a:lnTo>
                      <a:pt x="244" y="168"/>
                    </a:lnTo>
                    <a:lnTo>
                      <a:pt x="248" y="154"/>
                    </a:lnTo>
                    <a:lnTo>
                      <a:pt x="267" y="130"/>
                    </a:lnTo>
                    <a:lnTo>
                      <a:pt x="279" y="117"/>
                    </a:lnTo>
                    <a:lnTo>
                      <a:pt x="279" y="117"/>
                    </a:lnTo>
                    <a:lnTo>
                      <a:pt x="279" y="117"/>
                    </a:lnTo>
                    <a:lnTo>
                      <a:pt x="279" y="105"/>
                    </a:lnTo>
                    <a:lnTo>
                      <a:pt x="285" y="96"/>
                    </a:lnTo>
                    <a:lnTo>
                      <a:pt x="285" y="96"/>
                    </a:lnTo>
                    <a:lnTo>
                      <a:pt x="285" y="96"/>
                    </a:lnTo>
                    <a:lnTo>
                      <a:pt x="285" y="89"/>
                    </a:lnTo>
                    <a:lnTo>
                      <a:pt x="285" y="89"/>
                    </a:lnTo>
                    <a:lnTo>
                      <a:pt x="285" y="89"/>
                    </a:lnTo>
                    <a:lnTo>
                      <a:pt x="271" y="88"/>
                    </a:lnTo>
                    <a:lnTo>
                      <a:pt x="267" y="66"/>
                    </a:lnTo>
                    <a:lnTo>
                      <a:pt x="269" y="49"/>
                    </a:lnTo>
                    <a:lnTo>
                      <a:pt x="270" y="48"/>
                    </a:lnTo>
                    <a:lnTo>
                      <a:pt x="269" y="48"/>
                    </a:lnTo>
                    <a:lnTo>
                      <a:pt x="262" y="7"/>
                    </a:lnTo>
                    <a:lnTo>
                      <a:pt x="262" y="7"/>
                    </a:lnTo>
                    <a:lnTo>
                      <a:pt x="262" y="6"/>
                    </a:lnTo>
                    <a:lnTo>
                      <a:pt x="235" y="0"/>
                    </a:lnTo>
                    <a:lnTo>
                      <a:pt x="235" y="0"/>
                    </a:lnTo>
                    <a:lnTo>
                      <a:pt x="23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 name="Google Shape;68;p14"/>
              <p:cNvSpPr/>
              <p:nvPr/>
            </p:nvSpPr>
            <p:spPr>
              <a:xfrm>
                <a:off x="3199" y="1651"/>
                <a:ext cx="52" cy="30"/>
              </a:xfrm>
              <a:custGeom>
                <a:rect b="b" l="l" r="r" t="t"/>
                <a:pathLst>
                  <a:path extrusionOk="0" h="30" w="52">
                    <a:moveTo>
                      <a:pt x="24" y="21"/>
                    </a:moveTo>
                    <a:lnTo>
                      <a:pt x="14" y="14"/>
                    </a:lnTo>
                    <a:lnTo>
                      <a:pt x="2" y="11"/>
                    </a:lnTo>
                    <a:lnTo>
                      <a:pt x="0" y="7"/>
                    </a:lnTo>
                    <a:lnTo>
                      <a:pt x="7" y="1"/>
                    </a:lnTo>
                    <a:lnTo>
                      <a:pt x="14" y="1"/>
                    </a:lnTo>
                    <a:lnTo>
                      <a:pt x="23" y="4"/>
                    </a:lnTo>
                    <a:lnTo>
                      <a:pt x="41" y="3"/>
                    </a:lnTo>
                    <a:lnTo>
                      <a:pt x="52" y="0"/>
                    </a:lnTo>
                    <a:lnTo>
                      <a:pt x="46" y="12"/>
                    </a:lnTo>
                    <a:lnTo>
                      <a:pt x="47" y="30"/>
                    </a:lnTo>
                    <a:lnTo>
                      <a:pt x="24" y="2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 name="Google Shape;69;p14"/>
              <p:cNvSpPr/>
              <p:nvPr/>
            </p:nvSpPr>
            <p:spPr>
              <a:xfrm>
                <a:off x="3199" y="1651"/>
                <a:ext cx="53" cy="30"/>
              </a:xfrm>
              <a:custGeom>
                <a:rect b="b" l="l" r="r" t="t"/>
                <a:pathLst>
                  <a:path extrusionOk="0" h="30" w="53">
                    <a:moveTo>
                      <a:pt x="52" y="1"/>
                    </a:moveTo>
                    <a:lnTo>
                      <a:pt x="46" y="12"/>
                    </a:lnTo>
                    <a:lnTo>
                      <a:pt x="47" y="30"/>
                    </a:lnTo>
                    <a:lnTo>
                      <a:pt x="24" y="21"/>
                    </a:lnTo>
                    <a:lnTo>
                      <a:pt x="14" y="14"/>
                    </a:lnTo>
                    <a:lnTo>
                      <a:pt x="2" y="11"/>
                    </a:lnTo>
                    <a:lnTo>
                      <a:pt x="1" y="7"/>
                    </a:lnTo>
                    <a:lnTo>
                      <a:pt x="7" y="1"/>
                    </a:lnTo>
                    <a:lnTo>
                      <a:pt x="14" y="1"/>
                    </a:lnTo>
                    <a:lnTo>
                      <a:pt x="23" y="4"/>
                    </a:lnTo>
                    <a:lnTo>
                      <a:pt x="41" y="3"/>
                    </a:lnTo>
                    <a:lnTo>
                      <a:pt x="52" y="1"/>
                    </a:lnTo>
                    <a:close/>
                    <a:moveTo>
                      <a:pt x="53" y="0"/>
                    </a:moveTo>
                    <a:lnTo>
                      <a:pt x="52" y="0"/>
                    </a:lnTo>
                    <a:lnTo>
                      <a:pt x="41" y="3"/>
                    </a:lnTo>
                    <a:lnTo>
                      <a:pt x="23" y="4"/>
                    </a:lnTo>
                    <a:lnTo>
                      <a:pt x="14" y="1"/>
                    </a:lnTo>
                    <a:lnTo>
                      <a:pt x="14" y="1"/>
                    </a:lnTo>
                    <a:lnTo>
                      <a:pt x="14" y="1"/>
                    </a:lnTo>
                    <a:lnTo>
                      <a:pt x="7" y="1"/>
                    </a:lnTo>
                    <a:lnTo>
                      <a:pt x="7" y="1"/>
                    </a:lnTo>
                    <a:lnTo>
                      <a:pt x="6" y="1"/>
                    </a:lnTo>
                    <a:lnTo>
                      <a:pt x="0" y="7"/>
                    </a:lnTo>
                    <a:lnTo>
                      <a:pt x="0" y="7"/>
                    </a:lnTo>
                    <a:lnTo>
                      <a:pt x="0" y="7"/>
                    </a:lnTo>
                    <a:lnTo>
                      <a:pt x="2" y="11"/>
                    </a:lnTo>
                    <a:lnTo>
                      <a:pt x="2" y="12"/>
                    </a:lnTo>
                    <a:lnTo>
                      <a:pt x="2" y="12"/>
                    </a:lnTo>
                    <a:lnTo>
                      <a:pt x="14" y="15"/>
                    </a:lnTo>
                    <a:lnTo>
                      <a:pt x="24" y="21"/>
                    </a:lnTo>
                    <a:lnTo>
                      <a:pt x="24" y="21"/>
                    </a:lnTo>
                    <a:lnTo>
                      <a:pt x="24" y="21"/>
                    </a:lnTo>
                    <a:lnTo>
                      <a:pt x="47" y="30"/>
                    </a:lnTo>
                    <a:lnTo>
                      <a:pt x="47" y="30"/>
                    </a:lnTo>
                    <a:lnTo>
                      <a:pt x="47" y="30"/>
                    </a:lnTo>
                    <a:lnTo>
                      <a:pt x="47" y="12"/>
                    </a:lnTo>
                    <a:lnTo>
                      <a:pt x="52" y="1"/>
                    </a:lnTo>
                    <a:lnTo>
                      <a:pt x="53" y="0"/>
                    </a:lnTo>
                    <a:lnTo>
                      <a:pt x="5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 name="Google Shape;70;p14"/>
              <p:cNvSpPr/>
              <p:nvPr/>
            </p:nvSpPr>
            <p:spPr>
              <a:xfrm>
                <a:off x="3199" y="1651"/>
                <a:ext cx="53" cy="30"/>
              </a:xfrm>
              <a:custGeom>
                <a:rect b="b" l="l" r="r" t="t"/>
                <a:pathLst>
                  <a:path extrusionOk="0" h="30" w="53">
                    <a:moveTo>
                      <a:pt x="52" y="1"/>
                    </a:moveTo>
                    <a:lnTo>
                      <a:pt x="46" y="12"/>
                    </a:lnTo>
                    <a:lnTo>
                      <a:pt x="47" y="30"/>
                    </a:lnTo>
                    <a:lnTo>
                      <a:pt x="24" y="21"/>
                    </a:lnTo>
                    <a:lnTo>
                      <a:pt x="14" y="14"/>
                    </a:lnTo>
                    <a:lnTo>
                      <a:pt x="2" y="11"/>
                    </a:lnTo>
                    <a:lnTo>
                      <a:pt x="1" y="7"/>
                    </a:lnTo>
                    <a:lnTo>
                      <a:pt x="7" y="1"/>
                    </a:lnTo>
                    <a:lnTo>
                      <a:pt x="14" y="1"/>
                    </a:lnTo>
                    <a:lnTo>
                      <a:pt x="23" y="4"/>
                    </a:lnTo>
                    <a:lnTo>
                      <a:pt x="41" y="3"/>
                    </a:lnTo>
                    <a:lnTo>
                      <a:pt x="52" y="1"/>
                    </a:lnTo>
                    <a:moveTo>
                      <a:pt x="53" y="0"/>
                    </a:moveTo>
                    <a:lnTo>
                      <a:pt x="52" y="0"/>
                    </a:lnTo>
                    <a:lnTo>
                      <a:pt x="41" y="3"/>
                    </a:lnTo>
                    <a:lnTo>
                      <a:pt x="23" y="4"/>
                    </a:lnTo>
                    <a:lnTo>
                      <a:pt x="14" y="1"/>
                    </a:lnTo>
                    <a:lnTo>
                      <a:pt x="14" y="1"/>
                    </a:lnTo>
                    <a:lnTo>
                      <a:pt x="14" y="1"/>
                    </a:lnTo>
                    <a:lnTo>
                      <a:pt x="7" y="1"/>
                    </a:lnTo>
                    <a:lnTo>
                      <a:pt x="7" y="1"/>
                    </a:lnTo>
                    <a:lnTo>
                      <a:pt x="6" y="1"/>
                    </a:lnTo>
                    <a:lnTo>
                      <a:pt x="0" y="7"/>
                    </a:lnTo>
                    <a:lnTo>
                      <a:pt x="0" y="7"/>
                    </a:lnTo>
                    <a:lnTo>
                      <a:pt x="0" y="7"/>
                    </a:lnTo>
                    <a:lnTo>
                      <a:pt x="2" y="11"/>
                    </a:lnTo>
                    <a:lnTo>
                      <a:pt x="2" y="12"/>
                    </a:lnTo>
                    <a:lnTo>
                      <a:pt x="2" y="12"/>
                    </a:lnTo>
                    <a:lnTo>
                      <a:pt x="14" y="15"/>
                    </a:lnTo>
                    <a:lnTo>
                      <a:pt x="24" y="21"/>
                    </a:lnTo>
                    <a:lnTo>
                      <a:pt x="24" y="21"/>
                    </a:lnTo>
                    <a:lnTo>
                      <a:pt x="24" y="21"/>
                    </a:lnTo>
                    <a:lnTo>
                      <a:pt x="47" y="30"/>
                    </a:lnTo>
                    <a:lnTo>
                      <a:pt x="47" y="30"/>
                    </a:lnTo>
                    <a:lnTo>
                      <a:pt x="47" y="30"/>
                    </a:lnTo>
                    <a:lnTo>
                      <a:pt x="47" y="12"/>
                    </a:lnTo>
                    <a:lnTo>
                      <a:pt x="52" y="1"/>
                    </a:lnTo>
                    <a:lnTo>
                      <a:pt x="53" y="0"/>
                    </a:lnTo>
                    <a:lnTo>
                      <a:pt x="5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 name="Google Shape;71;p14"/>
              <p:cNvSpPr/>
              <p:nvPr/>
            </p:nvSpPr>
            <p:spPr>
              <a:xfrm>
                <a:off x="3128" y="1583"/>
                <a:ext cx="25" cy="50"/>
              </a:xfrm>
              <a:custGeom>
                <a:rect b="b" l="l" r="r" t="t"/>
                <a:pathLst>
                  <a:path extrusionOk="0" h="50" w="25">
                    <a:moveTo>
                      <a:pt x="2" y="48"/>
                    </a:moveTo>
                    <a:lnTo>
                      <a:pt x="1" y="35"/>
                    </a:lnTo>
                    <a:lnTo>
                      <a:pt x="2" y="18"/>
                    </a:lnTo>
                    <a:lnTo>
                      <a:pt x="0" y="12"/>
                    </a:lnTo>
                    <a:lnTo>
                      <a:pt x="13" y="6"/>
                    </a:lnTo>
                    <a:lnTo>
                      <a:pt x="17" y="0"/>
                    </a:lnTo>
                    <a:lnTo>
                      <a:pt x="21" y="2"/>
                    </a:lnTo>
                    <a:lnTo>
                      <a:pt x="21" y="10"/>
                    </a:lnTo>
                    <a:lnTo>
                      <a:pt x="25" y="14"/>
                    </a:lnTo>
                    <a:lnTo>
                      <a:pt x="24" y="36"/>
                    </a:lnTo>
                    <a:lnTo>
                      <a:pt x="21" y="41"/>
                    </a:lnTo>
                    <a:lnTo>
                      <a:pt x="18" y="46"/>
                    </a:lnTo>
                    <a:lnTo>
                      <a:pt x="11" y="47"/>
                    </a:lnTo>
                    <a:lnTo>
                      <a:pt x="8" y="50"/>
                    </a:lnTo>
                    <a:lnTo>
                      <a:pt x="2" y="4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 name="Google Shape;72;p14"/>
              <p:cNvSpPr/>
              <p:nvPr/>
            </p:nvSpPr>
            <p:spPr>
              <a:xfrm>
                <a:off x="3128" y="1583"/>
                <a:ext cx="25" cy="50"/>
              </a:xfrm>
              <a:custGeom>
                <a:rect b="b" l="l" r="r" t="t"/>
                <a:pathLst>
                  <a:path extrusionOk="0" h="50" w="25">
                    <a:moveTo>
                      <a:pt x="17" y="0"/>
                    </a:moveTo>
                    <a:lnTo>
                      <a:pt x="21" y="2"/>
                    </a:lnTo>
                    <a:lnTo>
                      <a:pt x="21" y="10"/>
                    </a:lnTo>
                    <a:lnTo>
                      <a:pt x="25" y="14"/>
                    </a:lnTo>
                    <a:lnTo>
                      <a:pt x="23" y="36"/>
                    </a:lnTo>
                    <a:lnTo>
                      <a:pt x="21" y="41"/>
                    </a:lnTo>
                    <a:lnTo>
                      <a:pt x="18" y="46"/>
                    </a:lnTo>
                    <a:lnTo>
                      <a:pt x="11" y="47"/>
                    </a:lnTo>
                    <a:lnTo>
                      <a:pt x="8" y="50"/>
                    </a:lnTo>
                    <a:lnTo>
                      <a:pt x="2" y="48"/>
                    </a:lnTo>
                    <a:lnTo>
                      <a:pt x="2" y="35"/>
                    </a:lnTo>
                    <a:lnTo>
                      <a:pt x="2" y="18"/>
                    </a:lnTo>
                    <a:lnTo>
                      <a:pt x="0" y="12"/>
                    </a:lnTo>
                    <a:lnTo>
                      <a:pt x="13" y="6"/>
                    </a:lnTo>
                    <a:lnTo>
                      <a:pt x="17" y="0"/>
                    </a:lnTo>
                    <a:close/>
                    <a:moveTo>
                      <a:pt x="17" y="0"/>
                    </a:moveTo>
                    <a:lnTo>
                      <a:pt x="17" y="0"/>
                    </a:lnTo>
                    <a:lnTo>
                      <a:pt x="12" y="6"/>
                    </a:lnTo>
                    <a:lnTo>
                      <a:pt x="0" y="12"/>
                    </a:lnTo>
                    <a:lnTo>
                      <a:pt x="0" y="12"/>
                    </a:lnTo>
                    <a:lnTo>
                      <a:pt x="0" y="12"/>
                    </a:lnTo>
                    <a:lnTo>
                      <a:pt x="2" y="18"/>
                    </a:lnTo>
                    <a:lnTo>
                      <a:pt x="1" y="35"/>
                    </a:lnTo>
                    <a:lnTo>
                      <a:pt x="2" y="48"/>
                    </a:lnTo>
                    <a:lnTo>
                      <a:pt x="2" y="49"/>
                    </a:lnTo>
                    <a:lnTo>
                      <a:pt x="2" y="49"/>
                    </a:lnTo>
                    <a:lnTo>
                      <a:pt x="7" y="50"/>
                    </a:lnTo>
                    <a:lnTo>
                      <a:pt x="8" y="50"/>
                    </a:lnTo>
                    <a:lnTo>
                      <a:pt x="8" y="50"/>
                    </a:lnTo>
                    <a:lnTo>
                      <a:pt x="11" y="47"/>
                    </a:lnTo>
                    <a:lnTo>
                      <a:pt x="18" y="46"/>
                    </a:lnTo>
                    <a:lnTo>
                      <a:pt x="18" y="46"/>
                    </a:lnTo>
                    <a:lnTo>
                      <a:pt x="18" y="46"/>
                    </a:lnTo>
                    <a:lnTo>
                      <a:pt x="21" y="41"/>
                    </a:lnTo>
                    <a:lnTo>
                      <a:pt x="24" y="36"/>
                    </a:lnTo>
                    <a:lnTo>
                      <a:pt x="24" y="36"/>
                    </a:lnTo>
                    <a:lnTo>
                      <a:pt x="24" y="36"/>
                    </a:lnTo>
                    <a:lnTo>
                      <a:pt x="25" y="14"/>
                    </a:lnTo>
                    <a:lnTo>
                      <a:pt x="25" y="14"/>
                    </a:lnTo>
                    <a:lnTo>
                      <a:pt x="25" y="14"/>
                    </a:lnTo>
                    <a:lnTo>
                      <a:pt x="21" y="10"/>
                    </a:lnTo>
                    <a:lnTo>
                      <a:pt x="21" y="2"/>
                    </a:lnTo>
                    <a:lnTo>
                      <a:pt x="21" y="1"/>
                    </a:lnTo>
                    <a:lnTo>
                      <a:pt x="21" y="1"/>
                    </a:lnTo>
                    <a:lnTo>
                      <a:pt x="18" y="0"/>
                    </a:lnTo>
                    <a:lnTo>
                      <a:pt x="17" y="0"/>
                    </a:lnTo>
                    <a:lnTo>
                      <a:pt x="1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 name="Google Shape;73;p14"/>
              <p:cNvSpPr/>
              <p:nvPr/>
            </p:nvSpPr>
            <p:spPr>
              <a:xfrm>
                <a:off x="3128" y="1583"/>
                <a:ext cx="25" cy="50"/>
              </a:xfrm>
              <a:custGeom>
                <a:rect b="b" l="l" r="r" t="t"/>
                <a:pathLst>
                  <a:path extrusionOk="0" h="50" w="25">
                    <a:moveTo>
                      <a:pt x="17" y="0"/>
                    </a:moveTo>
                    <a:lnTo>
                      <a:pt x="21" y="2"/>
                    </a:lnTo>
                    <a:lnTo>
                      <a:pt x="21" y="10"/>
                    </a:lnTo>
                    <a:lnTo>
                      <a:pt x="25" y="14"/>
                    </a:lnTo>
                    <a:lnTo>
                      <a:pt x="23" y="36"/>
                    </a:lnTo>
                    <a:lnTo>
                      <a:pt x="21" y="41"/>
                    </a:lnTo>
                    <a:lnTo>
                      <a:pt x="18" y="46"/>
                    </a:lnTo>
                    <a:lnTo>
                      <a:pt x="11" y="47"/>
                    </a:lnTo>
                    <a:lnTo>
                      <a:pt x="8" y="50"/>
                    </a:lnTo>
                    <a:lnTo>
                      <a:pt x="2" y="48"/>
                    </a:lnTo>
                    <a:lnTo>
                      <a:pt x="2" y="35"/>
                    </a:lnTo>
                    <a:lnTo>
                      <a:pt x="2" y="18"/>
                    </a:lnTo>
                    <a:lnTo>
                      <a:pt x="0" y="12"/>
                    </a:lnTo>
                    <a:lnTo>
                      <a:pt x="13" y="6"/>
                    </a:lnTo>
                    <a:lnTo>
                      <a:pt x="17" y="0"/>
                    </a:lnTo>
                    <a:moveTo>
                      <a:pt x="17" y="0"/>
                    </a:moveTo>
                    <a:lnTo>
                      <a:pt x="17" y="0"/>
                    </a:lnTo>
                    <a:lnTo>
                      <a:pt x="12" y="6"/>
                    </a:lnTo>
                    <a:lnTo>
                      <a:pt x="0" y="12"/>
                    </a:lnTo>
                    <a:lnTo>
                      <a:pt x="0" y="12"/>
                    </a:lnTo>
                    <a:lnTo>
                      <a:pt x="0" y="12"/>
                    </a:lnTo>
                    <a:lnTo>
                      <a:pt x="2" y="18"/>
                    </a:lnTo>
                    <a:lnTo>
                      <a:pt x="1" y="35"/>
                    </a:lnTo>
                    <a:lnTo>
                      <a:pt x="2" y="48"/>
                    </a:lnTo>
                    <a:lnTo>
                      <a:pt x="2" y="49"/>
                    </a:lnTo>
                    <a:lnTo>
                      <a:pt x="2" y="49"/>
                    </a:lnTo>
                    <a:lnTo>
                      <a:pt x="7" y="50"/>
                    </a:lnTo>
                    <a:lnTo>
                      <a:pt x="8" y="50"/>
                    </a:lnTo>
                    <a:lnTo>
                      <a:pt x="8" y="50"/>
                    </a:lnTo>
                    <a:lnTo>
                      <a:pt x="11" y="47"/>
                    </a:lnTo>
                    <a:lnTo>
                      <a:pt x="18" y="46"/>
                    </a:lnTo>
                    <a:lnTo>
                      <a:pt x="18" y="46"/>
                    </a:lnTo>
                    <a:lnTo>
                      <a:pt x="18" y="46"/>
                    </a:lnTo>
                    <a:lnTo>
                      <a:pt x="21" y="41"/>
                    </a:lnTo>
                    <a:lnTo>
                      <a:pt x="24" y="36"/>
                    </a:lnTo>
                    <a:lnTo>
                      <a:pt x="24" y="36"/>
                    </a:lnTo>
                    <a:lnTo>
                      <a:pt x="24" y="36"/>
                    </a:lnTo>
                    <a:lnTo>
                      <a:pt x="25" y="14"/>
                    </a:lnTo>
                    <a:lnTo>
                      <a:pt x="25" y="14"/>
                    </a:lnTo>
                    <a:lnTo>
                      <a:pt x="25" y="14"/>
                    </a:lnTo>
                    <a:lnTo>
                      <a:pt x="21" y="10"/>
                    </a:lnTo>
                    <a:lnTo>
                      <a:pt x="21" y="2"/>
                    </a:lnTo>
                    <a:lnTo>
                      <a:pt x="21" y="1"/>
                    </a:lnTo>
                    <a:lnTo>
                      <a:pt x="21" y="1"/>
                    </a:lnTo>
                    <a:lnTo>
                      <a:pt x="18" y="0"/>
                    </a:lnTo>
                    <a:lnTo>
                      <a:pt x="17" y="0"/>
                    </a:lnTo>
                    <a:lnTo>
                      <a:pt x="1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 name="Google Shape;74;p14"/>
              <p:cNvSpPr/>
              <p:nvPr/>
            </p:nvSpPr>
            <p:spPr>
              <a:xfrm>
                <a:off x="3134" y="1544"/>
                <a:ext cx="15" cy="35"/>
              </a:xfrm>
              <a:custGeom>
                <a:rect b="b" l="l" r="r" t="t"/>
                <a:pathLst>
                  <a:path extrusionOk="0" h="35" w="15">
                    <a:moveTo>
                      <a:pt x="1" y="30"/>
                    </a:moveTo>
                    <a:lnTo>
                      <a:pt x="0" y="17"/>
                    </a:lnTo>
                    <a:lnTo>
                      <a:pt x="2" y="11"/>
                    </a:lnTo>
                    <a:lnTo>
                      <a:pt x="9" y="7"/>
                    </a:lnTo>
                    <a:lnTo>
                      <a:pt x="10" y="0"/>
                    </a:lnTo>
                    <a:lnTo>
                      <a:pt x="14" y="0"/>
                    </a:lnTo>
                    <a:lnTo>
                      <a:pt x="14" y="7"/>
                    </a:lnTo>
                    <a:lnTo>
                      <a:pt x="15" y="13"/>
                    </a:lnTo>
                    <a:lnTo>
                      <a:pt x="10" y="32"/>
                    </a:lnTo>
                    <a:lnTo>
                      <a:pt x="6" y="35"/>
                    </a:lnTo>
                    <a:lnTo>
                      <a:pt x="1" y="3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 name="Google Shape;75;p14"/>
              <p:cNvSpPr/>
              <p:nvPr/>
            </p:nvSpPr>
            <p:spPr>
              <a:xfrm>
                <a:off x="3134" y="1544"/>
                <a:ext cx="15" cy="36"/>
              </a:xfrm>
              <a:custGeom>
                <a:rect b="b" l="l" r="r" t="t"/>
                <a:pathLst>
                  <a:path extrusionOk="0" h="36" w="15">
                    <a:moveTo>
                      <a:pt x="11" y="0"/>
                    </a:moveTo>
                    <a:lnTo>
                      <a:pt x="13" y="0"/>
                    </a:lnTo>
                    <a:lnTo>
                      <a:pt x="13" y="7"/>
                    </a:lnTo>
                    <a:lnTo>
                      <a:pt x="15" y="13"/>
                    </a:lnTo>
                    <a:lnTo>
                      <a:pt x="10" y="32"/>
                    </a:lnTo>
                    <a:lnTo>
                      <a:pt x="6" y="35"/>
                    </a:lnTo>
                    <a:lnTo>
                      <a:pt x="1" y="30"/>
                    </a:lnTo>
                    <a:lnTo>
                      <a:pt x="0" y="17"/>
                    </a:lnTo>
                    <a:lnTo>
                      <a:pt x="2" y="11"/>
                    </a:lnTo>
                    <a:lnTo>
                      <a:pt x="10" y="7"/>
                    </a:lnTo>
                    <a:lnTo>
                      <a:pt x="11" y="0"/>
                    </a:lnTo>
                    <a:close/>
                    <a:moveTo>
                      <a:pt x="10" y="0"/>
                    </a:moveTo>
                    <a:lnTo>
                      <a:pt x="10" y="0"/>
                    </a:lnTo>
                    <a:lnTo>
                      <a:pt x="9" y="7"/>
                    </a:lnTo>
                    <a:lnTo>
                      <a:pt x="2" y="11"/>
                    </a:lnTo>
                    <a:lnTo>
                      <a:pt x="2" y="11"/>
                    </a:lnTo>
                    <a:lnTo>
                      <a:pt x="2" y="11"/>
                    </a:lnTo>
                    <a:lnTo>
                      <a:pt x="0" y="17"/>
                    </a:lnTo>
                    <a:lnTo>
                      <a:pt x="0" y="17"/>
                    </a:lnTo>
                    <a:lnTo>
                      <a:pt x="0" y="17"/>
                    </a:lnTo>
                    <a:lnTo>
                      <a:pt x="0" y="30"/>
                    </a:lnTo>
                    <a:lnTo>
                      <a:pt x="1" y="30"/>
                    </a:lnTo>
                    <a:lnTo>
                      <a:pt x="1" y="30"/>
                    </a:lnTo>
                    <a:lnTo>
                      <a:pt x="6" y="35"/>
                    </a:lnTo>
                    <a:lnTo>
                      <a:pt x="6" y="36"/>
                    </a:lnTo>
                    <a:lnTo>
                      <a:pt x="6" y="35"/>
                    </a:lnTo>
                    <a:lnTo>
                      <a:pt x="10" y="32"/>
                    </a:lnTo>
                    <a:lnTo>
                      <a:pt x="10" y="32"/>
                    </a:lnTo>
                    <a:lnTo>
                      <a:pt x="10" y="32"/>
                    </a:lnTo>
                    <a:lnTo>
                      <a:pt x="15" y="13"/>
                    </a:lnTo>
                    <a:lnTo>
                      <a:pt x="15" y="13"/>
                    </a:lnTo>
                    <a:lnTo>
                      <a:pt x="15" y="13"/>
                    </a:lnTo>
                    <a:lnTo>
                      <a:pt x="14" y="7"/>
                    </a:lnTo>
                    <a:lnTo>
                      <a:pt x="14" y="0"/>
                    </a:lnTo>
                    <a:lnTo>
                      <a:pt x="14" y="0"/>
                    </a:lnTo>
                    <a:lnTo>
                      <a:pt x="14" y="0"/>
                    </a:lnTo>
                    <a:lnTo>
                      <a:pt x="11"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 name="Google Shape;76;p14"/>
              <p:cNvSpPr/>
              <p:nvPr/>
            </p:nvSpPr>
            <p:spPr>
              <a:xfrm>
                <a:off x="3134" y="1544"/>
                <a:ext cx="15" cy="36"/>
              </a:xfrm>
              <a:custGeom>
                <a:rect b="b" l="l" r="r" t="t"/>
                <a:pathLst>
                  <a:path extrusionOk="0" h="36" w="15">
                    <a:moveTo>
                      <a:pt x="11" y="0"/>
                    </a:moveTo>
                    <a:lnTo>
                      <a:pt x="13" y="0"/>
                    </a:lnTo>
                    <a:lnTo>
                      <a:pt x="13" y="7"/>
                    </a:lnTo>
                    <a:lnTo>
                      <a:pt x="15" y="13"/>
                    </a:lnTo>
                    <a:lnTo>
                      <a:pt x="10" y="32"/>
                    </a:lnTo>
                    <a:lnTo>
                      <a:pt x="6" y="35"/>
                    </a:lnTo>
                    <a:lnTo>
                      <a:pt x="1" y="30"/>
                    </a:lnTo>
                    <a:lnTo>
                      <a:pt x="0" y="17"/>
                    </a:lnTo>
                    <a:lnTo>
                      <a:pt x="2" y="11"/>
                    </a:lnTo>
                    <a:lnTo>
                      <a:pt x="10" y="7"/>
                    </a:lnTo>
                    <a:lnTo>
                      <a:pt x="11" y="0"/>
                    </a:lnTo>
                    <a:moveTo>
                      <a:pt x="10" y="0"/>
                    </a:moveTo>
                    <a:lnTo>
                      <a:pt x="10" y="0"/>
                    </a:lnTo>
                    <a:lnTo>
                      <a:pt x="9" y="7"/>
                    </a:lnTo>
                    <a:lnTo>
                      <a:pt x="2" y="11"/>
                    </a:lnTo>
                    <a:lnTo>
                      <a:pt x="2" y="11"/>
                    </a:lnTo>
                    <a:lnTo>
                      <a:pt x="2" y="11"/>
                    </a:lnTo>
                    <a:lnTo>
                      <a:pt x="0" y="17"/>
                    </a:lnTo>
                    <a:lnTo>
                      <a:pt x="0" y="17"/>
                    </a:lnTo>
                    <a:lnTo>
                      <a:pt x="0" y="17"/>
                    </a:lnTo>
                    <a:lnTo>
                      <a:pt x="0" y="30"/>
                    </a:lnTo>
                    <a:lnTo>
                      <a:pt x="1" y="30"/>
                    </a:lnTo>
                    <a:lnTo>
                      <a:pt x="1" y="30"/>
                    </a:lnTo>
                    <a:lnTo>
                      <a:pt x="6" y="35"/>
                    </a:lnTo>
                    <a:lnTo>
                      <a:pt x="6" y="36"/>
                    </a:lnTo>
                    <a:lnTo>
                      <a:pt x="6" y="35"/>
                    </a:lnTo>
                    <a:lnTo>
                      <a:pt x="10" y="32"/>
                    </a:lnTo>
                    <a:lnTo>
                      <a:pt x="10" y="32"/>
                    </a:lnTo>
                    <a:lnTo>
                      <a:pt x="10" y="32"/>
                    </a:lnTo>
                    <a:lnTo>
                      <a:pt x="15" y="13"/>
                    </a:lnTo>
                    <a:lnTo>
                      <a:pt x="15" y="13"/>
                    </a:lnTo>
                    <a:lnTo>
                      <a:pt x="15" y="13"/>
                    </a:lnTo>
                    <a:lnTo>
                      <a:pt x="14" y="7"/>
                    </a:lnTo>
                    <a:lnTo>
                      <a:pt x="14" y="0"/>
                    </a:lnTo>
                    <a:lnTo>
                      <a:pt x="14" y="0"/>
                    </a:lnTo>
                    <a:lnTo>
                      <a:pt x="14" y="0"/>
                    </a:lnTo>
                    <a:lnTo>
                      <a:pt x="11"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 name="Google Shape;77;p14"/>
              <p:cNvSpPr/>
              <p:nvPr/>
            </p:nvSpPr>
            <p:spPr>
              <a:xfrm>
                <a:off x="3400" y="1707"/>
                <a:ext cx="42" cy="13"/>
              </a:xfrm>
              <a:custGeom>
                <a:rect b="b" l="l" r="r" t="t"/>
                <a:pathLst>
                  <a:path extrusionOk="0" h="13" w="42">
                    <a:moveTo>
                      <a:pt x="20" y="12"/>
                    </a:moveTo>
                    <a:lnTo>
                      <a:pt x="11" y="8"/>
                    </a:lnTo>
                    <a:lnTo>
                      <a:pt x="0" y="7"/>
                    </a:lnTo>
                    <a:lnTo>
                      <a:pt x="0" y="3"/>
                    </a:lnTo>
                    <a:lnTo>
                      <a:pt x="0" y="0"/>
                    </a:lnTo>
                    <a:lnTo>
                      <a:pt x="11" y="0"/>
                    </a:lnTo>
                    <a:lnTo>
                      <a:pt x="15" y="2"/>
                    </a:lnTo>
                    <a:lnTo>
                      <a:pt x="22" y="2"/>
                    </a:lnTo>
                    <a:lnTo>
                      <a:pt x="26" y="4"/>
                    </a:lnTo>
                    <a:lnTo>
                      <a:pt x="30" y="2"/>
                    </a:lnTo>
                    <a:lnTo>
                      <a:pt x="35" y="2"/>
                    </a:lnTo>
                    <a:lnTo>
                      <a:pt x="42" y="6"/>
                    </a:lnTo>
                    <a:lnTo>
                      <a:pt x="42" y="9"/>
                    </a:lnTo>
                    <a:lnTo>
                      <a:pt x="37" y="10"/>
                    </a:lnTo>
                    <a:lnTo>
                      <a:pt x="33" y="13"/>
                    </a:lnTo>
                    <a:lnTo>
                      <a:pt x="20"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 name="Google Shape;78;p14"/>
              <p:cNvSpPr/>
              <p:nvPr/>
            </p:nvSpPr>
            <p:spPr>
              <a:xfrm>
                <a:off x="3399" y="1707"/>
                <a:ext cx="43" cy="13"/>
              </a:xfrm>
              <a:custGeom>
                <a:rect b="b" l="l" r="r" t="t"/>
                <a:pathLst>
                  <a:path extrusionOk="0" h="13" w="43">
                    <a:moveTo>
                      <a:pt x="12" y="0"/>
                    </a:moveTo>
                    <a:lnTo>
                      <a:pt x="16" y="3"/>
                    </a:lnTo>
                    <a:lnTo>
                      <a:pt x="23" y="2"/>
                    </a:lnTo>
                    <a:lnTo>
                      <a:pt x="27" y="4"/>
                    </a:lnTo>
                    <a:lnTo>
                      <a:pt x="31" y="2"/>
                    </a:lnTo>
                    <a:lnTo>
                      <a:pt x="36" y="3"/>
                    </a:lnTo>
                    <a:lnTo>
                      <a:pt x="42" y="6"/>
                    </a:lnTo>
                    <a:lnTo>
                      <a:pt x="42" y="9"/>
                    </a:lnTo>
                    <a:lnTo>
                      <a:pt x="38" y="10"/>
                    </a:lnTo>
                    <a:lnTo>
                      <a:pt x="34" y="12"/>
                    </a:lnTo>
                    <a:lnTo>
                      <a:pt x="21" y="12"/>
                    </a:lnTo>
                    <a:lnTo>
                      <a:pt x="12" y="8"/>
                    </a:lnTo>
                    <a:lnTo>
                      <a:pt x="1" y="7"/>
                    </a:lnTo>
                    <a:lnTo>
                      <a:pt x="1" y="3"/>
                    </a:lnTo>
                    <a:lnTo>
                      <a:pt x="1" y="0"/>
                    </a:lnTo>
                    <a:lnTo>
                      <a:pt x="12" y="0"/>
                    </a:lnTo>
                    <a:close/>
                    <a:moveTo>
                      <a:pt x="12" y="0"/>
                    </a:moveTo>
                    <a:lnTo>
                      <a:pt x="12" y="0"/>
                    </a:lnTo>
                    <a:lnTo>
                      <a:pt x="1" y="0"/>
                    </a:lnTo>
                    <a:lnTo>
                      <a:pt x="1" y="0"/>
                    </a:lnTo>
                    <a:lnTo>
                      <a:pt x="1" y="0"/>
                    </a:lnTo>
                    <a:lnTo>
                      <a:pt x="0" y="3"/>
                    </a:lnTo>
                    <a:lnTo>
                      <a:pt x="0" y="3"/>
                    </a:lnTo>
                    <a:lnTo>
                      <a:pt x="0" y="3"/>
                    </a:lnTo>
                    <a:lnTo>
                      <a:pt x="1" y="7"/>
                    </a:lnTo>
                    <a:lnTo>
                      <a:pt x="1" y="7"/>
                    </a:lnTo>
                    <a:lnTo>
                      <a:pt x="1" y="7"/>
                    </a:lnTo>
                    <a:lnTo>
                      <a:pt x="12" y="8"/>
                    </a:lnTo>
                    <a:lnTo>
                      <a:pt x="20" y="12"/>
                    </a:lnTo>
                    <a:lnTo>
                      <a:pt x="20" y="12"/>
                    </a:lnTo>
                    <a:lnTo>
                      <a:pt x="20" y="12"/>
                    </a:lnTo>
                    <a:lnTo>
                      <a:pt x="34" y="13"/>
                    </a:lnTo>
                    <a:lnTo>
                      <a:pt x="34" y="13"/>
                    </a:lnTo>
                    <a:lnTo>
                      <a:pt x="34" y="13"/>
                    </a:lnTo>
                    <a:lnTo>
                      <a:pt x="38" y="10"/>
                    </a:lnTo>
                    <a:lnTo>
                      <a:pt x="43" y="10"/>
                    </a:lnTo>
                    <a:lnTo>
                      <a:pt x="43" y="10"/>
                    </a:lnTo>
                    <a:lnTo>
                      <a:pt x="43" y="9"/>
                    </a:lnTo>
                    <a:lnTo>
                      <a:pt x="43" y="6"/>
                    </a:lnTo>
                    <a:lnTo>
                      <a:pt x="43" y="6"/>
                    </a:lnTo>
                    <a:lnTo>
                      <a:pt x="43" y="6"/>
                    </a:lnTo>
                    <a:lnTo>
                      <a:pt x="37" y="2"/>
                    </a:lnTo>
                    <a:lnTo>
                      <a:pt x="36" y="2"/>
                    </a:lnTo>
                    <a:lnTo>
                      <a:pt x="36" y="2"/>
                    </a:lnTo>
                    <a:lnTo>
                      <a:pt x="31" y="2"/>
                    </a:lnTo>
                    <a:lnTo>
                      <a:pt x="31" y="2"/>
                    </a:lnTo>
                    <a:lnTo>
                      <a:pt x="31" y="2"/>
                    </a:lnTo>
                    <a:lnTo>
                      <a:pt x="27" y="4"/>
                    </a:lnTo>
                    <a:lnTo>
                      <a:pt x="23" y="2"/>
                    </a:lnTo>
                    <a:lnTo>
                      <a:pt x="23" y="2"/>
                    </a:lnTo>
                    <a:lnTo>
                      <a:pt x="23" y="2"/>
                    </a:lnTo>
                    <a:lnTo>
                      <a:pt x="16" y="2"/>
                    </a:lnTo>
                    <a:lnTo>
                      <a:pt x="13" y="0"/>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 name="Google Shape;79;p14"/>
              <p:cNvSpPr/>
              <p:nvPr/>
            </p:nvSpPr>
            <p:spPr>
              <a:xfrm>
                <a:off x="3399" y="1707"/>
                <a:ext cx="43" cy="13"/>
              </a:xfrm>
              <a:custGeom>
                <a:rect b="b" l="l" r="r" t="t"/>
                <a:pathLst>
                  <a:path extrusionOk="0" h="13" w="43">
                    <a:moveTo>
                      <a:pt x="12" y="0"/>
                    </a:moveTo>
                    <a:lnTo>
                      <a:pt x="16" y="3"/>
                    </a:lnTo>
                    <a:lnTo>
                      <a:pt x="23" y="2"/>
                    </a:lnTo>
                    <a:lnTo>
                      <a:pt x="27" y="4"/>
                    </a:lnTo>
                    <a:lnTo>
                      <a:pt x="31" y="2"/>
                    </a:lnTo>
                    <a:lnTo>
                      <a:pt x="36" y="3"/>
                    </a:lnTo>
                    <a:lnTo>
                      <a:pt x="42" y="6"/>
                    </a:lnTo>
                    <a:lnTo>
                      <a:pt x="42" y="9"/>
                    </a:lnTo>
                    <a:lnTo>
                      <a:pt x="38" y="10"/>
                    </a:lnTo>
                    <a:lnTo>
                      <a:pt x="34" y="12"/>
                    </a:lnTo>
                    <a:lnTo>
                      <a:pt x="21" y="12"/>
                    </a:lnTo>
                    <a:lnTo>
                      <a:pt x="12" y="8"/>
                    </a:lnTo>
                    <a:lnTo>
                      <a:pt x="1" y="7"/>
                    </a:lnTo>
                    <a:lnTo>
                      <a:pt x="1" y="3"/>
                    </a:lnTo>
                    <a:lnTo>
                      <a:pt x="1" y="0"/>
                    </a:lnTo>
                    <a:lnTo>
                      <a:pt x="12" y="0"/>
                    </a:lnTo>
                    <a:moveTo>
                      <a:pt x="12" y="0"/>
                    </a:moveTo>
                    <a:lnTo>
                      <a:pt x="12" y="0"/>
                    </a:lnTo>
                    <a:lnTo>
                      <a:pt x="1" y="0"/>
                    </a:lnTo>
                    <a:lnTo>
                      <a:pt x="1" y="0"/>
                    </a:lnTo>
                    <a:lnTo>
                      <a:pt x="1" y="0"/>
                    </a:lnTo>
                    <a:lnTo>
                      <a:pt x="0" y="3"/>
                    </a:lnTo>
                    <a:lnTo>
                      <a:pt x="0" y="3"/>
                    </a:lnTo>
                    <a:lnTo>
                      <a:pt x="0" y="3"/>
                    </a:lnTo>
                    <a:lnTo>
                      <a:pt x="1" y="7"/>
                    </a:lnTo>
                    <a:lnTo>
                      <a:pt x="1" y="7"/>
                    </a:lnTo>
                    <a:lnTo>
                      <a:pt x="1" y="7"/>
                    </a:lnTo>
                    <a:lnTo>
                      <a:pt x="12" y="8"/>
                    </a:lnTo>
                    <a:lnTo>
                      <a:pt x="20" y="12"/>
                    </a:lnTo>
                    <a:lnTo>
                      <a:pt x="20" y="12"/>
                    </a:lnTo>
                    <a:lnTo>
                      <a:pt x="20" y="12"/>
                    </a:lnTo>
                    <a:lnTo>
                      <a:pt x="34" y="13"/>
                    </a:lnTo>
                    <a:lnTo>
                      <a:pt x="34" y="13"/>
                    </a:lnTo>
                    <a:lnTo>
                      <a:pt x="34" y="13"/>
                    </a:lnTo>
                    <a:lnTo>
                      <a:pt x="38" y="10"/>
                    </a:lnTo>
                    <a:lnTo>
                      <a:pt x="43" y="10"/>
                    </a:lnTo>
                    <a:lnTo>
                      <a:pt x="43" y="10"/>
                    </a:lnTo>
                    <a:lnTo>
                      <a:pt x="43" y="9"/>
                    </a:lnTo>
                    <a:lnTo>
                      <a:pt x="43" y="6"/>
                    </a:lnTo>
                    <a:lnTo>
                      <a:pt x="43" y="6"/>
                    </a:lnTo>
                    <a:lnTo>
                      <a:pt x="43" y="6"/>
                    </a:lnTo>
                    <a:lnTo>
                      <a:pt x="37" y="2"/>
                    </a:lnTo>
                    <a:lnTo>
                      <a:pt x="36" y="2"/>
                    </a:lnTo>
                    <a:lnTo>
                      <a:pt x="36" y="2"/>
                    </a:lnTo>
                    <a:lnTo>
                      <a:pt x="31" y="2"/>
                    </a:lnTo>
                    <a:lnTo>
                      <a:pt x="31" y="2"/>
                    </a:lnTo>
                    <a:lnTo>
                      <a:pt x="31" y="2"/>
                    </a:lnTo>
                    <a:lnTo>
                      <a:pt x="27" y="4"/>
                    </a:lnTo>
                    <a:lnTo>
                      <a:pt x="23" y="2"/>
                    </a:lnTo>
                    <a:lnTo>
                      <a:pt x="23" y="2"/>
                    </a:lnTo>
                    <a:lnTo>
                      <a:pt x="23" y="2"/>
                    </a:lnTo>
                    <a:lnTo>
                      <a:pt x="16" y="2"/>
                    </a:lnTo>
                    <a:lnTo>
                      <a:pt x="13" y="0"/>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 name="Google Shape;80;p14"/>
              <p:cNvSpPr/>
              <p:nvPr/>
            </p:nvSpPr>
            <p:spPr>
              <a:xfrm>
                <a:off x="6127" y="699"/>
                <a:ext cx="71" cy="21"/>
              </a:xfrm>
              <a:custGeom>
                <a:rect b="b" l="l" r="r" t="t"/>
                <a:pathLst>
                  <a:path extrusionOk="0" h="21" w="71">
                    <a:moveTo>
                      <a:pt x="30" y="19"/>
                    </a:moveTo>
                    <a:lnTo>
                      <a:pt x="15" y="15"/>
                    </a:lnTo>
                    <a:lnTo>
                      <a:pt x="0" y="6"/>
                    </a:lnTo>
                    <a:lnTo>
                      <a:pt x="5" y="1"/>
                    </a:lnTo>
                    <a:lnTo>
                      <a:pt x="8" y="0"/>
                    </a:lnTo>
                    <a:lnTo>
                      <a:pt x="23" y="4"/>
                    </a:lnTo>
                    <a:lnTo>
                      <a:pt x="39" y="2"/>
                    </a:lnTo>
                    <a:lnTo>
                      <a:pt x="52" y="2"/>
                    </a:lnTo>
                    <a:lnTo>
                      <a:pt x="60" y="7"/>
                    </a:lnTo>
                    <a:lnTo>
                      <a:pt x="69" y="7"/>
                    </a:lnTo>
                    <a:lnTo>
                      <a:pt x="71" y="10"/>
                    </a:lnTo>
                    <a:lnTo>
                      <a:pt x="69" y="15"/>
                    </a:lnTo>
                    <a:lnTo>
                      <a:pt x="58" y="21"/>
                    </a:lnTo>
                    <a:lnTo>
                      <a:pt x="30" y="1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 name="Google Shape;81;p14"/>
              <p:cNvSpPr/>
              <p:nvPr/>
            </p:nvSpPr>
            <p:spPr>
              <a:xfrm>
                <a:off x="6127" y="699"/>
                <a:ext cx="71" cy="21"/>
              </a:xfrm>
              <a:custGeom>
                <a:rect b="b" l="l" r="r" t="t"/>
                <a:pathLst>
                  <a:path extrusionOk="0" h="21" w="71">
                    <a:moveTo>
                      <a:pt x="8" y="0"/>
                    </a:moveTo>
                    <a:lnTo>
                      <a:pt x="23" y="4"/>
                    </a:lnTo>
                    <a:lnTo>
                      <a:pt x="39" y="2"/>
                    </a:lnTo>
                    <a:lnTo>
                      <a:pt x="52" y="2"/>
                    </a:lnTo>
                    <a:lnTo>
                      <a:pt x="60" y="7"/>
                    </a:lnTo>
                    <a:lnTo>
                      <a:pt x="68" y="7"/>
                    </a:lnTo>
                    <a:lnTo>
                      <a:pt x="70" y="10"/>
                    </a:lnTo>
                    <a:lnTo>
                      <a:pt x="68" y="15"/>
                    </a:lnTo>
                    <a:lnTo>
                      <a:pt x="58" y="20"/>
                    </a:lnTo>
                    <a:lnTo>
                      <a:pt x="30" y="19"/>
                    </a:lnTo>
                    <a:lnTo>
                      <a:pt x="15" y="14"/>
                    </a:lnTo>
                    <a:lnTo>
                      <a:pt x="0" y="6"/>
                    </a:lnTo>
                    <a:lnTo>
                      <a:pt x="5" y="1"/>
                    </a:lnTo>
                    <a:lnTo>
                      <a:pt x="8" y="0"/>
                    </a:lnTo>
                    <a:close/>
                    <a:moveTo>
                      <a:pt x="8" y="0"/>
                    </a:moveTo>
                    <a:lnTo>
                      <a:pt x="8" y="0"/>
                    </a:lnTo>
                    <a:lnTo>
                      <a:pt x="5" y="0"/>
                    </a:lnTo>
                    <a:lnTo>
                      <a:pt x="5" y="0"/>
                    </a:lnTo>
                    <a:lnTo>
                      <a:pt x="5" y="0"/>
                    </a:lnTo>
                    <a:lnTo>
                      <a:pt x="0" y="6"/>
                    </a:lnTo>
                    <a:lnTo>
                      <a:pt x="0" y="6"/>
                    </a:lnTo>
                    <a:lnTo>
                      <a:pt x="0" y="7"/>
                    </a:lnTo>
                    <a:lnTo>
                      <a:pt x="14" y="15"/>
                    </a:lnTo>
                    <a:lnTo>
                      <a:pt x="14" y="15"/>
                    </a:lnTo>
                    <a:lnTo>
                      <a:pt x="14" y="15"/>
                    </a:lnTo>
                    <a:lnTo>
                      <a:pt x="30" y="20"/>
                    </a:lnTo>
                    <a:lnTo>
                      <a:pt x="30" y="20"/>
                    </a:lnTo>
                    <a:lnTo>
                      <a:pt x="30" y="20"/>
                    </a:lnTo>
                    <a:lnTo>
                      <a:pt x="58" y="21"/>
                    </a:lnTo>
                    <a:lnTo>
                      <a:pt x="58" y="21"/>
                    </a:lnTo>
                    <a:lnTo>
                      <a:pt x="58" y="21"/>
                    </a:lnTo>
                    <a:lnTo>
                      <a:pt x="69" y="15"/>
                    </a:lnTo>
                    <a:lnTo>
                      <a:pt x="69" y="15"/>
                    </a:lnTo>
                    <a:lnTo>
                      <a:pt x="69" y="15"/>
                    </a:lnTo>
                    <a:lnTo>
                      <a:pt x="71" y="10"/>
                    </a:lnTo>
                    <a:lnTo>
                      <a:pt x="71" y="10"/>
                    </a:lnTo>
                    <a:lnTo>
                      <a:pt x="71" y="10"/>
                    </a:lnTo>
                    <a:lnTo>
                      <a:pt x="69" y="7"/>
                    </a:lnTo>
                    <a:lnTo>
                      <a:pt x="69" y="7"/>
                    </a:lnTo>
                    <a:lnTo>
                      <a:pt x="68" y="7"/>
                    </a:lnTo>
                    <a:lnTo>
                      <a:pt x="60" y="7"/>
                    </a:lnTo>
                    <a:lnTo>
                      <a:pt x="53" y="1"/>
                    </a:lnTo>
                    <a:lnTo>
                      <a:pt x="52" y="1"/>
                    </a:lnTo>
                    <a:lnTo>
                      <a:pt x="52" y="1"/>
                    </a:lnTo>
                    <a:lnTo>
                      <a:pt x="39" y="2"/>
                    </a:lnTo>
                    <a:lnTo>
                      <a:pt x="23" y="4"/>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 name="Google Shape;82;p14"/>
              <p:cNvSpPr/>
              <p:nvPr/>
            </p:nvSpPr>
            <p:spPr>
              <a:xfrm>
                <a:off x="6127" y="699"/>
                <a:ext cx="71" cy="21"/>
              </a:xfrm>
              <a:custGeom>
                <a:rect b="b" l="l" r="r" t="t"/>
                <a:pathLst>
                  <a:path extrusionOk="0" h="21" w="71">
                    <a:moveTo>
                      <a:pt x="8" y="0"/>
                    </a:moveTo>
                    <a:lnTo>
                      <a:pt x="23" y="4"/>
                    </a:lnTo>
                    <a:lnTo>
                      <a:pt x="39" y="2"/>
                    </a:lnTo>
                    <a:lnTo>
                      <a:pt x="52" y="2"/>
                    </a:lnTo>
                    <a:lnTo>
                      <a:pt x="60" y="7"/>
                    </a:lnTo>
                    <a:lnTo>
                      <a:pt x="68" y="7"/>
                    </a:lnTo>
                    <a:lnTo>
                      <a:pt x="70" y="10"/>
                    </a:lnTo>
                    <a:lnTo>
                      <a:pt x="68" y="15"/>
                    </a:lnTo>
                    <a:lnTo>
                      <a:pt x="58" y="20"/>
                    </a:lnTo>
                    <a:lnTo>
                      <a:pt x="30" y="19"/>
                    </a:lnTo>
                    <a:lnTo>
                      <a:pt x="15" y="14"/>
                    </a:lnTo>
                    <a:lnTo>
                      <a:pt x="0" y="6"/>
                    </a:lnTo>
                    <a:lnTo>
                      <a:pt x="5" y="1"/>
                    </a:lnTo>
                    <a:lnTo>
                      <a:pt x="8" y="0"/>
                    </a:lnTo>
                    <a:moveTo>
                      <a:pt x="8" y="0"/>
                    </a:moveTo>
                    <a:lnTo>
                      <a:pt x="8" y="0"/>
                    </a:lnTo>
                    <a:lnTo>
                      <a:pt x="5" y="0"/>
                    </a:lnTo>
                    <a:lnTo>
                      <a:pt x="5" y="0"/>
                    </a:lnTo>
                    <a:lnTo>
                      <a:pt x="5" y="0"/>
                    </a:lnTo>
                    <a:lnTo>
                      <a:pt x="0" y="6"/>
                    </a:lnTo>
                    <a:lnTo>
                      <a:pt x="0" y="6"/>
                    </a:lnTo>
                    <a:lnTo>
                      <a:pt x="0" y="7"/>
                    </a:lnTo>
                    <a:lnTo>
                      <a:pt x="14" y="15"/>
                    </a:lnTo>
                    <a:lnTo>
                      <a:pt x="14" y="15"/>
                    </a:lnTo>
                    <a:lnTo>
                      <a:pt x="14" y="15"/>
                    </a:lnTo>
                    <a:lnTo>
                      <a:pt x="30" y="20"/>
                    </a:lnTo>
                    <a:lnTo>
                      <a:pt x="30" y="20"/>
                    </a:lnTo>
                    <a:lnTo>
                      <a:pt x="30" y="20"/>
                    </a:lnTo>
                    <a:lnTo>
                      <a:pt x="58" y="21"/>
                    </a:lnTo>
                    <a:lnTo>
                      <a:pt x="58" y="21"/>
                    </a:lnTo>
                    <a:lnTo>
                      <a:pt x="58" y="21"/>
                    </a:lnTo>
                    <a:lnTo>
                      <a:pt x="69" y="15"/>
                    </a:lnTo>
                    <a:lnTo>
                      <a:pt x="69" y="15"/>
                    </a:lnTo>
                    <a:lnTo>
                      <a:pt x="69" y="15"/>
                    </a:lnTo>
                    <a:lnTo>
                      <a:pt x="71" y="10"/>
                    </a:lnTo>
                    <a:lnTo>
                      <a:pt x="71" y="10"/>
                    </a:lnTo>
                    <a:lnTo>
                      <a:pt x="71" y="10"/>
                    </a:lnTo>
                    <a:lnTo>
                      <a:pt x="69" y="7"/>
                    </a:lnTo>
                    <a:lnTo>
                      <a:pt x="69" y="7"/>
                    </a:lnTo>
                    <a:lnTo>
                      <a:pt x="68" y="7"/>
                    </a:lnTo>
                    <a:lnTo>
                      <a:pt x="60" y="7"/>
                    </a:lnTo>
                    <a:lnTo>
                      <a:pt x="53" y="1"/>
                    </a:lnTo>
                    <a:lnTo>
                      <a:pt x="52" y="1"/>
                    </a:lnTo>
                    <a:lnTo>
                      <a:pt x="52" y="1"/>
                    </a:lnTo>
                    <a:lnTo>
                      <a:pt x="39" y="2"/>
                    </a:lnTo>
                    <a:lnTo>
                      <a:pt x="23" y="4"/>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 name="Google Shape;83;p14"/>
              <p:cNvSpPr/>
              <p:nvPr/>
            </p:nvSpPr>
            <p:spPr>
              <a:xfrm>
                <a:off x="5940" y="745"/>
                <a:ext cx="26" cy="14"/>
              </a:xfrm>
              <a:custGeom>
                <a:rect b="b" l="l" r="r" t="t"/>
                <a:pathLst>
                  <a:path extrusionOk="0" h="14" w="26">
                    <a:moveTo>
                      <a:pt x="11" y="13"/>
                    </a:moveTo>
                    <a:lnTo>
                      <a:pt x="0" y="8"/>
                    </a:lnTo>
                    <a:lnTo>
                      <a:pt x="3" y="2"/>
                    </a:lnTo>
                    <a:lnTo>
                      <a:pt x="10" y="0"/>
                    </a:lnTo>
                    <a:lnTo>
                      <a:pt x="25" y="5"/>
                    </a:lnTo>
                    <a:lnTo>
                      <a:pt x="26" y="11"/>
                    </a:lnTo>
                    <a:lnTo>
                      <a:pt x="22" y="14"/>
                    </a:lnTo>
                    <a:lnTo>
                      <a:pt x="11" y="1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 name="Google Shape;84;p14"/>
              <p:cNvSpPr/>
              <p:nvPr/>
            </p:nvSpPr>
            <p:spPr>
              <a:xfrm>
                <a:off x="5939" y="744"/>
                <a:ext cx="28" cy="15"/>
              </a:xfrm>
              <a:custGeom>
                <a:rect b="b" l="l" r="r" t="t"/>
                <a:pathLst>
                  <a:path extrusionOk="0" h="15" w="28">
                    <a:moveTo>
                      <a:pt x="11" y="1"/>
                    </a:moveTo>
                    <a:lnTo>
                      <a:pt x="26" y="6"/>
                    </a:lnTo>
                    <a:lnTo>
                      <a:pt x="27" y="12"/>
                    </a:lnTo>
                    <a:lnTo>
                      <a:pt x="23" y="14"/>
                    </a:lnTo>
                    <a:lnTo>
                      <a:pt x="12" y="13"/>
                    </a:lnTo>
                    <a:lnTo>
                      <a:pt x="1" y="8"/>
                    </a:lnTo>
                    <a:lnTo>
                      <a:pt x="5" y="3"/>
                    </a:lnTo>
                    <a:lnTo>
                      <a:pt x="11" y="1"/>
                    </a:lnTo>
                    <a:close/>
                    <a:moveTo>
                      <a:pt x="11" y="0"/>
                    </a:moveTo>
                    <a:lnTo>
                      <a:pt x="11" y="0"/>
                    </a:lnTo>
                    <a:lnTo>
                      <a:pt x="4" y="3"/>
                    </a:lnTo>
                    <a:lnTo>
                      <a:pt x="4" y="3"/>
                    </a:lnTo>
                    <a:lnTo>
                      <a:pt x="4" y="3"/>
                    </a:lnTo>
                    <a:lnTo>
                      <a:pt x="1" y="8"/>
                    </a:lnTo>
                    <a:lnTo>
                      <a:pt x="0" y="9"/>
                    </a:lnTo>
                    <a:lnTo>
                      <a:pt x="1" y="9"/>
                    </a:lnTo>
                    <a:lnTo>
                      <a:pt x="12" y="14"/>
                    </a:lnTo>
                    <a:lnTo>
                      <a:pt x="12" y="14"/>
                    </a:lnTo>
                    <a:lnTo>
                      <a:pt x="12" y="14"/>
                    </a:lnTo>
                    <a:lnTo>
                      <a:pt x="22" y="15"/>
                    </a:lnTo>
                    <a:lnTo>
                      <a:pt x="23" y="15"/>
                    </a:lnTo>
                    <a:lnTo>
                      <a:pt x="23" y="15"/>
                    </a:lnTo>
                    <a:lnTo>
                      <a:pt x="27" y="12"/>
                    </a:lnTo>
                    <a:lnTo>
                      <a:pt x="28" y="12"/>
                    </a:lnTo>
                    <a:lnTo>
                      <a:pt x="28" y="12"/>
                    </a:lnTo>
                    <a:lnTo>
                      <a:pt x="27" y="6"/>
                    </a:lnTo>
                    <a:lnTo>
                      <a:pt x="27" y="5"/>
                    </a:lnTo>
                    <a:lnTo>
                      <a:pt x="26" y="5"/>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 name="Google Shape;85;p14"/>
              <p:cNvSpPr/>
              <p:nvPr/>
            </p:nvSpPr>
            <p:spPr>
              <a:xfrm>
                <a:off x="5939" y="744"/>
                <a:ext cx="28" cy="15"/>
              </a:xfrm>
              <a:custGeom>
                <a:rect b="b" l="l" r="r" t="t"/>
                <a:pathLst>
                  <a:path extrusionOk="0" h="15" w="28">
                    <a:moveTo>
                      <a:pt x="11" y="1"/>
                    </a:moveTo>
                    <a:lnTo>
                      <a:pt x="26" y="6"/>
                    </a:lnTo>
                    <a:lnTo>
                      <a:pt x="27" y="12"/>
                    </a:lnTo>
                    <a:lnTo>
                      <a:pt x="23" y="14"/>
                    </a:lnTo>
                    <a:lnTo>
                      <a:pt x="12" y="13"/>
                    </a:lnTo>
                    <a:lnTo>
                      <a:pt x="1" y="8"/>
                    </a:lnTo>
                    <a:lnTo>
                      <a:pt x="5" y="3"/>
                    </a:lnTo>
                    <a:lnTo>
                      <a:pt x="11" y="1"/>
                    </a:lnTo>
                    <a:moveTo>
                      <a:pt x="11" y="0"/>
                    </a:moveTo>
                    <a:lnTo>
                      <a:pt x="11" y="0"/>
                    </a:lnTo>
                    <a:lnTo>
                      <a:pt x="4" y="3"/>
                    </a:lnTo>
                    <a:lnTo>
                      <a:pt x="4" y="3"/>
                    </a:lnTo>
                    <a:lnTo>
                      <a:pt x="4" y="3"/>
                    </a:lnTo>
                    <a:lnTo>
                      <a:pt x="1" y="8"/>
                    </a:lnTo>
                    <a:lnTo>
                      <a:pt x="0" y="9"/>
                    </a:lnTo>
                    <a:lnTo>
                      <a:pt x="1" y="9"/>
                    </a:lnTo>
                    <a:lnTo>
                      <a:pt x="12" y="14"/>
                    </a:lnTo>
                    <a:lnTo>
                      <a:pt x="12" y="14"/>
                    </a:lnTo>
                    <a:lnTo>
                      <a:pt x="12" y="14"/>
                    </a:lnTo>
                    <a:lnTo>
                      <a:pt x="22" y="15"/>
                    </a:lnTo>
                    <a:lnTo>
                      <a:pt x="23" y="15"/>
                    </a:lnTo>
                    <a:lnTo>
                      <a:pt x="23" y="15"/>
                    </a:lnTo>
                    <a:lnTo>
                      <a:pt x="27" y="12"/>
                    </a:lnTo>
                    <a:lnTo>
                      <a:pt x="28" y="12"/>
                    </a:lnTo>
                    <a:lnTo>
                      <a:pt x="28" y="12"/>
                    </a:lnTo>
                    <a:lnTo>
                      <a:pt x="27" y="6"/>
                    </a:lnTo>
                    <a:lnTo>
                      <a:pt x="27" y="5"/>
                    </a:lnTo>
                    <a:lnTo>
                      <a:pt x="26" y="5"/>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 name="Google Shape;86;p14"/>
              <p:cNvSpPr/>
              <p:nvPr/>
            </p:nvSpPr>
            <p:spPr>
              <a:xfrm>
                <a:off x="5554" y="676"/>
                <a:ext cx="17" cy="13"/>
              </a:xfrm>
              <a:custGeom>
                <a:rect b="b" l="l" r="r" t="t"/>
                <a:pathLst>
                  <a:path extrusionOk="0" h="13" w="17">
                    <a:moveTo>
                      <a:pt x="4" y="10"/>
                    </a:moveTo>
                    <a:lnTo>
                      <a:pt x="10" y="6"/>
                    </a:lnTo>
                    <a:lnTo>
                      <a:pt x="0" y="6"/>
                    </a:lnTo>
                    <a:lnTo>
                      <a:pt x="2" y="3"/>
                    </a:lnTo>
                    <a:lnTo>
                      <a:pt x="13" y="0"/>
                    </a:lnTo>
                    <a:lnTo>
                      <a:pt x="17" y="3"/>
                    </a:lnTo>
                    <a:lnTo>
                      <a:pt x="11" y="11"/>
                    </a:lnTo>
                    <a:lnTo>
                      <a:pt x="4" y="13"/>
                    </a:lnTo>
                    <a:lnTo>
                      <a:pt x="4"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 name="Google Shape;87;p14"/>
              <p:cNvSpPr/>
              <p:nvPr/>
            </p:nvSpPr>
            <p:spPr>
              <a:xfrm>
                <a:off x="5553" y="676"/>
                <a:ext cx="18" cy="14"/>
              </a:xfrm>
              <a:custGeom>
                <a:rect b="b" l="l" r="r" t="t"/>
                <a:pathLst>
                  <a:path extrusionOk="0" h="14" w="18">
                    <a:moveTo>
                      <a:pt x="14" y="0"/>
                    </a:moveTo>
                    <a:lnTo>
                      <a:pt x="17" y="3"/>
                    </a:lnTo>
                    <a:lnTo>
                      <a:pt x="12" y="11"/>
                    </a:lnTo>
                    <a:lnTo>
                      <a:pt x="5" y="13"/>
                    </a:lnTo>
                    <a:lnTo>
                      <a:pt x="5" y="10"/>
                    </a:lnTo>
                    <a:lnTo>
                      <a:pt x="11" y="5"/>
                    </a:lnTo>
                    <a:lnTo>
                      <a:pt x="1" y="5"/>
                    </a:lnTo>
                    <a:lnTo>
                      <a:pt x="3" y="3"/>
                    </a:lnTo>
                    <a:lnTo>
                      <a:pt x="14" y="0"/>
                    </a:lnTo>
                    <a:close/>
                    <a:moveTo>
                      <a:pt x="15" y="0"/>
                    </a:moveTo>
                    <a:lnTo>
                      <a:pt x="14" y="0"/>
                    </a:lnTo>
                    <a:lnTo>
                      <a:pt x="3" y="3"/>
                    </a:lnTo>
                    <a:lnTo>
                      <a:pt x="3" y="3"/>
                    </a:lnTo>
                    <a:lnTo>
                      <a:pt x="3" y="3"/>
                    </a:lnTo>
                    <a:lnTo>
                      <a:pt x="1" y="5"/>
                    </a:lnTo>
                    <a:lnTo>
                      <a:pt x="0" y="6"/>
                    </a:lnTo>
                    <a:lnTo>
                      <a:pt x="1" y="6"/>
                    </a:lnTo>
                    <a:lnTo>
                      <a:pt x="10" y="6"/>
                    </a:lnTo>
                    <a:lnTo>
                      <a:pt x="5" y="10"/>
                    </a:lnTo>
                    <a:lnTo>
                      <a:pt x="4" y="10"/>
                    </a:lnTo>
                    <a:lnTo>
                      <a:pt x="4" y="10"/>
                    </a:lnTo>
                    <a:lnTo>
                      <a:pt x="4" y="13"/>
                    </a:lnTo>
                    <a:lnTo>
                      <a:pt x="4" y="14"/>
                    </a:lnTo>
                    <a:lnTo>
                      <a:pt x="5" y="13"/>
                    </a:lnTo>
                    <a:lnTo>
                      <a:pt x="12" y="12"/>
                    </a:lnTo>
                    <a:lnTo>
                      <a:pt x="12" y="12"/>
                    </a:lnTo>
                    <a:lnTo>
                      <a:pt x="12" y="11"/>
                    </a:lnTo>
                    <a:lnTo>
                      <a:pt x="18" y="3"/>
                    </a:lnTo>
                    <a:lnTo>
                      <a:pt x="18" y="3"/>
                    </a:lnTo>
                    <a:lnTo>
                      <a:pt x="18" y="3"/>
                    </a:lnTo>
                    <a:lnTo>
                      <a:pt x="15" y="0"/>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 name="Google Shape;88;p14"/>
              <p:cNvSpPr/>
              <p:nvPr/>
            </p:nvSpPr>
            <p:spPr>
              <a:xfrm>
                <a:off x="5553" y="676"/>
                <a:ext cx="18" cy="14"/>
              </a:xfrm>
              <a:custGeom>
                <a:rect b="b" l="l" r="r" t="t"/>
                <a:pathLst>
                  <a:path extrusionOk="0" h="14" w="18">
                    <a:moveTo>
                      <a:pt x="14" y="0"/>
                    </a:moveTo>
                    <a:lnTo>
                      <a:pt x="17" y="3"/>
                    </a:lnTo>
                    <a:lnTo>
                      <a:pt x="12" y="11"/>
                    </a:lnTo>
                    <a:lnTo>
                      <a:pt x="5" y="13"/>
                    </a:lnTo>
                    <a:lnTo>
                      <a:pt x="5" y="10"/>
                    </a:lnTo>
                    <a:lnTo>
                      <a:pt x="11" y="5"/>
                    </a:lnTo>
                    <a:lnTo>
                      <a:pt x="1" y="5"/>
                    </a:lnTo>
                    <a:lnTo>
                      <a:pt x="3" y="3"/>
                    </a:lnTo>
                    <a:lnTo>
                      <a:pt x="14" y="0"/>
                    </a:lnTo>
                    <a:moveTo>
                      <a:pt x="15" y="0"/>
                    </a:moveTo>
                    <a:lnTo>
                      <a:pt x="14" y="0"/>
                    </a:lnTo>
                    <a:lnTo>
                      <a:pt x="3" y="3"/>
                    </a:lnTo>
                    <a:lnTo>
                      <a:pt x="3" y="3"/>
                    </a:lnTo>
                    <a:lnTo>
                      <a:pt x="3" y="3"/>
                    </a:lnTo>
                    <a:lnTo>
                      <a:pt x="1" y="5"/>
                    </a:lnTo>
                    <a:lnTo>
                      <a:pt x="0" y="6"/>
                    </a:lnTo>
                    <a:lnTo>
                      <a:pt x="1" y="6"/>
                    </a:lnTo>
                    <a:lnTo>
                      <a:pt x="10" y="6"/>
                    </a:lnTo>
                    <a:lnTo>
                      <a:pt x="5" y="10"/>
                    </a:lnTo>
                    <a:lnTo>
                      <a:pt x="4" y="10"/>
                    </a:lnTo>
                    <a:lnTo>
                      <a:pt x="4" y="10"/>
                    </a:lnTo>
                    <a:lnTo>
                      <a:pt x="4" y="13"/>
                    </a:lnTo>
                    <a:lnTo>
                      <a:pt x="4" y="14"/>
                    </a:lnTo>
                    <a:lnTo>
                      <a:pt x="5" y="13"/>
                    </a:lnTo>
                    <a:lnTo>
                      <a:pt x="12" y="12"/>
                    </a:lnTo>
                    <a:lnTo>
                      <a:pt x="12" y="12"/>
                    </a:lnTo>
                    <a:lnTo>
                      <a:pt x="12" y="11"/>
                    </a:lnTo>
                    <a:lnTo>
                      <a:pt x="18" y="3"/>
                    </a:lnTo>
                    <a:lnTo>
                      <a:pt x="18" y="3"/>
                    </a:lnTo>
                    <a:lnTo>
                      <a:pt x="18" y="3"/>
                    </a:lnTo>
                    <a:lnTo>
                      <a:pt x="15" y="0"/>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 name="Google Shape;89;p14"/>
              <p:cNvSpPr/>
              <p:nvPr/>
            </p:nvSpPr>
            <p:spPr>
              <a:xfrm>
                <a:off x="5458" y="621"/>
                <a:ext cx="59" cy="26"/>
              </a:xfrm>
              <a:custGeom>
                <a:rect b="b" l="l" r="r" t="t"/>
                <a:pathLst>
                  <a:path extrusionOk="0" h="26" w="59">
                    <a:moveTo>
                      <a:pt x="31" y="24"/>
                    </a:moveTo>
                    <a:lnTo>
                      <a:pt x="18" y="22"/>
                    </a:lnTo>
                    <a:lnTo>
                      <a:pt x="13" y="20"/>
                    </a:lnTo>
                    <a:lnTo>
                      <a:pt x="1" y="19"/>
                    </a:lnTo>
                    <a:lnTo>
                      <a:pt x="0" y="16"/>
                    </a:lnTo>
                    <a:lnTo>
                      <a:pt x="6" y="13"/>
                    </a:lnTo>
                    <a:lnTo>
                      <a:pt x="7" y="8"/>
                    </a:lnTo>
                    <a:lnTo>
                      <a:pt x="14" y="0"/>
                    </a:lnTo>
                    <a:lnTo>
                      <a:pt x="36" y="1"/>
                    </a:lnTo>
                    <a:lnTo>
                      <a:pt x="38" y="5"/>
                    </a:lnTo>
                    <a:lnTo>
                      <a:pt x="50" y="11"/>
                    </a:lnTo>
                    <a:lnTo>
                      <a:pt x="59" y="17"/>
                    </a:lnTo>
                    <a:lnTo>
                      <a:pt x="55" y="26"/>
                    </a:lnTo>
                    <a:lnTo>
                      <a:pt x="31" y="2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 name="Google Shape;90;p14"/>
              <p:cNvSpPr/>
              <p:nvPr/>
            </p:nvSpPr>
            <p:spPr>
              <a:xfrm>
                <a:off x="5457" y="621"/>
                <a:ext cx="60" cy="26"/>
              </a:xfrm>
              <a:custGeom>
                <a:rect b="b" l="l" r="r" t="t"/>
                <a:pathLst>
                  <a:path extrusionOk="0" h="26" w="60">
                    <a:moveTo>
                      <a:pt x="15" y="0"/>
                    </a:moveTo>
                    <a:lnTo>
                      <a:pt x="37" y="1"/>
                    </a:lnTo>
                    <a:lnTo>
                      <a:pt x="39" y="5"/>
                    </a:lnTo>
                    <a:lnTo>
                      <a:pt x="51" y="11"/>
                    </a:lnTo>
                    <a:lnTo>
                      <a:pt x="59" y="17"/>
                    </a:lnTo>
                    <a:lnTo>
                      <a:pt x="56" y="25"/>
                    </a:lnTo>
                    <a:lnTo>
                      <a:pt x="32" y="24"/>
                    </a:lnTo>
                    <a:lnTo>
                      <a:pt x="19" y="22"/>
                    </a:lnTo>
                    <a:lnTo>
                      <a:pt x="14" y="19"/>
                    </a:lnTo>
                    <a:lnTo>
                      <a:pt x="2" y="19"/>
                    </a:lnTo>
                    <a:lnTo>
                      <a:pt x="1" y="16"/>
                    </a:lnTo>
                    <a:lnTo>
                      <a:pt x="8" y="13"/>
                    </a:lnTo>
                    <a:lnTo>
                      <a:pt x="9" y="8"/>
                    </a:lnTo>
                    <a:lnTo>
                      <a:pt x="15" y="0"/>
                    </a:lnTo>
                    <a:close/>
                    <a:moveTo>
                      <a:pt x="15" y="0"/>
                    </a:moveTo>
                    <a:lnTo>
                      <a:pt x="15" y="0"/>
                    </a:lnTo>
                    <a:lnTo>
                      <a:pt x="8" y="8"/>
                    </a:lnTo>
                    <a:lnTo>
                      <a:pt x="8" y="8"/>
                    </a:lnTo>
                    <a:lnTo>
                      <a:pt x="8" y="8"/>
                    </a:lnTo>
                    <a:lnTo>
                      <a:pt x="7" y="13"/>
                    </a:lnTo>
                    <a:lnTo>
                      <a:pt x="1" y="16"/>
                    </a:lnTo>
                    <a:lnTo>
                      <a:pt x="0" y="16"/>
                    </a:lnTo>
                    <a:lnTo>
                      <a:pt x="1" y="16"/>
                    </a:lnTo>
                    <a:lnTo>
                      <a:pt x="2" y="19"/>
                    </a:lnTo>
                    <a:lnTo>
                      <a:pt x="2" y="19"/>
                    </a:lnTo>
                    <a:lnTo>
                      <a:pt x="2" y="19"/>
                    </a:lnTo>
                    <a:lnTo>
                      <a:pt x="14" y="20"/>
                    </a:lnTo>
                    <a:lnTo>
                      <a:pt x="19" y="22"/>
                    </a:lnTo>
                    <a:lnTo>
                      <a:pt x="19" y="22"/>
                    </a:lnTo>
                    <a:lnTo>
                      <a:pt x="19" y="22"/>
                    </a:lnTo>
                    <a:lnTo>
                      <a:pt x="32" y="24"/>
                    </a:lnTo>
                    <a:lnTo>
                      <a:pt x="56" y="26"/>
                    </a:lnTo>
                    <a:lnTo>
                      <a:pt x="56" y="26"/>
                    </a:lnTo>
                    <a:lnTo>
                      <a:pt x="56" y="26"/>
                    </a:lnTo>
                    <a:lnTo>
                      <a:pt x="60" y="18"/>
                    </a:lnTo>
                    <a:lnTo>
                      <a:pt x="60" y="17"/>
                    </a:lnTo>
                    <a:lnTo>
                      <a:pt x="60" y="17"/>
                    </a:lnTo>
                    <a:lnTo>
                      <a:pt x="51" y="11"/>
                    </a:lnTo>
                    <a:lnTo>
                      <a:pt x="51" y="11"/>
                    </a:lnTo>
                    <a:lnTo>
                      <a:pt x="51" y="11"/>
                    </a:lnTo>
                    <a:lnTo>
                      <a:pt x="39" y="4"/>
                    </a:lnTo>
                    <a:lnTo>
                      <a:pt x="37" y="1"/>
                    </a:lnTo>
                    <a:lnTo>
                      <a:pt x="37" y="1"/>
                    </a:lnTo>
                    <a:lnTo>
                      <a:pt x="37" y="1"/>
                    </a:lnTo>
                    <a:lnTo>
                      <a:pt x="15" y="0"/>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 name="Google Shape;91;p14"/>
              <p:cNvSpPr/>
              <p:nvPr/>
            </p:nvSpPr>
            <p:spPr>
              <a:xfrm>
                <a:off x="5457" y="621"/>
                <a:ext cx="60" cy="26"/>
              </a:xfrm>
              <a:custGeom>
                <a:rect b="b" l="l" r="r" t="t"/>
                <a:pathLst>
                  <a:path extrusionOk="0" h="26" w="60">
                    <a:moveTo>
                      <a:pt x="15" y="0"/>
                    </a:moveTo>
                    <a:lnTo>
                      <a:pt x="37" y="1"/>
                    </a:lnTo>
                    <a:lnTo>
                      <a:pt x="39" y="5"/>
                    </a:lnTo>
                    <a:lnTo>
                      <a:pt x="51" y="11"/>
                    </a:lnTo>
                    <a:lnTo>
                      <a:pt x="59" y="17"/>
                    </a:lnTo>
                    <a:lnTo>
                      <a:pt x="56" y="25"/>
                    </a:lnTo>
                    <a:lnTo>
                      <a:pt x="32" y="24"/>
                    </a:lnTo>
                    <a:lnTo>
                      <a:pt x="19" y="22"/>
                    </a:lnTo>
                    <a:lnTo>
                      <a:pt x="14" y="19"/>
                    </a:lnTo>
                    <a:lnTo>
                      <a:pt x="2" y="19"/>
                    </a:lnTo>
                    <a:lnTo>
                      <a:pt x="1" y="16"/>
                    </a:lnTo>
                    <a:lnTo>
                      <a:pt x="8" y="13"/>
                    </a:lnTo>
                    <a:lnTo>
                      <a:pt x="9" y="8"/>
                    </a:lnTo>
                    <a:lnTo>
                      <a:pt x="15" y="0"/>
                    </a:lnTo>
                    <a:moveTo>
                      <a:pt x="15" y="0"/>
                    </a:moveTo>
                    <a:lnTo>
                      <a:pt x="15" y="0"/>
                    </a:lnTo>
                    <a:lnTo>
                      <a:pt x="8" y="8"/>
                    </a:lnTo>
                    <a:lnTo>
                      <a:pt x="8" y="8"/>
                    </a:lnTo>
                    <a:lnTo>
                      <a:pt x="8" y="8"/>
                    </a:lnTo>
                    <a:lnTo>
                      <a:pt x="7" y="13"/>
                    </a:lnTo>
                    <a:lnTo>
                      <a:pt x="1" y="16"/>
                    </a:lnTo>
                    <a:lnTo>
                      <a:pt x="0" y="16"/>
                    </a:lnTo>
                    <a:lnTo>
                      <a:pt x="1" y="16"/>
                    </a:lnTo>
                    <a:lnTo>
                      <a:pt x="2" y="19"/>
                    </a:lnTo>
                    <a:lnTo>
                      <a:pt x="2" y="19"/>
                    </a:lnTo>
                    <a:lnTo>
                      <a:pt x="2" y="19"/>
                    </a:lnTo>
                    <a:lnTo>
                      <a:pt x="14" y="20"/>
                    </a:lnTo>
                    <a:lnTo>
                      <a:pt x="19" y="22"/>
                    </a:lnTo>
                    <a:lnTo>
                      <a:pt x="19" y="22"/>
                    </a:lnTo>
                    <a:lnTo>
                      <a:pt x="19" y="22"/>
                    </a:lnTo>
                    <a:lnTo>
                      <a:pt x="32" y="24"/>
                    </a:lnTo>
                    <a:lnTo>
                      <a:pt x="56" y="26"/>
                    </a:lnTo>
                    <a:lnTo>
                      <a:pt x="56" y="26"/>
                    </a:lnTo>
                    <a:lnTo>
                      <a:pt x="56" y="26"/>
                    </a:lnTo>
                    <a:lnTo>
                      <a:pt x="60" y="18"/>
                    </a:lnTo>
                    <a:lnTo>
                      <a:pt x="60" y="17"/>
                    </a:lnTo>
                    <a:lnTo>
                      <a:pt x="60" y="17"/>
                    </a:lnTo>
                    <a:lnTo>
                      <a:pt x="51" y="11"/>
                    </a:lnTo>
                    <a:lnTo>
                      <a:pt x="51" y="11"/>
                    </a:lnTo>
                    <a:lnTo>
                      <a:pt x="51" y="11"/>
                    </a:lnTo>
                    <a:lnTo>
                      <a:pt x="39" y="4"/>
                    </a:lnTo>
                    <a:lnTo>
                      <a:pt x="37" y="1"/>
                    </a:lnTo>
                    <a:lnTo>
                      <a:pt x="37" y="1"/>
                    </a:lnTo>
                    <a:lnTo>
                      <a:pt x="37" y="1"/>
                    </a:lnTo>
                    <a:lnTo>
                      <a:pt x="15" y="0"/>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p14"/>
              <p:cNvSpPr/>
              <p:nvPr/>
            </p:nvSpPr>
            <p:spPr>
              <a:xfrm>
                <a:off x="5450" y="606"/>
                <a:ext cx="21" cy="17"/>
              </a:xfrm>
              <a:custGeom>
                <a:rect b="b" l="l" r="r" t="t"/>
                <a:pathLst>
                  <a:path extrusionOk="0" h="17" w="21">
                    <a:moveTo>
                      <a:pt x="0" y="12"/>
                    </a:moveTo>
                    <a:lnTo>
                      <a:pt x="2" y="4"/>
                    </a:lnTo>
                    <a:lnTo>
                      <a:pt x="11" y="0"/>
                    </a:lnTo>
                    <a:lnTo>
                      <a:pt x="20" y="2"/>
                    </a:lnTo>
                    <a:lnTo>
                      <a:pt x="18" y="8"/>
                    </a:lnTo>
                    <a:lnTo>
                      <a:pt x="21" y="8"/>
                    </a:lnTo>
                    <a:lnTo>
                      <a:pt x="19" y="13"/>
                    </a:lnTo>
                    <a:lnTo>
                      <a:pt x="11" y="17"/>
                    </a:lnTo>
                    <a:lnTo>
                      <a:pt x="0"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 name="Google Shape;93;p14"/>
              <p:cNvSpPr/>
              <p:nvPr/>
            </p:nvSpPr>
            <p:spPr>
              <a:xfrm>
                <a:off x="5450" y="606"/>
                <a:ext cx="21" cy="18"/>
              </a:xfrm>
              <a:custGeom>
                <a:rect b="b" l="l" r="r" t="t"/>
                <a:pathLst>
                  <a:path extrusionOk="0" h="18" w="21">
                    <a:moveTo>
                      <a:pt x="11" y="0"/>
                    </a:moveTo>
                    <a:lnTo>
                      <a:pt x="19" y="2"/>
                    </a:lnTo>
                    <a:lnTo>
                      <a:pt x="18" y="8"/>
                    </a:lnTo>
                    <a:lnTo>
                      <a:pt x="20" y="8"/>
                    </a:lnTo>
                    <a:lnTo>
                      <a:pt x="18" y="13"/>
                    </a:lnTo>
                    <a:lnTo>
                      <a:pt x="11" y="17"/>
                    </a:lnTo>
                    <a:lnTo>
                      <a:pt x="0" y="12"/>
                    </a:lnTo>
                    <a:lnTo>
                      <a:pt x="2" y="4"/>
                    </a:lnTo>
                    <a:lnTo>
                      <a:pt x="11" y="0"/>
                    </a:lnTo>
                    <a:close/>
                    <a:moveTo>
                      <a:pt x="11" y="0"/>
                    </a:moveTo>
                    <a:lnTo>
                      <a:pt x="11" y="0"/>
                    </a:lnTo>
                    <a:lnTo>
                      <a:pt x="2" y="4"/>
                    </a:lnTo>
                    <a:lnTo>
                      <a:pt x="2" y="4"/>
                    </a:lnTo>
                    <a:lnTo>
                      <a:pt x="2" y="4"/>
                    </a:lnTo>
                    <a:lnTo>
                      <a:pt x="0" y="12"/>
                    </a:lnTo>
                    <a:lnTo>
                      <a:pt x="0" y="12"/>
                    </a:lnTo>
                    <a:lnTo>
                      <a:pt x="0" y="12"/>
                    </a:lnTo>
                    <a:lnTo>
                      <a:pt x="11" y="18"/>
                    </a:lnTo>
                    <a:lnTo>
                      <a:pt x="11" y="18"/>
                    </a:lnTo>
                    <a:lnTo>
                      <a:pt x="11" y="18"/>
                    </a:lnTo>
                    <a:lnTo>
                      <a:pt x="19" y="13"/>
                    </a:lnTo>
                    <a:lnTo>
                      <a:pt x="19" y="13"/>
                    </a:lnTo>
                    <a:lnTo>
                      <a:pt x="19" y="13"/>
                    </a:lnTo>
                    <a:lnTo>
                      <a:pt x="21" y="8"/>
                    </a:lnTo>
                    <a:lnTo>
                      <a:pt x="21" y="8"/>
                    </a:lnTo>
                    <a:lnTo>
                      <a:pt x="20" y="8"/>
                    </a:lnTo>
                    <a:lnTo>
                      <a:pt x="18" y="8"/>
                    </a:lnTo>
                    <a:lnTo>
                      <a:pt x="20" y="3"/>
                    </a:lnTo>
                    <a:lnTo>
                      <a:pt x="20" y="2"/>
                    </a:lnTo>
                    <a:lnTo>
                      <a:pt x="19" y="2"/>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 name="Google Shape;94;p14"/>
              <p:cNvSpPr/>
              <p:nvPr/>
            </p:nvSpPr>
            <p:spPr>
              <a:xfrm>
                <a:off x="5450" y="606"/>
                <a:ext cx="21" cy="18"/>
              </a:xfrm>
              <a:custGeom>
                <a:rect b="b" l="l" r="r" t="t"/>
                <a:pathLst>
                  <a:path extrusionOk="0" h="18" w="21">
                    <a:moveTo>
                      <a:pt x="11" y="0"/>
                    </a:moveTo>
                    <a:lnTo>
                      <a:pt x="19" y="2"/>
                    </a:lnTo>
                    <a:lnTo>
                      <a:pt x="18" y="8"/>
                    </a:lnTo>
                    <a:lnTo>
                      <a:pt x="20" y="8"/>
                    </a:lnTo>
                    <a:lnTo>
                      <a:pt x="18" y="13"/>
                    </a:lnTo>
                    <a:lnTo>
                      <a:pt x="11" y="17"/>
                    </a:lnTo>
                    <a:lnTo>
                      <a:pt x="0" y="12"/>
                    </a:lnTo>
                    <a:lnTo>
                      <a:pt x="2" y="4"/>
                    </a:lnTo>
                    <a:lnTo>
                      <a:pt x="11" y="0"/>
                    </a:lnTo>
                    <a:moveTo>
                      <a:pt x="11" y="0"/>
                    </a:moveTo>
                    <a:lnTo>
                      <a:pt x="11" y="0"/>
                    </a:lnTo>
                    <a:lnTo>
                      <a:pt x="2" y="4"/>
                    </a:lnTo>
                    <a:lnTo>
                      <a:pt x="2" y="4"/>
                    </a:lnTo>
                    <a:lnTo>
                      <a:pt x="2" y="4"/>
                    </a:lnTo>
                    <a:lnTo>
                      <a:pt x="0" y="12"/>
                    </a:lnTo>
                    <a:lnTo>
                      <a:pt x="0" y="12"/>
                    </a:lnTo>
                    <a:lnTo>
                      <a:pt x="0" y="12"/>
                    </a:lnTo>
                    <a:lnTo>
                      <a:pt x="11" y="18"/>
                    </a:lnTo>
                    <a:lnTo>
                      <a:pt x="11" y="18"/>
                    </a:lnTo>
                    <a:lnTo>
                      <a:pt x="11" y="18"/>
                    </a:lnTo>
                    <a:lnTo>
                      <a:pt x="19" y="13"/>
                    </a:lnTo>
                    <a:lnTo>
                      <a:pt x="19" y="13"/>
                    </a:lnTo>
                    <a:lnTo>
                      <a:pt x="19" y="13"/>
                    </a:lnTo>
                    <a:lnTo>
                      <a:pt x="21" y="8"/>
                    </a:lnTo>
                    <a:lnTo>
                      <a:pt x="21" y="8"/>
                    </a:lnTo>
                    <a:lnTo>
                      <a:pt x="20" y="8"/>
                    </a:lnTo>
                    <a:lnTo>
                      <a:pt x="18" y="8"/>
                    </a:lnTo>
                    <a:lnTo>
                      <a:pt x="20" y="3"/>
                    </a:lnTo>
                    <a:lnTo>
                      <a:pt x="20" y="2"/>
                    </a:lnTo>
                    <a:lnTo>
                      <a:pt x="19" y="2"/>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 name="Google Shape;95;p14"/>
              <p:cNvSpPr/>
              <p:nvPr/>
            </p:nvSpPr>
            <p:spPr>
              <a:xfrm>
                <a:off x="5365" y="608"/>
                <a:ext cx="21" cy="13"/>
              </a:xfrm>
              <a:custGeom>
                <a:rect b="b" l="l" r="r" t="t"/>
                <a:pathLst>
                  <a:path extrusionOk="0" h="13" w="21">
                    <a:moveTo>
                      <a:pt x="0" y="0"/>
                    </a:moveTo>
                    <a:lnTo>
                      <a:pt x="8" y="2"/>
                    </a:lnTo>
                    <a:lnTo>
                      <a:pt x="21" y="11"/>
                    </a:lnTo>
                    <a:lnTo>
                      <a:pt x="19" y="13"/>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 name="Google Shape;96;p14"/>
              <p:cNvSpPr/>
              <p:nvPr/>
            </p:nvSpPr>
            <p:spPr>
              <a:xfrm>
                <a:off x="5364" y="608"/>
                <a:ext cx="22" cy="14"/>
              </a:xfrm>
              <a:custGeom>
                <a:rect b="b" l="l" r="r" t="t"/>
                <a:pathLst>
                  <a:path extrusionOk="0" h="14" w="22">
                    <a:moveTo>
                      <a:pt x="1" y="0"/>
                    </a:moveTo>
                    <a:lnTo>
                      <a:pt x="9" y="2"/>
                    </a:lnTo>
                    <a:lnTo>
                      <a:pt x="21" y="11"/>
                    </a:lnTo>
                    <a:lnTo>
                      <a:pt x="19" y="13"/>
                    </a:lnTo>
                    <a:lnTo>
                      <a:pt x="1" y="0"/>
                    </a:lnTo>
                    <a:close/>
                    <a:moveTo>
                      <a:pt x="0" y="0"/>
                    </a:moveTo>
                    <a:lnTo>
                      <a:pt x="1" y="1"/>
                    </a:lnTo>
                    <a:lnTo>
                      <a:pt x="19" y="13"/>
                    </a:lnTo>
                    <a:lnTo>
                      <a:pt x="20" y="14"/>
                    </a:lnTo>
                    <a:lnTo>
                      <a:pt x="20" y="13"/>
                    </a:lnTo>
                    <a:lnTo>
                      <a:pt x="22" y="11"/>
                    </a:lnTo>
                    <a:lnTo>
                      <a:pt x="22" y="11"/>
                    </a:lnTo>
                    <a:lnTo>
                      <a:pt x="22" y="10"/>
                    </a:lnTo>
                    <a:lnTo>
                      <a:pt x="9" y="2"/>
                    </a:lnTo>
                    <a:lnTo>
                      <a:pt x="9" y="2"/>
                    </a:lnTo>
                    <a:lnTo>
                      <a:pt x="9" y="2"/>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 name="Google Shape;97;p14"/>
              <p:cNvSpPr/>
              <p:nvPr/>
            </p:nvSpPr>
            <p:spPr>
              <a:xfrm>
                <a:off x="5364" y="608"/>
                <a:ext cx="22" cy="14"/>
              </a:xfrm>
              <a:custGeom>
                <a:rect b="b" l="l" r="r" t="t"/>
                <a:pathLst>
                  <a:path extrusionOk="0" h="14" w="22">
                    <a:moveTo>
                      <a:pt x="1" y="0"/>
                    </a:moveTo>
                    <a:lnTo>
                      <a:pt x="9" y="2"/>
                    </a:lnTo>
                    <a:lnTo>
                      <a:pt x="21" y="11"/>
                    </a:lnTo>
                    <a:lnTo>
                      <a:pt x="19" y="13"/>
                    </a:lnTo>
                    <a:lnTo>
                      <a:pt x="1" y="0"/>
                    </a:lnTo>
                    <a:moveTo>
                      <a:pt x="0" y="0"/>
                    </a:moveTo>
                    <a:lnTo>
                      <a:pt x="1" y="1"/>
                    </a:lnTo>
                    <a:lnTo>
                      <a:pt x="19" y="13"/>
                    </a:lnTo>
                    <a:lnTo>
                      <a:pt x="20" y="14"/>
                    </a:lnTo>
                    <a:lnTo>
                      <a:pt x="20" y="13"/>
                    </a:lnTo>
                    <a:lnTo>
                      <a:pt x="22" y="11"/>
                    </a:lnTo>
                    <a:lnTo>
                      <a:pt x="22" y="11"/>
                    </a:lnTo>
                    <a:lnTo>
                      <a:pt x="22" y="10"/>
                    </a:lnTo>
                    <a:lnTo>
                      <a:pt x="9" y="2"/>
                    </a:lnTo>
                    <a:lnTo>
                      <a:pt x="9" y="2"/>
                    </a:lnTo>
                    <a:lnTo>
                      <a:pt x="9" y="2"/>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 name="Google Shape;98;p14"/>
              <p:cNvSpPr/>
              <p:nvPr/>
            </p:nvSpPr>
            <p:spPr>
              <a:xfrm>
                <a:off x="5394" y="546"/>
                <a:ext cx="149" cy="51"/>
              </a:xfrm>
              <a:custGeom>
                <a:rect b="b" l="l" r="r" t="t"/>
                <a:pathLst>
                  <a:path extrusionOk="0" h="51" w="149">
                    <a:moveTo>
                      <a:pt x="19" y="45"/>
                    </a:moveTo>
                    <a:lnTo>
                      <a:pt x="21" y="40"/>
                    </a:lnTo>
                    <a:lnTo>
                      <a:pt x="15" y="38"/>
                    </a:lnTo>
                    <a:lnTo>
                      <a:pt x="8" y="38"/>
                    </a:lnTo>
                    <a:lnTo>
                      <a:pt x="0" y="27"/>
                    </a:lnTo>
                    <a:lnTo>
                      <a:pt x="6" y="23"/>
                    </a:lnTo>
                    <a:lnTo>
                      <a:pt x="4" y="16"/>
                    </a:lnTo>
                    <a:lnTo>
                      <a:pt x="5" y="14"/>
                    </a:lnTo>
                    <a:lnTo>
                      <a:pt x="13" y="13"/>
                    </a:lnTo>
                    <a:lnTo>
                      <a:pt x="9" y="9"/>
                    </a:lnTo>
                    <a:lnTo>
                      <a:pt x="9" y="7"/>
                    </a:lnTo>
                    <a:lnTo>
                      <a:pt x="21" y="7"/>
                    </a:lnTo>
                    <a:lnTo>
                      <a:pt x="21" y="5"/>
                    </a:lnTo>
                    <a:lnTo>
                      <a:pt x="33" y="1"/>
                    </a:lnTo>
                    <a:lnTo>
                      <a:pt x="55" y="7"/>
                    </a:lnTo>
                    <a:lnTo>
                      <a:pt x="49" y="9"/>
                    </a:lnTo>
                    <a:lnTo>
                      <a:pt x="48" y="11"/>
                    </a:lnTo>
                    <a:lnTo>
                      <a:pt x="59" y="13"/>
                    </a:lnTo>
                    <a:lnTo>
                      <a:pt x="59" y="16"/>
                    </a:lnTo>
                    <a:lnTo>
                      <a:pt x="63" y="18"/>
                    </a:lnTo>
                    <a:lnTo>
                      <a:pt x="73" y="18"/>
                    </a:lnTo>
                    <a:lnTo>
                      <a:pt x="74" y="7"/>
                    </a:lnTo>
                    <a:lnTo>
                      <a:pt x="80" y="1"/>
                    </a:lnTo>
                    <a:lnTo>
                      <a:pt x="86" y="0"/>
                    </a:lnTo>
                    <a:lnTo>
                      <a:pt x="90" y="3"/>
                    </a:lnTo>
                    <a:lnTo>
                      <a:pt x="95" y="7"/>
                    </a:lnTo>
                    <a:lnTo>
                      <a:pt x="104" y="11"/>
                    </a:lnTo>
                    <a:lnTo>
                      <a:pt x="116" y="11"/>
                    </a:lnTo>
                    <a:lnTo>
                      <a:pt x="120" y="9"/>
                    </a:lnTo>
                    <a:lnTo>
                      <a:pt x="133" y="16"/>
                    </a:lnTo>
                    <a:lnTo>
                      <a:pt x="147" y="17"/>
                    </a:lnTo>
                    <a:lnTo>
                      <a:pt x="149" y="21"/>
                    </a:lnTo>
                    <a:lnTo>
                      <a:pt x="138" y="23"/>
                    </a:lnTo>
                    <a:lnTo>
                      <a:pt x="143" y="25"/>
                    </a:lnTo>
                    <a:lnTo>
                      <a:pt x="129" y="34"/>
                    </a:lnTo>
                    <a:lnTo>
                      <a:pt x="122" y="31"/>
                    </a:lnTo>
                    <a:lnTo>
                      <a:pt x="111" y="32"/>
                    </a:lnTo>
                    <a:lnTo>
                      <a:pt x="102" y="28"/>
                    </a:lnTo>
                    <a:lnTo>
                      <a:pt x="102" y="22"/>
                    </a:lnTo>
                    <a:lnTo>
                      <a:pt x="107" y="20"/>
                    </a:lnTo>
                    <a:lnTo>
                      <a:pt x="106" y="16"/>
                    </a:lnTo>
                    <a:lnTo>
                      <a:pt x="101" y="16"/>
                    </a:lnTo>
                    <a:lnTo>
                      <a:pt x="93" y="23"/>
                    </a:lnTo>
                    <a:lnTo>
                      <a:pt x="96" y="31"/>
                    </a:lnTo>
                    <a:lnTo>
                      <a:pt x="110" y="37"/>
                    </a:lnTo>
                    <a:lnTo>
                      <a:pt x="121" y="37"/>
                    </a:lnTo>
                    <a:lnTo>
                      <a:pt x="106" y="45"/>
                    </a:lnTo>
                    <a:lnTo>
                      <a:pt x="95" y="42"/>
                    </a:lnTo>
                    <a:lnTo>
                      <a:pt x="94" y="37"/>
                    </a:lnTo>
                    <a:lnTo>
                      <a:pt x="85" y="35"/>
                    </a:lnTo>
                    <a:lnTo>
                      <a:pt x="72" y="42"/>
                    </a:lnTo>
                    <a:lnTo>
                      <a:pt x="56" y="43"/>
                    </a:lnTo>
                    <a:lnTo>
                      <a:pt x="55" y="38"/>
                    </a:lnTo>
                    <a:lnTo>
                      <a:pt x="52" y="38"/>
                    </a:lnTo>
                    <a:lnTo>
                      <a:pt x="46" y="39"/>
                    </a:lnTo>
                    <a:lnTo>
                      <a:pt x="48" y="47"/>
                    </a:lnTo>
                    <a:lnTo>
                      <a:pt x="43" y="51"/>
                    </a:lnTo>
                    <a:lnTo>
                      <a:pt x="19" y="4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 name="Google Shape;99;p14"/>
              <p:cNvSpPr/>
              <p:nvPr/>
            </p:nvSpPr>
            <p:spPr>
              <a:xfrm>
                <a:off x="5394" y="546"/>
                <a:ext cx="150" cy="51"/>
              </a:xfrm>
              <a:custGeom>
                <a:rect b="b" l="l" r="r" t="t"/>
                <a:pathLst>
                  <a:path extrusionOk="0" h="51" w="150">
                    <a:moveTo>
                      <a:pt x="86" y="1"/>
                    </a:moveTo>
                    <a:lnTo>
                      <a:pt x="90" y="3"/>
                    </a:lnTo>
                    <a:lnTo>
                      <a:pt x="95" y="8"/>
                    </a:lnTo>
                    <a:lnTo>
                      <a:pt x="104" y="11"/>
                    </a:lnTo>
                    <a:lnTo>
                      <a:pt x="116" y="11"/>
                    </a:lnTo>
                    <a:lnTo>
                      <a:pt x="120" y="10"/>
                    </a:lnTo>
                    <a:lnTo>
                      <a:pt x="133" y="16"/>
                    </a:lnTo>
                    <a:lnTo>
                      <a:pt x="147" y="17"/>
                    </a:lnTo>
                    <a:lnTo>
                      <a:pt x="149" y="21"/>
                    </a:lnTo>
                    <a:lnTo>
                      <a:pt x="138" y="23"/>
                    </a:lnTo>
                    <a:lnTo>
                      <a:pt x="142" y="25"/>
                    </a:lnTo>
                    <a:lnTo>
                      <a:pt x="129" y="34"/>
                    </a:lnTo>
                    <a:lnTo>
                      <a:pt x="122" y="31"/>
                    </a:lnTo>
                    <a:lnTo>
                      <a:pt x="111" y="32"/>
                    </a:lnTo>
                    <a:lnTo>
                      <a:pt x="103" y="28"/>
                    </a:lnTo>
                    <a:lnTo>
                      <a:pt x="103" y="22"/>
                    </a:lnTo>
                    <a:lnTo>
                      <a:pt x="107" y="20"/>
                    </a:lnTo>
                    <a:lnTo>
                      <a:pt x="106" y="16"/>
                    </a:lnTo>
                    <a:lnTo>
                      <a:pt x="101" y="16"/>
                    </a:lnTo>
                    <a:lnTo>
                      <a:pt x="93" y="23"/>
                    </a:lnTo>
                    <a:lnTo>
                      <a:pt x="96" y="31"/>
                    </a:lnTo>
                    <a:lnTo>
                      <a:pt x="110" y="37"/>
                    </a:lnTo>
                    <a:lnTo>
                      <a:pt x="120" y="37"/>
                    </a:lnTo>
                    <a:lnTo>
                      <a:pt x="105" y="44"/>
                    </a:lnTo>
                    <a:lnTo>
                      <a:pt x="95" y="42"/>
                    </a:lnTo>
                    <a:lnTo>
                      <a:pt x="94" y="36"/>
                    </a:lnTo>
                    <a:lnTo>
                      <a:pt x="85" y="35"/>
                    </a:lnTo>
                    <a:lnTo>
                      <a:pt x="72" y="42"/>
                    </a:lnTo>
                    <a:lnTo>
                      <a:pt x="56" y="42"/>
                    </a:lnTo>
                    <a:lnTo>
                      <a:pt x="56" y="38"/>
                    </a:lnTo>
                    <a:lnTo>
                      <a:pt x="52" y="37"/>
                    </a:lnTo>
                    <a:lnTo>
                      <a:pt x="46" y="39"/>
                    </a:lnTo>
                    <a:lnTo>
                      <a:pt x="48" y="47"/>
                    </a:lnTo>
                    <a:lnTo>
                      <a:pt x="43" y="51"/>
                    </a:lnTo>
                    <a:lnTo>
                      <a:pt x="20" y="45"/>
                    </a:lnTo>
                    <a:lnTo>
                      <a:pt x="22" y="40"/>
                    </a:lnTo>
                    <a:lnTo>
                      <a:pt x="15" y="38"/>
                    </a:lnTo>
                    <a:lnTo>
                      <a:pt x="8" y="38"/>
                    </a:lnTo>
                    <a:lnTo>
                      <a:pt x="0" y="27"/>
                    </a:lnTo>
                    <a:lnTo>
                      <a:pt x="6" y="24"/>
                    </a:lnTo>
                    <a:lnTo>
                      <a:pt x="5" y="16"/>
                    </a:lnTo>
                    <a:lnTo>
                      <a:pt x="6" y="15"/>
                    </a:lnTo>
                    <a:lnTo>
                      <a:pt x="13" y="13"/>
                    </a:lnTo>
                    <a:lnTo>
                      <a:pt x="9" y="9"/>
                    </a:lnTo>
                    <a:lnTo>
                      <a:pt x="9" y="8"/>
                    </a:lnTo>
                    <a:lnTo>
                      <a:pt x="22" y="7"/>
                    </a:lnTo>
                    <a:lnTo>
                      <a:pt x="22" y="5"/>
                    </a:lnTo>
                    <a:lnTo>
                      <a:pt x="33" y="1"/>
                    </a:lnTo>
                    <a:lnTo>
                      <a:pt x="55" y="7"/>
                    </a:lnTo>
                    <a:lnTo>
                      <a:pt x="49" y="9"/>
                    </a:lnTo>
                    <a:lnTo>
                      <a:pt x="48" y="11"/>
                    </a:lnTo>
                    <a:lnTo>
                      <a:pt x="59" y="13"/>
                    </a:lnTo>
                    <a:lnTo>
                      <a:pt x="59" y="16"/>
                    </a:lnTo>
                    <a:lnTo>
                      <a:pt x="63" y="18"/>
                    </a:lnTo>
                    <a:lnTo>
                      <a:pt x="73" y="18"/>
                    </a:lnTo>
                    <a:lnTo>
                      <a:pt x="74" y="7"/>
                    </a:lnTo>
                    <a:lnTo>
                      <a:pt x="80" y="1"/>
                    </a:lnTo>
                    <a:lnTo>
                      <a:pt x="86" y="1"/>
                    </a:lnTo>
                    <a:close/>
                    <a:moveTo>
                      <a:pt x="86" y="0"/>
                    </a:moveTo>
                    <a:lnTo>
                      <a:pt x="86" y="0"/>
                    </a:lnTo>
                    <a:lnTo>
                      <a:pt x="80" y="1"/>
                    </a:lnTo>
                    <a:lnTo>
                      <a:pt x="80" y="1"/>
                    </a:lnTo>
                    <a:lnTo>
                      <a:pt x="80" y="1"/>
                    </a:lnTo>
                    <a:lnTo>
                      <a:pt x="74" y="7"/>
                    </a:lnTo>
                    <a:lnTo>
                      <a:pt x="74" y="7"/>
                    </a:lnTo>
                    <a:lnTo>
                      <a:pt x="74" y="7"/>
                    </a:lnTo>
                    <a:lnTo>
                      <a:pt x="73" y="18"/>
                    </a:lnTo>
                    <a:lnTo>
                      <a:pt x="63" y="18"/>
                    </a:lnTo>
                    <a:lnTo>
                      <a:pt x="59" y="16"/>
                    </a:lnTo>
                    <a:lnTo>
                      <a:pt x="59" y="13"/>
                    </a:lnTo>
                    <a:lnTo>
                      <a:pt x="59" y="13"/>
                    </a:lnTo>
                    <a:lnTo>
                      <a:pt x="59" y="13"/>
                    </a:lnTo>
                    <a:lnTo>
                      <a:pt x="49" y="10"/>
                    </a:lnTo>
                    <a:lnTo>
                      <a:pt x="49" y="9"/>
                    </a:lnTo>
                    <a:lnTo>
                      <a:pt x="55" y="7"/>
                    </a:lnTo>
                    <a:lnTo>
                      <a:pt x="56" y="7"/>
                    </a:lnTo>
                    <a:lnTo>
                      <a:pt x="55" y="6"/>
                    </a:lnTo>
                    <a:lnTo>
                      <a:pt x="33" y="1"/>
                    </a:lnTo>
                    <a:lnTo>
                      <a:pt x="33" y="1"/>
                    </a:lnTo>
                    <a:lnTo>
                      <a:pt x="33" y="1"/>
                    </a:lnTo>
                    <a:lnTo>
                      <a:pt x="21" y="5"/>
                    </a:lnTo>
                    <a:lnTo>
                      <a:pt x="21" y="5"/>
                    </a:lnTo>
                    <a:lnTo>
                      <a:pt x="21" y="5"/>
                    </a:lnTo>
                    <a:lnTo>
                      <a:pt x="21" y="6"/>
                    </a:lnTo>
                    <a:lnTo>
                      <a:pt x="9" y="7"/>
                    </a:lnTo>
                    <a:lnTo>
                      <a:pt x="9" y="7"/>
                    </a:lnTo>
                    <a:lnTo>
                      <a:pt x="9" y="8"/>
                    </a:lnTo>
                    <a:lnTo>
                      <a:pt x="9" y="9"/>
                    </a:lnTo>
                    <a:lnTo>
                      <a:pt x="9" y="9"/>
                    </a:lnTo>
                    <a:lnTo>
                      <a:pt x="9" y="9"/>
                    </a:lnTo>
                    <a:lnTo>
                      <a:pt x="12" y="13"/>
                    </a:lnTo>
                    <a:lnTo>
                      <a:pt x="5" y="14"/>
                    </a:lnTo>
                    <a:lnTo>
                      <a:pt x="5" y="14"/>
                    </a:lnTo>
                    <a:lnTo>
                      <a:pt x="5" y="14"/>
                    </a:lnTo>
                    <a:lnTo>
                      <a:pt x="4" y="16"/>
                    </a:lnTo>
                    <a:lnTo>
                      <a:pt x="4" y="16"/>
                    </a:lnTo>
                    <a:lnTo>
                      <a:pt x="4" y="16"/>
                    </a:lnTo>
                    <a:lnTo>
                      <a:pt x="6" y="23"/>
                    </a:lnTo>
                    <a:lnTo>
                      <a:pt x="0" y="27"/>
                    </a:lnTo>
                    <a:lnTo>
                      <a:pt x="0" y="27"/>
                    </a:lnTo>
                    <a:lnTo>
                      <a:pt x="0" y="28"/>
                    </a:lnTo>
                    <a:lnTo>
                      <a:pt x="8" y="38"/>
                    </a:lnTo>
                    <a:lnTo>
                      <a:pt x="8" y="38"/>
                    </a:lnTo>
                    <a:lnTo>
                      <a:pt x="8" y="38"/>
                    </a:lnTo>
                    <a:lnTo>
                      <a:pt x="15" y="38"/>
                    </a:lnTo>
                    <a:lnTo>
                      <a:pt x="21" y="40"/>
                    </a:lnTo>
                    <a:lnTo>
                      <a:pt x="19" y="45"/>
                    </a:lnTo>
                    <a:lnTo>
                      <a:pt x="19" y="45"/>
                    </a:lnTo>
                    <a:lnTo>
                      <a:pt x="20" y="45"/>
                    </a:lnTo>
                    <a:lnTo>
                      <a:pt x="43" y="51"/>
                    </a:lnTo>
                    <a:lnTo>
                      <a:pt x="43" y="51"/>
                    </a:lnTo>
                    <a:lnTo>
                      <a:pt x="44" y="51"/>
                    </a:lnTo>
                    <a:lnTo>
                      <a:pt x="48" y="47"/>
                    </a:lnTo>
                    <a:lnTo>
                      <a:pt x="48" y="47"/>
                    </a:lnTo>
                    <a:lnTo>
                      <a:pt x="48" y="47"/>
                    </a:lnTo>
                    <a:lnTo>
                      <a:pt x="47" y="39"/>
                    </a:lnTo>
                    <a:lnTo>
                      <a:pt x="52" y="38"/>
                    </a:lnTo>
                    <a:lnTo>
                      <a:pt x="55" y="38"/>
                    </a:lnTo>
                    <a:lnTo>
                      <a:pt x="56" y="42"/>
                    </a:lnTo>
                    <a:lnTo>
                      <a:pt x="56" y="43"/>
                    </a:lnTo>
                    <a:lnTo>
                      <a:pt x="56" y="43"/>
                    </a:lnTo>
                    <a:lnTo>
                      <a:pt x="72" y="43"/>
                    </a:lnTo>
                    <a:lnTo>
                      <a:pt x="72" y="43"/>
                    </a:lnTo>
                    <a:lnTo>
                      <a:pt x="72" y="43"/>
                    </a:lnTo>
                    <a:lnTo>
                      <a:pt x="85" y="36"/>
                    </a:lnTo>
                    <a:lnTo>
                      <a:pt x="94" y="37"/>
                    </a:lnTo>
                    <a:lnTo>
                      <a:pt x="95" y="42"/>
                    </a:lnTo>
                    <a:lnTo>
                      <a:pt x="95" y="43"/>
                    </a:lnTo>
                    <a:lnTo>
                      <a:pt x="95" y="43"/>
                    </a:lnTo>
                    <a:lnTo>
                      <a:pt x="105" y="45"/>
                    </a:lnTo>
                    <a:lnTo>
                      <a:pt x="106" y="45"/>
                    </a:lnTo>
                    <a:lnTo>
                      <a:pt x="106" y="45"/>
                    </a:lnTo>
                    <a:lnTo>
                      <a:pt x="120" y="38"/>
                    </a:lnTo>
                    <a:lnTo>
                      <a:pt x="121" y="37"/>
                    </a:lnTo>
                    <a:lnTo>
                      <a:pt x="120" y="37"/>
                    </a:lnTo>
                    <a:lnTo>
                      <a:pt x="110" y="36"/>
                    </a:lnTo>
                    <a:lnTo>
                      <a:pt x="96" y="31"/>
                    </a:lnTo>
                    <a:lnTo>
                      <a:pt x="94" y="23"/>
                    </a:lnTo>
                    <a:lnTo>
                      <a:pt x="101" y="16"/>
                    </a:lnTo>
                    <a:lnTo>
                      <a:pt x="106" y="16"/>
                    </a:lnTo>
                    <a:lnTo>
                      <a:pt x="107" y="20"/>
                    </a:lnTo>
                    <a:lnTo>
                      <a:pt x="102" y="22"/>
                    </a:lnTo>
                    <a:lnTo>
                      <a:pt x="102" y="22"/>
                    </a:lnTo>
                    <a:lnTo>
                      <a:pt x="102" y="22"/>
                    </a:lnTo>
                    <a:lnTo>
                      <a:pt x="102" y="28"/>
                    </a:lnTo>
                    <a:lnTo>
                      <a:pt x="102" y="29"/>
                    </a:lnTo>
                    <a:lnTo>
                      <a:pt x="102" y="29"/>
                    </a:lnTo>
                    <a:lnTo>
                      <a:pt x="111" y="32"/>
                    </a:lnTo>
                    <a:lnTo>
                      <a:pt x="111" y="32"/>
                    </a:lnTo>
                    <a:lnTo>
                      <a:pt x="111" y="32"/>
                    </a:lnTo>
                    <a:lnTo>
                      <a:pt x="122" y="31"/>
                    </a:lnTo>
                    <a:lnTo>
                      <a:pt x="129" y="34"/>
                    </a:lnTo>
                    <a:lnTo>
                      <a:pt x="129" y="34"/>
                    </a:lnTo>
                    <a:lnTo>
                      <a:pt x="129" y="34"/>
                    </a:lnTo>
                    <a:lnTo>
                      <a:pt x="142" y="26"/>
                    </a:lnTo>
                    <a:lnTo>
                      <a:pt x="143" y="25"/>
                    </a:lnTo>
                    <a:lnTo>
                      <a:pt x="142" y="25"/>
                    </a:lnTo>
                    <a:lnTo>
                      <a:pt x="139" y="23"/>
                    </a:lnTo>
                    <a:lnTo>
                      <a:pt x="149" y="22"/>
                    </a:lnTo>
                    <a:lnTo>
                      <a:pt x="150" y="21"/>
                    </a:lnTo>
                    <a:lnTo>
                      <a:pt x="149" y="21"/>
                    </a:lnTo>
                    <a:lnTo>
                      <a:pt x="147" y="17"/>
                    </a:lnTo>
                    <a:lnTo>
                      <a:pt x="147" y="16"/>
                    </a:lnTo>
                    <a:lnTo>
                      <a:pt x="147" y="16"/>
                    </a:lnTo>
                    <a:lnTo>
                      <a:pt x="133" y="16"/>
                    </a:lnTo>
                    <a:lnTo>
                      <a:pt x="120" y="9"/>
                    </a:lnTo>
                    <a:lnTo>
                      <a:pt x="120" y="9"/>
                    </a:lnTo>
                    <a:lnTo>
                      <a:pt x="120" y="9"/>
                    </a:lnTo>
                    <a:lnTo>
                      <a:pt x="116" y="10"/>
                    </a:lnTo>
                    <a:lnTo>
                      <a:pt x="104" y="10"/>
                    </a:lnTo>
                    <a:lnTo>
                      <a:pt x="95" y="7"/>
                    </a:lnTo>
                    <a:lnTo>
                      <a:pt x="91" y="3"/>
                    </a:lnTo>
                    <a:lnTo>
                      <a:pt x="91" y="2"/>
                    </a:lnTo>
                    <a:lnTo>
                      <a:pt x="91" y="2"/>
                    </a:lnTo>
                    <a:lnTo>
                      <a:pt x="86" y="0"/>
                    </a:lnTo>
                    <a:lnTo>
                      <a:pt x="86" y="0"/>
                    </a:lnTo>
                    <a:lnTo>
                      <a:pt x="8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 name="Google Shape;100;p14"/>
              <p:cNvSpPr/>
              <p:nvPr/>
            </p:nvSpPr>
            <p:spPr>
              <a:xfrm>
                <a:off x="5394" y="546"/>
                <a:ext cx="150" cy="51"/>
              </a:xfrm>
              <a:custGeom>
                <a:rect b="b" l="l" r="r" t="t"/>
                <a:pathLst>
                  <a:path extrusionOk="0" h="51" w="150">
                    <a:moveTo>
                      <a:pt x="86" y="1"/>
                    </a:moveTo>
                    <a:lnTo>
                      <a:pt x="90" y="3"/>
                    </a:lnTo>
                    <a:lnTo>
                      <a:pt x="95" y="8"/>
                    </a:lnTo>
                    <a:lnTo>
                      <a:pt x="104" y="11"/>
                    </a:lnTo>
                    <a:lnTo>
                      <a:pt x="116" y="11"/>
                    </a:lnTo>
                    <a:lnTo>
                      <a:pt x="120" y="10"/>
                    </a:lnTo>
                    <a:lnTo>
                      <a:pt x="133" y="16"/>
                    </a:lnTo>
                    <a:lnTo>
                      <a:pt x="147" y="17"/>
                    </a:lnTo>
                    <a:lnTo>
                      <a:pt x="149" y="21"/>
                    </a:lnTo>
                    <a:lnTo>
                      <a:pt x="138" y="23"/>
                    </a:lnTo>
                    <a:lnTo>
                      <a:pt x="142" y="25"/>
                    </a:lnTo>
                    <a:lnTo>
                      <a:pt x="129" y="34"/>
                    </a:lnTo>
                    <a:lnTo>
                      <a:pt x="122" y="31"/>
                    </a:lnTo>
                    <a:lnTo>
                      <a:pt x="111" y="32"/>
                    </a:lnTo>
                    <a:lnTo>
                      <a:pt x="103" y="28"/>
                    </a:lnTo>
                    <a:lnTo>
                      <a:pt x="103" y="22"/>
                    </a:lnTo>
                    <a:lnTo>
                      <a:pt x="107" y="20"/>
                    </a:lnTo>
                    <a:lnTo>
                      <a:pt x="106" y="16"/>
                    </a:lnTo>
                    <a:lnTo>
                      <a:pt x="101" y="16"/>
                    </a:lnTo>
                    <a:lnTo>
                      <a:pt x="93" y="23"/>
                    </a:lnTo>
                    <a:lnTo>
                      <a:pt x="96" y="31"/>
                    </a:lnTo>
                    <a:lnTo>
                      <a:pt x="110" y="37"/>
                    </a:lnTo>
                    <a:lnTo>
                      <a:pt x="120" y="37"/>
                    </a:lnTo>
                    <a:lnTo>
                      <a:pt x="105" y="44"/>
                    </a:lnTo>
                    <a:lnTo>
                      <a:pt x="95" y="42"/>
                    </a:lnTo>
                    <a:lnTo>
                      <a:pt x="94" y="36"/>
                    </a:lnTo>
                    <a:lnTo>
                      <a:pt x="85" y="35"/>
                    </a:lnTo>
                    <a:lnTo>
                      <a:pt x="72" y="42"/>
                    </a:lnTo>
                    <a:lnTo>
                      <a:pt x="56" y="42"/>
                    </a:lnTo>
                    <a:lnTo>
                      <a:pt x="56" y="38"/>
                    </a:lnTo>
                    <a:lnTo>
                      <a:pt x="52" y="37"/>
                    </a:lnTo>
                    <a:lnTo>
                      <a:pt x="46" y="39"/>
                    </a:lnTo>
                    <a:lnTo>
                      <a:pt x="48" y="47"/>
                    </a:lnTo>
                    <a:lnTo>
                      <a:pt x="43" y="51"/>
                    </a:lnTo>
                    <a:lnTo>
                      <a:pt x="20" y="45"/>
                    </a:lnTo>
                    <a:lnTo>
                      <a:pt x="22" y="40"/>
                    </a:lnTo>
                    <a:lnTo>
                      <a:pt x="15" y="38"/>
                    </a:lnTo>
                    <a:lnTo>
                      <a:pt x="8" y="38"/>
                    </a:lnTo>
                    <a:lnTo>
                      <a:pt x="0" y="27"/>
                    </a:lnTo>
                    <a:lnTo>
                      <a:pt x="6" y="24"/>
                    </a:lnTo>
                    <a:lnTo>
                      <a:pt x="5" y="16"/>
                    </a:lnTo>
                    <a:lnTo>
                      <a:pt x="6" y="15"/>
                    </a:lnTo>
                    <a:lnTo>
                      <a:pt x="13" y="13"/>
                    </a:lnTo>
                    <a:lnTo>
                      <a:pt x="9" y="9"/>
                    </a:lnTo>
                    <a:lnTo>
                      <a:pt x="9" y="8"/>
                    </a:lnTo>
                    <a:lnTo>
                      <a:pt x="22" y="7"/>
                    </a:lnTo>
                    <a:lnTo>
                      <a:pt x="22" y="5"/>
                    </a:lnTo>
                    <a:lnTo>
                      <a:pt x="33" y="1"/>
                    </a:lnTo>
                    <a:lnTo>
                      <a:pt x="55" y="7"/>
                    </a:lnTo>
                    <a:lnTo>
                      <a:pt x="49" y="9"/>
                    </a:lnTo>
                    <a:lnTo>
                      <a:pt x="48" y="11"/>
                    </a:lnTo>
                    <a:lnTo>
                      <a:pt x="59" y="13"/>
                    </a:lnTo>
                    <a:lnTo>
                      <a:pt x="59" y="16"/>
                    </a:lnTo>
                    <a:lnTo>
                      <a:pt x="63" y="18"/>
                    </a:lnTo>
                    <a:lnTo>
                      <a:pt x="73" y="18"/>
                    </a:lnTo>
                    <a:lnTo>
                      <a:pt x="74" y="7"/>
                    </a:lnTo>
                    <a:lnTo>
                      <a:pt x="80" y="1"/>
                    </a:lnTo>
                    <a:lnTo>
                      <a:pt x="86" y="1"/>
                    </a:lnTo>
                    <a:moveTo>
                      <a:pt x="86" y="0"/>
                    </a:moveTo>
                    <a:lnTo>
                      <a:pt x="86" y="0"/>
                    </a:lnTo>
                    <a:lnTo>
                      <a:pt x="80" y="1"/>
                    </a:lnTo>
                    <a:lnTo>
                      <a:pt x="80" y="1"/>
                    </a:lnTo>
                    <a:lnTo>
                      <a:pt x="80" y="1"/>
                    </a:lnTo>
                    <a:lnTo>
                      <a:pt x="74" y="7"/>
                    </a:lnTo>
                    <a:lnTo>
                      <a:pt x="74" y="7"/>
                    </a:lnTo>
                    <a:lnTo>
                      <a:pt x="74" y="7"/>
                    </a:lnTo>
                    <a:lnTo>
                      <a:pt x="73" y="18"/>
                    </a:lnTo>
                    <a:lnTo>
                      <a:pt x="63" y="18"/>
                    </a:lnTo>
                    <a:lnTo>
                      <a:pt x="59" y="16"/>
                    </a:lnTo>
                    <a:lnTo>
                      <a:pt x="59" y="13"/>
                    </a:lnTo>
                    <a:lnTo>
                      <a:pt x="59" y="13"/>
                    </a:lnTo>
                    <a:lnTo>
                      <a:pt x="59" y="13"/>
                    </a:lnTo>
                    <a:lnTo>
                      <a:pt x="49" y="10"/>
                    </a:lnTo>
                    <a:lnTo>
                      <a:pt x="49" y="9"/>
                    </a:lnTo>
                    <a:lnTo>
                      <a:pt x="55" y="7"/>
                    </a:lnTo>
                    <a:lnTo>
                      <a:pt x="56" y="7"/>
                    </a:lnTo>
                    <a:lnTo>
                      <a:pt x="55" y="6"/>
                    </a:lnTo>
                    <a:lnTo>
                      <a:pt x="33" y="1"/>
                    </a:lnTo>
                    <a:lnTo>
                      <a:pt x="33" y="1"/>
                    </a:lnTo>
                    <a:lnTo>
                      <a:pt x="33" y="1"/>
                    </a:lnTo>
                    <a:lnTo>
                      <a:pt x="21" y="5"/>
                    </a:lnTo>
                    <a:lnTo>
                      <a:pt x="21" y="5"/>
                    </a:lnTo>
                    <a:lnTo>
                      <a:pt x="21" y="5"/>
                    </a:lnTo>
                    <a:lnTo>
                      <a:pt x="21" y="6"/>
                    </a:lnTo>
                    <a:lnTo>
                      <a:pt x="9" y="7"/>
                    </a:lnTo>
                    <a:lnTo>
                      <a:pt x="9" y="7"/>
                    </a:lnTo>
                    <a:lnTo>
                      <a:pt x="9" y="8"/>
                    </a:lnTo>
                    <a:lnTo>
                      <a:pt x="9" y="9"/>
                    </a:lnTo>
                    <a:lnTo>
                      <a:pt x="9" y="9"/>
                    </a:lnTo>
                    <a:lnTo>
                      <a:pt x="9" y="9"/>
                    </a:lnTo>
                    <a:lnTo>
                      <a:pt x="12" y="13"/>
                    </a:lnTo>
                    <a:lnTo>
                      <a:pt x="5" y="14"/>
                    </a:lnTo>
                    <a:lnTo>
                      <a:pt x="5" y="14"/>
                    </a:lnTo>
                    <a:lnTo>
                      <a:pt x="5" y="14"/>
                    </a:lnTo>
                    <a:lnTo>
                      <a:pt x="4" y="16"/>
                    </a:lnTo>
                    <a:lnTo>
                      <a:pt x="4" y="16"/>
                    </a:lnTo>
                    <a:lnTo>
                      <a:pt x="4" y="16"/>
                    </a:lnTo>
                    <a:lnTo>
                      <a:pt x="6" y="23"/>
                    </a:lnTo>
                    <a:lnTo>
                      <a:pt x="0" y="27"/>
                    </a:lnTo>
                    <a:lnTo>
                      <a:pt x="0" y="27"/>
                    </a:lnTo>
                    <a:lnTo>
                      <a:pt x="0" y="28"/>
                    </a:lnTo>
                    <a:lnTo>
                      <a:pt x="8" y="38"/>
                    </a:lnTo>
                    <a:lnTo>
                      <a:pt x="8" y="38"/>
                    </a:lnTo>
                    <a:lnTo>
                      <a:pt x="8" y="38"/>
                    </a:lnTo>
                    <a:lnTo>
                      <a:pt x="15" y="38"/>
                    </a:lnTo>
                    <a:lnTo>
                      <a:pt x="21" y="40"/>
                    </a:lnTo>
                    <a:lnTo>
                      <a:pt x="19" y="45"/>
                    </a:lnTo>
                    <a:lnTo>
                      <a:pt x="19" y="45"/>
                    </a:lnTo>
                    <a:lnTo>
                      <a:pt x="20" y="45"/>
                    </a:lnTo>
                    <a:lnTo>
                      <a:pt x="43" y="51"/>
                    </a:lnTo>
                    <a:lnTo>
                      <a:pt x="43" y="51"/>
                    </a:lnTo>
                    <a:lnTo>
                      <a:pt x="44" y="51"/>
                    </a:lnTo>
                    <a:lnTo>
                      <a:pt x="48" y="47"/>
                    </a:lnTo>
                    <a:lnTo>
                      <a:pt x="48" y="47"/>
                    </a:lnTo>
                    <a:lnTo>
                      <a:pt x="48" y="47"/>
                    </a:lnTo>
                    <a:lnTo>
                      <a:pt x="47" y="39"/>
                    </a:lnTo>
                    <a:lnTo>
                      <a:pt x="52" y="38"/>
                    </a:lnTo>
                    <a:lnTo>
                      <a:pt x="55" y="38"/>
                    </a:lnTo>
                    <a:lnTo>
                      <a:pt x="56" y="42"/>
                    </a:lnTo>
                    <a:lnTo>
                      <a:pt x="56" y="43"/>
                    </a:lnTo>
                    <a:lnTo>
                      <a:pt x="56" y="43"/>
                    </a:lnTo>
                    <a:lnTo>
                      <a:pt x="72" y="43"/>
                    </a:lnTo>
                    <a:lnTo>
                      <a:pt x="72" y="43"/>
                    </a:lnTo>
                    <a:lnTo>
                      <a:pt x="72" y="43"/>
                    </a:lnTo>
                    <a:lnTo>
                      <a:pt x="85" y="36"/>
                    </a:lnTo>
                    <a:lnTo>
                      <a:pt x="94" y="37"/>
                    </a:lnTo>
                    <a:lnTo>
                      <a:pt x="95" y="42"/>
                    </a:lnTo>
                    <a:lnTo>
                      <a:pt x="95" y="43"/>
                    </a:lnTo>
                    <a:lnTo>
                      <a:pt x="95" y="43"/>
                    </a:lnTo>
                    <a:lnTo>
                      <a:pt x="105" y="45"/>
                    </a:lnTo>
                    <a:lnTo>
                      <a:pt x="106" y="45"/>
                    </a:lnTo>
                    <a:lnTo>
                      <a:pt x="106" y="45"/>
                    </a:lnTo>
                    <a:lnTo>
                      <a:pt x="120" y="38"/>
                    </a:lnTo>
                    <a:lnTo>
                      <a:pt x="121" y="37"/>
                    </a:lnTo>
                    <a:lnTo>
                      <a:pt x="120" y="37"/>
                    </a:lnTo>
                    <a:lnTo>
                      <a:pt x="110" y="36"/>
                    </a:lnTo>
                    <a:lnTo>
                      <a:pt x="96" y="31"/>
                    </a:lnTo>
                    <a:lnTo>
                      <a:pt x="94" y="23"/>
                    </a:lnTo>
                    <a:lnTo>
                      <a:pt x="101" y="16"/>
                    </a:lnTo>
                    <a:lnTo>
                      <a:pt x="106" y="16"/>
                    </a:lnTo>
                    <a:lnTo>
                      <a:pt x="107" y="20"/>
                    </a:lnTo>
                    <a:lnTo>
                      <a:pt x="102" y="22"/>
                    </a:lnTo>
                    <a:lnTo>
                      <a:pt x="102" y="22"/>
                    </a:lnTo>
                    <a:lnTo>
                      <a:pt x="102" y="22"/>
                    </a:lnTo>
                    <a:lnTo>
                      <a:pt x="102" y="28"/>
                    </a:lnTo>
                    <a:lnTo>
                      <a:pt x="102" y="29"/>
                    </a:lnTo>
                    <a:lnTo>
                      <a:pt x="102" y="29"/>
                    </a:lnTo>
                    <a:lnTo>
                      <a:pt x="111" y="32"/>
                    </a:lnTo>
                    <a:lnTo>
                      <a:pt x="111" y="32"/>
                    </a:lnTo>
                    <a:lnTo>
                      <a:pt x="111" y="32"/>
                    </a:lnTo>
                    <a:lnTo>
                      <a:pt x="122" y="31"/>
                    </a:lnTo>
                    <a:lnTo>
                      <a:pt x="129" y="34"/>
                    </a:lnTo>
                    <a:lnTo>
                      <a:pt x="129" y="34"/>
                    </a:lnTo>
                    <a:lnTo>
                      <a:pt x="129" y="34"/>
                    </a:lnTo>
                    <a:lnTo>
                      <a:pt x="142" y="26"/>
                    </a:lnTo>
                    <a:lnTo>
                      <a:pt x="143" y="25"/>
                    </a:lnTo>
                    <a:lnTo>
                      <a:pt x="142" y="25"/>
                    </a:lnTo>
                    <a:lnTo>
                      <a:pt x="139" y="23"/>
                    </a:lnTo>
                    <a:lnTo>
                      <a:pt x="149" y="22"/>
                    </a:lnTo>
                    <a:lnTo>
                      <a:pt x="150" y="21"/>
                    </a:lnTo>
                    <a:lnTo>
                      <a:pt x="149" y="21"/>
                    </a:lnTo>
                    <a:lnTo>
                      <a:pt x="147" y="17"/>
                    </a:lnTo>
                    <a:lnTo>
                      <a:pt x="147" y="16"/>
                    </a:lnTo>
                    <a:lnTo>
                      <a:pt x="147" y="16"/>
                    </a:lnTo>
                    <a:lnTo>
                      <a:pt x="133" y="16"/>
                    </a:lnTo>
                    <a:lnTo>
                      <a:pt x="120" y="9"/>
                    </a:lnTo>
                    <a:lnTo>
                      <a:pt x="120" y="9"/>
                    </a:lnTo>
                    <a:lnTo>
                      <a:pt x="120" y="9"/>
                    </a:lnTo>
                    <a:lnTo>
                      <a:pt x="116" y="10"/>
                    </a:lnTo>
                    <a:lnTo>
                      <a:pt x="104" y="10"/>
                    </a:lnTo>
                    <a:lnTo>
                      <a:pt x="95" y="7"/>
                    </a:lnTo>
                    <a:lnTo>
                      <a:pt x="91" y="3"/>
                    </a:lnTo>
                    <a:lnTo>
                      <a:pt x="91" y="2"/>
                    </a:lnTo>
                    <a:lnTo>
                      <a:pt x="91" y="2"/>
                    </a:lnTo>
                    <a:lnTo>
                      <a:pt x="86" y="0"/>
                    </a:lnTo>
                    <a:lnTo>
                      <a:pt x="86" y="0"/>
                    </a:lnTo>
                    <a:lnTo>
                      <a:pt x="8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 name="Google Shape;101;p14"/>
              <p:cNvSpPr/>
              <p:nvPr/>
            </p:nvSpPr>
            <p:spPr>
              <a:xfrm>
                <a:off x="5564" y="564"/>
                <a:ext cx="81" cy="28"/>
              </a:xfrm>
              <a:custGeom>
                <a:rect b="b" l="l" r="r" t="t"/>
                <a:pathLst>
                  <a:path extrusionOk="0" h="28" w="81">
                    <a:moveTo>
                      <a:pt x="44" y="27"/>
                    </a:moveTo>
                    <a:lnTo>
                      <a:pt x="25" y="19"/>
                    </a:lnTo>
                    <a:lnTo>
                      <a:pt x="15" y="15"/>
                    </a:lnTo>
                    <a:lnTo>
                      <a:pt x="13" y="10"/>
                    </a:lnTo>
                    <a:lnTo>
                      <a:pt x="1" y="4"/>
                    </a:lnTo>
                    <a:lnTo>
                      <a:pt x="0" y="0"/>
                    </a:lnTo>
                    <a:lnTo>
                      <a:pt x="6" y="1"/>
                    </a:lnTo>
                    <a:lnTo>
                      <a:pt x="15" y="5"/>
                    </a:lnTo>
                    <a:lnTo>
                      <a:pt x="38" y="5"/>
                    </a:lnTo>
                    <a:lnTo>
                      <a:pt x="44" y="8"/>
                    </a:lnTo>
                    <a:lnTo>
                      <a:pt x="59" y="9"/>
                    </a:lnTo>
                    <a:lnTo>
                      <a:pt x="76" y="13"/>
                    </a:lnTo>
                    <a:lnTo>
                      <a:pt x="81" y="17"/>
                    </a:lnTo>
                    <a:lnTo>
                      <a:pt x="78" y="23"/>
                    </a:lnTo>
                    <a:lnTo>
                      <a:pt x="60" y="28"/>
                    </a:lnTo>
                    <a:lnTo>
                      <a:pt x="44" y="2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 name="Google Shape;102;p14"/>
              <p:cNvSpPr/>
              <p:nvPr/>
            </p:nvSpPr>
            <p:spPr>
              <a:xfrm>
                <a:off x="5564" y="563"/>
                <a:ext cx="81" cy="29"/>
              </a:xfrm>
              <a:custGeom>
                <a:rect b="b" l="l" r="r" t="t"/>
                <a:pathLst>
                  <a:path extrusionOk="0" h="29" w="81">
                    <a:moveTo>
                      <a:pt x="0" y="1"/>
                    </a:moveTo>
                    <a:lnTo>
                      <a:pt x="6" y="3"/>
                    </a:lnTo>
                    <a:lnTo>
                      <a:pt x="15" y="6"/>
                    </a:lnTo>
                    <a:lnTo>
                      <a:pt x="38" y="6"/>
                    </a:lnTo>
                    <a:lnTo>
                      <a:pt x="44" y="9"/>
                    </a:lnTo>
                    <a:lnTo>
                      <a:pt x="59" y="10"/>
                    </a:lnTo>
                    <a:lnTo>
                      <a:pt x="76" y="14"/>
                    </a:lnTo>
                    <a:lnTo>
                      <a:pt x="81" y="18"/>
                    </a:lnTo>
                    <a:lnTo>
                      <a:pt x="78" y="24"/>
                    </a:lnTo>
                    <a:lnTo>
                      <a:pt x="60" y="29"/>
                    </a:lnTo>
                    <a:lnTo>
                      <a:pt x="44" y="28"/>
                    </a:lnTo>
                    <a:lnTo>
                      <a:pt x="25" y="20"/>
                    </a:lnTo>
                    <a:lnTo>
                      <a:pt x="15" y="16"/>
                    </a:lnTo>
                    <a:lnTo>
                      <a:pt x="13" y="11"/>
                    </a:lnTo>
                    <a:lnTo>
                      <a:pt x="1" y="5"/>
                    </a:lnTo>
                    <a:lnTo>
                      <a:pt x="0" y="1"/>
                    </a:lnTo>
                    <a:close/>
                    <a:moveTo>
                      <a:pt x="0" y="0"/>
                    </a:moveTo>
                    <a:lnTo>
                      <a:pt x="0" y="1"/>
                    </a:lnTo>
                    <a:lnTo>
                      <a:pt x="1" y="5"/>
                    </a:lnTo>
                    <a:lnTo>
                      <a:pt x="1" y="6"/>
                    </a:lnTo>
                    <a:lnTo>
                      <a:pt x="1" y="6"/>
                    </a:lnTo>
                    <a:lnTo>
                      <a:pt x="12" y="11"/>
                    </a:lnTo>
                    <a:lnTo>
                      <a:pt x="14" y="16"/>
                    </a:lnTo>
                    <a:lnTo>
                      <a:pt x="14" y="16"/>
                    </a:lnTo>
                    <a:lnTo>
                      <a:pt x="15" y="16"/>
                    </a:lnTo>
                    <a:lnTo>
                      <a:pt x="25" y="20"/>
                    </a:lnTo>
                    <a:lnTo>
                      <a:pt x="44" y="28"/>
                    </a:lnTo>
                    <a:lnTo>
                      <a:pt x="44" y="28"/>
                    </a:lnTo>
                    <a:lnTo>
                      <a:pt x="44" y="28"/>
                    </a:lnTo>
                    <a:lnTo>
                      <a:pt x="60" y="29"/>
                    </a:lnTo>
                    <a:lnTo>
                      <a:pt x="60" y="29"/>
                    </a:lnTo>
                    <a:lnTo>
                      <a:pt x="60" y="29"/>
                    </a:lnTo>
                    <a:lnTo>
                      <a:pt x="78" y="24"/>
                    </a:lnTo>
                    <a:lnTo>
                      <a:pt x="78" y="24"/>
                    </a:lnTo>
                    <a:lnTo>
                      <a:pt x="78" y="24"/>
                    </a:lnTo>
                    <a:lnTo>
                      <a:pt x="81" y="18"/>
                    </a:lnTo>
                    <a:lnTo>
                      <a:pt x="81" y="18"/>
                    </a:lnTo>
                    <a:lnTo>
                      <a:pt x="81" y="18"/>
                    </a:lnTo>
                    <a:lnTo>
                      <a:pt x="76" y="14"/>
                    </a:lnTo>
                    <a:lnTo>
                      <a:pt x="76" y="14"/>
                    </a:lnTo>
                    <a:lnTo>
                      <a:pt x="76" y="14"/>
                    </a:lnTo>
                    <a:lnTo>
                      <a:pt x="59" y="10"/>
                    </a:lnTo>
                    <a:lnTo>
                      <a:pt x="44" y="8"/>
                    </a:lnTo>
                    <a:lnTo>
                      <a:pt x="38" y="6"/>
                    </a:lnTo>
                    <a:lnTo>
                      <a:pt x="38" y="6"/>
                    </a:lnTo>
                    <a:lnTo>
                      <a:pt x="38" y="6"/>
                    </a:lnTo>
                    <a:lnTo>
                      <a:pt x="15" y="6"/>
                    </a:lnTo>
                    <a:lnTo>
                      <a:pt x="6" y="2"/>
                    </a:lnTo>
                    <a:lnTo>
                      <a:pt x="6" y="2"/>
                    </a:lnTo>
                    <a:lnTo>
                      <a:pt x="6" y="2"/>
                    </a:lnTo>
                    <a:lnTo>
                      <a:pt x="0"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 name="Google Shape;103;p14"/>
              <p:cNvSpPr/>
              <p:nvPr/>
            </p:nvSpPr>
            <p:spPr>
              <a:xfrm>
                <a:off x="5564" y="563"/>
                <a:ext cx="81" cy="29"/>
              </a:xfrm>
              <a:custGeom>
                <a:rect b="b" l="l" r="r" t="t"/>
                <a:pathLst>
                  <a:path extrusionOk="0" h="29" w="81">
                    <a:moveTo>
                      <a:pt x="0" y="1"/>
                    </a:moveTo>
                    <a:lnTo>
                      <a:pt x="6" y="3"/>
                    </a:lnTo>
                    <a:lnTo>
                      <a:pt x="15" y="6"/>
                    </a:lnTo>
                    <a:lnTo>
                      <a:pt x="38" y="6"/>
                    </a:lnTo>
                    <a:lnTo>
                      <a:pt x="44" y="9"/>
                    </a:lnTo>
                    <a:lnTo>
                      <a:pt x="59" y="10"/>
                    </a:lnTo>
                    <a:lnTo>
                      <a:pt x="76" y="14"/>
                    </a:lnTo>
                    <a:lnTo>
                      <a:pt x="81" y="18"/>
                    </a:lnTo>
                    <a:lnTo>
                      <a:pt x="78" y="24"/>
                    </a:lnTo>
                    <a:lnTo>
                      <a:pt x="60" y="29"/>
                    </a:lnTo>
                    <a:lnTo>
                      <a:pt x="44" y="28"/>
                    </a:lnTo>
                    <a:lnTo>
                      <a:pt x="25" y="20"/>
                    </a:lnTo>
                    <a:lnTo>
                      <a:pt x="15" y="16"/>
                    </a:lnTo>
                    <a:lnTo>
                      <a:pt x="13" y="11"/>
                    </a:lnTo>
                    <a:lnTo>
                      <a:pt x="1" y="5"/>
                    </a:lnTo>
                    <a:lnTo>
                      <a:pt x="0" y="1"/>
                    </a:lnTo>
                    <a:moveTo>
                      <a:pt x="0" y="0"/>
                    </a:moveTo>
                    <a:lnTo>
                      <a:pt x="0" y="1"/>
                    </a:lnTo>
                    <a:lnTo>
                      <a:pt x="1" y="5"/>
                    </a:lnTo>
                    <a:lnTo>
                      <a:pt x="1" y="6"/>
                    </a:lnTo>
                    <a:lnTo>
                      <a:pt x="1" y="6"/>
                    </a:lnTo>
                    <a:lnTo>
                      <a:pt x="12" y="11"/>
                    </a:lnTo>
                    <a:lnTo>
                      <a:pt x="14" y="16"/>
                    </a:lnTo>
                    <a:lnTo>
                      <a:pt x="14" y="16"/>
                    </a:lnTo>
                    <a:lnTo>
                      <a:pt x="15" y="16"/>
                    </a:lnTo>
                    <a:lnTo>
                      <a:pt x="25" y="20"/>
                    </a:lnTo>
                    <a:lnTo>
                      <a:pt x="44" y="28"/>
                    </a:lnTo>
                    <a:lnTo>
                      <a:pt x="44" y="28"/>
                    </a:lnTo>
                    <a:lnTo>
                      <a:pt x="44" y="28"/>
                    </a:lnTo>
                    <a:lnTo>
                      <a:pt x="60" y="29"/>
                    </a:lnTo>
                    <a:lnTo>
                      <a:pt x="60" y="29"/>
                    </a:lnTo>
                    <a:lnTo>
                      <a:pt x="60" y="29"/>
                    </a:lnTo>
                    <a:lnTo>
                      <a:pt x="78" y="24"/>
                    </a:lnTo>
                    <a:lnTo>
                      <a:pt x="78" y="24"/>
                    </a:lnTo>
                    <a:lnTo>
                      <a:pt x="78" y="24"/>
                    </a:lnTo>
                    <a:lnTo>
                      <a:pt x="81" y="18"/>
                    </a:lnTo>
                    <a:lnTo>
                      <a:pt x="81" y="18"/>
                    </a:lnTo>
                    <a:lnTo>
                      <a:pt x="81" y="18"/>
                    </a:lnTo>
                    <a:lnTo>
                      <a:pt x="76" y="14"/>
                    </a:lnTo>
                    <a:lnTo>
                      <a:pt x="76" y="14"/>
                    </a:lnTo>
                    <a:lnTo>
                      <a:pt x="76" y="14"/>
                    </a:lnTo>
                    <a:lnTo>
                      <a:pt x="59" y="10"/>
                    </a:lnTo>
                    <a:lnTo>
                      <a:pt x="44" y="8"/>
                    </a:lnTo>
                    <a:lnTo>
                      <a:pt x="38" y="6"/>
                    </a:lnTo>
                    <a:lnTo>
                      <a:pt x="38" y="6"/>
                    </a:lnTo>
                    <a:lnTo>
                      <a:pt x="38" y="6"/>
                    </a:lnTo>
                    <a:lnTo>
                      <a:pt x="15" y="6"/>
                    </a:lnTo>
                    <a:lnTo>
                      <a:pt x="6" y="2"/>
                    </a:lnTo>
                    <a:lnTo>
                      <a:pt x="6" y="2"/>
                    </a:lnTo>
                    <a:lnTo>
                      <a:pt x="6" y="2"/>
                    </a:lnTo>
                    <a:lnTo>
                      <a:pt x="0"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 name="Google Shape;104;p14"/>
              <p:cNvSpPr/>
              <p:nvPr/>
            </p:nvSpPr>
            <p:spPr>
              <a:xfrm>
                <a:off x="5603" y="529"/>
                <a:ext cx="14" cy="4"/>
              </a:xfrm>
              <a:custGeom>
                <a:rect b="b" l="l" r="r" t="t"/>
                <a:pathLst>
                  <a:path extrusionOk="0" h="4" w="14">
                    <a:moveTo>
                      <a:pt x="1" y="2"/>
                    </a:moveTo>
                    <a:lnTo>
                      <a:pt x="14" y="0"/>
                    </a:lnTo>
                    <a:lnTo>
                      <a:pt x="14" y="3"/>
                    </a:lnTo>
                    <a:lnTo>
                      <a:pt x="0" y="4"/>
                    </a:lnTo>
                    <a:lnTo>
                      <a:pt x="1"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 name="Google Shape;105;p14"/>
              <p:cNvSpPr/>
              <p:nvPr/>
            </p:nvSpPr>
            <p:spPr>
              <a:xfrm>
                <a:off x="5602" y="528"/>
                <a:ext cx="15" cy="5"/>
              </a:xfrm>
              <a:custGeom>
                <a:rect b="b" l="l" r="r" t="t"/>
                <a:pathLst>
                  <a:path extrusionOk="0" h="5" w="15">
                    <a:moveTo>
                      <a:pt x="14" y="1"/>
                    </a:moveTo>
                    <a:lnTo>
                      <a:pt x="14" y="4"/>
                    </a:lnTo>
                    <a:lnTo>
                      <a:pt x="1" y="5"/>
                    </a:lnTo>
                    <a:lnTo>
                      <a:pt x="2" y="3"/>
                    </a:lnTo>
                    <a:lnTo>
                      <a:pt x="14" y="1"/>
                    </a:lnTo>
                    <a:close/>
                    <a:moveTo>
                      <a:pt x="15" y="0"/>
                    </a:moveTo>
                    <a:lnTo>
                      <a:pt x="14" y="0"/>
                    </a:lnTo>
                    <a:lnTo>
                      <a:pt x="2" y="2"/>
                    </a:lnTo>
                    <a:lnTo>
                      <a:pt x="2" y="2"/>
                    </a:lnTo>
                    <a:lnTo>
                      <a:pt x="2" y="3"/>
                    </a:lnTo>
                    <a:lnTo>
                      <a:pt x="1" y="5"/>
                    </a:lnTo>
                    <a:lnTo>
                      <a:pt x="0" y="5"/>
                    </a:lnTo>
                    <a:lnTo>
                      <a:pt x="1" y="5"/>
                    </a:lnTo>
                    <a:lnTo>
                      <a:pt x="14" y="4"/>
                    </a:lnTo>
                    <a:lnTo>
                      <a:pt x="15" y="4"/>
                    </a:lnTo>
                    <a:lnTo>
                      <a:pt x="15" y="4"/>
                    </a:lnTo>
                    <a:lnTo>
                      <a:pt x="15" y="1"/>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 name="Google Shape;106;p14"/>
              <p:cNvSpPr/>
              <p:nvPr/>
            </p:nvSpPr>
            <p:spPr>
              <a:xfrm>
                <a:off x="5602" y="528"/>
                <a:ext cx="15" cy="5"/>
              </a:xfrm>
              <a:custGeom>
                <a:rect b="b" l="l" r="r" t="t"/>
                <a:pathLst>
                  <a:path extrusionOk="0" h="5" w="15">
                    <a:moveTo>
                      <a:pt x="14" y="1"/>
                    </a:moveTo>
                    <a:lnTo>
                      <a:pt x="14" y="4"/>
                    </a:lnTo>
                    <a:lnTo>
                      <a:pt x="1" y="5"/>
                    </a:lnTo>
                    <a:lnTo>
                      <a:pt x="2" y="3"/>
                    </a:lnTo>
                    <a:lnTo>
                      <a:pt x="14" y="1"/>
                    </a:lnTo>
                    <a:moveTo>
                      <a:pt x="15" y="0"/>
                    </a:moveTo>
                    <a:lnTo>
                      <a:pt x="14" y="0"/>
                    </a:lnTo>
                    <a:lnTo>
                      <a:pt x="2" y="2"/>
                    </a:lnTo>
                    <a:lnTo>
                      <a:pt x="2" y="2"/>
                    </a:lnTo>
                    <a:lnTo>
                      <a:pt x="2" y="3"/>
                    </a:lnTo>
                    <a:lnTo>
                      <a:pt x="1" y="5"/>
                    </a:lnTo>
                    <a:lnTo>
                      <a:pt x="0" y="5"/>
                    </a:lnTo>
                    <a:lnTo>
                      <a:pt x="1" y="5"/>
                    </a:lnTo>
                    <a:lnTo>
                      <a:pt x="14" y="4"/>
                    </a:lnTo>
                    <a:lnTo>
                      <a:pt x="15" y="4"/>
                    </a:lnTo>
                    <a:lnTo>
                      <a:pt x="15" y="4"/>
                    </a:lnTo>
                    <a:lnTo>
                      <a:pt x="15" y="1"/>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 name="Google Shape;107;p14"/>
              <p:cNvSpPr/>
              <p:nvPr/>
            </p:nvSpPr>
            <p:spPr>
              <a:xfrm>
                <a:off x="5675" y="547"/>
                <a:ext cx="8" cy="3"/>
              </a:xfrm>
              <a:custGeom>
                <a:rect b="b" l="l" r="r" t="t"/>
                <a:pathLst>
                  <a:path extrusionOk="0" h="3" w="8">
                    <a:moveTo>
                      <a:pt x="0" y="2"/>
                    </a:moveTo>
                    <a:lnTo>
                      <a:pt x="0" y="0"/>
                    </a:lnTo>
                    <a:lnTo>
                      <a:pt x="8" y="0"/>
                    </a:lnTo>
                    <a:lnTo>
                      <a:pt x="5" y="3"/>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 name="Google Shape;108;p14"/>
              <p:cNvSpPr/>
              <p:nvPr/>
            </p:nvSpPr>
            <p:spPr>
              <a:xfrm>
                <a:off x="5675" y="547"/>
                <a:ext cx="9" cy="3"/>
              </a:xfrm>
              <a:custGeom>
                <a:rect b="b" l="l" r="r" t="t"/>
                <a:pathLst>
                  <a:path extrusionOk="0" h="3" w="9">
                    <a:moveTo>
                      <a:pt x="7" y="0"/>
                    </a:moveTo>
                    <a:lnTo>
                      <a:pt x="5" y="3"/>
                    </a:lnTo>
                    <a:lnTo>
                      <a:pt x="0" y="1"/>
                    </a:lnTo>
                    <a:lnTo>
                      <a:pt x="0" y="0"/>
                    </a:lnTo>
                    <a:lnTo>
                      <a:pt x="7" y="0"/>
                    </a:lnTo>
                    <a:close/>
                    <a:moveTo>
                      <a:pt x="9" y="0"/>
                    </a:moveTo>
                    <a:lnTo>
                      <a:pt x="7" y="0"/>
                    </a:lnTo>
                    <a:lnTo>
                      <a:pt x="0" y="0"/>
                    </a:lnTo>
                    <a:lnTo>
                      <a:pt x="0" y="0"/>
                    </a:lnTo>
                    <a:lnTo>
                      <a:pt x="0" y="0"/>
                    </a:lnTo>
                    <a:lnTo>
                      <a:pt x="0" y="1"/>
                    </a:lnTo>
                    <a:lnTo>
                      <a:pt x="0" y="2"/>
                    </a:lnTo>
                    <a:lnTo>
                      <a:pt x="0" y="2"/>
                    </a:lnTo>
                    <a:lnTo>
                      <a:pt x="4" y="3"/>
                    </a:lnTo>
                    <a:lnTo>
                      <a:pt x="5" y="3"/>
                    </a:lnTo>
                    <a:lnTo>
                      <a:pt x="5" y="3"/>
                    </a:lnTo>
                    <a:lnTo>
                      <a:pt x="8"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 name="Google Shape;109;p14"/>
              <p:cNvSpPr/>
              <p:nvPr/>
            </p:nvSpPr>
            <p:spPr>
              <a:xfrm>
                <a:off x="5675" y="547"/>
                <a:ext cx="9" cy="3"/>
              </a:xfrm>
              <a:custGeom>
                <a:rect b="b" l="l" r="r" t="t"/>
                <a:pathLst>
                  <a:path extrusionOk="0" h="3" w="9">
                    <a:moveTo>
                      <a:pt x="7" y="0"/>
                    </a:moveTo>
                    <a:lnTo>
                      <a:pt x="5" y="3"/>
                    </a:lnTo>
                    <a:lnTo>
                      <a:pt x="0" y="1"/>
                    </a:lnTo>
                    <a:lnTo>
                      <a:pt x="0" y="0"/>
                    </a:lnTo>
                    <a:lnTo>
                      <a:pt x="7" y="0"/>
                    </a:lnTo>
                    <a:moveTo>
                      <a:pt x="9" y="0"/>
                    </a:moveTo>
                    <a:lnTo>
                      <a:pt x="7" y="0"/>
                    </a:lnTo>
                    <a:lnTo>
                      <a:pt x="0" y="0"/>
                    </a:lnTo>
                    <a:lnTo>
                      <a:pt x="0" y="0"/>
                    </a:lnTo>
                    <a:lnTo>
                      <a:pt x="0" y="0"/>
                    </a:lnTo>
                    <a:lnTo>
                      <a:pt x="0" y="1"/>
                    </a:lnTo>
                    <a:lnTo>
                      <a:pt x="0" y="2"/>
                    </a:lnTo>
                    <a:lnTo>
                      <a:pt x="0" y="2"/>
                    </a:lnTo>
                    <a:lnTo>
                      <a:pt x="4" y="3"/>
                    </a:lnTo>
                    <a:lnTo>
                      <a:pt x="5" y="3"/>
                    </a:lnTo>
                    <a:lnTo>
                      <a:pt x="5" y="3"/>
                    </a:lnTo>
                    <a:lnTo>
                      <a:pt x="8"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 name="Google Shape;110;p14"/>
              <p:cNvSpPr/>
              <p:nvPr/>
            </p:nvSpPr>
            <p:spPr>
              <a:xfrm>
                <a:off x="5398" y="698"/>
                <a:ext cx="15" cy="5"/>
              </a:xfrm>
              <a:custGeom>
                <a:rect b="b" l="l" r="r" t="t"/>
                <a:pathLst>
                  <a:path extrusionOk="0" h="5" w="15">
                    <a:moveTo>
                      <a:pt x="4" y="5"/>
                    </a:moveTo>
                    <a:lnTo>
                      <a:pt x="0" y="2"/>
                    </a:lnTo>
                    <a:lnTo>
                      <a:pt x="3" y="0"/>
                    </a:lnTo>
                    <a:lnTo>
                      <a:pt x="13" y="1"/>
                    </a:lnTo>
                    <a:lnTo>
                      <a:pt x="15" y="5"/>
                    </a:lnTo>
                    <a:lnTo>
                      <a:pt x="4"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 name="Google Shape;111;p14"/>
              <p:cNvSpPr/>
              <p:nvPr/>
            </p:nvSpPr>
            <p:spPr>
              <a:xfrm>
                <a:off x="5398" y="698"/>
                <a:ext cx="15" cy="5"/>
              </a:xfrm>
              <a:custGeom>
                <a:rect b="b" l="l" r="r" t="t"/>
                <a:pathLst>
                  <a:path extrusionOk="0" h="5" w="15">
                    <a:moveTo>
                      <a:pt x="3" y="1"/>
                    </a:moveTo>
                    <a:lnTo>
                      <a:pt x="13" y="1"/>
                    </a:lnTo>
                    <a:lnTo>
                      <a:pt x="15" y="4"/>
                    </a:lnTo>
                    <a:lnTo>
                      <a:pt x="4" y="4"/>
                    </a:lnTo>
                    <a:lnTo>
                      <a:pt x="1" y="2"/>
                    </a:lnTo>
                    <a:lnTo>
                      <a:pt x="3" y="1"/>
                    </a:lnTo>
                    <a:close/>
                    <a:moveTo>
                      <a:pt x="3" y="0"/>
                    </a:moveTo>
                    <a:lnTo>
                      <a:pt x="3" y="0"/>
                    </a:lnTo>
                    <a:lnTo>
                      <a:pt x="0" y="2"/>
                    </a:lnTo>
                    <a:lnTo>
                      <a:pt x="0" y="2"/>
                    </a:lnTo>
                    <a:lnTo>
                      <a:pt x="0" y="3"/>
                    </a:lnTo>
                    <a:lnTo>
                      <a:pt x="4" y="5"/>
                    </a:lnTo>
                    <a:lnTo>
                      <a:pt x="4" y="5"/>
                    </a:lnTo>
                    <a:lnTo>
                      <a:pt x="4" y="5"/>
                    </a:lnTo>
                    <a:lnTo>
                      <a:pt x="15" y="5"/>
                    </a:lnTo>
                    <a:lnTo>
                      <a:pt x="15" y="5"/>
                    </a:lnTo>
                    <a:lnTo>
                      <a:pt x="15" y="4"/>
                    </a:lnTo>
                    <a:lnTo>
                      <a:pt x="13" y="1"/>
                    </a:lnTo>
                    <a:lnTo>
                      <a:pt x="13" y="1"/>
                    </a:lnTo>
                    <a:lnTo>
                      <a:pt x="13" y="1"/>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 name="Google Shape;112;p14"/>
              <p:cNvSpPr/>
              <p:nvPr/>
            </p:nvSpPr>
            <p:spPr>
              <a:xfrm>
                <a:off x="5398" y="698"/>
                <a:ext cx="15" cy="5"/>
              </a:xfrm>
              <a:custGeom>
                <a:rect b="b" l="l" r="r" t="t"/>
                <a:pathLst>
                  <a:path extrusionOk="0" h="5" w="15">
                    <a:moveTo>
                      <a:pt x="3" y="1"/>
                    </a:moveTo>
                    <a:lnTo>
                      <a:pt x="13" y="1"/>
                    </a:lnTo>
                    <a:lnTo>
                      <a:pt x="15" y="4"/>
                    </a:lnTo>
                    <a:lnTo>
                      <a:pt x="4" y="4"/>
                    </a:lnTo>
                    <a:lnTo>
                      <a:pt x="1" y="2"/>
                    </a:lnTo>
                    <a:lnTo>
                      <a:pt x="3" y="1"/>
                    </a:lnTo>
                    <a:moveTo>
                      <a:pt x="3" y="0"/>
                    </a:moveTo>
                    <a:lnTo>
                      <a:pt x="3" y="0"/>
                    </a:lnTo>
                    <a:lnTo>
                      <a:pt x="0" y="2"/>
                    </a:lnTo>
                    <a:lnTo>
                      <a:pt x="0" y="2"/>
                    </a:lnTo>
                    <a:lnTo>
                      <a:pt x="0" y="3"/>
                    </a:lnTo>
                    <a:lnTo>
                      <a:pt x="4" y="5"/>
                    </a:lnTo>
                    <a:lnTo>
                      <a:pt x="4" y="5"/>
                    </a:lnTo>
                    <a:lnTo>
                      <a:pt x="4" y="5"/>
                    </a:lnTo>
                    <a:lnTo>
                      <a:pt x="15" y="5"/>
                    </a:lnTo>
                    <a:lnTo>
                      <a:pt x="15" y="5"/>
                    </a:lnTo>
                    <a:lnTo>
                      <a:pt x="15" y="4"/>
                    </a:lnTo>
                    <a:lnTo>
                      <a:pt x="13" y="1"/>
                    </a:lnTo>
                    <a:lnTo>
                      <a:pt x="13" y="1"/>
                    </a:lnTo>
                    <a:lnTo>
                      <a:pt x="13" y="1"/>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 name="Google Shape;113;p14"/>
              <p:cNvSpPr/>
              <p:nvPr/>
            </p:nvSpPr>
            <p:spPr>
              <a:xfrm>
                <a:off x="5418" y="689"/>
                <a:ext cx="8" cy="4"/>
              </a:xfrm>
              <a:custGeom>
                <a:rect b="b" l="l" r="r" t="t"/>
                <a:pathLst>
                  <a:path extrusionOk="0" h="4" w="8">
                    <a:moveTo>
                      <a:pt x="1" y="0"/>
                    </a:moveTo>
                    <a:lnTo>
                      <a:pt x="8" y="0"/>
                    </a:lnTo>
                    <a:lnTo>
                      <a:pt x="8" y="3"/>
                    </a:lnTo>
                    <a:lnTo>
                      <a:pt x="0" y="4"/>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 name="Google Shape;114;p14"/>
              <p:cNvSpPr/>
              <p:nvPr/>
            </p:nvSpPr>
            <p:spPr>
              <a:xfrm>
                <a:off x="5418" y="689"/>
                <a:ext cx="8" cy="4"/>
              </a:xfrm>
              <a:custGeom>
                <a:rect b="b" l="l" r="r" t="t"/>
                <a:pathLst>
                  <a:path extrusionOk="0" h="4" w="8">
                    <a:moveTo>
                      <a:pt x="8" y="0"/>
                    </a:moveTo>
                    <a:lnTo>
                      <a:pt x="8" y="3"/>
                    </a:lnTo>
                    <a:lnTo>
                      <a:pt x="0" y="4"/>
                    </a:lnTo>
                    <a:lnTo>
                      <a:pt x="1" y="0"/>
                    </a:lnTo>
                    <a:lnTo>
                      <a:pt x="8" y="0"/>
                    </a:lnTo>
                    <a:close/>
                    <a:moveTo>
                      <a:pt x="8" y="0"/>
                    </a:moveTo>
                    <a:lnTo>
                      <a:pt x="8" y="0"/>
                    </a:lnTo>
                    <a:lnTo>
                      <a:pt x="1" y="0"/>
                    </a:lnTo>
                    <a:lnTo>
                      <a:pt x="1" y="0"/>
                    </a:lnTo>
                    <a:lnTo>
                      <a:pt x="1" y="0"/>
                    </a:lnTo>
                    <a:lnTo>
                      <a:pt x="0" y="4"/>
                    </a:lnTo>
                    <a:lnTo>
                      <a:pt x="0" y="4"/>
                    </a:lnTo>
                    <a:lnTo>
                      <a:pt x="0" y="4"/>
                    </a:lnTo>
                    <a:lnTo>
                      <a:pt x="8" y="4"/>
                    </a:lnTo>
                    <a:lnTo>
                      <a:pt x="8" y="4"/>
                    </a:lnTo>
                    <a:lnTo>
                      <a:pt x="8" y="3"/>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 name="Google Shape;115;p14"/>
              <p:cNvSpPr/>
              <p:nvPr/>
            </p:nvSpPr>
            <p:spPr>
              <a:xfrm>
                <a:off x="5418" y="689"/>
                <a:ext cx="8" cy="4"/>
              </a:xfrm>
              <a:custGeom>
                <a:rect b="b" l="l" r="r" t="t"/>
                <a:pathLst>
                  <a:path extrusionOk="0" h="4" w="8">
                    <a:moveTo>
                      <a:pt x="8" y="0"/>
                    </a:moveTo>
                    <a:lnTo>
                      <a:pt x="8" y="3"/>
                    </a:lnTo>
                    <a:lnTo>
                      <a:pt x="0" y="4"/>
                    </a:lnTo>
                    <a:lnTo>
                      <a:pt x="1" y="0"/>
                    </a:lnTo>
                    <a:lnTo>
                      <a:pt x="8" y="0"/>
                    </a:lnTo>
                    <a:moveTo>
                      <a:pt x="8" y="0"/>
                    </a:moveTo>
                    <a:lnTo>
                      <a:pt x="8" y="0"/>
                    </a:lnTo>
                    <a:lnTo>
                      <a:pt x="1" y="0"/>
                    </a:lnTo>
                    <a:lnTo>
                      <a:pt x="1" y="0"/>
                    </a:lnTo>
                    <a:lnTo>
                      <a:pt x="1" y="0"/>
                    </a:lnTo>
                    <a:lnTo>
                      <a:pt x="0" y="4"/>
                    </a:lnTo>
                    <a:lnTo>
                      <a:pt x="0" y="4"/>
                    </a:lnTo>
                    <a:lnTo>
                      <a:pt x="0" y="4"/>
                    </a:lnTo>
                    <a:lnTo>
                      <a:pt x="8" y="4"/>
                    </a:lnTo>
                    <a:lnTo>
                      <a:pt x="8" y="4"/>
                    </a:lnTo>
                    <a:lnTo>
                      <a:pt x="8" y="3"/>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 name="Google Shape;116;p14"/>
              <p:cNvSpPr/>
              <p:nvPr/>
            </p:nvSpPr>
            <p:spPr>
              <a:xfrm>
                <a:off x="5166" y="621"/>
                <a:ext cx="14" cy="5"/>
              </a:xfrm>
              <a:custGeom>
                <a:rect b="b" l="l" r="r" t="t"/>
                <a:pathLst>
                  <a:path extrusionOk="0" h="5" w="14">
                    <a:moveTo>
                      <a:pt x="7" y="3"/>
                    </a:moveTo>
                    <a:lnTo>
                      <a:pt x="0" y="5"/>
                    </a:lnTo>
                    <a:lnTo>
                      <a:pt x="3" y="0"/>
                    </a:lnTo>
                    <a:lnTo>
                      <a:pt x="9" y="0"/>
                    </a:lnTo>
                    <a:lnTo>
                      <a:pt x="14" y="5"/>
                    </a:lnTo>
                    <a:lnTo>
                      <a:pt x="7"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 name="Google Shape;117;p14"/>
              <p:cNvSpPr/>
              <p:nvPr/>
            </p:nvSpPr>
            <p:spPr>
              <a:xfrm>
                <a:off x="5166" y="621"/>
                <a:ext cx="14" cy="6"/>
              </a:xfrm>
              <a:custGeom>
                <a:rect b="b" l="l" r="r" t="t"/>
                <a:pathLst>
                  <a:path extrusionOk="0" h="6" w="14">
                    <a:moveTo>
                      <a:pt x="9" y="0"/>
                    </a:moveTo>
                    <a:lnTo>
                      <a:pt x="13" y="5"/>
                    </a:lnTo>
                    <a:lnTo>
                      <a:pt x="7" y="3"/>
                    </a:lnTo>
                    <a:lnTo>
                      <a:pt x="1" y="4"/>
                    </a:lnTo>
                    <a:lnTo>
                      <a:pt x="3" y="0"/>
                    </a:lnTo>
                    <a:lnTo>
                      <a:pt x="9" y="0"/>
                    </a:lnTo>
                    <a:close/>
                    <a:moveTo>
                      <a:pt x="9" y="0"/>
                    </a:moveTo>
                    <a:lnTo>
                      <a:pt x="9" y="0"/>
                    </a:lnTo>
                    <a:lnTo>
                      <a:pt x="3" y="0"/>
                    </a:lnTo>
                    <a:lnTo>
                      <a:pt x="3" y="0"/>
                    </a:lnTo>
                    <a:lnTo>
                      <a:pt x="3" y="0"/>
                    </a:lnTo>
                    <a:lnTo>
                      <a:pt x="0" y="4"/>
                    </a:lnTo>
                    <a:lnTo>
                      <a:pt x="0" y="5"/>
                    </a:lnTo>
                    <a:lnTo>
                      <a:pt x="1" y="5"/>
                    </a:lnTo>
                    <a:lnTo>
                      <a:pt x="7" y="4"/>
                    </a:lnTo>
                    <a:lnTo>
                      <a:pt x="13" y="5"/>
                    </a:lnTo>
                    <a:lnTo>
                      <a:pt x="14" y="6"/>
                    </a:lnTo>
                    <a:lnTo>
                      <a:pt x="13" y="4"/>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 name="Google Shape;118;p14"/>
              <p:cNvSpPr/>
              <p:nvPr/>
            </p:nvSpPr>
            <p:spPr>
              <a:xfrm>
                <a:off x="5166" y="621"/>
                <a:ext cx="14" cy="6"/>
              </a:xfrm>
              <a:custGeom>
                <a:rect b="b" l="l" r="r" t="t"/>
                <a:pathLst>
                  <a:path extrusionOk="0" h="6" w="14">
                    <a:moveTo>
                      <a:pt x="9" y="0"/>
                    </a:moveTo>
                    <a:lnTo>
                      <a:pt x="13" y="5"/>
                    </a:lnTo>
                    <a:lnTo>
                      <a:pt x="7" y="3"/>
                    </a:lnTo>
                    <a:lnTo>
                      <a:pt x="1" y="4"/>
                    </a:lnTo>
                    <a:lnTo>
                      <a:pt x="3" y="0"/>
                    </a:lnTo>
                    <a:lnTo>
                      <a:pt x="9" y="0"/>
                    </a:lnTo>
                    <a:moveTo>
                      <a:pt x="9" y="0"/>
                    </a:moveTo>
                    <a:lnTo>
                      <a:pt x="9" y="0"/>
                    </a:lnTo>
                    <a:lnTo>
                      <a:pt x="3" y="0"/>
                    </a:lnTo>
                    <a:lnTo>
                      <a:pt x="3" y="0"/>
                    </a:lnTo>
                    <a:lnTo>
                      <a:pt x="3" y="0"/>
                    </a:lnTo>
                    <a:lnTo>
                      <a:pt x="0" y="4"/>
                    </a:lnTo>
                    <a:lnTo>
                      <a:pt x="0" y="5"/>
                    </a:lnTo>
                    <a:lnTo>
                      <a:pt x="1" y="5"/>
                    </a:lnTo>
                    <a:lnTo>
                      <a:pt x="7" y="4"/>
                    </a:lnTo>
                    <a:lnTo>
                      <a:pt x="13" y="5"/>
                    </a:lnTo>
                    <a:lnTo>
                      <a:pt x="14" y="6"/>
                    </a:lnTo>
                    <a:lnTo>
                      <a:pt x="13" y="4"/>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 name="Google Shape;119;p14"/>
              <p:cNvSpPr/>
              <p:nvPr/>
            </p:nvSpPr>
            <p:spPr>
              <a:xfrm>
                <a:off x="5194" y="629"/>
                <a:ext cx="10" cy="7"/>
              </a:xfrm>
              <a:custGeom>
                <a:rect b="b" l="l" r="r" t="t"/>
                <a:pathLst>
                  <a:path extrusionOk="0" h="7" w="10">
                    <a:moveTo>
                      <a:pt x="0" y="6"/>
                    </a:moveTo>
                    <a:lnTo>
                      <a:pt x="1" y="2"/>
                    </a:lnTo>
                    <a:lnTo>
                      <a:pt x="10" y="0"/>
                    </a:lnTo>
                    <a:lnTo>
                      <a:pt x="5" y="4"/>
                    </a:lnTo>
                    <a:lnTo>
                      <a:pt x="5" y="7"/>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 name="Google Shape;120;p14"/>
              <p:cNvSpPr/>
              <p:nvPr/>
            </p:nvSpPr>
            <p:spPr>
              <a:xfrm>
                <a:off x="5193" y="629"/>
                <a:ext cx="12" cy="7"/>
              </a:xfrm>
              <a:custGeom>
                <a:rect b="b" l="l" r="r" t="t"/>
                <a:pathLst>
                  <a:path extrusionOk="0" h="7" w="12">
                    <a:moveTo>
                      <a:pt x="10" y="0"/>
                    </a:moveTo>
                    <a:lnTo>
                      <a:pt x="6" y="4"/>
                    </a:lnTo>
                    <a:lnTo>
                      <a:pt x="6" y="7"/>
                    </a:lnTo>
                    <a:lnTo>
                      <a:pt x="1" y="6"/>
                    </a:lnTo>
                    <a:lnTo>
                      <a:pt x="2" y="2"/>
                    </a:lnTo>
                    <a:lnTo>
                      <a:pt x="10" y="0"/>
                    </a:lnTo>
                    <a:close/>
                    <a:moveTo>
                      <a:pt x="12" y="0"/>
                    </a:moveTo>
                    <a:lnTo>
                      <a:pt x="10" y="0"/>
                    </a:lnTo>
                    <a:lnTo>
                      <a:pt x="2" y="1"/>
                    </a:lnTo>
                    <a:lnTo>
                      <a:pt x="2" y="1"/>
                    </a:lnTo>
                    <a:lnTo>
                      <a:pt x="2" y="2"/>
                    </a:lnTo>
                    <a:lnTo>
                      <a:pt x="1" y="6"/>
                    </a:lnTo>
                    <a:lnTo>
                      <a:pt x="0" y="6"/>
                    </a:lnTo>
                    <a:lnTo>
                      <a:pt x="1" y="6"/>
                    </a:lnTo>
                    <a:lnTo>
                      <a:pt x="6" y="7"/>
                    </a:lnTo>
                    <a:lnTo>
                      <a:pt x="6" y="7"/>
                    </a:lnTo>
                    <a:lnTo>
                      <a:pt x="6" y="7"/>
                    </a:lnTo>
                    <a:lnTo>
                      <a:pt x="6" y="4"/>
                    </a:lnTo>
                    <a:lnTo>
                      <a:pt x="11" y="0"/>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 name="Google Shape;121;p14"/>
              <p:cNvSpPr/>
              <p:nvPr/>
            </p:nvSpPr>
            <p:spPr>
              <a:xfrm>
                <a:off x="5193" y="629"/>
                <a:ext cx="12" cy="7"/>
              </a:xfrm>
              <a:custGeom>
                <a:rect b="b" l="l" r="r" t="t"/>
                <a:pathLst>
                  <a:path extrusionOk="0" h="7" w="12">
                    <a:moveTo>
                      <a:pt x="10" y="0"/>
                    </a:moveTo>
                    <a:lnTo>
                      <a:pt x="6" y="4"/>
                    </a:lnTo>
                    <a:lnTo>
                      <a:pt x="6" y="7"/>
                    </a:lnTo>
                    <a:lnTo>
                      <a:pt x="1" y="6"/>
                    </a:lnTo>
                    <a:lnTo>
                      <a:pt x="2" y="2"/>
                    </a:lnTo>
                    <a:lnTo>
                      <a:pt x="10" y="0"/>
                    </a:lnTo>
                    <a:moveTo>
                      <a:pt x="12" y="0"/>
                    </a:moveTo>
                    <a:lnTo>
                      <a:pt x="10" y="0"/>
                    </a:lnTo>
                    <a:lnTo>
                      <a:pt x="2" y="1"/>
                    </a:lnTo>
                    <a:lnTo>
                      <a:pt x="2" y="1"/>
                    </a:lnTo>
                    <a:lnTo>
                      <a:pt x="2" y="2"/>
                    </a:lnTo>
                    <a:lnTo>
                      <a:pt x="1" y="6"/>
                    </a:lnTo>
                    <a:lnTo>
                      <a:pt x="0" y="6"/>
                    </a:lnTo>
                    <a:lnTo>
                      <a:pt x="1" y="6"/>
                    </a:lnTo>
                    <a:lnTo>
                      <a:pt x="6" y="7"/>
                    </a:lnTo>
                    <a:lnTo>
                      <a:pt x="6" y="7"/>
                    </a:lnTo>
                    <a:lnTo>
                      <a:pt x="6" y="7"/>
                    </a:lnTo>
                    <a:lnTo>
                      <a:pt x="6" y="4"/>
                    </a:lnTo>
                    <a:lnTo>
                      <a:pt x="11" y="0"/>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 name="Google Shape;122;p14"/>
              <p:cNvSpPr/>
              <p:nvPr/>
            </p:nvSpPr>
            <p:spPr>
              <a:xfrm>
                <a:off x="5217" y="634"/>
                <a:ext cx="8" cy="4"/>
              </a:xfrm>
              <a:custGeom>
                <a:rect b="b" l="l" r="r" t="t"/>
                <a:pathLst>
                  <a:path extrusionOk="0" h="4" w="8">
                    <a:moveTo>
                      <a:pt x="0" y="1"/>
                    </a:moveTo>
                    <a:lnTo>
                      <a:pt x="6" y="0"/>
                    </a:lnTo>
                    <a:lnTo>
                      <a:pt x="8" y="2"/>
                    </a:lnTo>
                    <a:lnTo>
                      <a:pt x="3" y="4"/>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 name="Google Shape;123;p14"/>
              <p:cNvSpPr/>
              <p:nvPr/>
            </p:nvSpPr>
            <p:spPr>
              <a:xfrm>
                <a:off x="5216" y="634"/>
                <a:ext cx="9" cy="4"/>
              </a:xfrm>
              <a:custGeom>
                <a:rect b="b" l="l" r="r" t="t"/>
                <a:pathLst>
                  <a:path extrusionOk="0" h="4" w="9">
                    <a:moveTo>
                      <a:pt x="7" y="0"/>
                    </a:moveTo>
                    <a:lnTo>
                      <a:pt x="8" y="2"/>
                    </a:lnTo>
                    <a:lnTo>
                      <a:pt x="4" y="3"/>
                    </a:lnTo>
                    <a:lnTo>
                      <a:pt x="1" y="1"/>
                    </a:lnTo>
                    <a:lnTo>
                      <a:pt x="7" y="0"/>
                    </a:lnTo>
                    <a:close/>
                    <a:moveTo>
                      <a:pt x="7" y="0"/>
                    </a:moveTo>
                    <a:lnTo>
                      <a:pt x="7" y="0"/>
                    </a:lnTo>
                    <a:lnTo>
                      <a:pt x="1" y="1"/>
                    </a:lnTo>
                    <a:lnTo>
                      <a:pt x="0" y="1"/>
                    </a:lnTo>
                    <a:lnTo>
                      <a:pt x="1" y="1"/>
                    </a:lnTo>
                    <a:lnTo>
                      <a:pt x="4" y="4"/>
                    </a:lnTo>
                    <a:lnTo>
                      <a:pt x="4" y="4"/>
                    </a:lnTo>
                    <a:lnTo>
                      <a:pt x="5" y="4"/>
                    </a:lnTo>
                    <a:lnTo>
                      <a:pt x="8" y="2"/>
                    </a:lnTo>
                    <a:lnTo>
                      <a:pt x="9" y="2"/>
                    </a:lnTo>
                    <a:lnTo>
                      <a:pt x="8" y="2"/>
                    </a:lnTo>
                    <a:lnTo>
                      <a:pt x="8"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 name="Google Shape;124;p14"/>
              <p:cNvSpPr/>
              <p:nvPr/>
            </p:nvSpPr>
            <p:spPr>
              <a:xfrm>
                <a:off x="5216" y="634"/>
                <a:ext cx="9" cy="4"/>
              </a:xfrm>
              <a:custGeom>
                <a:rect b="b" l="l" r="r" t="t"/>
                <a:pathLst>
                  <a:path extrusionOk="0" h="4" w="9">
                    <a:moveTo>
                      <a:pt x="7" y="0"/>
                    </a:moveTo>
                    <a:lnTo>
                      <a:pt x="8" y="2"/>
                    </a:lnTo>
                    <a:lnTo>
                      <a:pt x="4" y="3"/>
                    </a:lnTo>
                    <a:lnTo>
                      <a:pt x="1" y="1"/>
                    </a:lnTo>
                    <a:lnTo>
                      <a:pt x="7" y="0"/>
                    </a:lnTo>
                    <a:moveTo>
                      <a:pt x="7" y="0"/>
                    </a:moveTo>
                    <a:lnTo>
                      <a:pt x="7" y="0"/>
                    </a:lnTo>
                    <a:lnTo>
                      <a:pt x="1" y="1"/>
                    </a:lnTo>
                    <a:lnTo>
                      <a:pt x="0" y="1"/>
                    </a:lnTo>
                    <a:lnTo>
                      <a:pt x="1" y="1"/>
                    </a:lnTo>
                    <a:lnTo>
                      <a:pt x="4" y="4"/>
                    </a:lnTo>
                    <a:lnTo>
                      <a:pt x="4" y="4"/>
                    </a:lnTo>
                    <a:lnTo>
                      <a:pt x="5" y="4"/>
                    </a:lnTo>
                    <a:lnTo>
                      <a:pt x="8" y="2"/>
                    </a:lnTo>
                    <a:lnTo>
                      <a:pt x="9" y="2"/>
                    </a:lnTo>
                    <a:lnTo>
                      <a:pt x="8" y="2"/>
                    </a:lnTo>
                    <a:lnTo>
                      <a:pt x="8"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 name="Google Shape;125;p14"/>
              <p:cNvSpPr/>
              <p:nvPr/>
            </p:nvSpPr>
            <p:spPr>
              <a:xfrm>
                <a:off x="4945" y="601"/>
                <a:ext cx="36" cy="15"/>
              </a:xfrm>
              <a:custGeom>
                <a:rect b="b" l="l" r="r" t="t"/>
                <a:pathLst>
                  <a:path extrusionOk="0" h="15" w="36">
                    <a:moveTo>
                      <a:pt x="6" y="8"/>
                    </a:moveTo>
                    <a:lnTo>
                      <a:pt x="0" y="6"/>
                    </a:lnTo>
                    <a:lnTo>
                      <a:pt x="6" y="3"/>
                    </a:lnTo>
                    <a:lnTo>
                      <a:pt x="9" y="0"/>
                    </a:lnTo>
                    <a:lnTo>
                      <a:pt x="21" y="0"/>
                    </a:lnTo>
                    <a:lnTo>
                      <a:pt x="35" y="1"/>
                    </a:lnTo>
                    <a:lnTo>
                      <a:pt x="36" y="3"/>
                    </a:lnTo>
                    <a:lnTo>
                      <a:pt x="28" y="6"/>
                    </a:lnTo>
                    <a:lnTo>
                      <a:pt x="28" y="12"/>
                    </a:lnTo>
                    <a:lnTo>
                      <a:pt x="16" y="15"/>
                    </a:lnTo>
                    <a:lnTo>
                      <a:pt x="6"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 name="Google Shape;126;p14"/>
              <p:cNvSpPr/>
              <p:nvPr/>
            </p:nvSpPr>
            <p:spPr>
              <a:xfrm>
                <a:off x="4945" y="600"/>
                <a:ext cx="36" cy="16"/>
              </a:xfrm>
              <a:custGeom>
                <a:rect b="b" l="l" r="r" t="t"/>
                <a:pathLst>
                  <a:path extrusionOk="0" h="16" w="36">
                    <a:moveTo>
                      <a:pt x="21" y="1"/>
                    </a:moveTo>
                    <a:lnTo>
                      <a:pt x="35" y="2"/>
                    </a:lnTo>
                    <a:lnTo>
                      <a:pt x="36" y="4"/>
                    </a:lnTo>
                    <a:lnTo>
                      <a:pt x="28" y="7"/>
                    </a:lnTo>
                    <a:lnTo>
                      <a:pt x="28" y="13"/>
                    </a:lnTo>
                    <a:lnTo>
                      <a:pt x="16" y="15"/>
                    </a:lnTo>
                    <a:lnTo>
                      <a:pt x="6" y="9"/>
                    </a:lnTo>
                    <a:lnTo>
                      <a:pt x="1" y="7"/>
                    </a:lnTo>
                    <a:lnTo>
                      <a:pt x="6" y="4"/>
                    </a:lnTo>
                    <a:lnTo>
                      <a:pt x="9" y="1"/>
                    </a:lnTo>
                    <a:lnTo>
                      <a:pt x="21" y="1"/>
                    </a:lnTo>
                    <a:close/>
                    <a:moveTo>
                      <a:pt x="21" y="0"/>
                    </a:moveTo>
                    <a:lnTo>
                      <a:pt x="21" y="0"/>
                    </a:lnTo>
                    <a:lnTo>
                      <a:pt x="9" y="1"/>
                    </a:lnTo>
                    <a:lnTo>
                      <a:pt x="9" y="1"/>
                    </a:lnTo>
                    <a:lnTo>
                      <a:pt x="9" y="1"/>
                    </a:lnTo>
                    <a:lnTo>
                      <a:pt x="5" y="4"/>
                    </a:lnTo>
                    <a:lnTo>
                      <a:pt x="5" y="4"/>
                    </a:lnTo>
                    <a:lnTo>
                      <a:pt x="5" y="4"/>
                    </a:lnTo>
                    <a:lnTo>
                      <a:pt x="1" y="7"/>
                    </a:lnTo>
                    <a:lnTo>
                      <a:pt x="0" y="8"/>
                    </a:lnTo>
                    <a:lnTo>
                      <a:pt x="1" y="8"/>
                    </a:lnTo>
                    <a:lnTo>
                      <a:pt x="6" y="9"/>
                    </a:lnTo>
                    <a:lnTo>
                      <a:pt x="16" y="16"/>
                    </a:lnTo>
                    <a:lnTo>
                      <a:pt x="16" y="16"/>
                    </a:lnTo>
                    <a:lnTo>
                      <a:pt x="16" y="16"/>
                    </a:lnTo>
                    <a:lnTo>
                      <a:pt x="28" y="13"/>
                    </a:lnTo>
                    <a:lnTo>
                      <a:pt x="28" y="13"/>
                    </a:lnTo>
                    <a:lnTo>
                      <a:pt x="28" y="13"/>
                    </a:lnTo>
                    <a:lnTo>
                      <a:pt x="28" y="8"/>
                    </a:lnTo>
                    <a:lnTo>
                      <a:pt x="36" y="4"/>
                    </a:lnTo>
                    <a:lnTo>
                      <a:pt x="36" y="4"/>
                    </a:lnTo>
                    <a:lnTo>
                      <a:pt x="36" y="4"/>
                    </a:lnTo>
                    <a:lnTo>
                      <a:pt x="35" y="2"/>
                    </a:lnTo>
                    <a:lnTo>
                      <a:pt x="35" y="1"/>
                    </a:lnTo>
                    <a:lnTo>
                      <a:pt x="35" y="1"/>
                    </a:lnTo>
                    <a:lnTo>
                      <a:pt x="21" y="0"/>
                    </a:lnTo>
                    <a:lnTo>
                      <a:pt x="21" y="0"/>
                    </a:lnTo>
                    <a:lnTo>
                      <a:pt x="2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 name="Google Shape;127;p14"/>
              <p:cNvSpPr/>
              <p:nvPr/>
            </p:nvSpPr>
            <p:spPr>
              <a:xfrm>
                <a:off x="4945" y="600"/>
                <a:ext cx="36" cy="16"/>
              </a:xfrm>
              <a:custGeom>
                <a:rect b="b" l="l" r="r" t="t"/>
                <a:pathLst>
                  <a:path extrusionOk="0" h="16" w="36">
                    <a:moveTo>
                      <a:pt x="21" y="1"/>
                    </a:moveTo>
                    <a:lnTo>
                      <a:pt x="35" y="2"/>
                    </a:lnTo>
                    <a:lnTo>
                      <a:pt x="36" y="4"/>
                    </a:lnTo>
                    <a:lnTo>
                      <a:pt x="28" y="7"/>
                    </a:lnTo>
                    <a:lnTo>
                      <a:pt x="28" y="13"/>
                    </a:lnTo>
                    <a:lnTo>
                      <a:pt x="16" y="15"/>
                    </a:lnTo>
                    <a:lnTo>
                      <a:pt x="6" y="9"/>
                    </a:lnTo>
                    <a:lnTo>
                      <a:pt x="1" y="7"/>
                    </a:lnTo>
                    <a:lnTo>
                      <a:pt x="6" y="4"/>
                    </a:lnTo>
                    <a:lnTo>
                      <a:pt x="9" y="1"/>
                    </a:lnTo>
                    <a:lnTo>
                      <a:pt x="21" y="1"/>
                    </a:lnTo>
                    <a:moveTo>
                      <a:pt x="21" y="0"/>
                    </a:moveTo>
                    <a:lnTo>
                      <a:pt x="21" y="0"/>
                    </a:lnTo>
                    <a:lnTo>
                      <a:pt x="9" y="1"/>
                    </a:lnTo>
                    <a:lnTo>
                      <a:pt x="9" y="1"/>
                    </a:lnTo>
                    <a:lnTo>
                      <a:pt x="9" y="1"/>
                    </a:lnTo>
                    <a:lnTo>
                      <a:pt x="5" y="4"/>
                    </a:lnTo>
                    <a:lnTo>
                      <a:pt x="5" y="4"/>
                    </a:lnTo>
                    <a:lnTo>
                      <a:pt x="5" y="4"/>
                    </a:lnTo>
                    <a:lnTo>
                      <a:pt x="1" y="7"/>
                    </a:lnTo>
                    <a:lnTo>
                      <a:pt x="0" y="8"/>
                    </a:lnTo>
                    <a:lnTo>
                      <a:pt x="1" y="8"/>
                    </a:lnTo>
                    <a:lnTo>
                      <a:pt x="6" y="9"/>
                    </a:lnTo>
                    <a:lnTo>
                      <a:pt x="16" y="16"/>
                    </a:lnTo>
                    <a:lnTo>
                      <a:pt x="16" y="16"/>
                    </a:lnTo>
                    <a:lnTo>
                      <a:pt x="16" y="16"/>
                    </a:lnTo>
                    <a:lnTo>
                      <a:pt x="28" y="13"/>
                    </a:lnTo>
                    <a:lnTo>
                      <a:pt x="28" y="13"/>
                    </a:lnTo>
                    <a:lnTo>
                      <a:pt x="28" y="13"/>
                    </a:lnTo>
                    <a:lnTo>
                      <a:pt x="28" y="8"/>
                    </a:lnTo>
                    <a:lnTo>
                      <a:pt x="36" y="4"/>
                    </a:lnTo>
                    <a:lnTo>
                      <a:pt x="36" y="4"/>
                    </a:lnTo>
                    <a:lnTo>
                      <a:pt x="36" y="4"/>
                    </a:lnTo>
                    <a:lnTo>
                      <a:pt x="35" y="2"/>
                    </a:lnTo>
                    <a:lnTo>
                      <a:pt x="35" y="1"/>
                    </a:lnTo>
                    <a:lnTo>
                      <a:pt x="35" y="1"/>
                    </a:lnTo>
                    <a:lnTo>
                      <a:pt x="21" y="0"/>
                    </a:lnTo>
                    <a:lnTo>
                      <a:pt x="21" y="0"/>
                    </a:lnTo>
                    <a:lnTo>
                      <a:pt x="2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 name="Google Shape;128;p14"/>
              <p:cNvSpPr/>
              <p:nvPr/>
            </p:nvSpPr>
            <p:spPr>
              <a:xfrm>
                <a:off x="5017" y="604"/>
                <a:ext cx="15" cy="10"/>
              </a:xfrm>
              <a:custGeom>
                <a:rect b="b" l="l" r="r" t="t"/>
                <a:pathLst>
                  <a:path extrusionOk="0" h="10" w="15">
                    <a:moveTo>
                      <a:pt x="0" y="10"/>
                    </a:moveTo>
                    <a:lnTo>
                      <a:pt x="0" y="7"/>
                    </a:lnTo>
                    <a:lnTo>
                      <a:pt x="4" y="3"/>
                    </a:lnTo>
                    <a:lnTo>
                      <a:pt x="10" y="0"/>
                    </a:lnTo>
                    <a:lnTo>
                      <a:pt x="15" y="1"/>
                    </a:lnTo>
                    <a:lnTo>
                      <a:pt x="7" y="6"/>
                    </a:lnTo>
                    <a:lnTo>
                      <a:pt x="7" y="10"/>
                    </a:lnTo>
                    <a:lnTo>
                      <a:pt x="0"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 name="Google Shape;129;p14"/>
              <p:cNvSpPr/>
              <p:nvPr/>
            </p:nvSpPr>
            <p:spPr>
              <a:xfrm>
                <a:off x="5017" y="604"/>
                <a:ext cx="16" cy="10"/>
              </a:xfrm>
              <a:custGeom>
                <a:rect b="b" l="l" r="r" t="t"/>
                <a:pathLst>
                  <a:path extrusionOk="0" h="10" w="16">
                    <a:moveTo>
                      <a:pt x="10" y="1"/>
                    </a:moveTo>
                    <a:lnTo>
                      <a:pt x="15" y="1"/>
                    </a:lnTo>
                    <a:lnTo>
                      <a:pt x="7" y="6"/>
                    </a:lnTo>
                    <a:lnTo>
                      <a:pt x="7" y="10"/>
                    </a:lnTo>
                    <a:lnTo>
                      <a:pt x="1" y="10"/>
                    </a:lnTo>
                    <a:lnTo>
                      <a:pt x="0" y="7"/>
                    </a:lnTo>
                    <a:lnTo>
                      <a:pt x="4" y="3"/>
                    </a:lnTo>
                    <a:lnTo>
                      <a:pt x="10" y="1"/>
                    </a:lnTo>
                    <a:close/>
                    <a:moveTo>
                      <a:pt x="10" y="0"/>
                    </a:moveTo>
                    <a:lnTo>
                      <a:pt x="10" y="0"/>
                    </a:lnTo>
                    <a:lnTo>
                      <a:pt x="4" y="2"/>
                    </a:lnTo>
                    <a:lnTo>
                      <a:pt x="4" y="2"/>
                    </a:lnTo>
                    <a:lnTo>
                      <a:pt x="4" y="2"/>
                    </a:lnTo>
                    <a:lnTo>
                      <a:pt x="0" y="7"/>
                    </a:lnTo>
                    <a:lnTo>
                      <a:pt x="0" y="7"/>
                    </a:lnTo>
                    <a:lnTo>
                      <a:pt x="0" y="7"/>
                    </a:lnTo>
                    <a:lnTo>
                      <a:pt x="0" y="10"/>
                    </a:lnTo>
                    <a:lnTo>
                      <a:pt x="0" y="10"/>
                    </a:lnTo>
                    <a:lnTo>
                      <a:pt x="1" y="10"/>
                    </a:lnTo>
                    <a:lnTo>
                      <a:pt x="7" y="10"/>
                    </a:lnTo>
                    <a:lnTo>
                      <a:pt x="8" y="10"/>
                    </a:lnTo>
                    <a:lnTo>
                      <a:pt x="8" y="10"/>
                    </a:lnTo>
                    <a:lnTo>
                      <a:pt x="8" y="6"/>
                    </a:lnTo>
                    <a:lnTo>
                      <a:pt x="15" y="2"/>
                    </a:lnTo>
                    <a:lnTo>
                      <a:pt x="16" y="1"/>
                    </a:lnTo>
                    <a:lnTo>
                      <a:pt x="15" y="1"/>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 name="Google Shape;130;p14"/>
              <p:cNvSpPr/>
              <p:nvPr/>
            </p:nvSpPr>
            <p:spPr>
              <a:xfrm>
                <a:off x="5017" y="604"/>
                <a:ext cx="16" cy="10"/>
              </a:xfrm>
              <a:custGeom>
                <a:rect b="b" l="l" r="r" t="t"/>
                <a:pathLst>
                  <a:path extrusionOk="0" h="10" w="16">
                    <a:moveTo>
                      <a:pt x="10" y="1"/>
                    </a:moveTo>
                    <a:lnTo>
                      <a:pt x="15" y="1"/>
                    </a:lnTo>
                    <a:lnTo>
                      <a:pt x="7" y="6"/>
                    </a:lnTo>
                    <a:lnTo>
                      <a:pt x="7" y="10"/>
                    </a:lnTo>
                    <a:lnTo>
                      <a:pt x="1" y="10"/>
                    </a:lnTo>
                    <a:lnTo>
                      <a:pt x="0" y="7"/>
                    </a:lnTo>
                    <a:lnTo>
                      <a:pt x="4" y="3"/>
                    </a:lnTo>
                    <a:lnTo>
                      <a:pt x="10" y="1"/>
                    </a:lnTo>
                    <a:moveTo>
                      <a:pt x="10" y="0"/>
                    </a:moveTo>
                    <a:lnTo>
                      <a:pt x="10" y="0"/>
                    </a:lnTo>
                    <a:lnTo>
                      <a:pt x="4" y="2"/>
                    </a:lnTo>
                    <a:lnTo>
                      <a:pt x="4" y="2"/>
                    </a:lnTo>
                    <a:lnTo>
                      <a:pt x="4" y="2"/>
                    </a:lnTo>
                    <a:lnTo>
                      <a:pt x="0" y="7"/>
                    </a:lnTo>
                    <a:lnTo>
                      <a:pt x="0" y="7"/>
                    </a:lnTo>
                    <a:lnTo>
                      <a:pt x="0" y="7"/>
                    </a:lnTo>
                    <a:lnTo>
                      <a:pt x="0" y="10"/>
                    </a:lnTo>
                    <a:lnTo>
                      <a:pt x="0" y="10"/>
                    </a:lnTo>
                    <a:lnTo>
                      <a:pt x="1" y="10"/>
                    </a:lnTo>
                    <a:lnTo>
                      <a:pt x="7" y="10"/>
                    </a:lnTo>
                    <a:lnTo>
                      <a:pt x="8" y="10"/>
                    </a:lnTo>
                    <a:lnTo>
                      <a:pt x="8" y="10"/>
                    </a:lnTo>
                    <a:lnTo>
                      <a:pt x="8" y="6"/>
                    </a:lnTo>
                    <a:lnTo>
                      <a:pt x="15" y="2"/>
                    </a:lnTo>
                    <a:lnTo>
                      <a:pt x="16" y="1"/>
                    </a:lnTo>
                    <a:lnTo>
                      <a:pt x="15" y="1"/>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 name="Google Shape;131;p14"/>
              <p:cNvSpPr/>
              <p:nvPr/>
            </p:nvSpPr>
            <p:spPr>
              <a:xfrm>
                <a:off x="4953" y="533"/>
                <a:ext cx="15" cy="7"/>
              </a:xfrm>
              <a:custGeom>
                <a:rect b="b" l="l" r="r" t="t"/>
                <a:pathLst>
                  <a:path extrusionOk="0" h="7" w="15">
                    <a:moveTo>
                      <a:pt x="0" y="1"/>
                    </a:moveTo>
                    <a:lnTo>
                      <a:pt x="2" y="0"/>
                    </a:lnTo>
                    <a:lnTo>
                      <a:pt x="9" y="1"/>
                    </a:lnTo>
                    <a:lnTo>
                      <a:pt x="15" y="6"/>
                    </a:lnTo>
                    <a:lnTo>
                      <a:pt x="10" y="7"/>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 name="Google Shape;132;p14"/>
              <p:cNvSpPr/>
              <p:nvPr/>
            </p:nvSpPr>
            <p:spPr>
              <a:xfrm>
                <a:off x="4953" y="533"/>
                <a:ext cx="16" cy="7"/>
              </a:xfrm>
              <a:custGeom>
                <a:rect b="b" l="l" r="r" t="t"/>
                <a:pathLst>
                  <a:path extrusionOk="0" h="7" w="16">
                    <a:moveTo>
                      <a:pt x="2" y="0"/>
                    </a:moveTo>
                    <a:lnTo>
                      <a:pt x="9" y="1"/>
                    </a:lnTo>
                    <a:lnTo>
                      <a:pt x="15" y="6"/>
                    </a:lnTo>
                    <a:lnTo>
                      <a:pt x="10" y="7"/>
                    </a:lnTo>
                    <a:lnTo>
                      <a:pt x="0" y="1"/>
                    </a:lnTo>
                    <a:lnTo>
                      <a:pt x="2" y="0"/>
                    </a:lnTo>
                    <a:close/>
                    <a:moveTo>
                      <a:pt x="2" y="0"/>
                    </a:moveTo>
                    <a:lnTo>
                      <a:pt x="2" y="0"/>
                    </a:lnTo>
                    <a:lnTo>
                      <a:pt x="0" y="1"/>
                    </a:lnTo>
                    <a:lnTo>
                      <a:pt x="0" y="1"/>
                    </a:lnTo>
                    <a:lnTo>
                      <a:pt x="0" y="2"/>
                    </a:lnTo>
                    <a:lnTo>
                      <a:pt x="10" y="7"/>
                    </a:lnTo>
                    <a:lnTo>
                      <a:pt x="10" y="7"/>
                    </a:lnTo>
                    <a:lnTo>
                      <a:pt x="10" y="7"/>
                    </a:lnTo>
                    <a:lnTo>
                      <a:pt x="15" y="7"/>
                    </a:lnTo>
                    <a:lnTo>
                      <a:pt x="16" y="7"/>
                    </a:lnTo>
                    <a:lnTo>
                      <a:pt x="15" y="6"/>
                    </a:lnTo>
                    <a:lnTo>
                      <a:pt x="9" y="1"/>
                    </a:lnTo>
                    <a:lnTo>
                      <a:pt x="9" y="1"/>
                    </a:lnTo>
                    <a:lnTo>
                      <a:pt x="9" y="1"/>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 name="Google Shape;133;p14"/>
              <p:cNvSpPr/>
              <p:nvPr/>
            </p:nvSpPr>
            <p:spPr>
              <a:xfrm>
                <a:off x="4953" y="533"/>
                <a:ext cx="16" cy="7"/>
              </a:xfrm>
              <a:custGeom>
                <a:rect b="b" l="l" r="r" t="t"/>
                <a:pathLst>
                  <a:path extrusionOk="0" h="7" w="16">
                    <a:moveTo>
                      <a:pt x="2" y="0"/>
                    </a:moveTo>
                    <a:lnTo>
                      <a:pt x="9" y="1"/>
                    </a:lnTo>
                    <a:lnTo>
                      <a:pt x="15" y="6"/>
                    </a:lnTo>
                    <a:lnTo>
                      <a:pt x="10" y="7"/>
                    </a:lnTo>
                    <a:lnTo>
                      <a:pt x="0" y="1"/>
                    </a:lnTo>
                    <a:lnTo>
                      <a:pt x="2" y="0"/>
                    </a:lnTo>
                    <a:moveTo>
                      <a:pt x="2" y="0"/>
                    </a:moveTo>
                    <a:lnTo>
                      <a:pt x="2" y="0"/>
                    </a:lnTo>
                    <a:lnTo>
                      <a:pt x="0" y="1"/>
                    </a:lnTo>
                    <a:lnTo>
                      <a:pt x="0" y="1"/>
                    </a:lnTo>
                    <a:lnTo>
                      <a:pt x="0" y="2"/>
                    </a:lnTo>
                    <a:lnTo>
                      <a:pt x="10" y="7"/>
                    </a:lnTo>
                    <a:lnTo>
                      <a:pt x="10" y="7"/>
                    </a:lnTo>
                    <a:lnTo>
                      <a:pt x="10" y="7"/>
                    </a:lnTo>
                    <a:lnTo>
                      <a:pt x="15" y="7"/>
                    </a:lnTo>
                    <a:lnTo>
                      <a:pt x="16" y="7"/>
                    </a:lnTo>
                    <a:lnTo>
                      <a:pt x="15" y="6"/>
                    </a:lnTo>
                    <a:lnTo>
                      <a:pt x="9" y="1"/>
                    </a:lnTo>
                    <a:lnTo>
                      <a:pt x="9" y="1"/>
                    </a:lnTo>
                    <a:lnTo>
                      <a:pt x="9" y="1"/>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 name="Google Shape;134;p14"/>
              <p:cNvSpPr/>
              <p:nvPr/>
            </p:nvSpPr>
            <p:spPr>
              <a:xfrm>
                <a:off x="4973" y="538"/>
                <a:ext cx="7" cy="2"/>
              </a:xfrm>
              <a:custGeom>
                <a:rect b="b" l="l" r="r" t="t"/>
                <a:pathLst>
                  <a:path extrusionOk="0" h="2" w="7">
                    <a:moveTo>
                      <a:pt x="1" y="0"/>
                    </a:moveTo>
                    <a:lnTo>
                      <a:pt x="7" y="2"/>
                    </a:lnTo>
                    <a:lnTo>
                      <a:pt x="0" y="2"/>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 name="Google Shape;135;p14"/>
              <p:cNvSpPr/>
              <p:nvPr/>
            </p:nvSpPr>
            <p:spPr>
              <a:xfrm>
                <a:off x="4972" y="538"/>
                <a:ext cx="9" cy="3"/>
              </a:xfrm>
              <a:custGeom>
                <a:rect b="b" l="l" r="r" t="t"/>
                <a:pathLst>
                  <a:path extrusionOk="0" h="3" w="9">
                    <a:moveTo>
                      <a:pt x="2" y="0"/>
                    </a:moveTo>
                    <a:lnTo>
                      <a:pt x="7" y="2"/>
                    </a:lnTo>
                    <a:lnTo>
                      <a:pt x="1" y="2"/>
                    </a:lnTo>
                    <a:lnTo>
                      <a:pt x="2" y="0"/>
                    </a:lnTo>
                    <a:close/>
                    <a:moveTo>
                      <a:pt x="2" y="0"/>
                    </a:moveTo>
                    <a:lnTo>
                      <a:pt x="2" y="0"/>
                    </a:lnTo>
                    <a:lnTo>
                      <a:pt x="1" y="2"/>
                    </a:lnTo>
                    <a:lnTo>
                      <a:pt x="0" y="3"/>
                    </a:lnTo>
                    <a:lnTo>
                      <a:pt x="1" y="3"/>
                    </a:lnTo>
                    <a:lnTo>
                      <a:pt x="7" y="2"/>
                    </a:lnTo>
                    <a:lnTo>
                      <a:pt x="9" y="2"/>
                    </a:lnTo>
                    <a:lnTo>
                      <a:pt x="7" y="2"/>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 name="Google Shape;136;p14"/>
              <p:cNvSpPr/>
              <p:nvPr/>
            </p:nvSpPr>
            <p:spPr>
              <a:xfrm>
                <a:off x="4972" y="538"/>
                <a:ext cx="9" cy="3"/>
              </a:xfrm>
              <a:custGeom>
                <a:rect b="b" l="l" r="r" t="t"/>
                <a:pathLst>
                  <a:path extrusionOk="0" h="3" w="9">
                    <a:moveTo>
                      <a:pt x="2" y="0"/>
                    </a:moveTo>
                    <a:lnTo>
                      <a:pt x="7" y="2"/>
                    </a:lnTo>
                    <a:lnTo>
                      <a:pt x="1" y="2"/>
                    </a:lnTo>
                    <a:lnTo>
                      <a:pt x="2" y="0"/>
                    </a:lnTo>
                    <a:moveTo>
                      <a:pt x="2" y="0"/>
                    </a:moveTo>
                    <a:lnTo>
                      <a:pt x="2" y="0"/>
                    </a:lnTo>
                    <a:lnTo>
                      <a:pt x="1" y="2"/>
                    </a:lnTo>
                    <a:lnTo>
                      <a:pt x="0" y="3"/>
                    </a:lnTo>
                    <a:lnTo>
                      <a:pt x="1" y="3"/>
                    </a:lnTo>
                    <a:lnTo>
                      <a:pt x="7" y="2"/>
                    </a:lnTo>
                    <a:lnTo>
                      <a:pt x="9" y="2"/>
                    </a:lnTo>
                    <a:lnTo>
                      <a:pt x="7" y="2"/>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 name="Google Shape;137;p14"/>
              <p:cNvSpPr/>
              <p:nvPr/>
            </p:nvSpPr>
            <p:spPr>
              <a:xfrm>
                <a:off x="4730" y="437"/>
                <a:ext cx="106" cy="55"/>
              </a:xfrm>
              <a:custGeom>
                <a:rect b="b" l="l" r="r" t="t"/>
                <a:pathLst>
                  <a:path extrusionOk="0" h="55" w="106">
                    <a:moveTo>
                      <a:pt x="0" y="50"/>
                    </a:moveTo>
                    <a:lnTo>
                      <a:pt x="0" y="46"/>
                    </a:lnTo>
                    <a:lnTo>
                      <a:pt x="15" y="40"/>
                    </a:lnTo>
                    <a:lnTo>
                      <a:pt x="12" y="36"/>
                    </a:lnTo>
                    <a:lnTo>
                      <a:pt x="15" y="33"/>
                    </a:lnTo>
                    <a:lnTo>
                      <a:pt x="17" y="23"/>
                    </a:lnTo>
                    <a:lnTo>
                      <a:pt x="29" y="22"/>
                    </a:lnTo>
                    <a:lnTo>
                      <a:pt x="29" y="17"/>
                    </a:lnTo>
                    <a:lnTo>
                      <a:pt x="32" y="13"/>
                    </a:lnTo>
                    <a:lnTo>
                      <a:pt x="30" y="11"/>
                    </a:lnTo>
                    <a:lnTo>
                      <a:pt x="35" y="7"/>
                    </a:lnTo>
                    <a:lnTo>
                      <a:pt x="44" y="7"/>
                    </a:lnTo>
                    <a:lnTo>
                      <a:pt x="39" y="3"/>
                    </a:lnTo>
                    <a:lnTo>
                      <a:pt x="42" y="0"/>
                    </a:lnTo>
                    <a:lnTo>
                      <a:pt x="50" y="2"/>
                    </a:lnTo>
                    <a:lnTo>
                      <a:pt x="51" y="7"/>
                    </a:lnTo>
                    <a:lnTo>
                      <a:pt x="55" y="7"/>
                    </a:lnTo>
                    <a:lnTo>
                      <a:pt x="57" y="0"/>
                    </a:lnTo>
                    <a:lnTo>
                      <a:pt x="67" y="1"/>
                    </a:lnTo>
                    <a:lnTo>
                      <a:pt x="69" y="6"/>
                    </a:lnTo>
                    <a:lnTo>
                      <a:pt x="63" y="8"/>
                    </a:lnTo>
                    <a:lnTo>
                      <a:pt x="64" y="15"/>
                    </a:lnTo>
                    <a:lnTo>
                      <a:pt x="71" y="13"/>
                    </a:lnTo>
                    <a:lnTo>
                      <a:pt x="74" y="8"/>
                    </a:lnTo>
                    <a:lnTo>
                      <a:pt x="84" y="8"/>
                    </a:lnTo>
                    <a:lnTo>
                      <a:pt x="86" y="14"/>
                    </a:lnTo>
                    <a:lnTo>
                      <a:pt x="97" y="19"/>
                    </a:lnTo>
                    <a:lnTo>
                      <a:pt x="97" y="23"/>
                    </a:lnTo>
                    <a:lnTo>
                      <a:pt x="106" y="29"/>
                    </a:lnTo>
                    <a:lnTo>
                      <a:pt x="105" y="36"/>
                    </a:lnTo>
                    <a:lnTo>
                      <a:pt x="84" y="45"/>
                    </a:lnTo>
                    <a:lnTo>
                      <a:pt x="73" y="45"/>
                    </a:lnTo>
                    <a:lnTo>
                      <a:pt x="62" y="49"/>
                    </a:lnTo>
                    <a:lnTo>
                      <a:pt x="59" y="44"/>
                    </a:lnTo>
                    <a:lnTo>
                      <a:pt x="49" y="44"/>
                    </a:lnTo>
                    <a:lnTo>
                      <a:pt x="37" y="47"/>
                    </a:lnTo>
                    <a:lnTo>
                      <a:pt x="20" y="50"/>
                    </a:lnTo>
                    <a:lnTo>
                      <a:pt x="11" y="55"/>
                    </a:lnTo>
                    <a:lnTo>
                      <a:pt x="0" y="5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14"/>
              <p:cNvSpPr/>
              <p:nvPr/>
            </p:nvSpPr>
            <p:spPr>
              <a:xfrm>
                <a:off x="4730" y="437"/>
                <a:ext cx="107" cy="55"/>
              </a:xfrm>
              <a:custGeom>
                <a:rect b="b" l="l" r="r" t="t"/>
                <a:pathLst>
                  <a:path extrusionOk="0" h="55" w="107">
                    <a:moveTo>
                      <a:pt x="58" y="0"/>
                    </a:moveTo>
                    <a:lnTo>
                      <a:pt x="67" y="1"/>
                    </a:lnTo>
                    <a:lnTo>
                      <a:pt x="68" y="6"/>
                    </a:lnTo>
                    <a:lnTo>
                      <a:pt x="62" y="8"/>
                    </a:lnTo>
                    <a:lnTo>
                      <a:pt x="64" y="15"/>
                    </a:lnTo>
                    <a:lnTo>
                      <a:pt x="71" y="13"/>
                    </a:lnTo>
                    <a:lnTo>
                      <a:pt x="75" y="8"/>
                    </a:lnTo>
                    <a:lnTo>
                      <a:pt x="83" y="8"/>
                    </a:lnTo>
                    <a:lnTo>
                      <a:pt x="86" y="14"/>
                    </a:lnTo>
                    <a:lnTo>
                      <a:pt x="97" y="19"/>
                    </a:lnTo>
                    <a:lnTo>
                      <a:pt x="97" y="23"/>
                    </a:lnTo>
                    <a:lnTo>
                      <a:pt x="106" y="29"/>
                    </a:lnTo>
                    <a:lnTo>
                      <a:pt x="105" y="36"/>
                    </a:lnTo>
                    <a:lnTo>
                      <a:pt x="83" y="45"/>
                    </a:lnTo>
                    <a:lnTo>
                      <a:pt x="73" y="45"/>
                    </a:lnTo>
                    <a:lnTo>
                      <a:pt x="62" y="48"/>
                    </a:lnTo>
                    <a:lnTo>
                      <a:pt x="59" y="44"/>
                    </a:lnTo>
                    <a:lnTo>
                      <a:pt x="49" y="44"/>
                    </a:lnTo>
                    <a:lnTo>
                      <a:pt x="37" y="47"/>
                    </a:lnTo>
                    <a:lnTo>
                      <a:pt x="20" y="50"/>
                    </a:lnTo>
                    <a:lnTo>
                      <a:pt x="11" y="55"/>
                    </a:lnTo>
                    <a:lnTo>
                      <a:pt x="0" y="50"/>
                    </a:lnTo>
                    <a:lnTo>
                      <a:pt x="0" y="46"/>
                    </a:lnTo>
                    <a:lnTo>
                      <a:pt x="16" y="40"/>
                    </a:lnTo>
                    <a:lnTo>
                      <a:pt x="12" y="36"/>
                    </a:lnTo>
                    <a:lnTo>
                      <a:pt x="16" y="33"/>
                    </a:lnTo>
                    <a:lnTo>
                      <a:pt x="17" y="23"/>
                    </a:lnTo>
                    <a:lnTo>
                      <a:pt x="29" y="22"/>
                    </a:lnTo>
                    <a:lnTo>
                      <a:pt x="29" y="17"/>
                    </a:lnTo>
                    <a:lnTo>
                      <a:pt x="32" y="13"/>
                    </a:lnTo>
                    <a:lnTo>
                      <a:pt x="31" y="11"/>
                    </a:lnTo>
                    <a:lnTo>
                      <a:pt x="35" y="7"/>
                    </a:lnTo>
                    <a:lnTo>
                      <a:pt x="44" y="7"/>
                    </a:lnTo>
                    <a:lnTo>
                      <a:pt x="40" y="3"/>
                    </a:lnTo>
                    <a:lnTo>
                      <a:pt x="42" y="1"/>
                    </a:lnTo>
                    <a:lnTo>
                      <a:pt x="50" y="2"/>
                    </a:lnTo>
                    <a:lnTo>
                      <a:pt x="51" y="7"/>
                    </a:lnTo>
                    <a:lnTo>
                      <a:pt x="55" y="7"/>
                    </a:lnTo>
                    <a:lnTo>
                      <a:pt x="58" y="0"/>
                    </a:lnTo>
                    <a:close/>
                    <a:moveTo>
                      <a:pt x="57" y="0"/>
                    </a:moveTo>
                    <a:lnTo>
                      <a:pt x="57" y="0"/>
                    </a:lnTo>
                    <a:lnTo>
                      <a:pt x="54" y="7"/>
                    </a:lnTo>
                    <a:lnTo>
                      <a:pt x="51" y="7"/>
                    </a:lnTo>
                    <a:lnTo>
                      <a:pt x="50" y="2"/>
                    </a:lnTo>
                    <a:lnTo>
                      <a:pt x="50" y="2"/>
                    </a:lnTo>
                    <a:lnTo>
                      <a:pt x="50" y="2"/>
                    </a:lnTo>
                    <a:lnTo>
                      <a:pt x="43" y="0"/>
                    </a:lnTo>
                    <a:lnTo>
                      <a:pt x="42" y="0"/>
                    </a:lnTo>
                    <a:lnTo>
                      <a:pt x="42" y="0"/>
                    </a:lnTo>
                    <a:lnTo>
                      <a:pt x="39" y="3"/>
                    </a:lnTo>
                    <a:lnTo>
                      <a:pt x="39" y="3"/>
                    </a:lnTo>
                    <a:lnTo>
                      <a:pt x="39" y="3"/>
                    </a:lnTo>
                    <a:lnTo>
                      <a:pt x="44" y="7"/>
                    </a:lnTo>
                    <a:lnTo>
                      <a:pt x="35" y="7"/>
                    </a:lnTo>
                    <a:lnTo>
                      <a:pt x="35" y="7"/>
                    </a:lnTo>
                    <a:lnTo>
                      <a:pt x="35" y="7"/>
                    </a:lnTo>
                    <a:lnTo>
                      <a:pt x="30" y="10"/>
                    </a:lnTo>
                    <a:lnTo>
                      <a:pt x="30" y="11"/>
                    </a:lnTo>
                    <a:lnTo>
                      <a:pt x="30" y="11"/>
                    </a:lnTo>
                    <a:lnTo>
                      <a:pt x="32" y="13"/>
                    </a:lnTo>
                    <a:lnTo>
                      <a:pt x="28" y="17"/>
                    </a:lnTo>
                    <a:lnTo>
                      <a:pt x="28" y="17"/>
                    </a:lnTo>
                    <a:lnTo>
                      <a:pt x="28" y="17"/>
                    </a:lnTo>
                    <a:lnTo>
                      <a:pt x="29" y="22"/>
                    </a:lnTo>
                    <a:lnTo>
                      <a:pt x="17" y="23"/>
                    </a:lnTo>
                    <a:lnTo>
                      <a:pt x="17" y="23"/>
                    </a:lnTo>
                    <a:lnTo>
                      <a:pt x="17" y="23"/>
                    </a:lnTo>
                    <a:lnTo>
                      <a:pt x="15" y="33"/>
                    </a:lnTo>
                    <a:lnTo>
                      <a:pt x="12" y="35"/>
                    </a:lnTo>
                    <a:lnTo>
                      <a:pt x="12" y="36"/>
                    </a:lnTo>
                    <a:lnTo>
                      <a:pt x="12" y="36"/>
                    </a:lnTo>
                    <a:lnTo>
                      <a:pt x="15" y="40"/>
                    </a:lnTo>
                    <a:lnTo>
                      <a:pt x="0" y="46"/>
                    </a:lnTo>
                    <a:lnTo>
                      <a:pt x="0" y="46"/>
                    </a:lnTo>
                    <a:lnTo>
                      <a:pt x="0" y="46"/>
                    </a:lnTo>
                    <a:lnTo>
                      <a:pt x="0" y="50"/>
                    </a:lnTo>
                    <a:lnTo>
                      <a:pt x="0" y="50"/>
                    </a:lnTo>
                    <a:lnTo>
                      <a:pt x="0" y="50"/>
                    </a:lnTo>
                    <a:lnTo>
                      <a:pt x="11" y="55"/>
                    </a:lnTo>
                    <a:lnTo>
                      <a:pt x="11" y="55"/>
                    </a:lnTo>
                    <a:lnTo>
                      <a:pt x="11" y="55"/>
                    </a:lnTo>
                    <a:lnTo>
                      <a:pt x="20" y="51"/>
                    </a:lnTo>
                    <a:lnTo>
                      <a:pt x="37" y="48"/>
                    </a:lnTo>
                    <a:lnTo>
                      <a:pt x="49" y="45"/>
                    </a:lnTo>
                    <a:lnTo>
                      <a:pt x="59" y="45"/>
                    </a:lnTo>
                    <a:lnTo>
                      <a:pt x="62" y="49"/>
                    </a:lnTo>
                    <a:lnTo>
                      <a:pt x="62" y="49"/>
                    </a:lnTo>
                    <a:lnTo>
                      <a:pt x="62" y="49"/>
                    </a:lnTo>
                    <a:lnTo>
                      <a:pt x="73" y="45"/>
                    </a:lnTo>
                    <a:lnTo>
                      <a:pt x="83" y="45"/>
                    </a:lnTo>
                    <a:lnTo>
                      <a:pt x="84" y="45"/>
                    </a:lnTo>
                    <a:lnTo>
                      <a:pt x="84" y="45"/>
                    </a:lnTo>
                    <a:lnTo>
                      <a:pt x="105" y="36"/>
                    </a:lnTo>
                    <a:lnTo>
                      <a:pt x="105" y="36"/>
                    </a:lnTo>
                    <a:lnTo>
                      <a:pt x="105" y="36"/>
                    </a:lnTo>
                    <a:lnTo>
                      <a:pt x="107" y="29"/>
                    </a:lnTo>
                    <a:lnTo>
                      <a:pt x="107" y="29"/>
                    </a:lnTo>
                    <a:lnTo>
                      <a:pt x="106" y="29"/>
                    </a:lnTo>
                    <a:lnTo>
                      <a:pt x="98" y="23"/>
                    </a:lnTo>
                    <a:lnTo>
                      <a:pt x="98" y="19"/>
                    </a:lnTo>
                    <a:lnTo>
                      <a:pt x="98" y="19"/>
                    </a:lnTo>
                    <a:lnTo>
                      <a:pt x="97" y="19"/>
                    </a:lnTo>
                    <a:lnTo>
                      <a:pt x="87" y="13"/>
                    </a:lnTo>
                    <a:lnTo>
                      <a:pt x="84" y="8"/>
                    </a:lnTo>
                    <a:lnTo>
                      <a:pt x="84" y="8"/>
                    </a:lnTo>
                    <a:lnTo>
                      <a:pt x="83" y="8"/>
                    </a:lnTo>
                    <a:lnTo>
                      <a:pt x="75" y="7"/>
                    </a:lnTo>
                    <a:lnTo>
                      <a:pt x="74" y="7"/>
                    </a:lnTo>
                    <a:lnTo>
                      <a:pt x="74" y="8"/>
                    </a:lnTo>
                    <a:lnTo>
                      <a:pt x="71" y="13"/>
                    </a:lnTo>
                    <a:lnTo>
                      <a:pt x="64" y="14"/>
                    </a:lnTo>
                    <a:lnTo>
                      <a:pt x="63" y="8"/>
                    </a:lnTo>
                    <a:lnTo>
                      <a:pt x="69" y="6"/>
                    </a:lnTo>
                    <a:lnTo>
                      <a:pt x="69" y="6"/>
                    </a:lnTo>
                    <a:lnTo>
                      <a:pt x="69" y="6"/>
                    </a:lnTo>
                    <a:lnTo>
                      <a:pt x="67" y="1"/>
                    </a:lnTo>
                    <a:lnTo>
                      <a:pt x="67" y="1"/>
                    </a:lnTo>
                    <a:lnTo>
                      <a:pt x="67" y="1"/>
                    </a:lnTo>
                    <a:lnTo>
                      <a:pt x="58" y="0"/>
                    </a:lnTo>
                    <a:lnTo>
                      <a:pt x="57" y="0"/>
                    </a:lnTo>
                    <a:lnTo>
                      <a:pt x="5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 name="Google Shape;139;p14"/>
              <p:cNvSpPr/>
              <p:nvPr/>
            </p:nvSpPr>
            <p:spPr>
              <a:xfrm>
                <a:off x="4730" y="437"/>
                <a:ext cx="107" cy="55"/>
              </a:xfrm>
              <a:custGeom>
                <a:rect b="b" l="l" r="r" t="t"/>
                <a:pathLst>
                  <a:path extrusionOk="0" h="55" w="107">
                    <a:moveTo>
                      <a:pt x="58" y="0"/>
                    </a:moveTo>
                    <a:lnTo>
                      <a:pt x="67" y="1"/>
                    </a:lnTo>
                    <a:lnTo>
                      <a:pt x="68" y="6"/>
                    </a:lnTo>
                    <a:lnTo>
                      <a:pt x="62" y="8"/>
                    </a:lnTo>
                    <a:lnTo>
                      <a:pt x="64" y="15"/>
                    </a:lnTo>
                    <a:lnTo>
                      <a:pt x="71" y="13"/>
                    </a:lnTo>
                    <a:lnTo>
                      <a:pt x="75" y="8"/>
                    </a:lnTo>
                    <a:lnTo>
                      <a:pt x="83" y="8"/>
                    </a:lnTo>
                    <a:lnTo>
                      <a:pt x="86" y="14"/>
                    </a:lnTo>
                    <a:lnTo>
                      <a:pt x="97" y="19"/>
                    </a:lnTo>
                    <a:lnTo>
                      <a:pt x="97" y="23"/>
                    </a:lnTo>
                    <a:lnTo>
                      <a:pt x="106" y="29"/>
                    </a:lnTo>
                    <a:lnTo>
                      <a:pt x="105" y="36"/>
                    </a:lnTo>
                    <a:lnTo>
                      <a:pt x="83" y="45"/>
                    </a:lnTo>
                    <a:lnTo>
                      <a:pt x="73" y="45"/>
                    </a:lnTo>
                    <a:lnTo>
                      <a:pt x="62" y="48"/>
                    </a:lnTo>
                    <a:lnTo>
                      <a:pt x="59" y="44"/>
                    </a:lnTo>
                    <a:lnTo>
                      <a:pt x="49" y="44"/>
                    </a:lnTo>
                    <a:lnTo>
                      <a:pt x="37" y="47"/>
                    </a:lnTo>
                    <a:lnTo>
                      <a:pt x="20" y="50"/>
                    </a:lnTo>
                    <a:lnTo>
                      <a:pt x="11" y="55"/>
                    </a:lnTo>
                    <a:lnTo>
                      <a:pt x="0" y="50"/>
                    </a:lnTo>
                    <a:lnTo>
                      <a:pt x="0" y="46"/>
                    </a:lnTo>
                    <a:lnTo>
                      <a:pt x="16" y="40"/>
                    </a:lnTo>
                    <a:lnTo>
                      <a:pt x="12" y="36"/>
                    </a:lnTo>
                    <a:lnTo>
                      <a:pt x="16" y="33"/>
                    </a:lnTo>
                    <a:lnTo>
                      <a:pt x="17" y="23"/>
                    </a:lnTo>
                    <a:lnTo>
                      <a:pt x="29" y="22"/>
                    </a:lnTo>
                    <a:lnTo>
                      <a:pt x="29" y="17"/>
                    </a:lnTo>
                    <a:lnTo>
                      <a:pt x="32" y="13"/>
                    </a:lnTo>
                    <a:lnTo>
                      <a:pt x="31" y="11"/>
                    </a:lnTo>
                    <a:lnTo>
                      <a:pt x="35" y="7"/>
                    </a:lnTo>
                    <a:lnTo>
                      <a:pt x="44" y="7"/>
                    </a:lnTo>
                    <a:lnTo>
                      <a:pt x="40" y="3"/>
                    </a:lnTo>
                    <a:lnTo>
                      <a:pt x="42" y="1"/>
                    </a:lnTo>
                    <a:lnTo>
                      <a:pt x="50" y="2"/>
                    </a:lnTo>
                    <a:lnTo>
                      <a:pt x="51" y="7"/>
                    </a:lnTo>
                    <a:lnTo>
                      <a:pt x="55" y="7"/>
                    </a:lnTo>
                    <a:lnTo>
                      <a:pt x="58" y="0"/>
                    </a:lnTo>
                    <a:moveTo>
                      <a:pt x="57" y="0"/>
                    </a:moveTo>
                    <a:lnTo>
                      <a:pt x="57" y="0"/>
                    </a:lnTo>
                    <a:lnTo>
                      <a:pt x="54" y="7"/>
                    </a:lnTo>
                    <a:lnTo>
                      <a:pt x="51" y="7"/>
                    </a:lnTo>
                    <a:lnTo>
                      <a:pt x="50" y="2"/>
                    </a:lnTo>
                    <a:lnTo>
                      <a:pt x="50" y="2"/>
                    </a:lnTo>
                    <a:lnTo>
                      <a:pt x="50" y="2"/>
                    </a:lnTo>
                    <a:lnTo>
                      <a:pt x="43" y="0"/>
                    </a:lnTo>
                    <a:lnTo>
                      <a:pt x="42" y="0"/>
                    </a:lnTo>
                    <a:lnTo>
                      <a:pt x="42" y="0"/>
                    </a:lnTo>
                    <a:lnTo>
                      <a:pt x="39" y="3"/>
                    </a:lnTo>
                    <a:lnTo>
                      <a:pt x="39" y="3"/>
                    </a:lnTo>
                    <a:lnTo>
                      <a:pt x="39" y="3"/>
                    </a:lnTo>
                    <a:lnTo>
                      <a:pt x="44" y="7"/>
                    </a:lnTo>
                    <a:lnTo>
                      <a:pt x="35" y="7"/>
                    </a:lnTo>
                    <a:lnTo>
                      <a:pt x="35" y="7"/>
                    </a:lnTo>
                    <a:lnTo>
                      <a:pt x="35" y="7"/>
                    </a:lnTo>
                    <a:lnTo>
                      <a:pt x="30" y="10"/>
                    </a:lnTo>
                    <a:lnTo>
                      <a:pt x="30" y="11"/>
                    </a:lnTo>
                    <a:lnTo>
                      <a:pt x="30" y="11"/>
                    </a:lnTo>
                    <a:lnTo>
                      <a:pt x="32" y="13"/>
                    </a:lnTo>
                    <a:lnTo>
                      <a:pt x="28" y="17"/>
                    </a:lnTo>
                    <a:lnTo>
                      <a:pt x="28" y="17"/>
                    </a:lnTo>
                    <a:lnTo>
                      <a:pt x="28" y="17"/>
                    </a:lnTo>
                    <a:lnTo>
                      <a:pt x="29" y="22"/>
                    </a:lnTo>
                    <a:lnTo>
                      <a:pt x="17" y="23"/>
                    </a:lnTo>
                    <a:lnTo>
                      <a:pt x="17" y="23"/>
                    </a:lnTo>
                    <a:lnTo>
                      <a:pt x="17" y="23"/>
                    </a:lnTo>
                    <a:lnTo>
                      <a:pt x="15" y="33"/>
                    </a:lnTo>
                    <a:lnTo>
                      <a:pt x="12" y="35"/>
                    </a:lnTo>
                    <a:lnTo>
                      <a:pt x="12" y="36"/>
                    </a:lnTo>
                    <a:lnTo>
                      <a:pt x="12" y="36"/>
                    </a:lnTo>
                    <a:lnTo>
                      <a:pt x="15" y="40"/>
                    </a:lnTo>
                    <a:lnTo>
                      <a:pt x="0" y="46"/>
                    </a:lnTo>
                    <a:lnTo>
                      <a:pt x="0" y="46"/>
                    </a:lnTo>
                    <a:lnTo>
                      <a:pt x="0" y="46"/>
                    </a:lnTo>
                    <a:lnTo>
                      <a:pt x="0" y="50"/>
                    </a:lnTo>
                    <a:lnTo>
                      <a:pt x="0" y="50"/>
                    </a:lnTo>
                    <a:lnTo>
                      <a:pt x="0" y="50"/>
                    </a:lnTo>
                    <a:lnTo>
                      <a:pt x="11" y="55"/>
                    </a:lnTo>
                    <a:lnTo>
                      <a:pt x="11" y="55"/>
                    </a:lnTo>
                    <a:lnTo>
                      <a:pt x="11" y="55"/>
                    </a:lnTo>
                    <a:lnTo>
                      <a:pt x="20" y="51"/>
                    </a:lnTo>
                    <a:lnTo>
                      <a:pt x="37" y="48"/>
                    </a:lnTo>
                    <a:lnTo>
                      <a:pt x="49" y="45"/>
                    </a:lnTo>
                    <a:lnTo>
                      <a:pt x="59" y="45"/>
                    </a:lnTo>
                    <a:lnTo>
                      <a:pt x="62" y="49"/>
                    </a:lnTo>
                    <a:lnTo>
                      <a:pt x="62" y="49"/>
                    </a:lnTo>
                    <a:lnTo>
                      <a:pt x="62" y="49"/>
                    </a:lnTo>
                    <a:lnTo>
                      <a:pt x="73" y="45"/>
                    </a:lnTo>
                    <a:lnTo>
                      <a:pt x="83" y="45"/>
                    </a:lnTo>
                    <a:lnTo>
                      <a:pt x="84" y="45"/>
                    </a:lnTo>
                    <a:lnTo>
                      <a:pt x="84" y="45"/>
                    </a:lnTo>
                    <a:lnTo>
                      <a:pt x="105" y="36"/>
                    </a:lnTo>
                    <a:lnTo>
                      <a:pt x="105" y="36"/>
                    </a:lnTo>
                    <a:lnTo>
                      <a:pt x="105" y="36"/>
                    </a:lnTo>
                    <a:lnTo>
                      <a:pt x="107" y="29"/>
                    </a:lnTo>
                    <a:lnTo>
                      <a:pt x="107" y="29"/>
                    </a:lnTo>
                    <a:lnTo>
                      <a:pt x="106" y="29"/>
                    </a:lnTo>
                    <a:lnTo>
                      <a:pt x="98" y="23"/>
                    </a:lnTo>
                    <a:lnTo>
                      <a:pt x="98" y="19"/>
                    </a:lnTo>
                    <a:lnTo>
                      <a:pt x="98" y="19"/>
                    </a:lnTo>
                    <a:lnTo>
                      <a:pt x="97" y="19"/>
                    </a:lnTo>
                    <a:lnTo>
                      <a:pt x="87" y="13"/>
                    </a:lnTo>
                    <a:lnTo>
                      <a:pt x="84" y="8"/>
                    </a:lnTo>
                    <a:lnTo>
                      <a:pt x="84" y="8"/>
                    </a:lnTo>
                    <a:lnTo>
                      <a:pt x="83" y="8"/>
                    </a:lnTo>
                    <a:lnTo>
                      <a:pt x="75" y="7"/>
                    </a:lnTo>
                    <a:lnTo>
                      <a:pt x="74" y="7"/>
                    </a:lnTo>
                    <a:lnTo>
                      <a:pt x="74" y="8"/>
                    </a:lnTo>
                    <a:lnTo>
                      <a:pt x="71" y="13"/>
                    </a:lnTo>
                    <a:lnTo>
                      <a:pt x="64" y="14"/>
                    </a:lnTo>
                    <a:lnTo>
                      <a:pt x="63" y="8"/>
                    </a:lnTo>
                    <a:lnTo>
                      <a:pt x="69" y="6"/>
                    </a:lnTo>
                    <a:lnTo>
                      <a:pt x="69" y="6"/>
                    </a:lnTo>
                    <a:lnTo>
                      <a:pt x="69" y="6"/>
                    </a:lnTo>
                    <a:lnTo>
                      <a:pt x="67" y="1"/>
                    </a:lnTo>
                    <a:lnTo>
                      <a:pt x="67" y="1"/>
                    </a:lnTo>
                    <a:lnTo>
                      <a:pt x="67" y="1"/>
                    </a:lnTo>
                    <a:lnTo>
                      <a:pt x="58" y="0"/>
                    </a:lnTo>
                    <a:lnTo>
                      <a:pt x="57" y="0"/>
                    </a:lnTo>
                    <a:lnTo>
                      <a:pt x="5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14"/>
              <p:cNvSpPr/>
              <p:nvPr/>
            </p:nvSpPr>
            <p:spPr>
              <a:xfrm>
                <a:off x="4624" y="407"/>
                <a:ext cx="120" cy="55"/>
              </a:xfrm>
              <a:custGeom>
                <a:rect b="b" l="l" r="r" t="t"/>
                <a:pathLst>
                  <a:path extrusionOk="0" h="55" w="120">
                    <a:moveTo>
                      <a:pt x="71" y="54"/>
                    </a:moveTo>
                    <a:lnTo>
                      <a:pt x="69" y="50"/>
                    </a:lnTo>
                    <a:lnTo>
                      <a:pt x="38" y="44"/>
                    </a:lnTo>
                    <a:lnTo>
                      <a:pt x="31" y="44"/>
                    </a:lnTo>
                    <a:lnTo>
                      <a:pt x="20" y="40"/>
                    </a:lnTo>
                    <a:lnTo>
                      <a:pt x="17" y="35"/>
                    </a:lnTo>
                    <a:lnTo>
                      <a:pt x="17" y="28"/>
                    </a:lnTo>
                    <a:lnTo>
                      <a:pt x="10" y="28"/>
                    </a:lnTo>
                    <a:lnTo>
                      <a:pt x="0" y="23"/>
                    </a:lnTo>
                    <a:lnTo>
                      <a:pt x="4" y="21"/>
                    </a:lnTo>
                    <a:lnTo>
                      <a:pt x="8" y="16"/>
                    </a:lnTo>
                    <a:lnTo>
                      <a:pt x="17" y="15"/>
                    </a:lnTo>
                    <a:lnTo>
                      <a:pt x="19" y="7"/>
                    </a:lnTo>
                    <a:lnTo>
                      <a:pt x="26" y="3"/>
                    </a:lnTo>
                    <a:lnTo>
                      <a:pt x="32" y="4"/>
                    </a:lnTo>
                    <a:lnTo>
                      <a:pt x="49" y="0"/>
                    </a:lnTo>
                    <a:lnTo>
                      <a:pt x="74" y="0"/>
                    </a:lnTo>
                    <a:lnTo>
                      <a:pt x="83" y="5"/>
                    </a:lnTo>
                    <a:lnTo>
                      <a:pt x="76" y="10"/>
                    </a:lnTo>
                    <a:lnTo>
                      <a:pt x="78" y="13"/>
                    </a:lnTo>
                    <a:lnTo>
                      <a:pt x="88" y="10"/>
                    </a:lnTo>
                    <a:lnTo>
                      <a:pt x="97" y="4"/>
                    </a:lnTo>
                    <a:lnTo>
                      <a:pt x="105" y="5"/>
                    </a:lnTo>
                    <a:lnTo>
                      <a:pt x="120" y="16"/>
                    </a:lnTo>
                    <a:lnTo>
                      <a:pt x="114" y="32"/>
                    </a:lnTo>
                    <a:lnTo>
                      <a:pt x="108" y="35"/>
                    </a:lnTo>
                    <a:lnTo>
                      <a:pt x="97" y="33"/>
                    </a:lnTo>
                    <a:lnTo>
                      <a:pt x="97" y="37"/>
                    </a:lnTo>
                    <a:lnTo>
                      <a:pt x="117" y="45"/>
                    </a:lnTo>
                    <a:lnTo>
                      <a:pt x="117" y="50"/>
                    </a:lnTo>
                    <a:lnTo>
                      <a:pt x="78" y="55"/>
                    </a:lnTo>
                    <a:lnTo>
                      <a:pt x="71" y="5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14"/>
              <p:cNvSpPr/>
              <p:nvPr/>
            </p:nvSpPr>
            <p:spPr>
              <a:xfrm>
                <a:off x="4623" y="407"/>
                <a:ext cx="121" cy="55"/>
              </a:xfrm>
              <a:custGeom>
                <a:rect b="b" l="l" r="r" t="t"/>
                <a:pathLst>
                  <a:path extrusionOk="0" h="55" w="121">
                    <a:moveTo>
                      <a:pt x="75" y="0"/>
                    </a:moveTo>
                    <a:lnTo>
                      <a:pt x="84" y="5"/>
                    </a:lnTo>
                    <a:lnTo>
                      <a:pt x="77" y="10"/>
                    </a:lnTo>
                    <a:lnTo>
                      <a:pt x="79" y="13"/>
                    </a:lnTo>
                    <a:lnTo>
                      <a:pt x="89" y="10"/>
                    </a:lnTo>
                    <a:lnTo>
                      <a:pt x="98" y="4"/>
                    </a:lnTo>
                    <a:lnTo>
                      <a:pt x="106" y="6"/>
                    </a:lnTo>
                    <a:lnTo>
                      <a:pt x="121" y="16"/>
                    </a:lnTo>
                    <a:lnTo>
                      <a:pt x="115" y="32"/>
                    </a:lnTo>
                    <a:lnTo>
                      <a:pt x="109" y="35"/>
                    </a:lnTo>
                    <a:lnTo>
                      <a:pt x="98" y="33"/>
                    </a:lnTo>
                    <a:lnTo>
                      <a:pt x="98" y="37"/>
                    </a:lnTo>
                    <a:lnTo>
                      <a:pt x="118" y="46"/>
                    </a:lnTo>
                    <a:lnTo>
                      <a:pt x="118" y="50"/>
                    </a:lnTo>
                    <a:lnTo>
                      <a:pt x="79" y="55"/>
                    </a:lnTo>
                    <a:lnTo>
                      <a:pt x="73" y="54"/>
                    </a:lnTo>
                    <a:lnTo>
                      <a:pt x="70" y="50"/>
                    </a:lnTo>
                    <a:lnTo>
                      <a:pt x="39" y="44"/>
                    </a:lnTo>
                    <a:lnTo>
                      <a:pt x="32" y="44"/>
                    </a:lnTo>
                    <a:lnTo>
                      <a:pt x="21" y="40"/>
                    </a:lnTo>
                    <a:lnTo>
                      <a:pt x="18" y="35"/>
                    </a:lnTo>
                    <a:lnTo>
                      <a:pt x="18" y="28"/>
                    </a:lnTo>
                    <a:lnTo>
                      <a:pt x="11" y="28"/>
                    </a:lnTo>
                    <a:lnTo>
                      <a:pt x="1" y="23"/>
                    </a:lnTo>
                    <a:lnTo>
                      <a:pt x="5" y="22"/>
                    </a:lnTo>
                    <a:lnTo>
                      <a:pt x="9" y="16"/>
                    </a:lnTo>
                    <a:lnTo>
                      <a:pt x="18" y="15"/>
                    </a:lnTo>
                    <a:lnTo>
                      <a:pt x="20" y="7"/>
                    </a:lnTo>
                    <a:lnTo>
                      <a:pt x="27" y="3"/>
                    </a:lnTo>
                    <a:lnTo>
                      <a:pt x="33" y="4"/>
                    </a:lnTo>
                    <a:lnTo>
                      <a:pt x="50" y="0"/>
                    </a:lnTo>
                    <a:lnTo>
                      <a:pt x="75" y="0"/>
                    </a:lnTo>
                    <a:close/>
                    <a:moveTo>
                      <a:pt x="76" y="0"/>
                    </a:moveTo>
                    <a:lnTo>
                      <a:pt x="75" y="0"/>
                    </a:lnTo>
                    <a:lnTo>
                      <a:pt x="50" y="0"/>
                    </a:lnTo>
                    <a:lnTo>
                      <a:pt x="50" y="0"/>
                    </a:lnTo>
                    <a:lnTo>
                      <a:pt x="50" y="0"/>
                    </a:lnTo>
                    <a:lnTo>
                      <a:pt x="33" y="4"/>
                    </a:lnTo>
                    <a:lnTo>
                      <a:pt x="27" y="3"/>
                    </a:lnTo>
                    <a:lnTo>
                      <a:pt x="27" y="3"/>
                    </a:lnTo>
                    <a:lnTo>
                      <a:pt x="27" y="3"/>
                    </a:lnTo>
                    <a:lnTo>
                      <a:pt x="20" y="7"/>
                    </a:lnTo>
                    <a:lnTo>
                      <a:pt x="19" y="7"/>
                    </a:lnTo>
                    <a:lnTo>
                      <a:pt x="19" y="7"/>
                    </a:lnTo>
                    <a:lnTo>
                      <a:pt x="18" y="15"/>
                    </a:lnTo>
                    <a:lnTo>
                      <a:pt x="9" y="15"/>
                    </a:lnTo>
                    <a:lnTo>
                      <a:pt x="9" y="15"/>
                    </a:lnTo>
                    <a:lnTo>
                      <a:pt x="9" y="16"/>
                    </a:lnTo>
                    <a:lnTo>
                      <a:pt x="4" y="21"/>
                    </a:lnTo>
                    <a:lnTo>
                      <a:pt x="1" y="23"/>
                    </a:lnTo>
                    <a:lnTo>
                      <a:pt x="0" y="23"/>
                    </a:lnTo>
                    <a:lnTo>
                      <a:pt x="1" y="23"/>
                    </a:lnTo>
                    <a:lnTo>
                      <a:pt x="11" y="29"/>
                    </a:lnTo>
                    <a:lnTo>
                      <a:pt x="11" y="29"/>
                    </a:lnTo>
                    <a:lnTo>
                      <a:pt x="11" y="29"/>
                    </a:lnTo>
                    <a:lnTo>
                      <a:pt x="18" y="29"/>
                    </a:lnTo>
                    <a:lnTo>
                      <a:pt x="17" y="35"/>
                    </a:lnTo>
                    <a:lnTo>
                      <a:pt x="17" y="35"/>
                    </a:lnTo>
                    <a:lnTo>
                      <a:pt x="18" y="36"/>
                    </a:lnTo>
                    <a:lnTo>
                      <a:pt x="21" y="40"/>
                    </a:lnTo>
                    <a:lnTo>
                      <a:pt x="21" y="41"/>
                    </a:lnTo>
                    <a:lnTo>
                      <a:pt x="21" y="41"/>
                    </a:lnTo>
                    <a:lnTo>
                      <a:pt x="31" y="44"/>
                    </a:lnTo>
                    <a:lnTo>
                      <a:pt x="32" y="44"/>
                    </a:lnTo>
                    <a:lnTo>
                      <a:pt x="32" y="44"/>
                    </a:lnTo>
                    <a:lnTo>
                      <a:pt x="39" y="44"/>
                    </a:lnTo>
                    <a:lnTo>
                      <a:pt x="70" y="51"/>
                    </a:lnTo>
                    <a:lnTo>
                      <a:pt x="72" y="54"/>
                    </a:lnTo>
                    <a:lnTo>
                      <a:pt x="72" y="54"/>
                    </a:lnTo>
                    <a:lnTo>
                      <a:pt x="73" y="54"/>
                    </a:lnTo>
                    <a:lnTo>
                      <a:pt x="79" y="55"/>
                    </a:lnTo>
                    <a:lnTo>
                      <a:pt x="79" y="55"/>
                    </a:lnTo>
                    <a:lnTo>
                      <a:pt x="79" y="55"/>
                    </a:lnTo>
                    <a:lnTo>
                      <a:pt x="118" y="51"/>
                    </a:lnTo>
                    <a:lnTo>
                      <a:pt x="118" y="51"/>
                    </a:lnTo>
                    <a:lnTo>
                      <a:pt x="118" y="50"/>
                    </a:lnTo>
                    <a:lnTo>
                      <a:pt x="118" y="46"/>
                    </a:lnTo>
                    <a:lnTo>
                      <a:pt x="118" y="45"/>
                    </a:lnTo>
                    <a:lnTo>
                      <a:pt x="118" y="45"/>
                    </a:lnTo>
                    <a:lnTo>
                      <a:pt x="99" y="37"/>
                    </a:lnTo>
                    <a:lnTo>
                      <a:pt x="99" y="34"/>
                    </a:lnTo>
                    <a:lnTo>
                      <a:pt x="109" y="35"/>
                    </a:lnTo>
                    <a:lnTo>
                      <a:pt x="109" y="35"/>
                    </a:lnTo>
                    <a:lnTo>
                      <a:pt x="109" y="35"/>
                    </a:lnTo>
                    <a:lnTo>
                      <a:pt x="115" y="32"/>
                    </a:lnTo>
                    <a:lnTo>
                      <a:pt x="115" y="32"/>
                    </a:lnTo>
                    <a:lnTo>
                      <a:pt x="115" y="32"/>
                    </a:lnTo>
                    <a:lnTo>
                      <a:pt x="121" y="16"/>
                    </a:lnTo>
                    <a:lnTo>
                      <a:pt x="121" y="16"/>
                    </a:lnTo>
                    <a:lnTo>
                      <a:pt x="121" y="15"/>
                    </a:lnTo>
                    <a:lnTo>
                      <a:pt x="106" y="5"/>
                    </a:lnTo>
                    <a:lnTo>
                      <a:pt x="106" y="5"/>
                    </a:lnTo>
                    <a:lnTo>
                      <a:pt x="106" y="5"/>
                    </a:lnTo>
                    <a:lnTo>
                      <a:pt x="98" y="4"/>
                    </a:lnTo>
                    <a:lnTo>
                      <a:pt x="98" y="4"/>
                    </a:lnTo>
                    <a:lnTo>
                      <a:pt x="98" y="4"/>
                    </a:lnTo>
                    <a:lnTo>
                      <a:pt x="89" y="10"/>
                    </a:lnTo>
                    <a:lnTo>
                      <a:pt x="79" y="13"/>
                    </a:lnTo>
                    <a:lnTo>
                      <a:pt x="77" y="10"/>
                    </a:lnTo>
                    <a:lnTo>
                      <a:pt x="84" y="5"/>
                    </a:lnTo>
                    <a:lnTo>
                      <a:pt x="84" y="5"/>
                    </a:lnTo>
                    <a:lnTo>
                      <a:pt x="84" y="5"/>
                    </a:lnTo>
                    <a:lnTo>
                      <a:pt x="76" y="0"/>
                    </a:lnTo>
                    <a:lnTo>
                      <a:pt x="76" y="0"/>
                    </a:lnTo>
                    <a:lnTo>
                      <a:pt x="7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 name="Google Shape;142;p14"/>
              <p:cNvSpPr/>
              <p:nvPr/>
            </p:nvSpPr>
            <p:spPr>
              <a:xfrm>
                <a:off x="4623" y="407"/>
                <a:ext cx="121" cy="55"/>
              </a:xfrm>
              <a:custGeom>
                <a:rect b="b" l="l" r="r" t="t"/>
                <a:pathLst>
                  <a:path extrusionOk="0" h="55" w="121">
                    <a:moveTo>
                      <a:pt x="75" y="0"/>
                    </a:moveTo>
                    <a:lnTo>
                      <a:pt x="84" y="5"/>
                    </a:lnTo>
                    <a:lnTo>
                      <a:pt x="77" y="10"/>
                    </a:lnTo>
                    <a:lnTo>
                      <a:pt x="79" y="13"/>
                    </a:lnTo>
                    <a:lnTo>
                      <a:pt x="89" y="10"/>
                    </a:lnTo>
                    <a:lnTo>
                      <a:pt x="98" y="4"/>
                    </a:lnTo>
                    <a:lnTo>
                      <a:pt x="106" y="6"/>
                    </a:lnTo>
                    <a:lnTo>
                      <a:pt x="121" y="16"/>
                    </a:lnTo>
                    <a:lnTo>
                      <a:pt x="115" y="32"/>
                    </a:lnTo>
                    <a:lnTo>
                      <a:pt x="109" y="35"/>
                    </a:lnTo>
                    <a:lnTo>
                      <a:pt x="98" y="33"/>
                    </a:lnTo>
                    <a:lnTo>
                      <a:pt x="98" y="37"/>
                    </a:lnTo>
                    <a:lnTo>
                      <a:pt x="118" y="46"/>
                    </a:lnTo>
                    <a:lnTo>
                      <a:pt x="118" y="50"/>
                    </a:lnTo>
                    <a:lnTo>
                      <a:pt x="79" y="55"/>
                    </a:lnTo>
                    <a:lnTo>
                      <a:pt x="73" y="54"/>
                    </a:lnTo>
                    <a:lnTo>
                      <a:pt x="70" y="50"/>
                    </a:lnTo>
                    <a:lnTo>
                      <a:pt x="39" y="44"/>
                    </a:lnTo>
                    <a:lnTo>
                      <a:pt x="32" y="44"/>
                    </a:lnTo>
                    <a:lnTo>
                      <a:pt x="21" y="40"/>
                    </a:lnTo>
                    <a:lnTo>
                      <a:pt x="18" y="35"/>
                    </a:lnTo>
                    <a:lnTo>
                      <a:pt x="18" y="28"/>
                    </a:lnTo>
                    <a:lnTo>
                      <a:pt x="11" y="28"/>
                    </a:lnTo>
                    <a:lnTo>
                      <a:pt x="1" y="23"/>
                    </a:lnTo>
                    <a:lnTo>
                      <a:pt x="5" y="22"/>
                    </a:lnTo>
                    <a:lnTo>
                      <a:pt x="9" y="16"/>
                    </a:lnTo>
                    <a:lnTo>
                      <a:pt x="18" y="15"/>
                    </a:lnTo>
                    <a:lnTo>
                      <a:pt x="20" y="7"/>
                    </a:lnTo>
                    <a:lnTo>
                      <a:pt x="27" y="3"/>
                    </a:lnTo>
                    <a:lnTo>
                      <a:pt x="33" y="4"/>
                    </a:lnTo>
                    <a:lnTo>
                      <a:pt x="50" y="0"/>
                    </a:lnTo>
                    <a:lnTo>
                      <a:pt x="75" y="0"/>
                    </a:lnTo>
                    <a:moveTo>
                      <a:pt x="76" y="0"/>
                    </a:moveTo>
                    <a:lnTo>
                      <a:pt x="75" y="0"/>
                    </a:lnTo>
                    <a:lnTo>
                      <a:pt x="50" y="0"/>
                    </a:lnTo>
                    <a:lnTo>
                      <a:pt x="50" y="0"/>
                    </a:lnTo>
                    <a:lnTo>
                      <a:pt x="50" y="0"/>
                    </a:lnTo>
                    <a:lnTo>
                      <a:pt x="33" y="4"/>
                    </a:lnTo>
                    <a:lnTo>
                      <a:pt x="27" y="3"/>
                    </a:lnTo>
                    <a:lnTo>
                      <a:pt x="27" y="3"/>
                    </a:lnTo>
                    <a:lnTo>
                      <a:pt x="27" y="3"/>
                    </a:lnTo>
                    <a:lnTo>
                      <a:pt x="20" y="7"/>
                    </a:lnTo>
                    <a:lnTo>
                      <a:pt x="19" y="7"/>
                    </a:lnTo>
                    <a:lnTo>
                      <a:pt x="19" y="7"/>
                    </a:lnTo>
                    <a:lnTo>
                      <a:pt x="18" y="15"/>
                    </a:lnTo>
                    <a:lnTo>
                      <a:pt x="9" y="15"/>
                    </a:lnTo>
                    <a:lnTo>
                      <a:pt x="9" y="15"/>
                    </a:lnTo>
                    <a:lnTo>
                      <a:pt x="9" y="16"/>
                    </a:lnTo>
                    <a:lnTo>
                      <a:pt x="4" y="21"/>
                    </a:lnTo>
                    <a:lnTo>
                      <a:pt x="1" y="23"/>
                    </a:lnTo>
                    <a:lnTo>
                      <a:pt x="0" y="23"/>
                    </a:lnTo>
                    <a:lnTo>
                      <a:pt x="1" y="23"/>
                    </a:lnTo>
                    <a:lnTo>
                      <a:pt x="11" y="29"/>
                    </a:lnTo>
                    <a:lnTo>
                      <a:pt x="11" y="29"/>
                    </a:lnTo>
                    <a:lnTo>
                      <a:pt x="11" y="29"/>
                    </a:lnTo>
                    <a:lnTo>
                      <a:pt x="18" y="29"/>
                    </a:lnTo>
                    <a:lnTo>
                      <a:pt x="17" y="35"/>
                    </a:lnTo>
                    <a:lnTo>
                      <a:pt x="17" y="35"/>
                    </a:lnTo>
                    <a:lnTo>
                      <a:pt x="18" y="36"/>
                    </a:lnTo>
                    <a:lnTo>
                      <a:pt x="21" y="40"/>
                    </a:lnTo>
                    <a:lnTo>
                      <a:pt x="21" y="41"/>
                    </a:lnTo>
                    <a:lnTo>
                      <a:pt x="21" y="41"/>
                    </a:lnTo>
                    <a:lnTo>
                      <a:pt x="31" y="44"/>
                    </a:lnTo>
                    <a:lnTo>
                      <a:pt x="32" y="44"/>
                    </a:lnTo>
                    <a:lnTo>
                      <a:pt x="32" y="44"/>
                    </a:lnTo>
                    <a:lnTo>
                      <a:pt x="39" y="44"/>
                    </a:lnTo>
                    <a:lnTo>
                      <a:pt x="70" y="51"/>
                    </a:lnTo>
                    <a:lnTo>
                      <a:pt x="72" y="54"/>
                    </a:lnTo>
                    <a:lnTo>
                      <a:pt x="72" y="54"/>
                    </a:lnTo>
                    <a:lnTo>
                      <a:pt x="73" y="54"/>
                    </a:lnTo>
                    <a:lnTo>
                      <a:pt x="79" y="55"/>
                    </a:lnTo>
                    <a:lnTo>
                      <a:pt x="79" y="55"/>
                    </a:lnTo>
                    <a:lnTo>
                      <a:pt x="79" y="55"/>
                    </a:lnTo>
                    <a:lnTo>
                      <a:pt x="118" y="51"/>
                    </a:lnTo>
                    <a:lnTo>
                      <a:pt x="118" y="51"/>
                    </a:lnTo>
                    <a:lnTo>
                      <a:pt x="118" y="50"/>
                    </a:lnTo>
                    <a:lnTo>
                      <a:pt x="118" y="46"/>
                    </a:lnTo>
                    <a:lnTo>
                      <a:pt x="118" y="45"/>
                    </a:lnTo>
                    <a:lnTo>
                      <a:pt x="118" y="45"/>
                    </a:lnTo>
                    <a:lnTo>
                      <a:pt x="99" y="37"/>
                    </a:lnTo>
                    <a:lnTo>
                      <a:pt x="99" y="34"/>
                    </a:lnTo>
                    <a:lnTo>
                      <a:pt x="109" y="35"/>
                    </a:lnTo>
                    <a:lnTo>
                      <a:pt x="109" y="35"/>
                    </a:lnTo>
                    <a:lnTo>
                      <a:pt x="109" y="35"/>
                    </a:lnTo>
                    <a:lnTo>
                      <a:pt x="115" y="32"/>
                    </a:lnTo>
                    <a:lnTo>
                      <a:pt x="115" y="32"/>
                    </a:lnTo>
                    <a:lnTo>
                      <a:pt x="115" y="32"/>
                    </a:lnTo>
                    <a:lnTo>
                      <a:pt x="121" y="16"/>
                    </a:lnTo>
                    <a:lnTo>
                      <a:pt x="121" y="16"/>
                    </a:lnTo>
                    <a:lnTo>
                      <a:pt x="121" y="15"/>
                    </a:lnTo>
                    <a:lnTo>
                      <a:pt x="106" y="5"/>
                    </a:lnTo>
                    <a:lnTo>
                      <a:pt x="106" y="5"/>
                    </a:lnTo>
                    <a:lnTo>
                      <a:pt x="106" y="5"/>
                    </a:lnTo>
                    <a:lnTo>
                      <a:pt x="98" y="4"/>
                    </a:lnTo>
                    <a:lnTo>
                      <a:pt x="98" y="4"/>
                    </a:lnTo>
                    <a:lnTo>
                      <a:pt x="98" y="4"/>
                    </a:lnTo>
                    <a:lnTo>
                      <a:pt x="89" y="10"/>
                    </a:lnTo>
                    <a:lnTo>
                      <a:pt x="79" y="13"/>
                    </a:lnTo>
                    <a:lnTo>
                      <a:pt x="77" y="10"/>
                    </a:lnTo>
                    <a:lnTo>
                      <a:pt x="84" y="5"/>
                    </a:lnTo>
                    <a:lnTo>
                      <a:pt x="84" y="5"/>
                    </a:lnTo>
                    <a:lnTo>
                      <a:pt x="84" y="5"/>
                    </a:lnTo>
                    <a:lnTo>
                      <a:pt x="76" y="0"/>
                    </a:lnTo>
                    <a:lnTo>
                      <a:pt x="76" y="0"/>
                    </a:lnTo>
                    <a:lnTo>
                      <a:pt x="7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 name="Google Shape;143;p14"/>
              <p:cNvSpPr/>
              <p:nvPr/>
            </p:nvSpPr>
            <p:spPr>
              <a:xfrm>
                <a:off x="4586" y="357"/>
                <a:ext cx="119" cy="54"/>
              </a:xfrm>
              <a:custGeom>
                <a:rect b="b" l="l" r="r" t="t"/>
                <a:pathLst>
                  <a:path extrusionOk="0" h="54" w="119">
                    <a:moveTo>
                      <a:pt x="18" y="50"/>
                    </a:moveTo>
                    <a:lnTo>
                      <a:pt x="18" y="45"/>
                    </a:lnTo>
                    <a:lnTo>
                      <a:pt x="7" y="45"/>
                    </a:lnTo>
                    <a:lnTo>
                      <a:pt x="0" y="42"/>
                    </a:lnTo>
                    <a:lnTo>
                      <a:pt x="11" y="36"/>
                    </a:lnTo>
                    <a:lnTo>
                      <a:pt x="23" y="35"/>
                    </a:lnTo>
                    <a:lnTo>
                      <a:pt x="30" y="31"/>
                    </a:lnTo>
                    <a:lnTo>
                      <a:pt x="20" y="25"/>
                    </a:lnTo>
                    <a:lnTo>
                      <a:pt x="33" y="18"/>
                    </a:lnTo>
                    <a:lnTo>
                      <a:pt x="66" y="9"/>
                    </a:lnTo>
                    <a:lnTo>
                      <a:pt x="70" y="2"/>
                    </a:lnTo>
                    <a:lnTo>
                      <a:pt x="79" y="0"/>
                    </a:lnTo>
                    <a:lnTo>
                      <a:pt x="91" y="6"/>
                    </a:lnTo>
                    <a:lnTo>
                      <a:pt x="98" y="17"/>
                    </a:lnTo>
                    <a:lnTo>
                      <a:pt x="114" y="24"/>
                    </a:lnTo>
                    <a:lnTo>
                      <a:pt x="119" y="27"/>
                    </a:lnTo>
                    <a:lnTo>
                      <a:pt x="107" y="34"/>
                    </a:lnTo>
                    <a:lnTo>
                      <a:pt x="105" y="41"/>
                    </a:lnTo>
                    <a:lnTo>
                      <a:pt x="107" y="45"/>
                    </a:lnTo>
                    <a:lnTo>
                      <a:pt x="73" y="46"/>
                    </a:lnTo>
                    <a:lnTo>
                      <a:pt x="61" y="49"/>
                    </a:lnTo>
                    <a:lnTo>
                      <a:pt x="57" y="52"/>
                    </a:lnTo>
                    <a:lnTo>
                      <a:pt x="38" y="54"/>
                    </a:lnTo>
                    <a:lnTo>
                      <a:pt x="18" y="5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 name="Google Shape;144;p14"/>
              <p:cNvSpPr/>
              <p:nvPr/>
            </p:nvSpPr>
            <p:spPr>
              <a:xfrm>
                <a:off x="4586" y="357"/>
                <a:ext cx="119" cy="54"/>
              </a:xfrm>
              <a:custGeom>
                <a:rect b="b" l="l" r="r" t="t"/>
                <a:pathLst>
                  <a:path extrusionOk="0" h="54" w="119">
                    <a:moveTo>
                      <a:pt x="79" y="0"/>
                    </a:moveTo>
                    <a:lnTo>
                      <a:pt x="91" y="6"/>
                    </a:lnTo>
                    <a:lnTo>
                      <a:pt x="97" y="17"/>
                    </a:lnTo>
                    <a:lnTo>
                      <a:pt x="114" y="24"/>
                    </a:lnTo>
                    <a:lnTo>
                      <a:pt x="119" y="27"/>
                    </a:lnTo>
                    <a:lnTo>
                      <a:pt x="106" y="33"/>
                    </a:lnTo>
                    <a:lnTo>
                      <a:pt x="105" y="41"/>
                    </a:lnTo>
                    <a:lnTo>
                      <a:pt x="107" y="45"/>
                    </a:lnTo>
                    <a:lnTo>
                      <a:pt x="73" y="46"/>
                    </a:lnTo>
                    <a:lnTo>
                      <a:pt x="61" y="49"/>
                    </a:lnTo>
                    <a:lnTo>
                      <a:pt x="57" y="52"/>
                    </a:lnTo>
                    <a:lnTo>
                      <a:pt x="38" y="54"/>
                    </a:lnTo>
                    <a:lnTo>
                      <a:pt x="18" y="50"/>
                    </a:lnTo>
                    <a:lnTo>
                      <a:pt x="18" y="44"/>
                    </a:lnTo>
                    <a:lnTo>
                      <a:pt x="7" y="44"/>
                    </a:lnTo>
                    <a:lnTo>
                      <a:pt x="1" y="42"/>
                    </a:lnTo>
                    <a:lnTo>
                      <a:pt x="11" y="37"/>
                    </a:lnTo>
                    <a:lnTo>
                      <a:pt x="23" y="35"/>
                    </a:lnTo>
                    <a:lnTo>
                      <a:pt x="31" y="31"/>
                    </a:lnTo>
                    <a:lnTo>
                      <a:pt x="20" y="25"/>
                    </a:lnTo>
                    <a:lnTo>
                      <a:pt x="33" y="19"/>
                    </a:lnTo>
                    <a:lnTo>
                      <a:pt x="66" y="9"/>
                    </a:lnTo>
                    <a:lnTo>
                      <a:pt x="70" y="2"/>
                    </a:lnTo>
                    <a:lnTo>
                      <a:pt x="79" y="0"/>
                    </a:lnTo>
                    <a:close/>
                    <a:moveTo>
                      <a:pt x="79" y="0"/>
                    </a:moveTo>
                    <a:lnTo>
                      <a:pt x="79" y="0"/>
                    </a:lnTo>
                    <a:lnTo>
                      <a:pt x="70" y="1"/>
                    </a:lnTo>
                    <a:lnTo>
                      <a:pt x="70" y="1"/>
                    </a:lnTo>
                    <a:lnTo>
                      <a:pt x="70" y="2"/>
                    </a:lnTo>
                    <a:lnTo>
                      <a:pt x="65" y="9"/>
                    </a:lnTo>
                    <a:lnTo>
                      <a:pt x="33" y="18"/>
                    </a:lnTo>
                    <a:lnTo>
                      <a:pt x="33" y="18"/>
                    </a:lnTo>
                    <a:lnTo>
                      <a:pt x="33" y="18"/>
                    </a:lnTo>
                    <a:lnTo>
                      <a:pt x="20" y="24"/>
                    </a:lnTo>
                    <a:lnTo>
                      <a:pt x="20" y="25"/>
                    </a:lnTo>
                    <a:lnTo>
                      <a:pt x="20" y="25"/>
                    </a:lnTo>
                    <a:lnTo>
                      <a:pt x="30" y="31"/>
                    </a:lnTo>
                    <a:lnTo>
                      <a:pt x="23" y="35"/>
                    </a:lnTo>
                    <a:lnTo>
                      <a:pt x="11" y="36"/>
                    </a:lnTo>
                    <a:lnTo>
                      <a:pt x="11" y="36"/>
                    </a:lnTo>
                    <a:lnTo>
                      <a:pt x="11" y="36"/>
                    </a:lnTo>
                    <a:lnTo>
                      <a:pt x="1" y="41"/>
                    </a:lnTo>
                    <a:lnTo>
                      <a:pt x="0" y="42"/>
                    </a:lnTo>
                    <a:lnTo>
                      <a:pt x="1" y="42"/>
                    </a:lnTo>
                    <a:lnTo>
                      <a:pt x="7" y="45"/>
                    </a:lnTo>
                    <a:lnTo>
                      <a:pt x="7" y="45"/>
                    </a:lnTo>
                    <a:lnTo>
                      <a:pt x="7" y="45"/>
                    </a:lnTo>
                    <a:lnTo>
                      <a:pt x="18" y="45"/>
                    </a:lnTo>
                    <a:lnTo>
                      <a:pt x="18" y="50"/>
                    </a:lnTo>
                    <a:lnTo>
                      <a:pt x="18" y="50"/>
                    </a:lnTo>
                    <a:lnTo>
                      <a:pt x="18" y="50"/>
                    </a:lnTo>
                    <a:lnTo>
                      <a:pt x="38" y="54"/>
                    </a:lnTo>
                    <a:lnTo>
                      <a:pt x="38" y="54"/>
                    </a:lnTo>
                    <a:lnTo>
                      <a:pt x="38" y="54"/>
                    </a:lnTo>
                    <a:lnTo>
                      <a:pt x="57" y="53"/>
                    </a:lnTo>
                    <a:lnTo>
                      <a:pt x="57" y="52"/>
                    </a:lnTo>
                    <a:lnTo>
                      <a:pt x="57" y="52"/>
                    </a:lnTo>
                    <a:lnTo>
                      <a:pt x="61" y="49"/>
                    </a:lnTo>
                    <a:lnTo>
                      <a:pt x="73" y="47"/>
                    </a:lnTo>
                    <a:lnTo>
                      <a:pt x="107" y="45"/>
                    </a:lnTo>
                    <a:lnTo>
                      <a:pt x="108" y="45"/>
                    </a:lnTo>
                    <a:lnTo>
                      <a:pt x="107" y="45"/>
                    </a:lnTo>
                    <a:lnTo>
                      <a:pt x="105" y="41"/>
                    </a:lnTo>
                    <a:lnTo>
                      <a:pt x="107" y="34"/>
                    </a:lnTo>
                    <a:lnTo>
                      <a:pt x="119" y="27"/>
                    </a:lnTo>
                    <a:lnTo>
                      <a:pt x="119" y="27"/>
                    </a:lnTo>
                    <a:lnTo>
                      <a:pt x="119" y="26"/>
                    </a:lnTo>
                    <a:lnTo>
                      <a:pt x="115" y="24"/>
                    </a:lnTo>
                    <a:lnTo>
                      <a:pt x="115" y="24"/>
                    </a:lnTo>
                    <a:lnTo>
                      <a:pt x="114" y="24"/>
                    </a:lnTo>
                    <a:lnTo>
                      <a:pt x="98" y="17"/>
                    </a:lnTo>
                    <a:lnTo>
                      <a:pt x="92" y="6"/>
                    </a:lnTo>
                    <a:lnTo>
                      <a:pt x="92" y="6"/>
                    </a:lnTo>
                    <a:lnTo>
                      <a:pt x="91" y="6"/>
                    </a:lnTo>
                    <a:lnTo>
                      <a:pt x="80" y="0"/>
                    </a:lnTo>
                    <a:lnTo>
                      <a:pt x="79" y="0"/>
                    </a:lnTo>
                    <a:lnTo>
                      <a:pt x="7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 name="Google Shape;145;p14"/>
              <p:cNvSpPr/>
              <p:nvPr/>
            </p:nvSpPr>
            <p:spPr>
              <a:xfrm>
                <a:off x="4586" y="357"/>
                <a:ext cx="119" cy="54"/>
              </a:xfrm>
              <a:custGeom>
                <a:rect b="b" l="l" r="r" t="t"/>
                <a:pathLst>
                  <a:path extrusionOk="0" h="54" w="119">
                    <a:moveTo>
                      <a:pt x="79" y="0"/>
                    </a:moveTo>
                    <a:lnTo>
                      <a:pt x="91" y="6"/>
                    </a:lnTo>
                    <a:lnTo>
                      <a:pt x="97" y="17"/>
                    </a:lnTo>
                    <a:lnTo>
                      <a:pt x="114" y="24"/>
                    </a:lnTo>
                    <a:lnTo>
                      <a:pt x="119" y="27"/>
                    </a:lnTo>
                    <a:lnTo>
                      <a:pt x="106" y="33"/>
                    </a:lnTo>
                    <a:lnTo>
                      <a:pt x="105" y="41"/>
                    </a:lnTo>
                    <a:lnTo>
                      <a:pt x="107" y="45"/>
                    </a:lnTo>
                    <a:lnTo>
                      <a:pt x="73" y="46"/>
                    </a:lnTo>
                    <a:lnTo>
                      <a:pt x="61" y="49"/>
                    </a:lnTo>
                    <a:lnTo>
                      <a:pt x="57" y="52"/>
                    </a:lnTo>
                    <a:lnTo>
                      <a:pt x="38" y="54"/>
                    </a:lnTo>
                    <a:lnTo>
                      <a:pt x="18" y="50"/>
                    </a:lnTo>
                    <a:lnTo>
                      <a:pt x="18" y="44"/>
                    </a:lnTo>
                    <a:lnTo>
                      <a:pt x="7" y="44"/>
                    </a:lnTo>
                    <a:lnTo>
                      <a:pt x="1" y="42"/>
                    </a:lnTo>
                    <a:lnTo>
                      <a:pt x="11" y="37"/>
                    </a:lnTo>
                    <a:lnTo>
                      <a:pt x="23" y="35"/>
                    </a:lnTo>
                    <a:lnTo>
                      <a:pt x="31" y="31"/>
                    </a:lnTo>
                    <a:lnTo>
                      <a:pt x="20" y="25"/>
                    </a:lnTo>
                    <a:lnTo>
                      <a:pt x="33" y="19"/>
                    </a:lnTo>
                    <a:lnTo>
                      <a:pt x="66" y="9"/>
                    </a:lnTo>
                    <a:lnTo>
                      <a:pt x="70" y="2"/>
                    </a:lnTo>
                    <a:lnTo>
                      <a:pt x="79" y="0"/>
                    </a:lnTo>
                    <a:moveTo>
                      <a:pt x="79" y="0"/>
                    </a:moveTo>
                    <a:lnTo>
                      <a:pt x="79" y="0"/>
                    </a:lnTo>
                    <a:lnTo>
                      <a:pt x="70" y="1"/>
                    </a:lnTo>
                    <a:lnTo>
                      <a:pt x="70" y="1"/>
                    </a:lnTo>
                    <a:lnTo>
                      <a:pt x="70" y="2"/>
                    </a:lnTo>
                    <a:lnTo>
                      <a:pt x="65" y="9"/>
                    </a:lnTo>
                    <a:lnTo>
                      <a:pt x="33" y="18"/>
                    </a:lnTo>
                    <a:lnTo>
                      <a:pt x="33" y="18"/>
                    </a:lnTo>
                    <a:lnTo>
                      <a:pt x="33" y="18"/>
                    </a:lnTo>
                    <a:lnTo>
                      <a:pt x="20" y="24"/>
                    </a:lnTo>
                    <a:lnTo>
                      <a:pt x="20" y="25"/>
                    </a:lnTo>
                    <a:lnTo>
                      <a:pt x="20" y="25"/>
                    </a:lnTo>
                    <a:lnTo>
                      <a:pt x="30" y="31"/>
                    </a:lnTo>
                    <a:lnTo>
                      <a:pt x="23" y="35"/>
                    </a:lnTo>
                    <a:lnTo>
                      <a:pt x="11" y="36"/>
                    </a:lnTo>
                    <a:lnTo>
                      <a:pt x="11" y="36"/>
                    </a:lnTo>
                    <a:lnTo>
                      <a:pt x="11" y="36"/>
                    </a:lnTo>
                    <a:lnTo>
                      <a:pt x="1" y="41"/>
                    </a:lnTo>
                    <a:lnTo>
                      <a:pt x="0" y="42"/>
                    </a:lnTo>
                    <a:lnTo>
                      <a:pt x="1" y="42"/>
                    </a:lnTo>
                    <a:lnTo>
                      <a:pt x="7" y="45"/>
                    </a:lnTo>
                    <a:lnTo>
                      <a:pt x="7" y="45"/>
                    </a:lnTo>
                    <a:lnTo>
                      <a:pt x="7" y="45"/>
                    </a:lnTo>
                    <a:lnTo>
                      <a:pt x="18" y="45"/>
                    </a:lnTo>
                    <a:lnTo>
                      <a:pt x="18" y="50"/>
                    </a:lnTo>
                    <a:lnTo>
                      <a:pt x="18" y="50"/>
                    </a:lnTo>
                    <a:lnTo>
                      <a:pt x="18" y="50"/>
                    </a:lnTo>
                    <a:lnTo>
                      <a:pt x="38" y="54"/>
                    </a:lnTo>
                    <a:lnTo>
                      <a:pt x="38" y="54"/>
                    </a:lnTo>
                    <a:lnTo>
                      <a:pt x="38" y="54"/>
                    </a:lnTo>
                    <a:lnTo>
                      <a:pt x="57" y="53"/>
                    </a:lnTo>
                    <a:lnTo>
                      <a:pt x="57" y="52"/>
                    </a:lnTo>
                    <a:lnTo>
                      <a:pt x="57" y="52"/>
                    </a:lnTo>
                    <a:lnTo>
                      <a:pt x="61" y="49"/>
                    </a:lnTo>
                    <a:lnTo>
                      <a:pt x="73" y="47"/>
                    </a:lnTo>
                    <a:lnTo>
                      <a:pt x="107" y="45"/>
                    </a:lnTo>
                    <a:lnTo>
                      <a:pt x="108" y="45"/>
                    </a:lnTo>
                    <a:lnTo>
                      <a:pt x="107" y="45"/>
                    </a:lnTo>
                    <a:lnTo>
                      <a:pt x="105" y="41"/>
                    </a:lnTo>
                    <a:lnTo>
                      <a:pt x="107" y="34"/>
                    </a:lnTo>
                    <a:lnTo>
                      <a:pt x="119" y="27"/>
                    </a:lnTo>
                    <a:lnTo>
                      <a:pt x="119" y="27"/>
                    </a:lnTo>
                    <a:lnTo>
                      <a:pt x="119" y="26"/>
                    </a:lnTo>
                    <a:lnTo>
                      <a:pt x="115" y="24"/>
                    </a:lnTo>
                    <a:lnTo>
                      <a:pt x="115" y="24"/>
                    </a:lnTo>
                    <a:lnTo>
                      <a:pt x="114" y="24"/>
                    </a:lnTo>
                    <a:lnTo>
                      <a:pt x="98" y="17"/>
                    </a:lnTo>
                    <a:lnTo>
                      <a:pt x="92" y="6"/>
                    </a:lnTo>
                    <a:lnTo>
                      <a:pt x="92" y="6"/>
                    </a:lnTo>
                    <a:lnTo>
                      <a:pt x="91" y="6"/>
                    </a:lnTo>
                    <a:lnTo>
                      <a:pt x="80" y="0"/>
                    </a:lnTo>
                    <a:lnTo>
                      <a:pt x="79" y="0"/>
                    </a:lnTo>
                    <a:lnTo>
                      <a:pt x="7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p14"/>
              <p:cNvSpPr/>
              <p:nvPr/>
            </p:nvSpPr>
            <p:spPr>
              <a:xfrm>
                <a:off x="4582" y="410"/>
                <a:ext cx="45" cy="18"/>
              </a:xfrm>
              <a:custGeom>
                <a:rect b="b" l="l" r="r" t="t"/>
                <a:pathLst>
                  <a:path extrusionOk="0" h="18" w="45">
                    <a:moveTo>
                      <a:pt x="18" y="16"/>
                    </a:moveTo>
                    <a:lnTo>
                      <a:pt x="24" y="14"/>
                    </a:lnTo>
                    <a:lnTo>
                      <a:pt x="17" y="12"/>
                    </a:lnTo>
                    <a:lnTo>
                      <a:pt x="8" y="12"/>
                    </a:lnTo>
                    <a:lnTo>
                      <a:pt x="8" y="5"/>
                    </a:lnTo>
                    <a:lnTo>
                      <a:pt x="2" y="3"/>
                    </a:lnTo>
                    <a:lnTo>
                      <a:pt x="0" y="0"/>
                    </a:lnTo>
                    <a:lnTo>
                      <a:pt x="17" y="0"/>
                    </a:lnTo>
                    <a:lnTo>
                      <a:pt x="31" y="4"/>
                    </a:lnTo>
                    <a:lnTo>
                      <a:pt x="38" y="4"/>
                    </a:lnTo>
                    <a:lnTo>
                      <a:pt x="45" y="7"/>
                    </a:lnTo>
                    <a:lnTo>
                      <a:pt x="34" y="13"/>
                    </a:lnTo>
                    <a:lnTo>
                      <a:pt x="22" y="18"/>
                    </a:lnTo>
                    <a:lnTo>
                      <a:pt x="18" y="1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 name="Google Shape;147;p14"/>
              <p:cNvSpPr/>
              <p:nvPr/>
            </p:nvSpPr>
            <p:spPr>
              <a:xfrm>
                <a:off x="4582" y="410"/>
                <a:ext cx="45" cy="19"/>
              </a:xfrm>
              <a:custGeom>
                <a:rect b="b" l="l" r="r" t="t"/>
                <a:pathLst>
                  <a:path extrusionOk="0" h="19" w="45">
                    <a:moveTo>
                      <a:pt x="17" y="0"/>
                    </a:moveTo>
                    <a:lnTo>
                      <a:pt x="31" y="4"/>
                    </a:lnTo>
                    <a:lnTo>
                      <a:pt x="38" y="4"/>
                    </a:lnTo>
                    <a:lnTo>
                      <a:pt x="44" y="7"/>
                    </a:lnTo>
                    <a:lnTo>
                      <a:pt x="33" y="13"/>
                    </a:lnTo>
                    <a:lnTo>
                      <a:pt x="22" y="18"/>
                    </a:lnTo>
                    <a:lnTo>
                      <a:pt x="18" y="16"/>
                    </a:lnTo>
                    <a:lnTo>
                      <a:pt x="24" y="14"/>
                    </a:lnTo>
                    <a:lnTo>
                      <a:pt x="17" y="12"/>
                    </a:lnTo>
                    <a:lnTo>
                      <a:pt x="8" y="12"/>
                    </a:lnTo>
                    <a:lnTo>
                      <a:pt x="8" y="4"/>
                    </a:lnTo>
                    <a:lnTo>
                      <a:pt x="2" y="3"/>
                    </a:lnTo>
                    <a:lnTo>
                      <a:pt x="0" y="0"/>
                    </a:lnTo>
                    <a:lnTo>
                      <a:pt x="17" y="0"/>
                    </a:lnTo>
                    <a:close/>
                    <a:moveTo>
                      <a:pt x="17" y="0"/>
                    </a:moveTo>
                    <a:lnTo>
                      <a:pt x="17" y="0"/>
                    </a:lnTo>
                    <a:lnTo>
                      <a:pt x="0" y="0"/>
                    </a:lnTo>
                    <a:lnTo>
                      <a:pt x="0" y="0"/>
                    </a:lnTo>
                    <a:lnTo>
                      <a:pt x="0" y="0"/>
                    </a:lnTo>
                    <a:lnTo>
                      <a:pt x="1" y="3"/>
                    </a:lnTo>
                    <a:lnTo>
                      <a:pt x="2" y="3"/>
                    </a:lnTo>
                    <a:lnTo>
                      <a:pt x="2" y="3"/>
                    </a:lnTo>
                    <a:lnTo>
                      <a:pt x="8" y="5"/>
                    </a:lnTo>
                    <a:lnTo>
                      <a:pt x="8" y="12"/>
                    </a:lnTo>
                    <a:lnTo>
                      <a:pt x="8" y="12"/>
                    </a:lnTo>
                    <a:lnTo>
                      <a:pt x="8" y="12"/>
                    </a:lnTo>
                    <a:lnTo>
                      <a:pt x="17" y="13"/>
                    </a:lnTo>
                    <a:lnTo>
                      <a:pt x="23" y="14"/>
                    </a:lnTo>
                    <a:lnTo>
                      <a:pt x="18" y="16"/>
                    </a:lnTo>
                    <a:lnTo>
                      <a:pt x="17" y="16"/>
                    </a:lnTo>
                    <a:lnTo>
                      <a:pt x="18" y="17"/>
                    </a:lnTo>
                    <a:lnTo>
                      <a:pt x="22" y="18"/>
                    </a:lnTo>
                    <a:lnTo>
                      <a:pt x="22" y="19"/>
                    </a:lnTo>
                    <a:lnTo>
                      <a:pt x="22" y="18"/>
                    </a:lnTo>
                    <a:lnTo>
                      <a:pt x="34" y="13"/>
                    </a:lnTo>
                    <a:lnTo>
                      <a:pt x="44" y="7"/>
                    </a:lnTo>
                    <a:lnTo>
                      <a:pt x="45" y="7"/>
                    </a:lnTo>
                    <a:lnTo>
                      <a:pt x="44" y="6"/>
                    </a:lnTo>
                    <a:lnTo>
                      <a:pt x="38" y="4"/>
                    </a:lnTo>
                    <a:lnTo>
                      <a:pt x="38" y="4"/>
                    </a:lnTo>
                    <a:lnTo>
                      <a:pt x="38" y="4"/>
                    </a:lnTo>
                    <a:lnTo>
                      <a:pt x="31" y="4"/>
                    </a:lnTo>
                    <a:lnTo>
                      <a:pt x="17" y="0"/>
                    </a:lnTo>
                    <a:lnTo>
                      <a:pt x="17" y="0"/>
                    </a:lnTo>
                    <a:lnTo>
                      <a:pt x="1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 name="Google Shape;148;p14"/>
              <p:cNvSpPr/>
              <p:nvPr/>
            </p:nvSpPr>
            <p:spPr>
              <a:xfrm>
                <a:off x="4582" y="410"/>
                <a:ext cx="45" cy="19"/>
              </a:xfrm>
              <a:custGeom>
                <a:rect b="b" l="l" r="r" t="t"/>
                <a:pathLst>
                  <a:path extrusionOk="0" h="19" w="45">
                    <a:moveTo>
                      <a:pt x="17" y="0"/>
                    </a:moveTo>
                    <a:lnTo>
                      <a:pt x="31" y="4"/>
                    </a:lnTo>
                    <a:lnTo>
                      <a:pt x="38" y="4"/>
                    </a:lnTo>
                    <a:lnTo>
                      <a:pt x="44" y="7"/>
                    </a:lnTo>
                    <a:lnTo>
                      <a:pt x="33" y="13"/>
                    </a:lnTo>
                    <a:lnTo>
                      <a:pt x="22" y="18"/>
                    </a:lnTo>
                    <a:lnTo>
                      <a:pt x="18" y="16"/>
                    </a:lnTo>
                    <a:lnTo>
                      <a:pt x="24" y="14"/>
                    </a:lnTo>
                    <a:lnTo>
                      <a:pt x="17" y="12"/>
                    </a:lnTo>
                    <a:lnTo>
                      <a:pt x="8" y="12"/>
                    </a:lnTo>
                    <a:lnTo>
                      <a:pt x="8" y="4"/>
                    </a:lnTo>
                    <a:lnTo>
                      <a:pt x="2" y="3"/>
                    </a:lnTo>
                    <a:lnTo>
                      <a:pt x="0" y="0"/>
                    </a:lnTo>
                    <a:lnTo>
                      <a:pt x="17" y="0"/>
                    </a:lnTo>
                    <a:moveTo>
                      <a:pt x="17" y="0"/>
                    </a:moveTo>
                    <a:lnTo>
                      <a:pt x="17" y="0"/>
                    </a:lnTo>
                    <a:lnTo>
                      <a:pt x="0" y="0"/>
                    </a:lnTo>
                    <a:lnTo>
                      <a:pt x="0" y="0"/>
                    </a:lnTo>
                    <a:lnTo>
                      <a:pt x="0" y="0"/>
                    </a:lnTo>
                    <a:lnTo>
                      <a:pt x="1" y="3"/>
                    </a:lnTo>
                    <a:lnTo>
                      <a:pt x="2" y="3"/>
                    </a:lnTo>
                    <a:lnTo>
                      <a:pt x="2" y="3"/>
                    </a:lnTo>
                    <a:lnTo>
                      <a:pt x="8" y="5"/>
                    </a:lnTo>
                    <a:lnTo>
                      <a:pt x="8" y="12"/>
                    </a:lnTo>
                    <a:lnTo>
                      <a:pt x="8" y="12"/>
                    </a:lnTo>
                    <a:lnTo>
                      <a:pt x="8" y="12"/>
                    </a:lnTo>
                    <a:lnTo>
                      <a:pt x="17" y="13"/>
                    </a:lnTo>
                    <a:lnTo>
                      <a:pt x="23" y="14"/>
                    </a:lnTo>
                    <a:lnTo>
                      <a:pt x="18" y="16"/>
                    </a:lnTo>
                    <a:lnTo>
                      <a:pt x="17" y="16"/>
                    </a:lnTo>
                    <a:lnTo>
                      <a:pt x="18" y="17"/>
                    </a:lnTo>
                    <a:lnTo>
                      <a:pt x="22" y="18"/>
                    </a:lnTo>
                    <a:lnTo>
                      <a:pt x="22" y="19"/>
                    </a:lnTo>
                    <a:lnTo>
                      <a:pt x="22" y="18"/>
                    </a:lnTo>
                    <a:lnTo>
                      <a:pt x="34" y="13"/>
                    </a:lnTo>
                    <a:lnTo>
                      <a:pt x="44" y="7"/>
                    </a:lnTo>
                    <a:lnTo>
                      <a:pt x="45" y="7"/>
                    </a:lnTo>
                    <a:lnTo>
                      <a:pt x="44" y="6"/>
                    </a:lnTo>
                    <a:lnTo>
                      <a:pt x="38" y="4"/>
                    </a:lnTo>
                    <a:lnTo>
                      <a:pt x="38" y="4"/>
                    </a:lnTo>
                    <a:lnTo>
                      <a:pt x="38" y="4"/>
                    </a:lnTo>
                    <a:lnTo>
                      <a:pt x="31" y="4"/>
                    </a:lnTo>
                    <a:lnTo>
                      <a:pt x="17" y="0"/>
                    </a:lnTo>
                    <a:lnTo>
                      <a:pt x="17" y="0"/>
                    </a:lnTo>
                    <a:lnTo>
                      <a:pt x="1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 name="Google Shape;149;p14"/>
              <p:cNvSpPr/>
              <p:nvPr/>
            </p:nvSpPr>
            <p:spPr>
              <a:xfrm>
                <a:off x="4565" y="360"/>
                <a:ext cx="28" cy="6"/>
              </a:xfrm>
              <a:custGeom>
                <a:rect b="b" l="l" r="r" t="t"/>
                <a:pathLst>
                  <a:path extrusionOk="0" h="6" w="28">
                    <a:moveTo>
                      <a:pt x="9" y="6"/>
                    </a:moveTo>
                    <a:lnTo>
                      <a:pt x="0" y="2"/>
                    </a:lnTo>
                    <a:lnTo>
                      <a:pt x="8" y="0"/>
                    </a:lnTo>
                    <a:lnTo>
                      <a:pt x="24" y="0"/>
                    </a:lnTo>
                    <a:lnTo>
                      <a:pt x="28" y="4"/>
                    </a:lnTo>
                    <a:lnTo>
                      <a:pt x="25" y="6"/>
                    </a:lnTo>
                    <a:lnTo>
                      <a:pt x="9"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 name="Google Shape;150;p14"/>
              <p:cNvSpPr/>
              <p:nvPr/>
            </p:nvSpPr>
            <p:spPr>
              <a:xfrm>
                <a:off x="4564" y="360"/>
                <a:ext cx="30" cy="6"/>
              </a:xfrm>
              <a:custGeom>
                <a:rect b="b" l="l" r="r" t="t"/>
                <a:pathLst>
                  <a:path extrusionOk="0" h="6" w="30">
                    <a:moveTo>
                      <a:pt x="25" y="0"/>
                    </a:moveTo>
                    <a:lnTo>
                      <a:pt x="29" y="4"/>
                    </a:lnTo>
                    <a:lnTo>
                      <a:pt x="26" y="5"/>
                    </a:lnTo>
                    <a:lnTo>
                      <a:pt x="10" y="5"/>
                    </a:lnTo>
                    <a:lnTo>
                      <a:pt x="1" y="2"/>
                    </a:lnTo>
                    <a:lnTo>
                      <a:pt x="9" y="0"/>
                    </a:lnTo>
                    <a:lnTo>
                      <a:pt x="25" y="0"/>
                    </a:lnTo>
                    <a:close/>
                    <a:moveTo>
                      <a:pt x="25" y="0"/>
                    </a:moveTo>
                    <a:lnTo>
                      <a:pt x="25" y="0"/>
                    </a:lnTo>
                    <a:lnTo>
                      <a:pt x="9" y="0"/>
                    </a:lnTo>
                    <a:lnTo>
                      <a:pt x="9" y="0"/>
                    </a:lnTo>
                    <a:lnTo>
                      <a:pt x="9" y="0"/>
                    </a:lnTo>
                    <a:lnTo>
                      <a:pt x="1" y="2"/>
                    </a:lnTo>
                    <a:lnTo>
                      <a:pt x="0" y="2"/>
                    </a:lnTo>
                    <a:lnTo>
                      <a:pt x="1" y="3"/>
                    </a:lnTo>
                    <a:lnTo>
                      <a:pt x="10" y="6"/>
                    </a:lnTo>
                    <a:lnTo>
                      <a:pt x="10" y="6"/>
                    </a:lnTo>
                    <a:lnTo>
                      <a:pt x="10" y="6"/>
                    </a:lnTo>
                    <a:lnTo>
                      <a:pt x="26" y="6"/>
                    </a:lnTo>
                    <a:lnTo>
                      <a:pt x="26" y="6"/>
                    </a:lnTo>
                    <a:lnTo>
                      <a:pt x="26" y="6"/>
                    </a:lnTo>
                    <a:lnTo>
                      <a:pt x="29" y="4"/>
                    </a:lnTo>
                    <a:lnTo>
                      <a:pt x="30" y="4"/>
                    </a:lnTo>
                    <a:lnTo>
                      <a:pt x="29" y="3"/>
                    </a:lnTo>
                    <a:lnTo>
                      <a:pt x="25" y="0"/>
                    </a:lnTo>
                    <a:lnTo>
                      <a:pt x="25" y="0"/>
                    </a:lnTo>
                    <a:lnTo>
                      <a:pt x="2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 name="Google Shape;151;p14"/>
              <p:cNvSpPr/>
              <p:nvPr/>
            </p:nvSpPr>
            <p:spPr>
              <a:xfrm>
                <a:off x="4564" y="360"/>
                <a:ext cx="30" cy="6"/>
              </a:xfrm>
              <a:custGeom>
                <a:rect b="b" l="l" r="r" t="t"/>
                <a:pathLst>
                  <a:path extrusionOk="0" h="6" w="30">
                    <a:moveTo>
                      <a:pt x="25" y="0"/>
                    </a:moveTo>
                    <a:lnTo>
                      <a:pt x="29" y="4"/>
                    </a:lnTo>
                    <a:lnTo>
                      <a:pt x="26" y="5"/>
                    </a:lnTo>
                    <a:lnTo>
                      <a:pt x="10" y="5"/>
                    </a:lnTo>
                    <a:lnTo>
                      <a:pt x="1" y="2"/>
                    </a:lnTo>
                    <a:lnTo>
                      <a:pt x="9" y="0"/>
                    </a:lnTo>
                    <a:lnTo>
                      <a:pt x="25" y="0"/>
                    </a:lnTo>
                    <a:moveTo>
                      <a:pt x="25" y="0"/>
                    </a:moveTo>
                    <a:lnTo>
                      <a:pt x="25" y="0"/>
                    </a:lnTo>
                    <a:lnTo>
                      <a:pt x="9" y="0"/>
                    </a:lnTo>
                    <a:lnTo>
                      <a:pt x="9" y="0"/>
                    </a:lnTo>
                    <a:lnTo>
                      <a:pt x="9" y="0"/>
                    </a:lnTo>
                    <a:lnTo>
                      <a:pt x="1" y="2"/>
                    </a:lnTo>
                    <a:lnTo>
                      <a:pt x="0" y="2"/>
                    </a:lnTo>
                    <a:lnTo>
                      <a:pt x="1" y="3"/>
                    </a:lnTo>
                    <a:lnTo>
                      <a:pt x="10" y="6"/>
                    </a:lnTo>
                    <a:lnTo>
                      <a:pt x="10" y="6"/>
                    </a:lnTo>
                    <a:lnTo>
                      <a:pt x="10" y="6"/>
                    </a:lnTo>
                    <a:lnTo>
                      <a:pt x="26" y="6"/>
                    </a:lnTo>
                    <a:lnTo>
                      <a:pt x="26" y="6"/>
                    </a:lnTo>
                    <a:lnTo>
                      <a:pt x="26" y="6"/>
                    </a:lnTo>
                    <a:lnTo>
                      <a:pt x="29" y="4"/>
                    </a:lnTo>
                    <a:lnTo>
                      <a:pt x="30" y="4"/>
                    </a:lnTo>
                    <a:lnTo>
                      <a:pt x="29" y="3"/>
                    </a:lnTo>
                    <a:lnTo>
                      <a:pt x="25" y="0"/>
                    </a:lnTo>
                    <a:lnTo>
                      <a:pt x="25" y="0"/>
                    </a:lnTo>
                    <a:lnTo>
                      <a:pt x="2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 name="Google Shape;152;p14"/>
              <p:cNvSpPr/>
              <p:nvPr/>
            </p:nvSpPr>
            <p:spPr>
              <a:xfrm>
                <a:off x="4588" y="426"/>
                <a:ext cx="0" cy="0"/>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 name="Google Shape;153;p14"/>
              <p:cNvSpPr/>
              <p:nvPr/>
            </p:nvSpPr>
            <p:spPr>
              <a:xfrm>
                <a:off x="4588" y="425"/>
                <a:ext cx="10" cy="3"/>
              </a:xfrm>
              <a:custGeom>
                <a:rect b="b" l="l" r="r" t="t"/>
                <a:pathLst>
                  <a:path extrusionOk="0" h="3" w="10">
                    <a:moveTo>
                      <a:pt x="9" y="1"/>
                    </a:moveTo>
                    <a:lnTo>
                      <a:pt x="9" y="2"/>
                    </a:lnTo>
                    <a:lnTo>
                      <a:pt x="1" y="3"/>
                    </a:lnTo>
                    <a:lnTo>
                      <a:pt x="1" y="1"/>
                    </a:lnTo>
                    <a:lnTo>
                      <a:pt x="9" y="1"/>
                    </a:lnTo>
                    <a:close/>
                    <a:moveTo>
                      <a:pt x="10" y="0"/>
                    </a:moveTo>
                    <a:lnTo>
                      <a:pt x="9" y="0"/>
                    </a:lnTo>
                    <a:lnTo>
                      <a:pt x="1" y="1"/>
                    </a:lnTo>
                    <a:lnTo>
                      <a:pt x="0" y="1"/>
                    </a:lnTo>
                    <a:lnTo>
                      <a:pt x="0" y="1"/>
                    </a:lnTo>
                    <a:lnTo>
                      <a:pt x="0" y="3"/>
                    </a:lnTo>
                    <a:lnTo>
                      <a:pt x="0" y="3"/>
                    </a:lnTo>
                    <a:lnTo>
                      <a:pt x="1" y="3"/>
                    </a:lnTo>
                    <a:lnTo>
                      <a:pt x="9" y="3"/>
                    </a:lnTo>
                    <a:lnTo>
                      <a:pt x="10" y="3"/>
                    </a:lnTo>
                    <a:lnTo>
                      <a:pt x="10" y="2"/>
                    </a:lnTo>
                    <a:lnTo>
                      <a:pt x="10" y="1"/>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 name="Google Shape;154;p14"/>
              <p:cNvSpPr/>
              <p:nvPr/>
            </p:nvSpPr>
            <p:spPr>
              <a:xfrm>
                <a:off x="4588" y="425"/>
                <a:ext cx="10" cy="3"/>
              </a:xfrm>
              <a:custGeom>
                <a:rect b="b" l="l" r="r" t="t"/>
                <a:pathLst>
                  <a:path extrusionOk="0" h="3" w="10">
                    <a:moveTo>
                      <a:pt x="9" y="1"/>
                    </a:moveTo>
                    <a:lnTo>
                      <a:pt x="9" y="2"/>
                    </a:lnTo>
                    <a:lnTo>
                      <a:pt x="1" y="3"/>
                    </a:lnTo>
                    <a:lnTo>
                      <a:pt x="1" y="1"/>
                    </a:lnTo>
                    <a:lnTo>
                      <a:pt x="9" y="1"/>
                    </a:lnTo>
                    <a:moveTo>
                      <a:pt x="10" y="0"/>
                    </a:moveTo>
                    <a:lnTo>
                      <a:pt x="9" y="0"/>
                    </a:lnTo>
                    <a:lnTo>
                      <a:pt x="1" y="1"/>
                    </a:lnTo>
                    <a:lnTo>
                      <a:pt x="0" y="1"/>
                    </a:lnTo>
                    <a:lnTo>
                      <a:pt x="0" y="1"/>
                    </a:lnTo>
                    <a:lnTo>
                      <a:pt x="0" y="3"/>
                    </a:lnTo>
                    <a:lnTo>
                      <a:pt x="0" y="3"/>
                    </a:lnTo>
                    <a:lnTo>
                      <a:pt x="1" y="3"/>
                    </a:lnTo>
                    <a:lnTo>
                      <a:pt x="9" y="3"/>
                    </a:lnTo>
                    <a:lnTo>
                      <a:pt x="10" y="3"/>
                    </a:lnTo>
                    <a:lnTo>
                      <a:pt x="10" y="2"/>
                    </a:lnTo>
                    <a:lnTo>
                      <a:pt x="10" y="1"/>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14"/>
              <p:cNvSpPr/>
              <p:nvPr/>
            </p:nvSpPr>
            <p:spPr>
              <a:xfrm>
                <a:off x="4617" y="430"/>
                <a:ext cx="6" cy="5"/>
              </a:xfrm>
              <a:custGeom>
                <a:rect b="b" l="l" r="r" t="t"/>
                <a:pathLst>
                  <a:path extrusionOk="0" h="5" w="6">
                    <a:moveTo>
                      <a:pt x="0" y="1"/>
                    </a:moveTo>
                    <a:lnTo>
                      <a:pt x="2" y="0"/>
                    </a:lnTo>
                    <a:lnTo>
                      <a:pt x="6" y="4"/>
                    </a:lnTo>
                    <a:lnTo>
                      <a:pt x="2" y="5"/>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 name="Google Shape;156;p14"/>
              <p:cNvSpPr/>
              <p:nvPr/>
            </p:nvSpPr>
            <p:spPr>
              <a:xfrm>
                <a:off x="4616" y="429"/>
                <a:ext cx="7" cy="6"/>
              </a:xfrm>
              <a:custGeom>
                <a:rect b="b" l="l" r="r" t="t"/>
                <a:pathLst>
                  <a:path extrusionOk="0" h="6" w="7">
                    <a:moveTo>
                      <a:pt x="3" y="1"/>
                    </a:moveTo>
                    <a:lnTo>
                      <a:pt x="7" y="4"/>
                    </a:lnTo>
                    <a:lnTo>
                      <a:pt x="3" y="6"/>
                    </a:lnTo>
                    <a:lnTo>
                      <a:pt x="1" y="2"/>
                    </a:lnTo>
                    <a:lnTo>
                      <a:pt x="3" y="1"/>
                    </a:lnTo>
                    <a:close/>
                    <a:moveTo>
                      <a:pt x="3" y="0"/>
                    </a:moveTo>
                    <a:lnTo>
                      <a:pt x="3" y="1"/>
                    </a:lnTo>
                    <a:lnTo>
                      <a:pt x="1" y="2"/>
                    </a:lnTo>
                    <a:lnTo>
                      <a:pt x="0" y="2"/>
                    </a:lnTo>
                    <a:lnTo>
                      <a:pt x="1" y="3"/>
                    </a:lnTo>
                    <a:lnTo>
                      <a:pt x="3" y="6"/>
                    </a:lnTo>
                    <a:lnTo>
                      <a:pt x="3" y="6"/>
                    </a:lnTo>
                    <a:lnTo>
                      <a:pt x="3" y="6"/>
                    </a:lnTo>
                    <a:lnTo>
                      <a:pt x="7" y="5"/>
                    </a:lnTo>
                    <a:lnTo>
                      <a:pt x="7" y="5"/>
                    </a:lnTo>
                    <a:lnTo>
                      <a:pt x="7" y="4"/>
                    </a:lnTo>
                    <a:lnTo>
                      <a:pt x="3" y="1"/>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 name="Google Shape;157;p14"/>
              <p:cNvSpPr/>
              <p:nvPr/>
            </p:nvSpPr>
            <p:spPr>
              <a:xfrm>
                <a:off x="4616" y="429"/>
                <a:ext cx="7" cy="6"/>
              </a:xfrm>
              <a:custGeom>
                <a:rect b="b" l="l" r="r" t="t"/>
                <a:pathLst>
                  <a:path extrusionOk="0" h="6" w="7">
                    <a:moveTo>
                      <a:pt x="3" y="1"/>
                    </a:moveTo>
                    <a:lnTo>
                      <a:pt x="7" y="4"/>
                    </a:lnTo>
                    <a:lnTo>
                      <a:pt x="3" y="6"/>
                    </a:lnTo>
                    <a:lnTo>
                      <a:pt x="1" y="2"/>
                    </a:lnTo>
                    <a:lnTo>
                      <a:pt x="3" y="1"/>
                    </a:lnTo>
                    <a:moveTo>
                      <a:pt x="3" y="0"/>
                    </a:moveTo>
                    <a:lnTo>
                      <a:pt x="3" y="1"/>
                    </a:lnTo>
                    <a:lnTo>
                      <a:pt x="1" y="2"/>
                    </a:lnTo>
                    <a:lnTo>
                      <a:pt x="0" y="2"/>
                    </a:lnTo>
                    <a:lnTo>
                      <a:pt x="1" y="3"/>
                    </a:lnTo>
                    <a:lnTo>
                      <a:pt x="3" y="6"/>
                    </a:lnTo>
                    <a:lnTo>
                      <a:pt x="3" y="6"/>
                    </a:lnTo>
                    <a:lnTo>
                      <a:pt x="3" y="6"/>
                    </a:lnTo>
                    <a:lnTo>
                      <a:pt x="7" y="5"/>
                    </a:lnTo>
                    <a:lnTo>
                      <a:pt x="7" y="5"/>
                    </a:lnTo>
                    <a:lnTo>
                      <a:pt x="7" y="4"/>
                    </a:lnTo>
                    <a:lnTo>
                      <a:pt x="3" y="1"/>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 name="Google Shape;158;p14"/>
              <p:cNvSpPr/>
              <p:nvPr/>
            </p:nvSpPr>
            <p:spPr>
              <a:xfrm>
                <a:off x="4571" y="429"/>
                <a:ext cx="17" cy="4"/>
              </a:xfrm>
              <a:custGeom>
                <a:rect b="b" l="l" r="r" t="t"/>
                <a:pathLst>
                  <a:path extrusionOk="0" h="4" w="17">
                    <a:moveTo>
                      <a:pt x="6" y="3"/>
                    </a:moveTo>
                    <a:lnTo>
                      <a:pt x="0" y="0"/>
                    </a:lnTo>
                    <a:lnTo>
                      <a:pt x="8" y="1"/>
                    </a:lnTo>
                    <a:lnTo>
                      <a:pt x="17" y="4"/>
                    </a:lnTo>
                    <a:lnTo>
                      <a:pt x="6"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 name="Google Shape;159;p14"/>
              <p:cNvSpPr/>
              <p:nvPr/>
            </p:nvSpPr>
            <p:spPr>
              <a:xfrm>
                <a:off x="4570" y="429"/>
                <a:ext cx="19" cy="4"/>
              </a:xfrm>
              <a:custGeom>
                <a:rect b="b" l="l" r="r" t="t"/>
                <a:pathLst>
                  <a:path extrusionOk="0" h="4" w="19">
                    <a:moveTo>
                      <a:pt x="3" y="0"/>
                    </a:moveTo>
                    <a:lnTo>
                      <a:pt x="9" y="1"/>
                    </a:lnTo>
                    <a:lnTo>
                      <a:pt x="16" y="3"/>
                    </a:lnTo>
                    <a:lnTo>
                      <a:pt x="7" y="3"/>
                    </a:lnTo>
                    <a:lnTo>
                      <a:pt x="3" y="0"/>
                    </a:lnTo>
                    <a:close/>
                    <a:moveTo>
                      <a:pt x="0" y="0"/>
                    </a:moveTo>
                    <a:lnTo>
                      <a:pt x="2" y="1"/>
                    </a:lnTo>
                    <a:lnTo>
                      <a:pt x="7" y="3"/>
                    </a:lnTo>
                    <a:lnTo>
                      <a:pt x="7" y="3"/>
                    </a:lnTo>
                    <a:lnTo>
                      <a:pt x="7" y="3"/>
                    </a:lnTo>
                    <a:lnTo>
                      <a:pt x="16" y="4"/>
                    </a:lnTo>
                    <a:lnTo>
                      <a:pt x="19" y="4"/>
                    </a:lnTo>
                    <a:lnTo>
                      <a:pt x="16" y="3"/>
                    </a:lnTo>
                    <a:lnTo>
                      <a:pt x="9" y="0"/>
                    </a:lnTo>
                    <a:lnTo>
                      <a:pt x="9" y="0"/>
                    </a:lnTo>
                    <a:lnTo>
                      <a:pt x="9" y="0"/>
                    </a:lnTo>
                    <a:lnTo>
                      <a:pt x="3"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 name="Google Shape;160;p14"/>
              <p:cNvSpPr/>
              <p:nvPr/>
            </p:nvSpPr>
            <p:spPr>
              <a:xfrm>
                <a:off x="4570" y="429"/>
                <a:ext cx="19" cy="4"/>
              </a:xfrm>
              <a:custGeom>
                <a:rect b="b" l="l" r="r" t="t"/>
                <a:pathLst>
                  <a:path extrusionOk="0" h="4" w="19">
                    <a:moveTo>
                      <a:pt x="3" y="0"/>
                    </a:moveTo>
                    <a:lnTo>
                      <a:pt x="9" y="1"/>
                    </a:lnTo>
                    <a:lnTo>
                      <a:pt x="16" y="3"/>
                    </a:lnTo>
                    <a:lnTo>
                      <a:pt x="7" y="3"/>
                    </a:lnTo>
                    <a:lnTo>
                      <a:pt x="3" y="0"/>
                    </a:lnTo>
                    <a:moveTo>
                      <a:pt x="0" y="0"/>
                    </a:moveTo>
                    <a:lnTo>
                      <a:pt x="2" y="1"/>
                    </a:lnTo>
                    <a:lnTo>
                      <a:pt x="7" y="3"/>
                    </a:lnTo>
                    <a:lnTo>
                      <a:pt x="7" y="3"/>
                    </a:lnTo>
                    <a:lnTo>
                      <a:pt x="7" y="3"/>
                    </a:lnTo>
                    <a:lnTo>
                      <a:pt x="16" y="4"/>
                    </a:lnTo>
                    <a:lnTo>
                      <a:pt x="19" y="4"/>
                    </a:lnTo>
                    <a:lnTo>
                      <a:pt x="16" y="3"/>
                    </a:lnTo>
                    <a:lnTo>
                      <a:pt x="9" y="0"/>
                    </a:lnTo>
                    <a:lnTo>
                      <a:pt x="9" y="0"/>
                    </a:lnTo>
                    <a:lnTo>
                      <a:pt x="9" y="0"/>
                    </a:lnTo>
                    <a:lnTo>
                      <a:pt x="3"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 name="Google Shape;161;p14"/>
              <p:cNvSpPr/>
              <p:nvPr/>
            </p:nvSpPr>
            <p:spPr>
              <a:xfrm>
                <a:off x="4587" y="434"/>
                <a:ext cx="7" cy="2"/>
              </a:xfrm>
              <a:custGeom>
                <a:rect b="b" l="l" r="r" t="t"/>
                <a:pathLst>
                  <a:path extrusionOk="0" h="2" w="7">
                    <a:moveTo>
                      <a:pt x="1" y="2"/>
                    </a:moveTo>
                    <a:lnTo>
                      <a:pt x="0" y="0"/>
                    </a:lnTo>
                    <a:lnTo>
                      <a:pt x="5" y="0"/>
                    </a:lnTo>
                    <a:lnTo>
                      <a:pt x="7" y="2"/>
                    </a:lnTo>
                    <a:lnTo>
                      <a:pt x="1"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 name="Google Shape;162;p14"/>
              <p:cNvSpPr/>
              <p:nvPr/>
            </p:nvSpPr>
            <p:spPr>
              <a:xfrm>
                <a:off x="4587" y="434"/>
                <a:ext cx="7" cy="3"/>
              </a:xfrm>
              <a:custGeom>
                <a:rect b="b" l="l" r="r" t="t"/>
                <a:pathLst>
                  <a:path extrusionOk="0" h="3" w="7">
                    <a:moveTo>
                      <a:pt x="5" y="0"/>
                    </a:moveTo>
                    <a:lnTo>
                      <a:pt x="6" y="2"/>
                    </a:lnTo>
                    <a:lnTo>
                      <a:pt x="2" y="2"/>
                    </a:lnTo>
                    <a:lnTo>
                      <a:pt x="1" y="0"/>
                    </a:lnTo>
                    <a:lnTo>
                      <a:pt x="5" y="0"/>
                    </a:lnTo>
                    <a:close/>
                    <a:moveTo>
                      <a:pt x="6" y="0"/>
                    </a:moveTo>
                    <a:lnTo>
                      <a:pt x="5" y="0"/>
                    </a:lnTo>
                    <a:lnTo>
                      <a:pt x="1" y="0"/>
                    </a:lnTo>
                    <a:lnTo>
                      <a:pt x="0" y="0"/>
                    </a:lnTo>
                    <a:lnTo>
                      <a:pt x="0" y="0"/>
                    </a:lnTo>
                    <a:lnTo>
                      <a:pt x="1" y="2"/>
                    </a:lnTo>
                    <a:lnTo>
                      <a:pt x="1" y="3"/>
                    </a:lnTo>
                    <a:lnTo>
                      <a:pt x="2" y="3"/>
                    </a:lnTo>
                    <a:lnTo>
                      <a:pt x="6" y="3"/>
                    </a:lnTo>
                    <a:lnTo>
                      <a:pt x="7" y="3"/>
                    </a:lnTo>
                    <a:lnTo>
                      <a:pt x="7" y="2"/>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 name="Google Shape;163;p14"/>
              <p:cNvSpPr/>
              <p:nvPr/>
            </p:nvSpPr>
            <p:spPr>
              <a:xfrm>
                <a:off x="4587" y="434"/>
                <a:ext cx="7" cy="3"/>
              </a:xfrm>
              <a:custGeom>
                <a:rect b="b" l="l" r="r" t="t"/>
                <a:pathLst>
                  <a:path extrusionOk="0" h="3" w="7">
                    <a:moveTo>
                      <a:pt x="5" y="0"/>
                    </a:moveTo>
                    <a:lnTo>
                      <a:pt x="6" y="2"/>
                    </a:lnTo>
                    <a:lnTo>
                      <a:pt x="2" y="2"/>
                    </a:lnTo>
                    <a:lnTo>
                      <a:pt x="1" y="0"/>
                    </a:lnTo>
                    <a:lnTo>
                      <a:pt x="5" y="0"/>
                    </a:lnTo>
                    <a:moveTo>
                      <a:pt x="6" y="0"/>
                    </a:moveTo>
                    <a:lnTo>
                      <a:pt x="5" y="0"/>
                    </a:lnTo>
                    <a:lnTo>
                      <a:pt x="1" y="0"/>
                    </a:lnTo>
                    <a:lnTo>
                      <a:pt x="0" y="0"/>
                    </a:lnTo>
                    <a:lnTo>
                      <a:pt x="0" y="0"/>
                    </a:lnTo>
                    <a:lnTo>
                      <a:pt x="1" y="2"/>
                    </a:lnTo>
                    <a:lnTo>
                      <a:pt x="1" y="3"/>
                    </a:lnTo>
                    <a:lnTo>
                      <a:pt x="2" y="3"/>
                    </a:lnTo>
                    <a:lnTo>
                      <a:pt x="6" y="3"/>
                    </a:lnTo>
                    <a:lnTo>
                      <a:pt x="7" y="3"/>
                    </a:lnTo>
                    <a:lnTo>
                      <a:pt x="7" y="2"/>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 name="Google Shape;164;p14"/>
              <p:cNvSpPr/>
              <p:nvPr/>
            </p:nvSpPr>
            <p:spPr>
              <a:xfrm>
                <a:off x="4601" y="434"/>
                <a:ext cx="14" cy="3"/>
              </a:xfrm>
              <a:custGeom>
                <a:rect b="b" l="l" r="r" t="t"/>
                <a:pathLst>
                  <a:path extrusionOk="0" h="3" w="14">
                    <a:moveTo>
                      <a:pt x="0" y="1"/>
                    </a:moveTo>
                    <a:lnTo>
                      <a:pt x="11" y="0"/>
                    </a:lnTo>
                    <a:lnTo>
                      <a:pt x="14" y="2"/>
                    </a:lnTo>
                    <a:lnTo>
                      <a:pt x="3" y="3"/>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 name="Google Shape;165;p14"/>
              <p:cNvSpPr/>
              <p:nvPr/>
            </p:nvSpPr>
            <p:spPr>
              <a:xfrm>
                <a:off x="4600" y="434"/>
                <a:ext cx="15" cy="3"/>
              </a:xfrm>
              <a:custGeom>
                <a:rect b="b" l="l" r="r" t="t"/>
                <a:pathLst>
                  <a:path extrusionOk="0" h="3" w="15">
                    <a:moveTo>
                      <a:pt x="12" y="1"/>
                    </a:moveTo>
                    <a:lnTo>
                      <a:pt x="14" y="2"/>
                    </a:lnTo>
                    <a:lnTo>
                      <a:pt x="4" y="3"/>
                    </a:lnTo>
                    <a:lnTo>
                      <a:pt x="2" y="1"/>
                    </a:lnTo>
                    <a:lnTo>
                      <a:pt x="12" y="1"/>
                    </a:lnTo>
                    <a:close/>
                    <a:moveTo>
                      <a:pt x="12" y="0"/>
                    </a:moveTo>
                    <a:lnTo>
                      <a:pt x="12" y="0"/>
                    </a:lnTo>
                    <a:lnTo>
                      <a:pt x="2" y="1"/>
                    </a:lnTo>
                    <a:lnTo>
                      <a:pt x="0" y="1"/>
                    </a:lnTo>
                    <a:lnTo>
                      <a:pt x="2" y="2"/>
                    </a:lnTo>
                    <a:lnTo>
                      <a:pt x="4" y="3"/>
                    </a:lnTo>
                    <a:lnTo>
                      <a:pt x="4" y="3"/>
                    </a:lnTo>
                    <a:lnTo>
                      <a:pt x="4" y="3"/>
                    </a:lnTo>
                    <a:lnTo>
                      <a:pt x="14" y="3"/>
                    </a:lnTo>
                    <a:lnTo>
                      <a:pt x="15" y="3"/>
                    </a:lnTo>
                    <a:lnTo>
                      <a:pt x="14" y="2"/>
                    </a:lnTo>
                    <a:lnTo>
                      <a:pt x="12" y="0"/>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 name="Google Shape;166;p14"/>
              <p:cNvSpPr/>
              <p:nvPr/>
            </p:nvSpPr>
            <p:spPr>
              <a:xfrm>
                <a:off x="4600" y="434"/>
                <a:ext cx="15" cy="3"/>
              </a:xfrm>
              <a:custGeom>
                <a:rect b="b" l="l" r="r" t="t"/>
                <a:pathLst>
                  <a:path extrusionOk="0" h="3" w="15">
                    <a:moveTo>
                      <a:pt x="12" y="1"/>
                    </a:moveTo>
                    <a:lnTo>
                      <a:pt x="14" y="2"/>
                    </a:lnTo>
                    <a:lnTo>
                      <a:pt x="4" y="3"/>
                    </a:lnTo>
                    <a:lnTo>
                      <a:pt x="2" y="1"/>
                    </a:lnTo>
                    <a:lnTo>
                      <a:pt x="12" y="1"/>
                    </a:lnTo>
                    <a:moveTo>
                      <a:pt x="12" y="0"/>
                    </a:moveTo>
                    <a:lnTo>
                      <a:pt x="12" y="0"/>
                    </a:lnTo>
                    <a:lnTo>
                      <a:pt x="2" y="1"/>
                    </a:lnTo>
                    <a:lnTo>
                      <a:pt x="0" y="1"/>
                    </a:lnTo>
                    <a:lnTo>
                      <a:pt x="2" y="2"/>
                    </a:lnTo>
                    <a:lnTo>
                      <a:pt x="4" y="3"/>
                    </a:lnTo>
                    <a:lnTo>
                      <a:pt x="4" y="3"/>
                    </a:lnTo>
                    <a:lnTo>
                      <a:pt x="4" y="3"/>
                    </a:lnTo>
                    <a:lnTo>
                      <a:pt x="14" y="3"/>
                    </a:lnTo>
                    <a:lnTo>
                      <a:pt x="15" y="3"/>
                    </a:lnTo>
                    <a:lnTo>
                      <a:pt x="14" y="2"/>
                    </a:lnTo>
                    <a:lnTo>
                      <a:pt x="12" y="0"/>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 name="Google Shape;167;p14"/>
              <p:cNvSpPr/>
              <p:nvPr/>
            </p:nvSpPr>
            <p:spPr>
              <a:xfrm>
                <a:off x="4848" y="477"/>
                <a:ext cx="11" cy="4"/>
              </a:xfrm>
              <a:custGeom>
                <a:rect b="b" l="l" r="r" t="t"/>
                <a:pathLst>
                  <a:path extrusionOk="0" h="4" w="11">
                    <a:moveTo>
                      <a:pt x="0" y="1"/>
                    </a:moveTo>
                    <a:lnTo>
                      <a:pt x="3" y="0"/>
                    </a:lnTo>
                    <a:lnTo>
                      <a:pt x="11" y="2"/>
                    </a:lnTo>
                    <a:lnTo>
                      <a:pt x="7" y="4"/>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 name="Google Shape;168;p14"/>
              <p:cNvSpPr/>
              <p:nvPr/>
            </p:nvSpPr>
            <p:spPr>
              <a:xfrm>
                <a:off x="4848" y="477"/>
                <a:ext cx="12" cy="4"/>
              </a:xfrm>
              <a:custGeom>
                <a:rect b="b" l="l" r="r" t="t"/>
                <a:pathLst>
                  <a:path extrusionOk="0" h="4" w="12">
                    <a:moveTo>
                      <a:pt x="3" y="0"/>
                    </a:moveTo>
                    <a:lnTo>
                      <a:pt x="10" y="2"/>
                    </a:lnTo>
                    <a:lnTo>
                      <a:pt x="7" y="4"/>
                    </a:lnTo>
                    <a:lnTo>
                      <a:pt x="1" y="1"/>
                    </a:lnTo>
                    <a:lnTo>
                      <a:pt x="3" y="0"/>
                    </a:lnTo>
                    <a:close/>
                    <a:moveTo>
                      <a:pt x="3" y="0"/>
                    </a:moveTo>
                    <a:lnTo>
                      <a:pt x="2" y="0"/>
                    </a:lnTo>
                    <a:lnTo>
                      <a:pt x="1" y="1"/>
                    </a:lnTo>
                    <a:lnTo>
                      <a:pt x="0" y="1"/>
                    </a:lnTo>
                    <a:lnTo>
                      <a:pt x="1" y="2"/>
                    </a:lnTo>
                    <a:lnTo>
                      <a:pt x="6" y="4"/>
                    </a:lnTo>
                    <a:lnTo>
                      <a:pt x="7" y="4"/>
                    </a:lnTo>
                    <a:lnTo>
                      <a:pt x="7" y="4"/>
                    </a:lnTo>
                    <a:lnTo>
                      <a:pt x="10" y="2"/>
                    </a:lnTo>
                    <a:lnTo>
                      <a:pt x="12" y="2"/>
                    </a:lnTo>
                    <a:lnTo>
                      <a:pt x="10" y="1"/>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 name="Google Shape;169;p14"/>
              <p:cNvSpPr/>
              <p:nvPr/>
            </p:nvSpPr>
            <p:spPr>
              <a:xfrm>
                <a:off x="4848" y="477"/>
                <a:ext cx="12" cy="4"/>
              </a:xfrm>
              <a:custGeom>
                <a:rect b="b" l="l" r="r" t="t"/>
                <a:pathLst>
                  <a:path extrusionOk="0" h="4" w="12">
                    <a:moveTo>
                      <a:pt x="3" y="0"/>
                    </a:moveTo>
                    <a:lnTo>
                      <a:pt x="10" y="2"/>
                    </a:lnTo>
                    <a:lnTo>
                      <a:pt x="7" y="4"/>
                    </a:lnTo>
                    <a:lnTo>
                      <a:pt x="1" y="1"/>
                    </a:lnTo>
                    <a:lnTo>
                      <a:pt x="3" y="0"/>
                    </a:lnTo>
                    <a:moveTo>
                      <a:pt x="3" y="0"/>
                    </a:moveTo>
                    <a:lnTo>
                      <a:pt x="2" y="0"/>
                    </a:lnTo>
                    <a:lnTo>
                      <a:pt x="1" y="1"/>
                    </a:lnTo>
                    <a:lnTo>
                      <a:pt x="0" y="1"/>
                    </a:lnTo>
                    <a:lnTo>
                      <a:pt x="1" y="2"/>
                    </a:lnTo>
                    <a:lnTo>
                      <a:pt x="6" y="4"/>
                    </a:lnTo>
                    <a:lnTo>
                      <a:pt x="7" y="4"/>
                    </a:lnTo>
                    <a:lnTo>
                      <a:pt x="7" y="4"/>
                    </a:lnTo>
                    <a:lnTo>
                      <a:pt x="10" y="2"/>
                    </a:lnTo>
                    <a:lnTo>
                      <a:pt x="12" y="2"/>
                    </a:lnTo>
                    <a:lnTo>
                      <a:pt x="10" y="1"/>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 name="Google Shape;170;p14"/>
              <p:cNvSpPr/>
              <p:nvPr/>
            </p:nvSpPr>
            <p:spPr>
              <a:xfrm>
                <a:off x="4859" y="473"/>
                <a:ext cx="10" cy="4"/>
              </a:xfrm>
              <a:custGeom>
                <a:rect b="b" l="l" r="r" t="t"/>
                <a:pathLst>
                  <a:path extrusionOk="0" h="4" w="10">
                    <a:moveTo>
                      <a:pt x="1" y="4"/>
                    </a:moveTo>
                    <a:lnTo>
                      <a:pt x="0" y="1"/>
                    </a:lnTo>
                    <a:lnTo>
                      <a:pt x="5" y="0"/>
                    </a:lnTo>
                    <a:lnTo>
                      <a:pt x="10" y="1"/>
                    </a:lnTo>
                    <a:lnTo>
                      <a:pt x="9" y="4"/>
                    </a:lnTo>
                    <a:lnTo>
                      <a:pt x="1"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 name="Google Shape;171;p14"/>
              <p:cNvSpPr/>
              <p:nvPr/>
            </p:nvSpPr>
            <p:spPr>
              <a:xfrm>
                <a:off x="4859" y="473"/>
                <a:ext cx="10" cy="4"/>
              </a:xfrm>
              <a:custGeom>
                <a:rect b="b" l="l" r="r" t="t"/>
                <a:pathLst>
                  <a:path extrusionOk="0" h="4" w="10">
                    <a:moveTo>
                      <a:pt x="5" y="0"/>
                    </a:moveTo>
                    <a:lnTo>
                      <a:pt x="10" y="1"/>
                    </a:lnTo>
                    <a:lnTo>
                      <a:pt x="9" y="4"/>
                    </a:lnTo>
                    <a:lnTo>
                      <a:pt x="1" y="3"/>
                    </a:lnTo>
                    <a:lnTo>
                      <a:pt x="0" y="1"/>
                    </a:lnTo>
                    <a:lnTo>
                      <a:pt x="5" y="0"/>
                    </a:lnTo>
                    <a:close/>
                    <a:moveTo>
                      <a:pt x="5" y="0"/>
                    </a:moveTo>
                    <a:lnTo>
                      <a:pt x="5" y="0"/>
                    </a:lnTo>
                    <a:lnTo>
                      <a:pt x="0" y="1"/>
                    </a:lnTo>
                    <a:lnTo>
                      <a:pt x="0" y="1"/>
                    </a:lnTo>
                    <a:lnTo>
                      <a:pt x="0" y="2"/>
                    </a:lnTo>
                    <a:lnTo>
                      <a:pt x="1" y="4"/>
                    </a:lnTo>
                    <a:lnTo>
                      <a:pt x="1" y="4"/>
                    </a:lnTo>
                    <a:lnTo>
                      <a:pt x="1" y="4"/>
                    </a:lnTo>
                    <a:lnTo>
                      <a:pt x="9" y="4"/>
                    </a:lnTo>
                    <a:lnTo>
                      <a:pt x="9" y="4"/>
                    </a:lnTo>
                    <a:lnTo>
                      <a:pt x="9" y="4"/>
                    </a:lnTo>
                    <a:lnTo>
                      <a:pt x="10" y="2"/>
                    </a:lnTo>
                    <a:lnTo>
                      <a:pt x="10" y="1"/>
                    </a:lnTo>
                    <a:lnTo>
                      <a:pt x="10" y="1"/>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 name="Google Shape;172;p14"/>
              <p:cNvSpPr/>
              <p:nvPr/>
            </p:nvSpPr>
            <p:spPr>
              <a:xfrm>
                <a:off x="4859" y="473"/>
                <a:ext cx="10" cy="4"/>
              </a:xfrm>
              <a:custGeom>
                <a:rect b="b" l="l" r="r" t="t"/>
                <a:pathLst>
                  <a:path extrusionOk="0" h="4" w="10">
                    <a:moveTo>
                      <a:pt x="5" y="0"/>
                    </a:moveTo>
                    <a:lnTo>
                      <a:pt x="10" y="1"/>
                    </a:lnTo>
                    <a:lnTo>
                      <a:pt x="9" y="4"/>
                    </a:lnTo>
                    <a:lnTo>
                      <a:pt x="1" y="3"/>
                    </a:lnTo>
                    <a:lnTo>
                      <a:pt x="0" y="1"/>
                    </a:lnTo>
                    <a:lnTo>
                      <a:pt x="5" y="0"/>
                    </a:lnTo>
                    <a:moveTo>
                      <a:pt x="5" y="0"/>
                    </a:moveTo>
                    <a:lnTo>
                      <a:pt x="5" y="0"/>
                    </a:lnTo>
                    <a:lnTo>
                      <a:pt x="0" y="1"/>
                    </a:lnTo>
                    <a:lnTo>
                      <a:pt x="0" y="1"/>
                    </a:lnTo>
                    <a:lnTo>
                      <a:pt x="0" y="2"/>
                    </a:lnTo>
                    <a:lnTo>
                      <a:pt x="1" y="4"/>
                    </a:lnTo>
                    <a:lnTo>
                      <a:pt x="1" y="4"/>
                    </a:lnTo>
                    <a:lnTo>
                      <a:pt x="1" y="4"/>
                    </a:lnTo>
                    <a:lnTo>
                      <a:pt x="9" y="4"/>
                    </a:lnTo>
                    <a:lnTo>
                      <a:pt x="9" y="4"/>
                    </a:lnTo>
                    <a:lnTo>
                      <a:pt x="9" y="4"/>
                    </a:lnTo>
                    <a:lnTo>
                      <a:pt x="10" y="2"/>
                    </a:lnTo>
                    <a:lnTo>
                      <a:pt x="10" y="1"/>
                    </a:lnTo>
                    <a:lnTo>
                      <a:pt x="10" y="1"/>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 name="Google Shape;173;p14"/>
              <p:cNvSpPr/>
              <p:nvPr/>
            </p:nvSpPr>
            <p:spPr>
              <a:xfrm>
                <a:off x="4857" y="505"/>
                <a:ext cx="9" cy="3"/>
              </a:xfrm>
              <a:custGeom>
                <a:rect b="b" l="l" r="r" t="t"/>
                <a:pathLst>
                  <a:path extrusionOk="0" h="3" w="9">
                    <a:moveTo>
                      <a:pt x="0" y="3"/>
                    </a:moveTo>
                    <a:lnTo>
                      <a:pt x="0" y="1"/>
                    </a:lnTo>
                    <a:lnTo>
                      <a:pt x="8" y="0"/>
                    </a:lnTo>
                    <a:lnTo>
                      <a:pt x="9" y="3"/>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 name="Google Shape;174;p14"/>
              <p:cNvSpPr/>
              <p:nvPr/>
            </p:nvSpPr>
            <p:spPr>
              <a:xfrm>
                <a:off x="4857" y="505"/>
                <a:ext cx="9" cy="4"/>
              </a:xfrm>
              <a:custGeom>
                <a:rect b="b" l="l" r="r" t="t"/>
                <a:pathLst>
                  <a:path extrusionOk="0" h="4" w="9">
                    <a:moveTo>
                      <a:pt x="8" y="0"/>
                    </a:moveTo>
                    <a:lnTo>
                      <a:pt x="9" y="3"/>
                    </a:lnTo>
                    <a:lnTo>
                      <a:pt x="0" y="3"/>
                    </a:lnTo>
                    <a:lnTo>
                      <a:pt x="0" y="1"/>
                    </a:lnTo>
                    <a:lnTo>
                      <a:pt x="8" y="0"/>
                    </a:lnTo>
                    <a:close/>
                    <a:moveTo>
                      <a:pt x="8" y="0"/>
                    </a:moveTo>
                    <a:lnTo>
                      <a:pt x="8" y="0"/>
                    </a:lnTo>
                    <a:lnTo>
                      <a:pt x="0" y="0"/>
                    </a:lnTo>
                    <a:lnTo>
                      <a:pt x="0" y="0"/>
                    </a:lnTo>
                    <a:lnTo>
                      <a:pt x="0" y="1"/>
                    </a:lnTo>
                    <a:lnTo>
                      <a:pt x="0" y="3"/>
                    </a:lnTo>
                    <a:lnTo>
                      <a:pt x="0" y="3"/>
                    </a:lnTo>
                    <a:lnTo>
                      <a:pt x="0" y="3"/>
                    </a:lnTo>
                    <a:lnTo>
                      <a:pt x="9" y="4"/>
                    </a:lnTo>
                    <a:lnTo>
                      <a:pt x="9" y="4"/>
                    </a:lnTo>
                    <a:lnTo>
                      <a:pt x="9" y="3"/>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 name="Google Shape;175;p14"/>
              <p:cNvSpPr/>
              <p:nvPr/>
            </p:nvSpPr>
            <p:spPr>
              <a:xfrm>
                <a:off x="4857" y="505"/>
                <a:ext cx="9" cy="4"/>
              </a:xfrm>
              <a:custGeom>
                <a:rect b="b" l="l" r="r" t="t"/>
                <a:pathLst>
                  <a:path extrusionOk="0" h="4" w="9">
                    <a:moveTo>
                      <a:pt x="8" y="0"/>
                    </a:moveTo>
                    <a:lnTo>
                      <a:pt x="9" y="3"/>
                    </a:lnTo>
                    <a:lnTo>
                      <a:pt x="0" y="3"/>
                    </a:lnTo>
                    <a:lnTo>
                      <a:pt x="0" y="1"/>
                    </a:lnTo>
                    <a:lnTo>
                      <a:pt x="8" y="0"/>
                    </a:lnTo>
                    <a:moveTo>
                      <a:pt x="8" y="0"/>
                    </a:moveTo>
                    <a:lnTo>
                      <a:pt x="8" y="0"/>
                    </a:lnTo>
                    <a:lnTo>
                      <a:pt x="0" y="0"/>
                    </a:lnTo>
                    <a:lnTo>
                      <a:pt x="0" y="0"/>
                    </a:lnTo>
                    <a:lnTo>
                      <a:pt x="0" y="1"/>
                    </a:lnTo>
                    <a:lnTo>
                      <a:pt x="0" y="3"/>
                    </a:lnTo>
                    <a:lnTo>
                      <a:pt x="0" y="3"/>
                    </a:lnTo>
                    <a:lnTo>
                      <a:pt x="0" y="3"/>
                    </a:lnTo>
                    <a:lnTo>
                      <a:pt x="9" y="4"/>
                    </a:lnTo>
                    <a:lnTo>
                      <a:pt x="9" y="4"/>
                    </a:lnTo>
                    <a:lnTo>
                      <a:pt x="9" y="3"/>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 name="Google Shape;176;p14"/>
              <p:cNvSpPr/>
              <p:nvPr/>
            </p:nvSpPr>
            <p:spPr>
              <a:xfrm>
                <a:off x="4868" y="510"/>
                <a:ext cx="10" cy="6"/>
              </a:xfrm>
              <a:custGeom>
                <a:rect b="b" l="l" r="r" t="t"/>
                <a:pathLst>
                  <a:path extrusionOk="0" h="6" w="10">
                    <a:moveTo>
                      <a:pt x="0" y="6"/>
                    </a:moveTo>
                    <a:lnTo>
                      <a:pt x="1" y="2"/>
                    </a:lnTo>
                    <a:lnTo>
                      <a:pt x="5" y="0"/>
                    </a:lnTo>
                    <a:lnTo>
                      <a:pt x="10" y="1"/>
                    </a:lnTo>
                    <a:lnTo>
                      <a:pt x="9" y="6"/>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 name="Google Shape;177;p14"/>
              <p:cNvSpPr/>
              <p:nvPr/>
            </p:nvSpPr>
            <p:spPr>
              <a:xfrm>
                <a:off x="4868" y="510"/>
                <a:ext cx="11" cy="7"/>
              </a:xfrm>
              <a:custGeom>
                <a:rect b="b" l="l" r="r" t="t"/>
                <a:pathLst>
                  <a:path extrusionOk="0" h="7" w="11">
                    <a:moveTo>
                      <a:pt x="5" y="0"/>
                    </a:moveTo>
                    <a:lnTo>
                      <a:pt x="10" y="1"/>
                    </a:lnTo>
                    <a:lnTo>
                      <a:pt x="9" y="6"/>
                    </a:lnTo>
                    <a:lnTo>
                      <a:pt x="1" y="5"/>
                    </a:lnTo>
                    <a:lnTo>
                      <a:pt x="2" y="2"/>
                    </a:lnTo>
                    <a:lnTo>
                      <a:pt x="5" y="0"/>
                    </a:lnTo>
                    <a:close/>
                    <a:moveTo>
                      <a:pt x="5" y="0"/>
                    </a:moveTo>
                    <a:lnTo>
                      <a:pt x="5" y="0"/>
                    </a:lnTo>
                    <a:lnTo>
                      <a:pt x="1" y="2"/>
                    </a:lnTo>
                    <a:lnTo>
                      <a:pt x="1" y="2"/>
                    </a:lnTo>
                    <a:lnTo>
                      <a:pt x="1" y="2"/>
                    </a:lnTo>
                    <a:lnTo>
                      <a:pt x="0" y="5"/>
                    </a:lnTo>
                    <a:lnTo>
                      <a:pt x="0" y="6"/>
                    </a:lnTo>
                    <a:lnTo>
                      <a:pt x="1" y="6"/>
                    </a:lnTo>
                    <a:lnTo>
                      <a:pt x="9" y="7"/>
                    </a:lnTo>
                    <a:lnTo>
                      <a:pt x="9" y="7"/>
                    </a:lnTo>
                    <a:lnTo>
                      <a:pt x="9" y="6"/>
                    </a:lnTo>
                    <a:lnTo>
                      <a:pt x="10" y="1"/>
                    </a:lnTo>
                    <a:lnTo>
                      <a:pt x="11" y="0"/>
                    </a:lnTo>
                    <a:lnTo>
                      <a:pt x="10" y="0"/>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 name="Google Shape;178;p14"/>
              <p:cNvSpPr/>
              <p:nvPr/>
            </p:nvSpPr>
            <p:spPr>
              <a:xfrm>
                <a:off x="4868" y="510"/>
                <a:ext cx="11" cy="7"/>
              </a:xfrm>
              <a:custGeom>
                <a:rect b="b" l="l" r="r" t="t"/>
                <a:pathLst>
                  <a:path extrusionOk="0" h="7" w="11">
                    <a:moveTo>
                      <a:pt x="5" y="0"/>
                    </a:moveTo>
                    <a:lnTo>
                      <a:pt x="10" y="1"/>
                    </a:lnTo>
                    <a:lnTo>
                      <a:pt x="9" y="6"/>
                    </a:lnTo>
                    <a:lnTo>
                      <a:pt x="1" y="5"/>
                    </a:lnTo>
                    <a:lnTo>
                      <a:pt x="2" y="2"/>
                    </a:lnTo>
                    <a:lnTo>
                      <a:pt x="5" y="0"/>
                    </a:lnTo>
                    <a:moveTo>
                      <a:pt x="5" y="0"/>
                    </a:moveTo>
                    <a:lnTo>
                      <a:pt x="5" y="0"/>
                    </a:lnTo>
                    <a:lnTo>
                      <a:pt x="1" y="2"/>
                    </a:lnTo>
                    <a:lnTo>
                      <a:pt x="1" y="2"/>
                    </a:lnTo>
                    <a:lnTo>
                      <a:pt x="1" y="2"/>
                    </a:lnTo>
                    <a:lnTo>
                      <a:pt x="0" y="5"/>
                    </a:lnTo>
                    <a:lnTo>
                      <a:pt x="0" y="6"/>
                    </a:lnTo>
                    <a:lnTo>
                      <a:pt x="1" y="6"/>
                    </a:lnTo>
                    <a:lnTo>
                      <a:pt x="9" y="7"/>
                    </a:lnTo>
                    <a:lnTo>
                      <a:pt x="9" y="7"/>
                    </a:lnTo>
                    <a:lnTo>
                      <a:pt x="9" y="6"/>
                    </a:lnTo>
                    <a:lnTo>
                      <a:pt x="10" y="1"/>
                    </a:lnTo>
                    <a:lnTo>
                      <a:pt x="11" y="0"/>
                    </a:lnTo>
                    <a:lnTo>
                      <a:pt x="10" y="0"/>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 name="Google Shape;179;p14"/>
              <p:cNvSpPr/>
              <p:nvPr/>
            </p:nvSpPr>
            <p:spPr>
              <a:xfrm>
                <a:off x="4657" y="516"/>
                <a:ext cx="23" cy="9"/>
              </a:xfrm>
              <a:custGeom>
                <a:rect b="b" l="l" r="r" t="t"/>
                <a:pathLst>
                  <a:path extrusionOk="0" h="9" w="23">
                    <a:moveTo>
                      <a:pt x="0" y="6"/>
                    </a:moveTo>
                    <a:lnTo>
                      <a:pt x="1" y="2"/>
                    </a:lnTo>
                    <a:lnTo>
                      <a:pt x="23" y="0"/>
                    </a:lnTo>
                    <a:lnTo>
                      <a:pt x="22" y="4"/>
                    </a:lnTo>
                    <a:lnTo>
                      <a:pt x="8" y="9"/>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 name="Google Shape;180;p14"/>
              <p:cNvSpPr/>
              <p:nvPr/>
            </p:nvSpPr>
            <p:spPr>
              <a:xfrm>
                <a:off x="4657" y="516"/>
                <a:ext cx="24" cy="9"/>
              </a:xfrm>
              <a:custGeom>
                <a:rect b="b" l="l" r="r" t="t"/>
                <a:pathLst>
                  <a:path extrusionOk="0" h="9" w="24">
                    <a:moveTo>
                      <a:pt x="23" y="0"/>
                    </a:moveTo>
                    <a:lnTo>
                      <a:pt x="22" y="4"/>
                    </a:lnTo>
                    <a:lnTo>
                      <a:pt x="8" y="8"/>
                    </a:lnTo>
                    <a:lnTo>
                      <a:pt x="0" y="6"/>
                    </a:lnTo>
                    <a:lnTo>
                      <a:pt x="1" y="2"/>
                    </a:lnTo>
                    <a:lnTo>
                      <a:pt x="23" y="0"/>
                    </a:lnTo>
                    <a:close/>
                    <a:moveTo>
                      <a:pt x="24" y="0"/>
                    </a:moveTo>
                    <a:lnTo>
                      <a:pt x="23" y="0"/>
                    </a:lnTo>
                    <a:lnTo>
                      <a:pt x="1" y="2"/>
                    </a:lnTo>
                    <a:lnTo>
                      <a:pt x="1" y="2"/>
                    </a:lnTo>
                    <a:lnTo>
                      <a:pt x="1" y="2"/>
                    </a:lnTo>
                    <a:lnTo>
                      <a:pt x="0" y="6"/>
                    </a:lnTo>
                    <a:lnTo>
                      <a:pt x="0" y="6"/>
                    </a:lnTo>
                    <a:lnTo>
                      <a:pt x="0" y="6"/>
                    </a:lnTo>
                    <a:lnTo>
                      <a:pt x="8" y="9"/>
                    </a:lnTo>
                    <a:lnTo>
                      <a:pt x="8" y="9"/>
                    </a:lnTo>
                    <a:lnTo>
                      <a:pt x="8" y="9"/>
                    </a:lnTo>
                    <a:lnTo>
                      <a:pt x="22" y="4"/>
                    </a:lnTo>
                    <a:lnTo>
                      <a:pt x="22" y="4"/>
                    </a:lnTo>
                    <a:lnTo>
                      <a:pt x="23" y="4"/>
                    </a:lnTo>
                    <a:lnTo>
                      <a:pt x="23" y="0"/>
                    </a:lnTo>
                    <a:lnTo>
                      <a:pt x="24" y="0"/>
                    </a:lnTo>
                    <a:lnTo>
                      <a:pt x="2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 name="Google Shape;181;p14"/>
              <p:cNvSpPr/>
              <p:nvPr/>
            </p:nvSpPr>
            <p:spPr>
              <a:xfrm>
                <a:off x="4657" y="516"/>
                <a:ext cx="24" cy="9"/>
              </a:xfrm>
              <a:custGeom>
                <a:rect b="b" l="l" r="r" t="t"/>
                <a:pathLst>
                  <a:path extrusionOk="0" h="9" w="24">
                    <a:moveTo>
                      <a:pt x="23" y="0"/>
                    </a:moveTo>
                    <a:lnTo>
                      <a:pt x="22" y="4"/>
                    </a:lnTo>
                    <a:lnTo>
                      <a:pt x="8" y="8"/>
                    </a:lnTo>
                    <a:lnTo>
                      <a:pt x="0" y="6"/>
                    </a:lnTo>
                    <a:lnTo>
                      <a:pt x="1" y="2"/>
                    </a:lnTo>
                    <a:lnTo>
                      <a:pt x="23" y="0"/>
                    </a:lnTo>
                    <a:moveTo>
                      <a:pt x="24" y="0"/>
                    </a:moveTo>
                    <a:lnTo>
                      <a:pt x="23" y="0"/>
                    </a:lnTo>
                    <a:lnTo>
                      <a:pt x="1" y="2"/>
                    </a:lnTo>
                    <a:lnTo>
                      <a:pt x="1" y="2"/>
                    </a:lnTo>
                    <a:lnTo>
                      <a:pt x="1" y="2"/>
                    </a:lnTo>
                    <a:lnTo>
                      <a:pt x="0" y="6"/>
                    </a:lnTo>
                    <a:lnTo>
                      <a:pt x="0" y="6"/>
                    </a:lnTo>
                    <a:lnTo>
                      <a:pt x="0" y="6"/>
                    </a:lnTo>
                    <a:lnTo>
                      <a:pt x="8" y="9"/>
                    </a:lnTo>
                    <a:lnTo>
                      <a:pt x="8" y="9"/>
                    </a:lnTo>
                    <a:lnTo>
                      <a:pt x="8" y="9"/>
                    </a:lnTo>
                    <a:lnTo>
                      <a:pt x="22" y="4"/>
                    </a:lnTo>
                    <a:lnTo>
                      <a:pt x="22" y="4"/>
                    </a:lnTo>
                    <a:lnTo>
                      <a:pt x="23" y="4"/>
                    </a:lnTo>
                    <a:lnTo>
                      <a:pt x="23" y="0"/>
                    </a:lnTo>
                    <a:lnTo>
                      <a:pt x="24" y="0"/>
                    </a:lnTo>
                    <a:lnTo>
                      <a:pt x="2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 name="Google Shape;182;p14"/>
              <p:cNvSpPr/>
              <p:nvPr/>
            </p:nvSpPr>
            <p:spPr>
              <a:xfrm>
                <a:off x="4634" y="530"/>
                <a:ext cx="12" cy="6"/>
              </a:xfrm>
              <a:custGeom>
                <a:rect b="b" l="l" r="r" t="t"/>
                <a:pathLst>
                  <a:path extrusionOk="0" h="6" w="12">
                    <a:moveTo>
                      <a:pt x="0" y="3"/>
                    </a:moveTo>
                    <a:lnTo>
                      <a:pt x="11" y="0"/>
                    </a:lnTo>
                    <a:lnTo>
                      <a:pt x="12" y="3"/>
                    </a:lnTo>
                    <a:lnTo>
                      <a:pt x="7" y="4"/>
                    </a:lnTo>
                    <a:lnTo>
                      <a:pt x="5" y="6"/>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 name="Google Shape;183;p14"/>
              <p:cNvSpPr/>
              <p:nvPr/>
            </p:nvSpPr>
            <p:spPr>
              <a:xfrm>
                <a:off x="4634" y="530"/>
                <a:ext cx="13" cy="6"/>
              </a:xfrm>
              <a:custGeom>
                <a:rect b="b" l="l" r="r" t="t"/>
                <a:pathLst>
                  <a:path extrusionOk="0" h="6" w="13">
                    <a:moveTo>
                      <a:pt x="11" y="0"/>
                    </a:moveTo>
                    <a:lnTo>
                      <a:pt x="12" y="3"/>
                    </a:lnTo>
                    <a:lnTo>
                      <a:pt x="7" y="3"/>
                    </a:lnTo>
                    <a:lnTo>
                      <a:pt x="5" y="6"/>
                    </a:lnTo>
                    <a:lnTo>
                      <a:pt x="1" y="3"/>
                    </a:lnTo>
                    <a:lnTo>
                      <a:pt x="11" y="0"/>
                    </a:lnTo>
                    <a:close/>
                    <a:moveTo>
                      <a:pt x="11" y="0"/>
                    </a:moveTo>
                    <a:lnTo>
                      <a:pt x="11" y="0"/>
                    </a:lnTo>
                    <a:lnTo>
                      <a:pt x="1" y="3"/>
                    </a:lnTo>
                    <a:lnTo>
                      <a:pt x="0" y="3"/>
                    </a:lnTo>
                    <a:lnTo>
                      <a:pt x="1" y="4"/>
                    </a:lnTo>
                    <a:lnTo>
                      <a:pt x="4" y="6"/>
                    </a:lnTo>
                    <a:lnTo>
                      <a:pt x="5" y="6"/>
                    </a:lnTo>
                    <a:lnTo>
                      <a:pt x="5" y="6"/>
                    </a:lnTo>
                    <a:lnTo>
                      <a:pt x="7" y="4"/>
                    </a:lnTo>
                    <a:lnTo>
                      <a:pt x="12" y="3"/>
                    </a:lnTo>
                    <a:lnTo>
                      <a:pt x="13" y="3"/>
                    </a:lnTo>
                    <a:lnTo>
                      <a:pt x="13" y="3"/>
                    </a:lnTo>
                    <a:lnTo>
                      <a:pt x="12"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 name="Google Shape;184;p14"/>
              <p:cNvSpPr/>
              <p:nvPr/>
            </p:nvSpPr>
            <p:spPr>
              <a:xfrm>
                <a:off x="4634" y="530"/>
                <a:ext cx="13" cy="6"/>
              </a:xfrm>
              <a:custGeom>
                <a:rect b="b" l="l" r="r" t="t"/>
                <a:pathLst>
                  <a:path extrusionOk="0" h="6" w="13">
                    <a:moveTo>
                      <a:pt x="11" y="0"/>
                    </a:moveTo>
                    <a:lnTo>
                      <a:pt x="12" y="3"/>
                    </a:lnTo>
                    <a:lnTo>
                      <a:pt x="7" y="3"/>
                    </a:lnTo>
                    <a:lnTo>
                      <a:pt x="5" y="6"/>
                    </a:lnTo>
                    <a:lnTo>
                      <a:pt x="1" y="3"/>
                    </a:lnTo>
                    <a:lnTo>
                      <a:pt x="11" y="0"/>
                    </a:lnTo>
                    <a:moveTo>
                      <a:pt x="11" y="0"/>
                    </a:moveTo>
                    <a:lnTo>
                      <a:pt x="11" y="0"/>
                    </a:lnTo>
                    <a:lnTo>
                      <a:pt x="1" y="3"/>
                    </a:lnTo>
                    <a:lnTo>
                      <a:pt x="0" y="3"/>
                    </a:lnTo>
                    <a:lnTo>
                      <a:pt x="1" y="4"/>
                    </a:lnTo>
                    <a:lnTo>
                      <a:pt x="4" y="6"/>
                    </a:lnTo>
                    <a:lnTo>
                      <a:pt x="5" y="6"/>
                    </a:lnTo>
                    <a:lnTo>
                      <a:pt x="5" y="6"/>
                    </a:lnTo>
                    <a:lnTo>
                      <a:pt x="7" y="4"/>
                    </a:lnTo>
                    <a:lnTo>
                      <a:pt x="12" y="3"/>
                    </a:lnTo>
                    <a:lnTo>
                      <a:pt x="13" y="3"/>
                    </a:lnTo>
                    <a:lnTo>
                      <a:pt x="13" y="3"/>
                    </a:lnTo>
                    <a:lnTo>
                      <a:pt x="12"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 name="Google Shape;185;p14"/>
              <p:cNvSpPr/>
              <p:nvPr/>
            </p:nvSpPr>
            <p:spPr>
              <a:xfrm>
                <a:off x="4652" y="529"/>
                <a:ext cx="5" cy="4"/>
              </a:xfrm>
              <a:custGeom>
                <a:rect b="b" l="l" r="r" t="t"/>
                <a:pathLst>
                  <a:path extrusionOk="0" h="4" w="5">
                    <a:moveTo>
                      <a:pt x="0" y="4"/>
                    </a:moveTo>
                    <a:lnTo>
                      <a:pt x="0" y="1"/>
                    </a:lnTo>
                    <a:lnTo>
                      <a:pt x="5" y="0"/>
                    </a:lnTo>
                    <a:lnTo>
                      <a:pt x="5" y="4"/>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 name="Google Shape;186;p14"/>
              <p:cNvSpPr/>
              <p:nvPr/>
            </p:nvSpPr>
            <p:spPr>
              <a:xfrm>
                <a:off x="4651" y="529"/>
                <a:ext cx="6" cy="4"/>
              </a:xfrm>
              <a:custGeom>
                <a:rect b="b" l="l" r="r" t="t"/>
                <a:pathLst>
                  <a:path extrusionOk="0" h="4" w="6">
                    <a:moveTo>
                      <a:pt x="5" y="1"/>
                    </a:moveTo>
                    <a:lnTo>
                      <a:pt x="5" y="4"/>
                    </a:lnTo>
                    <a:lnTo>
                      <a:pt x="1" y="4"/>
                    </a:lnTo>
                    <a:lnTo>
                      <a:pt x="1" y="1"/>
                    </a:lnTo>
                    <a:lnTo>
                      <a:pt x="5" y="1"/>
                    </a:lnTo>
                    <a:close/>
                    <a:moveTo>
                      <a:pt x="6" y="0"/>
                    </a:moveTo>
                    <a:lnTo>
                      <a:pt x="5" y="0"/>
                    </a:lnTo>
                    <a:lnTo>
                      <a:pt x="1" y="1"/>
                    </a:lnTo>
                    <a:lnTo>
                      <a:pt x="0" y="1"/>
                    </a:lnTo>
                    <a:lnTo>
                      <a:pt x="0" y="1"/>
                    </a:lnTo>
                    <a:lnTo>
                      <a:pt x="0" y="4"/>
                    </a:lnTo>
                    <a:lnTo>
                      <a:pt x="0" y="4"/>
                    </a:lnTo>
                    <a:lnTo>
                      <a:pt x="1" y="4"/>
                    </a:lnTo>
                    <a:lnTo>
                      <a:pt x="5" y="4"/>
                    </a:lnTo>
                    <a:lnTo>
                      <a:pt x="6" y="4"/>
                    </a:lnTo>
                    <a:lnTo>
                      <a:pt x="6" y="4"/>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 name="Google Shape;187;p14"/>
              <p:cNvSpPr/>
              <p:nvPr/>
            </p:nvSpPr>
            <p:spPr>
              <a:xfrm>
                <a:off x="4651" y="529"/>
                <a:ext cx="6" cy="4"/>
              </a:xfrm>
              <a:custGeom>
                <a:rect b="b" l="l" r="r" t="t"/>
                <a:pathLst>
                  <a:path extrusionOk="0" h="4" w="6">
                    <a:moveTo>
                      <a:pt x="5" y="1"/>
                    </a:moveTo>
                    <a:lnTo>
                      <a:pt x="5" y="4"/>
                    </a:lnTo>
                    <a:lnTo>
                      <a:pt x="1" y="4"/>
                    </a:lnTo>
                    <a:lnTo>
                      <a:pt x="1" y="1"/>
                    </a:lnTo>
                    <a:lnTo>
                      <a:pt x="5" y="1"/>
                    </a:lnTo>
                    <a:moveTo>
                      <a:pt x="6" y="0"/>
                    </a:moveTo>
                    <a:lnTo>
                      <a:pt x="5" y="0"/>
                    </a:lnTo>
                    <a:lnTo>
                      <a:pt x="1" y="1"/>
                    </a:lnTo>
                    <a:lnTo>
                      <a:pt x="0" y="1"/>
                    </a:lnTo>
                    <a:lnTo>
                      <a:pt x="0" y="1"/>
                    </a:lnTo>
                    <a:lnTo>
                      <a:pt x="0" y="4"/>
                    </a:lnTo>
                    <a:lnTo>
                      <a:pt x="0" y="4"/>
                    </a:lnTo>
                    <a:lnTo>
                      <a:pt x="1" y="4"/>
                    </a:lnTo>
                    <a:lnTo>
                      <a:pt x="5" y="4"/>
                    </a:lnTo>
                    <a:lnTo>
                      <a:pt x="6" y="4"/>
                    </a:lnTo>
                    <a:lnTo>
                      <a:pt x="6" y="4"/>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 name="Google Shape;188;p14"/>
              <p:cNvSpPr/>
              <p:nvPr/>
            </p:nvSpPr>
            <p:spPr>
              <a:xfrm>
                <a:off x="4660" y="528"/>
                <a:ext cx="6" cy="4"/>
              </a:xfrm>
              <a:custGeom>
                <a:rect b="b" l="l" r="r" t="t"/>
                <a:pathLst>
                  <a:path extrusionOk="0" h="4" w="6">
                    <a:moveTo>
                      <a:pt x="0" y="1"/>
                    </a:moveTo>
                    <a:lnTo>
                      <a:pt x="6" y="0"/>
                    </a:lnTo>
                    <a:lnTo>
                      <a:pt x="4" y="4"/>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 name="Google Shape;189;p14"/>
              <p:cNvSpPr/>
              <p:nvPr/>
            </p:nvSpPr>
            <p:spPr>
              <a:xfrm>
                <a:off x="4659" y="528"/>
                <a:ext cx="8" cy="5"/>
              </a:xfrm>
              <a:custGeom>
                <a:rect b="b" l="l" r="r" t="t"/>
                <a:pathLst>
                  <a:path extrusionOk="0" h="5" w="8">
                    <a:moveTo>
                      <a:pt x="7" y="1"/>
                    </a:moveTo>
                    <a:lnTo>
                      <a:pt x="5" y="4"/>
                    </a:lnTo>
                    <a:lnTo>
                      <a:pt x="1" y="1"/>
                    </a:lnTo>
                    <a:lnTo>
                      <a:pt x="7" y="1"/>
                    </a:lnTo>
                    <a:close/>
                    <a:moveTo>
                      <a:pt x="8" y="0"/>
                    </a:moveTo>
                    <a:lnTo>
                      <a:pt x="7" y="0"/>
                    </a:lnTo>
                    <a:lnTo>
                      <a:pt x="1" y="1"/>
                    </a:lnTo>
                    <a:lnTo>
                      <a:pt x="0" y="1"/>
                    </a:lnTo>
                    <a:lnTo>
                      <a:pt x="1" y="2"/>
                    </a:lnTo>
                    <a:lnTo>
                      <a:pt x="5" y="4"/>
                    </a:lnTo>
                    <a:lnTo>
                      <a:pt x="5" y="5"/>
                    </a:lnTo>
                    <a:lnTo>
                      <a:pt x="5" y="4"/>
                    </a:lnTo>
                    <a:lnTo>
                      <a:pt x="7" y="1"/>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 name="Google Shape;190;p14"/>
              <p:cNvSpPr/>
              <p:nvPr/>
            </p:nvSpPr>
            <p:spPr>
              <a:xfrm>
                <a:off x="4659" y="528"/>
                <a:ext cx="8" cy="5"/>
              </a:xfrm>
              <a:custGeom>
                <a:rect b="b" l="l" r="r" t="t"/>
                <a:pathLst>
                  <a:path extrusionOk="0" h="5" w="8">
                    <a:moveTo>
                      <a:pt x="7" y="1"/>
                    </a:moveTo>
                    <a:lnTo>
                      <a:pt x="5" y="4"/>
                    </a:lnTo>
                    <a:lnTo>
                      <a:pt x="1" y="1"/>
                    </a:lnTo>
                    <a:lnTo>
                      <a:pt x="7" y="1"/>
                    </a:lnTo>
                    <a:moveTo>
                      <a:pt x="8" y="0"/>
                    </a:moveTo>
                    <a:lnTo>
                      <a:pt x="7" y="0"/>
                    </a:lnTo>
                    <a:lnTo>
                      <a:pt x="1" y="1"/>
                    </a:lnTo>
                    <a:lnTo>
                      <a:pt x="0" y="1"/>
                    </a:lnTo>
                    <a:lnTo>
                      <a:pt x="1" y="2"/>
                    </a:lnTo>
                    <a:lnTo>
                      <a:pt x="5" y="4"/>
                    </a:lnTo>
                    <a:lnTo>
                      <a:pt x="5" y="5"/>
                    </a:lnTo>
                    <a:lnTo>
                      <a:pt x="5" y="4"/>
                    </a:lnTo>
                    <a:lnTo>
                      <a:pt x="7" y="1"/>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 name="Google Shape;191;p14"/>
              <p:cNvSpPr/>
              <p:nvPr/>
            </p:nvSpPr>
            <p:spPr>
              <a:xfrm>
                <a:off x="4667" y="532"/>
                <a:ext cx="10" cy="3"/>
              </a:xfrm>
              <a:custGeom>
                <a:rect b="b" l="l" r="r" t="t"/>
                <a:pathLst>
                  <a:path extrusionOk="0" h="3" w="10">
                    <a:moveTo>
                      <a:pt x="0" y="1"/>
                    </a:moveTo>
                    <a:lnTo>
                      <a:pt x="4" y="0"/>
                    </a:lnTo>
                    <a:lnTo>
                      <a:pt x="10" y="1"/>
                    </a:lnTo>
                    <a:lnTo>
                      <a:pt x="8" y="3"/>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 name="Google Shape;192;p14"/>
              <p:cNvSpPr/>
              <p:nvPr/>
            </p:nvSpPr>
            <p:spPr>
              <a:xfrm>
                <a:off x="4666" y="532"/>
                <a:ext cx="11" cy="3"/>
              </a:xfrm>
              <a:custGeom>
                <a:rect b="b" l="l" r="r" t="t"/>
                <a:pathLst>
                  <a:path extrusionOk="0" h="3" w="11">
                    <a:moveTo>
                      <a:pt x="5" y="0"/>
                    </a:moveTo>
                    <a:lnTo>
                      <a:pt x="10" y="1"/>
                    </a:lnTo>
                    <a:lnTo>
                      <a:pt x="9" y="3"/>
                    </a:lnTo>
                    <a:lnTo>
                      <a:pt x="2" y="1"/>
                    </a:lnTo>
                    <a:lnTo>
                      <a:pt x="5" y="0"/>
                    </a:lnTo>
                    <a:close/>
                    <a:moveTo>
                      <a:pt x="5" y="0"/>
                    </a:moveTo>
                    <a:lnTo>
                      <a:pt x="4" y="0"/>
                    </a:lnTo>
                    <a:lnTo>
                      <a:pt x="2" y="1"/>
                    </a:lnTo>
                    <a:lnTo>
                      <a:pt x="0" y="1"/>
                    </a:lnTo>
                    <a:lnTo>
                      <a:pt x="2" y="1"/>
                    </a:lnTo>
                    <a:lnTo>
                      <a:pt x="9" y="3"/>
                    </a:lnTo>
                    <a:lnTo>
                      <a:pt x="10" y="3"/>
                    </a:lnTo>
                    <a:lnTo>
                      <a:pt x="10" y="3"/>
                    </a:lnTo>
                    <a:lnTo>
                      <a:pt x="11" y="1"/>
                    </a:lnTo>
                    <a:lnTo>
                      <a:pt x="11" y="0"/>
                    </a:lnTo>
                    <a:lnTo>
                      <a:pt x="10" y="0"/>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 name="Google Shape;193;p14"/>
              <p:cNvSpPr/>
              <p:nvPr/>
            </p:nvSpPr>
            <p:spPr>
              <a:xfrm>
                <a:off x="4666" y="532"/>
                <a:ext cx="11" cy="3"/>
              </a:xfrm>
              <a:custGeom>
                <a:rect b="b" l="l" r="r" t="t"/>
                <a:pathLst>
                  <a:path extrusionOk="0" h="3" w="11">
                    <a:moveTo>
                      <a:pt x="5" y="0"/>
                    </a:moveTo>
                    <a:lnTo>
                      <a:pt x="10" y="1"/>
                    </a:lnTo>
                    <a:lnTo>
                      <a:pt x="9" y="3"/>
                    </a:lnTo>
                    <a:lnTo>
                      <a:pt x="2" y="1"/>
                    </a:lnTo>
                    <a:lnTo>
                      <a:pt x="5" y="0"/>
                    </a:lnTo>
                    <a:moveTo>
                      <a:pt x="5" y="0"/>
                    </a:moveTo>
                    <a:lnTo>
                      <a:pt x="4" y="0"/>
                    </a:lnTo>
                    <a:lnTo>
                      <a:pt x="2" y="1"/>
                    </a:lnTo>
                    <a:lnTo>
                      <a:pt x="0" y="1"/>
                    </a:lnTo>
                    <a:lnTo>
                      <a:pt x="2" y="1"/>
                    </a:lnTo>
                    <a:lnTo>
                      <a:pt x="9" y="3"/>
                    </a:lnTo>
                    <a:lnTo>
                      <a:pt x="10" y="3"/>
                    </a:lnTo>
                    <a:lnTo>
                      <a:pt x="10" y="3"/>
                    </a:lnTo>
                    <a:lnTo>
                      <a:pt x="11" y="1"/>
                    </a:lnTo>
                    <a:lnTo>
                      <a:pt x="11" y="0"/>
                    </a:lnTo>
                    <a:lnTo>
                      <a:pt x="10" y="0"/>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 name="Google Shape;194;p14"/>
              <p:cNvSpPr/>
              <p:nvPr/>
            </p:nvSpPr>
            <p:spPr>
              <a:xfrm>
                <a:off x="4656" y="543"/>
                <a:ext cx="22" cy="5"/>
              </a:xfrm>
              <a:custGeom>
                <a:rect b="b" l="l" r="r" t="t"/>
                <a:pathLst>
                  <a:path extrusionOk="0" h="5" w="22">
                    <a:moveTo>
                      <a:pt x="0" y="3"/>
                    </a:moveTo>
                    <a:lnTo>
                      <a:pt x="2" y="2"/>
                    </a:lnTo>
                    <a:lnTo>
                      <a:pt x="14" y="2"/>
                    </a:lnTo>
                    <a:lnTo>
                      <a:pt x="22" y="0"/>
                    </a:lnTo>
                    <a:lnTo>
                      <a:pt x="20" y="4"/>
                    </a:lnTo>
                    <a:lnTo>
                      <a:pt x="16" y="5"/>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 name="Google Shape;195;p14"/>
              <p:cNvSpPr/>
              <p:nvPr/>
            </p:nvSpPr>
            <p:spPr>
              <a:xfrm>
                <a:off x="4656" y="543"/>
                <a:ext cx="22" cy="5"/>
              </a:xfrm>
              <a:custGeom>
                <a:rect b="b" l="l" r="r" t="t"/>
                <a:pathLst>
                  <a:path extrusionOk="0" h="5" w="22">
                    <a:moveTo>
                      <a:pt x="21" y="0"/>
                    </a:moveTo>
                    <a:lnTo>
                      <a:pt x="20" y="4"/>
                    </a:lnTo>
                    <a:lnTo>
                      <a:pt x="16" y="5"/>
                    </a:lnTo>
                    <a:lnTo>
                      <a:pt x="0" y="3"/>
                    </a:lnTo>
                    <a:lnTo>
                      <a:pt x="2" y="2"/>
                    </a:lnTo>
                    <a:lnTo>
                      <a:pt x="14" y="2"/>
                    </a:lnTo>
                    <a:lnTo>
                      <a:pt x="21" y="0"/>
                    </a:lnTo>
                    <a:close/>
                    <a:moveTo>
                      <a:pt x="22" y="0"/>
                    </a:moveTo>
                    <a:lnTo>
                      <a:pt x="21" y="0"/>
                    </a:lnTo>
                    <a:lnTo>
                      <a:pt x="14" y="1"/>
                    </a:lnTo>
                    <a:lnTo>
                      <a:pt x="2" y="1"/>
                    </a:lnTo>
                    <a:lnTo>
                      <a:pt x="2" y="1"/>
                    </a:lnTo>
                    <a:lnTo>
                      <a:pt x="2" y="1"/>
                    </a:lnTo>
                    <a:lnTo>
                      <a:pt x="0" y="3"/>
                    </a:lnTo>
                    <a:lnTo>
                      <a:pt x="0" y="4"/>
                    </a:lnTo>
                    <a:lnTo>
                      <a:pt x="0" y="4"/>
                    </a:lnTo>
                    <a:lnTo>
                      <a:pt x="16" y="5"/>
                    </a:lnTo>
                    <a:lnTo>
                      <a:pt x="17" y="5"/>
                    </a:lnTo>
                    <a:lnTo>
                      <a:pt x="17" y="5"/>
                    </a:lnTo>
                    <a:lnTo>
                      <a:pt x="20" y="4"/>
                    </a:lnTo>
                    <a:lnTo>
                      <a:pt x="21" y="4"/>
                    </a:lnTo>
                    <a:lnTo>
                      <a:pt x="21" y="4"/>
                    </a:lnTo>
                    <a:lnTo>
                      <a:pt x="22" y="0"/>
                    </a:lnTo>
                    <a:lnTo>
                      <a:pt x="22" y="0"/>
                    </a:lnTo>
                    <a:lnTo>
                      <a:pt x="2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 name="Google Shape;196;p14"/>
              <p:cNvSpPr/>
              <p:nvPr/>
            </p:nvSpPr>
            <p:spPr>
              <a:xfrm>
                <a:off x="4656" y="543"/>
                <a:ext cx="22" cy="5"/>
              </a:xfrm>
              <a:custGeom>
                <a:rect b="b" l="l" r="r" t="t"/>
                <a:pathLst>
                  <a:path extrusionOk="0" h="5" w="22">
                    <a:moveTo>
                      <a:pt x="21" y="0"/>
                    </a:moveTo>
                    <a:lnTo>
                      <a:pt x="20" y="4"/>
                    </a:lnTo>
                    <a:lnTo>
                      <a:pt x="16" y="5"/>
                    </a:lnTo>
                    <a:lnTo>
                      <a:pt x="0" y="3"/>
                    </a:lnTo>
                    <a:lnTo>
                      <a:pt x="2" y="2"/>
                    </a:lnTo>
                    <a:lnTo>
                      <a:pt x="14" y="2"/>
                    </a:lnTo>
                    <a:lnTo>
                      <a:pt x="21" y="0"/>
                    </a:lnTo>
                    <a:moveTo>
                      <a:pt x="22" y="0"/>
                    </a:moveTo>
                    <a:lnTo>
                      <a:pt x="21" y="0"/>
                    </a:lnTo>
                    <a:lnTo>
                      <a:pt x="14" y="1"/>
                    </a:lnTo>
                    <a:lnTo>
                      <a:pt x="2" y="1"/>
                    </a:lnTo>
                    <a:lnTo>
                      <a:pt x="2" y="1"/>
                    </a:lnTo>
                    <a:lnTo>
                      <a:pt x="2" y="1"/>
                    </a:lnTo>
                    <a:lnTo>
                      <a:pt x="0" y="3"/>
                    </a:lnTo>
                    <a:lnTo>
                      <a:pt x="0" y="4"/>
                    </a:lnTo>
                    <a:lnTo>
                      <a:pt x="0" y="4"/>
                    </a:lnTo>
                    <a:lnTo>
                      <a:pt x="16" y="5"/>
                    </a:lnTo>
                    <a:lnTo>
                      <a:pt x="17" y="5"/>
                    </a:lnTo>
                    <a:lnTo>
                      <a:pt x="17" y="5"/>
                    </a:lnTo>
                    <a:lnTo>
                      <a:pt x="20" y="4"/>
                    </a:lnTo>
                    <a:lnTo>
                      <a:pt x="21" y="4"/>
                    </a:lnTo>
                    <a:lnTo>
                      <a:pt x="21" y="4"/>
                    </a:lnTo>
                    <a:lnTo>
                      <a:pt x="22" y="0"/>
                    </a:lnTo>
                    <a:lnTo>
                      <a:pt x="22" y="0"/>
                    </a:lnTo>
                    <a:lnTo>
                      <a:pt x="2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 name="Google Shape;197;p14"/>
              <p:cNvSpPr/>
              <p:nvPr/>
            </p:nvSpPr>
            <p:spPr>
              <a:xfrm>
                <a:off x="4684" y="548"/>
                <a:ext cx="8" cy="4"/>
              </a:xfrm>
              <a:custGeom>
                <a:rect b="b" l="l" r="r" t="t"/>
                <a:pathLst>
                  <a:path extrusionOk="0" h="4" w="8">
                    <a:moveTo>
                      <a:pt x="0" y="2"/>
                    </a:moveTo>
                    <a:lnTo>
                      <a:pt x="7" y="0"/>
                    </a:lnTo>
                    <a:lnTo>
                      <a:pt x="8" y="2"/>
                    </a:lnTo>
                    <a:lnTo>
                      <a:pt x="6" y="4"/>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 name="Google Shape;198;p14"/>
              <p:cNvSpPr/>
              <p:nvPr/>
            </p:nvSpPr>
            <p:spPr>
              <a:xfrm>
                <a:off x="4683" y="548"/>
                <a:ext cx="9" cy="4"/>
              </a:xfrm>
              <a:custGeom>
                <a:rect b="b" l="l" r="r" t="t"/>
                <a:pathLst>
                  <a:path extrusionOk="0" h="4" w="9">
                    <a:moveTo>
                      <a:pt x="7" y="0"/>
                    </a:moveTo>
                    <a:lnTo>
                      <a:pt x="8" y="2"/>
                    </a:lnTo>
                    <a:lnTo>
                      <a:pt x="6" y="4"/>
                    </a:lnTo>
                    <a:lnTo>
                      <a:pt x="2" y="2"/>
                    </a:lnTo>
                    <a:lnTo>
                      <a:pt x="7" y="0"/>
                    </a:lnTo>
                    <a:close/>
                    <a:moveTo>
                      <a:pt x="8" y="0"/>
                    </a:moveTo>
                    <a:lnTo>
                      <a:pt x="7" y="0"/>
                    </a:lnTo>
                    <a:lnTo>
                      <a:pt x="2" y="2"/>
                    </a:lnTo>
                    <a:lnTo>
                      <a:pt x="0" y="2"/>
                    </a:lnTo>
                    <a:lnTo>
                      <a:pt x="2" y="3"/>
                    </a:lnTo>
                    <a:lnTo>
                      <a:pt x="6" y="4"/>
                    </a:lnTo>
                    <a:lnTo>
                      <a:pt x="7" y="4"/>
                    </a:lnTo>
                    <a:lnTo>
                      <a:pt x="7" y="4"/>
                    </a:lnTo>
                    <a:lnTo>
                      <a:pt x="9" y="2"/>
                    </a:lnTo>
                    <a:lnTo>
                      <a:pt x="9" y="2"/>
                    </a:lnTo>
                    <a:lnTo>
                      <a:pt x="9" y="1"/>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 name="Google Shape;199;p14"/>
              <p:cNvSpPr/>
              <p:nvPr/>
            </p:nvSpPr>
            <p:spPr>
              <a:xfrm>
                <a:off x="4683" y="548"/>
                <a:ext cx="9" cy="4"/>
              </a:xfrm>
              <a:custGeom>
                <a:rect b="b" l="l" r="r" t="t"/>
                <a:pathLst>
                  <a:path extrusionOk="0" h="4" w="9">
                    <a:moveTo>
                      <a:pt x="7" y="0"/>
                    </a:moveTo>
                    <a:lnTo>
                      <a:pt x="8" y="2"/>
                    </a:lnTo>
                    <a:lnTo>
                      <a:pt x="6" y="4"/>
                    </a:lnTo>
                    <a:lnTo>
                      <a:pt x="2" y="2"/>
                    </a:lnTo>
                    <a:lnTo>
                      <a:pt x="7" y="0"/>
                    </a:lnTo>
                    <a:moveTo>
                      <a:pt x="8" y="0"/>
                    </a:moveTo>
                    <a:lnTo>
                      <a:pt x="7" y="0"/>
                    </a:lnTo>
                    <a:lnTo>
                      <a:pt x="2" y="2"/>
                    </a:lnTo>
                    <a:lnTo>
                      <a:pt x="0" y="2"/>
                    </a:lnTo>
                    <a:lnTo>
                      <a:pt x="2" y="3"/>
                    </a:lnTo>
                    <a:lnTo>
                      <a:pt x="6" y="4"/>
                    </a:lnTo>
                    <a:lnTo>
                      <a:pt x="7" y="4"/>
                    </a:lnTo>
                    <a:lnTo>
                      <a:pt x="7" y="4"/>
                    </a:lnTo>
                    <a:lnTo>
                      <a:pt x="9" y="2"/>
                    </a:lnTo>
                    <a:lnTo>
                      <a:pt x="9" y="2"/>
                    </a:lnTo>
                    <a:lnTo>
                      <a:pt x="9" y="1"/>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 name="Google Shape;200;p14"/>
              <p:cNvSpPr/>
              <p:nvPr/>
            </p:nvSpPr>
            <p:spPr>
              <a:xfrm>
                <a:off x="4547" y="510"/>
                <a:ext cx="15" cy="8"/>
              </a:xfrm>
              <a:custGeom>
                <a:rect b="b" l="l" r="r" t="t"/>
                <a:pathLst>
                  <a:path extrusionOk="0" h="8" w="15">
                    <a:moveTo>
                      <a:pt x="0" y="4"/>
                    </a:moveTo>
                    <a:lnTo>
                      <a:pt x="2" y="1"/>
                    </a:lnTo>
                    <a:lnTo>
                      <a:pt x="12" y="0"/>
                    </a:lnTo>
                    <a:lnTo>
                      <a:pt x="15" y="4"/>
                    </a:lnTo>
                    <a:lnTo>
                      <a:pt x="7" y="8"/>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 name="Google Shape;201;p14"/>
              <p:cNvSpPr/>
              <p:nvPr/>
            </p:nvSpPr>
            <p:spPr>
              <a:xfrm>
                <a:off x="4546" y="510"/>
                <a:ext cx="16" cy="8"/>
              </a:xfrm>
              <a:custGeom>
                <a:rect b="b" l="l" r="r" t="t"/>
                <a:pathLst>
                  <a:path extrusionOk="0" h="8" w="16">
                    <a:moveTo>
                      <a:pt x="13" y="0"/>
                    </a:moveTo>
                    <a:lnTo>
                      <a:pt x="15" y="4"/>
                    </a:lnTo>
                    <a:lnTo>
                      <a:pt x="8" y="7"/>
                    </a:lnTo>
                    <a:lnTo>
                      <a:pt x="1" y="4"/>
                    </a:lnTo>
                    <a:lnTo>
                      <a:pt x="3" y="1"/>
                    </a:lnTo>
                    <a:lnTo>
                      <a:pt x="13" y="0"/>
                    </a:lnTo>
                    <a:close/>
                    <a:moveTo>
                      <a:pt x="14" y="0"/>
                    </a:moveTo>
                    <a:lnTo>
                      <a:pt x="13" y="0"/>
                    </a:lnTo>
                    <a:lnTo>
                      <a:pt x="3" y="1"/>
                    </a:lnTo>
                    <a:lnTo>
                      <a:pt x="3" y="1"/>
                    </a:lnTo>
                    <a:lnTo>
                      <a:pt x="3" y="1"/>
                    </a:lnTo>
                    <a:lnTo>
                      <a:pt x="1" y="4"/>
                    </a:lnTo>
                    <a:lnTo>
                      <a:pt x="0" y="4"/>
                    </a:lnTo>
                    <a:lnTo>
                      <a:pt x="1" y="5"/>
                    </a:lnTo>
                    <a:lnTo>
                      <a:pt x="7" y="8"/>
                    </a:lnTo>
                    <a:lnTo>
                      <a:pt x="8" y="8"/>
                    </a:lnTo>
                    <a:lnTo>
                      <a:pt x="8" y="8"/>
                    </a:lnTo>
                    <a:lnTo>
                      <a:pt x="15" y="4"/>
                    </a:lnTo>
                    <a:lnTo>
                      <a:pt x="16" y="4"/>
                    </a:lnTo>
                    <a:lnTo>
                      <a:pt x="16" y="4"/>
                    </a:lnTo>
                    <a:lnTo>
                      <a:pt x="14" y="0"/>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 name="Google Shape;202;p14"/>
              <p:cNvSpPr/>
              <p:nvPr/>
            </p:nvSpPr>
            <p:spPr>
              <a:xfrm>
                <a:off x="4546" y="510"/>
                <a:ext cx="16" cy="8"/>
              </a:xfrm>
              <a:custGeom>
                <a:rect b="b" l="l" r="r" t="t"/>
                <a:pathLst>
                  <a:path extrusionOk="0" h="8" w="16">
                    <a:moveTo>
                      <a:pt x="13" y="0"/>
                    </a:moveTo>
                    <a:lnTo>
                      <a:pt x="15" y="4"/>
                    </a:lnTo>
                    <a:lnTo>
                      <a:pt x="8" y="7"/>
                    </a:lnTo>
                    <a:lnTo>
                      <a:pt x="1" y="4"/>
                    </a:lnTo>
                    <a:lnTo>
                      <a:pt x="3" y="1"/>
                    </a:lnTo>
                    <a:lnTo>
                      <a:pt x="13" y="0"/>
                    </a:lnTo>
                    <a:moveTo>
                      <a:pt x="14" y="0"/>
                    </a:moveTo>
                    <a:lnTo>
                      <a:pt x="13" y="0"/>
                    </a:lnTo>
                    <a:lnTo>
                      <a:pt x="3" y="1"/>
                    </a:lnTo>
                    <a:lnTo>
                      <a:pt x="3" y="1"/>
                    </a:lnTo>
                    <a:lnTo>
                      <a:pt x="3" y="1"/>
                    </a:lnTo>
                    <a:lnTo>
                      <a:pt x="1" y="4"/>
                    </a:lnTo>
                    <a:lnTo>
                      <a:pt x="0" y="4"/>
                    </a:lnTo>
                    <a:lnTo>
                      <a:pt x="1" y="5"/>
                    </a:lnTo>
                    <a:lnTo>
                      <a:pt x="7" y="8"/>
                    </a:lnTo>
                    <a:lnTo>
                      <a:pt x="8" y="8"/>
                    </a:lnTo>
                    <a:lnTo>
                      <a:pt x="8" y="8"/>
                    </a:lnTo>
                    <a:lnTo>
                      <a:pt x="15" y="4"/>
                    </a:lnTo>
                    <a:lnTo>
                      <a:pt x="16" y="4"/>
                    </a:lnTo>
                    <a:lnTo>
                      <a:pt x="16" y="4"/>
                    </a:lnTo>
                    <a:lnTo>
                      <a:pt x="14" y="0"/>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 name="Google Shape;203;p14"/>
              <p:cNvSpPr/>
              <p:nvPr/>
            </p:nvSpPr>
            <p:spPr>
              <a:xfrm>
                <a:off x="4538" y="517"/>
                <a:ext cx="7" cy="5"/>
              </a:xfrm>
              <a:custGeom>
                <a:rect b="b" l="l" r="r" t="t"/>
                <a:pathLst>
                  <a:path extrusionOk="0" h="5" w="7">
                    <a:moveTo>
                      <a:pt x="0" y="5"/>
                    </a:moveTo>
                    <a:lnTo>
                      <a:pt x="0" y="1"/>
                    </a:lnTo>
                    <a:lnTo>
                      <a:pt x="5" y="0"/>
                    </a:lnTo>
                    <a:lnTo>
                      <a:pt x="7" y="2"/>
                    </a:lnTo>
                    <a:lnTo>
                      <a:pt x="4" y="5"/>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 name="Google Shape;204;p14"/>
              <p:cNvSpPr/>
              <p:nvPr/>
            </p:nvSpPr>
            <p:spPr>
              <a:xfrm>
                <a:off x="4538" y="517"/>
                <a:ext cx="7" cy="6"/>
              </a:xfrm>
              <a:custGeom>
                <a:rect b="b" l="l" r="r" t="t"/>
                <a:pathLst>
                  <a:path extrusionOk="0" h="6" w="7">
                    <a:moveTo>
                      <a:pt x="5" y="1"/>
                    </a:moveTo>
                    <a:lnTo>
                      <a:pt x="7" y="2"/>
                    </a:lnTo>
                    <a:lnTo>
                      <a:pt x="4" y="5"/>
                    </a:lnTo>
                    <a:lnTo>
                      <a:pt x="1" y="5"/>
                    </a:lnTo>
                    <a:lnTo>
                      <a:pt x="1" y="1"/>
                    </a:lnTo>
                    <a:lnTo>
                      <a:pt x="5" y="1"/>
                    </a:lnTo>
                    <a:close/>
                    <a:moveTo>
                      <a:pt x="5" y="0"/>
                    </a:moveTo>
                    <a:lnTo>
                      <a:pt x="5" y="0"/>
                    </a:lnTo>
                    <a:lnTo>
                      <a:pt x="0" y="1"/>
                    </a:lnTo>
                    <a:lnTo>
                      <a:pt x="0" y="1"/>
                    </a:lnTo>
                    <a:lnTo>
                      <a:pt x="0" y="1"/>
                    </a:lnTo>
                    <a:lnTo>
                      <a:pt x="0" y="5"/>
                    </a:lnTo>
                    <a:lnTo>
                      <a:pt x="0" y="5"/>
                    </a:lnTo>
                    <a:lnTo>
                      <a:pt x="1" y="5"/>
                    </a:lnTo>
                    <a:lnTo>
                      <a:pt x="4" y="6"/>
                    </a:lnTo>
                    <a:lnTo>
                      <a:pt x="5" y="6"/>
                    </a:lnTo>
                    <a:lnTo>
                      <a:pt x="5" y="5"/>
                    </a:lnTo>
                    <a:lnTo>
                      <a:pt x="7" y="2"/>
                    </a:lnTo>
                    <a:lnTo>
                      <a:pt x="7" y="2"/>
                    </a:lnTo>
                    <a:lnTo>
                      <a:pt x="7" y="1"/>
                    </a:lnTo>
                    <a:lnTo>
                      <a:pt x="6"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 name="Google Shape;205;p14"/>
              <p:cNvSpPr/>
              <p:nvPr/>
            </p:nvSpPr>
            <p:spPr>
              <a:xfrm>
                <a:off x="4538" y="517"/>
                <a:ext cx="7" cy="6"/>
              </a:xfrm>
              <a:custGeom>
                <a:rect b="b" l="l" r="r" t="t"/>
                <a:pathLst>
                  <a:path extrusionOk="0" h="6" w="7">
                    <a:moveTo>
                      <a:pt x="5" y="1"/>
                    </a:moveTo>
                    <a:lnTo>
                      <a:pt x="7" y="2"/>
                    </a:lnTo>
                    <a:lnTo>
                      <a:pt x="4" y="5"/>
                    </a:lnTo>
                    <a:lnTo>
                      <a:pt x="1" y="5"/>
                    </a:lnTo>
                    <a:lnTo>
                      <a:pt x="1" y="1"/>
                    </a:lnTo>
                    <a:lnTo>
                      <a:pt x="5" y="1"/>
                    </a:lnTo>
                    <a:moveTo>
                      <a:pt x="5" y="0"/>
                    </a:moveTo>
                    <a:lnTo>
                      <a:pt x="5" y="0"/>
                    </a:lnTo>
                    <a:lnTo>
                      <a:pt x="0" y="1"/>
                    </a:lnTo>
                    <a:lnTo>
                      <a:pt x="0" y="1"/>
                    </a:lnTo>
                    <a:lnTo>
                      <a:pt x="0" y="1"/>
                    </a:lnTo>
                    <a:lnTo>
                      <a:pt x="0" y="5"/>
                    </a:lnTo>
                    <a:lnTo>
                      <a:pt x="0" y="5"/>
                    </a:lnTo>
                    <a:lnTo>
                      <a:pt x="1" y="5"/>
                    </a:lnTo>
                    <a:lnTo>
                      <a:pt x="4" y="6"/>
                    </a:lnTo>
                    <a:lnTo>
                      <a:pt x="5" y="6"/>
                    </a:lnTo>
                    <a:lnTo>
                      <a:pt x="5" y="5"/>
                    </a:lnTo>
                    <a:lnTo>
                      <a:pt x="7" y="2"/>
                    </a:lnTo>
                    <a:lnTo>
                      <a:pt x="7" y="2"/>
                    </a:lnTo>
                    <a:lnTo>
                      <a:pt x="7" y="1"/>
                    </a:lnTo>
                    <a:lnTo>
                      <a:pt x="6"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 name="Google Shape;206;p14"/>
              <p:cNvSpPr/>
              <p:nvPr/>
            </p:nvSpPr>
            <p:spPr>
              <a:xfrm>
                <a:off x="4498" y="584"/>
                <a:ext cx="11" cy="5"/>
              </a:xfrm>
              <a:custGeom>
                <a:rect b="b" l="l" r="r" t="t"/>
                <a:pathLst>
                  <a:path extrusionOk="0" h="5" w="11">
                    <a:moveTo>
                      <a:pt x="1" y="3"/>
                    </a:moveTo>
                    <a:lnTo>
                      <a:pt x="0" y="0"/>
                    </a:lnTo>
                    <a:lnTo>
                      <a:pt x="4" y="0"/>
                    </a:lnTo>
                    <a:lnTo>
                      <a:pt x="11" y="1"/>
                    </a:lnTo>
                    <a:lnTo>
                      <a:pt x="8" y="5"/>
                    </a:lnTo>
                    <a:lnTo>
                      <a:pt x="1"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 name="Google Shape;207;p14"/>
              <p:cNvSpPr/>
              <p:nvPr/>
            </p:nvSpPr>
            <p:spPr>
              <a:xfrm>
                <a:off x="4497" y="583"/>
                <a:ext cx="12" cy="6"/>
              </a:xfrm>
              <a:custGeom>
                <a:rect b="b" l="l" r="r" t="t"/>
                <a:pathLst>
                  <a:path extrusionOk="0" h="6" w="12">
                    <a:moveTo>
                      <a:pt x="5" y="1"/>
                    </a:moveTo>
                    <a:lnTo>
                      <a:pt x="11" y="2"/>
                    </a:lnTo>
                    <a:lnTo>
                      <a:pt x="9" y="5"/>
                    </a:lnTo>
                    <a:lnTo>
                      <a:pt x="2" y="4"/>
                    </a:lnTo>
                    <a:lnTo>
                      <a:pt x="1" y="1"/>
                    </a:lnTo>
                    <a:lnTo>
                      <a:pt x="5" y="1"/>
                    </a:lnTo>
                    <a:close/>
                    <a:moveTo>
                      <a:pt x="5" y="0"/>
                    </a:moveTo>
                    <a:lnTo>
                      <a:pt x="5" y="0"/>
                    </a:lnTo>
                    <a:lnTo>
                      <a:pt x="1" y="1"/>
                    </a:lnTo>
                    <a:lnTo>
                      <a:pt x="0" y="1"/>
                    </a:lnTo>
                    <a:lnTo>
                      <a:pt x="1" y="1"/>
                    </a:lnTo>
                    <a:lnTo>
                      <a:pt x="2" y="4"/>
                    </a:lnTo>
                    <a:lnTo>
                      <a:pt x="2" y="5"/>
                    </a:lnTo>
                    <a:lnTo>
                      <a:pt x="2" y="5"/>
                    </a:lnTo>
                    <a:lnTo>
                      <a:pt x="9" y="6"/>
                    </a:lnTo>
                    <a:lnTo>
                      <a:pt x="9" y="6"/>
                    </a:lnTo>
                    <a:lnTo>
                      <a:pt x="9" y="6"/>
                    </a:lnTo>
                    <a:lnTo>
                      <a:pt x="12" y="2"/>
                    </a:lnTo>
                    <a:lnTo>
                      <a:pt x="12" y="2"/>
                    </a:lnTo>
                    <a:lnTo>
                      <a:pt x="12" y="2"/>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 name="Google Shape;208;p14"/>
              <p:cNvSpPr/>
              <p:nvPr/>
            </p:nvSpPr>
            <p:spPr>
              <a:xfrm>
                <a:off x="4497" y="583"/>
                <a:ext cx="12" cy="6"/>
              </a:xfrm>
              <a:custGeom>
                <a:rect b="b" l="l" r="r" t="t"/>
                <a:pathLst>
                  <a:path extrusionOk="0" h="6" w="12">
                    <a:moveTo>
                      <a:pt x="5" y="1"/>
                    </a:moveTo>
                    <a:lnTo>
                      <a:pt x="11" y="2"/>
                    </a:lnTo>
                    <a:lnTo>
                      <a:pt x="9" y="5"/>
                    </a:lnTo>
                    <a:lnTo>
                      <a:pt x="2" y="4"/>
                    </a:lnTo>
                    <a:lnTo>
                      <a:pt x="1" y="1"/>
                    </a:lnTo>
                    <a:lnTo>
                      <a:pt x="5" y="1"/>
                    </a:lnTo>
                    <a:moveTo>
                      <a:pt x="5" y="0"/>
                    </a:moveTo>
                    <a:lnTo>
                      <a:pt x="5" y="0"/>
                    </a:lnTo>
                    <a:lnTo>
                      <a:pt x="1" y="1"/>
                    </a:lnTo>
                    <a:lnTo>
                      <a:pt x="0" y="1"/>
                    </a:lnTo>
                    <a:lnTo>
                      <a:pt x="1" y="1"/>
                    </a:lnTo>
                    <a:lnTo>
                      <a:pt x="2" y="4"/>
                    </a:lnTo>
                    <a:lnTo>
                      <a:pt x="2" y="5"/>
                    </a:lnTo>
                    <a:lnTo>
                      <a:pt x="2" y="5"/>
                    </a:lnTo>
                    <a:lnTo>
                      <a:pt x="9" y="6"/>
                    </a:lnTo>
                    <a:lnTo>
                      <a:pt x="9" y="6"/>
                    </a:lnTo>
                    <a:lnTo>
                      <a:pt x="9" y="6"/>
                    </a:lnTo>
                    <a:lnTo>
                      <a:pt x="12" y="2"/>
                    </a:lnTo>
                    <a:lnTo>
                      <a:pt x="12" y="2"/>
                    </a:lnTo>
                    <a:lnTo>
                      <a:pt x="12" y="2"/>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 name="Google Shape;209;p14"/>
              <p:cNvSpPr/>
              <p:nvPr/>
            </p:nvSpPr>
            <p:spPr>
              <a:xfrm>
                <a:off x="4409" y="568"/>
                <a:ext cx="19" cy="8"/>
              </a:xfrm>
              <a:custGeom>
                <a:rect b="b" l="l" r="r" t="t"/>
                <a:pathLst>
                  <a:path extrusionOk="0" h="8" w="19">
                    <a:moveTo>
                      <a:pt x="0" y="2"/>
                    </a:moveTo>
                    <a:lnTo>
                      <a:pt x="8" y="0"/>
                    </a:lnTo>
                    <a:lnTo>
                      <a:pt x="15" y="0"/>
                    </a:lnTo>
                    <a:lnTo>
                      <a:pt x="19" y="5"/>
                    </a:lnTo>
                    <a:lnTo>
                      <a:pt x="11" y="8"/>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 name="Google Shape;210;p14"/>
              <p:cNvSpPr/>
              <p:nvPr/>
            </p:nvSpPr>
            <p:spPr>
              <a:xfrm>
                <a:off x="4408" y="567"/>
                <a:ext cx="20" cy="10"/>
              </a:xfrm>
              <a:custGeom>
                <a:rect b="b" l="l" r="r" t="t"/>
                <a:pathLst>
                  <a:path extrusionOk="0" h="10" w="20">
                    <a:moveTo>
                      <a:pt x="9" y="1"/>
                    </a:moveTo>
                    <a:lnTo>
                      <a:pt x="16" y="1"/>
                    </a:lnTo>
                    <a:lnTo>
                      <a:pt x="19" y="6"/>
                    </a:lnTo>
                    <a:lnTo>
                      <a:pt x="12" y="9"/>
                    </a:lnTo>
                    <a:lnTo>
                      <a:pt x="1" y="3"/>
                    </a:lnTo>
                    <a:lnTo>
                      <a:pt x="9" y="1"/>
                    </a:lnTo>
                    <a:close/>
                    <a:moveTo>
                      <a:pt x="9" y="0"/>
                    </a:moveTo>
                    <a:lnTo>
                      <a:pt x="9" y="0"/>
                    </a:lnTo>
                    <a:lnTo>
                      <a:pt x="1" y="3"/>
                    </a:lnTo>
                    <a:lnTo>
                      <a:pt x="0" y="3"/>
                    </a:lnTo>
                    <a:lnTo>
                      <a:pt x="1" y="4"/>
                    </a:lnTo>
                    <a:lnTo>
                      <a:pt x="12" y="10"/>
                    </a:lnTo>
                    <a:lnTo>
                      <a:pt x="12" y="10"/>
                    </a:lnTo>
                    <a:lnTo>
                      <a:pt x="12" y="10"/>
                    </a:lnTo>
                    <a:lnTo>
                      <a:pt x="19" y="6"/>
                    </a:lnTo>
                    <a:lnTo>
                      <a:pt x="20" y="6"/>
                    </a:lnTo>
                    <a:lnTo>
                      <a:pt x="20" y="6"/>
                    </a:lnTo>
                    <a:lnTo>
                      <a:pt x="16" y="1"/>
                    </a:lnTo>
                    <a:lnTo>
                      <a:pt x="16" y="1"/>
                    </a:lnTo>
                    <a:lnTo>
                      <a:pt x="16" y="1"/>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 name="Google Shape;211;p14"/>
              <p:cNvSpPr/>
              <p:nvPr/>
            </p:nvSpPr>
            <p:spPr>
              <a:xfrm>
                <a:off x="4408" y="567"/>
                <a:ext cx="20" cy="10"/>
              </a:xfrm>
              <a:custGeom>
                <a:rect b="b" l="l" r="r" t="t"/>
                <a:pathLst>
                  <a:path extrusionOk="0" h="10" w="20">
                    <a:moveTo>
                      <a:pt x="9" y="1"/>
                    </a:moveTo>
                    <a:lnTo>
                      <a:pt x="16" y="1"/>
                    </a:lnTo>
                    <a:lnTo>
                      <a:pt x="19" y="6"/>
                    </a:lnTo>
                    <a:lnTo>
                      <a:pt x="12" y="9"/>
                    </a:lnTo>
                    <a:lnTo>
                      <a:pt x="1" y="3"/>
                    </a:lnTo>
                    <a:lnTo>
                      <a:pt x="9" y="1"/>
                    </a:lnTo>
                    <a:moveTo>
                      <a:pt x="9" y="0"/>
                    </a:moveTo>
                    <a:lnTo>
                      <a:pt x="9" y="0"/>
                    </a:lnTo>
                    <a:lnTo>
                      <a:pt x="1" y="3"/>
                    </a:lnTo>
                    <a:lnTo>
                      <a:pt x="0" y="3"/>
                    </a:lnTo>
                    <a:lnTo>
                      <a:pt x="1" y="4"/>
                    </a:lnTo>
                    <a:lnTo>
                      <a:pt x="12" y="10"/>
                    </a:lnTo>
                    <a:lnTo>
                      <a:pt x="12" y="10"/>
                    </a:lnTo>
                    <a:lnTo>
                      <a:pt x="12" y="10"/>
                    </a:lnTo>
                    <a:lnTo>
                      <a:pt x="19" y="6"/>
                    </a:lnTo>
                    <a:lnTo>
                      <a:pt x="20" y="6"/>
                    </a:lnTo>
                    <a:lnTo>
                      <a:pt x="20" y="6"/>
                    </a:lnTo>
                    <a:lnTo>
                      <a:pt x="16" y="1"/>
                    </a:lnTo>
                    <a:lnTo>
                      <a:pt x="16" y="1"/>
                    </a:lnTo>
                    <a:lnTo>
                      <a:pt x="16" y="1"/>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 name="Google Shape;212;p14"/>
              <p:cNvSpPr/>
              <p:nvPr/>
            </p:nvSpPr>
            <p:spPr>
              <a:xfrm>
                <a:off x="4416" y="554"/>
                <a:ext cx="12" cy="5"/>
              </a:xfrm>
              <a:custGeom>
                <a:rect b="b" l="l" r="r" t="t"/>
                <a:pathLst>
                  <a:path extrusionOk="0" h="5" w="12">
                    <a:moveTo>
                      <a:pt x="3" y="4"/>
                    </a:moveTo>
                    <a:lnTo>
                      <a:pt x="0" y="1"/>
                    </a:lnTo>
                    <a:lnTo>
                      <a:pt x="6" y="0"/>
                    </a:lnTo>
                    <a:lnTo>
                      <a:pt x="12" y="2"/>
                    </a:lnTo>
                    <a:lnTo>
                      <a:pt x="12" y="5"/>
                    </a:lnTo>
                    <a:lnTo>
                      <a:pt x="3"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 name="Google Shape;213;p14"/>
              <p:cNvSpPr/>
              <p:nvPr/>
            </p:nvSpPr>
            <p:spPr>
              <a:xfrm>
                <a:off x="4416" y="554"/>
                <a:ext cx="13" cy="5"/>
              </a:xfrm>
              <a:custGeom>
                <a:rect b="b" l="l" r="r" t="t"/>
                <a:pathLst>
                  <a:path extrusionOk="0" h="5" w="13">
                    <a:moveTo>
                      <a:pt x="6" y="1"/>
                    </a:moveTo>
                    <a:lnTo>
                      <a:pt x="12" y="2"/>
                    </a:lnTo>
                    <a:lnTo>
                      <a:pt x="12" y="4"/>
                    </a:lnTo>
                    <a:lnTo>
                      <a:pt x="3" y="4"/>
                    </a:lnTo>
                    <a:lnTo>
                      <a:pt x="1" y="1"/>
                    </a:lnTo>
                    <a:lnTo>
                      <a:pt x="6" y="1"/>
                    </a:lnTo>
                    <a:close/>
                    <a:moveTo>
                      <a:pt x="6" y="0"/>
                    </a:moveTo>
                    <a:lnTo>
                      <a:pt x="6" y="0"/>
                    </a:lnTo>
                    <a:lnTo>
                      <a:pt x="1" y="1"/>
                    </a:lnTo>
                    <a:lnTo>
                      <a:pt x="0" y="1"/>
                    </a:lnTo>
                    <a:lnTo>
                      <a:pt x="1" y="1"/>
                    </a:lnTo>
                    <a:lnTo>
                      <a:pt x="3" y="4"/>
                    </a:lnTo>
                    <a:lnTo>
                      <a:pt x="3" y="4"/>
                    </a:lnTo>
                    <a:lnTo>
                      <a:pt x="3" y="4"/>
                    </a:lnTo>
                    <a:lnTo>
                      <a:pt x="12" y="5"/>
                    </a:lnTo>
                    <a:lnTo>
                      <a:pt x="13" y="5"/>
                    </a:lnTo>
                    <a:lnTo>
                      <a:pt x="13" y="4"/>
                    </a:lnTo>
                    <a:lnTo>
                      <a:pt x="13" y="2"/>
                    </a:lnTo>
                    <a:lnTo>
                      <a:pt x="13" y="2"/>
                    </a:lnTo>
                    <a:lnTo>
                      <a:pt x="12" y="2"/>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4" name="Google Shape;214;p14"/>
              <p:cNvSpPr/>
              <p:nvPr/>
            </p:nvSpPr>
            <p:spPr>
              <a:xfrm>
                <a:off x="4416" y="554"/>
                <a:ext cx="13" cy="5"/>
              </a:xfrm>
              <a:custGeom>
                <a:rect b="b" l="l" r="r" t="t"/>
                <a:pathLst>
                  <a:path extrusionOk="0" h="5" w="13">
                    <a:moveTo>
                      <a:pt x="6" y="1"/>
                    </a:moveTo>
                    <a:lnTo>
                      <a:pt x="12" y="2"/>
                    </a:lnTo>
                    <a:lnTo>
                      <a:pt x="12" y="4"/>
                    </a:lnTo>
                    <a:lnTo>
                      <a:pt x="3" y="4"/>
                    </a:lnTo>
                    <a:lnTo>
                      <a:pt x="1" y="1"/>
                    </a:lnTo>
                    <a:lnTo>
                      <a:pt x="6" y="1"/>
                    </a:lnTo>
                    <a:moveTo>
                      <a:pt x="6" y="0"/>
                    </a:moveTo>
                    <a:lnTo>
                      <a:pt x="6" y="0"/>
                    </a:lnTo>
                    <a:lnTo>
                      <a:pt x="1" y="1"/>
                    </a:lnTo>
                    <a:lnTo>
                      <a:pt x="0" y="1"/>
                    </a:lnTo>
                    <a:lnTo>
                      <a:pt x="1" y="1"/>
                    </a:lnTo>
                    <a:lnTo>
                      <a:pt x="3" y="4"/>
                    </a:lnTo>
                    <a:lnTo>
                      <a:pt x="3" y="4"/>
                    </a:lnTo>
                    <a:lnTo>
                      <a:pt x="3" y="4"/>
                    </a:lnTo>
                    <a:lnTo>
                      <a:pt x="12" y="5"/>
                    </a:lnTo>
                    <a:lnTo>
                      <a:pt x="13" y="5"/>
                    </a:lnTo>
                    <a:lnTo>
                      <a:pt x="13" y="4"/>
                    </a:lnTo>
                    <a:lnTo>
                      <a:pt x="13" y="2"/>
                    </a:lnTo>
                    <a:lnTo>
                      <a:pt x="13" y="2"/>
                    </a:lnTo>
                    <a:lnTo>
                      <a:pt x="12" y="2"/>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5" name="Google Shape;215;p14"/>
              <p:cNvSpPr/>
              <p:nvPr/>
            </p:nvSpPr>
            <p:spPr>
              <a:xfrm>
                <a:off x="4425" y="552"/>
                <a:ext cx="19" cy="3"/>
              </a:xfrm>
              <a:custGeom>
                <a:rect b="b" l="l" r="r" t="t"/>
                <a:pathLst>
                  <a:path extrusionOk="0" h="3" w="19">
                    <a:moveTo>
                      <a:pt x="9" y="3"/>
                    </a:moveTo>
                    <a:lnTo>
                      <a:pt x="0" y="1"/>
                    </a:lnTo>
                    <a:lnTo>
                      <a:pt x="13" y="0"/>
                    </a:lnTo>
                    <a:lnTo>
                      <a:pt x="19" y="2"/>
                    </a:lnTo>
                    <a:lnTo>
                      <a:pt x="16" y="3"/>
                    </a:lnTo>
                    <a:lnTo>
                      <a:pt x="9"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6" name="Google Shape;216;p14"/>
              <p:cNvSpPr/>
              <p:nvPr/>
            </p:nvSpPr>
            <p:spPr>
              <a:xfrm>
                <a:off x="4424" y="552"/>
                <a:ext cx="21" cy="4"/>
              </a:xfrm>
              <a:custGeom>
                <a:rect b="b" l="l" r="r" t="t"/>
                <a:pathLst>
                  <a:path extrusionOk="0" h="4" w="21">
                    <a:moveTo>
                      <a:pt x="14" y="0"/>
                    </a:moveTo>
                    <a:lnTo>
                      <a:pt x="19" y="2"/>
                    </a:lnTo>
                    <a:lnTo>
                      <a:pt x="17" y="3"/>
                    </a:lnTo>
                    <a:lnTo>
                      <a:pt x="10" y="3"/>
                    </a:lnTo>
                    <a:lnTo>
                      <a:pt x="2" y="1"/>
                    </a:lnTo>
                    <a:lnTo>
                      <a:pt x="14" y="0"/>
                    </a:lnTo>
                    <a:close/>
                    <a:moveTo>
                      <a:pt x="14" y="0"/>
                    </a:moveTo>
                    <a:lnTo>
                      <a:pt x="14" y="0"/>
                    </a:lnTo>
                    <a:lnTo>
                      <a:pt x="2" y="1"/>
                    </a:lnTo>
                    <a:lnTo>
                      <a:pt x="0" y="1"/>
                    </a:lnTo>
                    <a:lnTo>
                      <a:pt x="2" y="2"/>
                    </a:lnTo>
                    <a:lnTo>
                      <a:pt x="10" y="3"/>
                    </a:lnTo>
                    <a:lnTo>
                      <a:pt x="10" y="3"/>
                    </a:lnTo>
                    <a:lnTo>
                      <a:pt x="10" y="3"/>
                    </a:lnTo>
                    <a:lnTo>
                      <a:pt x="17" y="4"/>
                    </a:lnTo>
                    <a:lnTo>
                      <a:pt x="17" y="4"/>
                    </a:lnTo>
                    <a:lnTo>
                      <a:pt x="17" y="4"/>
                    </a:lnTo>
                    <a:lnTo>
                      <a:pt x="20" y="3"/>
                    </a:lnTo>
                    <a:lnTo>
                      <a:pt x="21" y="2"/>
                    </a:lnTo>
                    <a:lnTo>
                      <a:pt x="19" y="2"/>
                    </a:lnTo>
                    <a:lnTo>
                      <a:pt x="14" y="0"/>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7" name="Google Shape;217;p14"/>
              <p:cNvSpPr/>
              <p:nvPr/>
            </p:nvSpPr>
            <p:spPr>
              <a:xfrm>
                <a:off x="4424" y="552"/>
                <a:ext cx="21" cy="4"/>
              </a:xfrm>
              <a:custGeom>
                <a:rect b="b" l="l" r="r" t="t"/>
                <a:pathLst>
                  <a:path extrusionOk="0" h="4" w="21">
                    <a:moveTo>
                      <a:pt x="14" y="0"/>
                    </a:moveTo>
                    <a:lnTo>
                      <a:pt x="19" y="2"/>
                    </a:lnTo>
                    <a:lnTo>
                      <a:pt x="17" y="3"/>
                    </a:lnTo>
                    <a:lnTo>
                      <a:pt x="10" y="3"/>
                    </a:lnTo>
                    <a:lnTo>
                      <a:pt x="2" y="1"/>
                    </a:lnTo>
                    <a:lnTo>
                      <a:pt x="14" y="0"/>
                    </a:lnTo>
                    <a:moveTo>
                      <a:pt x="14" y="0"/>
                    </a:moveTo>
                    <a:lnTo>
                      <a:pt x="14" y="0"/>
                    </a:lnTo>
                    <a:lnTo>
                      <a:pt x="2" y="1"/>
                    </a:lnTo>
                    <a:lnTo>
                      <a:pt x="0" y="1"/>
                    </a:lnTo>
                    <a:lnTo>
                      <a:pt x="2" y="2"/>
                    </a:lnTo>
                    <a:lnTo>
                      <a:pt x="10" y="3"/>
                    </a:lnTo>
                    <a:lnTo>
                      <a:pt x="10" y="3"/>
                    </a:lnTo>
                    <a:lnTo>
                      <a:pt x="10" y="3"/>
                    </a:lnTo>
                    <a:lnTo>
                      <a:pt x="17" y="4"/>
                    </a:lnTo>
                    <a:lnTo>
                      <a:pt x="17" y="4"/>
                    </a:lnTo>
                    <a:lnTo>
                      <a:pt x="17" y="4"/>
                    </a:lnTo>
                    <a:lnTo>
                      <a:pt x="20" y="3"/>
                    </a:lnTo>
                    <a:lnTo>
                      <a:pt x="21" y="2"/>
                    </a:lnTo>
                    <a:lnTo>
                      <a:pt x="19" y="2"/>
                    </a:lnTo>
                    <a:lnTo>
                      <a:pt x="14" y="0"/>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8" name="Google Shape;218;p14"/>
              <p:cNvSpPr/>
              <p:nvPr/>
            </p:nvSpPr>
            <p:spPr>
              <a:xfrm>
                <a:off x="4422" y="504"/>
                <a:ext cx="11" cy="5"/>
              </a:xfrm>
              <a:custGeom>
                <a:rect b="b" l="l" r="r" t="t"/>
                <a:pathLst>
                  <a:path extrusionOk="0" h="5" w="11">
                    <a:moveTo>
                      <a:pt x="5" y="4"/>
                    </a:moveTo>
                    <a:lnTo>
                      <a:pt x="0" y="0"/>
                    </a:lnTo>
                    <a:lnTo>
                      <a:pt x="9" y="1"/>
                    </a:lnTo>
                    <a:lnTo>
                      <a:pt x="11" y="5"/>
                    </a:lnTo>
                    <a:lnTo>
                      <a:pt x="5"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9" name="Google Shape;219;p14"/>
              <p:cNvSpPr/>
              <p:nvPr/>
            </p:nvSpPr>
            <p:spPr>
              <a:xfrm>
                <a:off x="4421" y="504"/>
                <a:ext cx="13" cy="6"/>
              </a:xfrm>
              <a:custGeom>
                <a:rect b="b" l="l" r="r" t="t"/>
                <a:pathLst>
                  <a:path extrusionOk="0" h="6" w="13">
                    <a:moveTo>
                      <a:pt x="2" y="1"/>
                    </a:moveTo>
                    <a:lnTo>
                      <a:pt x="10" y="1"/>
                    </a:lnTo>
                    <a:lnTo>
                      <a:pt x="12" y="5"/>
                    </a:lnTo>
                    <a:lnTo>
                      <a:pt x="6" y="4"/>
                    </a:lnTo>
                    <a:lnTo>
                      <a:pt x="2" y="1"/>
                    </a:lnTo>
                    <a:close/>
                    <a:moveTo>
                      <a:pt x="0" y="0"/>
                    </a:moveTo>
                    <a:lnTo>
                      <a:pt x="1" y="1"/>
                    </a:lnTo>
                    <a:lnTo>
                      <a:pt x="6" y="5"/>
                    </a:lnTo>
                    <a:lnTo>
                      <a:pt x="6" y="5"/>
                    </a:lnTo>
                    <a:lnTo>
                      <a:pt x="6" y="5"/>
                    </a:lnTo>
                    <a:lnTo>
                      <a:pt x="12" y="5"/>
                    </a:lnTo>
                    <a:lnTo>
                      <a:pt x="13" y="6"/>
                    </a:lnTo>
                    <a:lnTo>
                      <a:pt x="12" y="5"/>
                    </a:lnTo>
                    <a:lnTo>
                      <a:pt x="11" y="1"/>
                    </a:lnTo>
                    <a:lnTo>
                      <a:pt x="10" y="1"/>
                    </a:lnTo>
                    <a:lnTo>
                      <a:pt x="10" y="1"/>
                    </a:lnTo>
                    <a:lnTo>
                      <a:pt x="2"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0" name="Google Shape;220;p14"/>
              <p:cNvSpPr/>
              <p:nvPr/>
            </p:nvSpPr>
            <p:spPr>
              <a:xfrm>
                <a:off x="4421" y="504"/>
                <a:ext cx="13" cy="6"/>
              </a:xfrm>
              <a:custGeom>
                <a:rect b="b" l="l" r="r" t="t"/>
                <a:pathLst>
                  <a:path extrusionOk="0" h="6" w="13">
                    <a:moveTo>
                      <a:pt x="2" y="1"/>
                    </a:moveTo>
                    <a:lnTo>
                      <a:pt x="10" y="1"/>
                    </a:lnTo>
                    <a:lnTo>
                      <a:pt x="12" y="5"/>
                    </a:lnTo>
                    <a:lnTo>
                      <a:pt x="6" y="4"/>
                    </a:lnTo>
                    <a:lnTo>
                      <a:pt x="2" y="1"/>
                    </a:lnTo>
                    <a:moveTo>
                      <a:pt x="0" y="0"/>
                    </a:moveTo>
                    <a:lnTo>
                      <a:pt x="1" y="1"/>
                    </a:lnTo>
                    <a:lnTo>
                      <a:pt x="6" y="5"/>
                    </a:lnTo>
                    <a:lnTo>
                      <a:pt x="6" y="5"/>
                    </a:lnTo>
                    <a:lnTo>
                      <a:pt x="6" y="5"/>
                    </a:lnTo>
                    <a:lnTo>
                      <a:pt x="12" y="5"/>
                    </a:lnTo>
                    <a:lnTo>
                      <a:pt x="13" y="6"/>
                    </a:lnTo>
                    <a:lnTo>
                      <a:pt x="12" y="5"/>
                    </a:lnTo>
                    <a:lnTo>
                      <a:pt x="11" y="1"/>
                    </a:lnTo>
                    <a:lnTo>
                      <a:pt x="10" y="1"/>
                    </a:lnTo>
                    <a:lnTo>
                      <a:pt x="10" y="1"/>
                    </a:lnTo>
                    <a:lnTo>
                      <a:pt x="2"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1" name="Google Shape;221;p14"/>
              <p:cNvSpPr/>
              <p:nvPr/>
            </p:nvSpPr>
            <p:spPr>
              <a:xfrm>
                <a:off x="4320" y="429"/>
                <a:ext cx="26" cy="4"/>
              </a:xfrm>
              <a:custGeom>
                <a:rect b="b" l="l" r="r" t="t"/>
                <a:pathLst>
                  <a:path extrusionOk="0" h="4" w="26">
                    <a:moveTo>
                      <a:pt x="6" y="3"/>
                    </a:moveTo>
                    <a:lnTo>
                      <a:pt x="0" y="0"/>
                    </a:lnTo>
                    <a:lnTo>
                      <a:pt x="18" y="0"/>
                    </a:lnTo>
                    <a:lnTo>
                      <a:pt x="26" y="2"/>
                    </a:lnTo>
                    <a:lnTo>
                      <a:pt x="22" y="4"/>
                    </a:lnTo>
                    <a:lnTo>
                      <a:pt x="6"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 name="Google Shape;222;p14"/>
              <p:cNvSpPr/>
              <p:nvPr/>
            </p:nvSpPr>
            <p:spPr>
              <a:xfrm>
                <a:off x="4319" y="429"/>
                <a:ext cx="28" cy="5"/>
              </a:xfrm>
              <a:custGeom>
                <a:rect b="b" l="l" r="r" t="t"/>
                <a:pathLst>
                  <a:path extrusionOk="0" h="5" w="28">
                    <a:moveTo>
                      <a:pt x="19" y="0"/>
                    </a:moveTo>
                    <a:lnTo>
                      <a:pt x="27" y="2"/>
                    </a:lnTo>
                    <a:lnTo>
                      <a:pt x="23" y="4"/>
                    </a:lnTo>
                    <a:lnTo>
                      <a:pt x="7" y="3"/>
                    </a:lnTo>
                    <a:lnTo>
                      <a:pt x="2" y="0"/>
                    </a:lnTo>
                    <a:lnTo>
                      <a:pt x="19" y="0"/>
                    </a:lnTo>
                    <a:close/>
                    <a:moveTo>
                      <a:pt x="19" y="0"/>
                    </a:moveTo>
                    <a:lnTo>
                      <a:pt x="19" y="0"/>
                    </a:lnTo>
                    <a:lnTo>
                      <a:pt x="2" y="0"/>
                    </a:lnTo>
                    <a:lnTo>
                      <a:pt x="0" y="0"/>
                    </a:lnTo>
                    <a:lnTo>
                      <a:pt x="2" y="0"/>
                    </a:lnTo>
                    <a:lnTo>
                      <a:pt x="7" y="3"/>
                    </a:lnTo>
                    <a:lnTo>
                      <a:pt x="7" y="3"/>
                    </a:lnTo>
                    <a:lnTo>
                      <a:pt x="7" y="3"/>
                    </a:lnTo>
                    <a:lnTo>
                      <a:pt x="22" y="5"/>
                    </a:lnTo>
                    <a:lnTo>
                      <a:pt x="23" y="5"/>
                    </a:lnTo>
                    <a:lnTo>
                      <a:pt x="23" y="4"/>
                    </a:lnTo>
                    <a:lnTo>
                      <a:pt x="27" y="3"/>
                    </a:lnTo>
                    <a:lnTo>
                      <a:pt x="28" y="2"/>
                    </a:lnTo>
                    <a:lnTo>
                      <a:pt x="27" y="2"/>
                    </a:lnTo>
                    <a:lnTo>
                      <a:pt x="19" y="0"/>
                    </a:lnTo>
                    <a:lnTo>
                      <a:pt x="19" y="0"/>
                    </a:lnTo>
                    <a:lnTo>
                      <a:pt x="1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3" name="Google Shape;223;p14"/>
              <p:cNvSpPr/>
              <p:nvPr/>
            </p:nvSpPr>
            <p:spPr>
              <a:xfrm>
                <a:off x="4319" y="429"/>
                <a:ext cx="28" cy="5"/>
              </a:xfrm>
              <a:custGeom>
                <a:rect b="b" l="l" r="r" t="t"/>
                <a:pathLst>
                  <a:path extrusionOk="0" h="5" w="28">
                    <a:moveTo>
                      <a:pt x="19" y="0"/>
                    </a:moveTo>
                    <a:lnTo>
                      <a:pt x="27" y="2"/>
                    </a:lnTo>
                    <a:lnTo>
                      <a:pt x="23" y="4"/>
                    </a:lnTo>
                    <a:lnTo>
                      <a:pt x="7" y="3"/>
                    </a:lnTo>
                    <a:lnTo>
                      <a:pt x="2" y="0"/>
                    </a:lnTo>
                    <a:lnTo>
                      <a:pt x="19" y="0"/>
                    </a:lnTo>
                    <a:moveTo>
                      <a:pt x="19" y="0"/>
                    </a:moveTo>
                    <a:lnTo>
                      <a:pt x="19" y="0"/>
                    </a:lnTo>
                    <a:lnTo>
                      <a:pt x="2" y="0"/>
                    </a:lnTo>
                    <a:lnTo>
                      <a:pt x="0" y="0"/>
                    </a:lnTo>
                    <a:lnTo>
                      <a:pt x="2" y="0"/>
                    </a:lnTo>
                    <a:lnTo>
                      <a:pt x="7" y="3"/>
                    </a:lnTo>
                    <a:lnTo>
                      <a:pt x="7" y="3"/>
                    </a:lnTo>
                    <a:lnTo>
                      <a:pt x="7" y="3"/>
                    </a:lnTo>
                    <a:lnTo>
                      <a:pt x="22" y="5"/>
                    </a:lnTo>
                    <a:lnTo>
                      <a:pt x="23" y="5"/>
                    </a:lnTo>
                    <a:lnTo>
                      <a:pt x="23" y="4"/>
                    </a:lnTo>
                    <a:lnTo>
                      <a:pt x="27" y="3"/>
                    </a:lnTo>
                    <a:lnTo>
                      <a:pt x="28" y="2"/>
                    </a:lnTo>
                    <a:lnTo>
                      <a:pt x="27" y="2"/>
                    </a:lnTo>
                    <a:lnTo>
                      <a:pt x="19" y="0"/>
                    </a:lnTo>
                    <a:lnTo>
                      <a:pt x="19" y="0"/>
                    </a:lnTo>
                    <a:lnTo>
                      <a:pt x="1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 name="Google Shape;224;p14"/>
              <p:cNvSpPr/>
              <p:nvPr/>
            </p:nvSpPr>
            <p:spPr>
              <a:xfrm>
                <a:off x="4427" y="615"/>
                <a:ext cx="14" cy="3"/>
              </a:xfrm>
              <a:custGeom>
                <a:rect b="b" l="l" r="r" t="t"/>
                <a:pathLst>
                  <a:path extrusionOk="0" h="3" w="14">
                    <a:moveTo>
                      <a:pt x="0" y="2"/>
                    </a:moveTo>
                    <a:lnTo>
                      <a:pt x="6" y="0"/>
                    </a:lnTo>
                    <a:lnTo>
                      <a:pt x="14" y="0"/>
                    </a:lnTo>
                    <a:lnTo>
                      <a:pt x="9" y="3"/>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5" name="Google Shape;225;p14"/>
              <p:cNvSpPr/>
              <p:nvPr/>
            </p:nvSpPr>
            <p:spPr>
              <a:xfrm>
                <a:off x="4426" y="614"/>
                <a:ext cx="16" cy="4"/>
              </a:xfrm>
              <a:custGeom>
                <a:rect b="b" l="l" r="r" t="t"/>
                <a:pathLst>
                  <a:path extrusionOk="0" h="4" w="16">
                    <a:moveTo>
                      <a:pt x="7" y="1"/>
                    </a:moveTo>
                    <a:lnTo>
                      <a:pt x="15" y="1"/>
                    </a:lnTo>
                    <a:lnTo>
                      <a:pt x="10" y="4"/>
                    </a:lnTo>
                    <a:lnTo>
                      <a:pt x="1" y="3"/>
                    </a:lnTo>
                    <a:lnTo>
                      <a:pt x="7" y="1"/>
                    </a:lnTo>
                    <a:close/>
                    <a:moveTo>
                      <a:pt x="7" y="0"/>
                    </a:moveTo>
                    <a:lnTo>
                      <a:pt x="7" y="1"/>
                    </a:lnTo>
                    <a:lnTo>
                      <a:pt x="1" y="2"/>
                    </a:lnTo>
                    <a:lnTo>
                      <a:pt x="0" y="3"/>
                    </a:lnTo>
                    <a:lnTo>
                      <a:pt x="1" y="3"/>
                    </a:lnTo>
                    <a:lnTo>
                      <a:pt x="10" y="4"/>
                    </a:lnTo>
                    <a:lnTo>
                      <a:pt x="10" y="4"/>
                    </a:lnTo>
                    <a:lnTo>
                      <a:pt x="10" y="4"/>
                    </a:lnTo>
                    <a:lnTo>
                      <a:pt x="15" y="2"/>
                    </a:lnTo>
                    <a:lnTo>
                      <a:pt x="16" y="1"/>
                    </a:lnTo>
                    <a:lnTo>
                      <a:pt x="15" y="1"/>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6" name="Google Shape;226;p14"/>
              <p:cNvSpPr/>
              <p:nvPr/>
            </p:nvSpPr>
            <p:spPr>
              <a:xfrm>
                <a:off x="4426" y="614"/>
                <a:ext cx="16" cy="4"/>
              </a:xfrm>
              <a:custGeom>
                <a:rect b="b" l="l" r="r" t="t"/>
                <a:pathLst>
                  <a:path extrusionOk="0" h="4" w="16">
                    <a:moveTo>
                      <a:pt x="7" y="1"/>
                    </a:moveTo>
                    <a:lnTo>
                      <a:pt x="15" y="1"/>
                    </a:lnTo>
                    <a:lnTo>
                      <a:pt x="10" y="4"/>
                    </a:lnTo>
                    <a:lnTo>
                      <a:pt x="1" y="3"/>
                    </a:lnTo>
                    <a:lnTo>
                      <a:pt x="7" y="1"/>
                    </a:lnTo>
                    <a:moveTo>
                      <a:pt x="7" y="0"/>
                    </a:moveTo>
                    <a:lnTo>
                      <a:pt x="7" y="1"/>
                    </a:lnTo>
                    <a:lnTo>
                      <a:pt x="1" y="2"/>
                    </a:lnTo>
                    <a:lnTo>
                      <a:pt x="0" y="3"/>
                    </a:lnTo>
                    <a:lnTo>
                      <a:pt x="1" y="3"/>
                    </a:lnTo>
                    <a:lnTo>
                      <a:pt x="10" y="4"/>
                    </a:lnTo>
                    <a:lnTo>
                      <a:pt x="10" y="4"/>
                    </a:lnTo>
                    <a:lnTo>
                      <a:pt x="10" y="4"/>
                    </a:lnTo>
                    <a:lnTo>
                      <a:pt x="15" y="2"/>
                    </a:lnTo>
                    <a:lnTo>
                      <a:pt x="16" y="1"/>
                    </a:lnTo>
                    <a:lnTo>
                      <a:pt x="15" y="1"/>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7" name="Google Shape;227;p14"/>
              <p:cNvSpPr/>
              <p:nvPr/>
            </p:nvSpPr>
            <p:spPr>
              <a:xfrm>
                <a:off x="4442" y="614"/>
                <a:ext cx="14" cy="4"/>
              </a:xfrm>
              <a:custGeom>
                <a:rect b="b" l="l" r="r" t="t"/>
                <a:pathLst>
                  <a:path extrusionOk="0" h="4" w="14">
                    <a:moveTo>
                      <a:pt x="0" y="0"/>
                    </a:moveTo>
                    <a:lnTo>
                      <a:pt x="14" y="0"/>
                    </a:lnTo>
                    <a:lnTo>
                      <a:pt x="7" y="4"/>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8" name="Google Shape;228;p14"/>
              <p:cNvSpPr/>
              <p:nvPr/>
            </p:nvSpPr>
            <p:spPr>
              <a:xfrm>
                <a:off x="4441" y="614"/>
                <a:ext cx="15" cy="4"/>
              </a:xfrm>
              <a:custGeom>
                <a:rect b="b" l="l" r="r" t="t"/>
                <a:pathLst>
                  <a:path extrusionOk="0" h="4" w="15">
                    <a:moveTo>
                      <a:pt x="1" y="0"/>
                    </a:moveTo>
                    <a:lnTo>
                      <a:pt x="14" y="0"/>
                    </a:lnTo>
                    <a:lnTo>
                      <a:pt x="8" y="4"/>
                    </a:lnTo>
                    <a:lnTo>
                      <a:pt x="1" y="0"/>
                    </a:lnTo>
                    <a:close/>
                    <a:moveTo>
                      <a:pt x="0" y="0"/>
                    </a:moveTo>
                    <a:lnTo>
                      <a:pt x="1" y="0"/>
                    </a:lnTo>
                    <a:lnTo>
                      <a:pt x="8" y="4"/>
                    </a:lnTo>
                    <a:lnTo>
                      <a:pt x="8" y="4"/>
                    </a:lnTo>
                    <a:lnTo>
                      <a:pt x="8" y="4"/>
                    </a:lnTo>
                    <a:lnTo>
                      <a:pt x="14" y="1"/>
                    </a:lnTo>
                    <a:lnTo>
                      <a:pt x="15" y="0"/>
                    </a:lnTo>
                    <a:lnTo>
                      <a:pt x="14" y="0"/>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 name="Google Shape;229;p14"/>
              <p:cNvSpPr/>
              <p:nvPr/>
            </p:nvSpPr>
            <p:spPr>
              <a:xfrm>
                <a:off x="4441" y="614"/>
                <a:ext cx="15" cy="4"/>
              </a:xfrm>
              <a:custGeom>
                <a:rect b="b" l="l" r="r" t="t"/>
                <a:pathLst>
                  <a:path extrusionOk="0" h="4" w="15">
                    <a:moveTo>
                      <a:pt x="1" y="0"/>
                    </a:moveTo>
                    <a:lnTo>
                      <a:pt x="14" y="0"/>
                    </a:lnTo>
                    <a:lnTo>
                      <a:pt x="8" y="4"/>
                    </a:lnTo>
                    <a:lnTo>
                      <a:pt x="1" y="0"/>
                    </a:lnTo>
                    <a:moveTo>
                      <a:pt x="0" y="0"/>
                    </a:moveTo>
                    <a:lnTo>
                      <a:pt x="1" y="0"/>
                    </a:lnTo>
                    <a:lnTo>
                      <a:pt x="8" y="4"/>
                    </a:lnTo>
                    <a:lnTo>
                      <a:pt x="8" y="4"/>
                    </a:lnTo>
                    <a:lnTo>
                      <a:pt x="8" y="4"/>
                    </a:lnTo>
                    <a:lnTo>
                      <a:pt x="14" y="1"/>
                    </a:lnTo>
                    <a:lnTo>
                      <a:pt x="15" y="0"/>
                    </a:lnTo>
                    <a:lnTo>
                      <a:pt x="14" y="0"/>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 name="Google Shape;230;p14"/>
              <p:cNvSpPr/>
              <p:nvPr/>
            </p:nvSpPr>
            <p:spPr>
              <a:xfrm>
                <a:off x="4458" y="619"/>
                <a:ext cx="9" cy="3"/>
              </a:xfrm>
              <a:custGeom>
                <a:rect b="b" l="l" r="r" t="t"/>
                <a:pathLst>
                  <a:path extrusionOk="0" h="3" w="9">
                    <a:moveTo>
                      <a:pt x="0" y="1"/>
                    </a:moveTo>
                    <a:lnTo>
                      <a:pt x="7" y="0"/>
                    </a:lnTo>
                    <a:lnTo>
                      <a:pt x="9" y="2"/>
                    </a:lnTo>
                    <a:lnTo>
                      <a:pt x="2" y="3"/>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1" name="Google Shape;231;p14"/>
              <p:cNvSpPr/>
              <p:nvPr/>
            </p:nvSpPr>
            <p:spPr>
              <a:xfrm>
                <a:off x="4458" y="619"/>
                <a:ext cx="10" cy="3"/>
              </a:xfrm>
              <a:custGeom>
                <a:rect b="b" l="l" r="r" t="t"/>
                <a:pathLst>
                  <a:path extrusionOk="0" h="3" w="10">
                    <a:moveTo>
                      <a:pt x="7" y="0"/>
                    </a:moveTo>
                    <a:lnTo>
                      <a:pt x="9" y="2"/>
                    </a:lnTo>
                    <a:lnTo>
                      <a:pt x="2" y="2"/>
                    </a:lnTo>
                    <a:lnTo>
                      <a:pt x="0" y="1"/>
                    </a:lnTo>
                    <a:lnTo>
                      <a:pt x="7" y="0"/>
                    </a:lnTo>
                    <a:close/>
                    <a:moveTo>
                      <a:pt x="7" y="0"/>
                    </a:moveTo>
                    <a:lnTo>
                      <a:pt x="7" y="0"/>
                    </a:lnTo>
                    <a:lnTo>
                      <a:pt x="0" y="0"/>
                    </a:lnTo>
                    <a:lnTo>
                      <a:pt x="0" y="0"/>
                    </a:lnTo>
                    <a:lnTo>
                      <a:pt x="0" y="1"/>
                    </a:lnTo>
                    <a:lnTo>
                      <a:pt x="2" y="3"/>
                    </a:lnTo>
                    <a:lnTo>
                      <a:pt x="2" y="3"/>
                    </a:lnTo>
                    <a:lnTo>
                      <a:pt x="2" y="3"/>
                    </a:lnTo>
                    <a:lnTo>
                      <a:pt x="9" y="2"/>
                    </a:lnTo>
                    <a:lnTo>
                      <a:pt x="10" y="2"/>
                    </a:lnTo>
                    <a:lnTo>
                      <a:pt x="9" y="2"/>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2" name="Google Shape;232;p14"/>
              <p:cNvSpPr/>
              <p:nvPr/>
            </p:nvSpPr>
            <p:spPr>
              <a:xfrm>
                <a:off x="4458" y="619"/>
                <a:ext cx="10" cy="3"/>
              </a:xfrm>
              <a:custGeom>
                <a:rect b="b" l="l" r="r" t="t"/>
                <a:pathLst>
                  <a:path extrusionOk="0" h="3" w="10">
                    <a:moveTo>
                      <a:pt x="7" y="0"/>
                    </a:moveTo>
                    <a:lnTo>
                      <a:pt x="9" y="2"/>
                    </a:lnTo>
                    <a:lnTo>
                      <a:pt x="2" y="2"/>
                    </a:lnTo>
                    <a:lnTo>
                      <a:pt x="0" y="1"/>
                    </a:lnTo>
                    <a:lnTo>
                      <a:pt x="7" y="0"/>
                    </a:lnTo>
                    <a:moveTo>
                      <a:pt x="7" y="0"/>
                    </a:moveTo>
                    <a:lnTo>
                      <a:pt x="7" y="0"/>
                    </a:lnTo>
                    <a:lnTo>
                      <a:pt x="0" y="0"/>
                    </a:lnTo>
                    <a:lnTo>
                      <a:pt x="0" y="0"/>
                    </a:lnTo>
                    <a:lnTo>
                      <a:pt x="0" y="1"/>
                    </a:lnTo>
                    <a:lnTo>
                      <a:pt x="2" y="3"/>
                    </a:lnTo>
                    <a:lnTo>
                      <a:pt x="2" y="3"/>
                    </a:lnTo>
                    <a:lnTo>
                      <a:pt x="2" y="3"/>
                    </a:lnTo>
                    <a:lnTo>
                      <a:pt x="9" y="2"/>
                    </a:lnTo>
                    <a:lnTo>
                      <a:pt x="10" y="2"/>
                    </a:lnTo>
                    <a:lnTo>
                      <a:pt x="9" y="2"/>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3" name="Google Shape;233;p14"/>
              <p:cNvSpPr/>
              <p:nvPr/>
            </p:nvSpPr>
            <p:spPr>
              <a:xfrm>
                <a:off x="4484" y="613"/>
                <a:ext cx="11" cy="3"/>
              </a:xfrm>
              <a:custGeom>
                <a:rect b="b" l="l" r="r" t="t"/>
                <a:pathLst>
                  <a:path extrusionOk="0" h="3" w="11">
                    <a:moveTo>
                      <a:pt x="1" y="1"/>
                    </a:moveTo>
                    <a:lnTo>
                      <a:pt x="6" y="0"/>
                    </a:lnTo>
                    <a:lnTo>
                      <a:pt x="10" y="1"/>
                    </a:lnTo>
                    <a:lnTo>
                      <a:pt x="11" y="2"/>
                    </a:lnTo>
                    <a:lnTo>
                      <a:pt x="0" y="3"/>
                    </a:lnTo>
                    <a:lnTo>
                      <a:pt x="1"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4" name="Google Shape;234;p14"/>
              <p:cNvSpPr/>
              <p:nvPr/>
            </p:nvSpPr>
            <p:spPr>
              <a:xfrm>
                <a:off x="4483" y="613"/>
                <a:ext cx="13" cy="4"/>
              </a:xfrm>
              <a:custGeom>
                <a:rect b="b" l="l" r="r" t="t"/>
                <a:pathLst>
                  <a:path extrusionOk="0" h="4" w="13">
                    <a:moveTo>
                      <a:pt x="7" y="0"/>
                    </a:moveTo>
                    <a:lnTo>
                      <a:pt x="11" y="1"/>
                    </a:lnTo>
                    <a:lnTo>
                      <a:pt x="1" y="3"/>
                    </a:lnTo>
                    <a:lnTo>
                      <a:pt x="2" y="1"/>
                    </a:lnTo>
                    <a:lnTo>
                      <a:pt x="7" y="0"/>
                    </a:lnTo>
                    <a:close/>
                    <a:moveTo>
                      <a:pt x="7" y="0"/>
                    </a:moveTo>
                    <a:lnTo>
                      <a:pt x="6" y="0"/>
                    </a:lnTo>
                    <a:lnTo>
                      <a:pt x="2" y="1"/>
                    </a:lnTo>
                    <a:lnTo>
                      <a:pt x="2" y="1"/>
                    </a:lnTo>
                    <a:lnTo>
                      <a:pt x="1" y="1"/>
                    </a:lnTo>
                    <a:lnTo>
                      <a:pt x="0" y="3"/>
                    </a:lnTo>
                    <a:lnTo>
                      <a:pt x="0" y="4"/>
                    </a:lnTo>
                    <a:lnTo>
                      <a:pt x="1" y="3"/>
                    </a:lnTo>
                    <a:lnTo>
                      <a:pt x="11" y="2"/>
                    </a:lnTo>
                    <a:lnTo>
                      <a:pt x="13" y="2"/>
                    </a:lnTo>
                    <a:lnTo>
                      <a:pt x="11" y="1"/>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 name="Google Shape;235;p14"/>
              <p:cNvSpPr/>
              <p:nvPr/>
            </p:nvSpPr>
            <p:spPr>
              <a:xfrm>
                <a:off x="4483" y="613"/>
                <a:ext cx="13" cy="4"/>
              </a:xfrm>
              <a:custGeom>
                <a:rect b="b" l="l" r="r" t="t"/>
                <a:pathLst>
                  <a:path extrusionOk="0" h="4" w="13">
                    <a:moveTo>
                      <a:pt x="7" y="0"/>
                    </a:moveTo>
                    <a:lnTo>
                      <a:pt x="11" y="1"/>
                    </a:lnTo>
                    <a:lnTo>
                      <a:pt x="1" y="3"/>
                    </a:lnTo>
                    <a:lnTo>
                      <a:pt x="2" y="1"/>
                    </a:lnTo>
                    <a:lnTo>
                      <a:pt x="7" y="0"/>
                    </a:lnTo>
                    <a:moveTo>
                      <a:pt x="7" y="0"/>
                    </a:moveTo>
                    <a:lnTo>
                      <a:pt x="6" y="0"/>
                    </a:lnTo>
                    <a:lnTo>
                      <a:pt x="2" y="1"/>
                    </a:lnTo>
                    <a:lnTo>
                      <a:pt x="2" y="1"/>
                    </a:lnTo>
                    <a:lnTo>
                      <a:pt x="1" y="1"/>
                    </a:lnTo>
                    <a:lnTo>
                      <a:pt x="0" y="3"/>
                    </a:lnTo>
                    <a:lnTo>
                      <a:pt x="0" y="4"/>
                    </a:lnTo>
                    <a:lnTo>
                      <a:pt x="1" y="3"/>
                    </a:lnTo>
                    <a:lnTo>
                      <a:pt x="11" y="2"/>
                    </a:lnTo>
                    <a:lnTo>
                      <a:pt x="13" y="2"/>
                    </a:lnTo>
                    <a:lnTo>
                      <a:pt x="11" y="1"/>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 name="Google Shape;236;p14"/>
              <p:cNvSpPr/>
              <p:nvPr/>
            </p:nvSpPr>
            <p:spPr>
              <a:xfrm>
                <a:off x="4364" y="654"/>
                <a:ext cx="18" cy="11"/>
              </a:xfrm>
              <a:custGeom>
                <a:rect b="b" l="l" r="r" t="t"/>
                <a:pathLst>
                  <a:path extrusionOk="0" h="11" w="18">
                    <a:moveTo>
                      <a:pt x="3" y="10"/>
                    </a:moveTo>
                    <a:lnTo>
                      <a:pt x="0" y="4"/>
                    </a:lnTo>
                    <a:lnTo>
                      <a:pt x="9" y="0"/>
                    </a:lnTo>
                    <a:lnTo>
                      <a:pt x="16" y="1"/>
                    </a:lnTo>
                    <a:lnTo>
                      <a:pt x="18" y="6"/>
                    </a:lnTo>
                    <a:lnTo>
                      <a:pt x="12" y="11"/>
                    </a:lnTo>
                    <a:lnTo>
                      <a:pt x="3"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 name="Google Shape;237;p14"/>
              <p:cNvSpPr/>
              <p:nvPr/>
            </p:nvSpPr>
            <p:spPr>
              <a:xfrm>
                <a:off x="4364" y="654"/>
                <a:ext cx="18" cy="11"/>
              </a:xfrm>
              <a:custGeom>
                <a:rect b="b" l="l" r="r" t="t"/>
                <a:pathLst>
                  <a:path extrusionOk="0" h="11" w="18">
                    <a:moveTo>
                      <a:pt x="10" y="1"/>
                    </a:moveTo>
                    <a:lnTo>
                      <a:pt x="16" y="2"/>
                    </a:lnTo>
                    <a:lnTo>
                      <a:pt x="18" y="6"/>
                    </a:lnTo>
                    <a:lnTo>
                      <a:pt x="11" y="11"/>
                    </a:lnTo>
                    <a:lnTo>
                      <a:pt x="3" y="10"/>
                    </a:lnTo>
                    <a:lnTo>
                      <a:pt x="0" y="4"/>
                    </a:lnTo>
                    <a:lnTo>
                      <a:pt x="10" y="1"/>
                    </a:lnTo>
                    <a:close/>
                    <a:moveTo>
                      <a:pt x="10" y="0"/>
                    </a:moveTo>
                    <a:lnTo>
                      <a:pt x="9" y="0"/>
                    </a:lnTo>
                    <a:lnTo>
                      <a:pt x="0" y="4"/>
                    </a:lnTo>
                    <a:lnTo>
                      <a:pt x="0" y="4"/>
                    </a:lnTo>
                    <a:lnTo>
                      <a:pt x="0" y="5"/>
                    </a:lnTo>
                    <a:lnTo>
                      <a:pt x="3" y="10"/>
                    </a:lnTo>
                    <a:lnTo>
                      <a:pt x="3" y="10"/>
                    </a:lnTo>
                    <a:lnTo>
                      <a:pt x="3" y="10"/>
                    </a:lnTo>
                    <a:lnTo>
                      <a:pt x="11" y="11"/>
                    </a:lnTo>
                    <a:lnTo>
                      <a:pt x="12" y="11"/>
                    </a:lnTo>
                    <a:lnTo>
                      <a:pt x="12" y="11"/>
                    </a:lnTo>
                    <a:lnTo>
                      <a:pt x="18" y="6"/>
                    </a:lnTo>
                    <a:lnTo>
                      <a:pt x="18" y="6"/>
                    </a:lnTo>
                    <a:lnTo>
                      <a:pt x="18" y="5"/>
                    </a:lnTo>
                    <a:lnTo>
                      <a:pt x="17" y="2"/>
                    </a:lnTo>
                    <a:lnTo>
                      <a:pt x="17" y="1"/>
                    </a:lnTo>
                    <a:lnTo>
                      <a:pt x="16" y="1"/>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 name="Google Shape;238;p14"/>
              <p:cNvSpPr/>
              <p:nvPr/>
            </p:nvSpPr>
            <p:spPr>
              <a:xfrm>
                <a:off x="4364" y="654"/>
                <a:ext cx="18" cy="11"/>
              </a:xfrm>
              <a:custGeom>
                <a:rect b="b" l="l" r="r" t="t"/>
                <a:pathLst>
                  <a:path extrusionOk="0" h="11" w="18">
                    <a:moveTo>
                      <a:pt x="10" y="1"/>
                    </a:moveTo>
                    <a:lnTo>
                      <a:pt x="16" y="2"/>
                    </a:lnTo>
                    <a:lnTo>
                      <a:pt x="18" y="6"/>
                    </a:lnTo>
                    <a:lnTo>
                      <a:pt x="11" y="11"/>
                    </a:lnTo>
                    <a:lnTo>
                      <a:pt x="3" y="10"/>
                    </a:lnTo>
                    <a:lnTo>
                      <a:pt x="0" y="4"/>
                    </a:lnTo>
                    <a:lnTo>
                      <a:pt x="10" y="1"/>
                    </a:lnTo>
                    <a:moveTo>
                      <a:pt x="10" y="0"/>
                    </a:moveTo>
                    <a:lnTo>
                      <a:pt x="9" y="0"/>
                    </a:lnTo>
                    <a:lnTo>
                      <a:pt x="0" y="4"/>
                    </a:lnTo>
                    <a:lnTo>
                      <a:pt x="0" y="4"/>
                    </a:lnTo>
                    <a:lnTo>
                      <a:pt x="0" y="5"/>
                    </a:lnTo>
                    <a:lnTo>
                      <a:pt x="3" y="10"/>
                    </a:lnTo>
                    <a:lnTo>
                      <a:pt x="3" y="10"/>
                    </a:lnTo>
                    <a:lnTo>
                      <a:pt x="3" y="10"/>
                    </a:lnTo>
                    <a:lnTo>
                      <a:pt x="11" y="11"/>
                    </a:lnTo>
                    <a:lnTo>
                      <a:pt x="12" y="11"/>
                    </a:lnTo>
                    <a:lnTo>
                      <a:pt x="12" y="11"/>
                    </a:lnTo>
                    <a:lnTo>
                      <a:pt x="18" y="6"/>
                    </a:lnTo>
                    <a:lnTo>
                      <a:pt x="18" y="6"/>
                    </a:lnTo>
                    <a:lnTo>
                      <a:pt x="18" y="5"/>
                    </a:lnTo>
                    <a:lnTo>
                      <a:pt x="17" y="2"/>
                    </a:lnTo>
                    <a:lnTo>
                      <a:pt x="17" y="1"/>
                    </a:lnTo>
                    <a:lnTo>
                      <a:pt x="16" y="1"/>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 name="Google Shape;239;p14"/>
              <p:cNvSpPr/>
              <p:nvPr/>
            </p:nvSpPr>
            <p:spPr>
              <a:xfrm>
                <a:off x="4328" y="670"/>
                <a:ext cx="21" cy="10"/>
              </a:xfrm>
              <a:custGeom>
                <a:rect b="b" l="l" r="r" t="t"/>
                <a:pathLst>
                  <a:path extrusionOk="0" h="10" w="21">
                    <a:moveTo>
                      <a:pt x="0" y="9"/>
                    </a:moveTo>
                    <a:lnTo>
                      <a:pt x="1" y="5"/>
                    </a:lnTo>
                    <a:lnTo>
                      <a:pt x="15" y="0"/>
                    </a:lnTo>
                    <a:lnTo>
                      <a:pt x="21" y="2"/>
                    </a:lnTo>
                    <a:lnTo>
                      <a:pt x="21" y="4"/>
                    </a:lnTo>
                    <a:lnTo>
                      <a:pt x="11" y="10"/>
                    </a:lnTo>
                    <a:lnTo>
                      <a:pt x="0"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 name="Google Shape;240;p14"/>
              <p:cNvSpPr/>
              <p:nvPr/>
            </p:nvSpPr>
            <p:spPr>
              <a:xfrm>
                <a:off x="4328" y="670"/>
                <a:ext cx="22" cy="10"/>
              </a:xfrm>
              <a:custGeom>
                <a:rect b="b" l="l" r="r" t="t"/>
                <a:pathLst>
                  <a:path extrusionOk="0" h="10" w="22">
                    <a:moveTo>
                      <a:pt x="15" y="0"/>
                    </a:moveTo>
                    <a:lnTo>
                      <a:pt x="21" y="2"/>
                    </a:lnTo>
                    <a:lnTo>
                      <a:pt x="21" y="4"/>
                    </a:lnTo>
                    <a:lnTo>
                      <a:pt x="11" y="10"/>
                    </a:lnTo>
                    <a:lnTo>
                      <a:pt x="0" y="9"/>
                    </a:lnTo>
                    <a:lnTo>
                      <a:pt x="1" y="5"/>
                    </a:lnTo>
                    <a:lnTo>
                      <a:pt x="15" y="0"/>
                    </a:lnTo>
                    <a:close/>
                    <a:moveTo>
                      <a:pt x="15" y="0"/>
                    </a:moveTo>
                    <a:lnTo>
                      <a:pt x="15" y="0"/>
                    </a:lnTo>
                    <a:lnTo>
                      <a:pt x="1" y="5"/>
                    </a:lnTo>
                    <a:lnTo>
                      <a:pt x="1" y="5"/>
                    </a:lnTo>
                    <a:lnTo>
                      <a:pt x="1" y="5"/>
                    </a:lnTo>
                    <a:lnTo>
                      <a:pt x="0" y="9"/>
                    </a:lnTo>
                    <a:lnTo>
                      <a:pt x="0" y="9"/>
                    </a:lnTo>
                    <a:lnTo>
                      <a:pt x="0" y="10"/>
                    </a:lnTo>
                    <a:lnTo>
                      <a:pt x="11" y="10"/>
                    </a:lnTo>
                    <a:lnTo>
                      <a:pt x="11" y="10"/>
                    </a:lnTo>
                    <a:lnTo>
                      <a:pt x="11" y="10"/>
                    </a:lnTo>
                    <a:lnTo>
                      <a:pt x="21" y="5"/>
                    </a:lnTo>
                    <a:lnTo>
                      <a:pt x="22" y="4"/>
                    </a:lnTo>
                    <a:lnTo>
                      <a:pt x="22" y="4"/>
                    </a:lnTo>
                    <a:lnTo>
                      <a:pt x="22" y="2"/>
                    </a:lnTo>
                    <a:lnTo>
                      <a:pt x="22" y="2"/>
                    </a:lnTo>
                    <a:lnTo>
                      <a:pt x="21" y="2"/>
                    </a:lnTo>
                    <a:lnTo>
                      <a:pt x="16" y="0"/>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1" name="Google Shape;241;p14"/>
              <p:cNvSpPr/>
              <p:nvPr/>
            </p:nvSpPr>
            <p:spPr>
              <a:xfrm>
                <a:off x="4328" y="670"/>
                <a:ext cx="22" cy="10"/>
              </a:xfrm>
              <a:custGeom>
                <a:rect b="b" l="l" r="r" t="t"/>
                <a:pathLst>
                  <a:path extrusionOk="0" h="10" w="22">
                    <a:moveTo>
                      <a:pt x="15" y="0"/>
                    </a:moveTo>
                    <a:lnTo>
                      <a:pt x="21" y="2"/>
                    </a:lnTo>
                    <a:lnTo>
                      <a:pt x="21" y="4"/>
                    </a:lnTo>
                    <a:lnTo>
                      <a:pt x="11" y="10"/>
                    </a:lnTo>
                    <a:lnTo>
                      <a:pt x="0" y="9"/>
                    </a:lnTo>
                    <a:lnTo>
                      <a:pt x="1" y="5"/>
                    </a:lnTo>
                    <a:lnTo>
                      <a:pt x="15" y="0"/>
                    </a:lnTo>
                    <a:moveTo>
                      <a:pt x="15" y="0"/>
                    </a:moveTo>
                    <a:lnTo>
                      <a:pt x="15" y="0"/>
                    </a:lnTo>
                    <a:lnTo>
                      <a:pt x="1" y="5"/>
                    </a:lnTo>
                    <a:lnTo>
                      <a:pt x="1" y="5"/>
                    </a:lnTo>
                    <a:lnTo>
                      <a:pt x="1" y="5"/>
                    </a:lnTo>
                    <a:lnTo>
                      <a:pt x="0" y="9"/>
                    </a:lnTo>
                    <a:lnTo>
                      <a:pt x="0" y="9"/>
                    </a:lnTo>
                    <a:lnTo>
                      <a:pt x="0" y="10"/>
                    </a:lnTo>
                    <a:lnTo>
                      <a:pt x="11" y="10"/>
                    </a:lnTo>
                    <a:lnTo>
                      <a:pt x="11" y="10"/>
                    </a:lnTo>
                    <a:lnTo>
                      <a:pt x="11" y="10"/>
                    </a:lnTo>
                    <a:lnTo>
                      <a:pt x="21" y="5"/>
                    </a:lnTo>
                    <a:lnTo>
                      <a:pt x="22" y="4"/>
                    </a:lnTo>
                    <a:lnTo>
                      <a:pt x="22" y="4"/>
                    </a:lnTo>
                    <a:lnTo>
                      <a:pt x="22" y="2"/>
                    </a:lnTo>
                    <a:lnTo>
                      <a:pt x="22" y="2"/>
                    </a:lnTo>
                    <a:lnTo>
                      <a:pt x="21" y="2"/>
                    </a:lnTo>
                    <a:lnTo>
                      <a:pt x="16" y="0"/>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2" name="Google Shape;242;p14"/>
              <p:cNvSpPr/>
              <p:nvPr/>
            </p:nvSpPr>
            <p:spPr>
              <a:xfrm>
                <a:off x="4310" y="636"/>
                <a:ext cx="13" cy="7"/>
              </a:xfrm>
              <a:custGeom>
                <a:rect b="b" l="l" r="r" t="t"/>
                <a:pathLst>
                  <a:path extrusionOk="0" h="7" w="13">
                    <a:moveTo>
                      <a:pt x="3" y="0"/>
                    </a:moveTo>
                    <a:lnTo>
                      <a:pt x="13" y="0"/>
                    </a:lnTo>
                    <a:lnTo>
                      <a:pt x="13" y="2"/>
                    </a:lnTo>
                    <a:lnTo>
                      <a:pt x="0" y="7"/>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3" name="Google Shape;243;p14"/>
              <p:cNvSpPr/>
              <p:nvPr/>
            </p:nvSpPr>
            <p:spPr>
              <a:xfrm>
                <a:off x="4310" y="636"/>
                <a:ext cx="13" cy="7"/>
              </a:xfrm>
              <a:custGeom>
                <a:rect b="b" l="l" r="r" t="t"/>
                <a:pathLst>
                  <a:path extrusionOk="0" h="7" w="13">
                    <a:moveTo>
                      <a:pt x="3" y="0"/>
                    </a:moveTo>
                    <a:lnTo>
                      <a:pt x="13" y="0"/>
                    </a:lnTo>
                    <a:lnTo>
                      <a:pt x="13" y="2"/>
                    </a:lnTo>
                    <a:lnTo>
                      <a:pt x="0" y="7"/>
                    </a:lnTo>
                    <a:lnTo>
                      <a:pt x="3" y="0"/>
                    </a:lnTo>
                    <a:close/>
                    <a:moveTo>
                      <a:pt x="3" y="0"/>
                    </a:moveTo>
                    <a:lnTo>
                      <a:pt x="3" y="0"/>
                    </a:lnTo>
                    <a:lnTo>
                      <a:pt x="0" y="7"/>
                    </a:lnTo>
                    <a:lnTo>
                      <a:pt x="0" y="7"/>
                    </a:lnTo>
                    <a:lnTo>
                      <a:pt x="1" y="7"/>
                    </a:lnTo>
                    <a:lnTo>
                      <a:pt x="13" y="3"/>
                    </a:lnTo>
                    <a:lnTo>
                      <a:pt x="13" y="3"/>
                    </a:lnTo>
                    <a:lnTo>
                      <a:pt x="13" y="2"/>
                    </a:lnTo>
                    <a:lnTo>
                      <a:pt x="13" y="0"/>
                    </a:lnTo>
                    <a:lnTo>
                      <a:pt x="13" y="0"/>
                    </a:lnTo>
                    <a:lnTo>
                      <a:pt x="13" y="0"/>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4" name="Google Shape;244;p14"/>
              <p:cNvSpPr/>
              <p:nvPr/>
            </p:nvSpPr>
            <p:spPr>
              <a:xfrm>
                <a:off x="4310" y="636"/>
                <a:ext cx="13" cy="7"/>
              </a:xfrm>
              <a:custGeom>
                <a:rect b="b" l="l" r="r" t="t"/>
                <a:pathLst>
                  <a:path extrusionOk="0" h="7" w="13">
                    <a:moveTo>
                      <a:pt x="3" y="0"/>
                    </a:moveTo>
                    <a:lnTo>
                      <a:pt x="13" y="0"/>
                    </a:lnTo>
                    <a:lnTo>
                      <a:pt x="13" y="2"/>
                    </a:lnTo>
                    <a:lnTo>
                      <a:pt x="0" y="7"/>
                    </a:lnTo>
                    <a:lnTo>
                      <a:pt x="3" y="0"/>
                    </a:lnTo>
                    <a:moveTo>
                      <a:pt x="3" y="0"/>
                    </a:moveTo>
                    <a:lnTo>
                      <a:pt x="3" y="0"/>
                    </a:lnTo>
                    <a:lnTo>
                      <a:pt x="0" y="7"/>
                    </a:lnTo>
                    <a:lnTo>
                      <a:pt x="0" y="7"/>
                    </a:lnTo>
                    <a:lnTo>
                      <a:pt x="1" y="7"/>
                    </a:lnTo>
                    <a:lnTo>
                      <a:pt x="13" y="3"/>
                    </a:lnTo>
                    <a:lnTo>
                      <a:pt x="13" y="3"/>
                    </a:lnTo>
                    <a:lnTo>
                      <a:pt x="13" y="2"/>
                    </a:lnTo>
                    <a:lnTo>
                      <a:pt x="13" y="0"/>
                    </a:lnTo>
                    <a:lnTo>
                      <a:pt x="13" y="0"/>
                    </a:lnTo>
                    <a:lnTo>
                      <a:pt x="13" y="0"/>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5" name="Google Shape;245;p14"/>
              <p:cNvSpPr/>
              <p:nvPr/>
            </p:nvSpPr>
            <p:spPr>
              <a:xfrm>
                <a:off x="4320" y="645"/>
                <a:ext cx="13" cy="5"/>
              </a:xfrm>
              <a:custGeom>
                <a:rect b="b" l="l" r="r" t="t"/>
                <a:pathLst>
                  <a:path extrusionOk="0" h="5" w="13">
                    <a:moveTo>
                      <a:pt x="3" y="3"/>
                    </a:moveTo>
                    <a:lnTo>
                      <a:pt x="0" y="0"/>
                    </a:lnTo>
                    <a:lnTo>
                      <a:pt x="13" y="1"/>
                    </a:lnTo>
                    <a:lnTo>
                      <a:pt x="9" y="5"/>
                    </a:lnTo>
                    <a:lnTo>
                      <a:pt x="3"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6" name="Google Shape;246;p14"/>
              <p:cNvSpPr/>
              <p:nvPr/>
            </p:nvSpPr>
            <p:spPr>
              <a:xfrm>
                <a:off x="4320" y="644"/>
                <a:ext cx="13" cy="6"/>
              </a:xfrm>
              <a:custGeom>
                <a:rect b="b" l="l" r="r" t="t"/>
                <a:pathLst>
                  <a:path extrusionOk="0" h="6" w="13">
                    <a:moveTo>
                      <a:pt x="1" y="1"/>
                    </a:moveTo>
                    <a:lnTo>
                      <a:pt x="12" y="2"/>
                    </a:lnTo>
                    <a:lnTo>
                      <a:pt x="9" y="6"/>
                    </a:lnTo>
                    <a:lnTo>
                      <a:pt x="3" y="4"/>
                    </a:lnTo>
                    <a:lnTo>
                      <a:pt x="1" y="1"/>
                    </a:lnTo>
                    <a:close/>
                    <a:moveTo>
                      <a:pt x="0" y="0"/>
                    </a:moveTo>
                    <a:lnTo>
                      <a:pt x="0" y="1"/>
                    </a:lnTo>
                    <a:lnTo>
                      <a:pt x="2" y="4"/>
                    </a:lnTo>
                    <a:lnTo>
                      <a:pt x="2" y="4"/>
                    </a:lnTo>
                    <a:lnTo>
                      <a:pt x="3" y="4"/>
                    </a:lnTo>
                    <a:lnTo>
                      <a:pt x="9" y="6"/>
                    </a:lnTo>
                    <a:lnTo>
                      <a:pt x="9" y="6"/>
                    </a:lnTo>
                    <a:lnTo>
                      <a:pt x="10" y="6"/>
                    </a:lnTo>
                    <a:lnTo>
                      <a:pt x="12" y="3"/>
                    </a:lnTo>
                    <a:lnTo>
                      <a:pt x="13" y="2"/>
                    </a:lnTo>
                    <a:lnTo>
                      <a:pt x="12" y="2"/>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7" name="Google Shape;247;p14"/>
              <p:cNvSpPr/>
              <p:nvPr/>
            </p:nvSpPr>
            <p:spPr>
              <a:xfrm>
                <a:off x="4320" y="644"/>
                <a:ext cx="13" cy="6"/>
              </a:xfrm>
              <a:custGeom>
                <a:rect b="b" l="l" r="r" t="t"/>
                <a:pathLst>
                  <a:path extrusionOk="0" h="6" w="13">
                    <a:moveTo>
                      <a:pt x="1" y="1"/>
                    </a:moveTo>
                    <a:lnTo>
                      <a:pt x="12" y="2"/>
                    </a:lnTo>
                    <a:lnTo>
                      <a:pt x="9" y="6"/>
                    </a:lnTo>
                    <a:lnTo>
                      <a:pt x="3" y="4"/>
                    </a:lnTo>
                    <a:lnTo>
                      <a:pt x="1" y="1"/>
                    </a:lnTo>
                    <a:moveTo>
                      <a:pt x="0" y="0"/>
                    </a:moveTo>
                    <a:lnTo>
                      <a:pt x="0" y="1"/>
                    </a:lnTo>
                    <a:lnTo>
                      <a:pt x="2" y="4"/>
                    </a:lnTo>
                    <a:lnTo>
                      <a:pt x="2" y="4"/>
                    </a:lnTo>
                    <a:lnTo>
                      <a:pt x="3" y="4"/>
                    </a:lnTo>
                    <a:lnTo>
                      <a:pt x="9" y="6"/>
                    </a:lnTo>
                    <a:lnTo>
                      <a:pt x="9" y="6"/>
                    </a:lnTo>
                    <a:lnTo>
                      <a:pt x="10" y="6"/>
                    </a:lnTo>
                    <a:lnTo>
                      <a:pt x="12" y="3"/>
                    </a:lnTo>
                    <a:lnTo>
                      <a:pt x="13" y="2"/>
                    </a:lnTo>
                    <a:lnTo>
                      <a:pt x="12" y="2"/>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 name="Google Shape;248;p14"/>
              <p:cNvSpPr/>
              <p:nvPr/>
            </p:nvSpPr>
            <p:spPr>
              <a:xfrm>
                <a:off x="4286" y="651"/>
                <a:ext cx="13" cy="5"/>
              </a:xfrm>
              <a:custGeom>
                <a:rect b="b" l="l" r="r" t="t"/>
                <a:pathLst>
                  <a:path extrusionOk="0" h="5" w="13">
                    <a:moveTo>
                      <a:pt x="0" y="1"/>
                    </a:moveTo>
                    <a:lnTo>
                      <a:pt x="5" y="0"/>
                    </a:lnTo>
                    <a:lnTo>
                      <a:pt x="13" y="0"/>
                    </a:lnTo>
                    <a:lnTo>
                      <a:pt x="12" y="4"/>
                    </a:lnTo>
                    <a:lnTo>
                      <a:pt x="4" y="5"/>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9" name="Google Shape;249;p14"/>
              <p:cNvSpPr/>
              <p:nvPr/>
            </p:nvSpPr>
            <p:spPr>
              <a:xfrm>
                <a:off x="4286" y="651"/>
                <a:ext cx="14" cy="6"/>
              </a:xfrm>
              <a:custGeom>
                <a:rect b="b" l="l" r="r" t="t"/>
                <a:pathLst>
                  <a:path extrusionOk="0" h="6" w="14">
                    <a:moveTo>
                      <a:pt x="5" y="0"/>
                    </a:moveTo>
                    <a:lnTo>
                      <a:pt x="13" y="0"/>
                    </a:lnTo>
                    <a:lnTo>
                      <a:pt x="12" y="4"/>
                    </a:lnTo>
                    <a:lnTo>
                      <a:pt x="4" y="5"/>
                    </a:lnTo>
                    <a:lnTo>
                      <a:pt x="0" y="1"/>
                    </a:lnTo>
                    <a:lnTo>
                      <a:pt x="5" y="0"/>
                    </a:lnTo>
                    <a:close/>
                    <a:moveTo>
                      <a:pt x="5" y="0"/>
                    </a:moveTo>
                    <a:lnTo>
                      <a:pt x="4" y="0"/>
                    </a:lnTo>
                    <a:lnTo>
                      <a:pt x="0" y="0"/>
                    </a:lnTo>
                    <a:lnTo>
                      <a:pt x="0" y="1"/>
                    </a:lnTo>
                    <a:lnTo>
                      <a:pt x="0" y="1"/>
                    </a:lnTo>
                    <a:lnTo>
                      <a:pt x="3" y="6"/>
                    </a:lnTo>
                    <a:lnTo>
                      <a:pt x="3" y="6"/>
                    </a:lnTo>
                    <a:lnTo>
                      <a:pt x="4" y="6"/>
                    </a:lnTo>
                    <a:lnTo>
                      <a:pt x="12" y="5"/>
                    </a:lnTo>
                    <a:lnTo>
                      <a:pt x="13" y="5"/>
                    </a:lnTo>
                    <a:lnTo>
                      <a:pt x="13" y="4"/>
                    </a:lnTo>
                    <a:lnTo>
                      <a:pt x="14" y="0"/>
                    </a:lnTo>
                    <a:lnTo>
                      <a:pt x="14" y="0"/>
                    </a:lnTo>
                    <a:lnTo>
                      <a:pt x="13" y="0"/>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0" name="Google Shape;250;p14"/>
              <p:cNvSpPr/>
              <p:nvPr/>
            </p:nvSpPr>
            <p:spPr>
              <a:xfrm>
                <a:off x="4286" y="651"/>
                <a:ext cx="14" cy="6"/>
              </a:xfrm>
              <a:custGeom>
                <a:rect b="b" l="l" r="r" t="t"/>
                <a:pathLst>
                  <a:path extrusionOk="0" h="6" w="14">
                    <a:moveTo>
                      <a:pt x="5" y="0"/>
                    </a:moveTo>
                    <a:lnTo>
                      <a:pt x="13" y="0"/>
                    </a:lnTo>
                    <a:lnTo>
                      <a:pt x="12" y="4"/>
                    </a:lnTo>
                    <a:lnTo>
                      <a:pt x="4" y="5"/>
                    </a:lnTo>
                    <a:lnTo>
                      <a:pt x="0" y="1"/>
                    </a:lnTo>
                    <a:lnTo>
                      <a:pt x="5" y="0"/>
                    </a:lnTo>
                    <a:moveTo>
                      <a:pt x="5" y="0"/>
                    </a:moveTo>
                    <a:lnTo>
                      <a:pt x="4" y="0"/>
                    </a:lnTo>
                    <a:lnTo>
                      <a:pt x="0" y="0"/>
                    </a:lnTo>
                    <a:lnTo>
                      <a:pt x="0" y="1"/>
                    </a:lnTo>
                    <a:lnTo>
                      <a:pt x="0" y="1"/>
                    </a:lnTo>
                    <a:lnTo>
                      <a:pt x="3" y="6"/>
                    </a:lnTo>
                    <a:lnTo>
                      <a:pt x="3" y="6"/>
                    </a:lnTo>
                    <a:lnTo>
                      <a:pt x="4" y="6"/>
                    </a:lnTo>
                    <a:lnTo>
                      <a:pt x="12" y="5"/>
                    </a:lnTo>
                    <a:lnTo>
                      <a:pt x="13" y="5"/>
                    </a:lnTo>
                    <a:lnTo>
                      <a:pt x="13" y="4"/>
                    </a:lnTo>
                    <a:lnTo>
                      <a:pt x="14" y="0"/>
                    </a:lnTo>
                    <a:lnTo>
                      <a:pt x="14" y="0"/>
                    </a:lnTo>
                    <a:lnTo>
                      <a:pt x="13" y="0"/>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1" name="Google Shape;251;p14"/>
              <p:cNvSpPr/>
              <p:nvPr/>
            </p:nvSpPr>
            <p:spPr>
              <a:xfrm>
                <a:off x="4213" y="638"/>
                <a:ext cx="26" cy="17"/>
              </a:xfrm>
              <a:custGeom>
                <a:rect b="b" l="l" r="r" t="t"/>
                <a:pathLst>
                  <a:path extrusionOk="0" h="17" w="26">
                    <a:moveTo>
                      <a:pt x="0" y="13"/>
                    </a:moveTo>
                    <a:lnTo>
                      <a:pt x="0" y="7"/>
                    </a:lnTo>
                    <a:lnTo>
                      <a:pt x="14" y="0"/>
                    </a:lnTo>
                    <a:lnTo>
                      <a:pt x="26" y="7"/>
                    </a:lnTo>
                    <a:lnTo>
                      <a:pt x="15" y="14"/>
                    </a:lnTo>
                    <a:lnTo>
                      <a:pt x="7" y="17"/>
                    </a:lnTo>
                    <a:lnTo>
                      <a:pt x="0" y="1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2" name="Google Shape;252;p14"/>
              <p:cNvSpPr/>
              <p:nvPr/>
            </p:nvSpPr>
            <p:spPr>
              <a:xfrm>
                <a:off x="4213" y="638"/>
                <a:ext cx="27" cy="17"/>
              </a:xfrm>
              <a:custGeom>
                <a:rect b="b" l="l" r="r" t="t"/>
                <a:pathLst>
                  <a:path extrusionOk="0" h="17" w="27">
                    <a:moveTo>
                      <a:pt x="14" y="0"/>
                    </a:moveTo>
                    <a:lnTo>
                      <a:pt x="26" y="7"/>
                    </a:lnTo>
                    <a:lnTo>
                      <a:pt x="14" y="13"/>
                    </a:lnTo>
                    <a:lnTo>
                      <a:pt x="7" y="17"/>
                    </a:lnTo>
                    <a:lnTo>
                      <a:pt x="0" y="13"/>
                    </a:lnTo>
                    <a:lnTo>
                      <a:pt x="0" y="7"/>
                    </a:lnTo>
                    <a:lnTo>
                      <a:pt x="14" y="0"/>
                    </a:lnTo>
                    <a:close/>
                    <a:moveTo>
                      <a:pt x="14" y="0"/>
                    </a:moveTo>
                    <a:lnTo>
                      <a:pt x="14" y="0"/>
                    </a:lnTo>
                    <a:lnTo>
                      <a:pt x="0" y="7"/>
                    </a:lnTo>
                    <a:lnTo>
                      <a:pt x="0" y="7"/>
                    </a:lnTo>
                    <a:lnTo>
                      <a:pt x="0" y="7"/>
                    </a:lnTo>
                    <a:lnTo>
                      <a:pt x="0" y="13"/>
                    </a:lnTo>
                    <a:lnTo>
                      <a:pt x="0" y="13"/>
                    </a:lnTo>
                    <a:lnTo>
                      <a:pt x="0" y="13"/>
                    </a:lnTo>
                    <a:lnTo>
                      <a:pt x="7" y="17"/>
                    </a:lnTo>
                    <a:lnTo>
                      <a:pt x="7" y="17"/>
                    </a:lnTo>
                    <a:lnTo>
                      <a:pt x="7" y="17"/>
                    </a:lnTo>
                    <a:lnTo>
                      <a:pt x="15" y="14"/>
                    </a:lnTo>
                    <a:lnTo>
                      <a:pt x="15" y="14"/>
                    </a:lnTo>
                    <a:lnTo>
                      <a:pt x="15" y="14"/>
                    </a:lnTo>
                    <a:lnTo>
                      <a:pt x="26" y="8"/>
                    </a:lnTo>
                    <a:lnTo>
                      <a:pt x="27" y="7"/>
                    </a:lnTo>
                    <a:lnTo>
                      <a:pt x="26" y="7"/>
                    </a:lnTo>
                    <a:lnTo>
                      <a:pt x="14" y="0"/>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 name="Google Shape;253;p14"/>
              <p:cNvSpPr/>
              <p:nvPr/>
            </p:nvSpPr>
            <p:spPr>
              <a:xfrm>
                <a:off x="4213" y="638"/>
                <a:ext cx="27" cy="17"/>
              </a:xfrm>
              <a:custGeom>
                <a:rect b="b" l="l" r="r" t="t"/>
                <a:pathLst>
                  <a:path extrusionOk="0" h="17" w="27">
                    <a:moveTo>
                      <a:pt x="14" y="0"/>
                    </a:moveTo>
                    <a:lnTo>
                      <a:pt x="26" y="7"/>
                    </a:lnTo>
                    <a:lnTo>
                      <a:pt x="14" y="13"/>
                    </a:lnTo>
                    <a:lnTo>
                      <a:pt x="7" y="17"/>
                    </a:lnTo>
                    <a:lnTo>
                      <a:pt x="0" y="13"/>
                    </a:lnTo>
                    <a:lnTo>
                      <a:pt x="0" y="7"/>
                    </a:lnTo>
                    <a:lnTo>
                      <a:pt x="14" y="0"/>
                    </a:lnTo>
                    <a:moveTo>
                      <a:pt x="14" y="0"/>
                    </a:moveTo>
                    <a:lnTo>
                      <a:pt x="14" y="0"/>
                    </a:lnTo>
                    <a:lnTo>
                      <a:pt x="0" y="7"/>
                    </a:lnTo>
                    <a:lnTo>
                      <a:pt x="0" y="7"/>
                    </a:lnTo>
                    <a:lnTo>
                      <a:pt x="0" y="7"/>
                    </a:lnTo>
                    <a:lnTo>
                      <a:pt x="0" y="13"/>
                    </a:lnTo>
                    <a:lnTo>
                      <a:pt x="0" y="13"/>
                    </a:lnTo>
                    <a:lnTo>
                      <a:pt x="0" y="13"/>
                    </a:lnTo>
                    <a:lnTo>
                      <a:pt x="7" y="17"/>
                    </a:lnTo>
                    <a:lnTo>
                      <a:pt x="7" y="17"/>
                    </a:lnTo>
                    <a:lnTo>
                      <a:pt x="7" y="17"/>
                    </a:lnTo>
                    <a:lnTo>
                      <a:pt x="15" y="14"/>
                    </a:lnTo>
                    <a:lnTo>
                      <a:pt x="15" y="14"/>
                    </a:lnTo>
                    <a:lnTo>
                      <a:pt x="15" y="14"/>
                    </a:lnTo>
                    <a:lnTo>
                      <a:pt x="26" y="8"/>
                    </a:lnTo>
                    <a:lnTo>
                      <a:pt x="27" y="7"/>
                    </a:lnTo>
                    <a:lnTo>
                      <a:pt x="26" y="7"/>
                    </a:lnTo>
                    <a:lnTo>
                      <a:pt x="14" y="0"/>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4" name="Google Shape;254;p14"/>
              <p:cNvSpPr/>
              <p:nvPr/>
            </p:nvSpPr>
            <p:spPr>
              <a:xfrm>
                <a:off x="4363" y="374"/>
                <a:ext cx="22" cy="7"/>
              </a:xfrm>
              <a:custGeom>
                <a:rect b="b" l="l" r="r" t="t"/>
                <a:pathLst>
                  <a:path extrusionOk="0" h="7" w="22">
                    <a:moveTo>
                      <a:pt x="0" y="4"/>
                    </a:moveTo>
                    <a:lnTo>
                      <a:pt x="8" y="0"/>
                    </a:lnTo>
                    <a:lnTo>
                      <a:pt x="15" y="0"/>
                    </a:lnTo>
                    <a:lnTo>
                      <a:pt x="22" y="3"/>
                    </a:lnTo>
                    <a:lnTo>
                      <a:pt x="20" y="5"/>
                    </a:lnTo>
                    <a:lnTo>
                      <a:pt x="5" y="7"/>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5" name="Google Shape;255;p14"/>
              <p:cNvSpPr/>
              <p:nvPr/>
            </p:nvSpPr>
            <p:spPr>
              <a:xfrm>
                <a:off x="4362" y="373"/>
                <a:ext cx="23" cy="8"/>
              </a:xfrm>
              <a:custGeom>
                <a:rect b="b" l="l" r="r" t="t"/>
                <a:pathLst>
                  <a:path extrusionOk="0" h="8" w="23">
                    <a:moveTo>
                      <a:pt x="9" y="1"/>
                    </a:moveTo>
                    <a:lnTo>
                      <a:pt x="16" y="1"/>
                    </a:lnTo>
                    <a:lnTo>
                      <a:pt x="22" y="4"/>
                    </a:lnTo>
                    <a:lnTo>
                      <a:pt x="21" y="6"/>
                    </a:lnTo>
                    <a:lnTo>
                      <a:pt x="6" y="8"/>
                    </a:lnTo>
                    <a:lnTo>
                      <a:pt x="1" y="5"/>
                    </a:lnTo>
                    <a:lnTo>
                      <a:pt x="9" y="1"/>
                    </a:lnTo>
                    <a:close/>
                    <a:moveTo>
                      <a:pt x="9" y="0"/>
                    </a:moveTo>
                    <a:lnTo>
                      <a:pt x="9" y="0"/>
                    </a:lnTo>
                    <a:lnTo>
                      <a:pt x="1" y="5"/>
                    </a:lnTo>
                    <a:lnTo>
                      <a:pt x="0" y="5"/>
                    </a:lnTo>
                    <a:lnTo>
                      <a:pt x="1" y="5"/>
                    </a:lnTo>
                    <a:lnTo>
                      <a:pt x="6" y="8"/>
                    </a:lnTo>
                    <a:lnTo>
                      <a:pt x="6" y="8"/>
                    </a:lnTo>
                    <a:lnTo>
                      <a:pt x="6" y="8"/>
                    </a:lnTo>
                    <a:lnTo>
                      <a:pt x="21" y="7"/>
                    </a:lnTo>
                    <a:lnTo>
                      <a:pt x="21" y="7"/>
                    </a:lnTo>
                    <a:lnTo>
                      <a:pt x="21" y="6"/>
                    </a:lnTo>
                    <a:lnTo>
                      <a:pt x="23" y="4"/>
                    </a:lnTo>
                    <a:lnTo>
                      <a:pt x="23" y="4"/>
                    </a:lnTo>
                    <a:lnTo>
                      <a:pt x="23" y="4"/>
                    </a:lnTo>
                    <a:lnTo>
                      <a:pt x="17" y="1"/>
                    </a:lnTo>
                    <a:lnTo>
                      <a:pt x="16" y="1"/>
                    </a:lnTo>
                    <a:lnTo>
                      <a:pt x="16" y="1"/>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6" name="Google Shape;256;p14"/>
              <p:cNvSpPr/>
              <p:nvPr/>
            </p:nvSpPr>
            <p:spPr>
              <a:xfrm>
                <a:off x="4362" y="373"/>
                <a:ext cx="23" cy="8"/>
              </a:xfrm>
              <a:custGeom>
                <a:rect b="b" l="l" r="r" t="t"/>
                <a:pathLst>
                  <a:path extrusionOk="0" h="8" w="23">
                    <a:moveTo>
                      <a:pt x="9" y="1"/>
                    </a:moveTo>
                    <a:lnTo>
                      <a:pt x="16" y="1"/>
                    </a:lnTo>
                    <a:lnTo>
                      <a:pt x="22" y="4"/>
                    </a:lnTo>
                    <a:lnTo>
                      <a:pt x="21" y="6"/>
                    </a:lnTo>
                    <a:lnTo>
                      <a:pt x="6" y="8"/>
                    </a:lnTo>
                    <a:lnTo>
                      <a:pt x="1" y="5"/>
                    </a:lnTo>
                    <a:lnTo>
                      <a:pt x="9" y="1"/>
                    </a:lnTo>
                    <a:moveTo>
                      <a:pt x="9" y="0"/>
                    </a:moveTo>
                    <a:lnTo>
                      <a:pt x="9" y="0"/>
                    </a:lnTo>
                    <a:lnTo>
                      <a:pt x="1" y="5"/>
                    </a:lnTo>
                    <a:lnTo>
                      <a:pt x="0" y="5"/>
                    </a:lnTo>
                    <a:lnTo>
                      <a:pt x="1" y="5"/>
                    </a:lnTo>
                    <a:lnTo>
                      <a:pt x="6" y="8"/>
                    </a:lnTo>
                    <a:lnTo>
                      <a:pt x="6" y="8"/>
                    </a:lnTo>
                    <a:lnTo>
                      <a:pt x="6" y="8"/>
                    </a:lnTo>
                    <a:lnTo>
                      <a:pt x="21" y="7"/>
                    </a:lnTo>
                    <a:lnTo>
                      <a:pt x="21" y="7"/>
                    </a:lnTo>
                    <a:lnTo>
                      <a:pt x="21" y="6"/>
                    </a:lnTo>
                    <a:lnTo>
                      <a:pt x="23" y="4"/>
                    </a:lnTo>
                    <a:lnTo>
                      <a:pt x="23" y="4"/>
                    </a:lnTo>
                    <a:lnTo>
                      <a:pt x="23" y="4"/>
                    </a:lnTo>
                    <a:lnTo>
                      <a:pt x="17" y="1"/>
                    </a:lnTo>
                    <a:lnTo>
                      <a:pt x="16" y="1"/>
                    </a:lnTo>
                    <a:lnTo>
                      <a:pt x="16" y="1"/>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7" name="Google Shape;257;p14"/>
              <p:cNvSpPr/>
              <p:nvPr/>
            </p:nvSpPr>
            <p:spPr>
              <a:xfrm>
                <a:off x="4080" y="351"/>
                <a:ext cx="43" cy="27"/>
              </a:xfrm>
              <a:custGeom>
                <a:rect b="b" l="l" r="r" t="t"/>
                <a:pathLst>
                  <a:path extrusionOk="0" h="27" w="43">
                    <a:moveTo>
                      <a:pt x="11" y="27"/>
                    </a:moveTo>
                    <a:lnTo>
                      <a:pt x="7" y="23"/>
                    </a:lnTo>
                    <a:lnTo>
                      <a:pt x="0" y="19"/>
                    </a:lnTo>
                    <a:lnTo>
                      <a:pt x="7" y="13"/>
                    </a:lnTo>
                    <a:lnTo>
                      <a:pt x="6" y="11"/>
                    </a:lnTo>
                    <a:lnTo>
                      <a:pt x="13" y="6"/>
                    </a:lnTo>
                    <a:lnTo>
                      <a:pt x="24" y="4"/>
                    </a:lnTo>
                    <a:lnTo>
                      <a:pt x="27" y="0"/>
                    </a:lnTo>
                    <a:lnTo>
                      <a:pt x="36" y="0"/>
                    </a:lnTo>
                    <a:lnTo>
                      <a:pt x="40" y="4"/>
                    </a:lnTo>
                    <a:lnTo>
                      <a:pt x="36" y="8"/>
                    </a:lnTo>
                    <a:lnTo>
                      <a:pt x="43" y="14"/>
                    </a:lnTo>
                    <a:lnTo>
                      <a:pt x="43" y="19"/>
                    </a:lnTo>
                    <a:lnTo>
                      <a:pt x="25" y="19"/>
                    </a:lnTo>
                    <a:lnTo>
                      <a:pt x="23" y="23"/>
                    </a:lnTo>
                    <a:lnTo>
                      <a:pt x="16" y="27"/>
                    </a:lnTo>
                    <a:lnTo>
                      <a:pt x="11" y="2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 name="Google Shape;258;p14"/>
              <p:cNvSpPr/>
              <p:nvPr/>
            </p:nvSpPr>
            <p:spPr>
              <a:xfrm>
                <a:off x="4079" y="351"/>
                <a:ext cx="44" cy="28"/>
              </a:xfrm>
              <a:custGeom>
                <a:rect b="b" l="l" r="r" t="t"/>
                <a:pathLst>
                  <a:path extrusionOk="0" h="28" w="44">
                    <a:moveTo>
                      <a:pt x="37" y="1"/>
                    </a:moveTo>
                    <a:lnTo>
                      <a:pt x="41" y="4"/>
                    </a:lnTo>
                    <a:lnTo>
                      <a:pt x="36" y="8"/>
                    </a:lnTo>
                    <a:lnTo>
                      <a:pt x="44" y="14"/>
                    </a:lnTo>
                    <a:lnTo>
                      <a:pt x="44" y="19"/>
                    </a:lnTo>
                    <a:lnTo>
                      <a:pt x="26" y="19"/>
                    </a:lnTo>
                    <a:lnTo>
                      <a:pt x="24" y="23"/>
                    </a:lnTo>
                    <a:lnTo>
                      <a:pt x="17" y="27"/>
                    </a:lnTo>
                    <a:lnTo>
                      <a:pt x="12" y="27"/>
                    </a:lnTo>
                    <a:lnTo>
                      <a:pt x="8" y="23"/>
                    </a:lnTo>
                    <a:lnTo>
                      <a:pt x="1" y="19"/>
                    </a:lnTo>
                    <a:lnTo>
                      <a:pt x="8" y="13"/>
                    </a:lnTo>
                    <a:lnTo>
                      <a:pt x="7" y="11"/>
                    </a:lnTo>
                    <a:lnTo>
                      <a:pt x="15" y="6"/>
                    </a:lnTo>
                    <a:lnTo>
                      <a:pt x="25" y="5"/>
                    </a:lnTo>
                    <a:lnTo>
                      <a:pt x="28" y="1"/>
                    </a:lnTo>
                    <a:lnTo>
                      <a:pt x="37" y="1"/>
                    </a:lnTo>
                    <a:close/>
                    <a:moveTo>
                      <a:pt x="37" y="0"/>
                    </a:moveTo>
                    <a:lnTo>
                      <a:pt x="37" y="0"/>
                    </a:lnTo>
                    <a:lnTo>
                      <a:pt x="28" y="0"/>
                    </a:lnTo>
                    <a:lnTo>
                      <a:pt x="27" y="0"/>
                    </a:lnTo>
                    <a:lnTo>
                      <a:pt x="27" y="0"/>
                    </a:lnTo>
                    <a:lnTo>
                      <a:pt x="25" y="4"/>
                    </a:lnTo>
                    <a:lnTo>
                      <a:pt x="14" y="5"/>
                    </a:lnTo>
                    <a:lnTo>
                      <a:pt x="14" y="5"/>
                    </a:lnTo>
                    <a:lnTo>
                      <a:pt x="14" y="5"/>
                    </a:lnTo>
                    <a:lnTo>
                      <a:pt x="7" y="11"/>
                    </a:lnTo>
                    <a:lnTo>
                      <a:pt x="6" y="11"/>
                    </a:lnTo>
                    <a:lnTo>
                      <a:pt x="7" y="11"/>
                    </a:lnTo>
                    <a:lnTo>
                      <a:pt x="8" y="13"/>
                    </a:lnTo>
                    <a:lnTo>
                      <a:pt x="1" y="19"/>
                    </a:lnTo>
                    <a:lnTo>
                      <a:pt x="0" y="19"/>
                    </a:lnTo>
                    <a:lnTo>
                      <a:pt x="1" y="20"/>
                    </a:lnTo>
                    <a:lnTo>
                      <a:pt x="8" y="23"/>
                    </a:lnTo>
                    <a:lnTo>
                      <a:pt x="11" y="27"/>
                    </a:lnTo>
                    <a:lnTo>
                      <a:pt x="11" y="27"/>
                    </a:lnTo>
                    <a:lnTo>
                      <a:pt x="12" y="27"/>
                    </a:lnTo>
                    <a:lnTo>
                      <a:pt x="17" y="28"/>
                    </a:lnTo>
                    <a:lnTo>
                      <a:pt x="17" y="28"/>
                    </a:lnTo>
                    <a:lnTo>
                      <a:pt x="18" y="28"/>
                    </a:lnTo>
                    <a:lnTo>
                      <a:pt x="24" y="23"/>
                    </a:lnTo>
                    <a:lnTo>
                      <a:pt x="24" y="23"/>
                    </a:lnTo>
                    <a:lnTo>
                      <a:pt x="24" y="23"/>
                    </a:lnTo>
                    <a:lnTo>
                      <a:pt x="26" y="19"/>
                    </a:lnTo>
                    <a:lnTo>
                      <a:pt x="44" y="19"/>
                    </a:lnTo>
                    <a:lnTo>
                      <a:pt x="44" y="19"/>
                    </a:lnTo>
                    <a:lnTo>
                      <a:pt x="44" y="19"/>
                    </a:lnTo>
                    <a:lnTo>
                      <a:pt x="44" y="14"/>
                    </a:lnTo>
                    <a:lnTo>
                      <a:pt x="44" y="14"/>
                    </a:lnTo>
                    <a:lnTo>
                      <a:pt x="44" y="14"/>
                    </a:lnTo>
                    <a:lnTo>
                      <a:pt x="37" y="8"/>
                    </a:lnTo>
                    <a:lnTo>
                      <a:pt x="41" y="4"/>
                    </a:lnTo>
                    <a:lnTo>
                      <a:pt x="42" y="4"/>
                    </a:lnTo>
                    <a:lnTo>
                      <a:pt x="41" y="4"/>
                    </a:lnTo>
                    <a:lnTo>
                      <a:pt x="37" y="0"/>
                    </a:lnTo>
                    <a:lnTo>
                      <a:pt x="37" y="0"/>
                    </a:lnTo>
                    <a:lnTo>
                      <a:pt x="3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9" name="Google Shape;259;p14"/>
              <p:cNvSpPr/>
              <p:nvPr/>
            </p:nvSpPr>
            <p:spPr>
              <a:xfrm>
                <a:off x="4079" y="351"/>
                <a:ext cx="44" cy="28"/>
              </a:xfrm>
              <a:custGeom>
                <a:rect b="b" l="l" r="r" t="t"/>
                <a:pathLst>
                  <a:path extrusionOk="0" h="28" w="44">
                    <a:moveTo>
                      <a:pt x="37" y="1"/>
                    </a:moveTo>
                    <a:lnTo>
                      <a:pt x="41" y="4"/>
                    </a:lnTo>
                    <a:lnTo>
                      <a:pt x="36" y="8"/>
                    </a:lnTo>
                    <a:lnTo>
                      <a:pt x="44" y="14"/>
                    </a:lnTo>
                    <a:lnTo>
                      <a:pt x="44" y="19"/>
                    </a:lnTo>
                    <a:lnTo>
                      <a:pt x="26" y="19"/>
                    </a:lnTo>
                    <a:lnTo>
                      <a:pt x="24" y="23"/>
                    </a:lnTo>
                    <a:lnTo>
                      <a:pt x="17" y="27"/>
                    </a:lnTo>
                    <a:lnTo>
                      <a:pt x="12" y="27"/>
                    </a:lnTo>
                    <a:lnTo>
                      <a:pt x="8" y="23"/>
                    </a:lnTo>
                    <a:lnTo>
                      <a:pt x="1" y="19"/>
                    </a:lnTo>
                    <a:lnTo>
                      <a:pt x="8" y="13"/>
                    </a:lnTo>
                    <a:lnTo>
                      <a:pt x="7" y="11"/>
                    </a:lnTo>
                    <a:lnTo>
                      <a:pt x="15" y="6"/>
                    </a:lnTo>
                    <a:lnTo>
                      <a:pt x="25" y="5"/>
                    </a:lnTo>
                    <a:lnTo>
                      <a:pt x="28" y="1"/>
                    </a:lnTo>
                    <a:lnTo>
                      <a:pt x="37" y="1"/>
                    </a:lnTo>
                    <a:moveTo>
                      <a:pt x="37" y="0"/>
                    </a:moveTo>
                    <a:lnTo>
                      <a:pt x="37" y="0"/>
                    </a:lnTo>
                    <a:lnTo>
                      <a:pt x="28" y="0"/>
                    </a:lnTo>
                    <a:lnTo>
                      <a:pt x="27" y="0"/>
                    </a:lnTo>
                    <a:lnTo>
                      <a:pt x="27" y="0"/>
                    </a:lnTo>
                    <a:lnTo>
                      <a:pt x="25" y="4"/>
                    </a:lnTo>
                    <a:lnTo>
                      <a:pt x="14" y="5"/>
                    </a:lnTo>
                    <a:lnTo>
                      <a:pt x="14" y="5"/>
                    </a:lnTo>
                    <a:lnTo>
                      <a:pt x="14" y="5"/>
                    </a:lnTo>
                    <a:lnTo>
                      <a:pt x="7" y="11"/>
                    </a:lnTo>
                    <a:lnTo>
                      <a:pt x="6" y="11"/>
                    </a:lnTo>
                    <a:lnTo>
                      <a:pt x="7" y="11"/>
                    </a:lnTo>
                    <a:lnTo>
                      <a:pt x="8" y="13"/>
                    </a:lnTo>
                    <a:lnTo>
                      <a:pt x="1" y="19"/>
                    </a:lnTo>
                    <a:lnTo>
                      <a:pt x="0" y="19"/>
                    </a:lnTo>
                    <a:lnTo>
                      <a:pt x="1" y="20"/>
                    </a:lnTo>
                    <a:lnTo>
                      <a:pt x="8" y="23"/>
                    </a:lnTo>
                    <a:lnTo>
                      <a:pt x="11" y="27"/>
                    </a:lnTo>
                    <a:lnTo>
                      <a:pt x="11" y="27"/>
                    </a:lnTo>
                    <a:lnTo>
                      <a:pt x="12" y="27"/>
                    </a:lnTo>
                    <a:lnTo>
                      <a:pt x="17" y="28"/>
                    </a:lnTo>
                    <a:lnTo>
                      <a:pt x="17" y="28"/>
                    </a:lnTo>
                    <a:lnTo>
                      <a:pt x="18" y="28"/>
                    </a:lnTo>
                    <a:lnTo>
                      <a:pt x="24" y="23"/>
                    </a:lnTo>
                    <a:lnTo>
                      <a:pt x="24" y="23"/>
                    </a:lnTo>
                    <a:lnTo>
                      <a:pt x="24" y="23"/>
                    </a:lnTo>
                    <a:lnTo>
                      <a:pt x="26" y="19"/>
                    </a:lnTo>
                    <a:lnTo>
                      <a:pt x="44" y="19"/>
                    </a:lnTo>
                    <a:lnTo>
                      <a:pt x="44" y="19"/>
                    </a:lnTo>
                    <a:lnTo>
                      <a:pt x="44" y="19"/>
                    </a:lnTo>
                    <a:lnTo>
                      <a:pt x="44" y="14"/>
                    </a:lnTo>
                    <a:lnTo>
                      <a:pt x="44" y="14"/>
                    </a:lnTo>
                    <a:lnTo>
                      <a:pt x="44" y="14"/>
                    </a:lnTo>
                    <a:lnTo>
                      <a:pt x="37" y="8"/>
                    </a:lnTo>
                    <a:lnTo>
                      <a:pt x="41" y="4"/>
                    </a:lnTo>
                    <a:lnTo>
                      <a:pt x="42" y="4"/>
                    </a:lnTo>
                    <a:lnTo>
                      <a:pt x="41" y="4"/>
                    </a:lnTo>
                    <a:lnTo>
                      <a:pt x="37" y="0"/>
                    </a:lnTo>
                    <a:lnTo>
                      <a:pt x="37" y="0"/>
                    </a:lnTo>
                    <a:lnTo>
                      <a:pt x="3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 name="Google Shape;260;p14"/>
              <p:cNvSpPr/>
              <p:nvPr/>
            </p:nvSpPr>
            <p:spPr>
              <a:xfrm>
                <a:off x="4024" y="376"/>
                <a:ext cx="47" cy="19"/>
              </a:xfrm>
              <a:custGeom>
                <a:rect b="b" l="l" r="r" t="t"/>
                <a:pathLst>
                  <a:path extrusionOk="0" h="19" w="47">
                    <a:moveTo>
                      <a:pt x="7" y="18"/>
                    </a:moveTo>
                    <a:lnTo>
                      <a:pt x="0" y="15"/>
                    </a:lnTo>
                    <a:lnTo>
                      <a:pt x="0" y="9"/>
                    </a:lnTo>
                    <a:lnTo>
                      <a:pt x="5" y="7"/>
                    </a:lnTo>
                    <a:lnTo>
                      <a:pt x="5" y="1"/>
                    </a:lnTo>
                    <a:lnTo>
                      <a:pt x="33" y="1"/>
                    </a:lnTo>
                    <a:lnTo>
                      <a:pt x="38" y="0"/>
                    </a:lnTo>
                    <a:lnTo>
                      <a:pt x="46" y="0"/>
                    </a:lnTo>
                    <a:lnTo>
                      <a:pt x="47" y="5"/>
                    </a:lnTo>
                    <a:lnTo>
                      <a:pt x="33" y="6"/>
                    </a:lnTo>
                    <a:lnTo>
                      <a:pt x="32" y="9"/>
                    </a:lnTo>
                    <a:lnTo>
                      <a:pt x="39" y="15"/>
                    </a:lnTo>
                    <a:lnTo>
                      <a:pt x="35" y="19"/>
                    </a:lnTo>
                    <a:lnTo>
                      <a:pt x="7" y="1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1" name="Google Shape;261;p14"/>
              <p:cNvSpPr/>
              <p:nvPr/>
            </p:nvSpPr>
            <p:spPr>
              <a:xfrm>
                <a:off x="4023" y="376"/>
                <a:ext cx="48" cy="19"/>
              </a:xfrm>
              <a:custGeom>
                <a:rect b="b" l="l" r="r" t="t"/>
                <a:pathLst>
                  <a:path extrusionOk="0" h="19" w="48">
                    <a:moveTo>
                      <a:pt x="47" y="1"/>
                    </a:moveTo>
                    <a:lnTo>
                      <a:pt x="48" y="5"/>
                    </a:lnTo>
                    <a:lnTo>
                      <a:pt x="34" y="6"/>
                    </a:lnTo>
                    <a:lnTo>
                      <a:pt x="33" y="9"/>
                    </a:lnTo>
                    <a:lnTo>
                      <a:pt x="39" y="15"/>
                    </a:lnTo>
                    <a:lnTo>
                      <a:pt x="36" y="19"/>
                    </a:lnTo>
                    <a:lnTo>
                      <a:pt x="8" y="17"/>
                    </a:lnTo>
                    <a:lnTo>
                      <a:pt x="1" y="15"/>
                    </a:lnTo>
                    <a:lnTo>
                      <a:pt x="1" y="9"/>
                    </a:lnTo>
                    <a:lnTo>
                      <a:pt x="6" y="7"/>
                    </a:lnTo>
                    <a:lnTo>
                      <a:pt x="6" y="1"/>
                    </a:lnTo>
                    <a:lnTo>
                      <a:pt x="34" y="1"/>
                    </a:lnTo>
                    <a:lnTo>
                      <a:pt x="39" y="1"/>
                    </a:lnTo>
                    <a:lnTo>
                      <a:pt x="47" y="1"/>
                    </a:lnTo>
                    <a:close/>
                    <a:moveTo>
                      <a:pt x="47" y="0"/>
                    </a:moveTo>
                    <a:lnTo>
                      <a:pt x="47" y="0"/>
                    </a:lnTo>
                    <a:lnTo>
                      <a:pt x="39" y="0"/>
                    </a:lnTo>
                    <a:lnTo>
                      <a:pt x="39" y="0"/>
                    </a:lnTo>
                    <a:lnTo>
                      <a:pt x="39" y="0"/>
                    </a:lnTo>
                    <a:lnTo>
                      <a:pt x="34" y="1"/>
                    </a:lnTo>
                    <a:lnTo>
                      <a:pt x="6" y="1"/>
                    </a:lnTo>
                    <a:lnTo>
                      <a:pt x="6" y="1"/>
                    </a:lnTo>
                    <a:lnTo>
                      <a:pt x="6" y="1"/>
                    </a:lnTo>
                    <a:lnTo>
                      <a:pt x="6" y="7"/>
                    </a:lnTo>
                    <a:lnTo>
                      <a:pt x="1" y="9"/>
                    </a:lnTo>
                    <a:lnTo>
                      <a:pt x="0" y="9"/>
                    </a:lnTo>
                    <a:lnTo>
                      <a:pt x="0" y="9"/>
                    </a:lnTo>
                    <a:lnTo>
                      <a:pt x="0" y="15"/>
                    </a:lnTo>
                    <a:lnTo>
                      <a:pt x="0" y="16"/>
                    </a:lnTo>
                    <a:lnTo>
                      <a:pt x="1" y="16"/>
                    </a:lnTo>
                    <a:lnTo>
                      <a:pt x="8" y="18"/>
                    </a:lnTo>
                    <a:lnTo>
                      <a:pt x="8" y="18"/>
                    </a:lnTo>
                    <a:lnTo>
                      <a:pt x="8" y="18"/>
                    </a:lnTo>
                    <a:lnTo>
                      <a:pt x="36" y="19"/>
                    </a:lnTo>
                    <a:lnTo>
                      <a:pt x="36" y="19"/>
                    </a:lnTo>
                    <a:lnTo>
                      <a:pt x="36" y="19"/>
                    </a:lnTo>
                    <a:lnTo>
                      <a:pt x="40" y="16"/>
                    </a:lnTo>
                    <a:lnTo>
                      <a:pt x="40" y="15"/>
                    </a:lnTo>
                    <a:lnTo>
                      <a:pt x="40" y="15"/>
                    </a:lnTo>
                    <a:lnTo>
                      <a:pt x="33" y="9"/>
                    </a:lnTo>
                    <a:lnTo>
                      <a:pt x="34" y="6"/>
                    </a:lnTo>
                    <a:lnTo>
                      <a:pt x="48" y="5"/>
                    </a:lnTo>
                    <a:lnTo>
                      <a:pt x="48" y="5"/>
                    </a:lnTo>
                    <a:lnTo>
                      <a:pt x="48" y="5"/>
                    </a:lnTo>
                    <a:lnTo>
                      <a:pt x="47" y="0"/>
                    </a:lnTo>
                    <a:lnTo>
                      <a:pt x="47" y="0"/>
                    </a:lnTo>
                    <a:lnTo>
                      <a:pt x="4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 name="Google Shape;262;p14"/>
              <p:cNvSpPr/>
              <p:nvPr/>
            </p:nvSpPr>
            <p:spPr>
              <a:xfrm>
                <a:off x="4023" y="376"/>
                <a:ext cx="48" cy="19"/>
              </a:xfrm>
              <a:custGeom>
                <a:rect b="b" l="l" r="r" t="t"/>
                <a:pathLst>
                  <a:path extrusionOk="0" h="19" w="48">
                    <a:moveTo>
                      <a:pt x="47" y="1"/>
                    </a:moveTo>
                    <a:lnTo>
                      <a:pt x="48" y="5"/>
                    </a:lnTo>
                    <a:lnTo>
                      <a:pt x="34" y="6"/>
                    </a:lnTo>
                    <a:lnTo>
                      <a:pt x="33" y="9"/>
                    </a:lnTo>
                    <a:lnTo>
                      <a:pt x="39" y="15"/>
                    </a:lnTo>
                    <a:lnTo>
                      <a:pt x="36" y="19"/>
                    </a:lnTo>
                    <a:lnTo>
                      <a:pt x="8" y="17"/>
                    </a:lnTo>
                    <a:lnTo>
                      <a:pt x="1" y="15"/>
                    </a:lnTo>
                    <a:lnTo>
                      <a:pt x="1" y="9"/>
                    </a:lnTo>
                    <a:lnTo>
                      <a:pt x="6" y="7"/>
                    </a:lnTo>
                    <a:lnTo>
                      <a:pt x="6" y="1"/>
                    </a:lnTo>
                    <a:lnTo>
                      <a:pt x="34" y="1"/>
                    </a:lnTo>
                    <a:lnTo>
                      <a:pt x="39" y="1"/>
                    </a:lnTo>
                    <a:lnTo>
                      <a:pt x="47" y="1"/>
                    </a:lnTo>
                    <a:moveTo>
                      <a:pt x="47" y="0"/>
                    </a:moveTo>
                    <a:lnTo>
                      <a:pt x="47" y="0"/>
                    </a:lnTo>
                    <a:lnTo>
                      <a:pt x="39" y="0"/>
                    </a:lnTo>
                    <a:lnTo>
                      <a:pt x="39" y="0"/>
                    </a:lnTo>
                    <a:lnTo>
                      <a:pt x="39" y="0"/>
                    </a:lnTo>
                    <a:lnTo>
                      <a:pt x="34" y="1"/>
                    </a:lnTo>
                    <a:lnTo>
                      <a:pt x="6" y="1"/>
                    </a:lnTo>
                    <a:lnTo>
                      <a:pt x="6" y="1"/>
                    </a:lnTo>
                    <a:lnTo>
                      <a:pt x="6" y="1"/>
                    </a:lnTo>
                    <a:lnTo>
                      <a:pt x="6" y="7"/>
                    </a:lnTo>
                    <a:lnTo>
                      <a:pt x="1" y="9"/>
                    </a:lnTo>
                    <a:lnTo>
                      <a:pt x="0" y="9"/>
                    </a:lnTo>
                    <a:lnTo>
                      <a:pt x="0" y="9"/>
                    </a:lnTo>
                    <a:lnTo>
                      <a:pt x="0" y="15"/>
                    </a:lnTo>
                    <a:lnTo>
                      <a:pt x="0" y="16"/>
                    </a:lnTo>
                    <a:lnTo>
                      <a:pt x="1" y="16"/>
                    </a:lnTo>
                    <a:lnTo>
                      <a:pt x="8" y="18"/>
                    </a:lnTo>
                    <a:lnTo>
                      <a:pt x="8" y="18"/>
                    </a:lnTo>
                    <a:lnTo>
                      <a:pt x="8" y="18"/>
                    </a:lnTo>
                    <a:lnTo>
                      <a:pt x="36" y="19"/>
                    </a:lnTo>
                    <a:lnTo>
                      <a:pt x="36" y="19"/>
                    </a:lnTo>
                    <a:lnTo>
                      <a:pt x="36" y="19"/>
                    </a:lnTo>
                    <a:lnTo>
                      <a:pt x="40" y="16"/>
                    </a:lnTo>
                    <a:lnTo>
                      <a:pt x="40" y="15"/>
                    </a:lnTo>
                    <a:lnTo>
                      <a:pt x="40" y="15"/>
                    </a:lnTo>
                    <a:lnTo>
                      <a:pt x="33" y="9"/>
                    </a:lnTo>
                    <a:lnTo>
                      <a:pt x="34" y="6"/>
                    </a:lnTo>
                    <a:lnTo>
                      <a:pt x="48" y="5"/>
                    </a:lnTo>
                    <a:lnTo>
                      <a:pt x="48" y="5"/>
                    </a:lnTo>
                    <a:lnTo>
                      <a:pt x="48" y="5"/>
                    </a:lnTo>
                    <a:lnTo>
                      <a:pt x="47" y="0"/>
                    </a:lnTo>
                    <a:lnTo>
                      <a:pt x="47" y="0"/>
                    </a:lnTo>
                    <a:lnTo>
                      <a:pt x="4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3" name="Google Shape;263;p14"/>
              <p:cNvSpPr/>
              <p:nvPr/>
            </p:nvSpPr>
            <p:spPr>
              <a:xfrm>
                <a:off x="4041" y="367"/>
                <a:ext cx="22" cy="6"/>
              </a:xfrm>
              <a:custGeom>
                <a:rect b="b" l="l" r="r" t="t"/>
                <a:pathLst>
                  <a:path extrusionOk="0" h="6" w="22">
                    <a:moveTo>
                      <a:pt x="0" y="5"/>
                    </a:moveTo>
                    <a:lnTo>
                      <a:pt x="1" y="1"/>
                    </a:lnTo>
                    <a:lnTo>
                      <a:pt x="17" y="0"/>
                    </a:lnTo>
                    <a:lnTo>
                      <a:pt x="22" y="3"/>
                    </a:lnTo>
                    <a:lnTo>
                      <a:pt x="14" y="6"/>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 name="Google Shape;264;p14"/>
              <p:cNvSpPr/>
              <p:nvPr/>
            </p:nvSpPr>
            <p:spPr>
              <a:xfrm>
                <a:off x="4041" y="367"/>
                <a:ext cx="22" cy="6"/>
              </a:xfrm>
              <a:custGeom>
                <a:rect b="b" l="l" r="r" t="t"/>
                <a:pathLst>
                  <a:path extrusionOk="0" h="6" w="22">
                    <a:moveTo>
                      <a:pt x="17" y="0"/>
                    </a:moveTo>
                    <a:lnTo>
                      <a:pt x="21" y="3"/>
                    </a:lnTo>
                    <a:lnTo>
                      <a:pt x="14" y="6"/>
                    </a:lnTo>
                    <a:lnTo>
                      <a:pt x="1" y="5"/>
                    </a:lnTo>
                    <a:lnTo>
                      <a:pt x="2" y="2"/>
                    </a:lnTo>
                    <a:lnTo>
                      <a:pt x="17" y="0"/>
                    </a:lnTo>
                    <a:close/>
                    <a:moveTo>
                      <a:pt x="17" y="0"/>
                    </a:moveTo>
                    <a:lnTo>
                      <a:pt x="17" y="0"/>
                    </a:lnTo>
                    <a:lnTo>
                      <a:pt x="2" y="1"/>
                    </a:lnTo>
                    <a:lnTo>
                      <a:pt x="1" y="1"/>
                    </a:lnTo>
                    <a:lnTo>
                      <a:pt x="1" y="1"/>
                    </a:lnTo>
                    <a:lnTo>
                      <a:pt x="0" y="5"/>
                    </a:lnTo>
                    <a:lnTo>
                      <a:pt x="0" y="5"/>
                    </a:lnTo>
                    <a:lnTo>
                      <a:pt x="1" y="5"/>
                    </a:lnTo>
                    <a:lnTo>
                      <a:pt x="14" y="6"/>
                    </a:lnTo>
                    <a:lnTo>
                      <a:pt x="14" y="6"/>
                    </a:lnTo>
                    <a:lnTo>
                      <a:pt x="14" y="6"/>
                    </a:lnTo>
                    <a:lnTo>
                      <a:pt x="22" y="3"/>
                    </a:lnTo>
                    <a:lnTo>
                      <a:pt x="22" y="3"/>
                    </a:lnTo>
                    <a:lnTo>
                      <a:pt x="22" y="3"/>
                    </a:lnTo>
                    <a:lnTo>
                      <a:pt x="17" y="0"/>
                    </a:lnTo>
                    <a:lnTo>
                      <a:pt x="17" y="0"/>
                    </a:lnTo>
                    <a:lnTo>
                      <a:pt x="1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65" name="Google Shape;265;p14"/>
            <p:cNvGrpSpPr/>
            <p:nvPr/>
          </p:nvGrpSpPr>
          <p:grpSpPr>
            <a:xfrm>
              <a:off x="3162" y="328"/>
              <a:ext cx="1031" cy="461"/>
              <a:chOff x="3162" y="328"/>
              <a:chExt cx="1031" cy="461"/>
            </a:xfrm>
          </p:grpSpPr>
          <p:sp>
            <p:nvSpPr>
              <p:cNvPr id="266" name="Google Shape;266;p14"/>
              <p:cNvSpPr/>
              <p:nvPr/>
            </p:nvSpPr>
            <p:spPr>
              <a:xfrm>
                <a:off x="4041" y="367"/>
                <a:ext cx="22" cy="6"/>
              </a:xfrm>
              <a:custGeom>
                <a:rect b="b" l="l" r="r" t="t"/>
                <a:pathLst>
                  <a:path extrusionOk="0" h="6" w="22">
                    <a:moveTo>
                      <a:pt x="17" y="0"/>
                    </a:moveTo>
                    <a:lnTo>
                      <a:pt x="21" y="3"/>
                    </a:lnTo>
                    <a:lnTo>
                      <a:pt x="14" y="6"/>
                    </a:lnTo>
                    <a:lnTo>
                      <a:pt x="1" y="5"/>
                    </a:lnTo>
                    <a:lnTo>
                      <a:pt x="2" y="2"/>
                    </a:lnTo>
                    <a:lnTo>
                      <a:pt x="17" y="0"/>
                    </a:lnTo>
                    <a:moveTo>
                      <a:pt x="17" y="0"/>
                    </a:moveTo>
                    <a:lnTo>
                      <a:pt x="17" y="0"/>
                    </a:lnTo>
                    <a:lnTo>
                      <a:pt x="2" y="1"/>
                    </a:lnTo>
                    <a:lnTo>
                      <a:pt x="1" y="1"/>
                    </a:lnTo>
                    <a:lnTo>
                      <a:pt x="1" y="1"/>
                    </a:lnTo>
                    <a:lnTo>
                      <a:pt x="0" y="5"/>
                    </a:lnTo>
                    <a:lnTo>
                      <a:pt x="0" y="5"/>
                    </a:lnTo>
                    <a:lnTo>
                      <a:pt x="1" y="5"/>
                    </a:lnTo>
                    <a:lnTo>
                      <a:pt x="14" y="6"/>
                    </a:lnTo>
                    <a:lnTo>
                      <a:pt x="14" y="6"/>
                    </a:lnTo>
                    <a:lnTo>
                      <a:pt x="14" y="6"/>
                    </a:lnTo>
                    <a:lnTo>
                      <a:pt x="22" y="3"/>
                    </a:lnTo>
                    <a:lnTo>
                      <a:pt x="22" y="3"/>
                    </a:lnTo>
                    <a:lnTo>
                      <a:pt x="22" y="3"/>
                    </a:lnTo>
                    <a:lnTo>
                      <a:pt x="17" y="0"/>
                    </a:lnTo>
                    <a:lnTo>
                      <a:pt x="17" y="0"/>
                    </a:lnTo>
                    <a:lnTo>
                      <a:pt x="1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7" name="Google Shape;267;p14"/>
              <p:cNvSpPr/>
              <p:nvPr/>
            </p:nvSpPr>
            <p:spPr>
              <a:xfrm>
                <a:off x="4075" y="333"/>
                <a:ext cx="19" cy="5"/>
              </a:xfrm>
              <a:custGeom>
                <a:rect b="b" l="l" r="r" t="t"/>
                <a:pathLst>
                  <a:path extrusionOk="0" h="5" w="19">
                    <a:moveTo>
                      <a:pt x="0" y="0"/>
                    </a:moveTo>
                    <a:lnTo>
                      <a:pt x="19" y="0"/>
                    </a:lnTo>
                    <a:lnTo>
                      <a:pt x="19" y="4"/>
                    </a:lnTo>
                    <a:lnTo>
                      <a:pt x="12" y="5"/>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8" name="Google Shape;268;p14"/>
              <p:cNvSpPr/>
              <p:nvPr/>
            </p:nvSpPr>
            <p:spPr>
              <a:xfrm>
                <a:off x="4074" y="333"/>
                <a:ext cx="20" cy="5"/>
              </a:xfrm>
              <a:custGeom>
                <a:rect b="b" l="l" r="r" t="t"/>
                <a:pathLst>
                  <a:path extrusionOk="0" h="5" w="20">
                    <a:moveTo>
                      <a:pt x="20" y="0"/>
                    </a:moveTo>
                    <a:lnTo>
                      <a:pt x="20" y="4"/>
                    </a:lnTo>
                    <a:lnTo>
                      <a:pt x="13" y="5"/>
                    </a:lnTo>
                    <a:lnTo>
                      <a:pt x="3" y="0"/>
                    </a:lnTo>
                    <a:lnTo>
                      <a:pt x="20" y="0"/>
                    </a:lnTo>
                    <a:close/>
                    <a:moveTo>
                      <a:pt x="20" y="0"/>
                    </a:moveTo>
                    <a:lnTo>
                      <a:pt x="20" y="0"/>
                    </a:lnTo>
                    <a:lnTo>
                      <a:pt x="3" y="0"/>
                    </a:lnTo>
                    <a:lnTo>
                      <a:pt x="0" y="0"/>
                    </a:lnTo>
                    <a:lnTo>
                      <a:pt x="2" y="1"/>
                    </a:lnTo>
                    <a:lnTo>
                      <a:pt x="13" y="5"/>
                    </a:lnTo>
                    <a:lnTo>
                      <a:pt x="13" y="5"/>
                    </a:lnTo>
                    <a:lnTo>
                      <a:pt x="13" y="5"/>
                    </a:lnTo>
                    <a:lnTo>
                      <a:pt x="20" y="5"/>
                    </a:lnTo>
                    <a:lnTo>
                      <a:pt x="20" y="5"/>
                    </a:lnTo>
                    <a:lnTo>
                      <a:pt x="20" y="4"/>
                    </a:lnTo>
                    <a:lnTo>
                      <a:pt x="20" y="0"/>
                    </a:lnTo>
                    <a:lnTo>
                      <a:pt x="20" y="0"/>
                    </a:lnTo>
                    <a:lnTo>
                      <a:pt x="2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9" name="Google Shape;269;p14"/>
              <p:cNvSpPr/>
              <p:nvPr/>
            </p:nvSpPr>
            <p:spPr>
              <a:xfrm>
                <a:off x="4074" y="333"/>
                <a:ext cx="20" cy="5"/>
              </a:xfrm>
              <a:custGeom>
                <a:rect b="b" l="l" r="r" t="t"/>
                <a:pathLst>
                  <a:path extrusionOk="0" h="5" w="20">
                    <a:moveTo>
                      <a:pt x="20" y="0"/>
                    </a:moveTo>
                    <a:lnTo>
                      <a:pt x="20" y="4"/>
                    </a:lnTo>
                    <a:lnTo>
                      <a:pt x="13" y="5"/>
                    </a:lnTo>
                    <a:lnTo>
                      <a:pt x="3" y="0"/>
                    </a:lnTo>
                    <a:lnTo>
                      <a:pt x="20" y="0"/>
                    </a:lnTo>
                    <a:moveTo>
                      <a:pt x="20" y="0"/>
                    </a:moveTo>
                    <a:lnTo>
                      <a:pt x="20" y="0"/>
                    </a:lnTo>
                    <a:lnTo>
                      <a:pt x="3" y="0"/>
                    </a:lnTo>
                    <a:lnTo>
                      <a:pt x="0" y="0"/>
                    </a:lnTo>
                    <a:lnTo>
                      <a:pt x="2" y="1"/>
                    </a:lnTo>
                    <a:lnTo>
                      <a:pt x="13" y="5"/>
                    </a:lnTo>
                    <a:lnTo>
                      <a:pt x="13" y="5"/>
                    </a:lnTo>
                    <a:lnTo>
                      <a:pt x="13" y="5"/>
                    </a:lnTo>
                    <a:lnTo>
                      <a:pt x="20" y="5"/>
                    </a:lnTo>
                    <a:lnTo>
                      <a:pt x="20" y="5"/>
                    </a:lnTo>
                    <a:lnTo>
                      <a:pt x="20" y="4"/>
                    </a:lnTo>
                    <a:lnTo>
                      <a:pt x="20" y="0"/>
                    </a:lnTo>
                    <a:lnTo>
                      <a:pt x="20" y="0"/>
                    </a:lnTo>
                    <a:lnTo>
                      <a:pt x="2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0" name="Google Shape;270;p14"/>
              <p:cNvSpPr/>
              <p:nvPr/>
            </p:nvSpPr>
            <p:spPr>
              <a:xfrm>
                <a:off x="3991" y="329"/>
                <a:ext cx="24" cy="7"/>
              </a:xfrm>
              <a:custGeom>
                <a:rect b="b" l="l" r="r" t="t"/>
                <a:pathLst>
                  <a:path extrusionOk="0" h="7" w="24">
                    <a:moveTo>
                      <a:pt x="0" y="6"/>
                    </a:moveTo>
                    <a:lnTo>
                      <a:pt x="5" y="1"/>
                    </a:lnTo>
                    <a:lnTo>
                      <a:pt x="13" y="0"/>
                    </a:lnTo>
                    <a:lnTo>
                      <a:pt x="22" y="0"/>
                    </a:lnTo>
                    <a:lnTo>
                      <a:pt x="24" y="4"/>
                    </a:lnTo>
                    <a:lnTo>
                      <a:pt x="15" y="7"/>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1" name="Google Shape;271;p14"/>
              <p:cNvSpPr/>
              <p:nvPr/>
            </p:nvSpPr>
            <p:spPr>
              <a:xfrm>
                <a:off x="3991" y="328"/>
                <a:ext cx="24" cy="9"/>
              </a:xfrm>
              <a:custGeom>
                <a:rect b="b" l="l" r="r" t="t"/>
                <a:pathLst>
                  <a:path extrusionOk="0" h="9" w="24">
                    <a:moveTo>
                      <a:pt x="22" y="1"/>
                    </a:moveTo>
                    <a:lnTo>
                      <a:pt x="23" y="5"/>
                    </a:lnTo>
                    <a:lnTo>
                      <a:pt x="15" y="8"/>
                    </a:lnTo>
                    <a:lnTo>
                      <a:pt x="1" y="6"/>
                    </a:lnTo>
                    <a:lnTo>
                      <a:pt x="5" y="2"/>
                    </a:lnTo>
                    <a:lnTo>
                      <a:pt x="13" y="1"/>
                    </a:lnTo>
                    <a:lnTo>
                      <a:pt x="22" y="1"/>
                    </a:lnTo>
                    <a:close/>
                    <a:moveTo>
                      <a:pt x="22" y="0"/>
                    </a:moveTo>
                    <a:lnTo>
                      <a:pt x="22" y="0"/>
                    </a:lnTo>
                    <a:lnTo>
                      <a:pt x="13" y="0"/>
                    </a:lnTo>
                    <a:lnTo>
                      <a:pt x="5" y="2"/>
                    </a:lnTo>
                    <a:lnTo>
                      <a:pt x="5" y="2"/>
                    </a:lnTo>
                    <a:lnTo>
                      <a:pt x="5" y="2"/>
                    </a:lnTo>
                    <a:lnTo>
                      <a:pt x="0" y="6"/>
                    </a:lnTo>
                    <a:lnTo>
                      <a:pt x="0" y="7"/>
                    </a:lnTo>
                    <a:lnTo>
                      <a:pt x="1" y="7"/>
                    </a:lnTo>
                    <a:lnTo>
                      <a:pt x="15" y="9"/>
                    </a:lnTo>
                    <a:lnTo>
                      <a:pt x="15" y="9"/>
                    </a:lnTo>
                    <a:lnTo>
                      <a:pt x="15" y="8"/>
                    </a:lnTo>
                    <a:lnTo>
                      <a:pt x="23" y="6"/>
                    </a:lnTo>
                    <a:lnTo>
                      <a:pt x="24" y="6"/>
                    </a:lnTo>
                    <a:lnTo>
                      <a:pt x="24" y="5"/>
                    </a:lnTo>
                    <a:lnTo>
                      <a:pt x="22" y="1"/>
                    </a:lnTo>
                    <a:lnTo>
                      <a:pt x="22" y="0"/>
                    </a:lnTo>
                    <a:lnTo>
                      <a:pt x="2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2" name="Google Shape;272;p14"/>
              <p:cNvSpPr/>
              <p:nvPr/>
            </p:nvSpPr>
            <p:spPr>
              <a:xfrm>
                <a:off x="3991" y="328"/>
                <a:ext cx="24" cy="9"/>
              </a:xfrm>
              <a:custGeom>
                <a:rect b="b" l="l" r="r" t="t"/>
                <a:pathLst>
                  <a:path extrusionOk="0" h="9" w="24">
                    <a:moveTo>
                      <a:pt x="22" y="1"/>
                    </a:moveTo>
                    <a:lnTo>
                      <a:pt x="23" y="5"/>
                    </a:lnTo>
                    <a:lnTo>
                      <a:pt x="15" y="8"/>
                    </a:lnTo>
                    <a:lnTo>
                      <a:pt x="1" y="6"/>
                    </a:lnTo>
                    <a:lnTo>
                      <a:pt x="5" y="2"/>
                    </a:lnTo>
                    <a:lnTo>
                      <a:pt x="13" y="1"/>
                    </a:lnTo>
                    <a:lnTo>
                      <a:pt x="22" y="1"/>
                    </a:lnTo>
                    <a:moveTo>
                      <a:pt x="22" y="0"/>
                    </a:moveTo>
                    <a:lnTo>
                      <a:pt x="22" y="0"/>
                    </a:lnTo>
                    <a:lnTo>
                      <a:pt x="13" y="0"/>
                    </a:lnTo>
                    <a:lnTo>
                      <a:pt x="5" y="2"/>
                    </a:lnTo>
                    <a:lnTo>
                      <a:pt x="5" y="2"/>
                    </a:lnTo>
                    <a:lnTo>
                      <a:pt x="5" y="2"/>
                    </a:lnTo>
                    <a:lnTo>
                      <a:pt x="0" y="6"/>
                    </a:lnTo>
                    <a:lnTo>
                      <a:pt x="0" y="7"/>
                    </a:lnTo>
                    <a:lnTo>
                      <a:pt x="1" y="7"/>
                    </a:lnTo>
                    <a:lnTo>
                      <a:pt x="15" y="9"/>
                    </a:lnTo>
                    <a:lnTo>
                      <a:pt x="15" y="9"/>
                    </a:lnTo>
                    <a:lnTo>
                      <a:pt x="15" y="8"/>
                    </a:lnTo>
                    <a:lnTo>
                      <a:pt x="23" y="6"/>
                    </a:lnTo>
                    <a:lnTo>
                      <a:pt x="24" y="6"/>
                    </a:lnTo>
                    <a:lnTo>
                      <a:pt x="24" y="5"/>
                    </a:lnTo>
                    <a:lnTo>
                      <a:pt x="22" y="1"/>
                    </a:lnTo>
                    <a:lnTo>
                      <a:pt x="22" y="0"/>
                    </a:lnTo>
                    <a:lnTo>
                      <a:pt x="2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3" name="Google Shape;273;p14"/>
              <p:cNvSpPr/>
              <p:nvPr/>
            </p:nvSpPr>
            <p:spPr>
              <a:xfrm>
                <a:off x="3974" y="344"/>
                <a:ext cx="28" cy="7"/>
              </a:xfrm>
              <a:custGeom>
                <a:rect b="b" l="l" r="r" t="t"/>
                <a:pathLst>
                  <a:path extrusionOk="0" h="7" w="28">
                    <a:moveTo>
                      <a:pt x="0" y="5"/>
                    </a:moveTo>
                    <a:lnTo>
                      <a:pt x="2" y="3"/>
                    </a:lnTo>
                    <a:lnTo>
                      <a:pt x="14" y="0"/>
                    </a:lnTo>
                    <a:lnTo>
                      <a:pt x="28" y="4"/>
                    </a:lnTo>
                    <a:lnTo>
                      <a:pt x="17" y="7"/>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 name="Google Shape;274;p14"/>
              <p:cNvSpPr/>
              <p:nvPr/>
            </p:nvSpPr>
            <p:spPr>
              <a:xfrm>
                <a:off x="3974" y="344"/>
                <a:ext cx="29" cy="7"/>
              </a:xfrm>
              <a:custGeom>
                <a:rect b="b" l="l" r="r" t="t"/>
                <a:pathLst>
                  <a:path extrusionOk="0" h="7" w="29">
                    <a:moveTo>
                      <a:pt x="14" y="0"/>
                    </a:moveTo>
                    <a:lnTo>
                      <a:pt x="27" y="4"/>
                    </a:lnTo>
                    <a:lnTo>
                      <a:pt x="17" y="7"/>
                    </a:lnTo>
                    <a:lnTo>
                      <a:pt x="1" y="5"/>
                    </a:lnTo>
                    <a:lnTo>
                      <a:pt x="2" y="3"/>
                    </a:lnTo>
                    <a:lnTo>
                      <a:pt x="14" y="0"/>
                    </a:lnTo>
                    <a:close/>
                    <a:moveTo>
                      <a:pt x="14" y="0"/>
                    </a:moveTo>
                    <a:lnTo>
                      <a:pt x="14" y="0"/>
                    </a:lnTo>
                    <a:lnTo>
                      <a:pt x="2" y="3"/>
                    </a:lnTo>
                    <a:lnTo>
                      <a:pt x="2" y="3"/>
                    </a:lnTo>
                    <a:lnTo>
                      <a:pt x="2" y="3"/>
                    </a:lnTo>
                    <a:lnTo>
                      <a:pt x="0" y="5"/>
                    </a:lnTo>
                    <a:lnTo>
                      <a:pt x="0" y="6"/>
                    </a:lnTo>
                    <a:lnTo>
                      <a:pt x="1" y="6"/>
                    </a:lnTo>
                    <a:lnTo>
                      <a:pt x="17" y="7"/>
                    </a:lnTo>
                    <a:lnTo>
                      <a:pt x="17" y="7"/>
                    </a:lnTo>
                    <a:lnTo>
                      <a:pt x="17" y="7"/>
                    </a:lnTo>
                    <a:lnTo>
                      <a:pt x="27" y="4"/>
                    </a:lnTo>
                    <a:lnTo>
                      <a:pt x="29" y="4"/>
                    </a:lnTo>
                    <a:lnTo>
                      <a:pt x="27" y="4"/>
                    </a:lnTo>
                    <a:lnTo>
                      <a:pt x="14" y="0"/>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5" name="Google Shape;275;p14"/>
              <p:cNvSpPr/>
              <p:nvPr/>
            </p:nvSpPr>
            <p:spPr>
              <a:xfrm>
                <a:off x="3974" y="344"/>
                <a:ext cx="29" cy="7"/>
              </a:xfrm>
              <a:custGeom>
                <a:rect b="b" l="l" r="r" t="t"/>
                <a:pathLst>
                  <a:path extrusionOk="0" h="7" w="29">
                    <a:moveTo>
                      <a:pt x="14" y="0"/>
                    </a:moveTo>
                    <a:lnTo>
                      <a:pt x="27" y="4"/>
                    </a:lnTo>
                    <a:lnTo>
                      <a:pt x="17" y="7"/>
                    </a:lnTo>
                    <a:lnTo>
                      <a:pt x="1" y="5"/>
                    </a:lnTo>
                    <a:lnTo>
                      <a:pt x="2" y="3"/>
                    </a:lnTo>
                    <a:lnTo>
                      <a:pt x="14" y="0"/>
                    </a:lnTo>
                    <a:moveTo>
                      <a:pt x="14" y="0"/>
                    </a:moveTo>
                    <a:lnTo>
                      <a:pt x="14" y="0"/>
                    </a:lnTo>
                    <a:lnTo>
                      <a:pt x="2" y="3"/>
                    </a:lnTo>
                    <a:lnTo>
                      <a:pt x="2" y="3"/>
                    </a:lnTo>
                    <a:lnTo>
                      <a:pt x="2" y="3"/>
                    </a:lnTo>
                    <a:lnTo>
                      <a:pt x="0" y="5"/>
                    </a:lnTo>
                    <a:lnTo>
                      <a:pt x="0" y="6"/>
                    </a:lnTo>
                    <a:lnTo>
                      <a:pt x="1" y="6"/>
                    </a:lnTo>
                    <a:lnTo>
                      <a:pt x="17" y="7"/>
                    </a:lnTo>
                    <a:lnTo>
                      <a:pt x="17" y="7"/>
                    </a:lnTo>
                    <a:lnTo>
                      <a:pt x="17" y="7"/>
                    </a:lnTo>
                    <a:lnTo>
                      <a:pt x="27" y="4"/>
                    </a:lnTo>
                    <a:lnTo>
                      <a:pt x="29" y="4"/>
                    </a:lnTo>
                    <a:lnTo>
                      <a:pt x="27" y="4"/>
                    </a:lnTo>
                    <a:lnTo>
                      <a:pt x="14" y="0"/>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6" name="Google Shape;276;p14"/>
              <p:cNvSpPr/>
              <p:nvPr/>
            </p:nvSpPr>
            <p:spPr>
              <a:xfrm>
                <a:off x="3951" y="351"/>
                <a:ext cx="40" cy="8"/>
              </a:xfrm>
              <a:custGeom>
                <a:rect b="b" l="l" r="r" t="t"/>
                <a:pathLst>
                  <a:path extrusionOk="0" h="8" w="40">
                    <a:moveTo>
                      <a:pt x="5" y="8"/>
                    </a:moveTo>
                    <a:lnTo>
                      <a:pt x="0" y="4"/>
                    </a:lnTo>
                    <a:lnTo>
                      <a:pt x="8" y="4"/>
                    </a:lnTo>
                    <a:lnTo>
                      <a:pt x="12" y="5"/>
                    </a:lnTo>
                    <a:lnTo>
                      <a:pt x="19" y="1"/>
                    </a:lnTo>
                    <a:lnTo>
                      <a:pt x="27" y="0"/>
                    </a:lnTo>
                    <a:lnTo>
                      <a:pt x="40" y="3"/>
                    </a:lnTo>
                    <a:lnTo>
                      <a:pt x="40" y="5"/>
                    </a:lnTo>
                    <a:lnTo>
                      <a:pt x="22" y="8"/>
                    </a:lnTo>
                    <a:lnTo>
                      <a:pt x="5"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7" name="Google Shape;277;p14"/>
              <p:cNvSpPr/>
              <p:nvPr/>
            </p:nvSpPr>
            <p:spPr>
              <a:xfrm>
                <a:off x="3951" y="351"/>
                <a:ext cx="40" cy="9"/>
              </a:xfrm>
              <a:custGeom>
                <a:rect b="b" l="l" r="r" t="t"/>
                <a:pathLst>
                  <a:path extrusionOk="0" h="9" w="40">
                    <a:moveTo>
                      <a:pt x="27" y="1"/>
                    </a:moveTo>
                    <a:lnTo>
                      <a:pt x="40" y="3"/>
                    </a:lnTo>
                    <a:lnTo>
                      <a:pt x="40" y="5"/>
                    </a:lnTo>
                    <a:lnTo>
                      <a:pt x="22" y="8"/>
                    </a:lnTo>
                    <a:lnTo>
                      <a:pt x="5" y="8"/>
                    </a:lnTo>
                    <a:lnTo>
                      <a:pt x="1" y="5"/>
                    </a:lnTo>
                    <a:lnTo>
                      <a:pt x="8" y="4"/>
                    </a:lnTo>
                    <a:lnTo>
                      <a:pt x="12" y="5"/>
                    </a:lnTo>
                    <a:lnTo>
                      <a:pt x="19" y="1"/>
                    </a:lnTo>
                    <a:lnTo>
                      <a:pt x="27" y="1"/>
                    </a:lnTo>
                    <a:close/>
                    <a:moveTo>
                      <a:pt x="27" y="0"/>
                    </a:moveTo>
                    <a:lnTo>
                      <a:pt x="27" y="0"/>
                    </a:lnTo>
                    <a:lnTo>
                      <a:pt x="19" y="0"/>
                    </a:lnTo>
                    <a:lnTo>
                      <a:pt x="19" y="0"/>
                    </a:lnTo>
                    <a:lnTo>
                      <a:pt x="19" y="1"/>
                    </a:lnTo>
                    <a:lnTo>
                      <a:pt x="12" y="4"/>
                    </a:lnTo>
                    <a:lnTo>
                      <a:pt x="8" y="4"/>
                    </a:lnTo>
                    <a:lnTo>
                      <a:pt x="8" y="4"/>
                    </a:lnTo>
                    <a:lnTo>
                      <a:pt x="8" y="4"/>
                    </a:lnTo>
                    <a:lnTo>
                      <a:pt x="1" y="4"/>
                    </a:lnTo>
                    <a:lnTo>
                      <a:pt x="0" y="4"/>
                    </a:lnTo>
                    <a:lnTo>
                      <a:pt x="1" y="5"/>
                    </a:lnTo>
                    <a:lnTo>
                      <a:pt x="5" y="8"/>
                    </a:lnTo>
                    <a:lnTo>
                      <a:pt x="5" y="9"/>
                    </a:lnTo>
                    <a:lnTo>
                      <a:pt x="5" y="9"/>
                    </a:lnTo>
                    <a:lnTo>
                      <a:pt x="22" y="9"/>
                    </a:lnTo>
                    <a:lnTo>
                      <a:pt x="22" y="9"/>
                    </a:lnTo>
                    <a:lnTo>
                      <a:pt x="22" y="9"/>
                    </a:lnTo>
                    <a:lnTo>
                      <a:pt x="40" y="5"/>
                    </a:lnTo>
                    <a:lnTo>
                      <a:pt x="40" y="5"/>
                    </a:lnTo>
                    <a:lnTo>
                      <a:pt x="40" y="5"/>
                    </a:lnTo>
                    <a:lnTo>
                      <a:pt x="40" y="3"/>
                    </a:lnTo>
                    <a:lnTo>
                      <a:pt x="40" y="3"/>
                    </a:lnTo>
                    <a:lnTo>
                      <a:pt x="40" y="3"/>
                    </a:lnTo>
                    <a:lnTo>
                      <a:pt x="27" y="0"/>
                    </a:lnTo>
                    <a:lnTo>
                      <a:pt x="27" y="0"/>
                    </a:lnTo>
                    <a:lnTo>
                      <a:pt x="2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8" name="Google Shape;278;p14"/>
              <p:cNvSpPr/>
              <p:nvPr/>
            </p:nvSpPr>
            <p:spPr>
              <a:xfrm>
                <a:off x="3951" y="351"/>
                <a:ext cx="40" cy="9"/>
              </a:xfrm>
              <a:custGeom>
                <a:rect b="b" l="l" r="r" t="t"/>
                <a:pathLst>
                  <a:path extrusionOk="0" h="9" w="40">
                    <a:moveTo>
                      <a:pt x="27" y="1"/>
                    </a:moveTo>
                    <a:lnTo>
                      <a:pt x="40" y="3"/>
                    </a:lnTo>
                    <a:lnTo>
                      <a:pt x="40" y="5"/>
                    </a:lnTo>
                    <a:lnTo>
                      <a:pt x="22" y="8"/>
                    </a:lnTo>
                    <a:lnTo>
                      <a:pt x="5" y="8"/>
                    </a:lnTo>
                    <a:lnTo>
                      <a:pt x="1" y="5"/>
                    </a:lnTo>
                    <a:lnTo>
                      <a:pt x="8" y="4"/>
                    </a:lnTo>
                    <a:lnTo>
                      <a:pt x="12" y="5"/>
                    </a:lnTo>
                    <a:lnTo>
                      <a:pt x="19" y="1"/>
                    </a:lnTo>
                    <a:lnTo>
                      <a:pt x="27" y="1"/>
                    </a:lnTo>
                    <a:moveTo>
                      <a:pt x="27" y="0"/>
                    </a:moveTo>
                    <a:lnTo>
                      <a:pt x="27" y="0"/>
                    </a:lnTo>
                    <a:lnTo>
                      <a:pt x="19" y="0"/>
                    </a:lnTo>
                    <a:lnTo>
                      <a:pt x="19" y="0"/>
                    </a:lnTo>
                    <a:lnTo>
                      <a:pt x="19" y="1"/>
                    </a:lnTo>
                    <a:lnTo>
                      <a:pt x="12" y="4"/>
                    </a:lnTo>
                    <a:lnTo>
                      <a:pt x="8" y="4"/>
                    </a:lnTo>
                    <a:lnTo>
                      <a:pt x="8" y="4"/>
                    </a:lnTo>
                    <a:lnTo>
                      <a:pt x="8" y="4"/>
                    </a:lnTo>
                    <a:lnTo>
                      <a:pt x="1" y="4"/>
                    </a:lnTo>
                    <a:lnTo>
                      <a:pt x="0" y="4"/>
                    </a:lnTo>
                    <a:lnTo>
                      <a:pt x="1" y="5"/>
                    </a:lnTo>
                    <a:lnTo>
                      <a:pt x="5" y="8"/>
                    </a:lnTo>
                    <a:lnTo>
                      <a:pt x="5" y="9"/>
                    </a:lnTo>
                    <a:lnTo>
                      <a:pt x="5" y="9"/>
                    </a:lnTo>
                    <a:lnTo>
                      <a:pt x="22" y="9"/>
                    </a:lnTo>
                    <a:lnTo>
                      <a:pt x="22" y="9"/>
                    </a:lnTo>
                    <a:lnTo>
                      <a:pt x="22" y="9"/>
                    </a:lnTo>
                    <a:lnTo>
                      <a:pt x="40" y="5"/>
                    </a:lnTo>
                    <a:lnTo>
                      <a:pt x="40" y="5"/>
                    </a:lnTo>
                    <a:lnTo>
                      <a:pt x="40" y="5"/>
                    </a:lnTo>
                    <a:lnTo>
                      <a:pt x="40" y="3"/>
                    </a:lnTo>
                    <a:lnTo>
                      <a:pt x="40" y="3"/>
                    </a:lnTo>
                    <a:lnTo>
                      <a:pt x="40" y="3"/>
                    </a:lnTo>
                    <a:lnTo>
                      <a:pt x="27" y="0"/>
                    </a:lnTo>
                    <a:lnTo>
                      <a:pt x="27" y="0"/>
                    </a:lnTo>
                    <a:lnTo>
                      <a:pt x="2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9" name="Google Shape;279;p14"/>
              <p:cNvSpPr/>
              <p:nvPr/>
            </p:nvSpPr>
            <p:spPr>
              <a:xfrm>
                <a:off x="4005" y="348"/>
                <a:ext cx="14" cy="5"/>
              </a:xfrm>
              <a:custGeom>
                <a:rect b="b" l="l" r="r" t="t"/>
                <a:pathLst>
                  <a:path extrusionOk="0" h="5" w="14">
                    <a:moveTo>
                      <a:pt x="0" y="5"/>
                    </a:moveTo>
                    <a:lnTo>
                      <a:pt x="1" y="2"/>
                    </a:lnTo>
                    <a:lnTo>
                      <a:pt x="8" y="0"/>
                    </a:lnTo>
                    <a:lnTo>
                      <a:pt x="14" y="2"/>
                    </a:lnTo>
                    <a:lnTo>
                      <a:pt x="8" y="5"/>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0" name="Google Shape;280;p14"/>
              <p:cNvSpPr/>
              <p:nvPr/>
            </p:nvSpPr>
            <p:spPr>
              <a:xfrm>
                <a:off x="4004" y="348"/>
                <a:ext cx="15" cy="5"/>
              </a:xfrm>
              <a:custGeom>
                <a:rect b="b" l="l" r="r" t="t"/>
                <a:pathLst>
                  <a:path extrusionOk="0" h="5" w="15">
                    <a:moveTo>
                      <a:pt x="9" y="0"/>
                    </a:moveTo>
                    <a:lnTo>
                      <a:pt x="14" y="2"/>
                    </a:lnTo>
                    <a:lnTo>
                      <a:pt x="9" y="4"/>
                    </a:lnTo>
                    <a:lnTo>
                      <a:pt x="1" y="4"/>
                    </a:lnTo>
                    <a:lnTo>
                      <a:pt x="2" y="2"/>
                    </a:lnTo>
                    <a:lnTo>
                      <a:pt x="9" y="0"/>
                    </a:lnTo>
                    <a:close/>
                    <a:moveTo>
                      <a:pt x="9" y="0"/>
                    </a:moveTo>
                    <a:lnTo>
                      <a:pt x="9" y="0"/>
                    </a:lnTo>
                    <a:lnTo>
                      <a:pt x="2" y="2"/>
                    </a:lnTo>
                    <a:lnTo>
                      <a:pt x="2" y="2"/>
                    </a:lnTo>
                    <a:lnTo>
                      <a:pt x="1" y="2"/>
                    </a:lnTo>
                    <a:lnTo>
                      <a:pt x="0" y="4"/>
                    </a:lnTo>
                    <a:lnTo>
                      <a:pt x="0" y="5"/>
                    </a:lnTo>
                    <a:lnTo>
                      <a:pt x="1" y="5"/>
                    </a:lnTo>
                    <a:lnTo>
                      <a:pt x="9" y="5"/>
                    </a:lnTo>
                    <a:lnTo>
                      <a:pt x="9" y="5"/>
                    </a:lnTo>
                    <a:lnTo>
                      <a:pt x="10" y="5"/>
                    </a:lnTo>
                    <a:lnTo>
                      <a:pt x="14" y="3"/>
                    </a:lnTo>
                    <a:lnTo>
                      <a:pt x="15" y="2"/>
                    </a:lnTo>
                    <a:lnTo>
                      <a:pt x="14" y="2"/>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1" name="Google Shape;281;p14"/>
              <p:cNvSpPr/>
              <p:nvPr/>
            </p:nvSpPr>
            <p:spPr>
              <a:xfrm>
                <a:off x="4004" y="348"/>
                <a:ext cx="15" cy="5"/>
              </a:xfrm>
              <a:custGeom>
                <a:rect b="b" l="l" r="r" t="t"/>
                <a:pathLst>
                  <a:path extrusionOk="0" h="5" w="15">
                    <a:moveTo>
                      <a:pt x="9" y="0"/>
                    </a:moveTo>
                    <a:lnTo>
                      <a:pt x="14" y="2"/>
                    </a:lnTo>
                    <a:lnTo>
                      <a:pt x="9" y="4"/>
                    </a:lnTo>
                    <a:lnTo>
                      <a:pt x="1" y="4"/>
                    </a:lnTo>
                    <a:lnTo>
                      <a:pt x="2" y="2"/>
                    </a:lnTo>
                    <a:lnTo>
                      <a:pt x="9" y="0"/>
                    </a:lnTo>
                    <a:moveTo>
                      <a:pt x="9" y="0"/>
                    </a:moveTo>
                    <a:lnTo>
                      <a:pt x="9" y="0"/>
                    </a:lnTo>
                    <a:lnTo>
                      <a:pt x="2" y="2"/>
                    </a:lnTo>
                    <a:lnTo>
                      <a:pt x="2" y="2"/>
                    </a:lnTo>
                    <a:lnTo>
                      <a:pt x="1" y="2"/>
                    </a:lnTo>
                    <a:lnTo>
                      <a:pt x="0" y="4"/>
                    </a:lnTo>
                    <a:lnTo>
                      <a:pt x="0" y="5"/>
                    </a:lnTo>
                    <a:lnTo>
                      <a:pt x="1" y="5"/>
                    </a:lnTo>
                    <a:lnTo>
                      <a:pt x="9" y="5"/>
                    </a:lnTo>
                    <a:lnTo>
                      <a:pt x="9" y="5"/>
                    </a:lnTo>
                    <a:lnTo>
                      <a:pt x="10" y="5"/>
                    </a:lnTo>
                    <a:lnTo>
                      <a:pt x="14" y="3"/>
                    </a:lnTo>
                    <a:lnTo>
                      <a:pt x="15" y="2"/>
                    </a:lnTo>
                    <a:lnTo>
                      <a:pt x="14" y="2"/>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2" name="Google Shape;282;p14"/>
              <p:cNvSpPr/>
              <p:nvPr/>
            </p:nvSpPr>
            <p:spPr>
              <a:xfrm>
                <a:off x="4041" y="354"/>
                <a:ext cx="12" cy="3"/>
              </a:xfrm>
              <a:custGeom>
                <a:rect b="b" l="l" r="r" t="t"/>
                <a:pathLst>
                  <a:path extrusionOk="0" h="3" w="12">
                    <a:moveTo>
                      <a:pt x="0" y="1"/>
                    </a:moveTo>
                    <a:lnTo>
                      <a:pt x="11" y="0"/>
                    </a:lnTo>
                    <a:lnTo>
                      <a:pt x="12" y="1"/>
                    </a:lnTo>
                    <a:lnTo>
                      <a:pt x="4" y="3"/>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3" name="Google Shape;283;p14"/>
              <p:cNvSpPr/>
              <p:nvPr/>
            </p:nvSpPr>
            <p:spPr>
              <a:xfrm>
                <a:off x="4040" y="354"/>
                <a:ext cx="14" cy="3"/>
              </a:xfrm>
              <a:custGeom>
                <a:rect b="b" l="l" r="r" t="t"/>
                <a:pathLst>
                  <a:path extrusionOk="0" h="3" w="14">
                    <a:moveTo>
                      <a:pt x="12" y="0"/>
                    </a:moveTo>
                    <a:lnTo>
                      <a:pt x="13" y="1"/>
                    </a:lnTo>
                    <a:lnTo>
                      <a:pt x="5" y="3"/>
                    </a:lnTo>
                    <a:lnTo>
                      <a:pt x="2" y="1"/>
                    </a:lnTo>
                    <a:lnTo>
                      <a:pt x="12" y="0"/>
                    </a:lnTo>
                    <a:close/>
                    <a:moveTo>
                      <a:pt x="12" y="0"/>
                    </a:moveTo>
                    <a:lnTo>
                      <a:pt x="12" y="0"/>
                    </a:lnTo>
                    <a:lnTo>
                      <a:pt x="2" y="1"/>
                    </a:lnTo>
                    <a:lnTo>
                      <a:pt x="0" y="1"/>
                    </a:lnTo>
                    <a:lnTo>
                      <a:pt x="1" y="1"/>
                    </a:lnTo>
                    <a:lnTo>
                      <a:pt x="5" y="3"/>
                    </a:lnTo>
                    <a:lnTo>
                      <a:pt x="5" y="3"/>
                    </a:lnTo>
                    <a:lnTo>
                      <a:pt x="6" y="3"/>
                    </a:lnTo>
                    <a:lnTo>
                      <a:pt x="13" y="1"/>
                    </a:lnTo>
                    <a:lnTo>
                      <a:pt x="14" y="1"/>
                    </a:lnTo>
                    <a:lnTo>
                      <a:pt x="13" y="1"/>
                    </a:lnTo>
                    <a:lnTo>
                      <a:pt x="12" y="0"/>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4" name="Google Shape;284;p14"/>
              <p:cNvSpPr/>
              <p:nvPr/>
            </p:nvSpPr>
            <p:spPr>
              <a:xfrm>
                <a:off x="4040" y="354"/>
                <a:ext cx="14" cy="3"/>
              </a:xfrm>
              <a:custGeom>
                <a:rect b="b" l="l" r="r" t="t"/>
                <a:pathLst>
                  <a:path extrusionOk="0" h="3" w="14">
                    <a:moveTo>
                      <a:pt x="12" y="0"/>
                    </a:moveTo>
                    <a:lnTo>
                      <a:pt x="13" y="1"/>
                    </a:lnTo>
                    <a:lnTo>
                      <a:pt x="5" y="3"/>
                    </a:lnTo>
                    <a:lnTo>
                      <a:pt x="2" y="1"/>
                    </a:lnTo>
                    <a:lnTo>
                      <a:pt x="12" y="0"/>
                    </a:lnTo>
                    <a:moveTo>
                      <a:pt x="12" y="0"/>
                    </a:moveTo>
                    <a:lnTo>
                      <a:pt x="12" y="0"/>
                    </a:lnTo>
                    <a:lnTo>
                      <a:pt x="2" y="1"/>
                    </a:lnTo>
                    <a:lnTo>
                      <a:pt x="0" y="1"/>
                    </a:lnTo>
                    <a:lnTo>
                      <a:pt x="1" y="1"/>
                    </a:lnTo>
                    <a:lnTo>
                      <a:pt x="5" y="3"/>
                    </a:lnTo>
                    <a:lnTo>
                      <a:pt x="5" y="3"/>
                    </a:lnTo>
                    <a:lnTo>
                      <a:pt x="6" y="3"/>
                    </a:lnTo>
                    <a:lnTo>
                      <a:pt x="13" y="1"/>
                    </a:lnTo>
                    <a:lnTo>
                      <a:pt x="14" y="1"/>
                    </a:lnTo>
                    <a:lnTo>
                      <a:pt x="13" y="1"/>
                    </a:lnTo>
                    <a:lnTo>
                      <a:pt x="12" y="0"/>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5" name="Google Shape;285;p14"/>
              <p:cNvSpPr/>
              <p:nvPr/>
            </p:nvSpPr>
            <p:spPr>
              <a:xfrm>
                <a:off x="3962" y="366"/>
                <a:ext cx="34" cy="11"/>
              </a:xfrm>
              <a:custGeom>
                <a:rect b="b" l="l" r="r" t="t"/>
                <a:pathLst>
                  <a:path extrusionOk="0" h="11" w="34">
                    <a:moveTo>
                      <a:pt x="24" y="9"/>
                    </a:moveTo>
                    <a:lnTo>
                      <a:pt x="12" y="4"/>
                    </a:lnTo>
                    <a:lnTo>
                      <a:pt x="0" y="0"/>
                    </a:lnTo>
                    <a:lnTo>
                      <a:pt x="17" y="1"/>
                    </a:lnTo>
                    <a:lnTo>
                      <a:pt x="23" y="2"/>
                    </a:lnTo>
                    <a:lnTo>
                      <a:pt x="34" y="7"/>
                    </a:lnTo>
                    <a:lnTo>
                      <a:pt x="32" y="11"/>
                    </a:lnTo>
                    <a:lnTo>
                      <a:pt x="24"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6" name="Google Shape;286;p14"/>
              <p:cNvSpPr/>
              <p:nvPr/>
            </p:nvSpPr>
            <p:spPr>
              <a:xfrm>
                <a:off x="3961" y="366"/>
                <a:ext cx="35" cy="11"/>
              </a:xfrm>
              <a:custGeom>
                <a:rect b="b" l="l" r="r" t="t"/>
                <a:pathLst>
                  <a:path extrusionOk="0" h="11" w="35">
                    <a:moveTo>
                      <a:pt x="2" y="1"/>
                    </a:moveTo>
                    <a:lnTo>
                      <a:pt x="18" y="1"/>
                    </a:lnTo>
                    <a:lnTo>
                      <a:pt x="24" y="3"/>
                    </a:lnTo>
                    <a:lnTo>
                      <a:pt x="34" y="7"/>
                    </a:lnTo>
                    <a:lnTo>
                      <a:pt x="33" y="11"/>
                    </a:lnTo>
                    <a:lnTo>
                      <a:pt x="25" y="9"/>
                    </a:lnTo>
                    <a:lnTo>
                      <a:pt x="13" y="4"/>
                    </a:lnTo>
                    <a:lnTo>
                      <a:pt x="2" y="1"/>
                    </a:lnTo>
                    <a:close/>
                    <a:moveTo>
                      <a:pt x="0" y="0"/>
                    </a:moveTo>
                    <a:lnTo>
                      <a:pt x="2" y="1"/>
                    </a:lnTo>
                    <a:lnTo>
                      <a:pt x="13" y="4"/>
                    </a:lnTo>
                    <a:lnTo>
                      <a:pt x="25" y="9"/>
                    </a:lnTo>
                    <a:lnTo>
                      <a:pt x="25" y="9"/>
                    </a:lnTo>
                    <a:lnTo>
                      <a:pt x="25" y="9"/>
                    </a:lnTo>
                    <a:lnTo>
                      <a:pt x="32" y="11"/>
                    </a:lnTo>
                    <a:lnTo>
                      <a:pt x="33" y="11"/>
                    </a:lnTo>
                    <a:lnTo>
                      <a:pt x="33" y="11"/>
                    </a:lnTo>
                    <a:lnTo>
                      <a:pt x="35" y="7"/>
                    </a:lnTo>
                    <a:lnTo>
                      <a:pt x="35" y="7"/>
                    </a:lnTo>
                    <a:lnTo>
                      <a:pt x="35" y="7"/>
                    </a:lnTo>
                    <a:lnTo>
                      <a:pt x="24" y="2"/>
                    </a:lnTo>
                    <a:lnTo>
                      <a:pt x="24" y="2"/>
                    </a:lnTo>
                    <a:lnTo>
                      <a:pt x="24" y="2"/>
                    </a:lnTo>
                    <a:lnTo>
                      <a:pt x="19" y="1"/>
                    </a:lnTo>
                    <a:lnTo>
                      <a:pt x="18" y="1"/>
                    </a:lnTo>
                    <a:lnTo>
                      <a:pt x="18" y="1"/>
                    </a:lnTo>
                    <a:lnTo>
                      <a:pt x="2"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7" name="Google Shape;287;p14"/>
              <p:cNvSpPr/>
              <p:nvPr/>
            </p:nvSpPr>
            <p:spPr>
              <a:xfrm>
                <a:off x="3961" y="366"/>
                <a:ext cx="35" cy="11"/>
              </a:xfrm>
              <a:custGeom>
                <a:rect b="b" l="l" r="r" t="t"/>
                <a:pathLst>
                  <a:path extrusionOk="0" h="11" w="35">
                    <a:moveTo>
                      <a:pt x="2" y="1"/>
                    </a:moveTo>
                    <a:lnTo>
                      <a:pt x="18" y="1"/>
                    </a:lnTo>
                    <a:lnTo>
                      <a:pt x="24" y="3"/>
                    </a:lnTo>
                    <a:lnTo>
                      <a:pt x="34" y="7"/>
                    </a:lnTo>
                    <a:lnTo>
                      <a:pt x="33" y="11"/>
                    </a:lnTo>
                    <a:lnTo>
                      <a:pt x="25" y="9"/>
                    </a:lnTo>
                    <a:lnTo>
                      <a:pt x="13" y="4"/>
                    </a:lnTo>
                    <a:lnTo>
                      <a:pt x="2" y="1"/>
                    </a:lnTo>
                    <a:moveTo>
                      <a:pt x="0" y="0"/>
                    </a:moveTo>
                    <a:lnTo>
                      <a:pt x="2" y="1"/>
                    </a:lnTo>
                    <a:lnTo>
                      <a:pt x="13" y="4"/>
                    </a:lnTo>
                    <a:lnTo>
                      <a:pt x="25" y="9"/>
                    </a:lnTo>
                    <a:lnTo>
                      <a:pt x="25" y="9"/>
                    </a:lnTo>
                    <a:lnTo>
                      <a:pt x="25" y="9"/>
                    </a:lnTo>
                    <a:lnTo>
                      <a:pt x="32" y="11"/>
                    </a:lnTo>
                    <a:lnTo>
                      <a:pt x="33" y="11"/>
                    </a:lnTo>
                    <a:lnTo>
                      <a:pt x="33" y="11"/>
                    </a:lnTo>
                    <a:lnTo>
                      <a:pt x="35" y="7"/>
                    </a:lnTo>
                    <a:lnTo>
                      <a:pt x="35" y="7"/>
                    </a:lnTo>
                    <a:lnTo>
                      <a:pt x="35" y="7"/>
                    </a:lnTo>
                    <a:lnTo>
                      <a:pt x="24" y="2"/>
                    </a:lnTo>
                    <a:lnTo>
                      <a:pt x="24" y="2"/>
                    </a:lnTo>
                    <a:lnTo>
                      <a:pt x="24" y="2"/>
                    </a:lnTo>
                    <a:lnTo>
                      <a:pt x="19" y="1"/>
                    </a:lnTo>
                    <a:lnTo>
                      <a:pt x="18" y="1"/>
                    </a:lnTo>
                    <a:lnTo>
                      <a:pt x="18" y="1"/>
                    </a:lnTo>
                    <a:lnTo>
                      <a:pt x="2"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8" name="Google Shape;288;p14"/>
              <p:cNvSpPr/>
              <p:nvPr/>
            </p:nvSpPr>
            <p:spPr>
              <a:xfrm>
                <a:off x="3936" y="366"/>
                <a:ext cx="56" cy="18"/>
              </a:xfrm>
              <a:custGeom>
                <a:rect b="b" l="l" r="r" t="t"/>
                <a:pathLst>
                  <a:path extrusionOk="0" h="18" w="56">
                    <a:moveTo>
                      <a:pt x="37" y="13"/>
                    </a:moveTo>
                    <a:lnTo>
                      <a:pt x="26" y="12"/>
                    </a:lnTo>
                    <a:lnTo>
                      <a:pt x="16" y="10"/>
                    </a:lnTo>
                    <a:lnTo>
                      <a:pt x="14" y="7"/>
                    </a:lnTo>
                    <a:lnTo>
                      <a:pt x="2" y="4"/>
                    </a:lnTo>
                    <a:lnTo>
                      <a:pt x="0" y="0"/>
                    </a:lnTo>
                    <a:lnTo>
                      <a:pt x="5" y="0"/>
                    </a:lnTo>
                    <a:lnTo>
                      <a:pt x="17" y="2"/>
                    </a:lnTo>
                    <a:lnTo>
                      <a:pt x="25" y="4"/>
                    </a:lnTo>
                    <a:lnTo>
                      <a:pt x="32" y="6"/>
                    </a:lnTo>
                    <a:lnTo>
                      <a:pt x="45" y="10"/>
                    </a:lnTo>
                    <a:lnTo>
                      <a:pt x="56" y="13"/>
                    </a:lnTo>
                    <a:lnTo>
                      <a:pt x="54" y="16"/>
                    </a:lnTo>
                    <a:lnTo>
                      <a:pt x="44" y="18"/>
                    </a:lnTo>
                    <a:lnTo>
                      <a:pt x="37" y="1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9" name="Google Shape;289;p14"/>
              <p:cNvSpPr/>
              <p:nvPr/>
            </p:nvSpPr>
            <p:spPr>
              <a:xfrm>
                <a:off x="3935" y="365"/>
                <a:ext cx="58" cy="20"/>
              </a:xfrm>
              <a:custGeom>
                <a:rect b="b" l="l" r="r" t="t"/>
                <a:pathLst>
                  <a:path extrusionOk="0" h="20" w="58">
                    <a:moveTo>
                      <a:pt x="6" y="1"/>
                    </a:moveTo>
                    <a:lnTo>
                      <a:pt x="18" y="4"/>
                    </a:lnTo>
                    <a:lnTo>
                      <a:pt x="26" y="5"/>
                    </a:lnTo>
                    <a:lnTo>
                      <a:pt x="33" y="7"/>
                    </a:lnTo>
                    <a:lnTo>
                      <a:pt x="46" y="11"/>
                    </a:lnTo>
                    <a:lnTo>
                      <a:pt x="57" y="14"/>
                    </a:lnTo>
                    <a:lnTo>
                      <a:pt x="55" y="17"/>
                    </a:lnTo>
                    <a:lnTo>
                      <a:pt x="45" y="19"/>
                    </a:lnTo>
                    <a:lnTo>
                      <a:pt x="38" y="14"/>
                    </a:lnTo>
                    <a:lnTo>
                      <a:pt x="27" y="13"/>
                    </a:lnTo>
                    <a:lnTo>
                      <a:pt x="17" y="10"/>
                    </a:lnTo>
                    <a:lnTo>
                      <a:pt x="15" y="8"/>
                    </a:lnTo>
                    <a:lnTo>
                      <a:pt x="3" y="5"/>
                    </a:lnTo>
                    <a:lnTo>
                      <a:pt x="1" y="1"/>
                    </a:lnTo>
                    <a:lnTo>
                      <a:pt x="6" y="1"/>
                    </a:lnTo>
                    <a:close/>
                    <a:moveTo>
                      <a:pt x="6" y="0"/>
                    </a:moveTo>
                    <a:lnTo>
                      <a:pt x="6" y="0"/>
                    </a:lnTo>
                    <a:lnTo>
                      <a:pt x="1" y="1"/>
                    </a:lnTo>
                    <a:lnTo>
                      <a:pt x="0" y="1"/>
                    </a:lnTo>
                    <a:lnTo>
                      <a:pt x="1" y="1"/>
                    </a:lnTo>
                    <a:lnTo>
                      <a:pt x="3" y="5"/>
                    </a:lnTo>
                    <a:lnTo>
                      <a:pt x="3" y="5"/>
                    </a:lnTo>
                    <a:lnTo>
                      <a:pt x="3" y="5"/>
                    </a:lnTo>
                    <a:lnTo>
                      <a:pt x="15" y="8"/>
                    </a:lnTo>
                    <a:lnTo>
                      <a:pt x="17" y="11"/>
                    </a:lnTo>
                    <a:lnTo>
                      <a:pt x="17" y="11"/>
                    </a:lnTo>
                    <a:lnTo>
                      <a:pt x="17" y="11"/>
                    </a:lnTo>
                    <a:lnTo>
                      <a:pt x="27" y="14"/>
                    </a:lnTo>
                    <a:lnTo>
                      <a:pt x="27" y="14"/>
                    </a:lnTo>
                    <a:lnTo>
                      <a:pt x="27" y="14"/>
                    </a:lnTo>
                    <a:lnTo>
                      <a:pt x="38" y="14"/>
                    </a:lnTo>
                    <a:lnTo>
                      <a:pt x="45" y="19"/>
                    </a:lnTo>
                    <a:lnTo>
                      <a:pt x="45" y="20"/>
                    </a:lnTo>
                    <a:lnTo>
                      <a:pt x="45" y="20"/>
                    </a:lnTo>
                    <a:lnTo>
                      <a:pt x="55" y="17"/>
                    </a:lnTo>
                    <a:lnTo>
                      <a:pt x="55" y="17"/>
                    </a:lnTo>
                    <a:lnTo>
                      <a:pt x="55" y="17"/>
                    </a:lnTo>
                    <a:lnTo>
                      <a:pt x="57" y="14"/>
                    </a:lnTo>
                    <a:lnTo>
                      <a:pt x="58" y="13"/>
                    </a:lnTo>
                    <a:lnTo>
                      <a:pt x="57" y="13"/>
                    </a:lnTo>
                    <a:lnTo>
                      <a:pt x="46" y="11"/>
                    </a:lnTo>
                    <a:lnTo>
                      <a:pt x="33" y="7"/>
                    </a:lnTo>
                    <a:lnTo>
                      <a:pt x="26" y="4"/>
                    </a:lnTo>
                    <a:lnTo>
                      <a:pt x="26" y="4"/>
                    </a:lnTo>
                    <a:lnTo>
                      <a:pt x="26" y="4"/>
                    </a:lnTo>
                    <a:lnTo>
                      <a:pt x="18" y="3"/>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0" name="Google Shape;290;p14"/>
              <p:cNvSpPr/>
              <p:nvPr/>
            </p:nvSpPr>
            <p:spPr>
              <a:xfrm>
                <a:off x="3935" y="365"/>
                <a:ext cx="58" cy="20"/>
              </a:xfrm>
              <a:custGeom>
                <a:rect b="b" l="l" r="r" t="t"/>
                <a:pathLst>
                  <a:path extrusionOk="0" h="20" w="58">
                    <a:moveTo>
                      <a:pt x="6" y="1"/>
                    </a:moveTo>
                    <a:lnTo>
                      <a:pt x="18" y="4"/>
                    </a:lnTo>
                    <a:lnTo>
                      <a:pt x="26" y="5"/>
                    </a:lnTo>
                    <a:lnTo>
                      <a:pt x="33" y="7"/>
                    </a:lnTo>
                    <a:lnTo>
                      <a:pt x="46" y="11"/>
                    </a:lnTo>
                    <a:lnTo>
                      <a:pt x="57" y="14"/>
                    </a:lnTo>
                    <a:lnTo>
                      <a:pt x="55" y="17"/>
                    </a:lnTo>
                    <a:lnTo>
                      <a:pt x="45" y="19"/>
                    </a:lnTo>
                    <a:lnTo>
                      <a:pt x="38" y="14"/>
                    </a:lnTo>
                    <a:lnTo>
                      <a:pt x="27" y="13"/>
                    </a:lnTo>
                    <a:lnTo>
                      <a:pt x="17" y="10"/>
                    </a:lnTo>
                    <a:lnTo>
                      <a:pt x="15" y="8"/>
                    </a:lnTo>
                    <a:lnTo>
                      <a:pt x="3" y="5"/>
                    </a:lnTo>
                    <a:lnTo>
                      <a:pt x="1" y="1"/>
                    </a:lnTo>
                    <a:lnTo>
                      <a:pt x="6" y="1"/>
                    </a:lnTo>
                    <a:moveTo>
                      <a:pt x="6" y="0"/>
                    </a:moveTo>
                    <a:lnTo>
                      <a:pt x="6" y="0"/>
                    </a:lnTo>
                    <a:lnTo>
                      <a:pt x="1" y="1"/>
                    </a:lnTo>
                    <a:lnTo>
                      <a:pt x="0" y="1"/>
                    </a:lnTo>
                    <a:lnTo>
                      <a:pt x="1" y="1"/>
                    </a:lnTo>
                    <a:lnTo>
                      <a:pt x="3" y="5"/>
                    </a:lnTo>
                    <a:lnTo>
                      <a:pt x="3" y="5"/>
                    </a:lnTo>
                    <a:lnTo>
                      <a:pt x="3" y="5"/>
                    </a:lnTo>
                    <a:lnTo>
                      <a:pt x="15" y="8"/>
                    </a:lnTo>
                    <a:lnTo>
                      <a:pt x="17" y="11"/>
                    </a:lnTo>
                    <a:lnTo>
                      <a:pt x="17" y="11"/>
                    </a:lnTo>
                    <a:lnTo>
                      <a:pt x="17" y="11"/>
                    </a:lnTo>
                    <a:lnTo>
                      <a:pt x="27" y="14"/>
                    </a:lnTo>
                    <a:lnTo>
                      <a:pt x="27" y="14"/>
                    </a:lnTo>
                    <a:lnTo>
                      <a:pt x="27" y="14"/>
                    </a:lnTo>
                    <a:lnTo>
                      <a:pt x="38" y="14"/>
                    </a:lnTo>
                    <a:lnTo>
                      <a:pt x="45" y="19"/>
                    </a:lnTo>
                    <a:lnTo>
                      <a:pt x="45" y="20"/>
                    </a:lnTo>
                    <a:lnTo>
                      <a:pt x="45" y="20"/>
                    </a:lnTo>
                    <a:lnTo>
                      <a:pt x="55" y="17"/>
                    </a:lnTo>
                    <a:lnTo>
                      <a:pt x="55" y="17"/>
                    </a:lnTo>
                    <a:lnTo>
                      <a:pt x="55" y="17"/>
                    </a:lnTo>
                    <a:lnTo>
                      <a:pt x="57" y="14"/>
                    </a:lnTo>
                    <a:lnTo>
                      <a:pt x="58" y="13"/>
                    </a:lnTo>
                    <a:lnTo>
                      <a:pt x="57" y="13"/>
                    </a:lnTo>
                    <a:lnTo>
                      <a:pt x="46" y="11"/>
                    </a:lnTo>
                    <a:lnTo>
                      <a:pt x="33" y="7"/>
                    </a:lnTo>
                    <a:lnTo>
                      <a:pt x="26" y="4"/>
                    </a:lnTo>
                    <a:lnTo>
                      <a:pt x="26" y="4"/>
                    </a:lnTo>
                    <a:lnTo>
                      <a:pt x="26" y="4"/>
                    </a:lnTo>
                    <a:lnTo>
                      <a:pt x="18" y="3"/>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1" name="Google Shape;291;p14"/>
              <p:cNvSpPr/>
              <p:nvPr/>
            </p:nvSpPr>
            <p:spPr>
              <a:xfrm>
                <a:off x="3925" y="355"/>
                <a:ext cx="11" cy="4"/>
              </a:xfrm>
              <a:custGeom>
                <a:rect b="b" l="l" r="r" t="t"/>
                <a:pathLst>
                  <a:path extrusionOk="0" h="4" w="11">
                    <a:moveTo>
                      <a:pt x="0" y="0"/>
                    </a:moveTo>
                    <a:lnTo>
                      <a:pt x="7" y="0"/>
                    </a:lnTo>
                    <a:lnTo>
                      <a:pt x="11" y="1"/>
                    </a:lnTo>
                    <a:lnTo>
                      <a:pt x="1" y="4"/>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2" name="Google Shape;292;p14"/>
              <p:cNvSpPr/>
              <p:nvPr/>
            </p:nvSpPr>
            <p:spPr>
              <a:xfrm>
                <a:off x="3925" y="355"/>
                <a:ext cx="11" cy="4"/>
              </a:xfrm>
              <a:custGeom>
                <a:rect b="b" l="l" r="r" t="t"/>
                <a:pathLst>
                  <a:path extrusionOk="0" h="4" w="11">
                    <a:moveTo>
                      <a:pt x="7" y="0"/>
                    </a:moveTo>
                    <a:lnTo>
                      <a:pt x="10" y="1"/>
                    </a:lnTo>
                    <a:lnTo>
                      <a:pt x="2" y="3"/>
                    </a:lnTo>
                    <a:lnTo>
                      <a:pt x="0" y="0"/>
                    </a:lnTo>
                    <a:lnTo>
                      <a:pt x="7" y="0"/>
                    </a:lnTo>
                    <a:close/>
                    <a:moveTo>
                      <a:pt x="7" y="0"/>
                    </a:moveTo>
                    <a:lnTo>
                      <a:pt x="7" y="0"/>
                    </a:lnTo>
                    <a:lnTo>
                      <a:pt x="0" y="0"/>
                    </a:lnTo>
                    <a:lnTo>
                      <a:pt x="0" y="0"/>
                    </a:lnTo>
                    <a:lnTo>
                      <a:pt x="0" y="0"/>
                    </a:lnTo>
                    <a:lnTo>
                      <a:pt x="1" y="4"/>
                    </a:lnTo>
                    <a:lnTo>
                      <a:pt x="1" y="4"/>
                    </a:lnTo>
                    <a:lnTo>
                      <a:pt x="2" y="4"/>
                    </a:lnTo>
                    <a:lnTo>
                      <a:pt x="10" y="2"/>
                    </a:lnTo>
                    <a:lnTo>
                      <a:pt x="11" y="2"/>
                    </a:lnTo>
                    <a:lnTo>
                      <a:pt x="10" y="1"/>
                    </a:lnTo>
                    <a:lnTo>
                      <a:pt x="8"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3" name="Google Shape;293;p14"/>
              <p:cNvSpPr/>
              <p:nvPr/>
            </p:nvSpPr>
            <p:spPr>
              <a:xfrm>
                <a:off x="3925" y="355"/>
                <a:ext cx="11" cy="4"/>
              </a:xfrm>
              <a:custGeom>
                <a:rect b="b" l="l" r="r" t="t"/>
                <a:pathLst>
                  <a:path extrusionOk="0" h="4" w="11">
                    <a:moveTo>
                      <a:pt x="7" y="0"/>
                    </a:moveTo>
                    <a:lnTo>
                      <a:pt x="10" y="1"/>
                    </a:lnTo>
                    <a:lnTo>
                      <a:pt x="2" y="3"/>
                    </a:lnTo>
                    <a:lnTo>
                      <a:pt x="0" y="0"/>
                    </a:lnTo>
                    <a:lnTo>
                      <a:pt x="7" y="0"/>
                    </a:lnTo>
                    <a:moveTo>
                      <a:pt x="7" y="0"/>
                    </a:moveTo>
                    <a:lnTo>
                      <a:pt x="7" y="0"/>
                    </a:lnTo>
                    <a:lnTo>
                      <a:pt x="0" y="0"/>
                    </a:lnTo>
                    <a:lnTo>
                      <a:pt x="0" y="0"/>
                    </a:lnTo>
                    <a:lnTo>
                      <a:pt x="0" y="0"/>
                    </a:lnTo>
                    <a:lnTo>
                      <a:pt x="1" y="4"/>
                    </a:lnTo>
                    <a:lnTo>
                      <a:pt x="1" y="4"/>
                    </a:lnTo>
                    <a:lnTo>
                      <a:pt x="2" y="4"/>
                    </a:lnTo>
                    <a:lnTo>
                      <a:pt x="10" y="2"/>
                    </a:lnTo>
                    <a:lnTo>
                      <a:pt x="11" y="2"/>
                    </a:lnTo>
                    <a:lnTo>
                      <a:pt x="10" y="1"/>
                    </a:lnTo>
                    <a:lnTo>
                      <a:pt x="8"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4" name="Google Shape;294;p14"/>
              <p:cNvSpPr/>
              <p:nvPr/>
            </p:nvSpPr>
            <p:spPr>
              <a:xfrm>
                <a:off x="3978" y="359"/>
                <a:ext cx="18" cy="5"/>
              </a:xfrm>
              <a:custGeom>
                <a:rect b="b" l="l" r="r" t="t"/>
                <a:pathLst>
                  <a:path extrusionOk="0" h="5" w="18">
                    <a:moveTo>
                      <a:pt x="0" y="3"/>
                    </a:moveTo>
                    <a:lnTo>
                      <a:pt x="7" y="0"/>
                    </a:lnTo>
                    <a:lnTo>
                      <a:pt x="18" y="0"/>
                    </a:lnTo>
                    <a:lnTo>
                      <a:pt x="18" y="4"/>
                    </a:lnTo>
                    <a:lnTo>
                      <a:pt x="7" y="5"/>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5" name="Google Shape;295;p14"/>
              <p:cNvSpPr/>
              <p:nvPr/>
            </p:nvSpPr>
            <p:spPr>
              <a:xfrm>
                <a:off x="3977" y="359"/>
                <a:ext cx="19" cy="5"/>
              </a:xfrm>
              <a:custGeom>
                <a:rect b="b" l="l" r="r" t="t"/>
                <a:pathLst>
                  <a:path extrusionOk="0" h="5" w="19">
                    <a:moveTo>
                      <a:pt x="18" y="0"/>
                    </a:moveTo>
                    <a:lnTo>
                      <a:pt x="18" y="4"/>
                    </a:lnTo>
                    <a:lnTo>
                      <a:pt x="8" y="5"/>
                    </a:lnTo>
                    <a:lnTo>
                      <a:pt x="1" y="3"/>
                    </a:lnTo>
                    <a:lnTo>
                      <a:pt x="8" y="0"/>
                    </a:lnTo>
                    <a:lnTo>
                      <a:pt x="18" y="0"/>
                    </a:lnTo>
                    <a:close/>
                    <a:moveTo>
                      <a:pt x="19" y="0"/>
                    </a:moveTo>
                    <a:lnTo>
                      <a:pt x="18" y="0"/>
                    </a:lnTo>
                    <a:lnTo>
                      <a:pt x="8" y="0"/>
                    </a:lnTo>
                    <a:lnTo>
                      <a:pt x="8" y="0"/>
                    </a:lnTo>
                    <a:lnTo>
                      <a:pt x="8" y="0"/>
                    </a:lnTo>
                    <a:lnTo>
                      <a:pt x="1" y="2"/>
                    </a:lnTo>
                    <a:lnTo>
                      <a:pt x="0" y="3"/>
                    </a:lnTo>
                    <a:lnTo>
                      <a:pt x="1" y="3"/>
                    </a:lnTo>
                    <a:lnTo>
                      <a:pt x="8" y="5"/>
                    </a:lnTo>
                    <a:lnTo>
                      <a:pt x="8" y="5"/>
                    </a:lnTo>
                    <a:lnTo>
                      <a:pt x="8" y="5"/>
                    </a:lnTo>
                    <a:lnTo>
                      <a:pt x="19" y="4"/>
                    </a:lnTo>
                    <a:lnTo>
                      <a:pt x="19" y="4"/>
                    </a:lnTo>
                    <a:lnTo>
                      <a:pt x="19" y="4"/>
                    </a:lnTo>
                    <a:lnTo>
                      <a:pt x="19" y="0"/>
                    </a:lnTo>
                    <a:lnTo>
                      <a:pt x="19" y="0"/>
                    </a:lnTo>
                    <a:lnTo>
                      <a:pt x="1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6" name="Google Shape;296;p14"/>
              <p:cNvSpPr/>
              <p:nvPr/>
            </p:nvSpPr>
            <p:spPr>
              <a:xfrm>
                <a:off x="3977" y="359"/>
                <a:ext cx="19" cy="5"/>
              </a:xfrm>
              <a:custGeom>
                <a:rect b="b" l="l" r="r" t="t"/>
                <a:pathLst>
                  <a:path extrusionOk="0" h="5" w="19">
                    <a:moveTo>
                      <a:pt x="18" y="0"/>
                    </a:moveTo>
                    <a:lnTo>
                      <a:pt x="18" y="4"/>
                    </a:lnTo>
                    <a:lnTo>
                      <a:pt x="8" y="5"/>
                    </a:lnTo>
                    <a:lnTo>
                      <a:pt x="1" y="3"/>
                    </a:lnTo>
                    <a:lnTo>
                      <a:pt x="8" y="0"/>
                    </a:lnTo>
                    <a:lnTo>
                      <a:pt x="18" y="0"/>
                    </a:lnTo>
                    <a:moveTo>
                      <a:pt x="19" y="0"/>
                    </a:moveTo>
                    <a:lnTo>
                      <a:pt x="18" y="0"/>
                    </a:lnTo>
                    <a:lnTo>
                      <a:pt x="8" y="0"/>
                    </a:lnTo>
                    <a:lnTo>
                      <a:pt x="8" y="0"/>
                    </a:lnTo>
                    <a:lnTo>
                      <a:pt x="8" y="0"/>
                    </a:lnTo>
                    <a:lnTo>
                      <a:pt x="1" y="2"/>
                    </a:lnTo>
                    <a:lnTo>
                      <a:pt x="0" y="3"/>
                    </a:lnTo>
                    <a:lnTo>
                      <a:pt x="1" y="3"/>
                    </a:lnTo>
                    <a:lnTo>
                      <a:pt x="8" y="5"/>
                    </a:lnTo>
                    <a:lnTo>
                      <a:pt x="8" y="5"/>
                    </a:lnTo>
                    <a:lnTo>
                      <a:pt x="8" y="5"/>
                    </a:lnTo>
                    <a:lnTo>
                      <a:pt x="19" y="4"/>
                    </a:lnTo>
                    <a:lnTo>
                      <a:pt x="19" y="4"/>
                    </a:lnTo>
                    <a:lnTo>
                      <a:pt x="19" y="4"/>
                    </a:lnTo>
                    <a:lnTo>
                      <a:pt x="19" y="0"/>
                    </a:lnTo>
                    <a:lnTo>
                      <a:pt x="19" y="0"/>
                    </a:lnTo>
                    <a:lnTo>
                      <a:pt x="1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7" name="Google Shape;297;p14"/>
              <p:cNvSpPr/>
              <p:nvPr/>
            </p:nvSpPr>
            <p:spPr>
              <a:xfrm>
                <a:off x="3994" y="367"/>
                <a:ext cx="13" cy="5"/>
              </a:xfrm>
              <a:custGeom>
                <a:rect b="b" l="l" r="r" t="t"/>
                <a:pathLst>
                  <a:path extrusionOk="0" h="5" w="13">
                    <a:moveTo>
                      <a:pt x="0" y="3"/>
                    </a:moveTo>
                    <a:lnTo>
                      <a:pt x="2" y="0"/>
                    </a:lnTo>
                    <a:lnTo>
                      <a:pt x="9" y="1"/>
                    </a:lnTo>
                    <a:lnTo>
                      <a:pt x="13" y="4"/>
                    </a:lnTo>
                    <a:lnTo>
                      <a:pt x="4" y="5"/>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8" name="Google Shape;298;p14"/>
              <p:cNvSpPr/>
              <p:nvPr/>
            </p:nvSpPr>
            <p:spPr>
              <a:xfrm>
                <a:off x="3994" y="367"/>
                <a:ext cx="14" cy="5"/>
              </a:xfrm>
              <a:custGeom>
                <a:rect b="b" l="l" r="r" t="t"/>
                <a:pathLst>
                  <a:path extrusionOk="0" h="5" w="14">
                    <a:moveTo>
                      <a:pt x="2" y="0"/>
                    </a:moveTo>
                    <a:lnTo>
                      <a:pt x="9" y="2"/>
                    </a:lnTo>
                    <a:lnTo>
                      <a:pt x="13" y="4"/>
                    </a:lnTo>
                    <a:lnTo>
                      <a:pt x="4" y="4"/>
                    </a:lnTo>
                    <a:lnTo>
                      <a:pt x="1" y="3"/>
                    </a:lnTo>
                    <a:lnTo>
                      <a:pt x="2" y="0"/>
                    </a:lnTo>
                    <a:close/>
                    <a:moveTo>
                      <a:pt x="2" y="0"/>
                    </a:moveTo>
                    <a:lnTo>
                      <a:pt x="2" y="0"/>
                    </a:lnTo>
                    <a:lnTo>
                      <a:pt x="0" y="3"/>
                    </a:lnTo>
                    <a:lnTo>
                      <a:pt x="0" y="3"/>
                    </a:lnTo>
                    <a:lnTo>
                      <a:pt x="0" y="3"/>
                    </a:lnTo>
                    <a:lnTo>
                      <a:pt x="4" y="5"/>
                    </a:lnTo>
                    <a:lnTo>
                      <a:pt x="4" y="5"/>
                    </a:lnTo>
                    <a:lnTo>
                      <a:pt x="4" y="5"/>
                    </a:lnTo>
                    <a:lnTo>
                      <a:pt x="13" y="5"/>
                    </a:lnTo>
                    <a:lnTo>
                      <a:pt x="14" y="4"/>
                    </a:lnTo>
                    <a:lnTo>
                      <a:pt x="13" y="4"/>
                    </a:lnTo>
                    <a:lnTo>
                      <a:pt x="9" y="1"/>
                    </a:lnTo>
                    <a:lnTo>
                      <a:pt x="9" y="1"/>
                    </a:lnTo>
                    <a:lnTo>
                      <a:pt x="9" y="1"/>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9" name="Google Shape;299;p14"/>
              <p:cNvSpPr/>
              <p:nvPr/>
            </p:nvSpPr>
            <p:spPr>
              <a:xfrm>
                <a:off x="3994" y="367"/>
                <a:ext cx="14" cy="5"/>
              </a:xfrm>
              <a:custGeom>
                <a:rect b="b" l="l" r="r" t="t"/>
                <a:pathLst>
                  <a:path extrusionOk="0" h="5" w="14">
                    <a:moveTo>
                      <a:pt x="2" y="0"/>
                    </a:moveTo>
                    <a:lnTo>
                      <a:pt x="9" y="2"/>
                    </a:lnTo>
                    <a:lnTo>
                      <a:pt x="13" y="4"/>
                    </a:lnTo>
                    <a:lnTo>
                      <a:pt x="4" y="4"/>
                    </a:lnTo>
                    <a:lnTo>
                      <a:pt x="1" y="3"/>
                    </a:lnTo>
                    <a:lnTo>
                      <a:pt x="2" y="0"/>
                    </a:lnTo>
                    <a:moveTo>
                      <a:pt x="2" y="0"/>
                    </a:moveTo>
                    <a:lnTo>
                      <a:pt x="2" y="0"/>
                    </a:lnTo>
                    <a:lnTo>
                      <a:pt x="0" y="3"/>
                    </a:lnTo>
                    <a:lnTo>
                      <a:pt x="0" y="3"/>
                    </a:lnTo>
                    <a:lnTo>
                      <a:pt x="0" y="3"/>
                    </a:lnTo>
                    <a:lnTo>
                      <a:pt x="4" y="5"/>
                    </a:lnTo>
                    <a:lnTo>
                      <a:pt x="4" y="5"/>
                    </a:lnTo>
                    <a:lnTo>
                      <a:pt x="4" y="5"/>
                    </a:lnTo>
                    <a:lnTo>
                      <a:pt x="13" y="5"/>
                    </a:lnTo>
                    <a:lnTo>
                      <a:pt x="14" y="4"/>
                    </a:lnTo>
                    <a:lnTo>
                      <a:pt x="13" y="4"/>
                    </a:lnTo>
                    <a:lnTo>
                      <a:pt x="9" y="1"/>
                    </a:lnTo>
                    <a:lnTo>
                      <a:pt x="9" y="1"/>
                    </a:lnTo>
                    <a:lnTo>
                      <a:pt x="9" y="1"/>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0" name="Google Shape;300;p14"/>
              <p:cNvSpPr/>
              <p:nvPr/>
            </p:nvSpPr>
            <p:spPr>
              <a:xfrm>
                <a:off x="4000" y="374"/>
                <a:ext cx="13" cy="6"/>
              </a:xfrm>
              <a:custGeom>
                <a:rect b="b" l="l" r="r" t="t"/>
                <a:pathLst>
                  <a:path extrusionOk="0" h="6" w="13">
                    <a:moveTo>
                      <a:pt x="0" y="3"/>
                    </a:moveTo>
                    <a:lnTo>
                      <a:pt x="7" y="0"/>
                    </a:lnTo>
                    <a:lnTo>
                      <a:pt x="13" y="3"/>
                    </a:lnTo>
                    <a:lnTo>
                      <a:pt x="7" y="6"/>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1" name="Google Shape;301;p14"/>
              <p:cNvSpPr/>
              <p:nvPr/>
            </p:nvSpPr>
            <p:spPr>
              <a:xfrm>
                <a:off x="3999" y="374"/>
                <a:ext cx="14" cy="6"/>
              </a:xfrm>
              <a:custGeom>
                <a:rect b="b" l="l" r="r" t="t"/>
                <a:pathLst>
                  <a:path extrusionOk="0" h="6" w="14">
                    <a:moveTo>
                      <a:pt x="8" y="0"/>
                    </a:moveTo>
                    <a:lnTo>
                      <a:pt x="13" y="3"/>
                    </a:lnTo>
                    <a:lnTo>
                      <a:pt x="8" y="5"/>
                    </a:lnTo>
                    <a:lnTo>
                      <a:pt x="1" y="3"/>
                    </a:lnTo>
                    <a:lnTo>
                      <a:pt x="8" y="0"/>
                    </a:lnTo>
                    <a:close/>
                    <a:moveTo>
                      <a:pt x="8" y="0"/>
                    </a:moveTo>
                    <a:lnTo>
                      <a:pt x="8" y="0"/>
                    </a:lnTo>
                    <a:lnTo>
                      <a:pt x="1" y="3"/>
                    </a:lnTo>
                    <a:lnTo>
                      <a:pt x="0" y="3"/>
                    </a:lnTo>
                    <a:lnTo>
                      <a:pt x="1" y="3"/>
                    </a:lnTo>
                    <a:lnTo>
                      <a:pt x="8" y="6"/>
                    </a:lnTo>
                    <a:lnTo>
                      <a:pt x="8" y="6"/>
                    </a:lnTo>
                    <a:lnTo>
                      <a:pt x="8" y="6"/>
                    </a:lnTo>
                    <a:lnTo>
                      <a:pt x="14" y="3"/>
                    </a:lnTo>
                    <a:lnTo>
                      <a:pt x="14" y="3"/>
                    </a:lnTo>
                    <a:lnTo>
                      <a:pt x="14" y="3"/>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2" name="Google Shape;302;p14"/>
              <p:cNvSpPr/>
              <p:nvPr/>
            </p:nvSpPr>
            <p:spPr>
              <a:xfrm>
                <a:off x="3999" y="374"/>
                <a:ext cx="14" cy="6"/>
              </a:xfrm>
              <a:custGeom>
                <a:rect b="b" l="l" r="r" t="t"/>
                <a:pathLst>
                  <a:path extrusionOk="0" h="6" w="14">
                    <a:moveTo>
                      <a:pt x="8" y="0"/>
                    </a:moveTo>
                    <a:lnTo>
                      <a:pt x="13" y="3"/>
                    </a:lnTo>
                    <a:lnTo>
                      <a:pt x="8" y="5"/>
                    </a:lnTo>
                    <a:lnTo>
                      <a:pt x="1" y="3"/>
                    </a:lnTo>
                    <a:lnTo>
                      <a:pt x="8" y="0"/>
                    </a:lnTo>
                    <a:moveTo>
                      <a:pt x="8" y="0"/>
                    </a:moveTo>
                    <a:lnTo>
                      <a:pt x="8" y="0"/>
                    </a:lnTo>
                    <a:lnTo>
                      <a:pt x="1" y="3"/>
                    </a:lnTo>
                    <a:lnTo>
                      <a:pt x="0" y="3"/>
                    </a:lnTo>
                    <a:lnTo>
                      <a:pt x="1" y="3"/>
                    </a:lnTo>
                    <a:lnTo>
                      <a:pt x="8" y="6"/>
                    </a:lnTo>
                    <a:lnTo>
                      <a:pt x="8" y="6"/>
                    </a:lnTo>
                    <a:lnTo>
                      <a:pt x="8" y="6"/>
                    </a:lnTo>
                    <a:lnTo>
                      <a:pt x="14" y="3"/>
                    </a:lnTo>
                    <a:lnTo>
                      <a:pt x="14" y="3"/>
                    </a:lnTo>
                    <a:lnTo>
                      <a:pt x="14" y="3"/>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3" name="Google Shape;303;p14"/>
              <p:cNvSpPr/>
              <p:nvPr/>
            </p:nvSpPr>
            <p:spPr>
              <a:xfrm>
                <a:off x="3984" y="386"/>
                <a:ext cx="18" cy="4"/>
              </a:xfrm>
              <a:custGeom>
                <a:rect b="b" l="l" r="r" t="t"/>
                <a:pathLst>
                  <a:path extrusionOk="0" h="4" w="18">
                    <a:moveTo>
                      <a:pt x="0" y="1"/>
                    </a:moveTo>
                    <a:lnTo>
                      <a:pt x="4" y="0"/>
                    </a:lnTo>
                    <a:lnTo>
                      <a:pt x="18" y="0"/>
                    </a:lnTo>
                    <a:lnTo>
                      <a:pt x="9" y="4"/>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4" name="Google Shape;304;p14"/>
              <p:cNvSpPr/>
              <p:nvPr/>
            </p:nvSpPr>
            <p:spPr>
              <a:xfrm>
                <a:off x="3983" y="385"/>
                <a:ext cx="21" cy="5"/>
              </a:xfrm>
              <a:custGeom>
                <a:rect b="b" l="l" r="r" t="t"/>
                <a:pathLst>
                  <a:path extrusionOk="0" h="5" w="21">
                    <a:moveTo>
                      <a:pt x="5" y="1"/>
                    </a:moveTo>
                    <a:lnTo>
                      <a:pt x="18" y="1"/>
                    </a:lnTo>
                    <a:lnTo>
                      <a:pt x="10" y="5"/>
                    </a:lnTo>
                    <a:lnTo>
                      <a:pt x="1" y="2"/>
                    </a:lnTo>
                    <a:lnTo>
                      <a:pt x="5" y="1"/>
                    </a:lnTo>
                    <a:close/>
                    <a:moveTo>
                      <a:pt x="5" y="0"/>
                    </a:moveTo>
                    <a:lnTo>
                      <a:pt x="5" y="0"/>
                    </a:lnTo>
                    <a:lnTo>
                      <a:pt x="1" y="2"/>
                    </a:lnTo>
                    <a:lnTo>
                      <a:pt x="0" y="2"/>
                    </a:lnTo>
                    <a:lnTo>
                      <a:pt x="1" y="2"/>
                    </a:lnTo>
                    <a:lnTo>
                      <a:pt x="9" y="5"/>
                    </a:lnTo>
                    <a:lnTo>
                      <a:pt x="10" y="5"/>
                    </a:lnTo>
                    <a:lnTo>
                      <a:pt x="10" y="5"/>
                    </a:lnTo>
                    <a:lnTo>
                      <a:pt x="18" y="2"/>
                    </a:lnTo>
                    <a:lnTo>
                      <a:pt x="21" y="1"/>
                    </a:lnTo>
                    <a:lnTo>
                      <a:pt x="18" y="1"/>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5" name="Google Shape;305;p14"/>
              <p:cNvSpPr/>
              <p:nvPr/>
            </p:nvSpPr>
            <p:spPr>
              <a:xfrm>
                <a:off x="3983" y="385"/>
                <a:ext cx="21" cy="5"/>
              </a:xfrm>
              <a:custGeom>
                <a:rect b="b" l="l" r="r" t="t"/>
                <a:pathLst>
                  <a:path extrusionOk="0" h="5" w="21">
                    <a:moveTo>
                      <a:pt x="5" y="1"/>
                    </a:moveTo>
                    <a:lnTo>
                      <a:pt x="18" y="1"/>
                    </a:lnTo>
                    <a:lnTo>
                      <a:pt x="10" y="5"/>
                    </a:lnTo>
                    <a:lnTo>
                      <a:pt x="1" y="2"/>
                    </a:lnTo>
                    <a:lnTo>
                      <a:pt x="5" y="1"/>
                    </a:lnTo>
                    <a:moveTo>
                      <a:pt x="5" y="0"/>
                    </a:moveTo>
                    <a:lnTo>
                      <a:pt x="5" y="0"/>
                    </a:lnTo>
                    <a:lnTo>
                      <a:pt x="1" y="2"/>
                    </a:lnTo>
                    <a:lnTo>
                      <a:pt x="0" y="2"/>
                    </a:lnTo>
                    <a:lnTo>
                      <a:pt x="1" y="2"/>
                    </a:lnTo>
                    <a:lnTo>
                      <a:pt x="9" y="5"/>
                    </a:lnTo>
                    <a:lnTo>
                      <a:pt x="10" y="5"/>
                    </a:lnTo>
                    <a:lnTo>
                      <a:pt x="10" y="5"/>
                    </a:lnTo>
                    <a:lnTo>
                      <a:pt x="18" y="2"/>
                    </a:lnTo>
                    <a:lnTo>
                      <a:pt x="21" y="1"/>
                    </a:lnTo>
                    <a:lnTo>
                      <a:pt x="18" y="1"/>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6" name="Google Shape;306;p14"/>
              <p:cNvSpPr/>
              <p:nvPr/>
            </p:nvSpPr>
            <p:spPr>
              <a:xfrm>
                <a:off x="3928" y="374"/>
                <a:ext cx="22" cy="7"/>
              </a:xfrm>
              <a:custGeom>
                <a:rect b="b" l="l" r="r" t="t"/>
                <a:pathLst>
                  <a:path extrusionOk="0" h="7" w="22">
                    <a:moveTo>
                      <a:pt x="1" y="4"/>
                    </a:moveTo>
                    <a:lnTo>
                      <a:pt x="0" y="0"/>
                    </a:lnTo>
                    <a:lnTo>
                      <a:pt x="10" y="0"/>
                    </a:lnTo>
                    <a:lnTo>
                      <a:pt x="18" y="2"/>
                    </a:lnTo>
                    <a:lnTo>
                      <a:pt x="22" y="3"/>
                    </a:lnTo>
                    <a:lnTo>
                      <a:pt x="19" y="6"/>
                    </a:lnTo>
                    <a:lnTo>
                      <a:pt x="10" y="7"/>
                    </a:lnTo>
                    <a:lnTo>
                      <a:pt x="1"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7" name="Google Shape;307;p14"/>
              <p:cNvSpPr/>
              <p:nvPr/>
            </p:nvSpPr>
            <p:spPr>
              <a:xfrm>
                <a:off x="3928" y="373"/>
                <a:ext cx="22" cy="8"/>
              </a:xfrm>
              <a:custGeom>
                <a:rect b="b" l="l" r="r" t="t"/>
                <a:pathLst>
                  <a:path extrusionOk="0" h="8" w="22">
                    <a:moveTo>
                      <a:pt x="1" y="1"/>
                    </a:moveTo>
                    <a:lnTo>
                      <a:pt x="10" y="1"/>
                    </a:lnTo>
                    <a:lnTo>
                      <a:pt x="18" y="3"/>
                    </a:lnTo>
                    <a:lnTo>
                      <a:pt x="21" y="4"/>
                    </a:lnTo>
                    <a:lnTo>
                      <a:pt x="19" y="6"/>
                    </a:lnTo>
                    <a:lnTo>
                      <a:pt x="10" y="8"/>
                    </a:lnTo>
                    <a:lnTo>
                      <a:pt x="1" y="4"/>
                    </a:lnTo>
                    <a:lnTo>
                      <a:pt x="1" y="1"/>
                    </a:lnTo>
                    <a:close/>
                    <a:moveTo>
                      <a:pt x="0" y="0"/>
                    </a:moveTo>
                    <a:lnTo>
                      <a:pt x="0" y="1"/>
                    </a:lnTo>
                    <a:lnTo>
                      <a:pt x="1" y="5"/>
                    </a:lnTo>
                    <a:lnTo>
                      <a:pt x="1" y="5"/>
                    </a:lnTo>
                    <a:lnTo>
                      <a:pt x="1" y="5"/>
                    </a:lnTo>
                    <a:lnTo>
                      <a:pt x="10" y="8"/>
                    </a:lnTo>
                    <a:lnTo>
                      <a:pt x="10" y="8"/>
                    </a:lnTo>
                    <a:lnTo>
                      <a:pt x="10" y="8"/>
                    </a:lnTo>
                    <a:lnTo>
                      <a:pt x="19" y="7"/>
                    </a:lnTo>
                    <a:lnTo>
                      <a:pt x="20" y="7"/>
                    </a:lnTo>
                    <a:lnTo>
                      <a:pt x="20" y="7"/>
                    </a:lnTo>
                    <a:lnTo>
                      <a:pt x="22" y="4"/>
                    </a:lnTo>
                    <a:lnTo>
                      <a:pt x="22" y="4"/>
                    </a:lnTo>
                    <a:lnTo>
                      <a:pt x="21" y="4"/>
                    </a:lnTo>
                    <a:lnTo>
                      <a:pt x="19" y="2"/>
                    </a:lnTo>
                    <a:lnTo>
                      <a:pt x="19" y="2"/>
                    </a:lnTo>
                    <a:lnTo>
                      <a:pt x="19" y="2"/>
                    </a:lnTo>
                    <a:lnTo>
                      <a:pt x="10" y="1"/>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8" name="Google Shape;308;p14"/>
              <p:cNvSpPr/>
              <p:nvPr/>
            </p:nvSpPr>
            <p:spPr>
              <a:xfrm>
                <a:off x="3928" y="373"/>
                <a:ext cx="22" cy="8"/>
              </a:xfrm>
              <a:custGeom>
                <a:rect b="b" l="l" r="r" t="t"/>
                <a:pathLst>
                  <a:path extrusionOk="0" h="8" w="22">
                    <a:moveTo>
                      <a:pt x="1" y="1"/>
                    </a:moveTo>
                    <a:lnTo>
                      <a:pt x="10" y="1"/>
                    </a:lnTo>
                    <a:lnTo>
                      <a:pt x="18" y="3"/>
                    </a:lnTo>
                    <a:lnTo>
                      <a:pt x="21" y="4"/>
                    </a:lnTo>
                    <a:lnTo>
                      <a:pt x="19" y="6"/>
                    </a:lnTo>
                    <a:lnTo>
                      <a:pt x="10" y="8"/>
                    </a:lnTo>
                    <a:lnTo>
                      <a:pt x="1" y="4"/>
                    </a:lnTo>
                    <a:lnTo>
                      <a:pt x="1" y="1"/>
                    </a:lnTo>
                    <a:moveTo>
                      <a:pt x="0" y="0"/>
                    </a:moveTo>
                    <a:lnTo>
                      <a:pt x="0" y="1"/>
                    </a:lnTo>
                    <a:lnTo>
                      <a:pt x="1" y="5"/>
                    </a:lnTo>
                    <a:lnTo>
                      <a:pt x="1" y="5"/>
                    </a:lnTo>
                    <a:lnTo>
                      <a:pt x="1" y="5"/>
                    </a:lnTo>
                    <a:lnTo>
                      <a:pt x="10" y="8"/>
                    </a:lnTo>
                    <a:lnTo>
                      <a:pt x="10" y="8"/>
                    </a:lnTo>
                    <a:lnTo>
                      <a:pt x="10" y="8"/>
                    </a:lnTo>
                    <a:lnTo>
                      <a:pt x="19" y="7"/>
                    </a:lnTo>
                    <a:lnTo>
                      <a:pt x="20" y="7"/>
                    </a:lnTo>
                    <a:lnTo>
                      <a:pt x="20" y="7"/>
                    </a:lnTo>
                    <a:lnTo>
                      <a:pt x="22" y="4"/>
                    </a:lnTo>
                    <a:lnTo>
                      <a:pt x="22" y="4"/>
                    </a:lnTo>
                    <a:lnTo>
                      <a:pt x="21" y="4"/>
                    </a:lnTo>
                    <a:lnTo>
                      <a:pt x="19" y="2"/>
                    </a:lnTo>
                    <a:lnTo>
                      <a:pt x="19" y="2"/>
                    </a:lnTo>
                    <a:lnTo>
                      <a:pt x="19" y="2"/>
                    </a:lnTo>
                    <a:lnTo>
                      <a:pt x="10" y="1"/>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9" name="Google Shape;309;p14"/>
              <p:cNvSpPr/>
              <p:nvPr/>
            </p:nvSpPr>
            <p:spPr>
              <a:xfrm>
                <a:off x="3950" y="382"/>
                <a:ext cx="23" cy="4"/>
              </a:xfrm>
              <a:custGeom>
                <a:rect b="b" l="l" r="r" t="t"/>
                <a:pathLst>
                  <a:path extrusionOk="0" h="4" w="23">
                    <a:moveTo>
                      <a:pt x="0" y="3"/>
                    </a:moveTo>
                    <a:lnTo>
                      <a:pt x="10" y="0"/>
                    </a:lnTo>
                    <a:lnTo>
                      <a:pt x="20" y="0"/>
                    </a:lnTo>
                    <a:lnTo>
                      <a:pt x="23" y="3"/>
                    </a:lnTo>
                    <a:lnTo>
                      <a:pt x="14" y="4"/>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0" name="Google Shape;310;p14"/>
              <p:cNvSpPr/>
              <p:nvPr/>
            </p:nvSpPr>
            <p:spPr>
              <a:xfrm>
                <a:off x="3949" y="381"/>
                <a:ext cx="25" cy="5"/>
              </a:xfrm>
              <a:custGeom>
                <a:rect b="b" l="l" r="r" t="t"/>
                <a:pathLst>
                  <a:path extrusionOk="0" h="5" w="25">
                    <a:moveTo>
                      <a:pt x="11" y="1"/>
                    </a:moveTo>
                    <a:lnTo>
                      <a:pt x="21" y="2"/>
                    </a:lnTo>
                    <a:lnTo>
                      <a:pt x="24" y="4"/>
                    </a:lnTo>
                    <a:lnTo>
                      <a:pt x="15" y="5"/>
                    </a:lnTo>
                    <a:lnTo>
                      <a:pt x="2" y="4"/>
                    </a:lnTo>
                    <a:lnTo>
                      <a:pt x="11" y="1"/>
                    </a:lnTo>
                    <a:close/>
                    <a:moveTo>
                      <a:pt x="11" y="0"/>
                    </a:moveTo>
                    <a:lnTo>
                      <a:pt x="10" y="0"/>
                    </a:lnTo>
                    <a:lnTo>
                      <a:pt x="2" y="4"/>
                    </a:lnTo>
                    <a:lnTo>
                      <a:pt x="0" y="4"/>
                    </a:lnTo>
                    <a:lnTo>
                      <a:pt x="2" y="4"/>
                    </a:lnTo>
                    <a:lnTo>
                      <a:pt x="15" y="5"/>
                    </a:lnTo>
                    <a:lnTo>
                      <a:pt x="15" y="5"/>
                    </a:lnTo>
                    <a:lnTo>
                      <a:pt x="15" y="5"/>
                    </a:lnTo>
                    <a:lnTo>
                      <a:pt x="24" y="4"/>
                    </a:lnTo>
                    <a:lnTo>
                      <a:pt x="25" y="4"/>
                    </a:lnTo>
                    <a:lnTo>
                      <a:pt x="24" y="3"/>
                    </a:lnTo>
                    <a:lnTo>
                      <a:pt x="21" y="1"/>
                    </a:lnTo>
                    <a:lnTo>
                      <a:pt x="21" y="1"/>
                    </a:lnTo>
                    <a:lnTo>
                      <a:pt x="21" y="1"/>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1" name="Google Shape;311;p14"/>
              <p:cNvSpPr/>
              <p:nvPr/>
            </p:nvSpPr>
            <p:spPr>
              <a:xfrm>
                <a:off x="3949" y="381"/>
                <a:ext cx="25" cy="5"/>
              </a:xfrm>
              <a:custGeom>
                <a:rect b="b" l="l" r="r" t="t"/>
                <a:pathLst>
                  <a:path extrusionOk="0" h="5" w="25">
                    <a:moveTo>
                      <a:pt x="11" y="1"/>
                    </a:moveTo>
                    <a:lnTo>
                      <a:pt x="21" y="2"/>
                    </a:lnTo>
                    <a:lnTo>
                      <a:pt x="24" y="4"/>
                    </a:lnTo>
                    <a:lnTo>
                      <a:pt x="15" y="5"/>
                    </a:lnTo>
                    <a:lnTo>
                      <a:pt x="2" y="4"/>
                    </a:lnTo>
                    <a:lnTo>
                      <a:pt x="11" y="1"/>
                    </a:lnTo>
                    <a:moveTo>
                      <a:pt x="11" y="0"/>
                    </a:moveTo>
                    <a:lnTo>
                      <a:pt x="10" y="0"/>
                    </a:lnTo>
                    <a:lnTo>
                      <a:pt x="2" y="4"/>
                    </a:lnTo>
                    <a:lnTo>
                      <a:pt x="0" y="4"/>
                    </a:lnTo>
                    <a:lnTo>
                      <a:pt x="2" y="4"/>
                    </a:lnTo>
                    <a:lnTo>
                      <a:pt x="15" y="5"/>
                    </a:lnTo>
                    <a:lnTo>
                      <a:pt x="15" y="5"/>
                    </a:lnTo>
                    <a:lnTo>
                      <a:pt x="15" y="5"/>
                    </a:lnTo>
                    <a:lnTo>
                      <a:pt x="24" y="4"/>
                    </a:lnTo>
                    <a:lnTo>
                      <a:pt x="25" y="4"/>
                    </a:lnTo>
                    <a:lnTo>
                      <a:pt x="24" y="3"/>
                    </a:lnTo>
                    <a:lnTo>
                      <a:pt x="21" y="1"/>
                    </a:lnTo>
                    <a:lnTo>
                      <a:pt x="21" y="1"/>
                    </a:lnTo>
                    <a:lnTo>
                      <a:pt x="21" y="1"/>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2" name="Google Shape;312;p14"/>
              <p:cNvSpPr/>
              <p:nvPr/>
            </p:nvSpPr>
            <p:spPr>
              <a:xfrm>
                <a:off x="3984" y="393"/>
                <a:ext cx="34" cy="15"/>
              </a:xfrm>
              <a:custGeom>
                <a:rect b="b" l="l" r="r" t="t"/>
                <a:pathLst>
                  <a:path extrusionOk="0" h="15" w="34">
                    <a:moveTo>
                      <a:pt x="4" y="14"/>
                    </a:moveTo>
                    <a:lnTo>
                      <a:pt x="1" y="9"/>
                    </a:lnTo>
                    <a:lnTo>
                      <a:pt x="2" y="4"/>
                    </a:lnTo>
                    <a:lnTo>
                      <a:pt x="0" y="0"/>
                    </a:lnTo>
                    <a:lnTo>
                      <a:pt x="14" y="0"/>
                    </a:lnTo>
                    <a:lnTo>
                      <a:pt x="22" y="2"/>
                    </a:lnTo>
                    <a:lnTo>
                      <a:pt x="31" y="3"/>
                    </a:lnTo>
                    <a:lnTo>
                      <a:pt x="34" y="6"/>
                    </a:lnTo>
                    <a:lnTo>
                      <a:pt x="23" y="6"/>
                    </a:lnTo>
                    <a:lnTo>
                      <a:pt x="10" y="10"/>
                    </a:lnTo>
                    <a:lnTo>
                      <a:pt x="10" y="15"/>
                    </a:lnTo>
                    <a:lnTo>
                      <a:pt x="4" y="1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3" name="Google Shape;313;p14"/>
              <p:cNvSpPr/>
              <p:nvPr/>
            </p:nvSpPr>
            <p:spPr>
              <a:xfrm>
                <a:off x="3984" y="393"/>
                <a:ext cx="34" cy="15"/>
              </a:xfrm>
              <a:custGeom>
                <a:rect b="b" l="l" r="r" t="t"/>
                <a:pathLst>
                  <a:path extrusionOk="0" h="15" w="34">
                    <a:moveTo>
                      <a:pt x="14" y="0"/>
                    </a:moveTo>
                    <a:lnTo>
                      <a:pt x="22" y="2"/>
                    </a:lnTo>
                    <a:lnTo>
                      <a:pt x="31" y="3"/>
                    </a:lnTo>
                    <a:lnTo>
                      <a:pt x="33" y="5"/>
                    </a:lnTo>
                    <a:lnTo>
                      <a:pt x="23" y="5"/>
                    </a:lnTo>
                    <a:lnTo>
                      <a:pt x="10" y="10"/>
                    </a:lnTo>
                    <a:lnTo>
                      <a:pt x="10" y="14"/>
                    </a:lnTo>
                    <a:lnTo>
                      <a:pt x="4" y="14"/>
                    </a:lnTo>
                    <a:lnTo>
                      <a:pt x="1" y="9"/>
                    </a:lnTo>
                    <a:lnTo>
                      <a:pt x="2" y="4"/>
                    </a:lnTo>
                    <a:lnTo>
                      <a:pt x="0" y="0"/>
                    </a:lnTo>
                    <a:lnTo>
                      <a:pt x="14" y="0"/>
                    </a:lnTo>
                    <a:close/>
                    <a:moveTo>
                      <a:pt x="14" y="0"/>
                    </a:moveTo>
                    <a:lnTo>
                      <a:pt x="14" y="0"/>
                    </a:lnTo>
                    <a:lnTo>
                      <a:pt x="0" y="0"/>
                    </a:lnTo>
                    <a:lnTo>
                      <a:pt x="0" y="0"/>
                    </a:lnTo>
                    <a:lnTo>
                      <a:pt x="0" y="1"/>
                    </a:lnTo>
                    <a:lnTo>
                      <a:pt x="2" y="4"/>
                    </a:lnTo>
                    <a:lnTo>
                      <a:pt x="1" y="9"/>
                    </a:lnTo>
                    <a:lnTo>
                      <a:pt x="1" y="10"/>
                    </a:lnTo>
                    <a:lnTo>
                      <a:pt x="1" y="10"/>
                    </a:lnTo>
                    <a:lnTo>
                      <a:pt x="4" y="14"/>
                    </a:lnTo>
                    <a:lnTo>
                      <a:pt x="4" y="14"/>
                    </a:lnTo>
                    <a:lnTo>
                      <a:pt x="4" y="14"/>
                    </a:lnTo>
                    <a:lnTo>
                      <a:pt x="10" y="15"/>
                    </a:lnTo>
                    <a:lnTo>
                      <a:pt x="10" y="15"/>
                    </a:lnTo>
                    <a:lnTo>
                      <a:pt x="10" y="14"/>
                    </a:lnTo>
                    <a:lnTo>
                      <a:pt x="10" y="10"/>
                    </a:lnTo>
                    <a:lnTo>
                      <a:pt x="23" y="6"/>
                    </a:lnTo>
                    <a:lnTo>
                      <a:pt x="33" y="6"/>
                    </a:lnTo>
                    <a:lnTo>
                      <a:pt x="34" y="6"/>
                    </a:lnTo>
                    <a:lnTo>
                      <a:pt x="34" y="5"/>
                    </a:lnTo>
                    <a:lnTo>
                      <a:pt x="32" y="3"/>
                    </a:lnTo>
                    <a:lnTo>
                      <a:pt x="31" y="3"/>
                    </a:lnTo>
                    <a:lnTo>
                      <a:pt x="31" y="3"/>
                    </a:lnTo>
                    <a:lnTo>
                      <a:pt x="22" y="1"/>
                    </a:lnTo>
                    <a:lnTo>
                      <a:pt x="14" y="0"/>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4" name="Google Shape;314;p14"/>
              <p:cNvSpPr/>
              <p:nvPr/>
            </p:nvSpPr>
            <p:spPr>
              <a:xfrm>
                <a:off x="3984" y="393"/>
                <a:ext cx="34" cy="15"/>
              </a:xfrm>
              <a:custGeom>
                <a:rect b="b" l="l" r="r" t="t"/>
                <a:pathLst>
                  <a:path extrusionOk="0" h="15" w="34">
                    <a:moveTo>
                      <a:pt x="14" y="0"/>
                    </a:moveTo>
                    <a:lnTo>
                      <a:pt x="22" y="2"/>
                    </a:lnTo>
                    <a:lnTo>
                      <a:pt x="31" y="3"/>
                    </a:lnTo>
                    <a:lnTo>
                      <a:pt x="33" y="5"/>
                    </a:lnTo>
                    <a:lnTo>
                      <a:pt x="23" y="5"/>
                    </a:lnTo>
                    <a:lnTo>
                      <a:pt x="10" y="10"/>
                    </a:lnTo>
                    <a:lnTo>
                      <a:pt x="10" y="14"/>
                    </a:lnTo>
                    <a:lnTo>
                      <a:pt x="4" y="14"/>
                    </a:lnTo>
                    <a:lnTo>
                      <a:pt x="1" y="9"/>
                    </a:lnTo>
                    <a:lnTo>
                      <a:pt x="2" y="4"/>
                    </a:lnTo>
                    <a:lnTo>
                      <a:pt x="0" y="0"/>
                    </a:lnTo>
                    <a:lnTo>
                      <a:pt x="14" y="0"/>
                    </a:lnTo>
                    <a:moveTo>
                      <a:pt x="14" y="0"/>
                    </a:moveTo>
                    <a:lnTo>
                      <a:pt x="14" y="0"/>
                    </a:lnTo>
                    <a:lnTo>
                      <a:pt x="0" y="0"/>
                    </a:lnTo>
                    <a:lnTo>
                      <a:pt x="0" y="0"/>
                    </a:lnTo>
                    <a:lnTo>
                      <a:pt x="0" y="1"/>
                    </a:lnTo>
                    <a:lnTo>
                      <a:pt x="2" y="4"/>
                    </a:lnTo>
                    <a:lnTo>
                      <a:pt x="1" y="9"/>
                    </a:lnTo>
                    <a:lnTo>
                      <a:pt x="1" y="10"/>
                    </a:lnTo>
                    <a:lnTo>
                      <a:pt x="1" y="10"/>
                    </a:lnTo>
                    <a:lnTo>
                      <a:pt x="4" y="14"/>
                    </a:lnTo>
                    <a:lnTo>
                      <a:pt x="4" y="14"/>
                    </a:lnTo>
                    <a:lnTo>
                      <a:pt x="4" y="14"/>
                    </a:lnTo>
                    <a:lnTo>
                      <a:pt x="10" y="15"/>
                    </a:lnTo>
                    <a:lnTo>
                      <a:pt x="10" y="15"/>
                    </a:lnTo>
                    <a:lnTo>
                      <a:pt x="10" y="14"/>
                    </a:lnTo>
                    <a:lnTo>
                      <a:pt x="10" y="10"/>
                    </a:lnTo>
                    <a:lnTo>
                      <a:pt x="23" y="6"/>
                    </a:lnTo>
                    <a:lnTo>
                      <a:pt x="33" y="6"/>
                    </a:lnTo>
                    <a:lnTo>
                      <a:pt x="34" y="6"/>
                    </a:lnTo>
                    <a:lnTo>
                      <a:pt x="34" y="5"/>
                    </a:lnTo>
                    <a:lnTo>
                      <a:pt x="32" y="3"/>
                    </a:lnTo>
                    <a:lnTo>
                      <a:pt x="31" y="3"/>
                    </a:lnTo>
                    <a:lnTo>
                      <a:pt x="31" y="3"/>
                    </a:lnTo>
                    <a:lnTo>
                      <a:pt x="22" y="1"/>
                    </a:lnTo>
                    <a:lnTo>
                      <a:pt x="14" y="0"/>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5" name="Google Shape;315;p14"/>
              <p:cNvSpPr/>
              <p:nvPr/>
            </p:nvSpPr>
            <p:spPr>
              <a:xfrm>
                <a:off x="4008" y="409"/>
                <a:ext cx="20" cy="8"/>
              </a:xfrm>
              <a:custGeom>
                <a:rect b="b" l="l" r="r" t="t"/>
                <a:pathLst>
                  <a:path extrusionOk="0" h="8" w="20">
                    <a:moveTo>
                      <a:pt x="5" y="6"/>
                    </a:moveTo>
                    <a:lnTo>
                      <a:pt x="0" y="3"/>
                    </a:lnTo>
                    <a:lnTo>
                      <a:pt x="1" y="1"/>
                    </a:lnTo>
                    <a:lnTo>
                      <a:pt x="13" y="0"/>
                    </a:lnTo>
                    <a:lnTo>
                      <a:pt x="18" y="2"/>
                    </a:lnTo>
                    <a:lnTo>
                      <a:pt x="20" y="5"/>
                    </a:lnTo>
                    <a:lnTo>
                      <a:pt x="13" y="8"/>
                    </a:lnTo>
                    <a:lnTo>
                      <a:pt x="5"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6" name="Google Shape;316;p14"/>
              <p:cNvSpPr/>
              <p:nvPr/>
            </p:nvSpPr>
            <p:spPr>
              <a:xfrm>
                <a:off x="4008" y="408"/>
                <a:ext cx="20" cy="9"/>
              </a:xfrm>
              <a:custGeom>
                <a:rect b="b" l="l" r="r" t="t"/>
                <a:pathLst>
                  <a:path extrusionOk="0" h="9" w="20">
                    <a:moveTo>
                      <a:pt x="13" y="1"/>
                    </a:moveTo>
                    <a:lnTo>
                      <a:pt x="18" y="3"/>
                    </a:lnTo>
                    <a:lnTo>
                      <a:pt x="20" y="6"/>
                    </a:lnTo>
                    <a:lnTo>
                      <a:pt x="13" y="9"/>
                    </a:lnTo>
                    <a:lnTo>
                      <a:pt x="5" y="7"/>
                    </a:lnTo>
                    <a:lnTo>
                      <a:pt x="1" y="4"/>
                    </a:lnTo>
                    <a:lnTo>
                      <a:pt x="2" y="2"/>
                    </a:lnTo>
                    <a:lnTo>
                      <a:pt x="13" y="1"/>
                    </a:lnTo>
                    <a:close/>
                    <a:moveTo>
                      <a:pt x="13" y="0"/>
                    </a:moveTo>
                    <a:lnTo>
                      <a:pt x="13" y="0"/>
                    </a:lnTo>
                    <a:lnTo>
                      <a:pt x="2" y="2"/>
                    </a:lnTo>
                    <a:lnTo>
                      <a:pt x="1" y="2"/>
                    </a:lnTo>
                    <a:lnTo>
                      <a:pt x="1" y="2"/>
                    </a:lnTo>
                    <a:lnTo>
                      <a:pt x="0" y="4"/>
                    </a:lnTo>
                    <a:lnTo>
                      <a:pt x="0" y="5"/>
                    </a:lnTo>
                    <a:lnTo>
                      <a:pt x="0" y="5"/>
                    </a:lnTo>
                    <a:lnTo>
                      <a:pt x="5" y="7"/>
                    </a:lnTo>
                    <a:lnTo>
                      <a:pt x="5" y="7"/>
                    </a:lnTo>
                    <a:lnTo>
                      <a:pt x="5" y="7"/>
                    </a:lnTo>
                    <a:lnTo>
                      <a:pt x="13" y="9"/>
                    </a:lnTo>
                    <a:lnTo>
                      <a:pt x="13" y="9"/>
                    </a:lnTo>
                    <a:lnTo>
                      <a:pt x="13" y="9"/>
                    </a:lnTo>
                    <a:lnTo>
                      <a:pt x="20" y="6"/>
                    </a:lnTo>
                    <a:lnTo>
                      <a:pt x="20" y="6"/>
                    </a:lnTo>
                    <a:lnTo>
                      <a:pt x="20" y="6"/>
                    </a:lnTo>
                    <a:lnTo>
                      <a:pt x="18" y="3"/>
                    </a:lnTo>
                    <a:lnTo>
                      <a:pt x="18" y="2"/>
                    </a:lnTo>
                    <a:lnTo>
                      <a:pt x="18" y="2"/>
                    </a:lnTo>
                    <a:lnTo>
                      <a:pt x="13" y="0"/>
                    </a:lnTo>
                    <a:lnTo>
                      <a:pt x="13" y="0"/>
                    </a:lnTo>
                    <a:lnTo>
                      <a:pt x="1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7" name="Google Shape;317;p14"/>
              <p:cNvSpPr/>
              <p:nvPr/>
            </p:nvSpPr>
            <p:spPr>
              <a:xfrm>
                <a:off x="4008" y="408"/>
                <a:ext cx="20" cy="9"/>
              </a:xfrm>
              <a:custGeom>
                <a:rect b="b" l="l" r="r" t="t"/>
                <a:pathLst>
                  <a:path extrusionOk="0" h="9" w="20">
                    <a:moveTo>
                      <a:pt x="13" y="1"/>
                    </a:moveTo>
                    <a:lnTo>
                      <a:pt x="18" y="3"/>
                    </a:lnTo>
                    <a:lnTo>
                      <a:pt x="20" y="6"/>
                    </a:lnTo>
                    <a:lnTo>
                      <a:pt x="13" y="9"/>
                    </a:lnTo>
                    <a:lnTo>
                      <a:pt x="5" y="7"/>
                    </a:lnTo>
                    <a:lnTo>
                      <a:pt x="1" y="4"/>
                    </a:lnTo>
                    <a:lnTo>
                      <a:pt x="2" y="2"/>
                    </a:lnTo>
                    <a:lnTo>
                      <a:pt x="13" y="1"/>
                    </a:lnTo>
                    <a:moveTo>
                      <a:pt x="13" y="0"/>
                    </a:moveTo>
                    <a:lnTo>
                      <a:pt x="13" y="0"/>
                    </a:lnTo>
                    <a:lnTo>
                      <a:pt x="2" y="2"/>
                    </a:lnTo>
                    <a:lnTo>
                      <a:pt x="1" y="2"/>
                    </a:lnTo>
                    <a:lnTo>
                      <a:pt x="1" y="2"/>
                    </a:lnTo>
                    <a:lnTo>
                      <a:pt x="0" y="4"/>
                    </a:lnTo>
                    <a:lnTo>
                      <a:pt x="0" y="5"/>
                    </a:lnTo>
                    <a:lnTo>
                      <a:pt x="0" y="5"/>
                    </a:lnTo>
                    <a:lnTo>
                      <a:pt x="5" y="7"/>
                    </a:lnTo>
                    <a:lnTo>
                      <a:pt x="5" y="7"/>
                    </a:lnTo>
                    <a:lnTo>
                      <a:pt x="5" y="7"/>
                    </a:lnTo>
                    <a:lnTo>
                      <a:pt x="13" y="9"/>
                    </a:lnTo>
                    <a:lnTo>
                      <a:pt x="13" y="9"/>
                    </a:lnTo>
                    <a:lnTo>
                      <a:pt x="13" y="9"/>
                    </a:lnTo>
                    <a:lnTo>
                      <a:pt x="20" y="6"/>
                    </a:lnTo>
                    <a:lnTo>
                      <a:pt x="20" y="6"/>
                    </a:lnTo>
                    <a:lnTo>
                      <a:pt x="20" y="6"/>
                    </a:lnTo>
                    <a:lnTo>
                      <a:pt x="18" y="3"/>
                    </a:lnTo>
                    <a:lnTo>
                      <a:pt x="18" y="2"/>
                    </a:lnTo>
                    <a:lnTo>
                      <a:pt x="18" y="2"/>
                    </a:lnTo>
                    <a:lnTo>
                      <a:pt x="13" y="0"/>
                    </a:lnTo>
                    <a:lnTo>
                      <a:pt x="13" y="0"/>
                    </a:lnTo>
                    <a:lnTo>
                      <a:pt x="1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8" name="Google Shape;318;p14"/>
              <p:cNvSpPr/>
              <p:nvPr/>
            </p:nvSpPr>
            <p:spPr>
              <a:xfrm>
                <a:off x="3958" y="397"/>
                <a:ext cx="18" cy="11"/>
              </a:xfrm>
              <a:custGeom>
                <a:rect b="b" l="l" r="r" t="t"/>
                <a:pathLst>
                  <a:path extrusionOk="0" h="11" w="18">
                    <a:moveTo>
                      <a:pt x="0" y="7"/>
                    </a:moveTo>
                    <a:lnTo>
                      <a:pt x="4" y="1"/>
                    </a:lnTo>
                    <a:lnTo>
                      <a:pt x="15" y="0"/>
                    </a:lnTo>
                    <a:lnTo>
                      <a:pt x="18" y="2"/>
                    </a:lnTo>
                    <a:lnTo>
                      <a:pt x="16" y="10"/>
                    </a:lnTo>
                    <a:lnTo>
                      <a:pt x="2" y="11"/>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9" name="Google Shape;319;p14"/>
              <p:cNvSpPr/>
              <p:nvPr/>
            </p:nvSpPr>
            <p:spPr>
              <a:xfrm>
                <a:off x="3958" y="396"/>
                <a:ext cx="18" cy="12"/>
              </a:xfrm>
              <a:custGeom>
                <a:rect b="b" l="l" r="r" t="t"/>
                <a:pathLst>
                  <a:path extrusionOk="0" h="12" w="18">
                    <a:moveTo>
                      <a:pt x="15" y="1"/>
                    </a:moveTo>
                    <a:lnTo>
                      <a:pt x="18" y="4"/>
                    </a:lnTo>
                    <a:lnTo>
                      <a:pt x="16" y="11"/>
                    </a:lnTo>
                    <a:lnTo>
                      <a:pt x="3" y="11"/>
                    </a:lnTo>
                    <a:lnTo>
                      <a:pt x="1" y="8"/>
                    </a:lnTo>
                    <a:lnTo>
                      <a:pt x="4" y="2"/>
                    </a:lnTo>
                    <a:lnTo>
                      <a:pt x="15" y="1"/>
                    </a:lnTo>
                    <a:close/>
                    <a:moveTo>
                      <a:pt x="15" y="0"/>
                    </a:moveTo>
                    <a:lnTo>
                      <a:pt x="15" y="0"/>
                    </a:lnTo>
                    <a:lnTo>
                      <a:pt x="4" y="2"/>
                    </a:lnTo>
                    <a:lnTo>
                      <a:pt x="4" y="2"/>
                    </a:lnTo>
                    <a:lnTo>
                      <a:pt x="4" y="2"/>
                    </a:lnTo>
                    <a:lnTo>
                      <a:pt x="0" y="8"/>
                    </a:lnTo>
                    <a:lnTo>
                      <a:pt x="0" y="8"/>
                    </a:lnTo>
                    <a:lnTo>
                      <a:pt x="0" y="9"/>
                    </a:lnTo>
                    <a:lnTo>
                      <a:pt x="2" y="11"/>
                    </a:lnTo>
                    <a:lnTo>
                      <a:pt x="2" y="12"/>
                    </a:lnTo>
                    <a:lnTo>
                      <a:pt x="3" y="12"/>
                    </a:lnTo>
                    <a:lnTo>
                      <a:pt x="16" y="11"/>
                    </a:lnTo>
                    <a:lnTo>
                      <a:pt x="16" y="11"/>
                    </a:lnTo>
                    <a:lnTo>
                      <a:pt x="16" y="11"/>
                    </a:lnTo>
                    <a:lnTo>
                      <a:pt x="18" y="4"/>
                    </a:lnTo>
                    <a:lnTo>
                      <a:pt x="18" y="3"/>
                    </a:lnTo>
                    <a:lnTo>
                      <a:pt x="18" y="3"/>
                    </a:lnTo>
                    <a:lnTo>
                      <a:pt x="15" y="1"/>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0" name="Google Shape;320;p14"/>
              <p:cNvSpPr/>
              <p:nvPr/>
            </p:nvSpPr>
            <p:spPr>
              <a:xfrm>
                <a:off x="3958" y="396"/>
                <a:ext cx="18" cy="12"/>
              </a:xfrm>
              <a:custGeom>
                <a:rect b="b" l="l" r="r" t="t"/>
                <a:pathLst>
                  <a:path extrusionOk="0" h="12" w="18">
                    <a:moveTo>
                      <a:pt x="15" y="1"/>
                    </a:moveTo>
                    <a:lnTo>
                      <a:pt x="18" y="4"/>
                    </a:lnTo>
                    <a:lnTo>
                      <a:pt x="16" y="11"/>
                    </a:lnTo>
                    <a:lnTo>
                      <a:pt x="3" y="11"/>
                    </a:lnTo>
                    <a:lnTo>
                      <a:pt x="1" y="8"/>
                    </a:lnTo>
                    <a:lnTo>
                      <a:pt x="4" y="2"/>
                    </a:lnTo>
                    <a:lnTo>
                      <a:pt x="15" y="1"/>
                    </a:lnTo>
                    <a:moveTo>
                      <a:pt x="15" y="0"/>
                    </a:moveTo>
                    <a:lnTo>
                      <a:pt x="15" y="0"/>
                    </a:lnTo>
                    <a:lnTo>
                      <a:pt x="4" y="2"/>
                    </a:lnTo>
                    <a:lnTo>
                      <a:pt x="4" y="2"/>
                    </a:lnTo>
                    <a:lnTo>
                      <a:pt x="4" y="2"/>
                    </a:lnTo>
                    <a:lnTo>
                      <a:pt x="0" y="8"/>
                    </a:lnTo>
                    <a:lnTo>
                      <a:pt x="0" y="8"/>
                    </a:lnTo>
                    <a:lnTo>
                      <a:pt x="0" y="9"/>
                    </a:lnTo>
                    <a:lnTo>
                      <a:pt x="2" y="11"/>
                    </a:lnTo>
                    <a:lnTo>
                      <a:pt x="2" y="12"/>
                    </a:lnTo>
                    <a:lnTo>
                      <a:pt x="3" y="12"/>
                    </a:lnTo>
                    <a:lnTo>
                      <a:pt x="16" y="11"/>
                    </a:lnTo>
                    <a:lnTo>
                      <a:pt x="16" y="11"/>
                    </a:lnTo>
                    <a:lnTo>
                      <a:pt x="16" y="11"/>
                    </a:lnTo>
                    <a:lnTo>
                      <a:pt x="18" y="4"/>
                    </a:lnTo>
                    <a:lnTo>
                      <a:pt x="18" y="3"/>
                    </a:lnTo>
                    <a:lnTo>
                      <a:pt x="18" y="3"/>
                    </a:lnTo>
                    <a:lnTo>
                      <a:pt x="15" y="1"/>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1" name="Google Shape;321;p14"/>
              <p:cNvSpPr/>
              <p:nvPr/>
            </p:nvSpPr>
            <p:spPr>
              <a:xfrm>
                <a:off x="3991" y="415"/>
                <a:ext cx="18" cy="4"/>
              </a:xfrm>
              <a:custGeom>
                <a:rect b="b" l="l" r="r" t="t"/>
                <a:pathLst>
                  <a:path extrusionOk="0" h="4" w="18">
                    <a:moveTo>
                      <a:pt x="0" y="2"/>
                    </a:moveTo>
                    <a:lnTo>
                      <a:pt x="8" y="0"/>
                    </a:lnTo>
                    <a:lnTo>
                      <a:pt x="18" y="1"/>
                    </a:lnTo>
                    <a:lnTo>
                      <a:pt x="18" y="3"/>
                    </a:lnTo>
                    <a:lnTo>
                      <a:pt x="7" y="4"/>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2" name="Google Shape;322;p14"/>
              <p:cNvSpPr/>
              <p:nvPr/>
            </p:nvSpPr>
            <p:spPr>
              <a:xfrm>
                <a:off x="3991" y="415"/>
                <a:ext cx="18" cy="4"/>
              </a:xfrm>
              <a:custGeom>
                <a:rect b="b" l="l" r="r" t="t"/>
                <a:pathLst>
                  <a:path extrusionOk="0" h="4" w="18">
                    <a:moveTo>
                      <a:pt x="8" y="1"/>
                    </a:moveTo>
                    <a:lnTo>
                      <a:pt x="18" y="1"/>
                    </a:lnTo>
                    <a:lnTo>
                      <a:pt x="18" y="3"/>
                    </a:lnTo>
                    <a:lnTo>
                      <a:pt x="7" y="3"/>
                    </a:lnTo>
                    <a:lnTo>
                      <a:pt x="2" y="2"/>
                    </a:lnTo>
                    <a:lnTo>
                      <a:pt x="8" y="1"/>
                    </a:lnTo>
                    <a:close/>
                    <a:moveTo>
                      <a:pt x="8" y="0"/>
                    </a:moveTo>
                    <a:lnTo>
                      <a:pt x="8" y="0"/>
                    </a:lnTo>
                    <a:lnTo>
                      <a:pt x="2" y="2"/>
                    </a:lnTo>
                    <a:lnTo>
                      <a:pt x="0" y="2"/>
                    </a:lnTo>
                    <a:lnTo>
                      <a:pt x="2" y="3"/>
                    </a:lnTo>
                    <a:lnTo>
                      <a:pt x="7" y="4"/>
                    </a:lnTo>
                    <a:lnTo>
                      <a:pt x="7" y="4"/>
                    </a:lnTo>
                    <a:lnTo>
                      <a:pt x="7" y="4"/>
                    </a:lnTo>
                    <a:lnTo>
                      <a:pt x="18" y="3"/>
                    </a:lnTo>
                    <a:lnTo>
                      <a:pt x="18" y="3"/>
                    </a:lnTo>
                    <a:lnTo>
                      <a:pt x="18" y="3"/>
                    </a:lnTo>
                    <a:lnTo>
                      <a:pt x="18" y="1"/>
                    </a:lnTo>
                    <a:lnTo>
                      <a:pt x="18" y="1"/>
                    </a:lnTo>
                    <a:lnTo>
                      <a:pt x="18" y="1"/>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3" name="Google Shape;323;p14"/>
              <p:cNvSpPr/>
              <p:nvPr/>
            </p:nvSpPr>
            <p:spPr>
              <a:xfrm>
                <a:off x="3991" y="415"/>
                <a:ext cx="18" cy="4"/>
              </a:xfrm>
              <a:custGeom>
                <a:rect b="b" l="l" r="r" t="t"/>
                <a:pathLst>
                  <a:path extrusionOk="0" h="4" w="18">
                    <a:moveTo>
                      <a:pt x="8" y="1"/>
                    </a:moveTo>
                    <a:lnTo>
                      <a:pt x="18" y="1"/>
                    </a:lnTo>
                    <a:lnTo>
                      <a:pt x="18" y="3"/>
                    </a:lnTo>
                    <a:lnTo>
                      <a:pt x="7" y="3"/>
                    </a:lnTo>
                    <a:lnTo>
                      <a:pt x="2" y="2"/>
                    </a:lnTo>
                    <a:lnTo>
                      <a:pt x="8" y="1"/>
                    </a:lnTo>
                    <a:moveTo>
                      <a:pt x="8" y="0"/>
                    </a:moveTo>
                    <a:lnTo>
                      <a:pt x="8" y="0"/>
                    </a:lnTo>
                    <a:lnTo>
                      <a:pt x="2" y="2"/>
                    </a:lnTo>
                    <a:lnTo>
                      <a:pt x="0" y="2"/>
                    </a:lnTo>
                    <a:lnTo>
                      <a:pt x="2" y="3"/>
                    </a:lnTo>
                    <a:lnTo>
                      <a:pt x="7" y="4"/>
                    </a:lnTo>
                    <a:lnTo>
                      <a:pt x="7" y="4"/>
                    </a:lnTo>
                    <a:lnTo>
                      <a:pt x="7" y="4"/>
                    </a:lnTo>
                    <a:lnTo>
                      <a:pt x="18" y="3"/>
                    </a:lnTo>
                    <a:lnTo>
                      <a:pt x="18" y="3"/>
                    </a:lnTo>
                    <a:lnTo>
                      <a:pt x="18" y="3"/>
                    </a:lnTo>
                    <a:lnTo>
                      <a:pt x="18" y="1"/>
                    </a:lnTo>
                    <a:lnTo>
                      <a:pt x="18" y="1"/>
                    </a:lnTo>
                    <a:lnTo>
                      <a:pt x="18" y="1"/>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4" name="Google Shape;324;p14"/>
              <p:cNvSpPr/>
              <p:nvPr/>
            </p:nvSpPr>
            <p:spPr>
              <a:xfrm>
                <a:off x="3894" y="397"/>
                <a:ext cx="23" cy="9"/>
              </a:xfrm>
              <a:custGeom>
                <a:rect b="b" l="l" r="r" t="t"/>
                <a:pathLst>
                  <a:path extrusionOk="0" h="9" w="23">
                    <a:moveTo>
                      <a:pt x="0" y="4"/>
                    </a:moveTo>
                    <a:lnTo>
                      <a:pt x="15" y="0"/>
                    </a:lnTo>
                    <a:lnTo>
                      <a:pt x="19" y="0"/>
                    </a:lnTo>
                    <a:lnTo>
                      <a:pt x="23" y="3"/>
                    </a:lnTo>
                    <a:lnTo>
                      <a:pt x="22" y="8"/>
                    </a:lnTo>
                    <a:lnTo>
                      <a:pt x="10" y="9"/>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5" name="Google Shape;325;p14"/>
              <p:cNvSpPr/>
              <p:nvPr/>
            </p:nvSpPr>
            <p:spPr>
              <a:xfrm>
                <a:off x="3893" y="396"/>
                <a:ext cx="24" cy="10"/>
              </a:xfrm>
              <a:custGeom>
                <a:rect b="b" l="l" r="r" t="t"/>
                <a:pathLst>
                  <a:path extrusionOk="0" h="10" w="24">
                    <a:moveTo>
                      <a:pt x="19" y="1"/>
                    </a:moveTo>
                    <a:lnTo>
                      <a:pt x="24" y="4"/>
                    </a:lnTo>
                    <a:lnTo>
                      <a:pt x="23" y="8"/>
                    </a:lnTo>
                    <a:lnTo>
                      <a:pt x="11" y="10"/>
                    </a:lnTo>
                    <a:lnTo>
                      <a:pt x="2" y="5"/>
                    </a:lnTo>
                    <a:lnTo>
                      <a:pt x="16" y="1"/>
                    </a:lnTo>
                    <a:lnTo>
                      <a:pt x="19" y="1"/>
                    </a:lnTo>
                    <a:close/>
                    <a:moveTo>
                      <a:pt x="20" y="0"/>
                    </a:moveTo>
                    <a:lnTo>
                      <a:pt x="19" y="0"/>
                    </a:lnTo>
                    <a:lnTo>
                      <a:pt x="16" y="0"/>
                    </a:lnTo>
                    <a:lnTo>
                      <a:pt x="16" y="0"/>
                    </a:lnTo>
                    <a:lnTo>
                      <a:pt x="16" y="0"/>
                    </a:lnTo>
                    <a:lnTo>
                      <a:pt x="1" y="4"/>
                    </a:lnTo>
                    <a:lnTo>
                      <a:pt x="0" y="5"/>
                    </a:lnTo>
                    <a:lnTo>
                      <a:pt x="1" y="5"/>
                    </a:lnTo>
                    <a:lnTo>
                      <a:pt x="11" y="10"/>
                    </a:lnTo>
                    <a:lnTo>
                      <a:pt x="11" y="10"/>
                    </a:lnTo>
                    <a:lnTo>
                      <a:pt x="11" y="10"/>
                    </a:lnTo>
                    <a:lnTo>
                      <a:pt x="23" y="9"/>
                    </a:lnTo>
                    <a:lnTo>
                      <a:pt x="24" y="9"/>
                    </a:lnTo>
                    <a:lnTo>
                      <a:pt x="24" y="8"/>
                    </a:lnTo>
                    <a:lnTo>
                      <a:pt x="24" y="4"/>
                    </a:lnTo>
                    <a:lnTo>
                      <a:pt x="24" y="4"/>
                    </a:lnTo>
                    <a:lnTo>
                      <a:pt x="24" y="4"/>
                    </a:lnTo>
                    <a:lnTo>
                      <a:pt x="20" y="0"/>
                    </a:lnTo>
                    <a:lnTo>
                      <a:pt x="20" y="0"/>
                    </a:lnTo>
                    <a:lnTo>
                      <a:pt x="2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6" name="Google Shape;326;p14"/>
              <p:cNvSpPr/>
              <p:nvPr/>
            </p:nvSpPr>
            <p:spPr>
              <a:xfrm>
                <a:off x="3893" y="396"/>
                <a:ext cx="24" cy="10"/>
              </a:xfrm>
              <a:custGeom>
                <a:rect b="b" l="l" r="r" t="t"/>
                <a:pathLst>
                  <a:path extrusionOk="0" h="10" w="24">
                    <a:moveTo>
                      <a:pt x="19" y="1"/>
                    </a:moveTo>
                    <a:lnTo>
                      <a:pt x="24" y="4"/>
                    </a:lnTo>
                    <a:lnTo>
                      <a:pt x="23" y="8"/>
                    </a:lnTo>
                    <a:lnTo>
                      <a:pt x="11" y="10"/>
                    </a:lnTo>
                    <a:lnTo>
                      <a:pt x="2" y="5"/>
                    </a:lnTo>
                    <a:lnTo>
                      <a:pt x="16" y="1"/>
                    </a:lnTo>
                    <a:lnTo>
                      <a:pt x="19" y="1"/>
                    </a:lnTo>
                    <a:moveTo>
                      <a:pt x="20" y="0"/>
                    </a:moveTo>
                    <a:lnTo>
                      <a:pt x="19" y="0"/>
                    </a:lnTo>
                    <a:lnTo>
                      <a:pt x="16" y="0"/>
                    </a:lnTo>
                    <a:lnTo>
                      <a:pt x="16" y="0"/>
                    </a:lnTo>
                    <a:lnTo>
                      <a:pt x="16" y="0"/>
                    </a:lnTo>
                    <a:lnTo>
                      <a:pt x="1" y="4"/>
                    </a:lnTo>
                    <a:lnTo>
                      <a:pt x="0" y="5"/>
                    </a:lnTo>
                    <a:lnTo>
                      <a:pt x="1" y="5"/>
                    </a:lnTo>
                    <a:lnTo>
                      <a:pt x="11" y="10"/>
                    </a:lnTo>
                    <a:lnTo>
                      <a:pt x="11" y="10"/>
                    </a:lnTo>
                    <a:lnTo>
                      <a:pt x="11" y="10"/>
                    </a:lnTo>
                    <a:lnTo>
                      <a:pt x="23" y="9"/>
                    </a:lnTo>
                    <a:lnTo>
                      <a:pt x="24" y="9"/>
                    </a:lnTo>
                    <a:lnTo>
                      <a:pt x="24" y="8"/>
                    </a:lnTo>
                    <a:lnTo>
                      <a:pt x="24" y="4"/>
                    </a:lnTo>
                    <a:lnTo>
                      <a:pt x="24" y="4"/>
                    </a:lnTo>
                    <a:lnTo>
                      <a:pt x="24" y="4"/>
                    </a:lnTo>
                    <a:lnTo>
                      <a:pt x="20" y="0"/>
                    </a:lnTo>
                    <a:lnTo>
                      <a:pt x="20" y="0"/>
                    </a:lnTo>
                    <a:lnTo>
                      <a:pt x="2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7" name="Google Shape;327;p14"/>
              <p:cNvSpPr/>
              <p:nvPr/>
            </p:nvSpPr>
            <p:spPr>
              <a:xfrm>
                <a:off x="3923" y="386"/>
                <a:ext cx="9" cy="6"/>
              </a:xfrm>
              <a:custGeom>
                <a:rect b="b" l="l" r="r" t="t"/>
                <a:pathLst>
                  <a:path extrusionOk="0" h="6" w="9">
                    <a:moveTo>
                      <a:pt x="0" y="6"/>
                    </a:moveTo>
                    <a:lnTo>
                      <a:pt x="0" y="1"/>
                    </a:lnTo>
                    <a:lnTo>
                      <a:pt x="3" y="0"/>
                    </a:lnTo>
                    <a:lnTo>
                      <a:pt x="9" y="4"/>
                    </a:lnTo>
                    <a:lnTo>
                      <a:pt x="5" y="6"/>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8" name="Google Shape;328;p14"/>
              <p:cNvSpPr/>
              <p:nvPr/>
            </p:nvSpPr>
            <p:spPr>
              <a:xfrm>
                <a:off x="3922" y="385"/>
                <a:ext cx="10" cy="7"/>
              </a:xfrm>
              <a:custGeom>
                <a:rect b="b" l="l" r="r" t="t"/>
                <a:pathLst>
                  <a:path extrusionOk="0" h="7" w="10">
                    <a:moveTo>
                      <a:pt x="4" y="1"/>
                    </a:moveTo>
                    <a:lnTo>
                      <a:pt x="9" y="5"/>
                    </a:lnTo>
                    <a:lnTo>
                      <a:pt x="6" y="7"/>
                    </a:lnTo>
                    <a:lnTo>
                      <a:pt x="1" y="7"/>
                    </a:lnTo>
                    <a:lnTo>
                      <a:pt x="1" y="2"/>
                    </a:lnTo>
                    <a:lnTo>
                      <a:pt x="4" y="1"/>
                    </a:lnTo>
                    <a:close/>
                    <a:moveTo>
                      <a:pt x="4" y="0"/>
                    </a:moveTo>
                    <a:lnTo>
                      <a:pt x="4" y="0"/>
                    </a:lnTo>
                    <a:lnTo>
                      <a:pt x="1" y="2"/>
                    </a:lnTo>
                    <a:lnTo>
                      <a:pt x="0" y="2"/>
                    </a:lnTo>
                    <a:lnTo>
                      <a:pt x="0" y="2"/>
                    </a:lnTo>
                    <a:lnTo>
                      <a:pt x="0" y="7"/>
                    </a:lnTo>
                    <a:lnTo>
                      <a:pt x="0" y="7"/>
                    </a:lnTo>
                    <a:lnTo>
                      <a:pt x="1" y="7"/>
                    </a:lnTo>
                    <a:lnTo>
                      <a:pt x="5" y="7"/>
                    </a:lnTo>
                    <a:lnTo>
                      <a:pt x="6" y="7"/>
                    </a:lnTo>
                    <a:lnTo>
                      <a:pt x="6" y="7"/>
                    </a:lnTo>
                    <a:lnTo>
                      <a:pt x="10" y="5"/>
                    </a:lnTo>
                    <a:lnTo>
                      <a:pt x="10" y="5"/>
                    </a:lnTo>
                    <a:lnTo>
                      <a:pt x="10" y="5"/>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9" name="Google Shape;329;p14"/>
              <p:cNvSpPr/>
              <p:nvPr/>
            </p:nvSpPr>
            <p:spPr>
              <a:xfrm>
                <a:off x="3922" y="385"/>
                <a:ext cx="10" cy="7"/>
              </a:xfrm>
              <a:custGeom>
                <a:rect b="b" l="l" r="r" t="t"/>
                <a:pathLst>
                  <a:path extrusionOk="0" h="7" w="10">
                    <a:moveTo>
                      <a:pt x="4" y="1"/>
                    </a:moveTo>
                    <a:lnTo>
                      <a:pt x="9" y="5"/>
                    </a:lnTo>
                    <a:lnTo>
                      <a:pt x="6" y="7"/>
                    </a:lnTo>
                    <a:lnTo>
                      <a:pt x="1" y="7"/>
                    </a:lnTo>
                    <a:lnTo>
                      <a:pt x="1" y="2"/>
                    </a:lnTo>
                    <a:lnTo>
                      <a:pt x="4" y="1"/>
                    </a:lnTo>
                    <a:moveTo>
                      <a:pt x="4" y="0"/>
                    </a:moveTo>
                    <a:lnTo>
                      <a:pt x="4" y="0"/>
                    </a:lnTo>
                    <a:lnTo>
                      <a:pt x="1" y="2"/>
                    </a:lnTo>
                    <a:lnTo>
                      <a:pt x="0" y="2"/>
                    </a:lnTo>
                    <a:lnTo>
                      <a:pt x="0" y="2"/>
                    </a:lnTo>
                    <a:lnTo>
                      <a:pt x="0" y="7"/>
                    </a:lnTo>
                    <a:lnTo>
                      <a:pt x="0" y="7"/>
                    </a:lnTo>
                    <a:lnTo>
                      <a:pt x="1" y="7"/>
                    </a:lnTo>
                    <a:lnTo>
                      <a:pt x="5" y="7"/>
                    </a:lnTo>
                    <a:lnTo>
                      <a:pt x="6" y="7"/>
                    </a:lnTo>
                    <a:lnTo>
                      <a:pt x="6" y="7"/>
                    </a:lnTo>
                    <a:lnTo>
                      <a:pt x="10" y="5"/>
                    </a:lnTo>
                    <a:lnTo>
                      <a:pt x="10" y="5"/>
                    </a:lnTo>
                    <a:lnTo>
                      <a:pt x="10" y="5"/>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0" name="Google Shape;330;p14"/>
              <p:cNvSpPr/>
              <p:nvPr/>
            </p:nvSpPr>
            <p:spPr>
              <a:xfrm>
                <a:off x="3934" y="390"/>
                <a:ext cx="13" cy="6"/>
              </a:xfrm>
              <a:custGeom>
                <a:rect b="b" l="l" r="r" t="t"/>
                <a:pathLst>
                  <a:path extrusionOk="0" h="6" w="13">
                    <a:moveTo>
                      <a:pt x="0" y="4"/>
                    </a:moveTo>
                    <a:lnTo>
                      <a:pt x="5" y="2"/>
                    </a:lnTo>
                    <a:lnTo>
                      <a:pt x="5" y="0"/>
                    </a:lnTo>
                    <a:lnTo>
                      <a:pt x="8" y="0"/>
                    </a:lnTo>
                    <a:lnTo>
                      <a:pt x="13" y="2"/>
                    </a:lnTo>
                    <a:lnTo>
                      <a:pt x="10" y="5"/>
                    </a:lnTo>
                    <a:lnTo>
                      <a:pt x="0" y="6"/>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1" name="Google Shape;331;p14"/>
              <p:cNvSpPr/>
              <p:nvPr/>
            </p:nvSpPr>
            <p:spPr>
              <a:xfrm>
                <a:off x="3934" y="390"/>
                <a:ext cx="13" cy="6"/>
              </a:xfrm>
              <a:custGeom>
                <a:rect b="b" l="l" r="r" t="t"/>
                <a:pathLst>
                  <a:path extrusionOk="0" h="6" w="13">
                    <a:moveTo>
                      <a:pt x="8" y="0"/>
                    </a:moveTo>
                    <a:lnTo>
                      <a:pt x="13" y="2"/>
                    </a:lnTo>
                    <a:lnTo>
                      <a:pt x="10" y="5"/>
                    </a:lnTo>
                    <a:lnTo>
                      <a:pt x="0" y="5"/>
                    </a:lnTo>
                    <a:lnTo>
                      <a:pt x="0" y="4"/>
                    </a:lnTo>
                    <a:lnTo>
                      <a:pt x="5" y="2"/>
                    </a:lnTo>
                    <a:lnTo>
                      <a:pt x="5" y="0"/>
                    </a:lnTo>
                    <a:lnTo>
                      <a:pt x="8" y="0"/>
                    </a:lnTo>
                    <a:close/>
                    <a:moveTo>
                      <a:pt x="8" y="0"/>
                    </a:moveTo>
                    <a:lnTo>
                      <a:pt x="8" y="0"/>
                    </a:lnTo>
                    <a:lnTo>
                      <a:pt x="5" y="0"/>
                    </a:lnTo>
                    <a:lnTo>
                      <a:pt x="4" y="0"/>
                    </a:lnTo>
                    <a:lnTo>
                      <a:pt x="4" y="0"/>
                    </a:lnTo>
                    <a:lnTo>
                      <a:pt x="5" y="2"/>
                    </a:lnTo>
                    <a:lnTo>
                      <a:pt x="0" y="3"/>
                    </a:lnTo>
                    <a:lnTo>
                      <a:pt x="0" y="3"/>
                    </a:lnTo>
                    <a:lnTo>
                      <a:pt x="0" y="4"/>
                    </a:lnTo>
                    <a:lnTo>
                      <a:pt x="0" y="5"/>
                    </a:lnTo>
                    <a:lnTo>
                      <a:pt x="0" y="6"/>
                    </a:lnTo>
                    <a:lnTo>
                      <a:pt x="0" y="6"/>
                    </a:lnTo>
                    <a:lnTo>
                      <a:pt x="10" y="5"/>
                    </a:lnTo>
                    <a:lnTo>
                      <a:pt x="10" y="5"/>
                    </a:lnTo>
                    <a:lnTo>
                      <a:pt x="10" y="5"/>
                    </a:lnTo>
                    <a:lnTo>
                      <a:pt x="13" y="2"/>
                    </a:lnTo>
                    <a:lnTo>
                      <a:pt x="13" y="2"/>
                    </a:lnTo>
                    <a:lnTo>
                      <a:pt x="13" y="2"/>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2" name="Google Shape;332;p14"/>
              <p:cNvSpPr/>
              <p:nvPr/>
            </p:nvSpPr>
            <p:spPr>
              <a:xfrm>
                <a:off x="3934" y="390"/>
                <a:ext cx="13" cy="6"/>
              </a:xfrm>
              <a:custGeom>
                <a:rect b="b" l="l" r="r" t="t"/>
                <a:pathLst>
                  <a:path extrusionOk="0" h="6" w="13">
                    <a:moveTo>
                      <a:pt x="8" y="0"/>
                    </a:moveTo>
                    <a:lnTo>
                      <a:pt x="13" y="2"/>
                    </a:lnTo>
                    <a:lnTo>
                      <a:pt x="10" y="5"/>
                    </a:lnTo>
                    <a:lnTo>
                      <a:pt x="0" y="5"/>
                    </a:lnTo>
                    <a:lnTo>
                      <a:pt x="0" y="4"/>
                    </a:lnTo>
                    <a:lnTo>
                      <a:pt x="5" y="2"/>
                    </a:lnTo>
                    <a:lnTo>
                      <a:pt x="5" y="0"/>
                    </a:lnTo>
                    <a:lnTo>
                      <a:pt x="8" y="0"/>
                    </a:lnTo>
                    <a:moveTo>
                      <a:pt x="8" y="0"/>
                    </a:moveTo>
                    <a:lnTo>
                      <a:pt x="8" y="0"/>
                    </a:lnTo>
                    <a:lnTo>
                      <a:pt x="5" y="0"/>
                    </a:lnTo>
                    <a:lnTo>
                      <a:pt x="4" y="0"/>
                    </a:lnTo>
                    <a:lnTo>
                      <a:pt x="4" y="0"/>
                    </a:lnTo>
                    <a:lnTo>
                      <a:pt x="5" y="2"/>
                    </a:lnTo>
                    <a:lnTo>
                      <a:pt x="0" y="3"/>
                    </a:lnTo>
                    <a:lnTo>
                      <a:pt x="0" y="3"/>
                    </a:lnTo>
                    <a:lnTo>
                      <a:pt x="0" y="4"/>
                    </a:lnTo>
                    <a:lnTo>
                      <a:pt x="0" y="5"/>
                    </a:lnTo>
                    <a:lnTo>
                      <a:pt x="0" y="6"/>
                    </a:lnTo>
                    <a:lnTo>
                      <a:pt x="0" y="6"/>
                    </a:lnTo>
                    <a:lnTo>
                      <a:pt x="10" y="5"/>
                    </a:lnTo>
                    <a:lnTo>
                      <a:pt x="10" y="5"/>
                    </a:lnTo>
                    <a:lnTo>
                      <a:pt x="10" y="5"/>
                    </a:lnTo>
                    <a:lnTo>
                      <a:pt x="13" y="2"/>
                    </a:lnTo>
                    <a:lnTo>
                      <a:pt x="13" y="2"/>
                    </a:lnTo>
                    <a:lnTo>
                      <a:pt x="13" y="2"/>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3" name="Google Shape;333;p14"/>
              <p:cNvSpPr/>
              <p:nvPr/>
            </p:nvSpPr>
            <p:spPr>
              <a:xfrm>
                <a:off x="3940" y="397"/>
                <a:ext cx="13" cy="4"/>
              </a:xfrm>
              <a:custGeom>
                <a:rect b="b" l="l" r="r" t="t"/>
                <a:pathLst>
                  <a:path extrusionOk="0" h="4" w="13">
                    <a:moveTo>
                      <a:pt x="0" y="3"/>
                    </a:moveTo>
                    <a:lnTo>
                      <a:pt x="2" y="2"/>
                    </a:lnTo>
                    <a:lnTo>
                      <a:pt x="7" y="1"/>
                    </a:lnTo>
                    <a:lnTo>
                      <a:pt x="13" y="0"/>
                    </a:lnTo>
                    <a:lnTo>
                      <a:pt x="12" y="3"/>
                    </a:lnTo>
                    <a:lnTo>
                      <a:pt x="7" y="4"/>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4" name="Google Shape;334;p14"/>
              <p:cNvSpPr/>
              <p:nvPr/>
            </p:nvSpPr>
            <p:spPr>
              <a:xfrm>
                <a:off x="3940" y="397"/>
                <a:ext cx="14" cy="4"/>
              </a:xfrm>
              <a:custGeom>
                <a:rect b="b" l="l" r="r" t="t"/>
                <a:pathLst>
                  <a:path extrusionOk="0" h="4" w="14">
                    <a:moveTo>
                      <a:pt x="13" y="0"/>
                    </a:moveTo>
                    <a:lnTo>
                      <a:pt x="12" y="3"/>
                    </a:lnTo>
                    <a:lnTo>
                      <a:pt x="7" y="4"/>
                    </a:lnTo>
                    <a:lnTo>
                      <a:pt x="1" y="3"/>
                    </a:lnTo>
                    <a:lnTo>
                      <a:pt x="2" y="2"/>
                    </a:lnTo>
                    <a:lnTo>
                      <a:pt x="7" y="1"/>
                    </a:lnTo>
                    <a:lnTo>
                      <a:pt x="13" y="0"/>
                    </a:lnTo>
                    <a:close/>
                    <a:moveTo>
                      <a:pt x="14" y="0"/>
                    </a:moveTo>
                    <a:lnTo>
                      <a:pt x="13" y="0"/>
                    </a:lnTo>
                    <a:lnTo>
                      <a:pt x="7" y="1"/>
                    </a:lnTo>
                    <a:lnTo>
                      <a:pt x="2" y="2"/>
                    </a:lnTo>
                    <a:lnTo>
                      <a:pt x="1" y="2"/>
                    </a:lnTo>
                    <a:lnTo>
                      <a:pt x="1" y="2"/>
                    </a:lnTo>
                    <a:lnTo>
                      <a:pt x="0" y="3"/>
                    </a:lnTo>
                    <a:lnTo>
                      <a:pt x="0" y="4"/>
                    </a:lnTo>
                    <a:lnTo>
                      <a:pt x="1" y="4"/>
                    </a:lnTo>
                    <a:lnTo>
                      <a:pt x="7" y="4"/>
                    </a:lnTo>
                    <a:lnTo>
                      <a:pt x="7" y="4"/>
                    </a:lnTo>
                    <a:lnTo>
                      <a:pt x="7" y="4"/>
                    </a:lnTo>
                    <a:lnTo>
                      <a:pt x="12" y="3"/>
                    </a:lnTo>
                    <a:lnTo>
                      <a:pt x="12" y="3"/>
                    </a:lnTo>
                    <a:lnTo>
                      <a:pt x="13" y="3"/>
                    </a:lnTo>
                    <a:lnTo>
                      <a:pt x="13" y="0"/>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5" name="Google Shape;335;p14"/>
              <p:cNvSpPr/>
              <p:nvPr/>
            </p:nvSpPr>
            <p:spPr>
              <a:xfrm>
                <a:off x="3940" y="397"/>
                <a:ext cx="14" cy="4"/>
              </a:xfrm>
              <a:custGeom>
                <a:rect b="b" l="l" r="r" t="t"/>
                <a:pathLst>
                  <a:path extrusionOk="0" h="4" w="14">
                    <a:moveTo>
                      <a:pt x="13" y="0"/>
                    </a:moveTo>
                    <a:lnTo>
                      <a:pt x="12" y="3"/>
                    </a:lnTo>
                    <a:lnTo>
                      <a:pt x="7" y="4"/>
                    </a:lnTo>
                    <a:lnTo>
                      <a:pt x="1" y="3"/>
                    </a:lnTo>
                    <a:lnTo>
                      <a:pt x="2" y="2"/>
                    </a:lnTo>
                    <a:lnTo>
                      <a:pt x="7" y="1"/>
                    </a:lnTo>
                    <a:lnTo>
                      <a:pt x="13" y="0"/>
                    </a:lnTo>
                    <a:moveTo>
                      <a:pt x="14" y="0"/>
                    </a:moveTo>
                    <a:lnTo>
                      <a:pt x="13" y="0"/>
                    </a:lnTo>
                    <a:lnTo>
                      <a:pt x="7" y="1"/>
                    </a:lnTo>
                    <a:lnTo>
                      <a:pt x="2" y="2"/>
                    </a:lnTo>
                    <a:lnTo>
                      <a:pt x="1" y="2"/>
                    </a:lnTo>
                    <a:lnTo>
                      <a:pt x="1" y="2"/>
                    </a:lnTo>
                    <a:lnTo>
                      <a:pt x="0" y="3"/>
                    </a:lnTo>
                    <a:lnTo>
                      <a:pt x="0" y="4"/>
                    </a:lnTo>
                    <a:lnTo>
                      <a:pt x="1" y="4"/>
                    </a:lnTo>
                    <a:lnTo>
                      <a:pt x="7" y="4"/>
                    </a:lnTo>
                    <a:lnTo>
                      <a:pt x="7" y="4"/>
                    </a:lnTo>
                    <a:lnTo>
                      <a:pt x="7" y="4"/>
                    </a:lnTo>
                    <a:lnTo>
                      <a:pt x="12" y="3"/>
                    </a:lnTo>
                    <a:lnTo>
                      <a:pt x="12" y="3"/>
                    </a:lnTo>
                    <a:lnTo>
                      <a:pt x="13" y="3"/>
                    </a:lnTo>
                    <a:lnTo>
                      <a:pt x="13" y="0"/>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6" name="Google Shape;336;p14"/>
              <p:cNvSpPr/>
              <p:nvPr/>
            </p:nvSpPr>
            <p:spPr>
              <a:xfrm>
                <a:off x="3923" y="399"/>
                <a:ext cx="4" cy="5"/>
              </a:xfrm>
              <a:custGeom>
                <a:rect b="b" l="l" r="r" t="t"/>
                <a:pathLst>
                  <a:path extrusionOk="0" h="5" w="4">
                    <a:moveTo>
                      <a:pt x="1" y="4"/>
                    </a:moveTo>
                    <a:lnTo>
                      <a:pt x="0" y="0"/>
                    </a:lnTo>
                    <a:lnTo>
                      <a:pt x="2" y="0"/>
                    </a:lnTo>
                    <a:lnTo>
                      <a:pt x="4" y="1"/>
                    </a:lnTo>
                    <a:lnTo>
                      <a:pt x="4" y="5"/>
                    </a:lnTo>
                    <a:lnTo>
                      <a:pt x="1"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7" name="Google Shape;337;p14"/>
              <p:cNvSpPr/>
              <p:nvPr/>
            </p:nvSpPr>
            <p:spPr>
              <a:xfrm>
                <a:off x="3922" y="398"/>
                <a:ext cx="5" cy="7"/>
              </a:xfrm>
              <a:custGeom>
                <a:rect b="b" l="l" r="r" t="t"/>
                <a:pathLst>
                  <a:path extrusionOk="0" h="7" w="5">
                    <a:moveTo>
                      <a:pt x="3" y="1"/>
                    </a:moveTo>
                    <a:lnTo>
                      <a:pt x="5" y="3"/>
                    </a:lnTo>
                    <a:lnTo>
                      <a:pt x="5" y="6"/>
                    </a:lnTo>
                    <a:lnTo>
                      <a:pt x="2" y="4"/>
                    </a:lnTo>
                    <a:lnTo>
                      <a:pt x="1" y="1"/>
                    </a:lnTo>
                    <a:lnTo>
                      <a:pt x="3" y="1"/>
                    </a:lnTo>
                    <a:close/>
                    <a:moveTo>
                      <a:pt x="3" y="0"/>
                    </a:moveTo>
                    <a:lnTo>
                      <a:pt x="3" y="0"/>
                    </a:lnTo>
                    <a:lnTo>
                      <a:pt x="1" y="1"/>
                    </a:lnTo>
                    <a:lnTo>
                      <a:pt x="0" y="1"/>
                    </a:lnTo>
                    <a:lnTo>
                      <a:pt x="0" y="1"/>
                    </a:lnTo>
                    <a:lnTo>
                      <a:pt x="1" y="5"/>
                    </a:lnTo>
                    <a:lnTo>
                      <a:pt x="1" y="5"/>
                    </a:lnTo>
                    <a:lnTo>
                      <a:pt x="2" y="5"/>
                    </a:lnTo>
                    <a:lnTo>
                      <a:pt x="4" y="6"/>
                    </a:lnTo>
                    <a:lnTo>
                      <a:pt x="5" y="7"/>
                    </a:lnTo>
                    <a:lnTo>
                      <a:pt x="5" y="6"/>
                    </a:lnTo>
                    <a:lnTo>
                      <a:pt x="5" y="3"/>
                    </a:lnTo>
                    <a:lnTo>
                      <a:pt x="5" y="2"/>
                    </a:lnTo>
                    <a:lnTo>
                      <a:pt x="5" y="2"/>
                    </a:lnTo>
                    <a:lnTo>
                      <a:pt x="3" y="1"/>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8" name="Google Shape;338;p14"/>
              <p:cNvSpPr/>
              <p:nvPr/>
            </p:nvSpPr>
            <p:spPr>
              <a:xfrm>
                <a:off x="3922" y="398"/>
                <a:ext cx="5" cy="7"/>
              </a:xfrm>
              <a:custGeom>
                <a:rect b="b" l="l" r="r" t="t"/>
                <a:pathLst>
                  <a:path extrusionOk="0" h="7" w="5">
                    <a:moveTo>
                      <a:pt x="3" y="1"/>
                    </a:moveTo>
                    <a:lnTo>
                      <a:pt x="5" y="3"/>
                    </a:lnTo>
                    <a:lnTo>
                      <a:pt x="5" y="6"/>
                    </a:lnTo>
                    <a:lnTo>
                      <a:pt x="2" y="4"/>
                    </a:lnTo>
                    <a:lnTo>
                      <a:pt x="1" y="1"/>
                    </a:lnTo>
                    <a:lnTo>
                      <a:pt x="3" y="1"/>
                    </a:lnTo>
                    <a:moveTo>
                      <a:pt x="3" y="0"/>
                    </a:moveTo>
                    <a:lnTo>
                      <a:pt x="3" y="0"/>
                    </a:lnTo>
                    <a:lnTo>
                      <a:pt x="1" y="1"/>
                    </a:lnTo>
                    <a:lnTo>
                      <a:pt x="0" y="1"/>
                    </a:lnTo>
                    <a:lnTo>
                      <a:pt x="0" y="1"/>
                    </a:lnTo>
                    <a:lnTo>
                      <a:pt x="1" y="5"/>
                    </a:lnTo>
                    <a:lnTo>
                      <a:pt x="1" y="5"/>
                    </a:lnTo>
                    <a:lnTo>
                      <a:pt x="2" y="5"/>
                    </a:lnTo>
                    <a:lnTo>
                      <a:pt x="4" y="6"/>
                    </a:lnTo>
                    <a:lnTo>
                      <a:pt x="5" y="7"/>
                    </a:lnTo>
                    <a:lnTo>
                      <a:pt x="5" y="6"/>
                    </a:lnTo>
                    <a:lnTo>
                      <a:pt x="5" y="3"/>
                    </a:lnTo>
                    <a:lnTo>
                      <a:pt x="5" y="2"/>
                    </a:lnTo>
                    <a:lnTo>
                      <a:pt x="5" y="2"/>
                    </a:lnTo>
                    <a:lnTo>
                      <a:pt x="3" y="1"/>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9" name="Google Shape;339;p14"/>
              <p:cNvSpPr/>
              <p:nvPr/>
            </p:nvSpPr>
            <p:spPr>
              <a:xfrm>
                <a:off x="3793" y="372"/>
                <a:ext cx="87" cy="42"/>
              </a:xfrm>
              <a:custGeom>
                <a:rect b="b" l="l" r="r" t="t"/>
                <a:pathLst>
                  <a:path extrusionOk="0" h="42" w="87">
                    <a:moveTo>
                      <a:pt x="18" y="42"/>
                    </a:moveTo>
                    <a:lnTo>
                      <a:pt x="18" y="39"/>
                    </a:lnTo>
                    <a:lnTo>
                      <a:pt x="25" y="36"/>
                    </a:lnTo>
                    <a:lnTo>
                      <a:pt x="21" y="35"/>
                    </a:lnTo>
                    <a:lnTo>
                      <a:pt x="9" y="34"/>
                    </a:lnTo>
                    <a:lnTo>
                      <a:pt x="1" y="29"/>
                    </a:lnTo>
                    <a:lnTo>
                      <a:pt x="6" y="25"/>
                    </a:lnTo>
                    <a:lnTo>
                      <a:pt x="16" y="22"/>
                    </a:lnTo>
                    <a:lnTo>
                      <a:pt x="0" y="15"/>
                    </a:lnTo>
                    <a:lnTo>
                      <a:pt x="1" y="13"/>
                    </a:lnTo>
                    <a:lnTo>
                      <a:pt x="45" y="13"/>
                    </a:lnTo>
                    <a:lnTo>
                      <a:pt x="48" y="8"/>
                    </a:lnTo>
                    <a:lnTo>
                      <a:pt x="55" y="5"/>
                    </a:lnTo>
                    <a:lnTo>
                      <a:pt x="61" y="5"/>
                    </a:lnTo>
                    <a:lnTo>
                      <a:pt x="55" y="2"/>
                    </a:lnTo>
                    <a:lnTo>
                      <a:pt x="58" y="0"/>
                    </a:lnTo>
                    <a:lnTo>
                      <a:pt x="76" y="0"/>
                    </a:lnTo>
                    <a:lnTo>
                      <a:pt x="80" y="2"/>
                    </a:lnTo>
                    <a:lnTo>
                      <a:pt x="69" y="6"/>
                    </a:lnTo>
                    <a:lnTo>
                      <a:pt x="70" y="8"/>
                    </a:lnTo>
                    <a:lnTo>
                      <a:pt x="86" y="8"/>
                    </a:lnTo>
                    <a:lnTo>
                      <a:pt x="87" y="11"/>
                    </a:lnTo>
                    <a:lnTo>
                      <a:pt x="87" y="15"/>
                    </a:lnTo>
                    <a:lnTo>
                      <a:pt x="82" y="19"/>
                    </a:lnTo>
                    <a:lnTo>
                      <a:pt x="69" y="18"/>
                    </a:lnTo>
                    <a:lnTo>
                      <a:pt x="62" y="20"/>
                    </a:lnTo>
                    <a:lnTo>
                      <a:pt x="64" y="22"/>
                    </a:lnTo>
                    <a:lnTo>
                      <a:pt x="69" y="23"/>
                    </a:lnTo>
                    <a:lnTo>
                      <a:pt x="66" y="26"/>
                    </a:lnTo>
                    <a:lnTo>
                      <a:pt x="41" y="27"/>
                    </a:lnTo>
                    <a:lnTo>
                      <a:pt x="43" y="30"/>
                    </a:lnTo>
                    <a:lnTo>
                      <a:pt x="40" y="35"/>
                    </a:lnTo>
                    <a:lnTo>
                      <a:pt x="26" y="42"/>
                    </a:lnTo>
                    <a:lnTo>
                      <a:pt x="18" y="4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0" name="Google Shape;340;p14"/>
              <p:cNvSpPr/>
              <p:nvPr/>
            </p:nvSpPr>
            <p:spPr>
              <a:xfrm>
                <a:off x="3793" y="371"/>
                <a:ext cx="87" cy="43"/>
              </a:xfrm>
              <a:custGeom>
                <a:rect b="b" l="l" r="r" t="t"/>
                <a:pathLst>
                  <a:path extrusionOk="0" h="43" w="87">
                    <a:moveTo>
                      <a:pt x="76" y="1"/>
                    </a:moveTo>
                    <a:lnTo>
                      <a:pt x="80" y="3"/>
                    </a:lnTo>
                    <a:lnTo>
                      <a:pt x="69" y="7"/>
                    </a:lnTo>
                    <a:lnTo>
                      <a:pt x="70" y="10"/>
                    </a:lnTo>
                    <a:lnTo>
                      <a:pt x="86" y="9"/>
                    </a:lnTo>
                    <a:lnTo>
                      <a:pt x="86" y="12"/>
                    </a:lnTo>
                    <a:lnTo>
                      <a:pt x="86" y="16"/>
                    </a:lnTo>
                    <a:lnTo>
                      <a:pt x="82" y="19"/>
                    </a:lnTo>
                    <a:lnTo>
                      <a:pt x="69" y="19"/>
                    </a:lnTo>
                    <a:lnTo>
                      <a:pt x="62" y="21"/>
                    </a:lnTo>
                    <a:lnTo>
                      <a:pt x="64" y="23"/>
                    </a:lnTo>
                    <a:lnTo>
                      <a:pt x="69" y="24"/>
                    </a:lnTo>
                    <a:lnTo>
                      <a:pt x="66" y="27"/>
                    </a:lnTo>
                    <a:lnTo>
                      <a:pt x="40" y="27"/>
                    </a:lnTo>
                    <a:lnTo>
                      <a:pt x="43" y="31"/>
                    </a:lnTo>
                    <a:lnTo>
                      <a:pt x="39" y="36"/>
                    </a:lnTo>
                    <a:lnTo>
                      <a:pt x="26" y="43"/>
                    </a:lnTo>
                    <a:lnTo>
                      <a:pt x="19" y="43"/>
                    </a:lnTo>
                    <a:lnTo>
                      <a:pt x="19" y="40"/>
                    </a:lnTo>
                    <a:lnTo>
                      <a:pt x="25" y="37"/>
                    </a:lnTo>
                    <a:lnTo>
                      <a:pt x="21" y="36"/>
                    </a:lnTo>
                    <a:lnTo>
                      <a:pt x="9" y="35"/>
                    </a:lnTo>
                    <a:lnTo>
                      <a:pt x="2" y="30"/>
                    </a:lnTo>
                    <a:lnTo>
                      <a:pt x="6" y="27"/>
                    </a:lnTo>
                    <a:lnTo>
                      <a:pt x="17" y="23"/>
                    </a:lnTo>
                    <a:lnTo>
                      <a:pt x="1" y="16"/>
                    </a:lnTo>
                    <a:lnTo>
                      <a:pt x="2" y="14"/>
                    </a:lnTo>
                    <a:lnTo>
                      <a:pt x="45" y="14"/>
                    </a:lnTo>
                    <a:lnTo>
                      <a:pt x="48" y="10"/>
                    </a:lnTo>
                    <a:lnTo>
                      <a:pt x="55" y="6"/>
                    </a:lnTo>
                    <a:lnTo>
                      <a:pt x="62" y="6"/>
                    </a:lnTo>
                    <a:lnTo>
                      <a:pt x="55" y="3"/>
                    </a:lnTo>
                    <a:lnTo>
                      <a:pt x="58" y="1"/>
                    </a:lnTo>
                    <a:lnTo>
                      <a:pt x="76" y="1"/>
                    </a:lnTo>
                    <a:close/>
                    <a:moveTo>
                      <a:pt x="76" y="0"/>
                    </a:moveTo>
                    <a:lnTo>
                      <a:pt x="76" y="0"/>
                    </a:lnTo>
                    <a:lnTo>
                      <a:pt x="58" y="1"/>
                    </a:lnTo>
                    <a:lnTo>
                      <a:pt x="58" y="1"/>
                    </a:lnTo>
                    <a:lnTo>
                      <a:pt x="58" y="1"/>
                    </a:lnTo>
                    <a:lnTo>
                      <a:pt x="55" y="2"/>
                    </a:lnTo>
                    <a:lnTo>
                      <a:pt x="54" y="3"/>
                    </a:lnTo>
                    <a:lnTo>
                      <a:pt x="55" y="3"/>
                    </a:lnTo>
                    <a:lnTo>
                      <a:pt x="60" y="6"/>
                    </a:lnTo>
                    <a:lnTo>
                      <a:pt x="55" y="6"/>
                    </a:lnTo>
                    <a:lnTo>
                      <a:pt x="55" y="6"/>
                    </a:lnTo>
                    <a:lnTo>
                      <a:pt x="55" y="6"/>
                    </a:lnTo>
                    <a:lnTo>
                      <a:pt x="48" y="9"/>
                    </a:lnTo>
                    <a:lnTo>
                      <a:pt x="48" y="9"/>
                    </a:lnTo>
                    <a:lnTo>
                      <a:pt x="47" y="9"/>
                    </a:lnTo>
                    <a:lnTo>
                      <a:pt x="45" y="14"/>
                    </a:lnTo>
                    <a:lnTo>
                      <a:pt x="2" y="14"/>
                    </a:lnTo>
                    <a:lnTo>
                      <a:pt x="1" y="14"/>
                    </a:lnTo>
                    <a:lnTo>
                      <a:pt x="1" y="14"/>
                    </a:lnTo>
                    <a:lnTo>
                      <a:pt x="0" y="16"/>
                    </a:lnTo>
                    <a:lnTo>
                      <a:pt x="0" y="17"/>
                    </a:lnTo>
                    <a:lnTo>
                      <a:pt x="0" y="17"/>
                    </a:lnTo>
                    <a:lnTo>
                      <a:pt x="15" y="23"/>
                    </a:lnTo>
                    <a:lnTo>
                      <a:pt x="6" y="26"/>
                    </a:lnTo>
                    <a:lnTo>
                      <a:pt x="6" y="26"/>
                    </a:lnTo>
                    <a:lnTo>
                      <a:pt x="6" y="26"/>
                    </a:lnTo>
                    <a:lnTo>
                      <a:pt x="1" y="30"/>
                    </a:lnTo>
                    <a:lnTo>
                      <a:pt x="1" y="30"/>
                    </a:lnTo>
                    <a:lnTo>
                      <a:pt x="1" y="31"/>
                    </a:lnTo>
                    <a:lnTo>
                      <a:pt x="9" y="35"/>
                    </a:lnTo>
                    <a:lnTo>
                      <a:pt x="9" y="35"/>
                    </a:lnTo>
                    <a:lnTo>
                      <a:pt x="9" y="35"/>
                    </a:lnTo>
                    <a:lnTo>
                      <a:pt x="21" y="36"/>
                    </a:lnTo>
                    <a:lnTo>
                      <a:pt x="24" y="37"/>
                    </a:lnTo>
                    <a:lnTo>
                      <a:pt x="18" y="39"/>
                    </a:lnTo>
                    <a:lnTo>
                      <a:pt x="18" y="39"/>
                    </a:lnTo>
                    <a:lnTo>
                      <a:pt x="18" y="40"/>
                    </a:lnTo>
                    <a:lnTo>
                      <a:pt x="18" y="43"/>
                    </a:lnTo>
                    <a:lnTo>
                      <a:pt x="18" y="43"/>
                    </a:lnTo>
                    <a:lnTo>
                      <a:pt x="19" y="43"/>
                    </a:lnTo>
                    <a:lnTo>
                      <a:pt x="26" y="43"/>
                    </a:lnTo>
                    <a:lnTo>
                      <a:pt x="26" y="43"/>
                    </a:lnTo>
                    <a:lnTo>
                      <a:pt x="26" y="43"/>
                    </a:lnTo>
                    <a:lnTo>
                      <a:pt x="40" y="36"/>
                    </a:lnTo>
                    <a:lnTo>
                      <a:pt x="40" y="36"/>
                    </a:lnTo>
                    <a:lnTo>
                      <a:pt x="40" y="36"/>
                    </a:lnTo>
                    <a:lnTo>
                      <a:pt x="43" y="31"/>
                    </a:lnTo>
                    <a:lnTo>
                      <a:pt x="43" y="31"/>
                    </a:lnTo>
                    <a:lnTo>
                      <a:pt x="43" y="30"/>
                    </a:lnTo>
                    <a:lnTo>
                      <a:pt x="41" y="28"/>
                    </a:lnTo>
                    <a:lnTo>
                      <a:pt x="66" y="27"/>
                    </a:lnTo>
                    <a:lnTo>
                      <a:pt x="66" y="27"/>
                    </a:lnTo>
                    <a:lnTo>
                      <a:pt x="66" y="27"/>
                    </a:lnTo>
                    <a:lnTo>
                      <a:pt x="69" y="25"/>
                    </a:lnTo>
                    <a:lnTo>
                      <a:pt x="70" y="24"/>
                    </a:lnTo>
                    <a:lnTo>
                      <a:pt x="69" y="24"/>
                    </a:lnTo>
                    <a:lnTo>
                      <a:pt x="64" y="22"/>
                    </a:lnTo>
                    <a:lnTo>
                      <a:pt x="63" y="21"/>
                    </a:lnTo>
                    <a:lnTo>
                      <a:pt x="69" y="20"/>
                    </a:lnTo>
                    <a:lnTo>
                      <a:pt x="82" y="20"/>
                    </a:lnTo>
                    <a:lnTo>
                      <a:pt x="82" y="20"/>
                    </a:lnTo>
                    <a:lnTo>
                      <a:pt x="82" y="20"/>
                    </a:lnTo>
                    <a:lnTo>
                      <a:pt x="87" y="17"/>
                    </a:lnTo>
                    <a:lnTo>
                      <a:pt x="87" y="17"/>
                    </a:lnTo>
                    <a:lnTo>
                      <a:pt x="87" y="16"/>
                    </a:lnTo>
                    <a:lnTo>
                      <a:pt x="87" y="12"/>
                    </a:lnTo>
                    <a:lnTo>
                      <a:pt x="87" y="12"/>
                    </a:lnTo>
                    <a:lnTo>
                      <a:pt x="87" y="12"/>
                    </a:lnTo>
                    <a:lnTo>
                      <a:pt x="86" y="9"/>
                    </a:lnTo>
                    <a:lnTo>
                      <a:pt x="86" y="8"/>
                    </a:lnTo>
                    <a:lnTo>
                      <a:pt x="86" y="8"/>
                    </a:lnTo>
                    <a:lnTo>
                      <a:pt x="70" y="9"/>
                    </a:lnTo>
                    <a:lnTo>
                      <a:pt x="69" y="7"/>
                    </a:lnTo>
                    <a:lnTo>
                      <a:pt x="80" y="4"/>
                    </a:lnTo>
                    <a:lnTo>
                      <a:pt x="80" y="3"/>
                    </a:lnTo>
                    <a:lnTo>
                      <a:pt x="80" y="3"/>
                    </a:lnTo>
                    <a:lnTo>
                      <a:pt x="76" y="0"/>
                    </a:lnTo>
                    <a:lnTo>
                      <a:pt x="76" y="0"/>
                    </a:lnTo>
                    <a:lnTo>
                      <a:pt x="7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1" name="Google Shape;341;p14"/>
              <p:cNvSpPr/>
              <p:nvPr/>
            </p:nvSpPr>
            <p:spPr>
              <a:xfrm>
                <a:off x="3793" y="371"/>
                <a:ext cx="87" cy="43"/>
              </a:xfrm>
              <a:custGeom>
                <a:rect b="b" l="l" r="r" t="t"/>
                <a:pathLst>
                  <a:path extrusionOk="0" h="43" w="87">
                    <a:moveTo>
                      <a:pt x="76" y="1"/>
                    </a:moveTo>
                    <a:lnTo>
                      <a:pt x="80" y="3"/>
                    </a:lnTo>
                    <a:lnTo>
                      <a:pt x="69" y="7"/>
                    </a:lnTo>
                    <a:lnTo>
                      <a:pt x="70" y="10"/>
                    </a:lnTo>
                    <a:lnTo>
                      <a:pt x="86" y="9"/>
                    </a:lnTo>
                    <a:lnTo>
                      <a:pt x="86" y="12"/>
                    </a:lnTo>
                    <a:lnTo>
                      <a:pt x="86" y="16"/>
                    </a:lnTo>
                    <a:lnTo>
                      <a:pt x="82" y="19"/>
                    </a:lnTo>
                    <a:lnTo>
                      <a:pt x="69" y="19"/>
                    </a:lnTo>
                    <a:lnTo>
                      <a:pt x="62" y="21"/>
                    </a:lnTo>
                    <a:lnTo>
                      <a:pt x="64" y="23"/>
                    </a:lnTo>
                    <a:lnTo>
                      <a:pt x="69" y="24"/>
                    </a:lnTo>
                    <a:lnTo>
                      <a:pt x="66" y="27"/>
                    </a:lnTo>
                    <a:lnTo>
                      <a:pt x="40" y="27"/>
                    </a:lnTo>
                    <a:lnTo>
                      <a:pt x="43" y="31"/>
                    </a:lnTo>
                    <a:lnTo>
                      <a:pt x="39" y="36"/>
                    </a:lnTo>
                    <a:lnTo>
                      <a:pt x="26" y="43"/>
                    </a:lnTo>
                    <a:lnTo>
                      <a:pt x="19" y="43"/>
                    </a:lnTo>
                    <a:lnTo>
                      <a:pt x="19" y="40"/>
                    </a:lnTo>
                    <a:lnTo>
                      <a:pt x="25" y="37"/>
                    </a:lnTo>
                    <a:lnTo>
                      <a:pt x="21" y="36"/>
                    </a:lnTo>
                    <a:lnTo>
                      <a:pt x="9" y="35"/>
                    </a:lnTo>
                    <a:lnTo>
                      <a:pt x="2" y="30"/>
                    </a:lnTo>
                    <a:lnTo>
                      <a:pt x="6" y="27"/>
                    </a:lnTo>
                    <a:lnTo>
                      <a:pt x="17" y="23"/>
                    </a:lnTo>
                    <a:lnTo>
                      <a:pt x="1" y="16"/>
                    </a:lnTo>
                    <a:lnTo>
                      <a:pt x="2" y="14"/>
                    </a:lnTo>
                    <a:lnTo>
                      <a:pt x="45" y="14"/>
                    </a:lnTo>
                    <a:lnTo>
                      <a:pt x="48" y="10"/>
                    </a:lnTo>
                    <a:lnTo>
                      <a:pt x="55" y="6"/>
                    </a:lnTo>
                    <a:lnTo>
                      <a:pt x="62" y="6"/>
                    </a:lnTo>
                    <a:lnTo>
                      <a:pt x="55" y="3"/>
                    </a:lnTo>
                    <a:lnTo>
                      <a:pt x="58" y="1"/>
                    </a:lnTo>
                    <a:lnTo>
                      <a:pt x="76" y="1"/>
                    </a:lnTo>
                    <a:moveTo>
                      <a:pt x="76" y="0"/>
                    </a:moveTo>
                    <a:lnTo>
                      <a:pt x="76" y="0"/>
                    </a:lnTo>
                    <a:lnTo>
                      <a:pt x="58" y="1"/>
                    </a:lnTo>
                    <a:lnTo>
                      <a:pt x="58" y="1"/>
                    </a:lnTo>
                    <a:lnTo>
                      <a:pt x="58" y="1"/>
                    </a:lnTo>
                    <a:lnTo>
                      <a:pt x="55" y="2"/>
                    </a:lnTo>
                    <a:lnTo>
                      <a:pt x="54" y="3"/>
                    </a:lnTo>
                    <a:lnTo>
                      <a:pt x="55" y="3"/>
                    </a:lnTo>
                    <a:lnTo>
                      <a:pt x="60" y="6"/>
                    </a:lnTo>
                    <a:lnTo>
                      <a:pt x="55" y="6"/>
                    </a:lnTo>
                    <a:lnTo>
                      <a:pt x="55" y="6"/>
                    </a:lnTo>
                    <a:lnTo>
                      <a:pt x="55" y="6"/>
                    </a:lnTo>
                    <a:lnTo>
                      <a:pt x="48" y="9"/>
                    </a:lnTo>
                    <a:lnTo>
                      <a:pt x="48" y="9"/>
                    </a:lnTo>
                    <a:lnTo>
                      <a:pt x="47" y="9"/>
                    </a:lnTo>
                    <a:lnTo>
                      <a:pt x="45" y="14"/>
                    </a:lnTo>
                    <a:lnTo>
                      <a:pt x="2" y="14"/>
                    </a:lnTo>
                    <a:lnTo>
                      <a:pt x="1" y="14"/>
                    </a:lnTo>
                    <a:lnTo>
                      <a:pt x="1" y="14"/>
                    </a:lnTo>
                    <a:lnTo>
                      <a:pt x="0" y="16"/>
                    </a:lnTo>
                    <a:lnTo>
                      <a:pt x="0" y="17"/>
                    </a:lnTo>
                    <a:lnTo>
                      <a:pt x="0" y="17"/>
                    </a:lnTo>
                    <a:lnTo>
                      <a:pt x="15" y="23"/>
                    </a:lnTo>
                    <a:lnTo>
                      <a:pt x="6" y="26"/>
                    </a:lnTo>
                    <a:lnTo>
                      <a:pt x="6" y="26"/>
                    </a:lnTo>
                    <a:lnTo>
                      <a:pt x="6" y="26"/>
                    </a:lnTo>
                    <a:lnTo>
                      <a:pt x="1" y="30"/>
                    </a:lnTo>
                    <a:lnTo>
                      <a:pt x="1" y="30"/>
                    </a:lnTo>
                    <a:lnTo>
                      <a:pt x="1" y="31"/>
                    </a:lnTo>
                    <a:lnTo>
                      <a:pt x="9" y="35"/>
                    </a:lnTo>
                    <a:lnTo>
                      <a:pt x="9" y="35"/>
                    </a:lnTo>
                    <a:lnTo>
                      <a:pt x="9" y="35"/>
                    </a:lnTo>
                    <a:lnTo>
                      <a:pt x="21" y="36"/>
                    </a:lnTo>
                    <a:lnTo>
                      <a:pt x="24" y="37"/>
                    </a:lnTo>
                    <a:lnTo>
                      <a:pt x="18" y="39"/>
                    </a:lnTo>
                    <a:lnTo>
                      <a:pt x="18" y="39"/>
                    </a:lnTo>
                    <a:lnTo>
                      <a:pt x="18" y="40"/>
                    </a:lnTo>
                    <a:lnTo>
                      <a:pt x="18" y="43"/>
                    </a:lnTo>
                    <a:lnTo>
                      <a:pt x="18" y="43"/>
                    </a:lnTo>
                    <a:lnTo>
                      <a:pt x="19" y="43"/>
                    </a:lnTo>
                    <a:lnTo>
                      <a:pt x="26" y="43"/>
                    </a:lnTo>
                    <a:lnTo>
                      <a:pt x="26" y="43"/>
                    </a:lnTo>
                    <a:lnTo>
                      <a:pt x="26" y="43"/>
                    </a:lnTo>
                    <a:lnTo>
                      <a:pt x="40" y="36"/>
                    </a:lnTo>
                    <a:lnTo>
                      <a:pt x="40" y="36"/>
                    </a:lnTo>
                    <a:lnTo>
                      <a:pt x="40" y="36"/>
                    </a:lnTo>
                    <a:lnTo>
                      <a:pt x="43" y="31"/>
                    </a:lnTo>
                    <a:lnTo>
                      <a:pt x="43" y="31"/>
                    </a:lnTo>
                    <a:lnTo>
                      <a:pt x="43" y="30"/>
                    </a:lnTo>
                    <a:lnTo>
                      <a:pt x="41" y="28"/>
                    </a:lnTo>
                    <a:lnTo>
                      <a:pt x="66" y="27"/>
                    </a:lnTo>
                    <a:lnTo>
                      <a:pt x="66" y="27"/>
                    </a:lnTo>
                    <a:lnTo>
                      <a:pt x="66" y="27"/>
                    </a:lnTo>
                    <a:lnTo>
                      <a:pt x="69" y="25"/>
                    </a:lnTo>
                    <a:lnTo>
                      <a:pt x="70" y="24"/>
                    </a:lnTo>
                    <a:lnTo>
                      <a:pt x="69" y="24"/>
                    </a:lnTo>
                    <a:lnTo>
                      <a:pt x="64" y="22"/>
                    </a:lnTo>
                    <a:lnTo>
                      <a:pt x="63" y="21"/>
                    </a:lnTo>
                    <a:lnTo>
                      <a:pt x="69" y="20"/>
                    </a:lnTo>
                    <a:lnTo>
                      <a:pt x="82" y="20"/>
                    </a:lnTo>
                    <a:lnTo>
                      <a:pt x="82" y="20"/>
                    </a:lnTo>
                    <a:lnTo>
                      <a:pt x="82" y="20"/>
                    </a:lnTo>
                    <a:lnTo>
                      <a:pt x="87" y="17"/>
                    </a:lnTo>
                    <a:lnTo>
                      <a:pt x="87" y="17"/>
                    </a:lnTo>
                    <a:lnTo>
                      <a:pt x="87" y="16"/>
                    </a:lnTo>
                    <a:lnTo>
                      <a:pt x="87" y="12"/>
                    </a:lnTo>
                    <a:lnTo>
                      <a:pt x="87" y="12"/>
                    </a:lnTo>
                    <a:lnTo>
                      <a:pt x="87" y="12"/>
                    </a:lnTo>
                    <a:lnTo>
                      <a:pt x="86" y="9"/>
                    </a:lnTo>
                    <a:lnTo>
                      <a:pt x="86" y="8"/>
                    </a:lnTo>
                    <a:lnTo>
                      <a:pt x="86" y="8"/>
                    </a:lnTo>
                    <a:lnTo>
                      <a:pt x="70" y="9"/>
                    </a:lnTo>
                    <a:lnTo>
                      <a:pt x="69" y="7"/>
                    </a:lnTo>
                    <a:lnTo>
                      <a:pt x="80" y="4"/>
                    </a:lnTo>
                    <a:lnTo>
                      <a:pt x="80" y="3"/>
                    </a:lnTo>
                    <a:lnTo>
                      <a:pt x="80" y="3"/>
                    </a:lnTo>
                    <a:lnTo>
                      <a:pt x="76" y="0"/>
                    </a:lnTo>
                    <a:lnTo>
                      <a:pt x="76" y="0"/>
                    </a:lnTo>
                    <a:lnTo>
                      <a:pt x="7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2" name="Google Shape;342;p14"/>
              <p:cNvSpPr/>
              <p:nvPr/>
            </p:nvSpPr>
            <p:spPr>
              <a:xfrm>
                <a:off x="3752" y="374"/>
                <a:ext cx="83" cy="20"/>
              </a:xfrm>
              <a:custGeom>
                <a:rect b="b" l="l" r="r" t="t"/>
                <a:pathLst>
                  <a:path extrusionOk="0" h="20" w="83">
                    <a:moveTo>
                      <a:pt x="21" y="18"/>
                    </a:moveTo>
                    <a:lnTo>
                      <a:pt x="19" y="19"/>
                    </a:lnTo>
                    <a:lnTo>
                      <a:pt x="10" y="17"/>
                    </a:lnTo>
                    <a:lnTo>
                      <a:pt x="2" y="16"/>
                    </a:lnTo>
                    <a:lnTo>
                      <a:pt x="2" y="13"/>
                    </a:lnTo>
                    <a:lnTo>
                      <a:pt x="0" y="11"/>
                    </a:lnTo>
                    <a:lnTo>
                      <a:pt x="0" y="9"/>
                    </a:lnTo>
                    <a:lnTo>
                      <a:pt x="5" y="6"/>
                    </a:lnTo>
                    <a:lnTo>
                      <a:pt x="27" y="3"/>
                    </a:lnTo>
                    <a:lnTo>
                      <a:pt x="34" y="0"/>
                    </a:lnTo>
                    <a:lnTo>
                      <a:pt x="39" y="0"/>
                    </a:lnTo>
                    <a:lnTo>
                      <a:pt x="61" y="0"/>
                    </a:lnTo>
                    <a:lnTo>
                      <a:pt x="76" y="2"/>
                    </a:lnTo>
                    <a:lnTo>
                      <a:pt x="83" y="7"/>
                    </a:lnTo>
                    <a:lnTo>
                      <a:pt x="71" y="8"/>
                    </a:lnTo>
                    <a:lnTo>
                      <a:pt x="63" y="7"/>
                    </a:lnTo>
                    <a:lnTo>
                      <a:pt x="62" y="3"/>
                    </a:lnTo>
                    <a:lnTo>
                      <a:pt x="45" y="3"/>
                    </a:lnTo>
                    <a:lnTo>
                      <a:pt x="28" y="11"/>
                    </a:lnTo>
                    <a:lnTo>
                      <a:pt x="27" y="14"/>
                    </a:lnTo>
                    <a:lnTo>
                      <a:pt x="34" y="14"/>
                    </a:lnTo>
                    <a:lnTo>
                      <a:pt x="38" y="18"/>
                    </a:lnTo>
                    <a:lnTo>
                      <a:pt x="31" y="20"/>
                    </a:lnTo>
                    <a:lnTo>
                      <a:pt x="21" y="1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3" name="Google Shape;343;p14"/>
              <p:cNvSpPr/>
              <p:nvPr/>
            </p:nvSpPr>
            <p:spPr>
              <a:xfrm>
                <a:off x="3752" y="373"/>
                <a:ext cx="83" cy="21"/>
              </a:xfrm>
              <a:custGeom>
                <a:rect b="b" l="l" r="r" t="t"/>
                <a:pathLst>
                  <a:path extrusionOk="0" h="21" w="83">
                    <a:moveTo>
                      <a:pt x="34" y="1"/>
                    </a:moveTo>
                    <a:lnTo>
                      <a:pt x="39" y="2"/>
                    </a:lnTo>
                    <a:lnTo>
                      <a:pt x="61" y="2"/>
                    </a:lnTo>
                    <a:lnTo>
                      <a:pt x="76" y="3"/>
                    </a:lnTo>
                    <a:lnTo>
                      <a:pt x="82" y="8"/>
                    </a:lnTo>
                    <a:lnTo>
                      <a:pt x="71" y="9"/>
                    </a:lnTo>
                    <a:lnTo>
                      <a:pt x="63" y="8"/>
                    </a:lnTo>
                    <a:lnTo>
                      <a:pt x="62" y="4"/>
                    </a:lnTo>
                    <a:lnTo>
                      <a:pt x="45" y="4"/>
                    </a:lnTo>
                    <a:lnTo>
                      <a:pt x="28" y="12"/>
                    </a:lnTo>
                    <a:lnTo>
                      <a:pt x="27" y="15"/>
                    </a:lnTo>
                    <a:lnTo>
                      <a:pt x="34" y="15"/>
                    </a:lnTo>
                    <a:lnTo>
                      <a:pt x="38" y="19"/>
                    </a:lnTo>
                    <a:lnTo>
                      <a:pt x="31" y="21"/>
                    </a:lnTo>
                    <a:lnTo>
                      <a:pt x="21" y="19"/>
                    </a:lnTo>
                    <a:lnTo>
                      <a:pt x="19" y="20"/>
                    </a:lnTo>
                    <a:lnTo>
                      <a:pt x="11" y="17"/>
                    </a:lnTo>
                    <a:lnTo>
                      <a:pt x="2" y="17"/>
                    </a:lnTo>
                    <a:lnTo>
                      <a:pt x="2" y="14"/>
                    </a:lnTo>
                    <a:lnTo>
                      <a:pt x="0" y="12"/>
                    </a:lnTo>
                    <a:lnTo>
                      <a:pt x="0" y="10"/>
                    </a:lnTo>
                    <a:lnTo>
                      <a:pt x="5" y="8"/>
                    </a:lnTo>
                    <a:lnTo>
                      <a:pt x="27" y="4"/>
                    </a:lnTo>
                    <a:lnTo>
                      <a:pt x="34" y="1"/>
                    </a:lnTo>
                    <a:close/>
                    <a:moveTo>
                      <a:pt x="34" y="0"/>
                    </a:moveTo>
                    <a:lnTo>
                      <a:pt x="34" y="0"/>
                    </a:lnTo>
                    <a:lnTo>
                      <a:pt x="26" y="4"/>
                    </a:lnTo>
                    <a:lnTo>
                      <a:pt x="5" y="7"/>
                    </a:lnTo>
                    <a:lnTo>
                      <a:pt x="5" y="7"/>
                    </a:lnTo>
                    <a:lnTo>
                      <a:pt x="5" y="7"/>
                    </a:lnTo>
                    <a:lnTo>
                      <a:pt x="0" y="10"/>
                    </a:lnTo>
                    <a:lnTo>
                      <a:pt x="0" y="10"/>
                    </a:lnTo>
                    <a:lnTo>
                      <a:pt x="0" y="10"/>
                    </a:lnTo>
                    <a:lnTo>
                      <a:pt x="0" y="12"/>
                    </a:lnTo>
                    <a:lnTo>
                      <a:pt x="0" y="12"/>
                    </a:lnTo>
                    <a:lnTo>
                      <a:pt x="0" y="12"/>
                    </a:lnTo>
                    <a:lnTo>
                      <a:pt x="2" y="15"/>
                    </a:lnTo>
                    <a:lnTo>
                      <a:pt x="2" y="17"/>
                    </a:lnTo>
                    <a:lnTo>
                      <a:pt x="2" y="17"/>
                    </a:lnTo>
                    <a:lnTo>
                      <a:pt x="2" y="17"/>
                    </a:lnTo>
                    <a:lnTo>
                      <a:pt x="10" y="18"/>
                    </a:lnTo>
                    <a:lnTo>
                      <a:pt x="19" y="20"/>
                    </a:lnTo>
                    <a:lnTo>
                      <a:pt x="19" y="20"/>
                    </a:lnTo>
                    <a:lnTo>
                      <a:pt x="19" y="20"/>
                    </a:lnTo>
                    <a:lnTo>
                      <a:pt x="21" y="19"/>
                    </a:lnTo>
                    <a:lnTo>
                      <a:pt x="31" y="21"/>
                    </a:lnTo>
                    <a:lnTo>
                      <a:pt x="31" y="21"/>
                    </a:lnTo>
                    <a:lnTo>
                      <a:pt x="31" y="21"/>
                    </a:lnTo>
                    <a:lnTo>
                      <a:pt x="38" y="19"/>
                    </a:lnTo>
                    <a:lnTo>
                      <a:pt x="39" y="19"/>
                    </a:lnTo>
                    <a:lnTo>
                      <a:pt x="38" y="19"/>
                    </a:lnTo>
                    <a:lnTo>
                      <a:pt x="34" y="14"/>
                    </a:lnTo>
                    <a:lnTo>
                      <a:pt x="34" y="14"/>
                    </a:lnTo>
                    <a:lnTo>
                      <a:pt x="34" y="14"/>
                    </a:lnTo>
                    <a:lnTo>
                      <a:pt x="27" y="15"/>
                    </a:lnTo>
                    <a:lnTo>
                      <a:pt x="28" y="12"/>
                    </a:lnTo>
                    <a:lnTo>
                      <a:pt x="46" y="4"/>
                    </a:lnTo>
                    <a:lnTo>
                      <a:pt x="62" y="5"/>
                    </a:lnTo>
                    <a:lnTo>
                      <a:pt x="63" y="8"/>
                    </a:lnTo>
                    <a:lnTo>
                      <a:pt x="63" y="8"/>
                    </a:lnTo>
                    <a:lnTo>
                      <a:pt x="63" y="8"/>
                    </a:lnTo>
                    <a:lnTo>
                      <a:pt x="71" y="10"/>
                    </a:lnTo>
                    <a:lnTo>
                      <a:pt x="71" y="10"/>
                    </a:lnTo>
                    <a:lnTo>
                      <a:pt x="71" y="10"/>
                    </a:lnTo>
                    <a:lnTo>
                      <a:pt x="82" y="8"/>
                    </a:lnTo>
                    <a:lnTo>
                      <a:pt x="83" y="8"/>
                    </a:lnTo>
                    <a:lnTo>
                      <a:pt x="82" y="7"/>
                    </a:lnTo>
                    <a:lnTo>
                      <a:pt x="76" y="3"/>
                    </a:lnTo>
                    <a:lnTo>
                      <a:pt x="76" y="3"/>
                    </a:lnTo>
                    <a:lnTo>
                      <a:pt x="76" y="3"/>
                    </a:lnTo>
                    <a:lnTo>
                      <a:pt x="62" y="1"/>
                    </a:lnTo>
                    <a:lnTo>
                      <a:pt x="39" y="1"/>
                    </a:lnTo>
                    <a:lnTo>
                      <a:pt x="34" y="0"/>
                    </a:lnTo>
                    <a:lnTo>
                      <a:pt x="34" y="0"/>
                    </a:lnTo>
                    <a:lnTo>
                      <a:pt x="3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4" name="Google Shape;344;p14"/>
              <p:cNvSpPr/>
              <p:nvPr/>
            </p:nvSpPr>
            <p:spPr>
              <a:xfrm>
                <a:off x="3752" y="373"/>
                <a:ext cx="83" cy="21"/>
              </a:xfrm>
              <a:custGeom>
                <a:rect b="b" l="l" r="r" t="t"/>
                <a:pathLst>
                  <a:path extrusionOk="0" h="21" w="83">
                    <a:moveTo>
                      <a:pt x="34" y="1"/>
                    </a:moveTo>
                    <a:lnTo>
                      <a:pt x="39" y="2"/>
                    </a:lnTo>
                    <a:lnTo>
                      <a:pt x="61" y="2"/>
                    </a:lnTo>
                    <a:lnTo>
                      <a:pt x="76" y="3"/>
                    </a:lnTo>
                    <a:lnTo>
                      <a:pt x="82" y="8"/>
                    </a:lnTo>
                    <a:lnTo>
                      <a:pt x="71" y="9"/>
                    </a:lnTo>
                    <a:lnTo>
                      <a:pt x="63" y="8"/>
                    </a:lnTo>
                    <a:lnTo>
                      <a:pt x="62" y="4"/>
                    </a:lnTo>
                    <a:lnTo>
                      <a:pt x="45" y="4"/>
                    </a:lnTo>
                    <a:lnTo>
                      <a:pt x="28" y="12"/>
                    </a:lnTo>
                    <a:lnTo>
                      <a:pt x="27" y="15"/>
                    </a:lnTo>
                    <a:lnTo>
                      <a:pt x="34" y="15"/>
                    </a:lnTo>
                    <a:lnTo>
                      <a:pt x="38" y="19"/>
                    </a:lnTo>
                    <a:lnTo>
                      <a:pt x="31" y="21"/>
                    </a:lnTo>
                    <a:lnTo>
                      <a:pt x="21" y="19"/>
                    </a:lnTo>
                    <a:lnTo>
                      <a:pt x="19" y="20"/>
                    </a:lnTo>
                    <a:lnTo>
                      <a:pt x="11" y="17"/>
                    </a:lnTo>
                    <a:lnTo>
                      <a:pt x="2" y="17"/>
                    </a:lnTo>
                    <a:lnTo>
                      <a:pt x="2" y="14"/>
                    </a:lnTo>
                    <a:lnTo>
                      <a:pt x="0" y="12"/>
                    </a:lnTo>
                    <a:lnTo>
                      <a:pt x="0" y="10"/>
                    </a:lnTo>
                    <a:lnTo>
                      <a:pt x="5" y="8"/>
                    </a:lnTo>
                    <a:lnTo>
                      <a:pt x="27" y="4"/>
                    </a:lnTo>
                    <a:lnTo>
                      <a:pt x="34" y="1"/>
                    </a:lnTo>
                    <a:moveTo>
                      <a:pt x="34" y="0"/>
                    </a:moveTo>
                    <a:lnTo>
                      <a:pt x="34" y="0"/>
                    </a:lnTo>
                    <a:lnTo>
                      <a:pt x="26" y="4"/>
                    </a:lnTo>
                    <a:lnTo>
                      <a:pt x="5" y="7"/>
                    </a:lnTo>
                    <a:lnTo>
                      <a:pt x="5" y="7"/>
                    </a:lnTo>
                    <a:lnTo>
                      <a:pt x="5" y="7"/>
                    </a:lnTo>
                    <a:lnTo>
                      <a:pt x="0" y="10"/>
                    </a:lnTo>
                    <a:lnTo>
                      <a:pt x="0" y="10"/>
                    </a:lnTo>
                    <a:lnTo>
                      <a:pt x="0" y="10"/>
                    </a:lnTo>
                    <a:lnTo>
                      <a:pt x="0" y="12"/>
                    </a:lnTo>
                    <a:lnTo>
                      <a:pt x="0" y="12"/>
                    </a:lnTo>
                    <a:lnTo>
                      <a:pt x="0" y="12"/>
                    </a:lnTo>
                    <a:lnTo>
                      <a:pt x="2" y="15"/>
                    </a:lnTo>
                    <a:lnTo>
                      <a:pt x="2" y="17"/>
                    </a:lnTo>
                    <a:lnTo>
                      <a:pt x="2" y="17"/>
                    </a:lnTo>
                    <a:lnTo>
                      <a:pt x="2" y="17"/>
                    </a:lnTo>
                    <a:lnTo>
                      <a:pt x="10" y="18"/>
                    </a:lnTo>
                    <a:lnTo>
                      <a:pt x="19" y="20"/>
                    </a:lnTo>
                    <a:lnTo>
                      <a:pt x="19" y="20"/>
                    </a:lnTo>
                    <a:lnTo>
                      <a:pt x="19" y="20"/>
                    </a:lnTo>
                    <a:lnTo>
                      <a:pt x="21" y="19"/>
                    </a:lnTo>
                    <a:lnTo>
                      <a:pt x="31" y="21"/>
                    </a:lnTo>
                    <a:lnTo>
                      <a:pt x="31" y="21"/>
                    </a:lnTo>
                    <a:lnTo>
                      <a:pt x="31" y="21"/>
                    </a:lnTo>
                    <a:lnTo>
                      <a:pt x="38" y="19"/>
                    </a:lnTo>
                    <a:lnTo>
                      <a:pt x="39" y="19"/>
                    </a:lnTo>
                    <a:lnTo>
                      <a:pt x="38" y="19"/>
                    </a:lnTo>
                    <a:lnTo>
                      <a:pt x="34" y="14"/>
                    </a:lnTo>
                    <a:lnTo>
                      <a:pt x="34" y="14"/>
                    </a:lnTo>
                    <a:lnTo>
                      <a:pt x="34" y="14"/>
                    </a:lnTo>
                    <a:lnTo>
                      <a:pt x="27" y="15"/>
                    </a:lnTo>
                    <a:lnTo>
                      <a:pt x="28" y="12"/>
                    </a:lnTo>
                    <a:lnTo>
                      <a:pt x="46" y="4"/>
                    </a:lnTo>
                    <a:lnTo>
                      <a:pt x="62" y="5"/>
                    </a:lnTo>
                    <a:lnTo>
                      <a:pt x="63" y="8"/>
                    </a:lnTo>
                    <a:lnTo>
                      <a:pt x="63" y="8"/>
                    </a:lnTo>
                    <a:lnTo>
                      <a:pt x="63" y="8"/>
                    </a:lnTo>
                    <a:lnTo>
                      <a:pt x="71" y="10"/>
                    </a:lnTo>
                    <a:lnTo>
                      <a:pt x="71" y="10"/>
                    </a:lnTo>
                    <a:lnTo>
                      <a:pt x="71" y="10"/>
                    </a:lnTo>
                    <a:lnTo>
                      <a:pt x="82" y="8"/>
                    </a:lnTo>
                    <a:lnTo>
                      <a:pt x="83" y="8"/>
                    </a:lnTo>
                    <a:lnTo>
                      <a:pt x="82" y="7"/>
                    </a:lnTo>
                    <a:lnTo>
                      <a:pt x="76" y="3"/>
                    </a:lnTo>
                    <a:lnTo>
                      <a:pt x="76" y="3"/>
                    </a:lnTo>
                    <a:lnTo>
                      <a:pt x="76" y="3"/>
                    </a:lnTo>
                    <a:lnTo>
                      <a:pt x="62" y="1"/>
                    </a:lnTo>
                    <a:lnTo>
                      <a:pt x="39" y="1"/>
                    </a:lnTo>
                    <a:lnTo>
                      <a:pt x="34" y="0"/>
                    </a:lnTo>
                    <a:lnTo>
                      <a:pt x="34" y="0"/>
                    </a:lnTo>
                    <a:lnTo>
                      <a:pt x="3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5" name="Google Shape;345;p14"/>
              <p:cNvSpPr/>
              <p:nvPr/>
            </p:nvSpPr>
            <p:spPr>
              <a:xfrm>
                <a:off x="3849" y="403"/>
                <a:ext cx="14" cy="8"/>
              </a:xfrm>
              <a:custGeom>
                <a:rect b="b" l="l" r="r" t="t"/>
                <a:pathLst>
                  <a:path extrusionOk="0" h="8" w="14">
                    <a:moveTo>
                      <a:pt x="0" y="6"/>
                    </a:moveTo>
                    <a:lnTo>
                      <a:pt x="0" y="2"/>
                    </a:lnTo>
                    <a:lnTo>
                      <a:pt x="9" y="0"/>
                    </a:lnTo>
                    <a:lnTo>
                      <a:pt x="14" y="7"/>
                    </a:lnTo>
                    <a:lnTo>
                      <a:pt x="2" y="8"/>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6" name="Google Shape;346;p14"/>
              <p:cNvSpPr/>
              <p:nvPr/>
            </p:nvSpPr>
            <p:spPr>
              <a:xfrm>
                <a:off x="3849" y="403"/>
                <a:ext cx="14" cy="8"/>
              </a:xfrm>
              <a:custGeom>
                <a:rect b="b" l="l" r="r" t="t"/>
                <a:pathLst>
                  <a:path extrusionOk="0" h="8" w="14">
                    <a:moveTo>
                      <a:pt x="9" y="1"/>
                    </a:moveTo>
                    <a:lnTo>
                      <a:pt x="14" y="7"/>
                    </a:lnTo>
                    <a:lnTo>
                      <a:pt x="2" y="8"/>
                    </a:lnTo>
                    <a:lnTo>
                      <a:pt x="0" y="6"/>
                    </a:lnTo>
                    <a:lnTo>
                      <a:pt x="0" y="3"/>
                    </a:lnTo>
                    <a:lnTo>
                      <a:pt x="9" y="1"/>
                    </a:lnTo>
                    <a:close/>
                    <a:moveTo>
                      <a:pt x="9" y="0"/>
                    </a:moveTo>
                    <a:lnTo>
                      <a:pt x="9" y="0"/>
                    </a:lnTo>
                    <a:lnTo>
                      <a:pt x="0" y="2"/>
                    </a:lnTo>
                    <a:lnTo>
                      <a:pt x="0" y="2"/>
                    </a:lnTo>
                    <a:lnTo>
                      <a:pt x="0" y="3"/>
                    </a:lnTo>
                    <a:lnTo>
                      <a:pt x="0" y="6"/>
                    </a:lnTo>
                    <a:lnTo>
                      <a:pt x="0" y="6"/>
                    </a:lnTo>
                    <a:lnTo>
                      <a:pt x="0" y="7"/>
                    </a:lnTo>
                    <a:lnTo>
                      <a:pt x="2" y="8"/>
                    </a:lnTo>
                    <a:lnTo>
                      <a:pt x="2" y="8"/>
                    </a:lnTo>
                    <a:lnTo>
                      <a:pt x="2" y="8"/>
                    </a:lnTo>
                    <a:lnTo>
                      <a:pt x="14" y="7"/>
                    </a:lnTo>
                    <a:lnTo>
                      <a:pt x="14" y="7"/>
                    </a:lnTo>
                    <a:lnTo>
                      <a:pt x="14" y="7"/>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7" name="Google Shape;347;p14"/>
              <p:cNvSpPr/>
              <p:nvPr/>
            </p:nvSpPr>
            <p:spPr>
              <a:xfrm>
                <a:off x="3849" y="403"/>
                <a:ext cx="14" cy="8"/>
              </a:xfrm>
              <a:custGeom>
                <a:rect b="b" l="l" r="r" t="t"/>
                <a:pathLst>
                  <a:path extrusionOk="0" h="8" w="14">
                    <a:moveTo>
                      <a:pt x="9" y="1"/>
                    </a:moveTo>
                    <a:lnTo>
                      <a:pt x="14" y="7"/>
                    </a:lnTo>
                    <a:lnTo>
                      <a:pt x="2" y="8"/>
                    </a:lnTo>
                    <a:lnTo>
                      <a:pt x="0" y="6"/>
                    </a:lnTo>
                    <a:lnTo>
                      <a:pt x="0" y="3"/>
                    </a:lnTo>
                    <a:lnTo>
                      <a:pt x="9" y="1"/>
                    </a:lnTo>
                    <a:moveTo>
                      <a:pt x="9" y="0"/>
                    </a:moveTo>
                    <a:lnTo>
                      <a:pt x="9" y="0"/>
                    </a:lnTo>
                    <a:lnTo>
                      <a:pt x="0" y="2"/>
                    </a:lnTo>
                    <a:lnTo>
                      <a:pt x="0" y="2"/>
                    </a:lnTo>
                    <a:lnTo>
                      <a:pt x="0" y="3"/>
                    </a:lnTo>
                    <a:lnTo>
                      <a:pt x="0" y="6"/>
                    </a:lnTo>
                    <a:lnTo>
                      <a:pt x="0" y="6"/>
                    </a:lnTo>
                    <a:lnTo>
                      <a:pt x="0" y="7"/>
                    </a:lnTo>
                    <a:lnTo>
                      <a:pt x="2" y="8"/>
                    </a:lnTo>
                    <a:lnTo>
                      <a:pt x="2" y="8"/>
                    </a:lnTo>
                    <a:lnTo>
                      <a:pt x="2" y="8"/>
                    </a:lnTo>
                    <a:lnTo>
                      <a:pt x="14" y="7"/>
                    </a:lnTo>
                    <a:lnTo>
                      <a:pt x="14" y="7"/>
                    </a:lnTo>
                    <a:lnTo>
                      <a:pt x="14" y="7"/>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8" name="Google Shape;348;p14"/>
              <p:cNvSpPr/>
              <p:nvPr/>
            </p:nvSpPr>
            <p:spPr>
              <a:xfrm>
                <a:off x="3856" y="410"/>
                <a:ext cx="22" cy="7"/>
              </a:xfrm>
              <a:custGeom>
                <a:rect b="b" l="l" r="r" t="t"/>
                <a:pathLst>
                  <a:path extrusionOk="0" h="8" w="25">
                    <a:moveTo>
                      <a:pt x="15" y="7"/>
                    </a:moveTo>
                    <a:cubicBezTo>
                      <a:pt x="15" y="7"/>
                      <a:pt x="7" y="6"/>
                      <a:pt x="1" y="4"/>
                    </a:cubicBezTo>
                    <a:cubicBezTo>
                      <a:pt x="0" y="4"/>
                      <a:pt x="0" y="4"/>
                      <a:pt x="0" y="4"/>
                    </a:cubicBezTo>
                    <a:cubicBezTo>
                      <a:pt x="14" y="2"/>
                      <a:pt x="14" y="2"/>
                      <a:pt x="14" y="2"/>
                    </a:cubicBezTo>
                    <a:cubicBezTo>
                      <a:pt x="19" y="0"/>
                      <a:pt x="19" y="0"/>
                      <a:pt x="19" y="0"/>
                    </a:cubicBezTo>
                    <a:cubicBezTo>
                      <a:pt x="24" y="1"/>
                      <a:pt x="24" y="1"/>
                      <a:pt x="24" y="1"/>
                    </a:cubicBezTo>
                    <a:cubicBezTo>
                      <a:pt x="25" y="8"/>
                      <a:pt x="25" y="8"/>
                      <a:pt x="25" y="8"/>
                    </a:cubicBezTo>
                    <a:lnTo>
                      <a:pt x="15"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9" name="Google Shape;349;p14"/>
              <p:cNvSpPr/>
              <p:nvPr/>
            </p:nvSpPr>
            <p:spPr>
              <a:xfrm>
                <a:off x="3855" y="410"/>
                <a:ext cx="23" cy="8"/>
              </a:xfrm>
              <a:custGeom>
                <a:rect b="b" l="l" r="r" t="t"/>
                <a:pathLst>
                  <a:path extrusionOk="0" h="9" w="26">
                    <a:moveTo>
                      <a:pt x="20" y="0"/>
                    </a:moveTo>
                    <a:cubicBezTo>
                      <a:pt x="25" y="2"/>
                      <a:pt x="25" y="2"/>
                      <a:pt x="25" y="2"/>
                    </a:cubicBezTo>
                    <a:cubicBezTo>
                      <a:pt x="26" y="8"/>
                      <a:pt x="26" y="8"/>
                      <a:pt x="26" y="8"/>
                    </a:cubicBezTo>
                    <a:cubicBezTo>
                      <a:pt x="16" y="7"/>
                      <a:pt x="16" y="7"/>
                      <a:pt x="16" y="7"/>
                    </a:cubicBezTo>
                    <a:cubicBezTo>
                      <a:pt x="16" y="7"/>
                      <a:pt x="9" y="6"/>
                      <a:pt x="2" y="4"/>
                    </a:cubicBezTo>
                    <a:cubicBezTo>
                      <a:pt x="15" y="2"/>
                      <a:pt x="15" y="2"/>
                      <a:pt x="15" y="2"/>
                    </a:cubicBezTo>
                    <a:cubicBezTo>
                      <a:pt x="20" y="0"/>
                      <a:pt x="20" y="0"/>
                      <a:pt x="20" y="0"/>
                    </a:cubicBezTo>
                    <a:moveTo>
                      <a:pt x="20" y="0"/>
                    </a:moveTo>
                    <a:cubicBezTo>
                      <a:pt x="20" y="0"/>
                      <a:pt x="20" y="0"/>
                      <a:pt x="20" y="0"/>
                    </a:cubicBezTo>
                    <a:cubicBezTo>
                      <a:pt x="15" y="2"/>
                      <a:pt x="15" y="2"/>
                      <a:pt x="15" y="2"/>
                    </a:cubicBezTo>
                    <a:cubicBezTo>
                      <a:pt x="2" y="3"/>
                      <a:pt x="2" y="3"/>
                      <a:pt x="2" y="3"/>
                    </a:cubicBezTo>
                    <a:cubicBezTo>
                      <a:pt x="0" y="4"/>
                      <a:pt x="0" y="4"/>
                      <a:pt x="0" y="4"/>
                    </a:cubicBezTo>
                    <a:cubicBezTo>
                      <a:pt x="2" y="4"/>
                      <a:pt x="2" y="4"/>
                      <a:pt x="2" y="4"/>
                    </a:cubicBezTo>
                    <a:cubicBezTo>
                      <a:pt x="8" y="6"/>
                      <a:pt x="16" y="7"/>
                      <a:pt x="16" y="7"/>
                    </a:cubicBezTo>
                    <a:cubicBezTo>
                      <a:pt x="26" y="9"/>
                      <a:pt x="26" y="9"/>
                      <a:pt x="26" y="9"/>
                    </a:cubicBezTo>
                    <a:cubicBezTo>
                      <a:pt x="26" y="9"/>
                      <a:pt x="26" y="9"/>
                      <a:pt x="26" y="9"/>
                    </a:cubicBezTo>
                    <a:cubicBezTo>
                      <a:pt x="26" y="8"/>
                      <a:pt x="26" y="8"/>
                      <a:pt x="26" y="8"/>
                    </a:cubicBezTo>
                    <a:cubicBezTo>
                      <a:pt x="25" y="1"/>
                      <a:pt x="25" y="1"/>
                      <a:pt x="25" y="1"/>
                    </a:cubicBezTo>
                    <a:cubicBezTo>
                      <a:pt x="25" y="1"/>
                      <a:pt x="25" y="1"/>
                      <a:pt x="25" y="1"/>
                    </a:cubicBezTo>
                    <a:cubicBezTo>
                      <a:pt x="25" y="1"/>
                      <a:pt x="25" y="1"/>
                      <a:pt x="25" y="1"/>
                    </a:cubicBezTo>
                    <a:cubicBezTo>
                      <a:pt x="20" y="0"/>
                      <a:pt x="20" y="0"/>
                      <a:pt x="20" y="0"/>
                    </a:cubicBezTo>
                    <a:cubicBezTo>
                      <a:pt x="20" y="0"/>
                      <a:pt x="20" y="0"/>
                      <a:pt x="20"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0" name="Google Shape;350;p14"/>
              <p:cNvSpPr/>
              <p:nvPr/>
            </p:nvSpPr>
            <p:spPr>
              <a:xfrm>
                <a:off x="3836" y="409"/>
                <a:ext cx="14" cy="5"/>
              </a:xfrm>
              <a:custGeom>
                <a:rect b="b" l="l" r="r" t="t"/>
                <a:pathLst>
                  <a:path extrusionOk="0" h="5" w="14">
                    <a:moveTo>
                      <a:pt x="2" y="2"/>
                    </a:moveTo>
                    <a:lnTo>
                      <a:pt x="7" y="0"/>
                    </a:lnTo>
                    <a:lnTo>
                      <a:pt x="14" y="3"/>
                    </a:lnTo>
                    <a:lnTo>
                      <a:pt x="0" y="5"/>
                    </a:lnTo>
                    <a:lnTo>
                      <a:pt x="2"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1" name="Google Shape;351;p14"/>
              <p:cNvSpPr/>
              <p:nvPr/>
            </p:nvSpPr>
            <p:spPr>
              <a:xfrm>
                <a:off x="3835" y="409"/>
                <a:ext cx="16" cy="6"/>
              </a:xfrm>
              <a:custGeom>
                <a:rect b="b" l="l" r="r" t="t"/>
                <a:pathLst>
                  <a:path extrusionOk="0" h="6" w="16">
                    <a:moveTo>
                      <a:pt x="8" y="1"/>
                    </a:moveTo>
                    <a:lnTo>
                      <a:pt x="14" y="3"/>
                    </a:lnTo>
                    <a:lnTo>
                      <a:pt x="1" y="5"/>
                    </a:lnTo>
                    <a:lnTo>
                      <a:pt x="3" y="3"/>
                    </a:lnTo>
                    <a:lnTo>
                      <a:pt x="8" y="1"/>
                    </a:lnTo>
                    <a:close/>
                    <a:moveTo>
                      <a:pt x="8" y="0"/>
                    </a:moveTo>
                    <a:lnTo>
                      <a:pt x="8" y="0"/>
                    </a:lnTo>
                    <a:lnTo>
                      <a:pt x="3" y="2"/>
                    </a:lnTo>
                    <a:lnTo>
                      <a:pt x="3" y="2"/>
                    </a:lnTo>
                    <a:lnTo>
                      <a:pt x="3" y="2"/>
                    </a:lnTo>
                    <a:lnTo>
                      <a:pt x="1" y="5"/>
                    </a:lnTo>
                    <a:lnTo>
                      <a:pt x="0" y="6"/>
                    </a:lnTo>
                    <a:lnTo>
                      <a:pt x="1" y="6"/>
                    </a:lnTo>
                    <a:lnTo>
                      <a:pt x="14" y="3"/>
                    </a:lnTo>
                    <a:lnTo>
                      <a:pt x="16" y="3"/>
                    </a:lnTo>
                    <a:lnTo>
                      <a:pt x="14" y="3"/>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2" name="Google Shape;352;p14"/>
              <p:cNvSpPr/>
              <p:nvPr/>
            </p:nvSpPr>
            <p:spPr>
              <a:xfrm>
                <a:off x="3835" y="409"/>
                <a:ext cx="16" cy="6"/>
              </a:xfrm>
              <a:custGeom>
                <a:rect b="b" l="l" r="r" t="t"/>
                <a:pathLst>
                  <a:path extrusionOk="0" h="6" w="16">
                    <a:moveTo>
                      <a:pt x="8" y="1"/>
                    </a:moveTo>
                    <a:lnTo>
                      <a:pt x="14" y="3"/>
                    </a:lnTo>
                    <a:lnTo>
                      <a:pt x="1" y="5"/>
                    </a:lnTo>
                    <a:lnTo>
                      <a:pt x="3" y="3"/>
                    </a:lnTo>
                    <a:lnTo>
                      <a:pt x="8" y="1"/>
                    </a:lnTo>
                    <a:moveTo>
                      <a:pt x="8" y="0"/>
                    </a:moveTo>
                    <a:lnTo>
                      <a:pt x="8" y="0"/>
                    </a:lnTo>
                    <a:lnTo>
                      <a:pt x="3" y="2"/>
                    </a:lnTo>
                    <a:lnTo>
                      <a:pt x="3" y="2"/>
                    </a:lnTo>
                    <a:lnTo>
                      <a:pt x="3" y="2"/>
                    </a:lnTo>
                    <a:lnTo>
                      <a:pt x="1" y="5"/>
                    </a:lnTo>
                    <a:lnTo>
                      <a:pt x="0" y="6"/>
                    </a:lnTo>
                    <a:lnTo>
                      <a:pt x="1" y="6"/>
                    </a:lnTo>
                    <a:lnTo>
                      <a:pt x="14" y="3"/>
                    </a:lnTo>
                    <a:lnTo>
                      <a:pt x="16" y="3"/>
                    </a:lnTo>
                    <a:lnTo>
                      <a:pt x="14" y="3"/>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3" name="Google Shape;353;p14"/>
              <p:cNvSpPr/>
              <p:nvPr/>
            </p:nvSpPr>
            <p:spPr>
              <a:xfrm>
                <a:off x="3868" y="364"/>
                <a:ext cx="9" cy="4"/>
              </a:xfrm>
              <a:custGeom>
                <a:rect b="b" l="l" r="r" t="t"/>
                <a:pathLst>
                  <a:path extrusionOk="0" h="4" w="9">
                    <a:moveTo>
                      <a:pt x="0" y="3"/>
                    </a:moveTo>
                    <a:lnTo>
                      <a:pt x="1" y="0"/>
                    </a:lnTo>
                    <a:lnTo>
                      <a:pt x="6" y="0"/>
                    </a:lnTo>
                    <a:lnTo>
                      <a:pt x="9" y="2"/>
                    </a:lnTo>
                    <a:lnTo>
                      <a:pt x="5" y="4"/>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4" name="Google Shape;354;p14"/>
              <p:cNvSpPr/>
              <p:nvPr/>
            </p:nvSpPr>
            <p:spPr>
              <a:xfrm>
                <a:off x="3868" y="363"/>
                <a:ext cx="10" cy="6"/>
              </a:xfrm>
              <a:custGeom>
                <a:rect b="b" l="l" r="r" t="t"/>
                <a:pathLst>
                  <a:path extrusionOk="0" h="6" w="10">
                    <a:moveTo>
                      <a:pt x="6" y="1"/>
                    </a:moveTo>
                    <a:lnTo>
                      <a:pt x="9" y="3"/>
                    </a:lnTo>
                    <a:lnTo>
                      <a:pt x="5" y="5"/>
                    </a:lnTo>
                    <a:lnTo>
                      <a:pt x="0" y="4"/>
                    </a:lnTo>
                    <a:lnTo>
                      <a:pt x="1" y="1"/>
                    </a:lnTo>
                    <a:lnTo>
                      <a:pt x="6" y="1"/>
                    </a:lnTo>
                    <a:close/>
                    <a:moveTo>
                      <a:pt x="6" y="0"/>
                    </a:moveTo>
                    <a:lnTo>
                      <a:pt x="6" y="0"/>
                    </a:lnTo>
                    <a:lnTo>
                      <a:pt x="1" y="1"/>
                    </a:lnTo>
                    <a:lnTo>
                      <a:pt x="1" y="1"/>
                    </a:lnTo>
                    <a:lnTo>
                      <a:pt x="1" y="1"/>
                    </a:lnTo>
                    <a:lnTo>
                      <a:pt x="0" y="3"/>
                    </a:lnTo>
                    <a:lnTo>
                      <a:pt x="0" y="4"/>
                    </a:lnTo>
                    <a:lnTo>
                      <a:pt x="0" y="4"/>
                    </a:lnTo>
                    <a:lnTo>
                      <a:pt x="5" y="6"/>
                    </a:lnTo>
                    <a:lnTo>
                      <a:pt x="5" y="6"/>
                    </a:lnTo>
                    <a:lnTo>
                      <a:pt x="5" y="6"/>
                    </a:lnTo>
                    <a:lnTo>
                      <a:pt x="9" y="4"/>
                    </a:lnTo>
                    <a:lnTo>
                      <a:pt x="10" y="3"/>
                    </a:lnTo>
                    <a:lnTo>
                      <a:pt x="9" y="3"/>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5" name="Google Shape;355;p14"/>
              <p:cNvSpPr/>
              <p:nvPr/>
            </p:nvSpPr>
            <p:spPr>
              <a:xfrm>
                <a:off x="3868" y="363"/>
                <a:ext cx="10" cy="6"/>
              </a:xfrm>
              <a:custGeom>
                <a:rect b="b" l="l" r="r" t="t"/>
                <a:pathLst>
                  <a:path extrusionOk="0" h="6" w="10">
                    <a:moveTo>
                      <a:pt x="6" y="1"/>
                    </a:moveTo>
                    <a:lnTo>
                      <a:pt x="9" y="3"/>
                    </a:lnTo>
                    <a:lnTo>
                      <a:pt x="5" y="5"/>
                    </a:lnTo>
                    <a:lnTo>
                      <a:pt x="0" y="4"/>
                    </a:lnTo>
                    <a:lnTo>
                      <a:pt x="1" y="1"/>
                    </a:lnTo>
                    <a:lnTo>
                      <a:pt x="6" y="1"/>
                    </a:lnTo>
                    <a:moveTo>
                      <a:pt x="6" y="0"/>
                    </a:moveTo>
                    <a:lnTo>
                      <a:pt x="6" y="0"/>
                    </a:lnTo>
                    <a:lnTo>
                      <a:pt x="1" y="1"/>
                    </a:lnTo>
                    <a:lnTo>
                      <a:pt x="1" y="1"/>
                    </a:lnTo>
                    <a:lnTo>
                      <a:pt x="1" y="1"/>
                    </a:lnTo>
                    <a:lnTo>
                      <a:pt x="0" y="3"/>
                    </a:lnTo>
                    <a:lnTo>
                      <a:pt x="0" y="4"/>
                    </a:lnTo>
                    <a:lnTo>
                      <a:pt x="0" y="4"/>
                    </a:lnTo>
                    <a:lnTo>
                      <a:pt x="5" y="6"/>
                    </a:lnTo>
                    <a:lnTo>
                      <a:pt x="5" y="6"/>
                    </a:lnTo>
                    <a:lnTo>
                      <a:pt x="5" y="6"/>
                    </a:lnTo>
                    <a:lnTo>
                      <a:pt x="9" y="4"/>
                    </a:lnTo>
                    <a:lnTo>
                      <a:pt x="10" y="3"/>
                    </a:lnTo>
                    <a:lnTo>
                      <a:pt x="9" y="3"/>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6" name="Google Shape;356;p14"/>
              <p:cNvSpPr/>
              <p:nvPr/>
            </p:nvSpPr>
            <p:spPr>
              <a:xfrm>
                <a:off x="3615" y="405"/>
                <a:ext cx="10" cy="3"/>
              </a:xfrm>
              <a:custGeom>
                <a:rect b="b" l="l" r="r" t="t"/>
                <a:pathLst>
                  <a:path extrusionOk="0" h="3" w="10">
                    <a:moveTo>
                      <a:pt x="0" y="2"/>
                    </a:moveTo>
                    <a:lnTo>
                      <a:pt x="0" y="1"/>
                    </a:lnTo>
                    <a:lnTo>
                      <a:pt x="6" y="0"/>
                    </a:lnTo>
                    <a:lnTo>
                      <a:pt x="10" y="2"/>
                    </a:lnTo>
                    <a:lnTo>
                      <a:pt x="7" y="3"/>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7" name="Google Shape;357;p14"/>
              <p:cNvSpPr/>
              <p:nvPr/>
            </p:nvSpPr>
            <p:spPr>
              <a:xfrm>
                <a:off x="3615" y="405"/>
                <a:ext cx="11" cy="3"/>
              </a:xfrm>
              <a:custGeom>
                <a:rect b="b" l="l" r="r" t="t"/>
                <a:pathLst>
                  <a:path extrusionOk="0" h="3" w="11">
                    <a:moveTo>
                      <a:pt x="6" y="0"/>
                    </a:moveTo>
                    <a:lnTo>
                      <a:pt x="10" y="2"/>
                    </a:lnTo>
                    <a:lnTo>
                      <a:pt x="7" y="3"/>
                    </a:lnTo>
                    <a:lnTo>
                      <a:pt x="0" y="2"/>
                    </a:lnTo>
                    <a:lnTo>
                      <a:pt x="0" y="1"/>
                    </a:lnTo>
                    <a:lnTo>
                      <a:pt x="6" y="0"/>
                    </a:lnTo>
                    <a:close/>
                    <a:moveTo>
                      <a:pt x="6" y="0"/>
                    </a:moveTo>
                    <a:lnTo>
                      <a:pt x="6" y="0"/>
                    </a:lnTo>
                    <a:lnTo>
                      <a:pt x="0" y="1"/>
                    </a:lnTo>
                    <a:lnTo>
                      <a:pt x="0" y="1"/>
                    </a:lnTo>
                    <a:lnTo>
                      <a:pt x="0" y="1"/>
                    </a:lnTo>
                    <a:lnTo>
                      <a:pt x="0" y="2"/>
                    </a:lnTo>
                    <a:lnTo>
                      <a:pt x="0" y="3"/>
                    </a:lnTo>
                    <a:lnTo>
                      <a:pt x="0" y="3"/>
                    </a:lnTo>
                    <a:lnTo>
                      <a:pt x="7" y="3"/>
                    </a:lnTo>
                    <a:lnTo>
                      <a:pt x="7" y="3"/>
                    </a:lnTo>
                    <a:lnTo>
                      <a:pt x="7" y="3"/>
                    </a:lnTo>
                    <a:lnTo>
                      <a:pt x="10" y="2"/>
                    </a:lnTo>
                    <a:lnTo>
                      <a:pt x="11" y="2"/>
                    </a:lnTo>
                    <a:lnTo>
                      <a:pt x="10" y="2"/>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8" name="Google Shape;358;p14"/>
              <p:cNvSpPr/>
              <p:nvPr/>
            </p:nvSpPr>
            <p:spPr>
              <a:xfrm>
                <a:off x="3615" y="405"/>
                <a:ext cx="11" cy="3"/>
              </a:xfrm>
              <a:custGeom>
                <a:rect b="b" l="l" r="r" t="t"/>
                <a:pathLst>
                  <a:path extrusionOk="0" h="3" w="11">
                    <a:moveTo>
                      <a:pt x="6" y="0"/>
                    </a:moveTo>
                    <a:lnTo>
                      <a:pt x="10" y="2"/>
                    </a:lnTo>
                    <a:lnTo>
                      <a:pt x="7" y="3"/>
                    </a:lnTo>
                    <a:lnTo>
                      <a:pt x="0" y="2"/>
                    </a:lnTo>
                    <a:lnTo>
                      <a:pt x="0" y="1"/>
                    </a:lnTo>
                    <a:lnTo>
                      <a:pt x="6" y="0"/>
                    </a:lnTo>
                    <a:moveTo>
                      <a:pt x="6" y="0"/>
                    </a:moveTo>
                    <a:lnTo>
                      <a:pt x="6" y="0"/>
                    </a:lnTo>
                    <a:lnTo>
                      <a:pt x="0" y="1"/>
                    </a:lnTo>
                    <a:lnTo>
                      <a:pt x="0" y="1"/>
                    </a:lnTo>
                    <a:lnTo>
                      <a:pt x="0" y="1"/>
                    </a:lnTo>
                    <a:lnTo>
                      <a:pt x="0" y="2"/>
                    </a:lnTo>
                    <a:lnTo>
                      <a:pt x="0" y="3"/>
                    </a:lnTo>
                    <a:lnTo>
                      <a:pt x="0" y="3"/>
                    </a:lnTo>
                    <a:lnTo>
                      <a:pt x="7" y="3"/>
                    </a:lnTo>
                    <a:lnTo>
                      <a:pt x="7" y="3"/>
                    </a:lnTo>
                    <a:lnTo>
                      <a:pt x="7" y="3"/>
                    </a:lnTo>
                    <a:lnTo>
                      <a:pt x="10" y="2"/>
                    </a:lnTo>
                    <a:lnTo>
                      <a:pt x="11" y="2"/>
                    </a:lnTo>
                    <a:lnTo>
                      <a:pt x="10" y="2"/>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9" name="Google Shape;359;p14"/>
              <p:cNvSpPr/>
              <p:nvPr/>
            </p:nvSpPr>
            <p:spPr>
              <a:xfrm>
                <a:off x="3525" y="402"/>
                <a:ext cx="40" cy="11"/>
              </a:xfrm>
              <a:custGeom>
                <a:rect b="b" l="l" r="r" t="t"/>
                <a:pathLst>
                  <a:path extrusionOk="0" h="11" w="40">
                    <a:moveTo>
                      <a:pt x="0" y="8"/>
                    </a:moveTo>
                    <a:lnTo>
                      <a:pt x="8" y="5"/>
                    </a:lnTo>
                    <a:lnTo>
                      <a:pt x="23" y="3"/>
                    </a:lnTo>
                    <a:lnTo>
                      <a:pt x="29" y="1"/>
                    </a:lnTo>
                    <a:lnTo>
                      <a:pt x="38" y="0"/>
                    </a:lnTo>
                    <a:lnTo>
                      <a:pt x="40" y="3"/>
                    </a:lnTo>
                    <a:lnTo>
                      <a:pt x="31" y="4"/>
                    </a:lnTo>
                    <a:lnTo>
                      <a:pt x="7" y="11"/>
                    </a:lnTo>
                    <a:lnTo>
                      <a:pt x="0"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0" name="Google Shape;360;p14"/>
              <p:cNvSpPr/>
              <p:nvPr/>
            </p:nvSpPr>
            <p:spPr>
              <a:xfrm>
                <a:off x="3524" y="402"/>
                <a:ext cx="42" cy="11"/>
              </a:xfrm>
              <a:custGeom>
                <a:rect b="b" l="l" r="r" t="t"/>
                <a:pathLst>
                  <a:path extrusionOk="0" h="11" w="42">
                    <a:moveTo>
                      <a:pt x="39" y="0"/>
                    </a:moveTo>
                    <a:lnTo>
                      <a:pt x="41" y="3"/>
                    </a:lnTo>
                    <a:lnTo>
                      <a:pt x="32" y="4"/>
                    </a:lnTo>
                    <a:lnTo>
                      <a:pt x="8" y="10"/>
                    </a:lnTo>
                    <a:lnTo>
                      <a:pt x="2" y="8"/>
                    </a:lnTo>
                    <a:lnTo>
                      <a:pt x="9" y="5"/>
                    </a:lnTo>
                    <a:lnTo>
                      <a:pt x="24" y="4"/>
                    </a:lnTo>
                    <a:lnTo>
                      <a:pt x="30" y="2"/>
                    </a:lnTo>
                    <a:lnTo>
                      <a:pt x="39" y="0"/>
                    </a:lnTo>
                    <a:close/>
                    <a:moveTo>
                      <a:pt x="39" y="0"/>
                    </a:moveTo>
                    <a:lnTo>
                      <a:pt x="39" y="0"/>
                    </a:lnTo>
                    <a:lnTo>
                      <a:pt x="30" y="1"/>
                    </a:lnTo>
                    <a:lnTo>
                      <a:pt x="30" y="1"/>
                    </a:lnTo>
                    <a:lnTo>
                      <a:pt x="30" y="1"/>
                    </a:lnTo>
                    <a:lnTo>
                      <a:pt x="24" y="3"/>
                    </a:lnTo>
                    <a:lnTo>
                      <a:pt x="9" y="5"/>
                    </a:lnTo>
                    <a:lnTo>
                      <a:pt x="2" y="7"/>
                    </a:lnTo>
                    <a:lnTo>
                      <a:pt x="0" y="8"/>
                    </a:lnTo>
                    <a:lnTo>
                      <a:pt x="2" y="8"/>
                    </a:lnTo>
                    <a:lnTo>
                      <a:pt x="7" y="11"/>
                    </a:lnTo>
                    <a:lnTo>
                      <a:pt x="8" y="11"/>
                    </a:lnTo>
                    <a:lnTo>
                      <a:pt x="8" y="11"/>
                    </a:lnTo>
                    <a:lnTo>
                      <a:pt x="32" y="4"/>
                    </a:lnTo>
                    <a:lnTo>
                      <a:pt x="41" y="3"/>
                    </a:lnTo>
                    <a:lnTo>
                      <a:pt x="42" y="3"/>
                    </a:lnTo>
                    <a:lnTo>
                      <a:pt x="41" y="2"/>
                    </a:lnTo>
                    <a:lnTo>
                      <a:pt x="39" y="0"/>
                    </a:lnTo>
                    <a:lnTo>
                      <a:pt x="39" y="0"/>
                    </a:lnTo>
                    <a:lnTo>
                      <a:pt x="3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1" name="Google Shape;361;p14"/>
              <p:cNvSpPr/>
              <p:nvPr/>
            </p:nvSpPr>
            <p:spPr>
              <a:xfrm>
                <a:off x="3524" y="402"/>
                <a:ext cx="42" cy="11"/>
              </a:xfrm>
              <a:custGeom>
                <a:rect b="b" l="l" r="r" t="t"/>
                <a:pathLst>
                  <a:path extrusionOk="0" h="11" w="42">
                    <a:moveTo>
                      <a:pt x="39" y="0"/>
                    </a:moveTo>
                    <a:lnTo>
                      <a:pt x="41" y="3"/>
                    </a:lnTo>
                    <a:lnTo>
                      <a:pt x="32" y="4"/>
                    </a:lnTo>
                    <a:lnTo>
                      <a:pt x="8" y="10"/>
                    </a:lnTo>
                    <a:lnTo>
                      <a:pt x="2" y="8"/>
                    </a:lnTo>
                    <a:lnTo>
                      <a:pt x="9" y="5"/>
                    </a:lnTo>
                    <a:lnTo>
                      <a:pt x="24" y="4"/>
                    </a:lnTo>
                    <a:lnTo>
                      <a:pt x="30" y="2"/>
                    </a:lnTo>
                    <a:lnTo>
                      <a:pt x="39" y="0"/>
                    </a:lnTo>
                    <a:moveTo>
                      <a:pt x="39" y="0"/>
                    </a:moveTo>
                    <a:lnTo>
                      <a:pt x="39" y="0"/>
                    </a:lnTo>
                    <a:lnTo>
                      <a:pt x="30" y="1"/>
                    </a:lnTo>
                    <a:lnTo>
                      <a:pt x="30" y="1"/>
                    </a:lnTo>
                    <a:lnTo>
                      <a:pt x="30" y="1"/>
                    </a:lnTo>
                    <a:lnTo>
                      <a:pt x="24" y="3"/>
                    </a:lnTo>
                    <a:lnTo>
                      <a:pt x="9" y="5"/>
                    </a:lnTo>
                    <a:lnTo>
                      <a:pt x="2" y="7"/>
                    </a:lnTo>
                    <a:lnTo>
                      <a:pt x="0" y="8"/>
                    </a:lnTo>
                    <a:lnTo>
                      <a:pt x="2" y="8"/>
                    </a:lnTo>
                    <a:lnTo>
                      <a:pt x="7" y="11"/>
                    </a:lnTo>
                    <a:lnTo>
                      <a:pt x="8" y="11"/>
                    </a:lnTo>
                    <a:lnTo>
                      <a:pt x="8" y="11"/>
                    </a:lnTo>
                    <a:lnTo>
                      <a:pt x="32" y="4"/>
                    </a:lnTo>
                    <a:lnTo>
                      <a:pt x="41" y="3"/>
                    </a:lnTo>
                    <a:lnTo>
                      <a:pt x="42" y="3"/>
                    </a:lnTo>
                    <a:lnTo>
                      <a:pt x="41" y="2"/>
                    </a:lnTo>
                    <a:lnTo>
                      <a:pt x="39" y="0"/>
                    </a:lnTo>
                    <a:lnTo>
                      <a:pt x="39" y="0"/>
                    </a:lnTo>
                    <a:lnTo>
                      <a:pt x="3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2" name="Google Shape;362;p14"/>
              <p:cNvSpPr/>
              <p:nvPr/>
            </p:nvSpPr>
            <p:spPr>
              <a:xfrm>
                <a:off x="3467" y="455"/>
                <a:ext cx="29" cy="4"/>
              </a:xfrm>
              <a:custGeom>
                <a:rect b="b" l="l" r="r" t="t"/>
                <a:pathLst>
                  <a:path extrusionOk="0" h="4" w="29">
                    <a:moveTo>
                      <a:pt x="12" y="2"/>
                    </a:moveTo>
                    <a:lnTo>
                      <a:pt x="7" y="3"/>
                    </a:lnTo>
                    <a:lnTo>
                      <a:pt x="0" y="3"/>
                    </a:lnTo>
                    <a:lnTo>
                      <a:pt x="7" y="0"/>
                    </a:lnTo>
                    <a:lnTo>
                      <a:pt x="16" y="0"/>
                    </a:lnTo>
                    <a:lnTo>
                      <a:pt x="29" y="0"/>
                    </a:lnTo>
                    <a:lnTo>
                      <a:pt x="29" y="3"/>
                    </a:lnTo>
                    <a:lnTo>
                      <a:pt x="18" y="4"/>
                    </a:lnTo>
                    <a:lnTo>
                      <a:pt x="12"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3" name="Google Shape;363;p14"/>
              <p:cNvSpPr/>
              <p:nvPr/>
            </p:nvSpPr>
            <p:spPr>
              <a:xfrm>
                <a:off x="3466" y="454"/>
                <a:ext cx="30" cy="5"/>
              </a:xfrm>
              <a:custGeom>
                <a:rect b="b" l="l" r="r" t="t"/>
                <a:pathLst>
                  <a:path extrusionOk="0" h="5" w="30">
                    <a:moveTo>
                      <a:pt x="17" y="1"/>
                    </a:moveTo>
                    <a:lnTo>
                      <a:pt x="30" y="2"/>
                    </a:lnTo>
                    <a:lnTo>
                      <a:pt x="30" y="4"/>
                    </a:lnTo>
                    <a:lnTo>
                      <a:pt x="19" y="4"/>
                    </a:lnTo>
                    <a:lnTo>
                      <a:pt x="13" y="3"/>
                    </a:lnTo>
                    <a:lnTo>
                      <a:pt x="8" y="4"/>
                    </a:lnTo>
                    <a:lnTo>
                      <a:pt x="1" y="4"/>
                    </a:lnTo>
                    <a:lnTo>
                      <a:pt x="8" y="1"/>
                    </a:lnTo>
                    <a:lnTo>
                      <a:pt x="17" y="1"/>
                    </a:lnTo>
                    <a:close/>
                    <a:moveTo>
                      <a:pt x="17" y="0"/>
                    </a:moveTo>
                    <a:lnTo>
                      <a:pt x="17" y="0"/>
                    </a:lnTo>
                    <a:lnTo>
                      <a:pt x="8" y="1"/>
                    </a:lnTo>
                    <a:lnTo>
                      <a:pt x="8" y="1"/>
                    </a:lnTo>
                    <a:lnTo>
                      <a:pt x="8" y="1"/>
                    </a:lnTo>
                    <a:lnTo>
                      <a:pt x="1" y="4"/>
                    </a:lnTo>
                    <a:lnTo>
                      <a:pt x="0" y="4"/>
                    </a:lnTo>
                    <a:lnTo>
                      <a:pt x="1" y="4"/>
                    </a:lnTo>
                    <a:lnTo>
                      <a:pt x="8" y="4"/>
                    </a:lnTo>
                    <a:lnTo>
                      <a:pt x="8" y="4"/>
                    </a:lnTo>
                    <a:lnTo>
                      <a:pt x="8" y="4"/>
                    </a:lnTo>
                    <a:lnTo>
                      <a:pt x="13" y="3"/>
                    </a:lnTo>
                    <a:lnTo>
                      <a:pt x="19" y="5"/>
                    </a:lnTo>
                    <a:lnTo>
                      <a:pt x="19" y="5"/>
                    </a:lnTo>
                    <a:lnTo>
                      <a:pt x="19" y="5"/>
                    </a:lnTo>
                    <a:lnTo>
                      <a:pt x="30" y="4"/>
                    </a:lnTo>
                    <a:lnTo>
                      <a:pt x="30" y="4"/>
                    </a:lnTo>
                    <a:lnTo>
                      <a:pt x="30" y="4"/>
                    </a:lnTo>
                    <a:lnTo>
                      <a:pt x="30" y="2"/>
                    </a:lnTo>
                    <a:lnTo>
                      <a:pt x="30" y="1"/>
                    </a:lnTo>
                    <a:lnTo>
                      <a:pt x="30" y="1"/>
                    </a:lnTo>
                    <a:lnTo>
                      <a:pt x="17" y="0"/>
                    </a:lnTo>
                    <a:lnTo>
                      <a:pt x="17" y="0"/>
                    </a:lnTo>
                    <a:lnTo>
                      <a:pt x="1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4" name="Google Shape;364;p14"/>
              <p:cNvSpPr/>
              <p:nvPr/>
            </p:nvSpPr>
            <p:spPr>
              <a:xfrm>
                <a:off x="3466" y="454"/>
                <a:ext cx="30" cy="5"/>
              </a:xfrm>
              <a:custGeom>
                <a:rect b="b" l="l" r="r" t="t"/>
                <a:pathLst>
                  <a:path extrusionOk="0" h="5" w="30">
                    <a:moveTo>
                      <a:pt x="17" y="1"/>
                    </a:moveTo>
                    <a:lnTo>
                      <a:pt x="30" y="2"/>
                    </a:lnTo>
                    <a:lnTo>
                      <a:pt x="30" y="4"/>
                    </a:lnTo>
                    <a:lnTo>
                      <a:pt x="19" y="4"/>
                    </a:lnTo>
                    <a:lnTo>
                      <a:pt x="13" y="3"/>
                    </a:lnTo>
                    <a:lnTo>
                      <a:pt x="8" y="4"/>
                    </a:lnTo>
                    <a:lnTo>
                      <a:pt x="1" y="4"/>
                    </a:lnTo>
                    <a:lnTo>
                      <a:pt x="8" y="1"/>
                    </a:lnTo>
                    <a:lnTo>
                      <a:pt x="17" y="1"/>
                    </a:lnTo>
                    <a:moveTo>
                      <a:pt x="17" y="0"/>
                    </a:moveTo>
                    <a:lnTo>
                      <a:pt x="17" y="0"/>
                    </a:lnTo>
                    <a:lnTo>
                      <a:pt x="8" y="1"/>
                    </a:lnTo>
                    <a:lnTo>
                      <a:pt x="8" y="1"/>
                    </a:lnTo>
                    <a:lnTo>
                      <a:pt x="8" y="1"/>
                    </a:lnTo>
                    <a:lnTo>
                      <a:pt x="1" y="4"/>
                    </a:lnTo>
                    <a:lnTo>
                      <a:pt x="0" y="4"/>
                    </a:lnTo>
                    <a:lnTo>
                      <a:pt x="1" y="4"/>
                    </a:lnTo>
                    <a:lnTo>
                      <a:pt x="8" y="4"/>
                    </a:lnTo>
                    <a:lnTo>
                      <a:pt x="8" y="4"/>
                    </a:lnTo>
                    <a:lnTo>
                      <a:pt x="8" y="4"/>
                    </a:lnTo>
                    <a:lnTo>
                      <a:pt x="13" y="3"/>
                    </a:lnTo>
                    <a:lnTo>
                      <a:pt x="19" y="5"/>
                    </a:lnTo>
                    <a:lnTo>
                      <a:pt x="19" y="5"/>
                    </a:lnTo>
                    <a:lnTo>
                      <a:pt x="19" y="5"/>
                    </a:lnTo>
                    <a:lnTo>
                      <a:pt x="30" y="4"/>
                    </a:lnTo>
                    <a:lnTo>
                      <a:pt x="30" y="4"/>
                    </a:lnTo>
                    <a:lnTo>
                      <a:pt x="30" y="4"/>
                    </a:lnTo>
                    <a:lnTo>
                      <a:pt x="30" y="2"/>
                    </a:lnTo>
                    <a:lnTo>
                      <a:pt x="30" y="1"/>
                    </a:lnTo>
                    <a:lnTo>
                      <a:pt x="30" y="1"/>
                    </a:lnTo>
                    <a:lnTo>
                      <a:pt x="17" y="0"/>
                    </a:lnTo>
                    <a:lnTo>
                      <a:pt x="17" y="0"/>
                    </a:lnTo>
                    <a:lnTo>
                      <a:pt x="1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5" name="Google Shape;365;p14"/>
              <p:cNvSpPr/>
              <p:nvPr/>
            </p:nvSpPr>
            <p:spPr>
              <a:xfrm>
                <a:off x="3440" y="459"/>
                <a:ext cx="12" cy="7"/>
              </a:xfrm>
              <a:custGeom>
                <a:rect b="b" l="l" r="r" t="t"/>
                <a:pathLst>
                  <a:path extrusionOk="0" h="7" w="12">
                    <a:moveTo>
                      <a:pt x="5" y="7"/>
                    </a:moveTo>
                    <a:lnTo>
                      <a:pt x="0" y="1"/>
                    </a:lnTo>
                    <a:lnTo>
                      <a:pt x="5" y="0"/>
                    </a:lnTo>
                    <a:lnTo>
                      <a:pt x="12" y="5"/>
                    </a:lnTo>
                    <a:lnTo>
                      <a:pt x="11" y="7"/>
                    </a:lnTo>
                    <a:lnTo>
                      <a:pt x="5"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6" name="Google Shape;366;p14"/>
              <p:cNvSpPr/>
              <p:nvPr/>
            </p:nvSpPr>
            <p:spPr>
              <a:xfrm>
                <a:off x="3439" y="459"/>
                <a:ext cx="13" cy="7"/>
              </a:xfrm>
              <a:custGeom>
                <a:rect b="b" l="l" r="r" t="t"/>
                <a:pathLst>
                  <a:path extrusionOk="0" h="7" w="13">
                    <a:moveTo>
                      <a:pt x="6" y="0"/>
                    </a:moveTo>
                    <a:lnTo>
                      <a:pt x="12" y="5"/>
                    </a:lnTo>
                    <a:lnTo>
                      <a:pt x="11" y="7"/>
                    </a:lnTo>
                    <a:lnTo>
                      <a:pt x="6" y="7"/>
                    </a:lnTo>
                    <a:lnTo>
                      <a:pt x="1" y="1"/>
                    </a:lnTo>
                    <a:lnTo>
                      <a:pt x="6" y="0"/>
                    </a:lnTo>
                    <a:close/>
                    <a:moveTo>
                      <a:pt x="6" y="0"/>
                    </a:moveTo>
                    <a:lnTo>
                      <a:pt x="6" y="0"/>
                    </a:lnTo>
                    <a:lnTo>
                      <a:pt x="1" y="0"/>
                    </a:lnTo>
                    <a:lnTo>
                      <a:pt x="0" y="0"/>
                    </a:lnTo>
                    <a:lnTo>
                      <a:pt x="1" y="1"/>
                    </a:lnTo>
                    <a:lnTo>
                      <a:pt x="5" y="7"/>
                    </a:lnTo>
                    <a:lnTo>
                      <a:pt x="6" y="7"/>
                    </a:lnTo>
                    <a:lnTo>
                      <a:pt x="6" y="7"/>
                    </a:lnTo>
                    <a:lnTo>
                      <a:pt x="11" y="7"/>
                    </a:lnTo>
                    <a:lnTo>
                      <a:pt x="12" y="7"/>
                    </a:lnTo>
                    <a:lnTo>
                      <a:pt x="12" y="7"/>
                    </a:lnTo>
                    <a:lnTo>
                      <a:pt x="13" y="5"/>
                    </a:lnTo>
                    <a:lnTo>
                      <a:pt x="13" y="5"/>
                    </a:lnTo>
                    <a:lnTo>
                      <a:pt x="13" y="5"/>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 name="Google Shape;367;p14"/>
              <p:cNvSpPr/>
              <p:nvPr/>
            </p:nvSpPr>
            <p:spPr>
              <a:xfrm>
                <a:off x="3439" y="459"/>
                <a:ext cx="13" cy="7"/>
              </a:xfrm>
              <a:custGeom>
                <a:rect b="b" l="l" r="r" t="t"/>
                <a:pathLst>
                  <a:path extrusionOk="0" h="7" w="13">
                    <a:moveTo>
                      <a:pt x="6" y="0"/>
                    </a:moveTo>
                    <a:lnTo>
                      <a:pt x="12" y="5"/>
                    </a:lnTo>
                    <a:lnTo>
                      <a:pt x="11" y="7"/>
                    </a:lnTo>
                    <a:lnTo>
                      <a:pt x="6" y="7"/>
                    </a:lnTo>
                    <a:lnTo>
                      <a:pt x="1" y="1"/>
                    </a:lnTo>
                    <a:lnTo>
                      <a:pt x="6" y="0"/>
                    </a:lnTo>
                    <a:moveTo>
                      <a:pt x="6" y="0"/>
                    </a:moveTo>
                    <a:lnTo>
                      <a:pt x="6" y="0"/>
                    </a:lnTo>
                    <a:lnTo>
                      <a:pt x="1" y="0"/>
                    </a:lnTo>
                    <a:lnTo>
                      <a:pt x="0" y="0"/>
                    </a:lnTo>
                    <a:lnTo>
                      <a:pt x="1" y="1"/>
                    </a:lnTo>
                    <a:lnTo>
                      <a:pt x="5" y="7"/>
                    </a:lnTo>
                    <a:lnTo>
                      <a:pt x="6" y="7"/>
                    </a:lnTo>
                    <a:lnTo>
                      <a:pt x="6" y="7"/>
                    </a:lnTo>
                    <a:lnTo>
                      <a:pt x="11" y="7"/>
                    </a:lnTo>
                    <a:lnTo>
                      <a:pt x="12" y="7"/>
                    </a:lnTo>
                    <a:lnTo>
                      <a:pt x="12" y="7"/>
                    </a:lnTo>
                    <a:lnTo>
                      <a:pt x="13" y="5"/>
                    </a:lnTo>
                    <a:lnTo>
                      <a:pt x="13" y="5"/>
                    </a:lnTo>
                    <a:lnTo>
                      <a:pt x="13" y="5"/>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8" name="Google Shape;368;p14"/>
              <p:cNvSpPr/>
              <p:nvPr/>
            </p:nvSpPr>
            <p:spPr>
              <a:xfrm>
                <a:off x="3293" y="393"/>
                <a:ext cx="169" cy="47"/>
              </a:xfrm>
              <a:custGeom>
                <a:rect b="b" l="l" r="r" t="t"/>
                <a:pathLst>
                  <a:path extrusionOk="0" h="47" w="169">
                    <a:moveTo>
                      <a:pt x="110" y="45"/>
                    </a:moveTo>
                    <a:lnTo>
                      <a:pt x="97" y="45"/>
                    </a:lnTo>
                    <a:lnTo>
                      <a:pt x="75" y="45"/>
                    </a:lnTo>
                    <a:lnTo>
                      <a:pt x="51" y="45"/>
                    </a:lnTo>
                    <a:lnTo>
                      <a:pt x="43" y="42"/>
                    </a:lnTo>
                    <a:lnTo>
                      <a:pt x="39" y="41"/>
                    </a:lnTo>
                    <a:lnTo>
                      <a:pt x="28" y="37"/>
                    </a:lnTo>
                    <a:lnTo>
                      <a:pt x="31" y="36"/>
                    </a:lnTo>
                    <a:lnTo>
                      <a:pt x="47" y="36"/>
                    </a:lnTo>
                    <a:lnTo>
                      <a:pt x="48" y="37"/>
                    </a:lnTo>
                    <a:lnTo>
                      <a:pt x="55" y="36"/>
                    </a:lnTo>
                    <a:lnTo>
                      <a:pt x="51" y="34"/>
                    </a:lnTo>
                    <a:lnTo>
                      <a:pt x="57" y="31"/>
                    </a:lnTo>
                    <a:lnTo>
                      <a:pt x="66" y="32"/>
                    </a:lnTo>
                    <a:lnTo>
                      <a:pt x="70" y="29"/>
                    </a:lnTo>
                    <a:lnTo>
                      <a:pt x="63" y="27"/>
                    </a:lnTo>
                    <a:lnTo>
                      <a:pt x="41" y="28"/>
                    </a:lnTo>
                    <a:lnTo>
                      <a:pt x="24" y="30"/>
                    </a:lnTo>
                    <a:lnTo>
                      <a:pt x="12" y="29"/>
                    </a:lnTo>
                    <a:lnTo>
                      <a:pt x="4" y="25"/>
                    </a:lnTo>
                    <a:lnTo>
                      <a:pt x="21" y="18"/>
                    </a:lnTo>
                    <a:lnTo>
                      <a:pt x="18" y="17"/>
                    </a:lnTo>
                    <a:lnTo>
                      <a:pt x="5" y="17"/>
                    </a:lnTo>
                    <a:lnTo>
                      <a:pt x="0" y="11"/>
                    </a:lnTo>
                    <a:lnTo>
                      <a:pt x="11" y="9"/>
                    </a:lnTo>
                    <a:lnTo>
                      <a:pt x="18" y="12"/>
                    </a:lnTo>
                    <a:lnTo>
                      <a:pt x="26" y="14"/>
                    </a:lnTo>
                    <a:lnTo>
                      <a:pt x="30" y="12"/>
                    </a:lnTo>
                    <a:lnTo>
                      <a:pt x="22" y="8"/>
                    </a:lnTo>
                    <a:lnTo>
                      <a:pt x="19" y="3"/>
                    </a:lnTo>
                    <a:lnTo>
                      <a:pt x="26" y="3"/>
                    </a:lnTo>
                    <a:lnTo>
                      <a:pt x="28" y="6"/>
                    </a:lnTo>
                    <a:lnTo>
                      <a:pt x="36" y="9"/>
                    </a:lnTo>
                    <a:lnTo>
                      <a:pt x="39" y="7"/>
                    </a:lnTo>
                    <a:lnTo>
                      <a:pt x="36" y="2"/>
                    </a:lnTo>
                    <a:lnTo>
                      <a:pt x="42" y="1"/>
                    </a:lnTo>
                    <a:lnTo>
                      <a:pt x="49" y="4"/>
                    </a:lnTo>
                    <a:lnTo>
                      <a:pt x="49" y="8"/>
                    </a:lnTo>
                    <a:lnTo>
                      <a:pt x="69" y="9"/>
                    </a:lnTo>
                    <a:lnTo>
                      <a:pt x="70" y="11"/>
                    </a:lnTo>
                    <a:lnTo>
                      <a:pt x="68" y="14"/>
                    </a:lnTo>
                    <a:lnTo>
                      <a:pt x="73" y="20"/>
                    </a:lnTo>
                    <a:lnTo>
                      <a:pt x="78" y="21"/>
                    </a:lnTo>
                    <a:lnTo>
                      <a:pt x="82" y="17"/>
                    </a:lnTo>
                    <a:lnTo>
                      <a:pt x="81" y="11"/>
                    </a:lnTo>
                    <a:lnTo>
                      <a:pt x="78" y="4"/>
                    </a:lnTo>
                    <a:lnTo>
                      <a:pt x="90" y="0"/>
                    </a:lnTo>
                    <a:lnTo>
                      <a:pt x="94" y="3"/>
                    </a:lnTo>
                    <a:lnTo>
                      <a:pt x="94" y="7"/>
                    </a:lnTo>
                    <a:lnTo>
                      <a:pt x="89" y="9"/>
                    </a:lnTo>
                    <a:lnTo>
                      <a:pt x="93" y="10"/>
                    </a:lnTo>
                    <a:lnTo>
                      <a:pt x="94" y="14"/>
                    </a:lnTo>
                    <a:lnTo>
                      <a:pt x="104" y="14"/>
                    </a:lnTo>
                    <a:lnTo>
                      <a:pt x="110" y="12"/>
                    </a:lnTo>
                    <a:lnTo>
                      <a:pt x="112" y="7"/>
                    </a:lnTo>
                    <a:lnTo>
                      <a:pt x="132" y="7"/>
                    </a:lnTo>
                    <a:lnTo>
                      <a:pt x="142" y="11"/>
                    </a:lnTo>
                    <a:lnTo>
                      <a:pt x="157" y="13"/>
                    </a:lnTo>
                    <a:lnTo>
                      <a:pt x="169" y="14"/>
                    </a:lnTo>
                    <a:lnTo>
                      <a:pt x="160" y="18"/>
                    </a:lnTo>
                    <a:lnTo>
                      <a:pt x="160" y="28"/>
                    </a:lnTo>
                    <a:lnTo>
                      <a:pt x="154" y="30"/>
                    </a:lnTo>
                    <a:lnTo>
                      <a:pt x="153" y="33"/>
                    </a:lnTo>
                    <a:lnTo>
                      <a:pt x="143" y="36"/>
                    </a:lnTo>
                    <a:lnTo>
                      <a:pt x="140" y="42"/>
                    </a:lnTo>
                    <a:lnTo>
                      <a:pt x="126" y="47"/>
                    </a:lnTo>
                    <a:lnTo>
                      <a:pt x="110" y="4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9" name="Google Shape;369;p14"/>
              <p:cNvSpPr/>
              <p:nvPr/>
            </p:nvSpPr>
            <p:spPr>
              <a:xfrm>
                <a:off x="3293" y="393"/>
                <a:ext cx="170" cy="47"/>
              </a:xfrm>
              <a:custGeom>
                <a:rect b="b" l="l" r="r" t="t"/>
                <a:pathLst>
                  <a:path extrusionOk="0" h="47" w="170">
                    <a:moveTo>
                      <a:pt x="90" y="0"/>
                    </a:moveTo>
                    <a:lnTo>
                      <a:pt x="93" y="3"/>
                    </a:lnTo>
                    <a:lnTo>
                      <a:pt x="93" y="7"/>
                    </a:lnTo>
                    <a:lnTo>
                      <a:pt x="89" y="9"/>
                    </a:lnTo>
                    <a:lnTo>
                      <a:pt x="93" y="11"/>
                    </a:lnTo>
                    <a:lnTo>
                      <a:pt x="94" y="14"/>
                    </a:lnTo>
                    <a:lnTo>
                      <a:pt x="104" y="14"/>
                    </a:lnTo>
                    <a:lnTo>
                      <a:pt x="110" y="13"/>
                    </a:lnTo>
                    <a:lnTo>
                      <a:pt x="112" y="7"/>
                    </a:lnTo>
                    <a:lnTo>
                      <a:pt x="132" y="8"/>
                    </a:lnTo>
                    <a:lnTo>
                      <a:pt x="142" y="11"/>
                    </a:lnTo>
                    <a:lnTo>
                      <a:pt x="156" y="13"/>
                    </a:lnTo>
                    <a:lnTo>
                      <a:pt x="168" y="14"/>
                    </a:lnTo>
                    <a:lnTo>
                      <a:pt x="160" y="17"/>
                    </a:lnTo>
                    <a:lnTo>
                      <a:pt x="159" y="28"/>
                    </a:lnTo>
                    <a:lnTo>
                      <a:pt x="154" y="30"/>
                    </a:lnTo>
                    <a:lnTo>
                      <a:pt x="153" y="32"/>
                    </a:lnTo>
                    <a:lnTo>
                      <a:pt x="142" y="36"/>
                    </a:lnTo>
                    <a:lnTo>
                      <a:pt x="139" y="42"/>
                    </a:lnTo>
                    <a:lnTo>
                      <a:pt x="126" y="47"/>
                    </a:lnTo>
                    <a:lnTo>
                      <a:pt x="110" y="45"/>
                    </a:lnTo>
                    <a:lnTo>
                      <a:pt x="97" y="45"/>
                    </a:lnTo>
                    <a:lnTo>
                      <a:pt x="75" y="44"/>
                    </a:lnTo>
                    <a:lnTo>
                      <a:pt x="51" y="45"/>
                    </a:lnTo>
                    <a:lnTo>
                      <a:pt x="43" y="42"/>
                    </a:lnTo>
                    <a:lnTo>
                      <a:pt x="39" y="41"/>
                    </a:lnTo>
                    <a:lnTo>
                      <a:pt x="28" y="37"/>
                    </a:lnTo>
                    <a:lnTo>
                      <a:pt x="31" y="36"/>
                    </a:lnTo>
                    <a:lnTo>
                      <a:pt x="47" y="36"/>
                    </a:lnTo>
                    <a:lnTo>
                      <a:pt x="48" y="37"/>
                    </a:lnTo>
                    <a:lnTo>
                      <a:pt x="56" y="36"/>
                    </a:lnTo>
                    <a:lnTo>
                      <a:pt x="52" y="34"/>
                    </a:lnTo>
                    <a:lnTo>
                      <a:pt x="57" y="32"/>
                    </a:lnTo>
                    <a:lnTo>
                      <a:pt x="66" y="32"/>
                    </a:lnTo>
                    <a:lnTo>
                      <a:pt x="71" y="29"/>
                    </a:lnTo>
                    <a:lnTo>
                      <a:pt x="63" y="27"/>
                    </a:lnTo>
                    <a:lnTo>
                      <a:pt x="41" y="28"/>
                    </a:lnTo>
                    <a:lnTo>
                      <a:pt x="24" y="30"/>
                    </a:lnTo>
                    <a:lnTo>
                      <a:pt x="12" y="29"/>
                    </a:lnTo>
                    <a:lnTo>
                      <a:pt x="5" y="25"/>
                    </a:lnTo>
                    <a:lnTo>
                      <a:pt x="22" y="18"/>
                    </a:lnTo>
                    <a:lnTo>
                      <a:pt x="18" y="17"/>
                    </a:lnTo>
                    <a:lnTo>
                      <a:pt x="6" y="17"/>
                    </a:lnTo>
                    <a:lnTo>
                      <a:pt x="1" y="11"/>
                    </a:lnTo>
                    <a:lnTo>
                      <a:pt x="11" y="9"/>
                    </a:lnTo>
                    <a:lnTo>
                      <a:pt x="18" y="13"/>
                    </a:lnTo>
                    <a:lnTo>
                      <a:pt x="26" y="14"/>
                    </a:lnTo>
                    <a:lnTo>
                      <a:pt x="30" y="12"/>
                    </a:lnTo>
                    <a:lnTo>
                      <a:pt x="23" y="8"/>
                    </a:lnTo>
                    <a:lnTo>
                      <a:pt x="20" y="3"/>
                    </a:lnTo>
                    <a:lnTo>
                      <a:pt x="26" y="3"/>
                    </a:lnTo>
                    <a:lnTo>
                      <a:pt x="28" y="7"/>
                    </a:lnTo>
                    <a:lnTo>
                      <a:pt x="36" y="9"/>
                    </a:lnTo>
                    <a:lnTo>
                      <a:pt x="40" y="7"/>
                    </a:lnTo>
                    <a:lnTo>
                      <a:pt x="37" y="3"/>
                    </a:lnTo>
                    <a:lnTo>
                      <a:pt x="42" y="2"/>
                    </a:lnTo>
                    <a:lnTo>
                      <a:pt x="49" y="4"/>
                    </a:lnTo>
                    <a:lnTo>
                      <a:pt x="49" y="8"/>
                    </a:lnTo>
                    <a:lnTo>
                      <a:pt x="69" y="9"/>
                    </a:lnTo>
                    <a:lnTo>
                      <a:pt x="70" y="11"/>
                    </a:lnTo>
                    <a:lnTo>
                      <a:pt x="68" y="14"/>
                    </a:lnTo>
                    <a:lnTo>
                      <a:pt x="73" y="20"/>
                    </a:lnTo>
                    <a:lnTo>
                      <a:pt x="78" y="21"/>
                    </a:lnTo>
                    <a:lnTo>
                      <a:pt x="82" y="17"/>
                    </a:lnTo>
                    <a:lnTo>
                      <a:pt x="81" y="11"/>
                    </a:lnTo>
                    <a:lnTo>
                      <a:pt x="78" y="5"/>
                    </a:lnTo>
                    <a:lnTo>
                      <a:pt x="90" y="0"/>
                    </a:lnTo>
                    <a:close/>
                    <a:moveTo>
                      <a:pt x="90" y="0"/>
                    </a:moveTo>
                    <a:lnTo>
                      <a:pt x="89" y="0"/>
                    </a:lnTo>
                    <a:lnTo>
                      <a:pt x="78" y="4"/>
                    </a:lnTo>
                    <a:lnTo>
                      <a:pt x="78" y="4"/>
                    </a:lnTo>
                    <a:lnTo>
                      <a:pt x="78" y="5"/>
                    </a:lnTo>
                    <a:lnTo>
                      <a:pt x="81" y="11"/>
                    </a:lnTo>
                    <a:lnTo>
                      <a:pt x="82" y="16"/>
                    </a:lnTo>
                    <a:lnTo>
                      <a:pt x="78" y="21"/>
                    </a:lnTo>
                    <a:lnTo>
                      <a:pt x="73" y="20"/>
                    </a:lnTo>
                    <a:lnTo>
                      <a:pt x="68" y="14"/>
                    </a:lnTo>
                    <a:lnTo>
                      <a:pt x="70" y="11"/>
                    </a:lnTo>
                    <a:lnTo>
                      <a:pt x="70" y="11"/>
                    </a:lnTo>
                    <a:lnTo>
                      <a:pt x="70" y="11"/>
                    </a:lnTo>
                    <a:lnTo>
                      <a:pt x="69" y="9"/>
                    </a:lnTo>
                    <a:lnTo>
                      <a:pt x="69" y="9"/>
                    </a:lnTo>
                    <a:lnTo>
                      <a:pt x="69" y="9"/>
                    </a:lnTo>
                    <a:lnTo>
                      <a:pt x="49" y="7"/>
                    </a:lnTo>
                    <a:lnTo>
                      <a:pt x="49" y="4"/>
                    </a:lnTo>
                    <a:lnTo>
                      <a:pt x="49" y="4"/>
                    </a:lnTo>
                    <a:lnTo>
                      <a:pt x="49" y="4"/>
                    </a:lnTo>
                    <a:lnTo>
                      <a:pt x="43" y="1"/>
                    </a:lnTo>
                    <a:lnTo>
                      <a:pt x="42" y="1"/>
                    </a:lnTo>
                    <a:lnTo>
                      <a:pt x="42" y="1"/>
                    </a:lnTo>
                    <a:lnTo>
                      <a:pt x="37" y="2"/>
                    </a:lnTo>
                    <a:lnTo>
                      <a:pt x="36" y="2"/>
                    </a:lnTo>
                    <a:lnTo>
                      <a:pt x="36" y="3"/>
                    </a:lnTo>
                    <a:lnTo>
                      <a:pt x="39" y="7"/>
                    </a:lnTo>
                    <a:lnTo>
                      <a:pt x="36" y="9"/>
                    </a:lnTo>
                    <a:lnTo>
                      <a:pt x="29" y="6"/>
                    </a:lnTo>
                    <a:lnTo>
                      <a:pt x="27" y="3"/>
                    </a:lnTo>
                    <a:lnTo>
                      <a:pt x="27" y="3"/>
                    </a:lnTo>
                    <a:lnTo>
                      <a:pt x="26" y="3"/>
                    </a:lnTo>
                    <a:lnTo>
                      <a:pt x="20" y="3"/>
                    </a:lnTo>
                    <a:lnTo>
                      <a:pt x="19" y="3"/>
                    </a:lnTo>
                    <a:lnTo>
                      <a:pt x="19" y="4"/>
                    </a:lnTo>
                    <a:lnTo>
                      <a:pt x="22" y="8"/>
                    </a:lnTo>
                    <a:lnTo>
                      <a:pt x="22" y="8"/>
                    </a:lnTo>
                    <a:lnTo>
                      <a:pt x="22" y="8"/>
                    </a:lnTo>
                    <a:lnTo>
                      <a:pt x="29" y="12"/>
                    </a:lnTo>
                    <a:lnTo>
                      <a:pt x="26" y="14"/>
                    </a:lnTo>
                    <a:lnTo>
                      <a:pt x="18" y="12"/>
                    </a:lnTo>
                    <a:lnTo>
                      <a:pt x="11" y="9"/>
                    </a:lnTo>
                    <a:lnTo>
                      <a:pt x="11" y="9"/>
                    </a:lnTo>
                    <a:lnTo>
                      <a:pt x="11" y="9"/>
                    </a:lnTo>
                    <a:lnTo>
                      <a:pt x="1" y="11"/>
                    </a:lnTo>
                    <a:lnTo>
                      <a:pt x="0" y="11"/>
                    </a:lnTo>
                    <a:lnTo>
                      <a:pt x="1" y="11"/>
                    </a:lnTo>
                    <a:lnTo>
                      <a:pt x="5" y="17"/>
                    </a:lnTo>
                    <a:lnTo>
                      <a:pt x="5" y="17"/>
                    </a:lnTo>
                    <a:lnTo>
                      <a:pt x="6" y="17"/>
                    </a:lnTo>
                    <a:lnTo>
                      <a:pt x="18" y="17"/>
                    </a:lnTo>
                    <a:lnTo>
                      <a:pt x="20" y="18"/>
                    </a:lnTo>
                    <a:lnTo>
                      <a:pt x="4" y="24"/>
                    </a:lnTo>
                    <a:lnTo>
                      <a:pt x="4" y="24"/>
                    </a:lnTo>
                    <a:lnTo>
                      <a:pt x="4" y="25"/>
                    </a:lnTo>
                    <a:lnTo>
                      <a:pt x="12" y="29"/>
                    </a:lnTo>
                    <a:lnTo>
                      <a:pt x="12" y="29"/>
                    </a:lnTo>
                    <a:lnTo>
                      <a:pt x="12" y="29"/>
                    </a:lnTo>
                    <a:lnTo>
                      <a:pt x="23" y="30"/>
                    </a:lnTo>
                    <a:lnTo>
                      <a:pt x="24" y="30"/>
                    </a:lnTo>
                    <a:lnTo>
                      <a:pt x="24" y="30"/>
                    </a:lnTo>
                    <a:lnTo>
                      <a:pt x="41" y="28"/>
                    </a:lnTo>
                    <a:lnTo>
                      <a:pt x="63" y="28"/>
                    </a:lnTo>
                    <a:lnTo>
                      <a:pt x="70" y="29"/>
                    </a:lnTo>
                    <a:lnTo>
                      <a:pt x="66" y="32"/>
                    </a:lnTo>
                    <a:lnTo>
                      <a:pt x="57" y="31"/>
                    </a:lnTo>
                    <a:lnTo>
                      <a:pt x="57" y="31"/>
                    </a:lnTo>
                    <a:lnTo>
                      <a:pt x="57" y="31"/>
                    </a:lnTo>
                    <a:lnTo>
                      <a:pt x="52" y="34"/>
                    </a:lnTo>
                    <a:lnTo>
                      <a:pt x="51" y="34"/>
                    </a:lnTo>
                    <a:lnTo>
                      <a:pt x="52" y="34"/>
                    </a:lnTo>
                    <a:lnTo>
                      <a:pt x="54" y="36"/>
                    </a:lnTo>
                    <a:lnTo>
                      <a:pt x="48" y="36"/>
                    </a:lnTo>
                    <a:lnTo>
                      <a:pt x="47" y="36"/>
                    </a:lnTo>
                    <a:lnTo>
                      <a:pt x="47" y="36"/>
                    </a:lnTo>
                    <a:lnTo>
                      <a:pt x="47" y="36"/>
                    </a:lnTo>
                    <a:lnTo>
                      <a:pt x="31" y="36"/>
                    </a:lnTo>
                    <a:lnTo>
                      <a:pt x="31" y="36"/>
                    </a:lnTo>
                    <a:lnTo>
                      <a:pt x="31" y="36"/>
                    </a:lnTo>
                    <a:lnTo>
                      <a:pt x="28" y="36"/>
                    </a:lnTo>
                    <a:lnTo>
                      <a:pt x="27" y="37"/>
                    </a:lnTo>
                    <a:lnTo>
                      <a:pt x="28" y="37"/>
                    </a:lnTo>
                    <a:lnTo>
                      <a:pt x="38" y="41"/>
                    </a:lnTo>
                    <a:lnTo>
                      <a:pt x="39" y="41"/>
                    </a:lnTo>
                    <a:lnTo>
                      <a:pt x="39" y="41"/>
                    </a:lnTo>
                    <a:lnTo>
                      <a:pt x="43" y="42"/>
                    </a:lnTo>
                    <a:lnTo>
                      <a:pt x="51" y="45"/>
                    </a:lnTo>
                    <a:lnTo>
                      <a:pt x="51" y="45"/>
                    </a:lnTo>
                    <a:lnTo>
                      <a:pt x="51" y="45"/>
                    </a:lnTo>
                    <a:lnTo>
                      <a:pt x="75" y="45"/>
                    </a:lnTo>
                    <a:lnTo>
                      <a:pt x="97" y="46"/>
                    </a:lnTo>
                    <a:lnTo>
                      <a:pt x="110" y="46"/>
                    </a:lnTo>
                    <a:lnTo>
                      <a:pt x="126" y="47"/>
                    </a:lnTo>
                    <a:lnTo>
                      <a:pt x="126" y="47"/>
                    </a:lnTo>
                    <a:lnTo>
                      <a:pt x="126" y="47"/>
                    </a:lnTo>
                    <a:lnTo>
                      <a:pt x="140" y="42"/>
                    </a:lnTo>
                    <a:lnTo>
                      <a:pt x="140" y="42"/>
                    </a:lnTo>
                    <a:lnTo>
                      <a:pt x="140" y="42"/>
                    </a:lnTo>
                    <a:lnTo>
                      <a:pt x="143" y="37"/>
                    </a:lnTo>
                    <a:lnTo>
                      <a:pt x="153" y="33"/>
                    </a:lnTo>
                    <a:lnTo>
                      <a:pt x="153" y="33"/>
                    </a:lnTo>
                    <a:lnTo>
                      <a:pt x="153" y="33"/>
                    </a:lnTo>
                    <a:lnTo>
                      <a:pt x="154" y="30"/>
                    </a:lnTo>
                    <a:lnTo>
                      <a:pt x="159" y="28"/>
                    </a:lnTo>
                    <a:lnTo>
                      <a:pt x="160" y="28"/>
                    </a:lnTo>
                    <a:lnTo>
                      <a:pt x="160" y="28"/>
                    </a:lnTo>
                    <a:lnTo>
                      <a:pt x="161" y="18"/>
                    </a:lnTo>
                    <a:lnTo>
                      <a:pt x="168" y="14"/>
                    </a:lnTo>
                    <a:lnTo>
                      <a:pt x="170" y="14"/>
                    </a:lnTo>
                    <a:lnTo>
                      <a:pt x="168" y="14"/>
                    </a:lnTo>
                    <a:lnTo>
                      <a:pt x="157" y="13"/>
                    </a:lnTo>
                    <a:lnTo>
                      <a:pt x="142" y="11"/>
                    </a:lnTo>
                    <a:lnTo>
                      <a:pt x="132" y="7"/>
                    </a:lnTo>
                    <a:lnTo>
                      <a:pt x="132" y="7"/>
                    </a:lnTo>
                    <a:lnTo>
                      <a:pt x="132" y="7"/>
                    </a:lnTo>
                    <a:lnTo>
                      <a:pt x="112" y="7"/>
                    </a:lnTo>
                    <a:lnTo>
                      <a:pt x="112" y="7"/>
                    </a:lnTo>
                    <a:lnTo>
                      <a:pt x="112" y="7"/>
                    </a:lnTo>
                    <a:lnTo>
                      <a:pt x="110" y="12"/>
                    </a:lnTo>
                    <a:lnTo>
                      <a:pt x="104" y="14"/>
                    </a:lnTo>
                    <a:lnTo>
                      <a:pt x="95" y="14"/>
                    </a:lnTo>
                    <a:lnTo>
                      <a:pt x="93" y="10"/>
                    </a:lnTo>
                    <a:lnTo>
                      <a:pt x="93" y="10"/>
                    </a:lnTo>
                    <a:lnTo>
                      <a:pt x="93" y="10"/>
                    </a:lnTo>
                    <a:lnTo>
                      <a:pt x="90" y="9"/>
                    </a:lnTo>
                    <a:lnTo>
                      <a:pt x="93" y="7"/>
                    </a:lnTo>
                    <a:lnTo>
                      <a:pt x="94" y="7"/>
                    </a:lnTo>
                    <a:lnTo>
                      <a:pt x="94" y="7"/>
                    </a:lnTo>
                    <a:lnTo>
                      <a:pt x="94" y="3"/>
                    </a:lnTo>
                    <a:lnTo>
                      <a:pt x="94" y="2"/>
                    </a:lnTo>
                    <a:lnTo>
                      <a:pt x="93" y="2"/>
                    </a:lnTo>
                    <a:lnTo>
                      <a:pt x="90" y="0"/>
                    </a:lnTo>
                    <a:lnTo>
                      <a:pt x="90" y="0"/>
                    </a:lnTo>
                    <a:lnTo>
                      <a:pt x="9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0" name="Google Shape;370;p14"/>
              <p:cNvSpPr/>
              <p:nvPr/>
            </p:nvSpPr>
            <p:spPr>
              <a:xfrm>
                <a:off x="3293" y="393"/>
                <a:ext cx="170" cy="47"/>
              </a:xfrm>
              <a:custGeom>
                <a:rect b="b" l="l" r="r" t="t"/>
                <a:pathLst>
                  <a:path extrusionOk="0" h="47" w="170">
                    <a:moveTo>
                      <a:pt x="90" y="0"/>
                    </a:moveTo>
                    <a:lnTo>
                      <a:pt x="93" y="3"/>
                    </a:lnTo>
                    <a:lnTo>
                      <a:pt x="93" y="7"/>
                    </a:lnTo>
                    <a:lnTo>
                      <a:pt x="89" y="9"/>
                    </a:lnTo>
                    <a:lnTo>
                      <a:pt x="93" y="11"/>
                    </a:lnTo>
                    <a:lnTo>
                      <a:pt x="94" y="14"/>
                    </a:lnTo>
                    <a:lnTo>
                      <a:pt x="104" y="14"/>
                    </a:lnTo>
                    <a:lnTo>
                      <a:pt x="110" y="13"/>
                    </a:lnTo>
                    <a:lnTo>
                      <a:pt x="112" y="7"/>
                    </a:lnTo>
                    <a:lnTo>
                      <a:pt x="132" y="8"/>
                    </a:lnTo>
                    <a:lnTo>
                      <a:pt x="142" y="11"/>
                    </a:lnTo>
                    <a:lnTo>
                      <a:pt x="156" y="13"/>
                    </a:lnTo>
                    <a:lnTo>
                      <a:pt x="168" y="14"/>
                    </a:lnTo>
                    <a:lnTo>
                      <a:pt x="160" y="17"/>
                    </a:lnTo>
                    <a:lnTo>
                      <a:pt x="159" y="28"/>
                    </a:lnTo>
                    <a:lnTo>
                      <a:pt x="154" y="30"/>
                    </a:lnTo>
                    <a:lnTo>
                      <a:pt x="153" y="32"/>
                    </a:lnTo>
                    <a:lnTo>
                      <a:pt x="142" y="36"/>
                    </a:lnTo>
                    <a:lnTo>
                      <a:pt x="139" y="42"/>
                    </a:lnTo>
                    <a:lnTo>
                      <a:pt x="126" y="47"/>
                    </a:lnTo>
                    <a:lnTo>
                      <a:pt x="110" y="45"/>
                    </a:lnTo>
                    <a:lnTo>
                      <a:pt x="97" y="45"/>
                    </a:lnTo>
                    <a:lnTo>
                      <a:pt x="75" y="44"/>
                    </a:lnTo>
                    <a:lnTo>
                      <a:pt x="51" y="45"/>
                    </a:lnTo>
                    <a:lnTo>
                      <a:pt x="43" y="42"/>
                    </a:lnTo>
                    <a:lnTo>
                      <a:pt x="39" y="41"/>
                    </a:lnTo>
                    <a:lnTo>
                      <a:pt x="28" y="37"/>
                    </a:lnTo>
                    <a:lnTo>
                      <a:pt x="31" y="36"/>
                    </a:lnTo>
                    <a:lnTo>
                      <a:pt x="47" y="36"/>
                    </a:lnTo>
                    <a:lnTo>
                      <a:pt x="48" y="37"/>
                    </a:lnTo>
                    <a:lnTo>
                      <a:pt x="56" y="36"/>
                    </a:lnTo>
                    <a:lnTo>
                      <a:pt x="52" y="34"/>
                    </a:lnTo>
                    <a:lnTo>
                      <a:pt x="57" y="32"/>
                    </a:lnTo>
                    <a:lnTo>
                      <a:pt x="66" y="32"/>
                    </a:lnTo>
                    <a:lnTo>
                      <a:pt x="71" y="29"/>
                    </a:lnTo>
                    <a:lnTo>
                      <a:pt x="63" y="27"/>
                    </a:lnTo>
                    <a:lnTo>
                      <a:pt x="41" y="28"/>
                    </a:lnTo>
                    <a:lnTo>
                      <a:pt x="24" y="30"/>
                    </a:lnTo>
                    <a:lnTo>
                      <a:pt x="12" y="29"/>
                    </a:lnTo>
                    <a:lnTo>
                      <a:pt x="5" y="25"/>
                    </a:lnTo>
                    <a:lnTo>
                      <a:pt x="22" y="18"/>
                    </a:lnTo>
                    <a:lnTo>
                      <a:pt x="18" y="17"/>
                    </a:lnTo>
                    <a:lnTo>
                      <a:pt x="6" y="17"/>
                    </a:lnTo>
                    <a:lnTo>
                      <a:pt x="1" y="11"/>
                    </a:lnTo>
                    <a:lnTo>
                      <a:pt x="11" y="9"/>
                    </a:lnTo>
                    <a:lnTo>
                      <a:pt x="18" y="13"/>
                    </a:lnTo>
                    <a:lnTo>
                      <a:pt x="26" y="14"/>
                    </a:lnTo>
                    <a:lnTo>
                      <a:pt x="30" y="12"/>
                    </a:lnTo>
                    <a:lnTo>
                      <a:pt x="23" y="8"/>
                    </a:lnTo>
                    <a:lnTo>
                      <a:pt x="20" y="3"/>
                    </a:lnTo>
                    <a:lnTo>
                      <a:pt x="26" y="3"/>
                    </a:lnTo>
                    <a:lnTo>
                      <a:pt x="28" y="7"/>
                    </a:lnTo>
                    <a:lnTo>
                      <a:pt x="36" y="9"/>
                    </a:lnTo>
                    <a:lnTo>
                      <a:pt x="40" y="7"/>
                    </a:lnTo>
                    <a:lnTo>
                      <a:pt x="37" y="3"/>
                    </a:lnTo>
                    <a:lnTo>
                      <a:pt x="42" y="2"/>
                    </a:lnTo>
                    <a:lnTo>
                      <a:pt x="49" y="4"/>
                    </a:lnTo>
                    <a:lnTo>
                      <a:pt x="49" y="8"/>
                    </a:lnTo>
                    <a:lnTo>
                      <a:pt x="69" y="9"/>
                    </a:lnTo>
                    <a:lnTo>
                      <a:pt x="70" y="11"/>
                    </a:lnTo>
                    <a:lnTo>
                      <a:pt x="68" y="14"/>
                    </a:lnTo>
                    <a:lnTo>
                      <a:pt x="73" y="20"/>
                    </a:lnTo>
                    <a:lnTo>
                      <a:pt x="78" y="21"/>
                    </a:lnTo>
                    <a:lnTo>
                      <a:pt x="82" y="17"/>
                    </a:lnTo>
                    <a:lnTo>
                      <a:pt x="81" y="11"/>
                    </a:lnTo>
                    <a:lnTo>
                      <a:pt x="78" y="5"/>
                    </a:lnTo>
                    <a:lnTo>
                      <a:pt x="90" y="0"/>
                    </a:lnTo>
                    <a:moveTo>
                      <a:pt x="90" y="0"/>
                    </a:moveTo>
                    <a:lnTo>
                      <a:pt x="89" y="0"/>
                    </a:lnTo>
                    <a:lnTo>
                      <a:pt x="78" y="4"/>
                    </a:lnTo>
                    <a:lnTo>
                      <a:pt x="78" y="4"/>
                    </a:lnTo>
                    <a:lnTo>
                      <a:pt x="78" y="5"/>
                    </a:lnTo>
                    <a:lnTo>
                      <a:pt x="81" y="11"/>
                    </a:lnTo>
                    <a:lnTo>
                      <a:pt x="82" y="16"/>
                    </a:lnTo>
                    <a:lnTo>
                      <a:pt x="78" y="21"/>
                    </a:lnTo>
                    <a:lnTo>
                      <a:pt x="73" y="20"/>
                    </a:lnTo>
                    <a:lnTo>
                      <a:pt x="68" y="14"/>
                    </a:lnTo>
                    <a:lnTo>
                      <a:pt x="70" y="11"/>
                    </a:lnTo>
                    <a:lnTo>
                      <a:pt x="70" y="11"/>
                    </a:lnTo>
                    <a:lnTo>
                      <a:pt x="70" y="11"/>
                    </a:lnTo>
                    <a:lnTo>
                      <a:pt x="69" y="9"/>
                    </a:lnTo>
                    <a:lnTo>
                      <a:pt x="69" y="9"/>
                    </a:lnTo>
                    <a:lnTo>
                      <a:pt x="69" y="9"/>
                    </a:lnTo>
                    <a:lnTo>
                      <a:pt x="49" y="7"/>
                    </a:lnTo>
                    <a:lnTo>
                      <a:pt x="49" y="4"/>
                    </a:lnTo>
                    <a:lnTo>
                      <a:pt x="49" y="4"/>
                    </a:lnTo>
                    <a:lnTo>
                      <a:pt x="49" y="4"/>
                    </a:lnTo>
                    <a:lnTo>
                      <a:pt x="43" y="1"/>
                    </a:lnTo>
                    <a:lnTo>
                      <a:pt x="42" y="1"/>
                    </a:lnTo>
                    <a:lnTo>
                      <a:pt x="42" y="1"/>
                    </a:lnTo>
                    <a:lnTo>
                      <a:pt x="37" y="2"/>
                    </a:lnTo>
                    <a:lnTo>
                      <a:pt x="36" y="2"/>
                    </a:lnTo>
                    <a:lnTo>
                      <a:pt x="36" y="3"/>
                    </a:lnTo>
                    <a:lnTo>
                      <a:pt x="39" y="7"/>
                    </a:lnTo>
                    <a:lnTo>
                      <a:pt x="36" y="9"/>
                    </a:lnTo>
                    <a:lnTo>
                      <a:pt x="29" y="6"/>
                    </a:lnTo>
                    <a:lnTo>
                      <a:pt x="27" y="3"/>
                    </a:lnTo>
                    <a:lnTo>
                      <a:pt x="27" y="3"/>
                    </a:lnTo>
                    <a:lnTo>
                      <a:pt x="26" y="3"/>
                    </a:lnTo>
                    <a:lnTo>
                      <a:pt x="20" y="3"/>
                    </a:lnTo>
                    <a:lnTo>
                      <a:pt x="19" y="3"/>
                    </a:lnTo>
                    <a:lnTo>
                      <a:pt x="19" y="4"/>
                    </a:lnTo>
                    <a:lnTo>
                      <a:pt x="22" y="8"/>
                    </a:lnTo>
                    <a:lnTo>
                      <a:pt x="22" y="8"/>
                    </a:lnTo>
                    <a:lnTo>
                      <a:pt x="22" y="8"/>
                    </a:lnTo>
                    <a:lnTo>
                      <a:pt x="29" y="12"/>
                    </a:lnTo>
                    <a:lnTo>
                      <a:pt x="26" y="14"/>
                    </a:lnTo>
                    <a:lnTo>
                      <a:pt x="18" y="12"/>
                    </a:lnTo>
                    <a:lnTo>
                      <a:pt x="11" y="9"/>
                    </a:lnTo>
                    <a:lnTo>
                      <a:pt x="11" y="9"/>
                    </a:lnTo>
                    <a:lnTo>
                      <a:pt x="11" y="9"/>
                    </a:lnTo>
                    <a:lnTo>
                      <a:pt x="1" y="11"/>
                    </a:lnTo>
                    <a:lnTo>
                      <a:pt x="0" y="11"/>
                    </a:lnTo>
                    <a:lnTo>
                      <a:pt x="1" y="11"/>
                    </a:lnTo>
                    <a:lnTo>
                      <a:pt x="5" y="17"/>
                    </a:lnTo>
                    <a:lnTo>
                      <a:pt x="5" y="17"/>
                    </a:lnTo>
                    <a:lnTo>
                      <a:pt x="6" y="17"/>
                    </a:lnTo>
                    <a:lnTo>
                      <a:pt x="18" y="17"/>
                    </a:lnTo>
                    <a:lnTo>
                      <a:pt x="20" y="18"/>
                    </a:lnTo>
                    <a:lnTo>
                      <a:pt x="4" y="24"/>
                    </a:lnTo>
                    <a:lnTo>
                      <a:pt x="4" y="24"/>
                    </a:lnTo>
                    <a:lnTo>
                      <a:pt x="4" y="25"/>
                    </a:lnTo>
                    <a:lnTo>
                      <a:pt x="12" y="29"/>
                    </a:lnTo>
                    <a:lnTo>
                      <a:pt x="12" y="29"/>
                    </a:lnTo>
                    <a:lnTo>
                      <a:pt x="12" y="29"/>
                    </a:lnTo>
                    <a:lnTo>
                      <a:pt x="23" y="30"/>
                    </a:lnTo>
                    <a:lnTo>
                      <a:pt x="24" y="30"/>
                    </a:lnTo>
                    <a:lnTo>
                      <a:pt x="24" y="30"/>
                    </a:lnTo>
                    <a:lnTo>
                      <a:pt x="41" y="28"/>
                    </a:lnTo>
                    <a:lnTo>
                      <a:pt x="63" y="28"/>
                    </a:lnTo>
                    <a:lnTo>
                      <a:pt x="70" y="29"/>
                    </a:lnTo>
                    <a:lnTo>
                      <a:pt x="66" y="32"/>
                    </a:lnTo>
                    <a:lnTo>
                      <a:pt x="57" y="31"/>
                    </a:lnTo>
                    <a:lnTo>
                      <a:pt x="57" y="31"/>
                    </a:lnTo>
                    <a:lnTo>
                      <a:pt x="57" y="31"/>
                    </a:lnTo>
                    <a:lnTo>
                      <a:pt x="52" y="34"/>
                    </a:lnTo>
                    <a:lnTo>
                      <a:pt x="51" y="34"/>
                    </a:lnTo>
                    <a:lnTo>
                      <a:pt x="52" y="34"/>
                    </a:lnTo>
                    <a:lnTo>
                      <a:pt x="54" y="36"/>
                    </a:lnTo>
                    <a:lnTo>
                      <a:pt x="48" y="36"/>
                    </a:lnTo>
                    <a:lnTo>
                      <a:pt x="47" y="36"/>
                    </a:lnTo>
                    <a:lnTo>
                      <a:pt x="47" y="36"/>
                    </a:lnTo>
                    <a:lnTo>
                      <a:pt x="47" y="36"/>
                    </a:lnTo>
                    <a:lnTo>
                      <a:pt x="31" y="36"/>
                    </a:lnTo>
                    <a:lnTo>
                      <a:pt x="31" y="36"/>
                    </a:lnTo>
                    <a:lnTo>
                      <a:pt x="31" y="36"/>
                    </a:lnTo>
                    <a:lnTo>
                      <a:pt x="28" y="36"/>
                    </a:lnTo>
                    <a:lnTo>
                      <a:pt x="27" y="37"/>
                    </a:lnTo>
                    <a:lnTo>
                      <a:pt x="28" y="37"/>
                    </a:lnTo>
                    <a:lnTo>
                      <a:pt x="38" y="41"/>
                    </a:lnTo>
                    <a:lnTo>
                      <a:pt x="39" y="41"/>
                    </a:lnTo>
                    <a:lnTo>
                      <a:pt x="39" y="41"/>
                    </a:lnTo>
                    <a:lnTo>
                      <a:pt x="43" y="42"/>
                    </a:lnTo>
                    <a:lnTo>
                      <a:pt x="51" y="45"/>
                    </a:lnTo>
                    <a:lnTo>
                      <a:pt x="51" y="45"/>
                    </a:lnTo>
                    <a:lnTo>
                      <a:pt x="51" y="45"/>
                    </a:lnTo>
                    <a:lnTo>
                      <a:pt x="75" y="45"/>
                    </a:lnTo>
                    <a:lnTo>
                      <a:pt x="97" y="46"/>
                    </a:lnTo>
                    <a:lnTo>
                      <a:pt x="110" y="46"/>
                    </a:lnTo>
                    <a:lnTo>
                      <a:pt x="126" y="47"/>
                    </a:lnTo>
                    <a:lnTo>
                      <a:pt x="126" y="47"/>
                    </a:lnTo>
                    <a:lnTo>
                      <a:pt x="126" y="47"/>
                    </a:lnTo>
                    <a:lnTo>
                      <a:pt x="140" y="42"/>
                    </a:lnTo>
                    <a:lnTo>
                      <a:pt x="140" y="42"/>
                    </a:lnTo>
                    <a:lnTo>
                      <a:pt x="140" y="42"/>
                    </a:lnTo>
                    <a:lnTo>
                      <a:pt x="143" y="37"/>
                    </a:lnTo>
                    <a:lnTo>
                      <a:pt x="153" y="33"/>
                    </a:lnTo>
                    <a:lnTo>
                      <a:pt x="153" y="33"/>
                    </a:lnTo>
                    <a:lnTo>
                      <a:pt x="153" y="33"/>
                    </a:lnTo>
                    <a:lnTo>
                      <a:pt x="154" y="30"/>
                    </a:lnTo>
                    <a:lnTo>
                      <a:pt x="159" y="28"/>
                    </a:lnTo>
                    <a:lnTo>
                      <a:pt x="160" y="28"/>
                    </a:lnTo>
                    <a:lnTo>
                      <a:pt x="160" y="28"/>
                    </a:lnTo>
                    <a:lnTo>
                      <a:pt x="161" y="18"/>
                    </a:lnTo>
                    <a:lnTo>
                      <a:pt x="168" y="14"/>
                    </a:lnTo>
                    <a:lnTo>
                      <a:pt x="170" y="14"/>
                    </a:lnTo>
                    <a:lnTo>
                      <a:pt x="168" y="14"/>
                    </a:lnTo>
                    <a:lnTo>
                      <a:pt x="157" y="13"/>
                    </a:lnTo>
                    <a:lnTo>
                      <a:pt x="142" y="11"/>
                    </a:lnTo>
                    <a:lnTo>
                      <a:pt x="132" y="7"/>
                    </a:lnTo>
                    <a:lnTo>
                      <a:pt x="132" y="7"/>
                    </a:lnTo>
                    <a:lnTo>
                      <a:pt x="132" y="7"/>
                    </a:lnTo>
                    <a:lnTo>
                      <a:pt x="112" y="7"/>
                    </a:lnTo>
                    <a:lnTo>
                      <a:pt x="112" y="7"/>
                    </a:lnTo>
                    <a:lnTo>
                      <a:pt x="112" y="7"/>
                    </a:lnTo>
                    <a:lnTo>
                      <a:pt x="110" y="12"/>
                    </a:lnTo>
                    <a:lnTo>
                      <a:pt x="104" y="14"/>
                    </a:lnTo>
                    <a:lnTo>
                      <a:pt x="95" y="14"/>
                    </a:lnTo>
                    <a:lnTo>
                      <a:pt x="93" y="10"/>
                    </a:lnTo>
                    <a:lnTo>
                      <a:pt x="93" y="10"/>
                    </a:lnTo>
                    <a:lnTo>
                      <a:pt x="93" y="10"/>
                    </a:lnTo>
                    <a:lnTo>
                      <a:pt x="90" y="9"/>
                    </a:lnTo>
                    <a:lnTo>
                      <a:pt x="93" y="7"/>
                    </a:lnTo>
                    <a:lnTo>
                      <a:pt x="94" y="7"/>
                    </a:lnTo>
                    <a:lnTo>
                      <a:pt x="94" y="7"/>
                    </a:lnTo>
                    <a:lnTo>
                      <a:pt x="94" y="3"/>
                    </a:lnTo>
                    <a:lnTo>
                      <a:pt x="94" y="2"/>
                    </a:lnTo>
                    <a:lnTo>
                      <a:pt x="93" y="2"/>
                    </a:lnTo>
                    <a:lnTo>
                      <a:pt x="90" y="0"/>
                    </a:lnTo>
                    <a:lnTo>
                      <a:pt x="90" y="0"/>
                    </a:lnTo>
                    <a:lnTo>
                      <a:pt x="9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1" name="Google Shape;371;p14"/>
              <p:cNvSpPr/>
              <p:nvPr/>
            </p:nvSpPr>
            <p:spPr>
              <a:xfrm>
                <a:off x="3465" y="405"/>
                <a:ext cx="8" cy="4"/>
              </a:xfrm>
              <a:custGeom>
                <a:rect b="b" l="l" r="r" t="t"/>
                <a:pathLst>
                  <a:path extrusionOk="0" h="4" w="8">
                    <a:moveTo>
                      <a:pt x="0" y="0"/>
                    </a:moveTo>
                    <a:lnTo>
                      <a:pt x="8" y="0"/>
                    </a:lnTo>
                    <a:lnTo>
                      <a:pt x="7" y="3"/>
                    </a:lnTo>
                    <a:lnTo>
                      <a:pt x="0" y="4"/>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2" name="Google Shape;372;p14"/>
              <p:cNvSpPr/>
              <p:nvPr/>
            </p:nvSpPr>
            <p:spPr>
              <a:xfrm>
                <a:off x="3465" y="405"/>
                <a:ext cx="9" cy="4"/>
              </a:xfrm>
              <a:custGeom>
                <a:rect b="b" l="l" r="r" t="t"/>
                <a:pathLst>
                  <a:path extrusionOk="0" h="4" w="9">
                    <a:moveTo>
                      <a:pt x="8" y="0"/>
                    </a:moveTo>
                    <a:lnTo>
                      <a:pt x="7" y="3"/>
                    </a:lnTo>
                    <a:lnTo>
                      <a:pt x="1" y="4"/>
                    </a:lnTo>
                    <a:lnTo>
                      <a:pt x="1" y="1"/>
                    </a:lnTo>
                    <a:lnTo>
                      <a:pt x="8" y="0"/>
                    </a:lnTo>
                    <a:close/>
                    <a:moveTo>
                      <a:pt x="9" y="0"/>
                    </a:moveTo>
                    <a:lnTo>
                      <a:pt x="8" y="0"/>
                    </a:lnTo>
                    <a:lnTo>
                      <a:pt x="1" y="0"/>
                    </a:lnTo>
                    <a:lnTo>
                      <a:pt x="0" y="0"/>
                    </a:lnTo>
                    <a:lnTo>
                      <a:pt x="0" y="1"/>
                    </a:lnTo>
                    <a:lnTo>
                      <a:pt x="0" y="4"/>
                    </a:lnTo>
                    <a:lnTo>
                      <a:pt x="0" y="4"/>
                    </a:lnTo>
                    <a:lnTo>
                      <a:pt x="1" y="4"/>
                    </a:lnTo>
                    <a:lnTo>
                      <a:pt x="7" y="3"/>
                    </a:lnTo>
                    <a:lnTo>
                      <a:pt x="7" y="3"/>
                    </a:lnTo>
                    <a:lnTo>
                      <a:pt x="8" y="3"/>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3" name="Google Shape;373;p14"/>
              <p:cNvSpPr/>
              <p:nvPr/>
            </p:nvSpPr>
            <p:spPr>
              <a:xfrm>
                <a:off x="3465" y="405"/>
                <a:ext cx="9" cy="4"/>
              </a:xfrm>
              <a:custGeom>
                <a:rect b="b" l="l" r="r" t="t"/>
                <a:pathLst>
                  <a:path extrusionOk="0" h="4" w="9">
                    <a:moveTo>
                      <a:pt x="8" y="0"/>
                    </a:moveTo>
                    <a:lnTo>
                      <a:pt x="7" y="3"/>
                    </a:lnTo>
                    <a:lnTo>
                      <a:pt x="1" y="4"/>
                    </a:lnTo>
                    <a:lnTo>
                      <a:pt x="1" y="1"/>
                    </a:lnTo>
                    <a:lnTo>
                      <a:pt x="8" y="0"/>
                    </a:lnTo>
                    <a:moveTo>
                      <a:pt x="9" y="0"/>
                    </a:moveTo>
                    <a:lnTo>
                      <a:pt x="8" y="0"/>
                    </a:lnTo>
                    <a:lnTo>
                      <a:pt x="1" y="0"/>
                    </a:lnTo>
                    <a:lnTo>
                      <a:pt x="0" y="0"/>
                    </a:lnTo>
                    <a:lnTo>
                      <a:pt x="0" y="1"/>
                    </a:lnTo>
                    <a:lnTo>
                      <a:pt x="0" y="4"/>
                    </a:lnTo>
                    <a:lnTo>
                      <a:pt x="0" y="4"/>
                    </a:lnTo>
                    <a:lnTo>
                      <a:pt x="1" y="4"/>
                    </a:lnTo>
                    <a:lnTo>
                      <a:pt x="7" y="3"/>
                    </a:lnTo>
                    <a:lnTo>
                      <a:pt x="7" y="3"/>
                    </a:lnTo>
                    <a:lnTo>
                      <a:pt x="8" y="3"/>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4" name="Google Shape;374;p14"/>
              <p:cNvSpPr/>
              <p:nvPr/>
            </p:nvSpPr>
            <p:spPr>
              <a:xfrm>
                <a:off x="3402" y="394"/>
                <a:ext cx="6" cy="3"/>
              </a:xfrm>
              <a:custGeom>
                <a:rect b="b" l="l" r="r" t="t"/>
                <a:pathLst>
                  <a:path extrusionOk="0" h="3" w="6">
                    <a:moveTo>
                      <a:pt x="0" y="1"/>
                    </a:moveTo>
                    <a:lnTo>
                      <a:pt x="5" y="0"/>
                    </a:lnTo>
                    <a:lnTo>
                      <a:pt x="6" y="2"/>
                    </a:lnTo>
                    <a:lnTo>
                      <a:pt x="1" y="3"/>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5" name="Google Shape;375;p14"/>
              <p:cNvSpPr/>
              <p:nvPr/>
            </p:nvSpPr>
            <p:spPr>
              <a:xfrm>
                <a:off x="3402" y="394"/>
                <a:ext cx="7" cy="3"/>
              </a:xfrm>
              <a:custGeom>
                <a:rect b="b" l="l" r="r" t="t"/>
                <a:pathLst>
                  <a:path extrusionOk="0" h="3" w="7">
                    <a:moveTo>
                      <a:pt x="5" y="0"/>
                    </a:moveTo>
                    <a:lnTo>
                      <a:pt x="6" y="2"/>
                    </a:lnTo>
                    <a:lnTo>
                      <a:pt x="1" y="3"/>
                    </a:lnTo>
                    <a:lnTo>
                      <a:pt x="0" y="1"/>
                    </a:lnTo>
                    <a:lnTo>
                      <a:pt x="5" y="0"/>
                    </a:lnTo>
                    <a:close/>
                    <a:moveTo>
                      <a:pt x="5" y="0"/>
                    </a:moveTo>
                    <a:lnTo>
                      <a:pt x="5" y="0"/>
                    </a:lnTo>
                    <a:lnTo>
                      <a:pt x="0" y="0"/>
                    </a:lnTo>
                    <a:lnTo>
                      <a:pt x="0" y="1"/>
                    </a:lnTo>
                    <a:lnTo>
                      <a:pt x="0" y="1"/>
                    </a:lnTo>
                    <a:lnTo>
                      <a:pt x="1" y="3"/>
                    </a:lnTo>
                    <a:lnTo>
                      <a:pt x="1" y="3"/>
                    </a:lnTo>
                    <a:lnTo>
                      <a:pt x="1" y="3"/>
                    </a:lnTo>
                    <a:lnTo>
                      <a:pt x="6" y="3"/>
                    </a:lnTo>
                    <a:lnTo>
                      <a:pt x="7" y="2"/>
                    </a:lnTo>
                    <a:lnTo>
                      <a:pt x="6" y="2"/>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6" name="Google Shape;376;p14"/>
              <p:cNvSpPr/>
              <p:nvPr/>
            </p:nvSpPr>
            <p:spPr>
              <a:xfrm>
                <a:off x="3402" y="394"/>
                <a:ext cx="7" cy="3"/>
              </a:xfrm>
              <a:custGeom>
                <a:rect b="b" l="l" r="r" t="t"/>
                <a:pathLst>
                  <a:path extrusionOk="0" h="3" w="7">
                    <a:moveTo>
                      <a:pt x="5" y="0"/>
                    </a:moveTo>
                    <a:lnTo>
                      <a:pt x="6" y="2"/>
                    </a:lnTo>
                    <a:lnTo>
                      <a:pt x="1" y="3"/>
                    </a:lnTo>
                    <a:lnTo>
                      <a:pt x="0" y="1"/>
                    </a:lnTo>
                    <a:lnTo>
                      <a:pt x="5" y="0"/>
                    </a:lnTo>
                    <a:moveTo>
                      <a:pt x="5" y="0"/>
                    </a:moveTo>
                    <a:lnTo>
                      <a:pt x="5" y="0"/>
                    </a:lnTo>
                    <a:lnTo>
                      <a:pt x="0" y="0"/>
                    </a:lnTo>
                    <a:lnTo>
                      <a:pt x="0" y="1"/>
                    </a:lnTo>
                    <a:lnTo>
                      <a:pt x="0" y="1"/>
                    </a:lnTo>
                    <a:lnTo>
                      <a:pt x="1" y="3"/>
                    </a:lnTo>
                    <a:lnTo>
                      <a:pt x="1" y="3"/>
                    </a:lnTo>
                    <a:lnTo>
                      <a:pt x="1" y="3"/>
                    </a:lnTo>
                    <a:lnTo>
                      <a:pt x="6" y="3"/>
                    </a:lnTo>
                    <a:lnTo>
                      <a:pt x="7" y="2"/>
                    </a:lnTo>
                    <a:lnTo>
                      <a:pt x="6" y="2"/>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7" name="Google Shape;377;p14"/>
              <p:cNvSpPr/>
              <p:nvPr/>
            </p:nvSpPr>
            <p:spPr>
              <a:xfrm>
                <a:off x="3401" y="389"/>
                <a:ext cx="7" cy="3"/>
              </a:xfrm>
              <a:custGeom>
                <a:rect b="b" l="l" r="r" t="t"/>
                <a:pathLst>
                  <a:path extrusionOk="0" h="3" w="7">
                    <a:moveTo>
                      <a:pt x="0" y="0"/>
                    </a:moveTo>
                    <a:lnTo>
                      <a:pt x="3" y="0"/>
                    </a:lnTo>
                    <a:lnTo>
                      <a:pt x="7" y="2"/>
                    </a:lnTo>
                    <a:lnTo>
                      <a:pt x="1" y="3"/>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8" name="Google Shape;378;p14"/>
              <p:cNvSpPr/>
              <p:nvPr/>
            </p:nvSpPr>
            <p:spPr>
              <a:xfrm>
                <a:off x="3401" y="388"/>
                <a:ext cx="7" cy="4"/>
              </a:xfrm>
              <a:custGeom>
                <a:rect b="b" l="l" r="r" t="t"/>
                <a:pathLst>
                  <a:path extrusionOk="0" h="4" w="7">
                    <a:moveTo>
                      <a:pt x="3" y="1"/>
                    </a:moveTo>
                    <a:lnTo>
                      <a:pt x="6" y="3"/>
                    </a:lnTo>
                    <a:lnTo>
                      <a:pt x="1" y="4"/>
                    </a:lnTo>
                    <a:lnTo>
                      <a:pt x="0" y="1"/>
                    </a:lnTo>
                    <a:lnTo>
                      <a:pt x="3" y="1"/>
                    </a:lnTo>
                    <a:close/>
                    <a:moveTo>
                      <a:pt x="3" y="0"/>
                    </a:moveTo>
                    <a:lnTo>
                      <a:pt x="3" y="0"/>
                    </a:lnTo>
                    <a:lnTo>
                      <a:pt x="0" y="1"/>
                    </a:lnTo>
                    <a:lnTo>
                      <a:pt x="0" y="1"/>
                    </a:lnTo>
                    <a:lnTo>
                      <a:pt x="0" y="1"/>
                    </a:lnTo>
                    <a:lnTo>
                      <a:pt x="1" y="4"/>
                    </a:lnTo>
                    <a:lnTo>
                      <a:pt x="1" y="4"/>
                    </a:lnTo>
                    <a:lnTo>
                      <a:pt x="1" y="4"/>
                    </a:lnTo>
                    <a:lnTo>
                      <a:pt x="6" y="3"/>
                    </a:lnTo>
                    <a:lnTo>
                      <a:pt x="7" y="3"/>
                    </a:lnTo>
                    <a:lnTo>
                      <a:pt x="6" y="2"/>
                    </a:lnTo>
                    <a:lnTo>
                      <a:pt x="3" y="1"/>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9" name="Google Shape;379;p14"/>
              <p:cNvSpPr/>
              <p:nvPr/>
            </p:nvSpPr>
            <p:spPr>
              <a:xfrm>
                <a:off x="3401" y="388"/>
                <a:ext cx="7" cy="4"/>
              </a:xfrm>
              <a:custGeom>
                <a:rect b="b" l="l" r="r" t="t"/>
                <a:pathLst>
                  <a:path extrusionOk="0" h="4" w="7">
                    <a:moveTo>
                      <a:pt x="3" y="1"/>
                    </a:moveTo>
                    <a:lnTo>
                      <a:pt x="6" y="3"/>
                    </a:lnTo>
                    <a:lnTo>
                      <a:pt x="1" y="4"/>
                    </a:lnTo>
                    <a:lnTo>
                      <a:pt x="0" y="1"/>
                    </a:lnTo>
                    <a:lnTo>
                      <a:pt x="3" y="1"/>
                    </a:lnTo>
                    <a:moveTo>
                      <a:pt x="3" y="0"/>
                    </a:moveTo>
                    <a:lnTo>
                      <a:pt x="3" y="0"/>
                    </a:lnTo>
                    <a:lnTo>
                      <a:pt x="0" y="1"/>
                    </a:lnTo>
                    <a:lnTo>
                      <a:pt x="0" y="1"/>
                    </a:lnTo>
                    <a:lnTo>
                      <a:pt x="0" y="1"/>
                    </a:lnTo>
                    <a:lnTo>
                      <a:pt x="1" y="4"/>
                    </a:lnTo>
                    <a:lnTo>
                      <a:pt x="1" y="4"/>
                    </a:lnTo>
                    <a:lnTo>
                      <a:pt x="1" y="4"/>
                    </a:lnTo>
                    <a:lnTo>
                      <a:pt x="6" y="3"/>
                    </a:lnTo>
                    <a:lnTo>
                      <a:pt x="7" y="3"/>
                    </a:lnTo>
                    <a:lnTo>
                      <a:pt x="6" y="2"/>
                    </a:lnTo>
                    <a:lnTo>
                      <a:pt x="3" y="1"/>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0" name="Google Shape;380;p14"/>
              <p:cNvSpPr/>
              <p:nvPr/>
            </p:nvSpPr>
            <p:spPr>
              <a:xfrm>
                <a:off x="3339" y="381"/>
                <a:ext cx="10" cy="3"/>
              </a:xfrm>
              <a:custGeom>
                <a:rect b="b" l="l" r="r" t="t"/>
                <a:pathLst>
                  <a:path extrusionOk="0" h="3" w="10">
                    <a:moveTo>
                      <a:pt x="1" y="3"/>
                    </a:moveTo>
                    <a:lnTo>
                      <a:pt x="0" y="1"/>
                    </a:lnTo>
                    <a:lnTo>
                      <a:pt x="6" y="0"/>
                    </a:lnTo>
                    <a:lnTo>
                      <a:pt x="10" y="3"/>
                    </a:lnTo>
                    <a:lnTo>
                      <a:pt x="1"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1" name="Google Shape;381;p14"/>
              <p:cNvSpPr/>
              <p:nvPr/>
            </p:nvSpPr>
            <p:spPr>
              <a:xfrm>
                <a:off x="3338" y="381"/>
                <a:ext cx="11" cy="4"/>
              </a:xfrm>
              <a:custGeom>
                <a:rect b="b" l="l" r="r" t="t"/>
                <a:pathLst>
                  <a:path extrusionOk="0" h="4" w="11">
                    <a:moveTo>
                      <a:pt x="7" y="0"/>
                    </a:moveTo>
                    <a:lnTo>
                      <a:pt x="11" y="3"/>
                    </a:lnTo>
                    <a:lnTo>
                      <a:pt x="2" y="3"/>
                    </a:lnTo>
                    <a:lnTo>
                      <a:pt x="1" y="1"/>
                    </a:lnTo>
                    <a:lnTo>
                      <a:pt x="7" y="0"/>
                    </a:lnTo>
                    <a:close/>
                    <a:moveTo>
                      <a:pt x="7" y="0"/>
                    </a:moveTo>
                    <a:lnTo>
                      <a:pt x="7" y="0"/>
                    </a:lnTo>
                    <a:lnTo>
                      <a:pt x="1" y="0"/>
                    </a:lnTo>
                    <a:lnTo>
                      <a:pt x="0" y="0"/>
                    </a:lnTo>
                    <a:lnTo>
                      <a:pt x="1" y="1"/>
                    </a:lnTo>
                    <a:lnTo>
                      <a:pt x="2" y="3"/>
                    </a:lnTo>
                    <a:lnTo>
                      <a:pt x="2" y="4"/>
                    </a:lnTo>
                    <a:lnTo>
                      <a:pt x="2" y="4"/>
                    </a:lnTo>
                    <a:lnTo>
                      <a:pt x="11" y="4"/>
                    </a:lnTo>
                    <a:lnTo>
                      <a:pt x="11" y="4"/>
                    </a:lnTo>
                    <a:lnTo>
                      <a:pt x="11" y="3"/>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2" name="Google Shape;382;p14"/>
              <p:cNvSpPr/>
              <p:nvPr/>
            </p:nvSpPr>
            <p:spPr>
              <a:xfrm>
                <a:off x="3338" y="381"/>
                <a:ext cx="11" cy="4"/>
              </a:xfrm>
              <a:custGeom>
                <a:rect b="b" l="l" r="r" t="t"/>
                <a:pathLst>
                  <a:path extrusionOk="0" h="4" w="11">
                    <a:moveTo>
                      <a:pt x="7" y="0"/>
                    </a:moveTo>
                    <a:lnTo>
                      <a:pt x="11" y="3"/>
                    </a:lnTo>
                    <a:lnTo>
                      <a:pt x="2" y="3"/>
                    </a:lnTo>
                    <a:lnTo>
                      <a:pt x="1" y="1"/>
                    </a:lnTo>
                    <a:lnTo>
                      <a:pt x="7" y="0"/>
                    </a:lnTo>
                    <a:moveTo>
                      <a:pt x="7" y="0"/>
                    </a:moveTo>
                    <a:lnTo>
                      <a:pt x="7" y="0"/>
                    </a:lnTo>
                    <a:lnTo>
                      <a:pt x="1" y="0"/>
                    </a:lnTo>
                    <a:lnTo>
                      <a:pt x="0" y="0"/>
                    </a:lnTo>
                    <a:lnTo>
                      <a:pt x="1" y="1"/>
                    </a:lnTo>
                    <a:lnTo>
                      <a:pt x="2" y="3"/>
                    </a:lnTo>
                    <a:lnTo>
                      <a:pt x="2" y="4"/>
                    </a:lnTo>
                    <a:lnTo>
                      <a:pt x="2" y="4"/>
                    </a:lnTo>
                    <a:lnTo>
                      <a:pt x="11" y="4"/>
                    </a:lnTo>
                    <a:lnTo>
                      <a:pt x="11" y="4"/>
                    </a:lnTo>
                    <a:lnTo>
                      <a:pt x="11" y="3"/>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3" name="Google Shape;383;p14"/>
              <p:cNvSpPr/>
              <p:nvPr/>
            </p:nvSpPr>
            <p:spPr>
              <a:xfrm>
                <a:off x="3348" y="385"/>
                <a:ext cx="8" cy="3"/>
              </a:xfrm>
              <a:custGeom>
                <a:rect b="b" l="l" r="r" t="t"/>
                <a:pathLst>
                  <a:path extrusionOk="0" h="3" w="8">
                    <a:moveTo>
                      <a:pt x="1" y="2"/>
                    </a:moveTo>
                    <a:lnTo>
                      <a:pt x="0" y="0"/>
                    </a:lnTo>
                    <a:lnTo>
                      <a:pt x="8" y="0"/>
                    </a:lnTo>
                    <a:lnTo>
                      <a:pt x="8" y="3"/>
                    </a:lnTo>
                    <a:lnTo>
                      <a:pt x="1"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4" name="Google Shape;384;p14"/>
              <p:cNvSpPr/>
              <p:nvPr/>
            </p:nvSpPr>
            <p:spPr>
              <a:xfrm>
                <a:off x="3348" y="385"/>
                <a:ext cx="9" cy="4"/>
              </a:xfrm>
              <a:custGeom>
                <a:rect b="b" l="l" r="r" t="t"/>
                <a:pathLst>
                  <a:path extrusionOk="0" h="4" w="9">
                    <a:moveTo>
                      <a:pt x="1" y="0"/>
                    </a:moveTo>
                    <a:lnTo>
                      <a:pt x="8" y="0"/>
                    </a:lnTo>
                    <a:lnTo>
                      <a:pt x="8" y="3"/>
                    </a:lnTo>
                    <a:lnTo>
                      <a:pt x="1" y="2"/>
                    </a:lnTo>
                    <a:lnTo>
                      <a:pt x="1" y="0"/>
                    </a:lnTo>
                    <a:close/>
                    <a:moveTo>
                      <a:pt x="0" y="0"/>
                    </a:moveTo>
                    <a:lnTo>
                      <a:pt x="0" y="0"/>
                    </a:lnTo>
                    <a:lnTo>
                      <a:pt x="1" y="2"/>
                    </a:lnTo>
                    <a:lnTo>
                      <a:pt x="1" y="2"/>
                    </a:lnTo>
                    <a:lnTo>
                      <a:pt x="1" y="2"/>
                    </a:lnTo>
                    <a:lnTo>
                      <a:pt x="8" y="4"/>
                    </a:lnTo>
                    <a:lnTo>
                      <a:pt x="9" y="4"/>
                    </a:lnTo>
                    <a:lnTo>
                      <a:pt x="9" y="3"/>
                    </a:lnTo>
                    <a:lnTo>
                      <a:pt x="8" y="0"/>
                    </a:lnTo>
                    <a:lnTo>
                      <a:pt x="8" y="0"/>
                    </a:lnTo>
                    <a:lnTo>
                      <a:pt x="8" y="0"/>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5" name="Google Shape;385;p14"/>
              <p:cNvSpPr/>
              <p:nvPr/>
            </p:nvSpPr>
            <p:spPr>
              <a:xfrm>
                <a:off x="3348" y="385"/>
                <a:ext cx="9" cy="4"/>
              </a:xfrm>
              <a:custGeom>
                <a:rect b="b" l="l" r="r" t="t"/>
                <a:pathLst>
                  <a:path extrusionOk="0" h="4" w="9">
                    <a:moveTo>
                      <a:pt x="1" y="0"/>
                    </a:moveTo>
                    <a:lnTo>
                      <a:pt x="8" y="0"/>
                    </a:lnTo>
                    <a:lnTo>
                      <a:pt x="8" y="3"/>
                    </a:lnTo>
                    <a:lnTo>
                      <a:pt x="1" y="2"/>
                    </a:lnTo>
                    <a:lnTo>
                      <a:pt x="1" y="0"/>
                    </a:lnTo>
                    <a:moveTo>
                      <a:pt x="0" y="0"/>
                    </a:moveTo>
                    <a:lnTo>
                      <a:pt x="0" y="0"/>
                    </a:lnTo>
                    <a:lnTo>
                      <a:pt x="1" y="2"/>
                    </a:lnTo>
                    <a:lnTo>
                      <a:pt x="1" y="2"/>
                    </a:lnTo>
                    <a:lnTo>
                      <a:pt x="1" y="2"/>
                    </a:lnTo>
                    <a:lnTo>
                      <a:pt x="8" y="4"/>
                    </a:lnTo>
                    <a:lnTo>
                      <a:pt x="9" y="4"/>
                    </a:lnTo>
                    <a:lnTo>
                      <a:pt x="9" y="3"/>
                    </a:lnTo>
                    <a:lnTo>
                      <a:pt x="8" y="0"/>
                    </a:lnTo>
                    <a:lnTo>
                      <a:pt x="8" y="0"/>
                    </a:lnTo>
                    <a:lnTo>
                      <a:pt x="8" y="0"/>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6" name="Google Shape;386;p14"/>
              <p:cNvSpPr/>
              <p:nvPr/>
            </p:nvSpPr>
            <p:spPr>
              <a:xfrm>
                <a:off x="3339" y="387"/>
                <a:ext cx="7" cy="3"/>
              </a:xfrm>
              <a:custGeom>
                <a:rect b="b" l="l" r="r" t="t"/>
                <a:pathLst>
                  <a:path extrusionOk="0" h="3" w="7">
                    <a:moveTo>
                      <a:pt x="0" y="2"/>
                    </a:moveTo>
                    <a:lnTo>
                      <a:pt x="7" y="0"/>
                    </a:lnTo>
                    <a:lnTo>
                      <a:pt x="7" y="3"/>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7" name="Google Shape;387;p14"/>
              <p:cNvSpPr/>
              <p:nvPr/>
            </p:nvSpPr>
            <p:spPr>
              <a:xfrm>
                <a:off x="3338" y="386"/>
                <a:ext cx="8" cy="4"/>
              </a:xfrm>
              <a:custGeom>
                <a:rect b="b" l="l" r="r" t="t"/>
                <a:pathLst>
                  <a:path extrusionOk="0" h="4" w="8">
                    <a:moveTo>
                      <a:pt x="8" y="1"/>
                    </a:moveTo>
                    <a:lnTo>
                      <a:pt x="8" y="4"/>
                    </a:lnTo>
                    <a:lnTo>
                      <a:pt x="2" y="3"/>
                    </a:lnTo>
                    <a:lnTo>
                      <a:pt x="8" y="1"/>
                    </a:lnTo>
                    <a:close/>
                    <a:moveTo>
                      <a:pt x="8" y="0"/>
                    </a:moveTo>
                    <a:lnTo>
                      <a:pt x="8" y="1"/>
                    </a:lnTo>
                    <a:lnTo>
                      <a:pt x="2" y="2"/>
                    </a:lnTo>
                    <a:lnTo>
                      <a:pt x="0" y="3"/>
                    </a:lnTo>
                    <a:lnTo>
                      <a:pt x="2" y="3"/>
                    </a:lnTo>
                    <a:lnTo>
                      <a:pt x="8" y="4"/>
                    </a:lnTo>
                    <a:lnTo>
                      <a:pt x="8" y="4"/>
                    </a:lnTo>
                    <a:lnTo>
                      <a:pt x="8" y="4"/>
                    </a:lnTo>
                    <a:lnTo>
                      <a:pt x="8" y="1"/>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8" name="Google Shape;388;p14"/>
              <p:cNvSpPr/>
              <p:nvPr/>
            </p:nvSpPr>
            <p:spPr>
              <a:xfrm>
                <a:off x="3338" y="386"/>
                <a:ext cx="8" cy="4"/>
              </a:xfrm>
              <a:custGeom>
                <a:rect b="b" l="l" r="r" t="t"/>
                <a:pathLst>
                  <a:path extrusionOk="0" h="4" w="8">
                    <a:moveTo>
                      <a:pt x="8" y="1"/>
                    </a:moveTo>
                    <a:lnTo>
                      <a:pt x="8" y="4"/>
                    </a:lnTo>
                    <a:lnTo>
                      <a:pt x="2" y="3"/>
                    </a:lnTo>
                    <a:lnTo>
                      <a:pt x="8" y="1"/>
                    </a:lnTo>
                    <a:moveTo>
                      <a:pt x="8" y="0"/>
                    </a:moveTo>
                    <a:lnTo>
                      <a:pt x="8" y="1"/>
                    </a:lnTo>
                    <a:lnTo>
                      <a:pt x="2" y="2"/>
                    </a:lnTo>
                    <a:lnTo>
                      <a:pt x="0" y="3"/>
                    </a:lnTo>
                    <a:lnTo>
                      <a:pt x="2" y="3"/>
                    </a:lnTo>
                    <a:lnTo>
                      <a:pt x="8" y="4"/>
                    </a:lnTo>
                    <a:lnTo>
                      <a:pt x="8" y="4"/>
                    </a:lnTo>
                    <a:lnTo>
                      <a:pt x="8" y="4"/>
                    </a:lnTo>
                    <a:lnTo>
                      <a:pt x="8" y="1"/>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9" name="Google Shape;389;p14"/>
              <p:cNvSpPr/>
              <p:nvPr/>
            </p:nvSpPr>
            <p:spPr>
              <a:xfrm>
                <a:off x="3320" y="391"/>
                <a:ext cx="9" cy="3"/>
              </a:xfrm>
              <a:custGeom>
                <a:rect b="b" l="l" r="r" t="t"/>
                <a:pathLst>
                  <a:path extrusionOk="0" h="3" w="9">
                    <a:moveTo>
                      <a:pt x="4" y="3"/>
                    </a:moveTo>
                    <a:lnTo>
                      <a:pt x="0" y="1"/>
                    </a:lnTo>
                    <a:lnTo>
                      <a:pt x="3" y="0"/>
                    </a:lnTo>
                    <a:lnTo>
                      <a:pt x="9" y="1"/>
                    </a:lnTo>
                    <a:lnTo>
                      <a:pt x="8" y="3"/>
                    </a:lnTo>
                    <a:lnTo>
                      <a:pt x="4"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0" name="Google Shape;390;p14"/>
              <p:cNvSpPr/>
              <p:nvPr/>
            </p:nvSpPr>
            <p:spPr>
              <a:xfrm>
                <a:off x="3319" y="391"/>
                <a:ext cx="10" cy="3"/>
              </a:xfrm>
              <a:custGeom>
                <a:rect b="b" l="l" r="r" t="t"/>
                <a:pathLst>
                  <a:path extrusionOk="0" h="3" w="10">
                    <a:moveTo>
                      <a:pt x="4" y="0"/>
                    </a:moveTo>
                    <a:lnTo>
                      <a:pt x="10" y="1"/>
                    </a:lnTo>
                    <a:lnTo>
                      <a:pt x="9" y="3"/>
                    </a:lnTo>
                    <a:lnTo>
                      <a:pt x="5" y="3"/>
                    </a:lnTo>
                    <a:lnTo>
                      <a:pt x="1" y="1"/>
                    </a:lnTo>
                    <a:lnTo>
                      <a:pt x="4" y="0"/>
                    </a:lnTo>
                    <a:close/>
                    <a:moveTo>
                      <a:pt x="4" y="0"/>
                    </a:moveTo>
                    <a:lnTo>
                      <a:pt x="4" y="0"/>
                    </a:lnTo>
                    <a:lnTo>
                      <a:pt x="1" y="1"/>
                    </a:lnTo>
                    <a:lnTo>
                      <a:pt x="0" y="1"/>
                    </a:lnTo>
                    <a:lnTo>
                      <a:pt x="1" y="2"/>
                    </a:lnTo>
                    <a:lnTo>
                      <a:pt x="5" y="3"/>
                    </a:lnTo>
                    <a:lnTo>
                      <a:pt x="5" y="3"/>
                    </a:lnTo>
                    <a:lnTo>
                      <a:pt x="5" y="3"/>
                    </a:lnTo>
                    <a:lnTo>
                      <a:pt x="9" y="3"/>
                    </a:lnTo>
                    <a:lnTo>
                      <a:pt x="9" y="3"/>
                    </a:lnTo>
                    <a:lnTo>
                      <a:pt x="9" y="3"/>
                    </a:lnTo>
                    <a:lnTo>
                      <a:pt x="10" y="1"/>
                    </a:lnTo>
                    <a:lnTo>
                      <a:pt x="10" y="1"/>
                    </a:lnTo>
                    <a:lnTo>
                      <a:pt x="10" y="1"/>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1" name="Google Shape;391;p14"/>
              <p:cNvSpPr/>
              <p:nvPr/>
            </p:nvSpPr>
            <p:spPr>
              <a:xfrm>
                <a:off x="3319" y="391"/>
                <a:ext cx="10" cy="3"/>
              </a:xfrm>
              <a:custGeom>
                <a:rect b="b" l="l" r="r" t="t"/>
                <a:pathLst>
                  <a:path extrusionOk="0" h="3" w="10">
                    <a:moveTo>
                      <a:pt x="4" y="0"/>
                    </a:moveTo>
                    <a:lnTo>
                      <a:pt x="10" y="1"/>
                    </a:lnTo>
                    <a:lnTo>
                      <a:pt x="9" y="3"/>
                    </a:lnTo>
                    <a:lnTo>
                      <a:pt x="5" y="3"/>
                    </a:lnTo>
                    <a:lnTo>
                      <a:pt x="1" y="1"/>
                    </a:lnTo>
                    <a:lnTo>
                      <a:pt x="4" y="0"/>
                    </a:lnTo>
                    <a:moveTo>
                      <a:pt x="4" y="0"/>
                    </a:moveTo>
                    <a:lnTo>
                      <a:pt x="4" y="0"/>
                    </a:lnTo>
                    <a:lnTo>
                      <a:pt x="1" y="1"/>
                    </a:lnTo>
                    <a:lnTo>
                      <a:pt x="0" y="1"/>
                    </a:lnTo>
                    <a:lnTo>
                      <a:pt x="1" y="2"/>
                    </a:lnTo>
                    <a:lnTo>
                      <a:pt x="5" y="3"/>
                    </a:lnTo>
                    <a:lnTo>
                      <a:pt x="5" y="3"/>
                    </a:lnTo>
                    <a:lnTo>
                      <a:pt x="5" y="3"/>
                    </a:lnTo>
                    <a:lnTo>
                      <a:pt x="9" y="3"/>
                    </a:lnTo>
                    <a:lnTo>
                      <a:pt x="9" y="3"/>
                    </a:lnTo>
                    <a:lnTo>
                      <a:pt x="9" y="3"/>
                    </a:lnTo>
                    <a:lnTo>
                      <a:pt x="10" y="1"/>
                    </a:lnTo>
                    <a:lnTo>
                      <a:pt x="10" y="1"/>
                    </a:lnTo>
                    <a:lnTo>
                      <a:pt x="10" y="1"/>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 name="Google Shape;392;p14"/>
              <p:cNvSpPr/>
              <p:nvPr/>
            </p:nvSpPr>
            <p:spPr>
              <a:xfrm>
                <a:off x="3298" y="396"/>
                <a:ext cx="11" cy="5"/>
              </a:xfrm>
              <a:custGeom>
                <a:rect b="b" l="l" r="r" t="t"/>
                <a:pathLst>
                  <a:path extrusionOk="0" h="5" w="11">
                    <a:moveTo>
                      <a:pt x="0" y="4"/>
                    </a:moveTo>
                    <a:lnTo>
                      <a:pt x="1" y="1"/>
                    </a:lnTo>
                    <a:lnTo>
                      <a:pt x="6" y="0"/>
                    </a:lnTo>
                    <a:lnTo>
                      <a:pt x="11" y="3"/>
                    </a:lnTo>
                    <a:lnTo>
                      <a:pt x="7" y="5"/>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3" name="Google Shape;393;p14"/>
              <p:cNvSpPr/>
              <p:nvPr/>
            </p:nvSpPr>
            <p:spPr>
              <a:xfrm>
                <a:off x="3298" y="396"/>
                <a:ext cx="12" cy="5"/>
              </a:xfrm>
              <a:custGeom>
                <a:rect b="b" l="l" r="r" t="t"/>
                <a:pathLst>
                  <a:path extrusionOk="0" h="5" w="12">
                    <a:moveTo>
                      <a:pt x="6" y="0"/>
                    </a:moveTo>
                    <a:lnTo>
                      <a:pt x="11" y="3"/>
                    </a:lnTo>
                    <a:lnTo>
                      <a:pt x="7" y="5"/>
                    </a:lnTo>
                    <a:lnTo>
                      <a:pt x="1" y="4"/>
                    </a:lnTo>
                    <a:lnTo>
                      <a:pt x="2" y="2"/>
                    </a:lnTo>
                    <a:lnTo>
                      <a:pt x="6" y="0"/>
                    </a:lnTo>
                    <a:close/>
                    <a:moveTo>
                      <a:pt x="6" y="0"/>
                    </a:moveTo>
                    <a:lnTo>
                      <a:pt x="6" y="0"/>
                    </a:lnTo>
                    <a:lnTo>
                      <a:pt x="1" y="1"/>
                    </a:lnTo>
                    <a:lnTo>
                      <a:pt x="1" y="1"/>
                    </a:lnTo>
                    <a:lnTo>
                      <a:pt x="1" y="1"/>
                    </a:lnTo>
                    <a:lnTo>
                      <a:pt x="0" y="4"/>
                    </a:lnTo>
                    <a:lnTo>
                      <a:pt x="0" y="4"/>
                    </a:lnTo>
                    <a:lnTo>
                      <a:pt x="1" y="4"/>
                    </a:lnTo>
                    <a:lnTo>
                      <a:pt x="7" y="5"/>
                    </a:lnTo>
                    <a:lnTo>
                      <a:pt x="7" y="5"/>
                    </a:lnTo>
                    <a:lnTo>
                      <a:pt x="7" y="5"/>
                    </a:lnTo>
                    <a:lnTo>
                      <a:pt x="11" y="3"/>
                    </a:lnTo>
                    <a:lnTo>
                      <a:pt x="12" y="3"/>
                    </a:lnTo>
                    <a:lnTo>
                      <a:pt x="11" y="2"/>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4" name="Google Shape;394;p14"/>
              <p:cNvSpPr/>
              <p:nvPr/>
            </p:nvSpPr>
            <p:spPr>
              <a:xfrm>
                <a:off x="3298" y="396"/>
                <a:ext cx="12" cy="5"/>
              </a:xfrm>
              <a:custGeom>
                <a:rect b="b" l="l" r="r" t="t"/>
                <a:pathLst>
                  <a:path extrusionOk="0" h="5" w="12">
                    <a:moveTo>
                      <a:pt x="6" y="0"/>
                    </a:moveTo>
                    <a:lnTo>
                      <a:pt x="11" y="3"/>
                    </a:lnTo>
                    <a:lnTo>
                      <a:pt x="7" y="5"/>
                    </a:lnTo>
                    <a:lnTo>
                      <a:pt x="1" y="4"/>
                    </a:lnTo>
                    <a:lnTo>
                      <a:pt x="2" y="2"/>
                    </a:lnTo>
                    <a:lnTo>
                      <a:pt x="6" y="0"/>
                    </a:lnTo>
                    <a:moveTo>
                      <a:pt x="6" y="0"/>
                    </a:moveTo>
                    <a:lnTo>
                      <a:pt x="6" y="0"/>
                    </a:lnTo>
                    <a:lnTo>
                      <a:pt x="1" y="1"/>
                    </a:lnTo>
                    <a:lnTo>
                      <a:pt x="1" y="1"/>
                    </a:lnTo>
                    <a:lnTo>
                      <a:pt x="1" y="1"/>
                    </a:lnTo>
                    <a:lnTo>
                      <a:pt x="0" y="4"/>
                    </a:lnTo>
                    <a:lnTo>
                      <a:pt x="0" y="4"/>
                    </a:lnTo>
                    <a:lnTo>
                      <a:pt x="1" y="4"/>
                    </a:lnTo>
                    <a:lnTo>
                      <a:pt x="7" y="5"/>
                    </a:lnTo>
                    <a:lnTo>
                      <a:pt x="7" y="5"/>
                    </a:lnTo>
                    <a:lnTo>
                      <a:pt x="7" y="5"/>
                    </a:lnTo>
                    <a:lnTo>
                      <a:pt x="11" y="3"/>
                    </a:lnTo>
                    <a:lnTo>
                      <a:pt x="12" y="3"/>
                    </a:lnTo>
                    <a:lnTo>
                      <a:pt x="11" y="2"/>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5" name="Google Shape;395;p14"/>
              <p:cNvSpPr/>
              <p:nvPr/>
            </p:nvSpPr>
            <p:spPr>
              <a:xfrm>
                <a:off x="3323" y="436"/>
                <a:ext cx="15" cy="3"/>
              </a:xfrm>
              <a:custGeom>
                <a:rect b="b" l="l" r="r" t="t"/>
                <a:pathLst>
                  <a:path extrusionOk="0" h="3" w="15">
                    <a:moveTo>
                      <a:pt x="1" y="3"/>
                    </a:moveTo>
                    <a:lnTo>
                      <a:pt x="0" y="1"/>
                    </a:lnTo>
                    <a:lnTo>
                      <a:pt x="4" y="0"/>
                    </a:lnTo>
                    <a:lnTo>
                      <a:pt x="15" y="3"/>
                    </a:lnTo>
                    <a:lnTo>
                      <a:pt x="1"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6" name="Google Shape;396;p14"/>
              <p:cNvSpPr/>
              <p:nvPr/>
            </p:nvSpPr>
            <p:spPr>
              <a:xfrm>
                <a:off x="3323" y="435"/>
                <a:ext cx="16" cy="4"/>
              </a:xfrm>
              <a:custGeom>
                <a:rect b="b" l="l" r="r" t="t"/>
                <a:pathLst>
                  <a:path extrusionOk="0" h="4" w="16">
                    <a:moveTo>
                      <a:pt x="4" y="1"/>
                    </a:moveTo>
                    <a:lnTo>
                      <a:pt x="13" y="4"/>
                    </a:lnTo>
                    <a:lnTo>
                      <a:pt x="1" y="4"/>
                    </a:lnTo>
                    <a:lnTo>
                      <a:pt x="0" y="2"/>
                    </a:lnTo>
                    <a:lnTo>
                      <a:pt x="4" y="1"/>
                    </a:lnTo>
                    <a:close/>
                    <a:moveTo>
                      <a:pt x="4" y="0"/>
                    </a:moveTo>
                    <a:lnTo>
                      <a:pt x="4" y="0"/>
                    </a:lnTo>
                    <a:lnTo>
                      <a:pt x="0" y="1"/>
                    </a:lnTo>
                    <a:lnTo>
                      <a:pt x="0" y="2"/>
                    </a:lnTo>
                    <a:lnTo>
                      <a:pt x="0" y="2"/>
                    </a:lnTo>
                    <a:lnTo>
                      <a:pt x="1" y="4"/>
                    </a:lnTo>
                    <a:lnTo>
                      <a:pt x="1" y="4"/>
                    </a:lnTo>
                    <a:lnTo>
                      <a:pt x="1" y="4"/>
                    </a:lnTo>
                    <a:lnTo>
                      <a:pt x="13" y="4"/>
                    </a:lnTo>
                    <a:lnTo>
                      <a:pt x="16" y="4"/>
                    </a:lnTo>
                    <a:lnTo>
                      <a:pt x="13" y="3"/>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7" name="Google Shape;397;p14"/>
              <p:cNvSpPr/>
              <p:nvPr/>
            </p:nvSpPr>
            <p:spPr>
              <a:xfrm>
                <a:off x="3323" y="435"/>
                <a:ext cx="16" cy="4"/>
              </a:xfrm>
              <a:custGeom>
                <a:rect b="b" l="l" r="r" t="t"/>
                <a:pathLst>
                  <a:path extrusionOk="0" h="4" w="16">
                    <a:moveTo>
                      <a:pt x="4" y="1"/>
                    </a:moveTo>
                    <a:lnTo>
                      <a:pt x="13" y="4"/>
                    </a:lnTo>
                    <a:lnTo>
                      <a:pt x="1" y="4"/>
                    </a:lnTo>
                    <a:lnTo>
                      <a:pt x="0" y="2"/>
                    </a:lnTo>
                    <a:lnTo>
                      <a:pt x="4" y="1"/>
                    </a:lnTo>
                    <a:moveTo>
                      <a:pt x="4" y="0"/>
                    </a:moveTo>
                    <a:lnTo>
                      <a:pt x="4" y="0"/>
                    </a:lnTo>
                    <a:lnTo>
                      <a:pt x="0" y="1"/>
                    </a:lnTo>
                    <a:lnTo>
                      <a:pt x="0" y="2"/>
                    </a:lnTo>
                    <a:lnTo>
                      <a:pt x="0" y="2"/>
                    </a:lnTo>
                    <a:lnTo>
                      <a:pt x="1" y="4"/>
                    </a:lnTo>
                    <a:lnTo>
                      <a:pt x="1" y="4"/>
                    </a:lnTo>
                    <a:lnTo>
                      <a:pt x="1" y="4"/>
                    </a:lnTo>
                    <a:lnTo>
                      <a:pt x="13" y="4"/>
                    </a:lnTo>
                    <a:lnTo>
                      <a:pt x="16" y="4"/>
                    </a:lnTo>
                    <a:lnTo>
                      <a:pt x="13" y="3"/>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8" name="Google Shape;398;p14"/>
              <p:cNvSpPr/>
              <p:nvPr/>
            </p:nvSpPr>
            <p:spPr>
              <a:xfrm>
                <a:off x="3329" y="441"/>
                <a:ext cx="8" cy="3"/>
              </a:xfrm>
              <a:custGeom>
                <a:rect b="b" l="l" r="r" t="t"/>
                <a:pathLst>
                  <a:path extrusionOk="0" h="3" w="8">
                    <a:moveTo>
                      <a:pt x="0" y="1"/>
                    </a:moveTo>
                    <a:lnTo>
                      <a:pt x="3" y="0"/>
                    </a:lnTo>
                    <a:lnTo>
                      <a:pt x="8" y="0"/>
                    </a:lnTo>
                    <a:lnTo>
                      <a:pt x="6" y="3"/>
                    </a:lnTo>
                    <a:lnTo>
                      <a:pt x="0" y="3"/>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9" name="Google Shape;399;p14"/>
              <p:cNvSpPr/>
              <p:nvPr/>
            </p:nvSpPr>
            <p:spPr>
              <a:xfrm>
                <a:off x="3329" y="441"/>
                <a:ext cx="8" cy="3"/>
              </a:xfrm>
              <a:custGeom>
                <a:rect b="b" l="l" r="r" t="t"/>
                <a:pathLst>
                  <a:path extrusionOk="0" h="3" w="8">
                    <a:moveTo>
                      <a:pt x="3" y="0"/>
                    </a:moveTo>
                    <a:lnTo>
                      <a:pt x="7" y="0"/>
                    </a:lnTo>
                    <a:lnTo>
                      <a:pt x="5" y="3"/>
                    </a:lnTo>
                    <a:lnTo>
                      <a:pt x="1" y="3"/>
                    </a:lnTo>
                    <a:lnTo>
                      <a:pt x="1" y="2"/>
                    </a:lnTo>
                    <a:lnTo>
                      <a:pt x="3" y="0"/>
                    </a:lnTo>
                    <a:close/>
                    <a:moveTo>
                      <a:pt x="2" y="0"/>
                    </a:moveTo>
                    <a:lnTo>
                      <a:pt x="2" y="0"/>
                    </a:lnTo>
                    <a:lnTo>
                      <a:pt x="0" y="1"/>
                    </a:lnTo>
                    <a:lnTo>
                      <a:pt x="0" y="1"/>
                    </a:lnTo>
                    <a:lnTo>
                      <a:pt x="0" y="2"/>
                    </a:lnTo>
                    <a:lnTo>
                      <a:pt x="0" y="3"/>
                    </a:lnTo>
                    <a:lnTo>
                      <a:pt x="0" y="3"/>
                    </a:lnTo>
                    <a:lnTo>
                      <a:pt x="1" y="3"/>
                    </a:lnTo>
                    <a:lnTo>
                      <a:pt x="5" y="3"/>
                    </a:lnTo>
                    <a:lnTo>
                      <a:pt x="6" y="3"/>
                    </a:lnTo>
                    <a:lnTo>
                      <a:pt x="6" y="3"/>
                    </a:lnTo>
                    <a:lnTo>
                      <a:pt x="8" y="1"/>
                    </a:lnTo>
                    <a:lnTo>
                      <a:pt x="8" y="0"/>
                    </a:lnTo>
                    <a:lnTo>
                      <a:pt x="7" y="0"/>
                    </a:lnTo>
                    <a:lnTo>
                      <a:pt x="3"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0" name="Google Shape;400;p14"/>
              <p:cNvSpPr/>
              <p:nvPr/>
            </p:nvSpPr>
            <p:spPr>
              <a:xfrm>
                <a:off x="3329" y="441"/>
                <a:ext cx="8" cy="3"/>
              </a:xfrm>
              <a:custGeom>
                <a:rect b="b" l="l" r="r" t="t"/>
                <a:pathLst>
                  <a:path extrusionOk="0" h="3" w="8">
                    <a:moveTo>
                      <a:pt x="3" y="0"/>
                    </a:moveTo>
                    <a:lnTo>
                      <a:pt x="7" y="0"/>
                    </a:lnTo>
                    <a:lnTo>
                      <a:pt x="5" y="3"/>
                    </a:lnTo>
                    <a:lnTo>
                      <a:pt x="1" y="3"/>
                    </a:lnTo>
                    <a:lnTo>
                      <a:pt x="1" y="2"/>
                    </a:lnTo>
                    <a:lnTo>
                      <a:pt x="3" y="0"/>
                    </a:lnTo>
                    <a:moveTo>
                      <a:pt x="2" y="0"/>
                    </a:moveTo>
                    <a:lnTo>
                      <a:pt x="2" y="0"/>
                    </a:lnTo>
                    <a:lnTo>
                      <a:pt x="0" y="1"/>
                    </a:lnTo>
                    <a:lnTo>
                      <a:pt x="0" y="1"/>
                    </a:lnTo>
                    <a:lnTo>
                      <a:pt x="0" y="2"/>
                    </a:lnTo>
                    <a:lnTo>
                      <a:pt x="0" y="3"/>
                    </a:lnTo>
                    <a:lnTo>
                      <a:pt x="0" y="3"/>
                    </a:lnTo>
                    <a:lnTo>
                      <a:pt x="1" y="3"/>
                    </a:lnTo>
                    <a:lnTo>
                      <a:pt x="5" y="3"/>
                    </a:lnTo>
                    <a:lnTo>
                      <a:pt x="6" y="3"/>
                    </a:lnTo>
                    <a:lnTo>
                      <a:pt x="6" y="3"/>
                    </a:lnTo>
                    <a:lnTo>
                      <a:pt x="8" y="1"/>
                    </a:lnTo>
                    <a:lnTo>
                      <a:pt x="8" y="0"/>
                    </a:lnTo>
                    <a:lnTo>
                      <a:pt x="7" y="0"/>
                    </a:lnTo>
                    <a:lnTo>
                      <a:pt x="3"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1" name="Google Shape;401;p14"/>
              <p:cNvSpPr/>
              <p:nvPr/>
            </p:nvSpPr>
            <p:spPr>
              <a:xfrm>
                <a:off x="3166" y="412"/>
                <a:ext cx="192" cy="123"/>
              </a:xfrm>
              <a:custGeom>
                <a:rect b="b" l="l" r="r" t="t"/>
                <a:pathLst>
                  <a:path extrusionOk="0" h="123" w="192">
                    <a:moveTo>
                      <a:pt x="92" y="119"/>
                    </a:moveTo>
                    <a:lnTo>
                      <a:pt x="91" y="115"/>
                    </a:lnTo>
                    <a:lnTo>
                      <a:pt x="97" y="113"/>
                    </a:lnTo>
                    <a:lnTo>
                      <a:pt x="93" y="111"/>
                    </a:lnTo>
                    <a:lnTo>
                      <a:pt x="87" y="111"/>
                    </a:lnTo>
                    <a:lnTo>
                      <a:pt x="87" y="113"/>
                    </a:lnTo>
                    <a:lnTo>
                      <a:pt x="79" y="113"/>
                    </a:lnTo>
                    <a:lnTo>
                      <a:pt x="75" y="109"/>
                    </a:lnTo>
                    <a:lnTo>
                      <a:pt x="75" y="107"/>
                    </a:lnTo>
                    <a:lnTo>
                      <a:pt x="64" y="105"/>
                    </a:lnTo>
                    <a:lnTo>
                      <a:pt x="62" y="98"/>
                    </a:lnTo>
                    <a:lnTo>
                      <a:pt x="54" y="94"/>
                    </a:lnTo>
                    <a:lnTo>
                      <a:pt x="57" y="91"/>
                    </a:lnTo>
                    <a:lnTo>
                      <a:pt x="66" y="90"/>
                    </a:lnTo>
                    <a:lnTo>
                      <a:pt x="72" y="92"/>
                    </a:lnTo>
                    <a:lnTo>
                      <a:pt x="86" y="92"/>
                    </a:lnTo>
                    <a:lnTo>
                      <a:pt x="85" y="91"/>
                    </a:lnTo>
                    <a:lnTo>
                      <a:pt x="72" y="90"/>
                    </a:lnTo>
                    <a:lnTo>
                      <a:pt x="75" y="88"/>
                    </a:lnTo>
                    <a:lnTo>
                      <a:pt x="85" y="87"/>
                    </a:lnTo>
                    <a:lnTo>
                      <a:pt x="94" y="85"/>
                    </a:lnTo>
                    <a:lnTo>
                      <a:pt x="105" y="84"/>
                    </a:lnTo>
                    <a:lnTo>
                      <a:pt x="107" y="82"/>
                    </a:lnTo>
                    <a:lnTo>
                      <a:pt x="99" y="80"/>
                    </a:lnTo>
                    <a:lnTo>
                      <a:pt x="89" y="83"/>
                    </a:lnTo>
                    <a:lnTo>
                      <a:pt x="79" y="83"/>
                    </a:lnTo>
                    <a:lnTo>
                      <a:pt x="69" y="85"/>
                    </a:lnTo>
                    <a:lnTo>
                      <a:pt x="64" y="84"/>
                    </a:lnTo>
                    <a:lnTo>
                      <a:pt x="57" y="88"/>
                    </a:lnTo>
                    <a:lnTo>
                      <a:pt x="50" y="86"/>
                    </a:lnTo>
                    <a:lnTo>
                      <a:pt x="56" y="82"/>
                    </a:lnTo>
                    <a:lnTo>
                      <a:pt x="51" y="79"/>
                    </a:lnTo>
                    <a:lnTo>
                      <a:pt x="51" y="75"/>
                    </a:lnTo>
                    <a:lnTo>
                      <a:pt x="64" y="74"/>
                    </a:lnTo>
                    <a:lnTo>
                      <a:pt x="68" y="70"/>
                    </a:lnTo>
                    <a:lnTo>
                      <a:pt x="78" y="70"/>
                    </a:lnTo>
                    <a:lnTo>
                      <a:pt x="80" y="69"/>
                    </a:lnTo>
                    <a:lnTo>
                      <a:pt x="78" y="66"/>
                    </a:lnTo>
                    <a:lnTo>
                      <a:pt x="84" y="65"/>
                    </a:lnTo>
                    <a:lnTo>
                      <a:pt x="98" y="65"/>
                    </a:lnTo>
                    <a:lnTo>
                      <a:pt x="110" y="62"/>
                    </a:lnTo>
                    <a:lnTo>
                      <a:pt x="112" y="61"/>
                    </a:lnTo>
                    <a:lnTo>
                      <a:pt x="106" y="61"/>
                    </a:lnTo>
                    <a:lnTo>
                      <a:pt x="101" y="61"/>
                    </a:lnTo>
                    <a:lnTo>
                      <a:pt x="94" y="61"/>
                    </a:lnTo>
                    <a:lnTo>
                      <a:pt x="102" y="57"/>
                    </a:lnTo>
                    <a:lnTo>
                      <a:pt x="109" y="54"/>
                    </a:lnTo>
                    <a:lnTo>
                      <a:pt x="103" y="53"/>
                    </a:lnTo>
                    <a:lnTo>
                      <a:pt x="100" y="54"/>
                    </a:lnTo>
                    <a:lnTo>
                      <a:pt x="89" y="59"/>
                    </a:lnTo>
                    <a:lnTo>
                      <a:pt x="83" y="59"/>
                    </a:lnTo>
                    <a:lnTo>
                      <a:pt x="83" y="54"/>
                    </a:lnTo>
                    <a:lnTo>
                      <a:pt x="88" y="51"/>
                    </a:lnTo>
                    <a:lnTo>
                      <a:pt x="82" y="48"/>
                    </a:lnTo>
                    <a:lnTo>
                      <a:pt x="77" y="51"/>
                    </a:lnTo>
                    <a:lnTo>
                      <a:pt x="70" y="51"/>
                    </a:lnTo>
                    <a:lnTo>
                      <a:pt x="67" y="54"/>
                    </a:lnTo>
                    <a:lnTo>
                      <a:pt x="71" y="57"/>
                    </a:lnTo>
                    <a:lnTo>
                      <a:pt x="71" y="63"/>
                    </a:lnTo>
                    <a:lnTo>
                      <a:pt x="65" y="64"/>
                    </a:lnTo>
                    <a:lnTo>
                      <a:pt x="49" y="69"/>
                    </a:lnTo>
                    <a:lnTo>
                      <a:pt x="39" y="68"/>
                    </a:lnTo>
                    <a:lnTo>
                      <a:pt x="37" y="65"/>
                    </a:lnTo>
                    <a:lnTo>
                      <a:pt x="27" y="61"/>
                    </a:lnTo>
                    <a:lnTo>
                      <a:pt x="32" y="59"/>
                    </a:lnTo>
                    <a:lnTo>
                      <a:pt x="42" y="60"/>
                    </a:lnTo>
                    <a:lnTo>
                      <a:pt x="42" y="58"/>
                    </a:lnTo>
                    <a:lnTo>
                      <a:pt x="31" y="57"/>
                    </a:lnTo>
                    <a:lnTo>
                      <a:pt x="23" y="57"/>
                    </a:lnTo>
                    <a:lnTo>
                      <a:pt x="19" y="52"/>
                    </a:lnTo>
                    <a:lnTo>
                      <a:pt x="22" y="49"/>
                    </a:lnTo>
                    <a:lnTo>
                      <a:pt x="14" y="47"/>
                    </a:lnTo>
                    <a:lnTo>
                      <a:pt x="16" y="44"/>
                    </a:lnTo>
                    <a:lnTo>
                      <a:pt x="22" y="43"/>
                    </a:lnTo>
                    <a:lnTo>
                      <a:pt x="27" y="42"/>
                    </a:lnTo>
                    <a:lnTo>
                      <a:pt x="27" y="41"/>
                    </a:lnTo>
                    <a:lnTo>
                      <a:pt x="20" y="40"/>
                    </a:lnTo>
                    <a:lnTo>
                      <a:pt x="20" y="33"/>
                    </a:lnTo>
                    <a:lnTo>
                      <a:pt x="23" y="30"/>
                    </a:lnTo>
                    <a:lnTo>
                      <a:pt x="19" y="29"/>
                    </a:lnTo>
                    <a:lnTo>
                      <a:pt x="14" y="30"/>
                    </a:lnTo>
                    <a:lnTo>
                      <a:pt x="15" y="33"/>
                    </a:lnTo>
                    <a:lnTo>
                      <a:pt x="10" y="36"/>
                    </a:lnTo>
                    <a:lnTo>
                      <a:pt x="4" y="35"/>
                    </a:lnTo>
                    <a:lnTo>
                      <a:pt x="6" y="32"/>
                    </a:lnTo>
                    <a:lnTo>
                      <a:pt x="0" y="29"/>
                    </a:lnTo>
                    <a:lnTo>
                      <a:pt x="1" y="17"/>
                    </a:lnTo>
                    <a:lnTo>
                      <a:pt x="10" y="15"/>
                    </a:lnTo>
                    <a:lnTo>
                      <a:pt x="7" y="13"/>
                    </a:lnTo>
                    <a:lnTo>
                      <a:pt x="2" y="11"/>
                    </a:lnTo>
                    <a:lnTo>
                      <a:pt x="10" y="10"/>
                    </a:lnTo>
                    <a:lnTo>
                      <a:pt x="19" y="10"/>
                    </a:lnTo>
                    <a:lnTo>
                      <a:pt x="16" y="12"/>
                    </a:lnTo>
                    <a:lnTo>
                      <a:pt x="27" y="12"/>
                    </a:lnTo>
                    <a:lnTo>
                      <a:pt x="27" y="10"/>
                    </a:lnTo>
                    <a:lnTo>
                      <a:pt x="45" y="10"/>
                    </a:lnTo>
                    <a:lnTo>
                      <a:pt x="51" y="8"/>
                    </a:lnTo>
                    <a:lnTo>
                      <a:pt x="57" y="9"/>
                    </a:lnTo>
                    <a:lnTo>
                      <a:pt x="54" y="13"/>
                    </a:lnTo>
                    <a:lnTo>
                      <a:pt x="49" y="15"/>
                    </a:lnTo>
                    <a:lnTo>
                      <a:pt x="33" y="17"/>
                    </a:lnTo>
                    <a:lnTo>
                      <a:pt x="33" y="19"/>
                    </a:lnTo>
                    <a:lnTo>
                      <a:pt x="43" y="19"/>
                    </a:lnTo>
                    <a:lnTo>
                      <a:pt x="45" y="21"/>
                    </a:lnTo>
                    <a:lnTo>
                      <a:pt x="45" y="24"/>
                    </a:lnTo>
                    <a:lnTo>
                      <a:pt x="53" y="25"/>
                    </a:lnTo>
                    <a:lnTo>
                      <a:pt x="55" y="30"/>
                    </a:lnTo>
                    <a:lnTo>
                      <a:pt x="62" y="33"/>
                    </a:lnTo>
                    <a:lnTo>
                      <a:pt x="64" y="29"/>
                    </a:lnTo>
                    <a:lnTo>
                      <a:pt x="60" y="26"/>
                    </a:lnTo>
                    <a:lnTo>
                      <a:pt x="55" y="22"/>
                    </a:lnTo>
                    <a:lnTo>
                      <a:pt x="61" y="17"/>
                    </a:lnTo>
                    <a:lnTo>
                      <a:pt x="64" y="14"/>
                    </a:lnTo>
                    <a:lnTo>
                      <a:pt x="65" y="11"/>
                    </a:lnTo>
                    <a:lnTo>
                      <a:pt x="74" y="12"/>
                    </a:lnTo>
                    <a:lnTo>
                      <a:pt x="78" y="17"/>
                    </a:lnTo>
                    <a:lnTo>
                      <a:pt x="81" y="19"/>
                    </a:lnTo>
                    <a:lnTo>
                      <a:pt x="82" y="24"/>
                    </a:lnTo>
                    <a:lnTo>
                      <a:pt x="84" y="27"/>
                    </a:lnTo>
                    <a:lnTo>
                      <a:pt x="85" y="35"/>
                    </a:lnTo>
                    <a:lnTo>
                      <a:pt x="90" y="39"/>
                    </a:lnTo>
                    <a:lnTo>
                      <a:pt x="92" y="42"/>
                    </a:lnTo>
                    <a:lnTo>
                      <a:pt x="98" y="44"/>
                    </a:lnTo>
                    <a:lnTo>
                      <a:pt x="101" y="43"/>
                    </a:lnTo>
                    <a:lnTo>
                      <a:pt x="100" y="38"/>
                    </a:lnTo>
                    <a:lnTo>
                      <a:pt x="90" y="30"/>
                    </a:lnTo>
                    <a:lnTo>
                      <a:pt x="93" y="20"/>
                    </a:lnTo>
                    <a:lnTo>
                      <a:pt x="91" y="18"/>
                    </a:lnTo>
                    <a:lnTo>
                      <a:pt x="87" y="3"/>
                    </a:lnTo>
                    <a:lnTo>
                      <a:pt x="93" y="2"/>
                    </a:lnTo>
                    <a:lnTo>
                      <a:pt x="96" y="0"/>
                    </a:lnTo>
                    <a:lnTo>
                      <a:pt x="106" y="0"/>
                    </a:lnTo>
                    <a:lnTo>
                      <a:pt x="109" y="2"/>
                    </a:lnTo>
                    <a:lnTo>
                      <a:pt x="108" y="5"/>
                    </a:lnTo>
                    <a:lnTo>
                      <a:pt x="120" y="6"/>
                    </a:lnTo>
                    <a:lnTo>
                      <a:pt x="127" y="12"/>
                    </a:lnTo>
                    <a:lnTo>
                      <a:pt x="123" y="16"/>
                    </a:lnTo>
                    <a:lnTo>
                      <a:pt x="123" y="18"/>
                    </a:lnTo>
                    <a:lnTo>
                      <a:pt x="121" y="21"/>
                    </a:lnTo>
                    <a:lnTo>
                      <a:pt x="124" y="22"/>
                    </a:lnTo>
                    <a:lnTo>
                      <a:pt x="131" y="17"/>
                    </a:lnTo>
                    <a:lnTo>
                      <a:pt x="138" y="18"/>
                    </a:lnTo>
                    <a:lnTo>
                      <a:pt x="143" y="25"/>
                    </a:lnTo>
                    <a:lnTo>
                      <a:pt x="144" y="32"/>
                    </a:lnTo>
                    <a:lnTo>
                      <a:pt x="146" y="33"/>
                    </a:lnTo>
                    <a:lnTo>
                      <a:pt x="157" y="34"/>
                    </a:lnTo>
                    <a:lnTo>
                      <a:pt x="161" y="39"/>
                    </a:lnTo>
                    <a:lnTo>
                      <a:pt x="168" y="41"/>
                    </a:lnTo>
                    <a:lnTo>
                      <a:pt x="192" y="46"/>
                    </a:lnTo>
                    <a:lnTo>
                      <a:pt x="186" y="49"/>
                    </a:lnTo>
                    <a:lnTo>
                      <a:pt x="173" y="53"/>
                    </a:lnTo>
                    <a:lnTo>
                      <a:pt x="153" y="56"/>
                    </a:lnTo>
                    <a:lnTo>
                      <a:pt x="146" y="61"/>
                    </a:lnTo>
                    <a:lnTo>
                      <a:pt x="146" y="73"/>
                    </a:lnTo>
                    <a:lnTo>
                      <a:pt x="136" y="76"/>
                    </a:lnTo>
                    <a:lnTo>
                      <a:pt x="138" y="80"/>
                    </a:lnTo>
                    <a:lnTo>
                      <a:pt x="133" y="92"/>
                    </a:lnTo>
                    <a:lnTo>
                      <a:pt x="121" y="98"/>
                    </a:lnTo>
                    <a:lnTo>
                      <a:pt x="121" y="108"/>
                    </a:lnTo>
                    <a:lnTo>
                      <a:pt x="115" y="113"/>
                    </a:lnTo>
                    <a:lnTo>
                      <a:pt x="109" y="119"/>
                    </a:lnTo>
                    <a:lnTo>
                      <a:pt x="109" y="123"/>
                    </a:lnTo>
                    <a:lnTo>
                      <a:pt x="104" y="123"/>
                    </a:lnTo>
                    <a:lnTo>
                      <a:pt x="92" y="11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2" name="Google Shape;402;p14"/>
              <p:cNvSpPr/>
              <p:nvPr/>
            </p:nvSpPr>
            <p:spPr>
              <a:xfrm>
                <a:off x="3166" y="411"/>
                <a:ext cx="192" cy="124"/>
              </a:xfrm>
              <a:custGeom>
                <a:rect b="b" l="l" r="r" t="t"/>
                <a:pathLst>
                  <a:path extrusionOk="0" h="124" w="192">
                    <a:moveTo>
                      <a:pt x="96" y="1"/>
                    </a:moveTo>
                    <a:lnTo>
                      <a:pt x="106" y="2"/>
                    </a:lnTo>
                    <a:lnTo>
                      <a:pt x="109" y="3"/>
                    </a:lnTo>
                    <a:lnTo>
                      <a:pt x="108" y="7"/>
                    </a:lnTo>
                    <a:lnTo>
                      <a:pt x="120" y="8"/>
                    </a:lnTo>
                    <a:lnTo>
                      <a:pt x="127" y="13"/>
                    </a:lnTo>
                    <a:lnTo>
                      <a:pt x="123" y="16"/>
                    </a:lnTo>
                    <a:lnTo>
                      <a:pt x="123" y="19"/>
                    </a:lnTo>
                    <a:lnTo>
                      <a:pt x="120" y="22"/>
                    </a:lnTo>
                    <a:lnTo>
                      <a:pt x="124" y="24"/>
                    </a:lnTo>
                    <a:lnTo>
                      <a:pt x="131" y="19"/>
                    </a:lnTo>
                    <a:lnTo>
                      <a:pt x="138" y="20"/>
                    </a:lnTo>
                    <a:lnTo>
                      <a:pt x="143" y="26"/>
                    </a:lnTo>
                    <a:lnTo>
                      <a:pt x="144" y="33"/>
                    </a:lnTo>
                    <a:lnTo>
                      <a:pt x="146" y="34"/>
                    </a:lnTo>
                    <a:lnTo>
                      <a:pt x="157" y="35"/>
                    </a:lnTo>
                    <a:lnTo>
                      <a:pt x="161" y="40"/>
                    </a:lnTo>
                    <a:lnTo>
                      <a:pt x="168" y="42"/>
                    </a:lnTo>
                    <a:lnTo>
                      <a:pt x="191" y="47"/>
                    </a:lnTo>
                    <a:lnTo>
                      <a:pt x="185" y="50"/>
                    </a:lnTo>
                    <a:lnTo>
                      <a:pt x="173" y="53"/>
                    </a:lnTo>
                    <a:lnTo>
                      <a:pt x="153" y="57"/>
                    </a:lnTo>
                    <a:lnTo>
                      <a:pt x="146" y="62"/>
                    </a:lnTo>
                    <a:lnTo>
                      <a:pt x="146" y="74"/>
                    </a:lnTo>
                    <a:lnTo>
                      <a:pt x="135" y="77"/>
                    </a:lnTo>
                    <a:lnTo>
                      <a:pt x="137" y="81"/>
                    </a:lnTo>
                    <a:lnTo>
                      <a:pt x="133" y="93"/>
                    </a:lnTo>
                    <a:lnTo>
                      <a:pt x="120" y="98"/>
                    </a:lnTo>
                    <a:lnTo>
                      <a:pt x="120" y="109"/>
                    </a:lnTo>
                    <a:lnTo>
                      <a:pt x="115" y="113"/>
                    </a:lnTo>
                    <a:lnTo>
                      <a:pt x="109" y="120"/>
                    </a:lnTo>
                    <a:lnTo>
                      <a:pt x="109" y="123"/>
                    </a:lnTo>
                    <a:lnTo>
                      <a:pt x="104" y="124"/>
                    </a:lnTo>
                    <a:lnTo>
                      <a:pt x="92" y="119"/>
                    </a:lnTo>
                    <a:lnTo>
                      <a:pt x="91" y="116"/>
                    </a:lnTo>
                    <a:lnTo>
                      <a:pt x="98" y="114"/>
                    </a:lnTo>
                    <a:lnTo>
                      <a:pt x="93" y="112"/>
                    </a:lnTo>
                    <a:lnTo>
                      <a:pt x="87" y="112"/>
                    </a:lnTo>
                    <a:lnTo>
                      <a:pt x="87" y="114"/>
                    </a:lnTo>
                    <a:lnTo>
                      <a:pt x="79" y="113"/>
                    </a:lnTo>
                    <a:lnTo>
                      <a:pt x="75" y="110"/>
                    </a:lnTo>
                    <a:lnTo>
                      <a:pt x="75" y="108"/>
                    </a:lnTo>
                    <a:lnTo>
                      <a:pt x="64" y="106"/>
                    </a:lnTo>
                    <a:lnTo>
                      <a:pt x="62" y="99"/>
                    </a:lnTo>
                    <a:lnTo>
                      <a:pt x="54" y="95"/>
                    </a:lnTo>
                    <a:lnTo>
                      <a:pt x="57" y="92"/>
                    </a:lnTo>
                    <a:lnTo>
                      <a:pt x="66" y="92"/>
                    </a:lnTo>
                    <a:lnTo>
                      <a:pt x="72" y="93"/>
                    </a:lnTo>
                    <a:lnTo>
                      <a:pt x="86" y="94"/>
                    </a:lnTo>
                    <a:lnTo>
                      <a:pt x="85" y="92"/>
                    </a:lnTo>
                    <a:lnTo>
                      <a:pt x="72" y="90"/>
                    </a:lnTo>
                    <a:lnTo>
                      <a:pt x="75" y="89"/>
                    </a:lnTo>
                    <a:lnTo>
                      <a:pt x="85" y="88"/>
                    </a:lnTo>
                    <a:lnTo>
                      <a:pt x="94" y="86"/>
                    </a:lnTo>
                    <a:lnTo>
                      <a:pt x="105" y="85"/>
                    </a:lnTo>
                    <a:lnTo>
                      <a:pt x="107" y="82"/>
                    </a:lnTo>
                    <a:lnTo>
                      <a:pt x="99" y="81"/>
                    </a:lnTo>
                    <a:lnTo>
                      <a:pt x="89" y="84"/>
                    </a:lnTo>
                    <a:lnTo>
                      <a:pt x="79" y="84"/>
                    </a:lnTo>
                    <a:lnTo>
                      <a:pt x="68" y="85"/>
                    </a:lnTo>
                    <a:lnTo>
                      <a:pt x="64" y="85"/>
                    </a:lnTo>
                    <a:lnTo>
                      <a:pt x="57" y="88"/>
                    </a:lnTo>
                    <a:lnTo>
                      <a:pt x="50" y="87"/>
                    </a:lnTo>
                    <a:lnTo>
                      <a:pt x="56" y="83"/>
                    </a:lnTo>
                    <a:lnTo>
                      <a:pt x="51" y="80"/>
                    </a:lnTo>
                    <a:lnTo>
                      <a:pt x="51" y="76"/>
                    </a:lnTo>
                    <a:lnTo>
                      <a:pt x="64" y="76"/>
                    </a:lnTo>
                    <a:lnTo>
                      <a:pt x="68" y="71"/>
                    </a:lnTo>
                    <a:lnTo>
                      <a:pt x="78" y="71"/>
                    </a:lnTo>
                    <a:lnTo>
                      <a:pt x="81" y="70"/>
                    </a:lnTo>
                    <a:lnTo>
                      <a:pt x="79" y="67"/>
                    </a:lnTo>
                    <a:lnTo>
                      <a:pt x="84" y="66"/>
                    </a:lnTo>
                    <a:lnTo>
                      <a:pt x="98" y="66"/>
                    </a:lnTo>
                    <a:lnTo>
                      <a:pt x="110" y="63"/>
                    </a:lnTo>
                    <a:lnTo>
                      <a:pt x="113" y="62"/>
                    </a:lnTo>
                    <a:lnTo>
                      <a:pt x="106" y="62"/>
                    </a:lnTo>
                    <a:lnTo>
                      <a:pt x="101" y="62"/>
                    </a:lnTo>
                    <a:lnTo>
                      <a:pt x="95" y="62"/>
                    </a:lnTo>
                    <a:lnTo>
                      <a:pt x="102" y="58"/>
                    </a:lnTo>
                    <a:lnTo>
                      <a:pt x="109" y="55"/>
                    </a:lnTo>
                    <a:lnTo>
                      <a:pt x="103" y="54"/>
                    </a:lnTo>
                    <a:lnTo>
                      <a:pt x="100" y="55"/>
                    </a:lnTo>
                    <a:lnTo>
                      <a:pt x="89" y="60"/>
                    </a:lnTo>
                    <a:lnTo>
                      <a:pt x="84" y="60"/>
                    </a:lnTo>
                    <a:lnTo>
                      <a:pt x="84" y="55"/>
                    </a:lnTo>
                    <a:lnTo>
                      <a:pt x="88" y="51"/>
                    </a:lnTo>
                    <a:lnTo>
                      <a:pt x="82" y="49"/>
                    </a:lnTo>
                    <a:lnTo>
                      <a:pt x="77" y="52"/>
                    </a:lnTo>
                    <a:lnTo>
                      <a:pt x="70" y="52"/>
                    </a:lnTo>
                    <a:lnTo>
                      <a:pt x="67" y="55"/>
                    </a:lnTo>
                    <a:lnTo>
                      <a:pt x="70" y="58"/>
                    </a:lnTo>
                    <a:lnTo>
                      <a:pt x="70" y="64"/>
                    </a:lnTo>
                    <a:lnTo>
                      <a:pt x="65" y="65"/>
                    </a:lnTo>
                    <a:lnTo>
                      <a:pt x="49" y="69"/>
                    </a:lnTo>
                    <a:lnTo>
                      <a:pt x="39" y="69"/>
                    </a:lnTo>
                    <a:lnTo>
                      <a:pt x="37" y="66"/>
                    </a:lnTo>
                    <a:lnTo>
                      <a:pt x="28" y="62"/>
                    </a:lnTo>
                    <a:lnTo>
                      <a:pt x="32" y="60"/>
                    </a:lnTo>
                    <a:lnTo>
                      <a:pt x="42" y="61"/>
                    </a:lnTo>
                    <a:lnTo>
                      <a:pt x="42" y="59"/>
                    </a:lnTo>
                    <a:lnTo>
                      <a:pt x="31" y="58"/>
                    </a:lnTo>
                    <a:lnTo>
                      <a:pt x="23" y="57"/>
                    </a:lnTo>
                    <a:lnTo>
                      <a:pt x="19" y="53"/>
                    </a:lnTo>
                    <a:lnTo>
                      <a:pt x="22" y="50"/>
                    </a:lnTo>
                    <a:lnTo>
                      <a:pt x="15" y="48"/>
                    </a:lnTo>
                    <a:lnTo>
                      <a:pt x="17" y="45"/>
                    </a:lnTo>
                    <a:lnTo>
                      <a:pt x="22" y="44"/>
                    </a:lnTo>
                    <a:lnTo>
                      <a:pt x="27" y="44"/>
                    </a:lnTo>
                    <a:lnTo>
                      <a:pt x="27" y="42"/>
                    </a:lnTo>
                    <a:lnTo>
                      <a:pt x="20" y="41"/>
                    </a:lnTo>
                    <a:lnTo>
                      <a:pt x="20" y="34"/>
                    </a:lnTo>
                    <a:lnTo>
                      <a:pt x="23" y="31"/>
                    </a:lnTo>
                    <a:lnTo>
                      <a:pt x="19" y="30"/>
                    </a:lnTo>
                    <a:lnTo>
                      <a:pt x="14" y="31"/>
                    </a:lnTo>
                    <a:lnTo>
                      <a:pt x="15" y="34"/>
                    </a:lnTo>
                    <a:lnTo>
                      <a:pt x="10" y="36"/>
                    </a:lnTo>
                    <a:lnTo>
                      <a:pt x="4" y="36"/>
                    </a:lnTo>
                    <a:lnTo>
                      <a:pt x="6" y="33"/>
                    </a:lnTo>
                    <a:lnTo>
                      <a:pt x="1" y="30"/>
                    </a:lnTo>
                    <a:lnTo>
                      <a:pt x="2" y="18"/>
                    </a:lnTo>
                    <a:lnTo>
                      <a:pt x="10" y="16"/>
                    </a:lnTo>
                    <a:lnTo>
                      <a:pt x="7" y="14"/>
                    </a:lnTo>
                    <a:lnTo>
                      <a:pt x="2" y="12"/>
                    </a:lnTo>
                    <a:lnTo>
                      <a:pt x="10" y="11"/>
                    </a:lnTo>
                    <a:lnTo>
                      <a:pt x="19" y="11"/>
                    </a:lnTo>
                    <a:lnTo>
                      <a:pt x="16" y="13"/>
                    </a:lnTo>
                    <a:lnTo>
                      <a:pt x="27" y="14"/>
                    </a:lnTo>
                    <a:lnTo>
                      <a:pt x="27" y="11"/>
                    </a:lnTo>
                    <a:lnTo>
                      <a:pt x="45" y="11"/>
                    </a:lnTo>
                    <a:lnTo>
                      <a:pt x="51" y="10"/>
                    </a:lnTo>
                    <a:lnTo>
                      <a:pt x="57" y="10"/>
                    </a:lnTo>
                    <a:lnTo>
                      <a:pt x="54" y="14"/>
                    </a:lnTo>
                    <a:lnTo>
                      <a:pt x="49" y="16"/>
                    </a:lnTo>
                    <a:lnTo>
                      <a:pt x="33" y="18"/>
                    </a:lnTo>
                    <a:lnTo>
                      <a:pt x="33" y="20"/>
                    </a:lnTo>
                    <a:lnTo>
                      <a:pt x="43" y="20"/>
                    </a:lnTo>
                    <a:lnTo>
                      <a:pt x="45" y="22"/>
                    </a:lnTo>
                    <a:lnTo>
                      <a:pt x="45" y="25"/>
                    </a:lnTo>
                    <a:lnTo>
                      <a:pt x="52" y="26"/>
                    </a:lnTo>
                    <a:lnTo>
                      <a:pt x="54" y="31"/>
                    </a:lnTo>
                    <a:lnTo>
                      <a:pt x="62" y="35"/>
                    </a:lnTo>
                    <a:lnTo>
                      <a:pt x="64" y="30"/>
                    </a:lnTo>
                    <a:lnTo>
                      <a:pt x="60" y="27"/>
                    </a:lnTo>
                    <a:lnTo>
                      <a:pt x="55" y="23"/>
                    </a:lnTo>
                    <a:lnTo>
                      <a:pt x="61" y="18"/>
                    </a:lnTo>
                    <a:lnTo>
                      <a:pt x="65" y="15"/>
                    </a:lnTo>
                    <a:lnTo>
                      <a:pt x="66" y="13"/>
                    </a:lnTo>
                    <a:lnTo>
                      <a:pt x="74" y="13"/>
                    </a:lnTo>
                    <a:lnTo>
                      <a:pt x="78" y="18"/>
                    </a:lnTo>
                    <a:lnTo>
                      <a:pt x="81" y="20"/>
                    </a:lnTo>
                    <a:lnTo>
                      <a:pt x="82" y="25"/>
                    </a:lnTo>
                    <a:lnTo>
                      <a:pt x="84" y="28"/>
                    </a:lnTo>
                    <a:lnTo>
                      <a:pt x="85" y="36"/>
                    </a:lnTo>
                    <a:lnTo>
                      <a:pt x="90" y="40"/>
                    </a:lnTo>
                    <a:lnTo>
                      <a:pt x="92" y="43"/>
                    </a:lnTo>
                    <a:lnTo>
                      <a:pt x="98" y="45"/>
                    </a:lnTo>
                    <a:lnTo>
                      <a:pt x="101" y="44"/>
                    </a:lnTo>
                    <a:lnTo>
                      <a:pt x="101" y="39"/>
                    </a:lnTo>
                    <a:lnTo>
                      <a:pt x="90" y="31"/>
                    </a:lnTo>
                    <a:lnTo>
                      <a:pt x="93" y="21"/>
                    </a:lnTo>
                    <a:lnTo>
                      <a:pt x="91" y="19"/>
                    </a:lnTo>
                    <a:lnTo>
                      <a:pt x="87" y="5"/>
                    </a:lnTo>
                    <a:lnTo>
                      <a:pt x="93" y="3"/>
                    </a:lnTo>
                    <a:lnTo>
                      <a:pt x="96" y="1"/>
                    </a:lnTo>
                    <a:close/>
                    <a:moveTo>
                      <a:pt x="96" y="0"/>
                    </a:moveTo>
                    <a:lnTo>
                      <a:pt x="96" y="1"/>
                    </a:lnTo>
                    <a:lnTo>
                      <a:pt x="93" y="3"/>
                    </a:lnTo>
                    <a:lnTo>
                      <a:pt x="87" y="4"/>
                    </a:lnTo>
                    <a:lnTo>
                      <a:pt x="87" y="4"/>
                    </a:lnTo>
                    <a:lnTo>
                      <a:pt x="87" y="5"/>
                    </a:lnTo>
                    <a:lnTo>
                      <a:pt x="91" y="19"/>
                    </a:lnTo>
                    <a:lnTo>
                      <a:pt x="91" y="20"/>
                    </a:lnTo>
                    <a:lnTo>
                      <a:pt x="91" y="20"/>
                    </a:lnTo>
                    <a:lnTo>
                      <a:pt x="93" y="21"/>
                    </a:lnTo>
                    <a:lnTo>
                      <a:pt x="90" y="31"/>
                    </a:lnTo>
                    <a:lnTo>
                      <a:pt x="90" y="31"/>
                    </a:lnTo>
                    <a:lnTo>
                      <a:pt x="90" y="32"/>
                    </a:lnTo>
                    <a:lnTo>
                      <a:pt x="100" y="39"/>
                    </a:lnTo>
                    <a:lnTo>
                      <a:pt x="101" y="44"/>
                    </a:lnTo>
                    <a:lnTo>
                      <a:pt x="98" y="45"/>
                    </a:lnTo>
                    <a:lnTo>
                      <a:pt x="92" y="42"/>
                    </a:lnTo>
                    <a:lnTo>
                      <a:pt x="91" y="40"/>
                    </a:lnTo>
                    <a:lnTo>
                      <a:pt x="91" y="40"/>
                    </a:lnTo>
                    <a:lnTo>
                      <a:pt x="90" y="39"/>
                    </a:lnTo>
                    <a:lnTo>
                      <a:pt x="85" y="36"/>
                    </a:lnTo>
                    <a:lnTo>
                      <a:pt x="84" y="28"/>
                    </a:lnTo>
                    <a:lnTo>
                      <a:pt x="84" y="28"/>
                    </a:lnTo>
                    <a:lnTo>
                      <a:pt x="84" y="27"/>
                    </a:lnTo>
                    <a:lnTo>
                      <a:pt x="82" y="25"/>
                    </a:lnTo>
                    <a:lnTo>
                      <a:pt x="81" y="20"/>
                    </a:lnTo>
                    <a:lnTo>
                      <a:pt x="81" y="20"/>
                    </a:lnTo>
                    <a:lnTo>
                      <a:pt x="81" y="20"/>
                    </a:lnTo>
                    <a:lnTo>
                      <a:pt x="78" y="18"/>
                    </a:lnTo>
                    <a:lnTo>
                      <a:pt x="75" y="13"/>
                    </a:lnTo>
                    <a:lnTo>
                      <a:pt x="74" y="12"/>
                    </a:lnTo>
                    <a:lnTo>
                      <a:pt x="74" y="12"/>
                    </a:lnTo>
                    <a:lnTo>
                      <a:pt x="66" y="12"/>
                    </a:lnTo>
                    <a:lnTo>
                      <a:pt x="65" y="12"/>
                    </a:lnTo>
                    <a:lnTo>
                      <a:pt x="65" y="12"/>
                    </a:lnTo>
                    <a:lnTo>
                      <a:pt x="64" y="15"/>
                    </a:lnTo>
                    <a:lnTo>
                      <a:pt x="61" y="18"/>
                    </a:lnTo>
                    <a:lnTo>
                      <a:pt x="55" y="22"/>
                    </a:lnTo>
                    <a:lnTo>
                      <a:pt x="55" y="23"/>
                    </a:lnTo>
                    <a:lnTo>
                      <a:pt x="55" y="23"/>
                    </a:lnTo>
                    <a:lnTo>
                      <a:pt x="60" y="27"/>
                    </a:lnTo>
                    <a:lnTo>
                      <a:pt x="64" y="31"/>
                    </a:lnTo>
                    <a:lnTo>
                      <a:pt x="62" y="34"/>
                    </a:lnTo>
                    <a:lnTo>
                      <a:pt x="55" y="30"/>
                    </a:lnTo>
                    <a:lnTo>
                      <a:pt x="53" y="26"/>
                    </a:lnTo>
                    <a:lnTo>
                      <a:pt x="53" y="26"/>
                    </a:lnTo>
                    <a:lnTo>
                      <a:pt x="53" y="26"/>
                    </a:lnTo>
                    <a:lnTo>
                      <a:pt x="45" y="25"/>
                    </a:lnTo>
                    <a:lnTo>
                      <a:pt x="45" y="22"/>
                    </a:lnTo>
                    <a:lnTo>
                      <a:pt x="45" y="22"/>
                    </a:lnTo>
                    <a:lnTo>
                      <a:pt x="45" y="22"/>
                    </a:lnTo>
                    <a:lnTo>
                      <a:pt x="43" y="20"/>
                    </a:lnTo>
                    <a:lnTo>
                      <a:pt x="43" y="20"/>
                    </a:lnTo>
                    <a:lnTo>
                      <a:pt x="43" y="20"/>
                    </a:lnTo>
                    <a:lnTo>
                      <a:pt x="33" y="20"/>
                    </a:lnTo>
                    <a:lnTo>
                      <a:pt x="33" y="18"/>
                    </a:lnTo>
                    <a:lnTo>
                      <a:pt x="49" y="17"/>
                    </a:lnTo>
                    <a:lnTo>
                      <a:pt x="49" y="16"/>
                    </a:lnTo>
                    <a:lnTo>
                      <a:pt x="49" y="16"/>
                    </a:lnTo>
                    <a:lnTo>
                      <a:pt x="54" y="14"/>
                    </a:lnTo>
                    <a:lnTo>
                      <a:pt x="55" y="14"/>
                    </a:lnTo>
                    <a:lnTo>
                      <a:pt x="55" y="14"/>
                    </a:lnTo>
                    <a:lnTo>
                      <a:pt x="57" y="11"/>
                    </a:lnTo>
                    <a:lnTo>
                      <a:pt x="57" y="10"/>
                    </a:lnTo>
                    <a:lnTo>
                      <a:pt x="57" y="10"/>
                    </a:lnTo>
                    <a:lnTo>
                      <a:pt x="51" y="9"/>
                    </a:lnTo>
                    <a:lnTo>
                      <a:pt x="51" y="9"/>
                    </a:lnTo>
                    <a:lnTo>
                      <a:pt x="50" y="9"/>
                    </a:lnTo>
                    <a:lnTo>
                      <a:pt x="45" y="10"/>
                    </a:lnTo>
                    <a:lnTo>
                      <a:pt x="27" y="10"/>
                    </a:lnTo>
                    <a:lnTo>
                      <a:pt x="27" y="10"/>
                    </a:lnTo>
                    <a:lnTo>
                      <a:pt x="27" y="11"/>
                    </a:lnTo>
                    <a:lnTo>
                      <a:pt x="27" y="13"/>
                    </a:lnTo>
                    <a:lnTo>
                      <a:pt x="17" y="13"/>
                    </a:lnTo>
                    <a:lnTo>
                      <a:pt x="19" y="11"/>
                    </a:lnTo>
                    <a:lnTo>
                      <a:pt x="20" y="11"/>
                    </a:lnTo>
                    <a:lnTo>
                      <a:pt x="19" y="11"/>
                    </a:lnTo>
                    <a:lnTo>
                      <a:pt x="10" y="11"/>
                    </a:lnTo>
                    <a:lnTo>
                      <a:pt x="10" y="11"/>
                    </a:lnTo>
                    <a:lnTo>
                      <a:pt x="10" y="11"/>
                    </a:lnTo>
                    <a:lnTo>
                      <a:pt x="2" y="12"/>
                    </a:lnTo>
                    <a:lnTo>
                      <a:pt x="1" y="12"/>
                    </a:lnTo>
                    <a:lnTo>
                      <a:pt x="2" y="13"/>
                    </a:lnTo>
                    <a:lnTo>
                      <a:pt x="7" y="15"/>
                    </a:lnTo>
                    <a:lnTo>
                      <a:pt x="9" y="16"/>
                    </a:lnTo>
                    <a:lnTo>
                      <a:pt x="1" y="18"/>
                    </a:lnTo>
                    <a:lnTo>
                      <a:pt x="1" y="18"/>
                    </a:lnTo>
                    <a:lnTo>
                      <a:pt x="1" y="18"/>
                    </a:lnTo>
                    <a:lnTo>
                      <a:pt x="0" y="30"/>
                    </a:lnTo>
                    <a:lnTo>
                      <a:pt x="0" y="30"/>
                    </a:lnTo>
                    <a:lnTo>
                      <a:pt x="0" y="30"/>
                    </a:lnTo>
                    <a:lnTo>
                      <a:pt x="6" y="33"/>
                    </a:lnTo>
                    <a:lnTo>
                      <a:pt x="4" y="35"/>
                    </a:lnTo>
                    <a:lnTo>
                      <a:pt x="3" y="36"/>
                    </a:lnTo>
                    <a:lnTo>
                      <a:pt x="4" y="36"/>
                    </a:lnTo>
                    <a:lnTo>
                      <a:pt x="10" y="37"/>
                    </a:lnTo>
                    <a:lnTo>
                      <a:pt x="10" y="37"/>
                    </a:lnTo>
                    <a:lnTo>
                      <a:pt x="10" y="37"/>
                    </a:lnTo>
                    <a:lnTo>
                      <a:pt x="15" y="34"/>
                    </a:lnTo>
                    <a:lnTo>
                      <a:pt x="15" y="34"/>
                    </a:lnTo>
                    <a:lnTo>
                      <a:pt x="15" y="34"/>
                    </a:lnTo>
                    <a:lnTo>
                      <a:pt x="14" y="31"/>
                    </a:lnTo>
                    <a:lnTo>
                      <a:pt x="19" y="30"/>
                    </a:lnTo>
                    <a:lnTo>
                      <a:pt x="22" y="31"/>
                    </a:lnTo>
                    <a:lnTo>
                      <a:pt x="20" y="34"/>
                    </a:lnTo>
                    <a:lnTo>
                      <a:pt x="20" y="34"/>
                    </a:lnTo>
                    <a:lnTo>
                      <a:pt x="20" y="34"/>
                    </a:lnTo>
                    <a:lnTo>
                      <a:pt x="20" y="41"/>
                    </a:lnTo>
                    <a:lnTo>
                      <a:pt x="20" y="41"/>
                    </a:lnTo>
                    <a:lnTo>
                      <a:pt x="20" y="41"/>
                    </a:lnTo>
                    <a:lnTo>
                      <a:pt x="27" y="42"/>
                    </a:lnTo>
                    <a:lnTo>
                      <a:pt x="27" y="43"/>
                    </a:lnTo>
                    <a:lnTo>
                      <a:pt x="22" y="44"/>
                    </a:lnTo>
                    <a:lnTo>
                      <a:pt x="17" y="45"/>
                    </a:lnTo>
                    <a:lnTo>
                      <a:pt x="16" y="45"/>
                    </a:lnTo>
                    <a:lnTo>
                      <a:pt x="16" y="45"/>
                    </a:lnTo>
                    <a:lnTo>
                      <a:pt x="14" y="48"/>
                    </a:lnTo>
                    <a:lnTo>
                      <a:pt x="14" y="48"/>
                    </a:lnTo>
                    <a:lnTo>
                      <a:pt x="15" y="48"/>
                    </a:lnTo>
                    <a:lnTo>
                      <a:pt x="21" y="50"/>
                    </a:lnTo>
                    <a:lnTo>
                      <a:pt x="19" y="52"/>
                    </a:lnTo>
                    <a:lnTo>
                      <a:pt x="19" y="53"/>
                    </a:lnTo>
                    <a:lnTo>
                      <a:pt x="19" y="53"/>
                    </a:lnTo>
                    <a:lnTo>
                      <a:pt x="23" y="58"/>
                    </a:lnTo>
                    <a:lnTo>
                      <a:pt x="23" y="58"/>
                    </a:lnTo>
                    <a:lnTo>
                      <a:pt x="23" y="58"/>
                    </a:lnTo>
                    <a:lnTo>
                      <a:pt x="31" y="58"/>
                    </a:lnTo>
                    <a:lnTo>
                      <a:pt x="42" y="59"/>
                    </a:lnTo>
                    <a:lnTo>
                      <a:pt x="42" y="60"/>
                    </a:lnTo>
                    <a:lnTo>
                      <a:pt x="32" y="60"/>
                    </a:lnTo>
                    <a:lnTo>
                      <a:pt x="32" y="60"/>
                    </a:lnTo>
                    <a:lnTo>
                      <a:pt x="31" y="60"/>
                    </a:lnTo>
                    <a:lnTo>
                      <a:pt x="28" y="62"/>
                    </a:lnTo>
                    <a:lnTo>
                      <a:pt x="27" y="62"/>
                    </a:lnTo>
                    <a:lnTo>
                      <a:pt x="28" y="63"/>
                    </a:lnTo>
                    <a:lnTo>
                      <a:pt x="37" y="67"/>
                    </a:lnTo>
                    <a:lnTo>
                      <a:pt x="39" y="69"/>
                    </a:lnTo>
                    <a:lnTo>
                      <a:pt x="39" y="69"/>
                    </a:lnTo>
                    <a:lnTo>
                      <a:pt x="39" y="69"/>
                    </a:lnTo>
                    <a:lnTo>
                      <a:pt x="49" y="70"/>
                    </a:lnTo>
                    <a:lnTo>
                      <a:pt x="49" y="70"/>
                    </a:lnTo>
                    <a:lnTo>
                      <a:pt x="49" y="70"/>
                    </a:lnTo>
                    <a:lnTo>
                      <a:pt x="65" y="65"/>
                    </a:lnTo>
                    <a:lnTo>
                      <a:pt x="70" y="65"/>
                    </a:lnTo>
                    <a:lnTo>
                      <a:pt x="71" y="65"/>
                    </a:lnTo>
                    <a:lnTo>
                      <a:pt x="71" y="64"/>
                    </a:lnTo>
                    <a:lnTo>
                      <a:pt x="71" y="58"/>
                    </a:lnTo>
                    <a:lnTo>
                      <a:pt x="71" y="58"/>
                    </a:lnTo>
                    <a:lnTo>
                      <a:pt x="71" y="58"/>
                    </a:lnTo>
                    <a:lnTo>
                      <a:pt x="67" y="55"/>
                    </a:lnTo>
                    <a:lnTo>
                      <a:pt x="71" y="52"/>
                    </a:lnTo>
                    <a:lnTo>
                      <a:pt x="77" y="52"/>
                    </a:lnTo>
                    <a:lnTo>
                      <a:pt x="77" y="52"/>
                    </a:lnTo>
                    <a:lnTo>
                      <a:pt x="77" y="52"/>
                    </a:lnTo>
                    <a:lnTo>
                      <a:pt x="82" y="50"/>
                    </a:lnTo>
                    <a:lnTo>
                      <a:pt x="87" y="52"/>
                    </a:lnTo>
                    <a:lnTo>
                      <a:pt x="83" y="55"/>
                    </a:lnTo>
                    <a:lnTo>
                      <a:pt x="83" y="55"/>
                    </a:lnTo>
                    <a:lnTo>
                      <a:pt x="83" y="55"/>
                    </a:lnTo>
                    <a:lnTo>
                      <a:pt x="83" y="60"/>
                    </a:lnTo>
                    <a:lnTo>
                      <a:pt x="83" y="60"/>
                    </a:lnTo>
                    <a:lnTo>
                      <a:pt x="84" y="60"/>
                    </a:lnTo>
                    <a:lnTo>
                      <a:pt x="89" y="60"/>
                    </a:lnTo>
                    <a:lnTo>
                      <a:pt x="89" y="60"/>
                    </a:lnTo>
                    <a:lnTo>
                      <a:pt x="89" y="60"/>
                    </a:lnTo>
                    <a:lnTo>
                      <a:pt x="100" y="56"/>
                    </a:lnTo>
                    <a:lnTo>
                      <a:pt x="103" y="54"/>
                    </a:lnTo>
                    <a:lnTo>
                      <a:pt x="109" y="55"/>
                    </a:lnTo>
                    <a:lnTo>
                      <a:pt x="102" y="57"/>
                    </a:lnTo>
                    <a:lnTo>
                      <a:pt x="95" y="61"/>
                    </a:lnTo>
                    <a:lnTo>
                      <a:pt x="94" y="62"/>
                    </a:lnTo>
                    <a:lnTo>
                      <a:pt x="95" y="62"/>
                    </a:lnTo>
                    <a:lnTo>
                      <a:pt x="100" y="62"/>
                    </a:lnTo>
                    <a:lnTo>
                      <a:pt x="101" y="62"/>
                    </a:lnTo>
                    <a:lnTo>
                      <a:pt x="101" y="62"/>
                    </a:lnTo>
                    <a:lnTo>
                      <a:pt x="106" y="62"/>
                    </a:lnTo>
                    <a:lnTo>
                      <a:pt x="112" y="62"/>
                    </a:lnTo>
                    <a:lnTo>
                      <a:pt x="110" y="63"/>
                    </a:lnTo>
                    <a:lnTo>
                      <a:pt x="98" y="65"/>
                    </a:lnTo>
                    <a:lnTo>
                      <a:pt x="84" y="66"/>
                    </a:lnTo>
                    <a:lnTo>
                      <a:pt x="79" y="67"/>
                    </a:lnTo>
                    <a:lnTo>
                      <a:pt x="78" y="67"/>
                    </a:lnTo>
                    <a:lnTo>
                      <a:pt x="79" y="67"/>
                    </a:lnTo>
                    <a:lnTo>
                      <a:pt x="80" y="70"/>
                    </a:lnTo>
                    <a:lnTo>
                      <a:pt x="78" y="71"/>
                    </a:lnTo>
                    <a:lnTo>
                      <a:pt x="68" y="71"/>
                    </a:lnTo>
                    <a:lnTo>
                      <a:pt x="68" y="71"/>
                    </a:lnTo>
                    <a:lnTo>
                      <a:pt x="68" y="71"/>
                    </a:lnTo>
                    <a:lnTo>
                      <a:pt x="64" y="75"/>
                    </a:lnTo>
                    <a:lnTo>
                      <a:pt x="51" y="76"/>
                    </a:lnTo>
                    <a:lnTo>
                      <a:pt x="51" y="76"/>
                    </a:lnTo>
                    <a:lnTo>
                      <a:pt x="51" y="76"/>
                    </a:lnTo>
                    <a:lnTo>
                      <a:pt x="51" y="80"/>
                    </a:lnTo>
                    <a:lnTo>
                      <a:pt x="51" y="80"/>
                    </a:lnTo>
                    <a:lnTo>
                      <a:pt x="51" y="80"/>
                    </a:lnTo>
                    <a:lnTo>
                      <a:pt x="55" y="83"/>
                    </a:lnTo>
                    <a:lnTo>
                      <a:pt x="50" y="86"/>
                    </a:lnTo>
                    <a:lnTo>
                      <a:pt x="50" y="87"/>
                    </a:lnTo>
                    <a:lnTo>
                      <a:pt x="50" y="87"/>
                    </a:lnTo>
                    <a:lnTo>
                      <a:pt x="57" y="89"/>
                    </a:lnTo>
                    <a:lnTo>
                      <a:pt x="57" y="89"/>
                    </a:lnTo>
                    <a:lnTo>
                      <a:pt x="57" y="89"/>
                    </a:lnTo>
                    <a:lnTo>
                      <a:pt x="64" y="85"/>
                    </a:lnTo>
                    <a:lnTo>
                      <a:pt x="68" y="86"/>
                    </a:lnTo>
                    <a:lnTo>
                      <a:pt x="69" y="86"/>
                    </a:lnTo>
                    <a:lnTo>
                      <a:pt x="69" y="86"/>
                    </a:lnTo>
                    <a:lnTo>
                      <a:pt x="79" y="84"/>
                    </a:lnTo>
                    <a:lnTo>
                      <a:pt x="89" y="84"/>
                    </a:lnTo>
                    <a:lnTo>
                      <a:pt x="89" y="84"/>
                    </a:lnTo>
                    <a:lnTo>
                      <a:pt x="89" y="84"/>
                    </a:lnTo>
                    <a:lnTo>
                      <a:pt x="99" y="81"/>
                    </a:lnTo>
                    <a:lnTo>
                      <a:pt x="106" y="83"/>
                    </a:lnTo>
                    <a:lnTo>
                      <a:pt x="105" y="85"/>
                    </a:lnTo>
                    <a:lnTo>
                      <a:pt x="94" y="85"/>
                    </a:lnTo>
                    <a:lnTo>
                      <a:pt x="85" y="88"/>
                    </a:lnTo>
                    <a:lnTo>
                      <a:pt x="75" y="88"/>
                    </a:lnTo>
                    <a:lnTo>
                      <a:pt x="75" y="88"/>
                    </a:lnTo>
                    <a:lnTo>
                      <a:pt x="75" y="88"/>
                    </a:lnTo>
                    <a:lnTo>
                      <a:pt x="72" y="90"/>
                    </a:lnTo>
                    <a:lnTo>
                      <a:pt x="72" y="91"/>
                    </a:lnTo>
                    <a:lnTo>
                      <a:pt x="72" y="91"/>
                    </a:lnTo>
                    <a:lnTo>
                      <a:pt x="85" y="92"/>
                    </a:lnTo>
                    <a:lnTo>
                      <a:pt x="86" y="93"/>
                    </a:lnTo>
                    <a:lnTo>
                      <a:pt x="72" y="93"/>
                    </a:lnTo>
                    <a:lnTo>
                      <a:pt x="66" y="91"/>
                    </a:lnTo>
                    <a:lnTo>
                      <a:pt x="66" y="91"/>
                    </a:lnTo>
                    <a:lnTo>
                      <a:pt x="66" y="91"/>
                    </a:lnTo>
                    <a:lnTo>
                      <a:pt x="57" y="91"/>
                    </a:lnTo>
                    <a:lnTo>
                      <a:pt x="57" y="92"/>
                    </a:lnTo>
                    <a:lnTo>
                      <a:pt x="57" y="92"/>
                    </a:lnTo>
                    <a:lnTo>
                      <a:pt x="54" y="95"/>
                    </a:lnTo>
                    <a:lnTo>
                      <a:pt x="54" y="95"/>
                    </a:lnTo>
                    <a:lnTo>
                      <a:pt x="54" y="96"/>
                    </a:lnTo>
                    <a:lnTo>
                      <a:pt x="62" y="100"/>
                    </a:lnTo>
                    <a:lnTo>
                      <a:pt x="64" y="106"/>
                    </a:lnTo>
                    <a:lnTo>
                      <a:pt x="64" y="107"/>
                    </a:lnTo>
                    <a:lnTo>
                      <a:pt x="64" y="107"/>
                    </a:lnTo>
                    <a:lnTo>
                      <a:pt x="75" y="108"/>
                    </a:lnTo>
                    <a:lnTo>
                      <a:pt x="75" y="110"/>
                    </a:lnTo>
                    <a:lnTo>
                      <a:pt x="75" y="110"/>
                    </a:lnTo>
                    <a:lnTo>
                      <a:pt x="75" y="110"/>
                    </a:lnTo>
                    <a:lnTo>
                      <a:pt x="79" y="114"/>
                    </a:lnTo>
                    <a:lnTo>
                      <a:pt x="79" y="114"/>
                    </a:lnTo>
                    <a:lnTo>
                      <a:pt x="79" y="114"/>
                    </a:lnTo>
                    <a:lnTo>
                      <a:pt x="87" y="114"/>
                    </a:lnTo>
                    <a:lnTo>
                      <a:pt x="87" y="114"/>
                    </a:lnTo>
                    <a:lnTo>
                      <a:pt x="87" y="114"/>
                    </a:lnTo>
                    <a:lnTo>
                      <a:pt x="88" y="113"/>
                    </a:lnTo>
                    <a:lnTo>
                      <a:pt x="93" y="112"/>
                    </a:lnTo>
                    <a:lnTo>
                      <a:pt x="96" y="114"/>
                    </a:lnTo>
                    <a:lnTo>
                      <a:pt x="91" y="116"/>
                    </a:lnTo>
                    <a:lnTo>
                      <a:pt x="91" y="116"/>
                    </a:lnTo>
                    <a:lnTo>
                      <a:pt x="91" y="116"/>
                    </a:lnTo>
                    <a:lnTo>
                      <a:pt x="92" y="120"/>
                    </a:lnTo>
                    <a:lnTo>
                      <a:pt x="92" y="120"/>
                    </a:lnTo>
                    <a:lnTo>
                      <a:pt x="92" y="120"/>
                    </a:lnTo>
                    <a:lnTo>
                      <a:pt x="104" y="124"/>
                    </a:lnTo>
                    <a:lnTo>
                      <a:pt x="104" y="124"/>
                    </a:lnTo>
                    <a:lnTo>
                      <a:pt x="104" y="124"/>
                    </a:lnTo>
                    <a:lnTo>
                      <a:pt x="109" y="124"/>
                    </a:lnTo>
                    <a:lnTo>
                      <a:pt x="109" y="124"/>
                    </a:lnTo>
                    <a:lnTo>
                      <a:pt x="109" y="123"/>
                    </a:lnTo>
                    <a:lnTo>
                      <a:pt x="109" y="120"/>
                    </a:lnTo>
                    <a:lnTo>
                      <a:pt x="115" y="114"/>
                    </a:lnTo>
                    <a:lnTo>
                      <a:pt x="121" y="109"/>
                    </a:lnTo>
                    <a:lnTo>
                      <a:pt x="121" y="109"/>
                    </a:lnTo>
                    <a:lnTo>
                      <a:pt x="121" y="109"/>
                    </a:lnTo>
                    <a:lnTo>
                      <a:pt x="121" y="99"/>
                    </a:lnTo>
                    <a:lnTo>
                      <a:pt x="133" y="94"/>
                    </a:lnTo>
                    <a:lnTo>
                      <a:pt x="133" y="94"/>
                    </a:lnTo>
                    <a:lnTo>
                      <a:pt x="133" y="93"/>
                    </a:lnTo>
                    <a:lnTo>
                      <a:pt x="138" y="81"/>
                    </a:lnTo>
                    <a:lnTo>
                      <a:pt x="138" y="81"/>
                    </a:lnTo>
                    <a:lnTo>
                      <a:pt x="138" y="81"/>
                    </a:lnTo>
                    <a:lnTo>
                      <a:pt x="136" y="77"/>
                    </a:lnTo>
                    <a:lnTo>
                      <a:pt x="146" y="75"/>
                    </a:lnTo>
                    <a:lnTo>
                      <a:pt x="146" y="74"/>
                    </a:lnTo>
                    <a:lnTo>
                      <a:pt x="146" y="74"/>
                    </a:lnTo>
                    <a:lnTo>
                      <a:pt x="146" y="63"/>
                    </a:lnTo>
                    <a:lnTo>
                      <a:pt x="154" y="58"/>
                    </a:lnTo>
                    <a:lnTo>
                      <a:pt x="173" y="54"/>
                    </a:lnTo>
                    <a:lnTo>
                      <a:pt x="186" y="50"/>
                    </a:lnTo>
                    <a:lnTo>
                      <a:pt x="186" y="50"/>
                    </a:lnTo>
                    <a:lnTo>
                      <a:pt x="186" y="50"/>
                    </a:lnTo>
                    <a:lnTo>
                      <a:pt x="191" y="47"/>
                    </a:lnTo>
                    <a:lnTo>
                      <a:pt x="192" y="46"/>
                    </a:lnTo>
                    <a:lnTo>
                      <a:pt x="191" y="46"/>
                    </a:lnTo>
                    <a:lnTo>
                      <a:pt x="168" y="42"/>
                    </a:lnTo>
                    <a:lnTo>
                      <a:pt x="161" y="40"/>
                    </a:lnTo>
                    <a:lnTo>
                      <a:pt x="157" y="35"/>
                    </a:lnTo>
                    <a:lnTo>
                      <a:pt x="157" y="35"/>
                    </a:lnTo>
                    <a:lnTo>
                      <a:pt x="157" y="35"/>
                    </a:lnTo>
                    <a:lnTo>
                      <a:pt x="146" y="34"/>
                    </a:lnTo>
                    <a:lnTo>
                      <a:pt x="144" y="33"/>
                    </a:lnTo>
                    <a:lnTo>
                      <a:pt x="143" y="26"/>
                    </a:lnTo>
                    <a:lnTo>
                      <a:pt x="143" y="26"/>
                    </a:lnTo>
                    <a:lnTo>
                      <a:pt x="143" y="26"/>
                    </a:lnTo>
                    <a:lnTo>
                      <a:pt x="138" y="19"/>
                    </a:lnTo>
                    <a:lnTo>
                      <a:pt x="138" y="19"/>
                    </a:lnTo>
                    <a:lnTo>
                      <a:pt x="138" y="19"/>
                    </a:lnTo>
                    <a:lnTo>
                      <a:pt x="131" y="18"/>
                    </a:lnTo>
                    <a:lnTo>
                      <a:pt x="131" y="18"/>
                    </a:lnTo>
                    <a:lnTo>
                      <a:pt x="131" y="18"/>
                    </a:lnTo>
                    <a:lnTo>
                      <a:pt x="124" y="23"/>
                    </a:lnTo>
                    <a:lnTo>
                      <a:pt x="121" y="22"/>
                    </a:lnTo>
                    <a:lnTo>
                      <a:pt x="124" y="20"/>
                    </a:lnTo>
                    <a:lnTo>
                      <a:pt x="124" y="20"/>
                    </a:lnTo>
                    <a:lnTo>
                      <a:pt x="124" y="19"/>
                    </a:lnTo>
                    <a:lnTo>
                      <a:pt x="124" y="17"/>
                    </a:lnTo>
                    <a:lnTo>
                      <a:pt x="127" y="13"/>
                    </a:lnTo>
                    <a:lnTo>
                      <a:pt x="128" y="13"/>
                    </a:lnTo>
                    <a:lnTo>
                      <a:pt x="127" y="13"/>
                    </a:lnTo>
                    <a:lnTo>
                      <a:pt x="121" y="7"/>
                    </a:lnTo>
                    <a:lnTo>
                      <a:pt x="121" y="7"/>
                    </a:lnTo>
                    <a:lnTo>
                      <a:pt x="120" y="7"/>
                    </a:lnTo>
                    <a:lnTo>
                      <a:pt x="109" y="6"/>
                    </a:lnTo>
                    <a:lnTo>
                      <a:pt x="109" y="3"/>
                    </a:lnTo>
                    <a:lnTo>
                      <a:pt x="109" y="3"/>
                    </a:lnTo>
                    <a:lnTo>
                      <a:pt x="109" y="3"/>
                    </a:lnTo>
                    <a:lnTo>
                      <a:pt x="107" y="1"/>
                    </a:lnTo>
                    <a:lnTo>
                      <a:pt x="106" y="1"/>
                    </a:lnTo>
                    <a:lnTo>
                      <a:pt x="106" y="1"/>
                    </a:lnTo>
                    <a:lnTo>
                      <a:pt x="96" y="0"/>
                    </a:lnTo>
                    <a:lnTo>
                      <a:pt x="96" y="0"/>
                    </a:lnTo>
                    <a:lnTo>
                      <a:pt x="9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3" name="Google Shape;403;p14"/>
              <p:cNvSpPr/>
              <p:nvPr/>
            </p:nvSpPr>
            <p:spPr>
              <a:xfrm>
                <a:off x="3166" y="411"/>
                <a:ext cx="192" cy="124"/>
              </a:xfrm>
              <a:custGeom>
                <a:rect b="b" l="l" r="r" t="t"/>
                <a:pathLst>
                  <a:path extrusionOk="0" h="124" w="192">
                    <a:moveTo>
                      <a:pt x="96" y="1"/>
                    </a:moveTo>
                    <a:lnTo>
                      <a:pt x="106" y="2"/>
                    </a:lnTo>
                    <a:lnTo>
                      <a:pt x="109" y="3"/>
                    </a:lnTo>
                    <a:lnTo>
                      <a:pt x="108" y="7"/>
                    </a:lnTo>
                    <a:lnTo>
                      <a:pt x="120" y="8"/>
                    </a:lnTo>
                    <a:lnTo>
                      <a:pt x="127" y="13"/>
                    </a:lnTo>
                    <a:lnTo>
                      <a:pt x="123" y="16"/>
                    </a:lnTo>
                    <a:lnTo>
                      <a:pt x="123" y="19"/>
                    </a:lnTo>
                    <a:lnTo>
                      <a:pt x="120" y="22"/>
                    </a:lnTo>
                    <a:lnTo>
                      <a:pt x="124" y="24"/>
                    </a:lnTo>
                    <a:lnTo>
                      <a:pt x="131" y="19"/>
                    </a:lnTo>
                    <a:lnTo>
                      <a:pt x="138" y="20"/>
                    </a:lnTo>
                    <a:lnTo>
                      <a:pt x="143" y="26"/>
                    </a:lnTo>
                    <a:lnTo>
                      <a:pt x="144" y="33"/>
                    </a:lnTo>
                    <a:lnTo>
                      <a:pt x="146" y="34"/>
                    </a:lnTo>
                    <a:lnTo>
                      <a:pt x="157" y="35"/>
                    </a:lnTo>
                    <a:lnTo>
                      <a:pt x="161" y="40"/>
                    </a:lnTo>
                    <a:lnTo>
                      <a:pt x="168" y="42"/>
                    </a:lnTo>
                    <a:lnTo>
                      <a:pt x="191" y="47"/>
                    </a:lnTo>
                    <a:lnTo>
                      <a:pt x="185" y="50"/>
                    </a:lnTo>
                    <a:lnTo>
                      <a:pt x="173" y="53"/>
                    </a:lnTo>
                    <a:lnTo>
                      <a:pt x="153" y="57"/>
                    </a:lnTo>
                    <a:lnTo>
                      <a:pt x="146" y="62"/>
                    </a:lnTo>
                    <a:lnTo>
                      <a:pt x="146" y="74"/>
                    </a:lnTo>
                    <a:lnTo>
                      <a:pt x="135" y="77"/>
                    </a:lnTo>
                    <a:lnTo>
                      <a:pt x="137" y="81"/>
                    </a:lnTo>
                    <a:lnTo>
                      <a:pt x="133" y="93"/>
                    </a:lnTo>
                    <a:lnTo>
                      <a:pt x="120" y="98"/>
                    </a:lnTo>
                    <a:lnTo>
                      <a:pt x="120" y="109"/>
                    </a:lnTo>
                    <a:lnTo>
                      <a:pt x="115" y="113"/>
                    </a:lnTo>
                    <a:lnTo>
                      <a:pt x="109" y="120"/>
                    </a:lnTo>
                    <a:lnTo>
                      <a:pt x="109" y="123"/>
                    </a:lnTo>
                    <a:lnTo>
                      <a:pt x="104" y="124"/>
                    </a:lnTo>
                    <a:lnTo>
                      <a:pt x="92" y="119"/>
                    </a:lnTo>
                    <a:lnTo>
                      <a:pt x="91" y="116"/>
                    </a:lnTo>
                    <a:lnTo>
                      <a:pt x="98" y="114"/>
                    </a:lnTo>
                    <a:lnTo>
                      <a:pt x="93" y="112"/>
                    </a:lnTo>
                    <a:lnTo>
                      <a:pt x="87" y="112"/>
                    </a:lnTo>
                    <a:lnTo>
                      <a:pt x="87" y="114"/>
                    </a:lnTo>
                    <a:lnTo>
                      <a:pt x="79" y="113"/>
                    </a:lnTo>
                    <a:lnTo>
                      <a:pt x="75" y="110"/>
                    </a:lnTo>
                    <a:lnTo>
                      <a:pt x="75" y="108"/>
                    </a:lnTo>
                    <a:lnTo>
                      <a:pt x="64" y="106"/>
                    </a:lnTo>
                    <a:lnTo>
                      <a:pt x="62" y="99"/>
                    </a:lnTo>
                    <a:lnTo>
                      <a:pt x="54" y="95"/>
                    </a:lnTo>
                    <a:lnTo>
                      <a:pt x="57" y="92"/>
                    </a:lnTo>
                    <a:lnTo>
                      <a:pt x="66" y="92"/>
                    </a:lnTo>
                    <a:lnTo>
                      <a:pt x="72" y="93"/>
                    </a:lnTo>
                    <a:lnTo>
                      <a:pt x="86" y="94"/>
                    </a:lnTo>
                    <a:lnTo>
                      <a:pt x="85" y="92"/>
                    </a:lnTo>
                    <a:lnTo>
                      <a:pt x="72" y="90"/>
                    </a:lnTo>
                    <a:lnTo>
                      <a:pt x="75" y="89"/>
                    </a:lnTo>
                    <a:lnTo>
                      <a:pt x="85" y="88"/>
                    </a:lnTo>
                    <a:lnTo>
                      <a:pt x="94" y="86"/>
                    </a:lnTo>
                    <a:lnTo>
                      <a:pt x="105" y="85"/>
                    </a:lnTo>
                    <a:lnTo>
                      <a:pt x="107" y="82"/>
                    </a:lnTo>
                    <a:lnTo>
                      <a:pt x="99" y="81"/>
                    </a:lnTo>
                    <a:lnTo>
                      <a:pt x="89" y="84"/>
                    </a:lnTo>
                    <a:lnTo>
                      <a:pt x="79" y="84"/>
                    </a:lnTo>
                    <a:lnTo>
                      <a:pt x="68" y="85"/>
                    </a:lnTo>
                    <a:lnTo>
                      <a:pt x="64" y="85"/>
                    </a:lnTo>
                    <a:lnTo>
                      <a:pt x="57" y="88"/>
                    </a:lnTo>
                    <a:lnTo>
                      <a:pt x="50" y="87"/>
                    </a:lnTo>
                    <a:lnTo>
                      <a:pt x="56" y="83"/>
                    </a:lnTo>
                    <a:lnTo>
                      <a:pt x="51" y="80"/>
                    </a:lnTo>
                    <a:lnTo>
                      <a:pt x="51" y="76"/>
                    </a:lnTo>
                    <a:lnTo>
                      <a:pt x="64" y="76"/>
                    </a:lnTo>
                    <a:lnTo>
                      <a:pt x="68" y="71"/>
                    </a:lnTo>
                    <a:lnTo>
                      <a:pt x="78" y="71"/>
                    </a:lnTo>
                    <a:lnTo>
                      <a:pt x="81" y="70"/>
                    </a:lnTo>
                    <a:lnTo>
                      <a:pt x="79" y="67"/>
                    </a:lnTo>
                    <a:lnTo>
                      <a:pt x="84" y="66"/>
                    </a:lnTo>
                    <a:lnTo>
                      <a:pt x="98" y="66"/>
                    </a:lnTo>
                    <a:lnTo>
                      <a:pt x="110" y="63"/>
                    </a:lnTo>
                    <a:lnTo>
                      <a:pt x="113" y="62"/>
                    </a:lnTo>
                    <a:lnTo>
                      <a:pt x="106" y="62"/>
                    </a:lnTo>
                    <a:lnTo>
                      <a:pt x="101" y="62"/>
                    </a:lnTo>
                    <a:lnTo>
                      <a:pt x="95" y="62"/>
                    </a:lnTo>
                    <a:lnTo>
                      <a:pt x="102" y="58"/>
                    </a:lnTo>
                    <a:lnTo>
                      <a:pt x="109" y="55"/>
                    </a:lnTo>
                    <a:lnTo>
                      <a:pt x="103" y="54"/>
                    </a:lnTo>
                    <a:lnTo>
                      <a:pt x="100" y="55"/>
                    </a:lnTo>
                    <a:lnTo>
                      <a:pt x="89" y="60"/>
                    </a:lnTo>
                    <a:lnTo>
                      <a:pt x="84" y="60"/>
                    </a:lnTo>
                    <a:lnTo>
                      <a:pt x="84" y="55"/>
                    </a:lnTo>
                    <a:lnTo>
                      <a:pt x="88" y="51"/>
                    </a:lnTo>
                    <a:lnTo>
                      <a:pt x="82" y="49"/>
                    </a:lnTo>
                    <a:lnTo>
                      <a:pt x="77" y="52"/>
                    </a:lnTo>
                    <a:lnTo>
                      <a:pt x="70" y="52"/>
                    </a:lnTo>
                    <a:lnTo>
                      <a:pt x="67" y="55"/>
                    </a:lnTo>
                    <a:lnTo>
                      <a:pt x="70" y="58"/>
                    </a:lnTo>
                    <a:lnTo>
                      <a:pt x="70" y="64"/>
                    </a:lnTo>
                    <a:lnTo>
                      <a:pt x="65" y="65"/>
                    </a:lnTo>
                    <a:lnTo>
                      <a:pt x="49" y="69"/>
                    </a:lnTo>
                    <a:lnTo>
                      <a:pt x="39" y="69"/>
                    </a:lnTo>
                    <a:lnTo>
                      <a:pt x="37" y="66"/>
                    </a:lnTo>
                    <a:lnTo>
                      <a:pt x="28" y="62"/>
                    </a:lnTo>
                    <a:lnTo>
                      <a:pt x="32" y="60"/>
                    </a:lnTo>
                    <a:lnTo>
                      <a:pt x="42" y="61"/>
                    </a:lnTo>
                    <a:lnTo>
                      <a:pt x="42" y="59"/>
                    </a:lnTo>
                    <a:lnTo>
                      <a:pt x="31" y="58"/>
                    </a:lnTo>
                    <a:lnTo>
                      <a:pt x="23" y="57"/>
                    </a:lnTo>
                    <a:lnTo>
                      <a:pt x="19" y="53"/>
                    </a:lnTo>
                    <a:lnTo>
                      <a:pt x="22" y="50"/>
                    </a:lnTo>
                    <a:lnTo>
                      <a:pt x="15" y="48"/>
                    </a:lnTo>
                    <a:lnTo>
                      <a:pt x="17" y="45"/>
                    </a:lnTo>
                    <a:lnTo>
                      <a:pt x="22" y="44"/>
                    </a:lnTo>
                    <a:lnTo>
                      <a:pt x="27" y="44"/>
                    </a:lnTo>
                    <a:lnTo>
                      <a:pt x="27" y="42"/>
                    </a:lnTo>
                    <a:lnTo>
                      <a:pt x="20" y="41"/>
                    </a:lnTo>
                    <a:lnTo>
                      <a:pt x="20" y="34"/>
                    </a:lnTo>
                    <a:lnTo>
                      <a:pt x="23" y="31"/>
                    </a:lnTo>
                    <a:lnTo>
                      <a:pt x="19" y="30"/>
                    </a:lnTo>
                    <a:lnTo>
                      <a:pt x="14" y="31"/>
                    </a:lnTo>
                    <a:lnTo>
                      <a:pt x="15" y="34"/>
                    </a:lnTo>
                    <a:lnTo>
                      <a:pt x="10" y="36"/>
                    </a:lnTo>
                    <a:lnTo>
                      <a:pt x="4" y="36"/>
                    </a:lnTo>
                    <a:lnTo>
                      <a:pt x="6" y="33"/>
                    </a:lnTo>
                    <a:lnTo>
                      <a:pt x="1" y="30"/>
                    </a:lnTo>
                    <a:lnTo>
                      <a:pt x="2" y="18"/>
                    </a:lnTo>
                    <a:lnTo>
                      <a:pt x="10" y="16"/>
                    </a:lnTo>
                    <a:lnTo>
                      <a:pt x="7" y="14"/>
                    </a:lnTo>
                    <a:lnTo>
                      <a:pt x="2" y="12"/>
                    </a:lnTo>
                    <a:lnTo>
                      <a:pt x="10" y="11"/>
                    </a:lnTo>
                    <a:lnTo>
                      <a:pt x="19" y="11"/>
                    </a:lnTo>
                    <a:lnTo>
                      <a:pt x="16" y="13"/>
                    </a:lnTo>
                    <a:lnTo>
                      <a:pt x="27" y="14"/>
                    </a:lnTo>
                    <a:lnTo>
                      <a:pt x="27" y="11"/>
                    </a:lnTo>
                    <a:lnTo>
                      <a:pt x="45" y="11"/>
                    </a:lnTo>
                    <a:lnTo>
                      <a:pt x="51" y="10"/>
                    </a:lnTo>
                    <a:lnTo>
                      <a:pt x="57" y="10"/>
                    </a:lnTo>
                    <a:lnTo>
                      <a:pt x="54" y="14"/>
                    </a:lnTo>
                    <a:lnTo>
                      <a:pt x="49" y="16"/>
                    </a:lnTo>
                    <a:lnTo>
                      <a:pt x="33" y="18"/>
                    </a:lnTo>
                    <a:lnTo>
                      <a:pt x="33" y="20"/>
                    </a:lnTo>
                    <a:lnTo>
                      <a:pt x="43" y="20"/>
                    </a:lnTo>
                    <a:lnTo>
                      <a:pt x="45" y="22"/>
                    </a:lnTo>
                    <a:lnTo>
                      <a:pt x="45" y="25"/>
                    </a:lnTo>
                    <a:lnTo>
                      <a:pt x="52" y="26"/>
                    </a:lnTo>
                    <a:lnTo>
                      <a:pt x="54" y="31"/>
                    </a:lnTo>
                    <a:lnTo>
                      <a:pt x="62" y="35"/>
                    </a:lnTo>
                    <a:lnTo>
                      <a:pt x="64" y="30"/>
                    </a:lnTo>
                    <a:lnTo>
                      <a:pt x="60" y="27"/>
                    </a:lnTo>
                    <a:lnTo>
                      <a:pt x="55" y="23"/>
                    </a:lnTo>
                    <a:lnTo>
                      <a:pt x="61" y="18"/>
                    </a:lnTo>
                    <a:lnTo>
                      <a:pt x="65" y="15"/>
                    </a:lnTo>
                    <a:lnTo>
                      <a:pt x="66" y="13"/>
                    </a:lnTo>
                    <a:lnTo>
                      <a:pt x="74" y="13"/>
                    </a:lnTo>
                    <a:lnTo>
                      <a:pt x="78" y="18"/>
                    </a:lnTo>
                    <a:lnTo>
                      <a:pt x="81" y="20"/>
                    </a:lnTo>
                    <a:lnTo>
                      <a:pt x="82" y="25"/>
                    </a:lnTo>
                    <a:lnTo>
                      <a:pt x="84" y="28"/>
                    </a:lnTo>
                    <a:lnTo>
                      <a:pt x="85" y="36"/>
                    </a:lnTo>
                    <a:lnTo>
                      <a:pt x="90" y="40"/>
                    </a:lnTo>
                    <a:lnTo>
                      <a:pt x="92" y="43"/>
                    </a:lnTo>
                    <a:lnTo>
                      <a:pt x="98" y="45"/>
                    </a:lnTo>
                    <a:lnTo>
                      <a:pt x="101" y="44"/>
                    </a:lnTo>
                    <a:lnTo>
                      <a:pt x="101" y="39"/>
                    </a:lnTo>
                    <a:lnTo>
                      <a:pt x="90" y="31"/>
                    </a:lnTo>
                    <a:lnTo>
                      <a:pt x="93" y="21"/>
                    </a:lnTo>
                    <a:lnTo>
                      <a:pt x="91" y="19"/>
                    </a:lnTo>
                    <a:lnTo>
                      <a:pt x="87" y="5"/>
                    </a:lnTo>
                    <a:lnTo>
                      <a:pt x="93" y="3"/>
                    </a:lnTo>
                    <a:lnTo>
                      <a:pt x="96" y="1"/>
                    </a:lnTo>
                    <a:moveTo>
                      <a:pt x="96" y="0"/>
                    </a:moveTo>
                    <a:lnTo>
                      <a:pt x="96" y="1"/>
                    </a:lnTo>
                    <a:lnTo>
                      <a:pt x="93" y="3"/>
                    </a:lnTo>
                    <a:lnTo>
                      <a:pt x="87" y="4"/>
                    </a:lnTo>
                    <a:lnTo>
                      <a:pt x="87" y="4"/>
                    </a:lnTo>
                    <a:lnTo>
                      <a:pt x="87" y="5"/>
                    </a:lnTo>
                    <a:lnTo>
                      <a:pt x="91" y="19"/>
                    </a:lnTo>
                    <a:lnTo>
                      <a:pt x="91" y="20"/>
                    </a:lnTo>
                    <a:lnTo>
                      <a:pt x="91" y="20"/>
                    </a:lnTo>
                    <a:lnTo>
                      <a:pt x="93" y="21"/>
                    </a:lnTo>
                    <a:lnTo>
                      <a:pt x="90" y="31"/>
                    </a:lnTo>
                    <a:lnTo>
                      <a:pt x="90" y="31"/>
                    </a:lnTo>
                    <a:lnTo>
                      <a:pt x="90" y="32"/>
                    </a:lnTo>
                    <a:lnTo>
                      <a:pt x="100" y="39"/>
                    </a:lnTo>
                    <a:lnTo>
                      <a:pt x="101" y="44"/>
                    </a:lnTo>
                    <a:lnTo>
                      <a:pt x="98" y="45"/>
                    </a:lnTo>
                    <a:lnTo>
                      <a:pt x="92" y="42"/>
                    </a:lnTo>
                    <a:lnTo>
                      <a:pt x="91" y="40"/>
                    </a:lnTo>
                    <a:lnTo>
                      <a:pt x="91" y="40"/>
                    </a:lnTo>
                    <a:lnTo>
                      <a:pt x="90" y="39"/>
                    </a:lnTo>
                    <a:lnTo>
                      <a:pt x="85" y="36"/>
                    </a:lnTo>
                    <a:lnTo>
                      <a:pt x="84" y="28"/>
                    </a:lnTo>
                    <a:lnTo>
                      <a:pt x="84" y="28"/>
                    </a:lnTo>
                    <a:lnTo>
                      <a:pt x="84" y="27"/>
                    </a:lnTo>
                    <a:lnTo>
                      <a:pt x="82" y="25"/>
                    </a:lnTo>
                    <a:lnTo>
                      <a:pt x="81" y="20"/>
                    </a:lnTo>
                    <a:lnTo>
                      <a:pt x="81" y="20"/>
                    </a:lnTo>
                    <a:lnTo>
                      <a:pt x="81" y="20"/>
                    </a:lnTo>
                    <a:lnTo>
                      <a:pt x="78" y="18"/>
                    </a:lnTo>
                    <a:lnTo>
                      <a:pt x="75" y="13"/>
                    </a:lnTo>
                    <a:lnTo>
                      <a:pt x="74" y="12"/>
                    </a:lnTo>
                    <a:lnTo>
                      <a:pt x="74" y="12"/>
                    </a:lnTo>
                    <a:lnTo>
                      <a:pt x="66" y="12"/>
                    </a:lnTo>
                    <a:lnTo>
                      <a:pt x="65" y="12"/>
                    </a:lnTo>
                    <a:lnTo>
                      <a:pt x="65" y="12"/>
                    </a:lnTo>
                    <a:lnTo>
                      <a:pt x="64" y="15"/>
                    </a:lnTo>
                    <a:lnTo>
                      <a:pt x="61" y="18"/>
                    </a:lnTo>
                    <a:lnTo>
                      <a:pt x="55" y="22"/>
                    </a:lnTo>
                    <a:lnTo>
                      <a:pt x="55" y="23"/>
                    </a:lnTo>
                    <a:lnTo>
                      <a:pt x="55" y="23"/>
                    </a:lnTo>
                    <a:lnTo>
                      <a:pt x="60" y="27"/>
                    </a:lnTo>
                    <a:lnTo>
                      <a:pt x="64" y="31"/>
                    </a:lnTo>
                    <a:lnTo>
                      <a:pt x="62" y="34"/>
                    </a:lnTo>
                    <a:lnTo>
                      <a:pt x="55" y="30"/>
                    </a:lnTo>
                    <a:lnTo>
                      <a:pt x="53" y="26"/>
                    </a:lnTo>
                    <a:lnTo>
                      <a:pt x="53" y="26"/>
                    </a:lnTo>
                    <a:lnTo>
                      <a:pt x="53" y="26"/>
                    </a:lnTo>
                    <a:lnTo>
                      <a:pt x="45" y="25"/>
                    </a:lnTo>
                    <a:lnTo>
                      <a:pt x="45" y="22"/>
                    </a:lnTo>
                    <a:lnTo>
                      <a:pt x="45" y="22"/>
                    </a:lnTo>
                    <a:lnTo>
                      <a:pt x="45" y="22"/>
                    </a:lnTo>
                    <a:lnTo>
                      <a:pt x="43" y="20"/>
                    </a:lnTo>
                    <a:lnTo>
                      <a:pt x="43" y="20"/>
                    </a:lnTo>
                    <a:lnTo>
                      <a:pt x="43" y="20"/>
                    </a:lnTo>
                    <a:lnTo>
                      <a:pt x="33" y="20"/>
                    </a:lnTo>
                    <a:lnTo>
                      <a:pt x="33" y="18"/>
                    </a:lnTo>
                    <a:lnTo>
                      <a:pt x="49" y="17"/>
                    </a:lnTo>
                    <a:lnTo>
                      <a:pt x="49" y="16"/>
                    </a:lnTo>
                    <a:lnTo>
                      <a:pt x="49" y="16"/>
                    </a:lnTo>
                    <a:lnTo>
                      <a:pt x="54" y="14"/>
                    </a:lnTo>
                    <a:lnTo>
                      <a:pt x="55" y="14"/>
                    </a:lnTo>
                    <a:lnTo>
                      <a:pt x="55" y="14"/>
                    </a:lnTo>
                    <a:lnTo>
                      <a:pt x="57" y="11"/>
                    </a:lnTo>
                    <a:lnTo>
                      <a:pt x="57" y="10"/>
                    </a:lnTo>
                    <a:lnTo>
                      <a:pt x="57" y="10"/>
                    </a:lnTo>
                    <a:lnTo>
                      <a:pt x="51" y="9"/>
                    </a:lnTo>
                    <a:lnTo>
                      <a:pt x="51" y="9"/>
                    </a:lnTo>
                    <a:lnTo>
                      <a:pt x="50" y="9"/>
                    </a:lnTo>
                    <a:lnTo>
                      <a:pt x="45" y="10"/>
                    </a:lnTo>
                    <a:lnTo>
                      <a:pt x="27" y="10"/>
                    </a:lnTo>
                    <a:lnTo>
                      <a:pt x="27" y="10"/>
                    </a:lnTo>
                    <a:lnTo>
                      <a:pt x="27" y="11"/>
                    </a:lnTo>
                    <a:lnTo>
                      <a:pt x="27" y="13"/>
                    </a:lnTo>
                    <a:lnTo>
                      <a:pt x="17" y="13"/>
                    </a:lnTo>
                    <a:lnTo>
                      <a:pt x="19" y="11"/>
                    </a:lnTo>
                    <a:lnTo>
                      <a:pt x="20" y="11"/>
                    </a:lnTo>
                    <a:lnTo>
                      <a:pt x="19" y="11"/>
                    </a:lnTo>
                    <a:lnTo>
                      <a:pt x="10" y="11"/>
                    </a:lnTo>
                    <a:lnTo>
                      <a:pt x="10" y="11"/>
                    </a:lnTo>
                    <a:lnTo>
                      <a:pt x="10" y="11"/>
                    </a:lnTo>
                    <a:lnTo>
                      <a:pt x="2" y="12"/>
                    </a:lnTo>
                    <a:lnTo>
                      <a:pt x="1" y="12"/>
                    </a:lnTo>
                    <a:lnTo>
                      <a:pt x="2" y="13"/>
                    </a:lnTo>
                    <a:lnTo>
                      <a:pt x="7" y="15"/>
                    </a:lnTo>
                    <a:lnTo>
                      <a:pt x="9" y="16"/>
                    </a:lnTo>
                    <a:lnTo>
                      <a:pt x="1" y="18"/>
                    </a:lnTo>
                    <a:lnTo>
                      <a:pt x="1" y="18"/>
                    </a:lnTo>
                    <a:lnTo>
                      <a:pt x="1" y="18"/>
                    </a:lnTo>
                    <a:lnTo>
                      <a:pt x="0" y="30"/>
                    </a:lnTo>
                    <a:lnTo>
                      <a:pt x="0" y="30"/>
                    </a:lnTo>
                    <a:lnTo>
                      <a:pt x="0" y="30"/>
                    </a:lnTo>
                    <a:lnTo>
                      <a:pt x="6" y="33"/>
                    </a:lnTo>
                    <a:lnTo>
                      <a:pt x="4" y="35"/>
                    </a:lnTo>
                    <a:lnTo>
                      <a:pt x="3" y="36"/>
                    </a:lnTo>
                    <a:lnTo>
                      <a:pt x="4" y="36"/>
                    </a:lnTo>
                    <a:lnTo>
                      <a:pt x="10" y="37"/>
                    </a:lnTo>
                    <a:lnTo>
                      <a:pt x="10" y="37"/>
                    </a:lnTo>
                    <a:lnTo>
                      <a:pt x="10" y="37"/>
                    </a:lnTo>
                    <a:lnTo>
                      <a:pt x="15" y="34"/>
                    </a:lnTo>
                    <a:lnTo>
                      <a:pt x="15" y="34"/>
                    </a:lnTo>
                    <a:lnTo>
                      <a:pt x="15" y="34"/>
                    </a:lnTo>
                    <a:lnTo>
                      <a:pt x="14" y="31"/>
                    </a:lnTo>
                    <a:lnTo>
                      <a:pt x="19" y="30"/>
                    </a:lnTo>
                    <a:lnTo>
                      <a:pt x="22" y="31"/>
                    </a:lnTo>
                    <a:lnTo>
                      <a:pt x="20" y="34"/>
                    </a:lnTo>
                    <a:lnTo>
                      <a:pt x="20" y="34"/>
                    </a:lnTo>
                    <a:lnTo>
                      <a:pt x="20" y="34"/>
                    </a:lnTo>
                    <a:lnTo>
                      <a:pt x="20" y="41"/>
                    </a:lnTo>
                    <a:lnTo>
                      <a:pt x="20" y="41"/>
                    </a:lnTo>
                    <a:lnTo>
                      <a:pt x="20" y="41"/>
                    </a:lnTo>
                    <a:lnTo>
                      <a:pt x="27" y="42"/>
                    </a:lnTo>
                    <a:lnTo>
                      <a:pt x="27" y="43"/>
                    </a:lnTo>
                    <a:lnTo>
                      <a:pt x="22" y="44"/>
                    </a:lnTo>
                    <a:lnTo>
                      <a:pt x="17" y="45"/>
                    </a:lnTo>
                    <a:lnTo>
                      <a:pt x="16" y="45"/>
                    </a:lnTo>
                    <a:lnTo>
                      <a:pt x="16" y="45"/>
                    </a:lnTo>
                    <a:lnTo>
                      <a:pt x="14" y="48"/>
                    </a:lnTo>
                    <a:lnTo>
                      <a:pt x="14" y="48"/>
                    </a:lnTo>
                    <a:lnTo>
                      <a:pt x="15" y="48"/>
                    </a:lnTo>
                    <a:lnTo>
                      <a:pt x="21" y="50"/>
                    </a:lnTo>
                    <a:lnTo>
                      <a:pt x="19" y="52"/>
                    </a:lnTo>
                    <a:lnTo>
                      <a:pt x="19" y="53"/>
                    </a:lnTo>
                    <a:lnTo>
                      <a:pt x="19" y="53"/>
                    </a:lnTo>
                    <a:lnTo>
                      <a:pt x="23" y="58"/>
                    </a:lnTo>
                    <a:lnTo>
                      <a:pt x="23" y="58"/>
                    </a:lnTo>
                    <a:lnTo>
                      <a:pt x="23" y="58"/>
                    </a:lnTo>
                    <a:lnTo>
                      <a:pt x="31" y="58"/>
                    </a:lnTo>
                    <a:lnTo>
                      <a:pt x="42" y="59"/>
                    </a:lnTo>
                    <a:lnTo>
                      <a:pt x="42" y="60"/>
                    </a:lnTo>
                    <a:lnTo>
                      <a:pt x="32" y="60"/>
                    </a:lnTo>
                    <a:lnTo>
                      <a:pt x="32" y="60"/>
                    </a:lnTo>
                    <a:lnTo>
                      <a:pt x="31" y="60"/>
                    </a:lnTo>
                    <a:lnTo>
                      <a:pt x="28" y="62"/>
                    </a:lnTo>
                    <a:lnTo>
                      <a:pt x="27" y="62"/>
                    </a:lnTo>
                    <a:lnTo>
                      <a:pt x="28" y="63"/>
                    </a:lnTo>
                    <a:lnTo>
                      <a:pt x="37" y="67"/>
                    </a:lnTo>
                    <a:lnTo>
                      <a:pt x="39" y="69"/>
                    </a:lnTo>
                    <a:lnTo>
                      <a:pt x="39" y="69"/>
                    </a:lnTo>
                    <a:lnTo>
                      <a:pt x="39" y="69"/>
                    </a:lnTo>
                    <a:lnTo>
                      <a:pt x="49" y="70"/>
                    </a:lnTo>
                    <a:lnTo>
                      <a:pt x="49" y="70"/>
                    </a:lnTo>
                    <a:lnTo>
                      <a:pt x="49" y="70"/>
                    </a:lnTo>
                    <a:lnTo>
                      <a:pt x="65" y="65"/>
                    </a:lnTo>
                    <a:lnTo>
                      <a:pt x="70" y="65"/>
                    </a:lnTo>
                    <a:lnTo>
                      <a:pt x="71" y="65"/>
                    </a:lnTo>
                    <a:lnTo>
                      <a:pt x="71" y="64"/>
                    </a:lnTo>
                    <a:lnTo>
                      <a:pt x="71" y="58"/>
                    </a:lnTo>
                    <a:lnTo>
                      <a:pt x="71" y="58"/>
                    </a:lnTo>
                    <a:lnTo>
                      <a:pt x="71" y="58"/>
                    </a:lnTo>
                    <a:lnTo>
                      <a:pt x="67" y="55"/>
                    </a:lnTo>
                    <a:lnTo>
                      <a:pt x="71" y="52"/>
                    </a:lnTo>
                    <a:lnTo>
                      <a:pt x="77" y="52"/>
                    </a:lnTo>
                    <a:lnTo>
                      <a:pt x="77" y="52"/>
                    </a:lnTo>
                    <a:lnTo>
                      <a:pt x="77" y="52"/>
                    </a:lnTo>
                    <a:lnTo>
                      <a:pt x="82" y="50"/>
                    </a:lnTo>
                    <a:lnTo>
                      <a:pt x="87" y="52"/>
                    </a:lnTo>
                    <a:lnTo>
                      <a:pt x="83" y="55"/>
                    </a:lnTo>
                    <a:lnTo>
                      <a:pt x="83" y="55"/>
                    </a:lnTo>
                    <a:lnTo>
                      <a:pt x="83" y="55"/>
                    </a:lnTo>
                    <a:lnTo>
                      <a:pt x="83" y="60"/>
                    </a:lnTo>
                    <a:lnTo>
                      <a:pt x="83" y="60"/>
                    </a:lnTo>
                    <a:lnTo>
                      <a:pt x="84" y="60"/>
                    </a:lnTo>
                    <a:lnTo>
                      <a:pt x="89" y="60"/>
                    </a:lnTo>
                    <a:lnTo>
                      <a:pt x="89" y="60"/>
                    </a:lnTo>
                    <a:lnTo>
                      <a:pt x="89" y="60"/>
                    </a:lnTo>
                    <a:lnTo>
                      <a:pt x="100" y="56"/>
                    </a:lnTo>
                    <a:lnTo>
                      <a:pt x="103" y="54"/>
                    </a:lnTo>
                    <a:lnTo>
                      <a:pt x="109" y="55"/>
                    </a:lnTo>
                    <a:lnTo>
                      <a:pt x="102" y="57"/>
                    </a:lnTo>
                    <a:lnTo>
                      <a:pt x="95" y="61"/>
                    </a:lnTo>
                    <a:lnTo>
                      <a:pt x="94" y="62"/>
                    </a:lnTo>
                    <a:lnTo>
                      <a:pt x="95" y="62"/>
                    </a:lnTo>
                    <a:lnTo>
                      <a:pt x="100" y="62"/>
                    </a:lnTo>
                    <a:lnTo>
                      <a:pt x="101" y="62"/>
                    </a:lnTo>
                    <a:lnTo>
                      <a:pt x="101" y="62"/>
                    </a:lnTo>
                    <a:lnTo>
                      <a:pt x="106" y="62"/>
                    </a:lnTo>
                    <a:lnTo>
                      <a:pt x="112" y="62"/>
                    </a:lnTo>
                    <a:lnTo>
                      <a:pt x="110" y="63"/>
                    </a:lnTo>
                    <a:lnTo>
                      <a:pt x="98" y="65"/>
                    </a:lnTo>
                    <a:lnTo>
                      <a:pt x="84" y="66"/>
                    </a:lnTo>
                    <a:lnTo>
                      <a:pt x="79" y="67"/>
                    </a:lnTo>
                    <a:lnTo>
                      <a:pt x="78" y="67"/>
                    </a:lnTo>
                    <a:lnTo>
                      <a:pt x="79" y="67"/>
                    </a:lnTo>
                    <a:lnTo>
                      <a:pt x="80" y="70"/>
                    </a:lnTo>
                    <a:lnTo>
                      <a:pt x="78" y="71"/>
                    </a:lnTo>
                    <a:lnTo>
                      <a:pt x="68" y="71"/>
                    </a:lnTo>
                    <a:lnTo>
                      <a:pt x="68" y="71"/>
                    </a:lnTo>
                    <a:lnTo>
                      <a:pt x="68" y="71"/>
                    </a:lnTo>
                    <a:lnTo>
                      <a:pt x="64" y="75"/>
                    </a:lnTo>
                    <a:lnTo>
                      <a:pt x="51" y="76"/>
                    </a:lnTo>
                    <a:lnTo>
                      <a:pt x="51" y="76"/>
                    </a:lnTo>
                    <a:lnTo>
                      <a:pt x="51" y="76"/>
                    </a:lnTo>
                    <a:lnTo>
                      <a:pt x="51" y="80"/>
                    </a:lnTo>
                    <a:lnTo>
                      <a:pt x="51" y="80"/>
                    </a:lnTo>
                    <a:lnTo>
                      <a:pt x="51" y="80"/>
                    </a:lnTo>
                    <a:lnTo>
                      <a:pt x="55" y="83"/>
                    </a:lnTo>
                    <a:lnTo>
                      <a:pt x="50" y="86"/>
                    </a:lnTo>
                    <a:lnTo>
                      <a:pt x="50" y="87"/>
                    </a:lnTo>
                    <a:lnTo>
                      <a:pt x="50" y="87"/>
                    </a:lnTo>
                    <a:lnTo>
                      <a:pt x="57" y="89"/>
                    </a:lnTo>
                    <a:lnTo>
                      <a:pt x="57" y="89"/>
                    </a:lnTo>
                    <a:lnTo>
                      <a:pt x="57" y="89"/>
                    </a:lnTo>
                    <a:lnTo>
                      <a:pt x="64" y="85"/>
                    </a:lnTo>
                    <a:lnTo>
                      <a:pt x="68" y="86"/>
                    </a:lnTo>
                    <a:lnTo>
                      <a:pt x="69" y="86"/>
                    </a:lnTo>
                    <a:lnTo>
                      <a:pt x="69" y="86"/>
                    </a:lnTo>
                    <a:lnTo>
                      <a:pt x="79" y="84"/>
                    </a:lnTo>
                    <a:lnTo>
                      <a:pt x="89" y="84"/>
                    </a:lnTo>
                    <a:lnTo>
                      <a:pt x="89" y="84"/>
                    </a:lnTo>
                    <a:lnTo>
                      <a:pt x="89" y="84"/>
                    </a:lnTo>
                    <a:lnTo>
                      <a:pt x="99" y="81"/>
                    </a:lnTo>
                    <a:lnTo>
                      <a:pt x="106" y="83"/>
                    </a:lnTo>
                    <a:lnTo>
                      <a:pt x="105" y="85"/>
                    </a:lnTo>
                    <a:lnTo>
                      <a:pt x="94" y="85"/>
                    </a:lnTo>
                    <a:lnTo>
                      <a:pt x="85" y="88"/>
                    </a:lnTo>
                    <a:lnTo>
                      <a:pt x="75" y="88"/>
                    </a:lnTo>
                    <a:lnTo>
                      <a:pt x="75" y="88"/>
                    </a:lnTo>
                    <a:lnTo>
                      <a:pt x="75" y="88"/>
                    </a:lnTo>
                    <a:lnTo>
                      <a:pt x="72" y="90"/>
                    </a:lnTo>
                    <a:lnTo>
                      <a:pt x="72" y="91"/>
                    </a:lnTo>
                    <a:lnTo>
                      <a:pt x="72" y="91"/>
                    </a:lnTo>
                    <a:lnTo>
                      <a:pt x="85" y="92"/>
                    </a:lnTo>
                    <a:lnTo>
                      <a:pt x="86" y="93"/>
                    </a:lnTo>
                    <a:lnTo>
                      <a:pt x="72" y="93"/>
                    </a:lnTo>
                    <a:lnTo>
                      <a:pt x="66" y="91"/>
                    </a:lnTo>
                    <a:lnTo>
                      <a:pt x="66" y="91"/>
                    </a:lnTo>
                    <a:lnTo>
                      <a:pt x="66" y="91"/>
                    </a:lnTo>
                    <a:lnTo>
                      <a:pt x="57" y="91"/>
                    </a:lnTo>
                    <a:lnTo>
                      <a:pt x="57" y="92"/>
                    </a:lnTo>
                    <a:lnTo>
                      <a:pt x="57" y="92"/>
                    </a:lnTo>
                    <a:lnTo>
                      <a:pt x="54" y="95"/>
                    </a:lnTo>
                    <a:lnTo>
                      <a:pt x="54" y="95"/>
                    </a:lnTo>
                    <a:lnTo>
                      <a:pt x="54" y="96"/>
                    </a:lnTo>
                    <a:lnTo>
                      <a:pt x="62" y="100"/>
                    </a:lnTo>
                    <a:lnTo>
                      <a:pt x="64" y="106"/>
                    </a:lnTo>
                    <a:lnTo>
                      <a:pt x="64" y="107"/>
                    </a:lnTo>
                    <a:lnTo>
                      <a:pt x="64" y="107"/>
                    </a:lnTo>
                    <a:lnTo>
                      <a:pt x="75" y="108"/>
                    </a:lnTo>
                    <a:lnTo>
                      <a:pt x="75" y="110"/>
                    </a:lnTo>
                    <a:lnTo>
                      <a:pt x="75" y="110"/>
                    </a:lnTo>
                    <a:lnTo>
                      <a:pt x="75" y="110"/>
                    </a:lnTo>
                    <a:lnTo>
                      <a:pt x="79" y="114"/>
                    </a:lnTo>
                    <a:lnTo>
                      <a:pt x="79" y="114"/>
                    </a:lnTo>
                    <a:lnTo>
                      <a:pt x="79" y="114"/>
                    </a:lnTo>
                    <a:lnTo>
                      <a:pt x="87" y="114"/>
                    </a:lnTo>
                    <a:lnTo>
                      <a:pt x="87" y="114"/>
                    </a:lnTo>
                    <a:lnTo>
                      <a:pt x="87" y="114"/>
                    </a:lnTo>
                    <a:lnTo>
                      <a:pt x="88" y="113"/>
                    </a:lnTo>
                    <a:lnTo>
                      <a:pt x="93" y="112"/>
                    </a:lnTo>
                    <a:lnTo>
                      <a:pt x="96" y="114"/>
                    </a:lnTo>
                    <a:lnTo>
                      <a:pt x="91" y="116"/>
                    </a:lnTo>
                    <a:lnTo>
                      <a:pt x="91" y="116"/>
                    </a:lnTo>
                    <a:lnTo>
                      <a:pt x="91" y="116"/>
                    </a:lnTo>
                    <a:lnTo>
                      <a:pt x="92" y="120"/>
                    </a:lnTo>
                    <a:lnTo>
                      <a:pt x="92" y="120"/>
                    </a:lnTo>
                    <a:lnTo>
                      <a:pt x="92" y="120"/>
                    </a:lnTo>
                    <a:lnTo>
                      <a:pt x="104" y="124"/>
                    </a:lnTo>
                    <a:lnTo>
                      <a:pt x="104" y="124"/>
                    </a:lnTo>
                    <a:lnTo>
                      <a:pt x="104" y="124"/>
                    </a:lnTo>
                    <a:lnTo>
                      <a:pt x="109" y="124"/>
                    </a:lnTo>
                    <a:lnTo>
                      <a:pt x="109" y="124"/>
                    </a:lnTo>
                    <a:lnTo>
                      <a:pt x="109" y="123"/>
                    </a:lnTo>
                    <a:lnTo>
                      <a:pt x="109" y="120"/>
                    </a:lnTo>
                    <a:lnTo>
                      <a:pt x="115" y="114"/>
                    </a:lnTo>
                    <a:lnTo>
                      <a:pt x="121" y="109"/>
                    </a:lnTo>
                    <a:lnTo>
                      <a:pt x="121" y="109"/>
                    </a:lnTo>
                    <a:lnTo>
                      <a:pt x="121" y="109"/>
                    </a:lnTo>
                    <a:lnTo>
                      <a:pt x="121" y="99"/>
                    </a:lnTo>
                    <a:lnTo>
                      <a:pt x="133" y="94"/>
                    </a:lnTo>
                    <a:lnTo>
                      <a:pt x="133" y="94"/>
                    </a:lnTo>
                    <a:lnTo>
                      <a:pt x="133" y="93"/>
                    </a:lnTo>
                    <a:lnTo>
                      <a:pt x="138" y="81"/>
                    </a:lnTo>
                    <a:lnTo>
                      <a:pt x="138" y="81"/>
                    </a:lnTo>
                    <a:lnTo>
                      <a:pt x="138" y="81"/>
                    </a:lnTo>
                    <a:lnTo>
                      <a:pt x="136" y="77"/>
                    </a:lnTo>
                    <a:lnTo>
                      <a:pt x="146" y="75"/>
                    </a:lnTo>
                    <a:lnTo>
                      <a:pt x="146" y="74"/>
                    </a:lnTo>
                    <a:lnTo>
                      <a:pt x="146" y="74"/>
                    </a:lnTo>
                    <a:lnTo>
                      <a:pt x="146" y="63"/>
                    </a:lnTo>
                    <a:lnTo>
                      <a:pt x="154" y="58"/>
                    </a:lnTo>
                    <a:lnTo>
                      <a:pt x="173" y="54"/>
                    </a:lnTo>
                    <a:lnTo>
                      <a:pt x="186" y="50"/>
                    </a:lnTo>
                    <a:lnTo>
                      <a:pt x="186" y="50"/>
                    </a:lnTo>
                    <a:lnTo>
                      <a:pt x="186" y="50"/>
                    </a:lnTo>
                    <a:lnTo>
                      <a:pt x="191" y="47"/>
                    </a:lnTo>
                    <a:lnTo>
                      <a:pt x="192" y="46"/>
                    </a:lnTo>
                    <a:lnTo>
                      <a:pt x="191" y="46"/>
                    </a:lnTo>
                    <a:lnTo>
                      <a:pt x="168" y="42"/>
                    </a:lnTo>
                    <a:lnTo>
                      <a:pt x="161" y="40"/>
                    </a:lnTo>
                    <a:lnTo>
                      <a:pt x="157" y="35"/>
                    </a:lnTo>
                    <a:lnTo>
                      <a:pt x="157" y="35"/>
                    </a:lnTo>
                    <a:lnTo>
                      <a:pt x="157" y="35"/>
                    </a:lnTo>
                    <a:lnTo>
                      <a:pt x="146" y="34"/>
                    </a:lnTo>
                    <a:lnTo>
                      <a:pt x="144" y="33"/>
                    </a:lnTo>
                    <a:lnTo>
                      <a:pt x="143" y="26"/>
                    </a:lnTo>
                    <a:lnTo>
                      <a:pt x="143" y="26"/>
                    </a:lnTo>
                    <a:lnTo>
                      <a:pt x="143" y="26"/>
                    </a:lnTo>
                    <a:lnTo>
                      <a:pt x="138" y="19"/>
                    </a:lnTo>
                    <a:lnTo>
                      <a:pt x="138" y="19"/>
                    </a:lnTo>
                    <a:lnTo>
                      <a:pt x="138" y="19"/>
                    </a:lnTo>
                    <a:lnTo>
                      <a:pt x="131" y="18"/>
                    </a:lnTo>
                    <a:lnTo>
                      <a:pt x="131" y="18"/>
                    </a:lnTo>
                    <a:lnTo>
                      <a:pt x="131" y="18"/>
                    </a:lnTo>
                    <a:lnTo>
                      <a:pt x="124" y="23"/>
                    </a:lnTo>
                    <a:lnTo>
                      <a:pt x="121" y="22"/>
                    </a:lnTo>
                    <a:lnTo>
                      <a:pt x="124" y="20"/>
                    </a:lnTo>
                    <a:lnTo>
                      <a:pt x="124" y="20"/>
                    </a:lnTo>
                    <a:lnTo>
                      <a:pt x="124" y="19"/>
                    </a:lnTo>
                    <a:lnTo>
                      <a:pt x="124" y="17"/>
                    </a:lnTo>
                    <a:lnTo>
                      <a:pt x="127" y="13"/>
                    </a:lnTo>
                    <a:lnTo>
                      <a:pt x="128" y="13"/>
                    </a:lnTo>
                    <a:lnTo>
                      <a:pt x="127" y="13"/>
                    </a:lnTo>
                    <a:lnTo>
                      <a:pt x="121" y="7"/>
                    </a:lnTo>
                    <a:lnTo>
                      <a:pt x="121" y="7"/>
                    </a:lnTo>
                    <a:lnTo>
                      <a:pt x="120" y="7"/>
                    </a:lnTo>
                    <a:lnTo>
                      <a:pt x="109" y="6"/>
                    </a:lnTo>
                    <a:lnTo>
                      <a:pt x="109" y="3"/>
                    </a:lnTo>
                    <a:lnTo>
                      <a:pt x="109" y="3"/>
                    </a:lnTo>
                    <a:lnTo>
                      <a:pt x="109" y="3"/>
                    </a:lnTo>
                    <a:lnTo>
                      <a:pt x="107" y="1"/>
                    </a:lnTo>
                    <a:lnTo>
                      <a:pt x="106" y="1"/>
                    </a:lnTo>
                    <a:lnTo>
                      <a:pt x="106" y="1"/>
                    </a:lnTo>
                    <a:lnTo>
                      <a:pt x="96" y="0"/>
                    </a:lnTo>
                    <a:lnTo>
                      <a:pt x="96" y="0"/>
                    </a:lnTo>
                    <a:lnTo>
                      <a:pt x="9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4" name="Google Shape;404;p14"/>
              <p:cNvSpPr/>
              <p:nvPr/>
            </p:nvSpPr>
            <p:spPr>
              <a:xfrm>
                <a:off x="3342" y="467"/>
                <a:ext cx="28" cy="13"/>
              </a:xfrm>
              <a:custGeom>
                <a:rect b="b" l="l" r="r" t="t"/>
                <a:pathLst>
                  <a:path extrusionOk="0" h="13" w="28">
                    <a:moveTo>
                      <a:pt x="0" y="6"/>
                    </a:moveTo>
                    <a:lnTo>
                      <a:pt x="4" y="4"/>
                    </a:lnTo>
                    <a:lnTo>
                      <a:pt x="8" y="3"/>
                    </a:lnTo>
                    <a:lnTo>
                      <a:pt x="16" y="0"/>
                    </a:lnTo>
                    <a:lnTo>
                      <a:pt x="26" y="0"/>
                    </a:lnTo>
                    <a:lnTo>
                      <a:pt x="28" y="11"/>
                    </a:lnTo>
                    <a:lnTo>
                      <a:pt x="7" y="13"/>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5" name="Google Shape;405;p14"/>
              <p:cNvSpPr/>
              <p:nvPr/>
            </p:nvSpPr>
            <p:spPr>
              <a:xfrm>
                <a:off x="3341" y="466"/>
                <a:ext cx="29" cy="14"/>
              </a:xfrm>
              <a:custGeom>
                <a:rect b="b" l="l" r="r" t="t"/>
                <a:pathLst>
                  <a:path extrusionOk="0" h="14" w="29">
                    <a:moveTo>
                      <a:pt x="26" y="1"/>
                    </a:moveTo>
                    <a:lnTo>
                      <a:pt x="28" y="12"/>
                    </a:lnTo>
                    <a:lnTo>
                      <a:pt x="8" y="14"/>
                    </a:lnTo>
                    <a:lnTo>
                      <a:pt x="1" y="7"/>
                    </a:lnTo>
                    <a:lnTo>
                      <a:pt x="5" y="5"/>
                    </a:lnTo>
                    <a:lnTo>
                      <a:pt x="9" y="4"/>
                    </a:lnTo>
                    <a:lnTo>
                      <a:pt x="17" y="1"/>
                    </a:lnTo>
                    <a:lnTo>
                      <a:pt x="26" y="1"/>
                    </a:lnTo>
                    <a:close/>
                    <a:moveTo>
                      <a:pt x="27" y="0"/>
                    </a:moveTo>
                    <a:lnTo>
                      <a:pt x="26" y="0"/>
                    </a:lnTo>
                    <a:lnTo>
                      <a:pt x="17" y="0"/>
                    </a:lnTo>
                    <a:lnTo>
                      <a:pt x="17" y="0"/>
                    </a:lnTo>
                    <a:lnTo>
                      <a:pt x="17" y="0"/>
                    </a:lnTo>
                    <a:lnTo>
                      <a:pt x="9" y="4"/>
                    </a:lnTo>
                    <a:lnTo>
                      <a:pt x="5" y="4"/>
                    </a:lnTo>
                    <a:lnTo>
                      <a:pt x="5" y="4"/>
                    </a:lnTo>
                    <a:lnTo>
                      <a:pt x="4" y="4"/>
                    </a:lnTo>
                    <a:lnTo>
                      <a:pt x="1" y="7"/>
                    </a:lnTo>
                    <a:lnTo>
                      <a:pt x="0" y="7"/>
                    </a:lnTo>
                    <a:lnTo>
                      <a:pt x="1" y="7"/>
                    </a:lnTo>
                    <a:lnTo>
                      <a:pt x="7" y="14"/>
                    </a:lnTo>
                    <a:lnTo>
                      <a:pt x="7" y="14"/>
                    </a:lnTo>
                    <a:lnTo>
                      <a:pt x="8" y="14"/>
                    </a:lnTo>
                    <a:lnTo>
                      <a:pt x="28" y="12"/>
                    </a:lnTo>
                    <a:lnTo>
                      <a:pt x="29" y="12"/>
                    </a:lnTo>
                    <a:lnTo>
                      <a:pt x="29" y="12"/>
                    </a:lnTo>
                    <a:lnTo>
                      <a:pt x="27" y="1"/>
                    </a:lnTo>
                    <a:lnTo>
                      <a:pt x="27" y="0"/>
                    </a:lnTo>
                    <a:lnTo>
                      <a:pt x="2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6" name="Google Shape;406;p14"/>
              <p:cNvSpPr/>
              <p:nvPr/>
            </p:nvSpPr>
            <p:spPr>
              <a:xfrm>
                <a:off x="3341" y="466"/>
                <a:ext cx="29" cy="14"/>
              </a:xfrm>
              <a:custGeom>
                <a:rect b="b" l="l" r="r" t="t"/>
                <a:pathLst>
                  <a:path extrusionOk="0" h="14" w="29">
                    <a:moveTo>
                      <a:pt x="26" y="1"/>
                    </a:moveTo>
                    <a:lnTo>
                      <a:pt x="28" y="12"/>
                    </a:lnTo>
                    <a:lnTo>
                      <a:pt x="8" y="14"/>
                    </a:lnTo>
                    <a:lnTo>
                      <a:pt x="1" y="7"/>
                    </a:lnTo>
                    <a:lnTo>
                      <a:pt x="5" y="5"/>
                    </a:lnTo>
                    <a:lnTo>
                      <a:pt x="9" y="4"/>
                    </a:lnTo>
                    <a:lnTo>
                      <a:pt x="17" y="1"/>
                    </a:lnTo>
                    <a:lnTo>
                      <a:pt x="26" y="1"/>
                    </a:lnTo>
                    <a:moveTo>
                      <a:pt x="27" y="0"/>
                    </a:moveTo>
                    <a:lnTo>
                      <a:pt x="26" y="0"/>
                    </a:lnTo>
                    <a:lnTo>
                      <a:pt x="17" y="0"/>
                    </a:lnTo>
                    <a:lnTo>
                      <a:pt x="17" y="0"/>
                    </a:lnTo>
                    <a:lnTo>
                      <a:pt x="17" y="0"/>
                    </a:lnTo>
                    <a:lnTo>
                      <a:pt x="9" y="4"/>
                    </a:lnTo>
                    <a:lnTo>
                      <a:pt x="5" y="4"/>
                    </a:lnTo>
                    <a:lnTo>
                      <a:pt x="5" y="4"/>
                    </a:lnTo>
                    <a:lnTo>
                      <a:pt x="4" y="4"/>
                    </a:lnTo>
                    <a:lnTo>
                      <a:pt x="1" y="7"/>
                    </a:lnTo>
                    <a:lnTo>
                      <a:pt x="0" y="7"/>
                    </a:lnTo>
                    <a:lnTo>
                      <a:pt x="1" y="7"/>
                    </a:lnTo>
                    <a:lnTo>
                      <a:pt x="7" y="14"/>
                    </a:lnTo>
                    <a:lnTo>
                      <a:pt x="7" y="14"/>
                    </a:lnTo>
                    <a:lnTo>
                      <a:pt x="8" y="14"/>
                    </a:lnTo>
                    <a:lnTo>
                      <a:pt x="28" y="12"/>
                    </a:lnTo>
                    <a:lnTo>
                      <a:pt x="29" y="12"/>
                    </a:lnTo>
                    <a:lnTo>
                      <a:pt x="29" y="12"/>
                    </a:lnTo>
                    <a:lnTo>
                      <a:pt x="27" y="1"/>
                    </a:lnTo>
                    <a:lnTo>
                      <a:pt x="27" y="0"/>
                    </a:lnTo>
                    <a:lnTo>
                      <a:pt x="2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7" name="Google Shape;407;p14"/>
              <p:cNvSpPr/>
              <p:nvPr/>
            </p:nvSpPr>
            <p:spPr>
              <a:xfrm>
                <a:off x="3344" y="480"/>
                <a:ext cx="72" cy="35"/>
              </a:xfrm>
              <a:custGeom>
                <a:rect b="b" l="l" r="r" t="t"/>
                <a:pathLst>
                  <a:path extrusionOk="0" h="35" w="72">
                    <a:moveTo>
                      <a:pt x="29" y="30"/>
                    </a:moveTo>
                    <a:lnTo>
                      <a:pt x="35" y="28"/>
                    </a:lnTo>
                    <a:lnTo>
                      <a:pt x="36" y="26"/>
                    </a:lnTo>
                    <a:lnTo>
                      <a:pt x="27" y="26"/>
                    </a:lnTo>
                    <a:lnTo>
                      <a:pt x="5" y="31"/>
                    </a:lnTo>
                    <a:lnTo>
                      <a:pt x="2" y="30"/>
                    </a:lnTo>
                    <a:lnTo>
                      <a:pt x="2" y="26"/>
                    </a:lnTo>
                    <a:lnTo>
                      <a:pt x="9" y="23"/>
                    </a:lnTo>
                    <a:lnTo>
                      <a:pt x="9" y="13"/>
                    </a:lnTo>
                    <a:lnTo>
                      <a:pt x="14" y="10"/>
                    </a:lnTo>
                    <a:lnTo>
                      <a:pt x="0" y="7"/>
                    </a:lnTo>
                    <a:lnTo>
                      <a:pt x="3" y="3"/>
                    </a:lnTo>
                    <a:lnTo>
                      <a:pt x="13" y="3"/>
                    </a:lnTo>
                    <a:lnTo>
                      <a:pt x="16" y="1"/>
                    </a:lnTo>
                    <a:lnTo>
                      <a:pt x="33" y="1"/>
                    </a:lnTo>
                    <a:lnTo>
                      <a:pt x="38" y="0"/>
                    </a:lnTo>
                    <a:lnTo>
                      <a:pt x="46" y="2"/>
                    </a:lnTo>
                    <a:lnTo>
                      <a:pt x="41" y="8"/>
                    </a:lnTo>
                    <a:lnTo>
                      <a:pt x="46" y="10"/>
                    </a:lnTo>
                    <a:lnTo>
                      <a:pt x="49" y="14"/>
                    </a:lnTo>
                    <a:lnTo>
                      <a:pt x="56" y="15"/>
                    </a:lnTo>
                    <a:lnTo>
                      <a:pt x="58" y="13"/>
                    </a:lnTo>
                    <a:lnTo>
                      <a:pt x="71" y="16"/>
                    </a:lnTo>
                    <a:lnTo>
                      <a:pt x="72" y="19"/>
                    </a:lnTo>
                    <a:lnTo>
                      <a:pt x="57" y="20"/>
                    </a:lnTo>
                    <a:lnTo>
                      <a:pt x="49" y="23"/>
                    </a:lnTo>
                    <a:lnTo>
                      <a:pt x="49" y="29"/>
                    </a:lnTo>
                    <a:lnTo>
                      <a:pt x="43" y="31"/>
                    </a:lnTo>
                    <a:lnTo>
                      <a:pt x="32" y="35"/>
                    </a:lnTo>
                    <a:lnTo>
                      <a:pt x="29" y="3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8" name="Google Shape;408;p14"/>
              <p:cNvSpPr/>
              <p:nvPr/>
            </p:nvSpPr>
            <p:spPr>
              <a:xfrm>
                <a:off x="3344" y="479"/>
                <a:ext cx="72" cy="36"/>
              </a:xfrm>
              <a:custGeom>
                <a:rect b="b" l="l" r="r" t="t"/>
                <a:pathLst>
                  <a:path extrusionOk="0" h="36" w="72">
                    <a:moveTo>
                      <a:pt x="38" y="1"/>
                    </a:moveTo>
                    <a:lnTo>
                      <a:pt x="45" y="3"/>
                    </a:lnTo>
                    <a:lnTo>
                      <a:pt x="40" y="9"/>
                    </a:lnTo>
                    <a:lnTo>
                      <a:pt x="46" y="11"/>
                    </a:lnTo>
                    <a:lnTo>
                      <a:pt x="49" y="16"/>
                    </a:lnTo>
                    <a:lnTo>
                      <a:pt x="56" y="16"/>
                    </a:lnTo>
                    <a:lnTo>
                      <a:pt x="58" y="14"/>
                    </a:lnTo>
                    <a:lnTo>
                      <a:pt x="71" y="17"/>
                    </a:lnTo>
                    <a:lnTo>
                      <a:pt x="72" y="19"/>
                    </a:lnTo>
                    <a:lnTo>
                      <a:pt x="57" y="20"/>
                    </a:lnTo>
                    <a:lnTo>
                      <a:pt x="49" y="24"/>
                    </a:lnTo>
                    <a:lnTo>
                      <a:pt x="49" y="30"/>
                    </a:lnTo>
                    <a:lnTo>
                      <a:pt x="43" y="32"/>
                    </a:lnTo>
                    <a:lnTo>
                      <a:pt x="32" y="36"/>
                    </a:lnTo>
                    <a:lnTo>
                      <a:pt x="29" y="31"/>
                    </a:lnTo>
                    <a:lnTo>
                      <a:pt x="35" y="29"/>
                    </a:lnTo>
                    <a:lnTo>
                      <a:pt x="37" y="27"/>
                    </a:lnTo>
                    <a:lnTo>
                      <a:pt x="27" y="26"/>
                    </a:lnTo>
                    <a:lnTo>
                      <a:pt x="6" y="32"/>
                    </a:lnTo>
                    <a:lnTo>
                      <a:pt x="2" y="31"/>
                    </a:lnTo>
                    <a:lnTo>
                      <a:pt x="2" y="27"/>
                    </a:lnTo>
                    <a:lnTo>
                      <a:pt x="9" y="24"/>
                    </a:lnTo>
                    <a:lnTo>
                      <a:pt x="9" y="14"/>
                    </a:lnTo>
                    <a:lnTo>
                      <a:pt x="15" y="11"/>
                    </a:lnTo>
                    <a:lnTo>
                      <a:pt x="1" y="8"/>
                    </a:lnTo>
                    <a:lnTo>
                      <a:pt x="3" y="5"/>
                    </a:lnTo>
                    <a:lnTo>
                      <a:pt x="13" y="5"/>
                    </a:lnTo>
                    <a:lnTo>
                      <a:pt x="16" y="2"/>
                    </a:lnTo>
                    <a:lnTo>
                      <a:pt x="33" y="2"/>
                    </a:lnTo>
                    <a:lnTo>
                      <a:pt x="38" y="1"/>
                    </a:lnTo>
                    <a:close/>
                    <a:moveTo>
                      <a:pt x="38" y="0"/>
                    </a:moveTo>
                    <a:lnTo>
                      <a:pt x="37" y="0"/>
                    </a:lnTo>
                    <a:lnTo>
                      <a:pt x="33" y="2"/>
                    </a:lnTo>
                    <a:lnTo>
                      <a:pt x="16" y="2"/>
                    </a:lnTo>
                    <a:lnTo>
                      <a:pt x="16" y="2"/>
                    </a:lnTo>
                    <a:lnTo>
                      <a:pt x="16" y="2"/>
                    </a:lnTo>
                    <a:lnTo>
                      <a:pt x="13" y="4"/>
                    </a:lnTo>
                    <a:lnTo>
                      <a:pt x="3" y="4"/>
                    </a:lnTo>
                    <a:lnTo>
                      <a:pt x="2" y="4"/>
                    </a:lnTo>
                    <a:lnTo>
                      <a:pt x="2" y="4"/>
                    </a:lnTo>
                    <a:lnTo>
                      <a:pt x="0" y="7"/>
                    </a:lnTo>
                    <a:lnTo>
                      <a:pt x="0" y="8"/>
                    </a:lnTo>
                    <a:lnTo>
                      <a:pt x="1" y="8"/>
                    </a:lnTo>
                    <a:lnTo>
                      <a:pt x="14" y="11"/>
                    </a:lnTo>
                    <a:lnTo>
                      <a:pt x="9" y="14"/>
                    </a:lnTo>
                    <a:lnTo>
                      <a:pt x="9" y="14"/>
                    </a:lnTo>
                    <a:lnTo>
                      <a:pt x="9" y="14"/>
                    </a:lnTo>
                    <a:lnTo>
                      <a:pt x="9" y="24"/>
                    </a:lnTo>
                    <a:lnTo>
                      <a:pt x="2" y="26"/>
                    </a:lnTo>
                    <a:lnTo>
                      <a:pt x="1" y="27"/>
                    </a:lnTo>
                    <a:lnTo>
                      <a:pt x="1" y="27"/>
                    </a:lnTo>
                    <a:lnTo>
                      <a:pt x="1" y="31"/>
                    </a:lnTo>
                    <a:lnTo>
                      <a:pt x="1" y="31"/>
                    </a:lnTo>
                    <a:lnTo>
                      <a:pt x="2" y="31"/>
                    </a:lnTo>
                    <a:lnTo>
                      <a:pt x="5" y="32"/>
                    </a:lnTo>
                    <a:lnTo>
                      <a:pt x="5" y="32"/>
                    </a:lnTo>
                    <a:lnTo>
                      <a:pt x="6" y="32"/>
                    </a:lnTo>
                    <a:lnTo>
                      <a:pt x="27" y="27"/>
                    </a:lnTo>
                    <a:lnTo>
                      <a:pt x="36" y="27"/>
                    </a:lnTo>
                    <a:lnTo>
                      <a:pt x="34" y="28"/>
                    </a:lnTo>
                    <a:lnTo>
                      <a:pt x="29" y="31"/>
                    </a:lnTo>
                    <a:lnTo>
                      <a:pt x="28" y="31"/>
                    </a:lnTo>
                    <a:lnTo>
                      <a:pt x="29" y="31"/>
                    </a:lnTo>
                    <a:lnTo>
                      <a:pt x="32" y="36"/>
                    </a:lnTo>
                    <a:lnTo>
                      <a:pt x="32" y="36"/>
                    </a:lnTo>
                    <a:lnTo>
                      <a:pt x="32" y="36"/>
                    </a:lnTo>
                    <a:lnTo>
                      <a:pt x="43" y="33"/>
                    </a:lnTo>
                    <a:lnTo>
                      <a:pt x="43" y="32"/>
                    </a:lnTo>
                    <a:lnTo>
                      <a:pt x="43" y="32"/>
                    </a:lnTo>
                    <a:lnTo>
                      <a:pt x="49" y="30"/>
                    </a:lnTo>
                    <a:lnTo>
                      <a:pt x="49" y="30"/>
                    </a:lnTo>
                    <a:lnTo>
                      <a:pt x="49" y="30"/>
                    </a:lnTo>
                    <a:lnTo>
                      <a:pt x="49" y="24"/>
                    </a:lnTo>
                    <a:lnTo>
                      <a:pt x="57" y="21"/>
                    </a:lnTo>
                    <a:lnTo>
                      <a:pt x="72" y="20"/>
                    </a:lnTo>
                    <a:lnTo>
                      <a:pt x="72" y="20"/>
                    </a:lnTo>
                    <a:lnTo>
                      <a:pt x="72" y="19"/>
                    </a:lnTo>
                    <a:lnTo>
                      <a:pt x="71" y="17"/>
                    </a:lnTo>
                    <a:lnTo>
                      <a:pt x="71" y="17"/>
                    </a:lnTo>
                    <a:lnTo>
                      <a:pt x="71" y="17"/>
                    </a:lnTo>
                    <a:lnTo>
                      <a:pt x="58" y="14"/>
                    </a:lnTo>
                    <a:lnTo>
                      <a:pt x="58" y="14"/>
                    </a:lnTo>
                    <a:lnTo>
                      <a:pt x="58" y="14"/>
                    </a:lnTo>
                    <a:lnTo>
                      <a:pt x="56" y="16"/>
                    </a:lnTo>
                    <a:lnTo>
                      <a:pt x="49" y="15"/>
                    </a:lnTo>
                    <a:lnTo>
                      <a:pt x="46" y="11"/>
                    </a:lnTo>
                    <a:lnTo>
                      <a:pt x="46" y="11"/>
                    </a:lnTo>
                    <a:lnTo>
                      <a:pt x="46" y="11"/>
                    </a:lnTo>
                    <a:lnTo>
                      <a:pt x="41" y="9"/>
                    </a:lnTo>
                    <a:lnTo>
                      <a:pt x="45" y="3"/>
                    </a:lnTo>
                    <a:lnTo>
                      <a:pt x="46" y="2"/>
                    </a:lnTo>
                    <a:lnTo>
                      <a:pt x="45" y="2"/>
                    </a:lnTo>
                    <a:lnTo>
                      <a:pt x="38" y="0"/>
                    </a:lnTo>
                    <a:lnTo>
                      <a:pt x="38" y="0"/>
                    </a:lnTo>
                    <a:lnTo>
                      <a:pt x="3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9" name="Google Shape;409;p14"/>
              <p:cNvSpPr/>
              <p:nvPr/>
            </p:nvSpPr>
            <p:spPr>
              <a:xfrm>
                <a:off x="3344" y="479"/>
                <a:ext cx="72" cy="36"/>
              </a:xfrm>
              <a:custGeom>
                <a:rect b="b" l="l" r="r" t="t"/>
                <a:pathLst>
                  <a:path extrusionOk="0" h="36" w="72">
                    <a:moveTo>
                      <a:pt x="38" y="1"/>
                    </a:moveTo>
                    <a:lnTo>
                      <a:pt x="45" y="3"/>
                    </a:lnTo>
                    <a:lnTo>
                      <a:pt x="40" y="9"/>
                    </a:lnTo>
                    <a:lnTo>
                      <a:pt x="46" y="11"/>
                    </a:lnTo>
                    <a:lnTo>
                      <a:pt x="49" y="16"/>
                    </a:lnTo>
                    <a:lnTo>
                      <a:pt x="56" y="16"/>
                    </a:lnTo>
                    <a:lnTo>
                      <a:pt x="58" y="14"/>
                    </a:lnTo>
                    <a:lnTo>
                      <a:pt x="71" y="17"/>
                    </a:lnTo>
                    <a:lnTo>
                      <a:pt x="72" y="19"/>
                    </a:lnTo>
                    <a:lnTo>
                      <a:pt x="57" y="20"/>
                    </a:lnTo>
                    <a:lnTo>
                      <a:pt x="49" y="24"/>
                    </a:lnTo>
                    <a:lnTo>
                      <a:pt x="49" y="30"/>
                    </a:lnTo>
                    <a:lnTo>
                      <a:pt x="43" y="32"/>
                    </a:lnTo>
                    <a:lnTo>
                      <a:pt x="32" y="36"/>
                    </a:lnTo>
                    <a:lnTo>
                      <a:pt x="29" y="31"/>
                    </a:lnTo>
                    <a:lnTo>
                      <a:pt x="35" y="29"/>
                    </a:lnTo>
                    <a:lnTo>
                      <a:pt x="37" y="27"/>
                    </a:lnTo>
                    <a:lnTo>
                      <a:pt x="27" y="26"/>
                    </a:lnTo>
                    <a:lnTo>
                      <a:pt x="6" y="32"/>
                    </a:lnTo>
                    <a:lnTo>
                      <a:pt x="2" y="31"/>
                    </a:lnTo>
                    <a:lnTo>
                      <a:pt x="2" y="27"/>
                    </a:lnTo>
                    <a:lnTo>
                      <a:pt x="9" y="24"/>
                    </a:lnTo>
                    <a:lnTo>
                      <a:pt x="9" y="14"/>
                    </a:lnTo>
                    <a:lnTo>
                      <a:pt x="15" y="11"/>
                    </a:lnTo>
                    <a:lnTo>
                      <a:pt x="1" y="8"/>
                    </a:lnTo>
                    <a:lnTo>
                      <a:pt x="3" y="5"/>
                    </a:lnTo>
                    <a:lnTo>
                      <a:pt x="13" y="5"/>
                    </a:lnTo>
                    <a:lnTo>
                      <a:pt x="16" y="2"/>
                    </a:lnTo>
                    <a:lnTo>
                      <a:pt x="33" y="2"/>
                    </a:lnTo>
                    <a:lnTo>
                      <a:pt x="38" y="1"/>
                    </a:lnTo>
                    <a:moveTo>
                      <a:pt x="38" y="0"/>
                    </a:moveTo>
                    <a:lnTo>
                      <a:pt x="37" y="0"/>
                    </a:lnTo>
                    <a:lnTo>
                      <a:pt x="33" y="2"/>
                    </a:lnTo>
                    <a:lnTo>
                      <a:pt x="16" y="2"/>
                    </a:lnTo>
                    <a:lnTo>
                      <a:pt x="16" y="2"/>
                    </a:lnTo>
                    <a:lnTo>
                      <a:pt x="16" y="2"/>
                    </a:lnTo>
                    <a:lnTo>
                      <a:pt x="13" y="4"/>
                    </a:lnTo>
                    <a:lnTo>
                      <a:pt x="3" y="4"/>
                    </a:lnTo>
                    <a:lnTo>
                      <a:pt x="2" y="4"/>
                    </a:lnTo>
                    <a:lnTo>
                      <a:pt x="2" y="4"/>
                    </a:lnTo>
                    <a:lnTo>
                      <a:pt x="0" y="7"/>
                    </a:lnTo>
                    <a:lnTo>
                      <a:pt x="0" y="8"/>
                    </a:lnTo>
                    <a:lnTo>
                      <a:pt x="1" y="8"/>
                    </a:lnTo>
                    <a:lnTo>
                      <a:pt x="14" y="11"/>
                    </a:lnTo>
                    <a:lnTo>
                      <a:pt x="9" y="14"/>
                    </a:lnTo>
                    <a:lnTo>
                      <a:pt x="9" y="14"/>
                    </a:lnTo>
                    <a:lnTo>
                      <a:pt x="9" y="14"/>
                    </a:lnTo>
                    <a:lnTo>
                      <a:pt x="9" y="24"/>
                    </a:lnTo>
                    <a:lnTo>
                      <a:pt x="2" y="26"/>
                    </a:lnTo>
                    <a:lnTo>
                      <a:pt x="1" y="27"/>
                    </a:lnTo>
                    <a:lnTo>
                      <a:pt x="1" y="27"/>
                    </a:lnTo>
                    <a:lnTo>
                      <a:pt x="1" y="31"/>
                    </a:lnTo>
                    <a:lnTo>
                      <a:pt x="1" y="31"/>
                    </a:lnTo>
                    <a:lnTo>
                      <a:pt x="2" y="31"/>
                    </a:lnTo>
                    <a:lnTo>
                      <a:pt x="5" y="32"/>
                    </a:lnTo>
                    <a:lnTo>
                      <a:pt x="5" y="32"/>
                    </a:lnTo>
                    <a:lnTo>
                      <a:pt x="6" y="32"/>
                    </a:lnTo>
                    <a:lnTo>
                      <a:pt x="27" y="27"/>
                    </a:lnTo>
                    <a:lnTo>
                      <a:pt x="36" y="27"/>
                    </a:lnTo>
                    <a:lnTo>
                      <a:pt x="34" y="28"/>
                    </a:lnTo>
                    <a:lnTo>
                      <a:pt x="29" y="31"/>
                    </a:lnTo>
                    <a:lnTo>
                      <a:pt x="28" y="31"/>
                    </a:lnTo>
                    <a:lnTo>
                      <a:pt x="29" y="31"/>
                    </a:lnTo>
                    <a:lnTo>
                      <a:pt x="32" y="36"/>
                    </a:lnTo>
                    <a:lnTo>
                      <a:pt x="32" y="36"/>
                    </a:lnTo>
                    <a:lnTo>
                      <a:pt x="32" y="36"/>
                    </a:lnTo>
                    <a:lnTo>
                      <a:pt x="43" y="33"/>
                    </a:lnTo>
                    <a:lnTo>
                      <a:pt x="43" y="32"/>
                    </a:lnTo>
                    <a:lnTo>
                      <a:pt x="43" y="32"/>
                    </a:lnTo>
                    <a:lnTo>
                      <a:pt x="49" y="30"/>
                    </a:lnTo>
                    <a:lnTo>
                      <a:pt x="49" y="30"/>
                    </a:lnTo>
                    <a:lnTo>
                      <a:pt x="49" y="30"/>
                    </a:lnTo>
                    <a:lnTo>
                      <a:pt x="49" y="24"/>
                    </a:lnTo>
                    <a:lnTo>
                      <a:pt x="57" y="21"/>
                    </a:lnTo>
                    <a:lnTo>
                      <a:pt x="72" y="20"/>
                    </a:lnTo>
                    <a:lnTo>
                      <a:pt x="72" y="20"/>
                    </a:lnTo>
                    <a:lnTo>
                      <a:pt x="72" y="19"/>
                    </a:lnTo>
                    <a:lnTo>
                      <a:pt x="71" y="17"/>
                    </a:lnTo>
                    <a:lnTo>
                      <a:pt x="71" y="17"/>
                    </a:lnTo>
                    <a:lnTo>
                      <a:pt x="71" y="17"/>
                    </a:lnTo>
                    <a:lnTo>
                      <a:pt x="58" y="14"/>
                    </a:lnTo>
                    <a:lnTo>
                      <a:pt x="58" y="14"/>
                    </a:lnTo>
                    <a:lnTo>
                      <a:pt x="58" y="14"/>
                    </a:lnTo>
                    <a:lnTo>
                      <a:pt x="56" y="16"/>
                    </a:lnTo>
                    <a:lnTo>
                      <a:pt x="49" y="15"/>
                    </a:lnTo>
                    <a:lnTo>
                      <a:pt x="46" y="11"/>
                    </a:lnTo>
                    <a:lnTo>
                      <a:pt x="46" y="11"/>
                    </a:lnTo>
                    <a:lnTo>
                      <a:pt x="46" y="11"/>
                    </a:lnTo>
                    <a:lnTo>
                      <a:pt x="41" y="9"/>
                    </a:lnTo>
                    <a:lnTo>
                      <a:pt x="45" y="3"/>
                    </a:lnTo>
                    <a:lnTo>
                      <a:pt x="46" y="2"/>
                    </a:lnTo>
                    <a:lnTo>
                      <a:pt x="45" y="2"/>
                    </a:lnTo>
                    <a:lnTo>
                      <a:pt x="38" y="0"/>
                    </a:lnTo>
                    <a:lnTo>
                      <a:pt x="38" y="0"/>
                    </a:lnTo>
                    <a:lnTo>
                      <a:pt x="3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0" name="Google Shape;410;p14"/>
              <p:cNvSpPr/>
              <p:nvPr/>
            </p:nvSpPr>
            <p:spPr>
              <a:xfrm>
                <a:off x="3335" y="448"/>
                <a:ext cx="11" cy="4"/>
              </a:xfrm>
              <a:custGeom>
                <a:rect b="b" l="l" r="r" t="t"/>
                <a:pathLst>
                  <a:path extrusionOk="0" h="4" w="11">
                    <a:moveTo>
                      <a:pt x="1" y="3"/>
                    </a:moveTo>
                    <a:lnTo>
                      <a:pt x="0" y="0"/>
                    </a:lnTo>
                    <a:lnTo>
                      <a:pt x="5" y="0"/>
                    </a:lnTo>
                    <a:lnTo>
                      <a:pt x="11" y="2"/>
                    </a:lnTo>
                    <a:lnTo>
                      <a:pt x="9" y="4"/>
                    </a:lnTo>
                    <a:lnTo>
                      <a:pt x="1"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1" name="Google Shape;411;p14"/>
              <p:cNvSpPr/>
              <p:nvPr/>
            </p:nvSpPr>
            <p:spPr>
              <a:xfrm>
                <a:off x="3335" y="448"/>
                <a:ext cx="11" cy="5"/>
              </a:xfrm>
              <a:custGeom>
                <a:rect b="b" l="l" r="r" t="t"/>
                <a:pathLst>
                  <a:path extrusionOk="0" h="5" w="11">
                    <a:moveTo>
                      <a:pt x="5" y="0"/>
                    </a:moveTo>
                    <a:lnTo>
                      <a:pt x="11" y="2"/>
                    </a:lnTo>
                    <a:lnTo>
                      <a:pt x="9" y="4"/>
                    </a:lnTo>
                    <a:lnTo>
                      <a:pt x="1" y="3"/>
                    </a:lnTo>
                    <a:lnTo>
                      <a:pt x="0" y="1"/>
                    </a:lnTo>
                    <a:lnTo>
                      <a:pt x="5" y="0"/>
                    </a:lnTo>
                    <a:close/>
                    <a:moveTo>
                      <a:pt x="5" y="0"/>
                    </a:moveTo>
                    <a:lnTo>
                      <a:pt x="5" y="0"/>
                    </a:lnTo>
                    <a:lnTo>
                      <a:pt x="0" y="0"/>
                    </a:lnTo>
                    <a:lnTo>
                      <a:pt x="0" y="0"/>
                    </a:lnTo>
                    <a:lnTo>
                      <a:pt x="0" y="1"/>
                    </a:lnTo>
                    <a:lnTo>
                      <a:pt x="1" y="3"/>
                    </a:lnTo>
                    <a:lnTo>
                      <a:pt x="1" y="3"/>
                    </a:lnTo>
                    <a:lnTo>
                      <a:pt x="1" y="3"/>
                    </a:lnTo>
                    <a:lnTo>
                      <a:pt x="9" y="5"/>
                    </a:lnTo>
                    <a:lnTo>
                      <a:pt x="9" y="5"/>
                    </a:lnTo>
                    <a:lnTo>
                      <a:pt x="9" y="4"/>
                    </a:lnTo>
                    <a:lnTo>
                      <a:pt x="11" y="2"/>
                    </a:lnTo>
                    <a:lnTo>
                      <a:pt x="11" y="2"/>
                    </a:lnTo>
                    <a:lnTo>
                      <a:pt x="11" y="2"/>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2" name="Google Shape;412;p14"/>
              <p:cNvSpPr/>
              <p:nvPr/>
            </p:nvSpPr>
            <p:spPr>
              <a:xfrm>
                <a:off x="3335" y="448"/>
                <a:ext cx="11" cy="5"/>
              </a:xfrm>
              <a:custGeom>
                <a:rect b="b" l="l" r="r" t="t"/>
                <a:pathLst>
                  <a:path extrusionOk="0" h="5" w="11">
                    <a:moveTo>
                      <a:pt x="5" y="0"/>
                    </a:moveTo>
                    <a:lnTo>
                      <a:pt x="11" y="2"/>
                    </a:lnTo>
                    <a:lnTo>
                      <a:pt x="9" y="4"/>
                    </a:lnTo>
                    <a:lnTo>
                      <a:pt x="1" y="3"/>
                    </a:lnTo>
                    <a:lnTo>
                      <a:pt x="0" y="1"/>
                    </a:lnTo>
                    <a:lnTo>
                      <a:pt x="5" y="0"/>
                    </a:lnTo>
                    <a:moveTo>
                      <a:pt x="5" y="0"/>
                    </a:moveTo>
                    <a:lnTo>
                      <a:pt x="5" y="0"/>
                    </a:lnTo>
                    <a:lnTo>
                      <a:pt x="0" y="0"/>
                    </a:lnTo>
                    <a:lnTo>
                      <a:pt x="0" y="0"/>
                    </a:lnTo>
                    <a:lnTo>
                      <a:pt x="0" y="1"/>
                    </a:lnTo>
                    <a:lnTo>
                      <a:pt x="1" y="3"/>
                    </a:lnTo>
                    <a:lnTo>
                      <a:pt x="1" y="3"/>
                    </a:lnTo>
                    <a:lnTo>
                      <a:pt x="1" y="3"/>
                    </a:lnTo>
                    <a:lnTo>
                      <a:pt x="9" y="5"/>
                    </a:lnTo>
                    <a:lnTo>
                      <a:pt x="9" y="5"/>
                    </a:lnTo>
                    <a:lnTo>
                      <a:pt x="9" y="4"/>
                    </a:lnTo>
                    <a:lnTo>
                      <a:pt x="11" y="2"/>
                    </a:lnTo>
                    <a:lnTo>
                      <a:pt x="11" y="2"/>
                    </a:lnTo>
                    <a:lnTo>
                      <a:pt x="11" y="2"/>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3" name="Google Shape;413;p14"/>
              <p:cNvSpPr/>
              <p:nvPr/>
            </p:nvSpPr>
            <p:spPr>
              <a:xfrm>
                <a:off x="3162" y="458"/>
                <a:ext cx="32" cy="25"/>
              </a:xfrm>
              <a:custGeom>
                <a:rect b="b" l="l" r="r" t="t"/>
                <a:pathLst>
                  <a:path extrusionOk="0" h="25" w="32">
                    <a:moveTo>
                      <a:pt x="20" y="23"/>
                    </a:moveTo>
                    <a:lnTo>
                      <a:pt x="17" y="18"/>
                    </a:lnTo>
                    <a:lnTo>
                      <a:pt x="9" y="15"/>
                    </a:lnTo>
                    <a:lnTo>
                      <a:pt x="8" y="13"/>
                    </a:lnTo>
                    <a:lnTo>
                      <a:pt x="4" y="5"/>
                    </a:lnTo>
                    <a:lnTo>
                      <a:pt x="0" y="1"/>
                    </a:lnTo>
                    <a:lnTo>
                      <a:pt x="6" y="0"/>
                    </a:lnTo>
                    <a:lnTo>
                      <a:pt x="14" y="2"/>
                    </a:lnTo>
                    <a:lnTo>
                      <a:pt x="17" y="11"/>
                    </a:lnTo>
                    <a:lnTo>
                      <a:pt x="27" y="17"/>
                    </a:lnTo>
                    <a:lnTo>
                      <a:pt x="32" y="21"/>
                    </a:lnTo>
                    <a:lnTo>
                      <a:pt x="27" y="25"/>
                    </a:lnTo>
                    <a:lnTo>
                      <a:pt x="20" y="2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4" name="Google Shape;414;p14"/>
              <p:cNvSpPr/>
              <p:nvPr/>
            </p:nvSpPr>
            <p:spPr>
              <a:xfrm>
                <a:off x="3162" y="458"/>
                <a:ext cx="32" cy="25"/>
              </a:xfrm>
              <a:custGeom>
                <a:rect b="b" l="l" r="r" t="t"/>
                <a:pathLst>
                  <a:path extrusionOk="0" h="25" w="32">
                    <a:moveTo>
                      <a:pt x="6" y="0"/>
                    </a:moveTo>
                    <a:lnTo>
                      <a:pt x="14" y="3"/>
                    </a:lnTo>
                    <a:lnTo>
                      <a:pt x="17" y="11"/>
                    </a:lnTo>
                    <a:lnTo>
                      <a:pt x="27" y="17"/>
                    </a:lnTo>
                    <a:lnTo>
                      <a:pt x="32" y="21"/>
                    </a:lnTo>
                    <a:lnTo>
                      <a:pt x="27" y="24"/>
                    </a:lnTo>
                    <a:lnTo>
                      <a:pt x="20" y="23"/>
                    </a:lnTo>
                    <a:lnTo>
                      <a:pt x="17" y="18"/>
                    </a:lnTo>
                    <a:lnTo>
                      <a:pt x="9" y="15"/>
                    </a:lnTo>
                    <a:lnTo>
                      <a:pt x="8" y="12"/>
                    </a:lnTo>
                    <a:lnTo>
                      <a:pt x="5" y="5"/>
                    </a:lnTo>
                    <a:lnTo>
                      <a:pt x="1" y="1"/>
                    </a:lnTo>
                    <a:lnTo>
                      <a:pt x="6" y="0"/>
                    </a:lnTo>
                    <a:close/>
                    <a:moveTo>
                      <a:pt x="6" y="0"/>
                    </a:moveTo>
                    <a:lnTo>
                      <a:pt x="6" y="0"/>
                    </a:lnTo>
                    <a:lnTo>
                      <a:pt x="1" y="1"/>
                    </a:lnTo>
                    <a:lnTo>
                      <a:pt x="0" y="1"/>
                    </a:lnTo>
                    <a:lnTo>
                      <a:pt x="1" y="2"/>
                    </a:lnTo>
                    <a:lnTo>
                      <a:pt x="4" y="5"/>
                    </a:lnTo>
                    <a:lnTo>
                      <a:pt x="8" y="13"/>
                    </a:lnTo>
                    <a:lnTo>
                      <a:pt x="9" y="15"/>
                    </a:lnTo>
                    <a:lnTo>
                      <a:pt x="9" y="15"/>
                    </a:lnTo>
                    <a:lnTo>
                      <a:pt x="9" y="15"/>
                    </a:lnTo>
                    <a:lnTo>
                      <a:pt x="17" y="18"/>
                    </a:lnTo>
                    <a:lnTo>
                      <a:pt x="19" y="23"/>
                    </a:lnTo>
                    <a:lnTo>
                      <a:pt x="19" y="23"/>
                    </a:lnTo>
                    <a:lnTo>
                      <a:pt x="20" y="23"/>
                    </a:lnTo>
                    <a:lnTo>
                      <a:pt x="27" y="25"/>
                    </a:lnTo>
                    <a:lnTo>
                      <a:pt x="27" y="25"/>
                    </a:lnTo>
                    <a:lnTo>
                      <a:pt x="28" y="25"/>
                    </a:lnTo>
                    <a:lnTo>
                      <a:pt x="32" y="21"/>
                    </a:lnTo>
                    <a:lnTo>
                      <a:pt x="32" y="21"/>
                    </a:lnTo>
                    <a:lnTo>
                      <a:pt x="32" y="20"/>
                    </a:lnTo>
                    <a:lnTo>
                      <a:pt x="27" y="17"/>
                    </a:lnTo>
                    <a:lnTo>
                      <a:pt x="17" y="11"/>
                    </a:lnTo>
                    <a:lnTo>
                      <a:pt x="14" y="2"/>
                    </a:lnTo>
                    <a:lnTo>
                      <a:pt x="14" y="2"/>
                    </a:lnTo>
                    <a:lnTo>
                      <a:pt x="14" y="2"/>
                    </a:lnTo>
                    <a:lnTo>
                      <a:pt x="7"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5" name="Google Shape;415;p14"/>
              <p:cNvSpPr/>
              <p:nvPr/>
            </p:nvSpPr>
            <p:spPr>
              <a:xfrm>
                <a:off x="3162" y="458"/>
                <a:ext cx="32" cy="25"/>
              </a:xfrm>
              <a:custGeom>
                <a:rect b="b" l="l" r="r" t="t"/>
                <a:pathLst>
                  <a:path extrusionOk="0" h="25" w="32">
                    <a:moveTo>
                      <a:pt x="6" y="0"/>
                    </a:moveTo>
                    <a:lnTo>
                      <a:pt x="14" y="3"/>
                    </a:lnTo>
                    <a:lnTo>
                      <a:pt x="17" y="11"/>
                    </a:lnTo>
                    <a:lnTo>
                      <a:pt x="27" y="17"/>
                    </a:lnTo>
                    <a:lnTo>
                      <a:pt x="32" y="21"/>
                    </a:lnTo>
                    <a:lnTo>
                      <a:pt x="27" y="24"/>
                    </a:lnTo>
                    <a:lnTo>
                      <a:pt x="20" y="23"/>
                    </a:lnTo>
                    <a:lnTo>
                      <a:pt x="17" y="18"/>
                    </a:lnTo>
                    <a:lnTo>
                      <a:pt x="9" y="15"/>
                    </a:lnTo>
                    <a:lnTo>
                      <a:pt x="8" y="12"/>
                    </a:lnTo>
                    <a:lnTo>
                      <a:pt x="5" y="5"/>
                    </a:lnTo>
                    <a:lnTo>
                      <a:pt x="1" y="1"/>
                    </a:lnTo>
                    <a:lnTo>
                      <a:pt x="6" y="0"/>
                    </a:lnTo>
                    <a:moveTo>
                      <a:pt x="6" y="0"/>
                    </a:moveTo>
                    <a:lnTo>
                      <a:pt x="6" y="0"/>
                    </a:lnTo>
                    <a:lnTo>
                      <a:pt x="1" y="1"/>
                    </a:lnTo>
                    <a:lnTo>
                      <a:pt x="0" y="1"/>
                    </a:lnTo>
                    <a:lnTo>
                      <a:pt x="1" y="2"/>
                    </a:lnTo>
                    <a:lnTo>
                      <a:pt x="4" y="5"/>
                    </a:lnTo>
                    <a:lnTo>
                      <a:pt x="8" y="13"/>
                    </a:lnTo>
                    <a:lnTo>
                      <a:pt x="9" y="15"/>
                    </a:lnTo>
                    <a:lnTo>
                      <a:pt x="9" y="15"/>
                    </a:lnTo>
                    <a:lnTo>
                      <a:pt x="9" y="15"/>
                    </a:lnTo>
                    <a:lnTo>
                      <a:pt x="17" y="18"/>
                    </a:lnTo>
                    <a:lnTo>
                      <a:pt x="19" y="23"/>
                    </a:lnTo>
                    <a:lnTo>
                      <a:pt x="19" y="23"/>
                    </a:lnTo>
                    <a:lnTo>
                      <a:pt x="20" y="23"/>
                    </a:lnTo>
                    <a:lnTo>
                      <a:pt x="27" y="25"/>
                    </a:lnTo>
                    <a:lnTo>
                      <a:pt x="27" y="25"/>
                    </a:lnTo>
                    <a:lnTo>
                      <a:pt x="28" y="25"/>
                    </a:lnTo>
                    <a:lnTo>
                      <a:pt x="32" y="21"/>
                    </a:lnTo>
                    <a:lnTo>
                      <a:pt x="32" y="21"/>
                    </a:lnTo>
                    <a:lnTo>
                      <a:pt x="32" y="20"/>
                    </a:lnTo>
                    <a:lnTo>
                      <a:pt x="27" y="17"/>
                    </a:lnTo>
                    <a:lnTo>
                      <a:pt x="17" y="11"/>
                    </a:lnTo>
                    <a:lnTo>
                      <a:pt x="14" y="2"/>
                    </a:lnTo>
                    <a:lnTo>
                      <a:pt x="14" y="2"/>
                    </a:lnTo>
                    <a:lnTo>
                      <a:pt x="14" y="2"/>
                    </a:lnTo>
                    <a:lnTo>
                      <a:pt x="7"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6" name="Google Shape;416;p14"/>
              <p:cNvSpPr/>
              <p:nvPr/>
            </p:nvSpPr>
            <p:spPr>
              <a:xfrm>
                <a:off x="4008" y="742"/>
                <a:ext cx="28" cy="16"/>
              </a:xfrm>
              <a:custGeom>
                <a:rect b="b" l="l" r="r" t="t"/>
                <a:pathLst>
                  <a:path extrusionOk="0" h="16" w="28">
                    <a:moveTo>
                      <a:pt x="20" y="16"/>
                    </a:moveTo>
                    <a:lnTo>
                      <a:pt x="4" y="10"/>
                    </a:lnTo>
                    <a:lnTo>
                      <a:pt x="0" y="4"/>
                    </a:lnTo>
                    <a:lnTo>
                      <a:pt x="8" y="0"/>
                    </a:lnTo>
                    <a:lnTo>
                      <a:pt x="28" y="9"/>
                    </a:lnTo>
                    <a:lnTo>
                      <a:pt x="27" y="16"/>
                    </a:lnTo>
                    <a:lnTo>
                      <a:pt x="20" y="1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7" name="Google Shape;417;p14"/>
              <p:cNvSpPr/>
              <p:nvPr/>
            </p:nvSpPr>
            <p:spPr>
              <a:xfrm>
                <a:off x="4007" y="742"/>
                <a:ext cx="29" cy="16"/>
              </a:xfrm>
              <a:custGeom>
                <a:rect b="b" l="l" r="r" t="t"/>
                <a:pathLst>
                  <a:path extrusionOk="0" h="16" w="29">
                    <a:moveTo>
                      <a:pt x="9" y="1"/>
                    </a:moveTo>
                    <a:lnTo>
                      <a:pt x="28" y="9"/>
                    </a:lnTo>
                    <a:lnTo>
                      <a:pt x="28" y="16"/>
                    </a:lnTo>
                    <a:lnTo>
                      <a:pt x="21" y="16"/>
                    </a:lnTo>
                    <a:lnTo>
                      <a:pt x="5" y="9"/>
                    </a:lnTo>
                    <a:lnTo>
                      <a:pt x="1" y="4"/>
                    </a:lnTo>
                    <a:lnTo>
                      <a:pt x="9" y="1"/>
                    </a:lnTo>
                    <a:close/>
                    <a:moveTo>
                      <a:pt x="9" y="0"/>
                    </a:moveTo>
                    <a:lnTo>
                      <a:pt x="9" y="0"/>
                    </a:lnTo>
                    <a:lnTo>
                      <a:pt x="1" y="3"/>
                    </a:lnTo>
                    <a:lnTo>
                      <a:pt x="0" y="4"/>
                    </a:lnTo>
                    <a:lnTo>
                      <a:pt x="1" y="4"/>
                    </a:lnTo>
                    <a:lnTo>
                      <a:pt x="5" y="10"/>
                    </a:lnTo>
                    <a:lnTo>
                      <a:pt x="5" y="10"/>
                    </a:lnTo>
                    <a:lnTo>
                      <a:pt x="5" y="10"/>
                    </a:lnTo>
                    <a:lnTo>
                      <a:pt x="21" y="16"/>
                    </a:lnTo>
                    <a:lnTo>
                      <a:pt x="21" y="16"/>
                    </a:lnTo>
                    <a:lnTo>
                      <a:pt x="21" y="16"/>
                    </a:lnTo>
                    <a:lnTo>
                      <a:pt x="28" y="16"/>
                    </a:lnTo>
                    <a:lnTo>
                      <a:pt x="28" y="16"/>
                    </a:lnTo>
                    <a:lnTo>
                      <a:pt x="28" y="16"/>
                    </a:lnTo>
                    <a:lnTo>
                      <a:pt x="29" y="9"/>
                    </a:lnTo>
                    <a:lnTo>
                      <a:pt x="29" y="9"/>
                    </a:lnTo>
                    <a:lnTo>
                      <a:pt x="29" y="9"/>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8" name="Google Shape;418;p14"/>
              <p:cNvSpPr/>
              <p:nvPr/>
            </p:nvSpPr>
            <p:spPr>
              <a:xfrm>
                <a:off x="4007" y="742"/>
                <a:ext cx="29" cy="16"/>
              </a:xfrm>
              <a:custGeom>
                <a:rect b="b" l="l" r="r" t="t"/>
                <a:pathLst>
                  <a:path extrusionOk="0" h="16" w="29">
                    <a:moveTo>
                      <a:pt x="9" y="1"/>
                    </a:moveTo>
                    <a:lnTo>
                      <a:pt x="28" y="9"/>
                    </a:lnTo>
                    <a:lnTo>
                      <a:pt x="28" y="16"/>
                    </a:lnTo>
                    <a:lnTo>
                      <a:pt x="21" y="16"/>
                    </a:lnTo>
                    <a:lnTo>
                      <a:pt x="5" y="9"/>
                    </a:lnTo>
                    <a:lnTo>
                      <a:pt x="1" y="4"/>
                    </a:lnTo>
                    <a:lnTo>
                      <a:pt x="9" y="1"/>
                    </a:lnTo>
                    <a:moveTo>
                      <a:pt x="9" y="0"/>
                    </a:moveTo>
                    <a:lnTo>
                      <a:pt x="9" y="0"/>
                    </a:lnTo>
                    <a:lnTo>
                      <a:pt x="1" y="3"/>
                    </a:lnTo>
                    <a:lnTo>
                      <a:pt x="0" y="4"/>
                    </a:lnTo>
                    <a:lnTo>
                      <a:pt x="1" y="4"/>
                    </a:lnTo>
                    <a:lnTo>
                      <a:pt x="5" y="10"/>
                    </a:lnTo>
                    <a:lnTo>
                      <a:pt x="5" y="10"/>
                    </a:lnTo>
                    <a:lnTo>
                      <a:pt x="5" y="10"/>
                    </a:lnTo>
                    <a:lnTo>
                      <a:pt x="21" y="16"/>
                    </a:lnTo>
                    <a:lnTo>
                      <a:pt x="21" y="16"/>
                    </a:lnTo>
                    <a:lnTo>
                      <a:pt x="21" y="16"/>
                    </a:lnTo>
                    <a:lnTo>
                      <a:pt x="28" y="16"/>
                    </a:lnTo>
                    <a:lnTo>
                      <a:pt x="28" y="16"/>
                    </a:lnTo>
                    <a:lnTo>
                      <a:pt x="28" y="16"/>
                    </a:lnTo>
                    <a:lnTo>
                      <a:pt x="29" y="9"/>
                    </a:lnTo>
                    <a:lnTo>
                      <a:pt x="29" y="9"/>
                    </a:lnTo>
                    <a:lnTo>
                      <a:pt x="29" y="9"/>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9" name="Google Shape;419;p14"/>
              <p:cNvSpPr/>
              <p:nvPr/>
            </p:nvSpPr>
            <p:spPr>
              <a:xfrm>
                <a:off x="3917" y="523"/>
                <a:ext cx="276" cy="124"/>
              </a:xfrm>
              <a:custGeom>
                <a:rect b="b" l="l" r="r" t="t"/>
                <a:pathLst>
                  <a:path extrusionOk="0" h="141" w="313">
                    <a:moveTo>
                      <a:pt x="48" y="137"/>
                    </a:moveTo>
                    <a:cubicBezTo>
                      <a:pt x="43" y="134"/>
                      <a:pt x="43" y="134"/>
                      <a:pt x="43" y="134"/>
                    </a:cubicBezTo>
                    <a:cubicBezTo>
                      <a:pt x="20" y="135"/>
                      <a:pt x="20" y="135"/>
                      <a:pt x="20" y="135"/>
                    </a:cubicBezTo>
                    <a:cubicBezTo>
                      <a:pt x="17" y="129"/>
                      <a:pt x="17" y="129"/>
                      <a:pt x="17" y="129"/>
                    </a:cubicBezTo>
                    <a:cubicBezTo>
                      <a:pt x="26" y="124"/>
                      <a:pt x="26" y="124"/>
                      <a:pt x="26" y="124"/>
                    </a:cubicBezTo>
                    <a:cubicBezTo>
                      <a:pt x="37" y="122"/>
                      <a:pt x="37" y="122"/>
                      <a:pt x="37" y="122"/>
                    </a:cubicBezTo>
                    <a:cubicBezTo>
                      <a:pt x="36" y="120"/>
                      <a:pt x="36" y="120"/>
                      <a:pt x="36" y="120"/>
                    </a:cubicBezTo>
                    <a:cubicBezTo>
                      <a:pt x="13" y="123"/>
                      <a:pt x="13" y="123"/>
                      <a:pt x="13" y="123"/>
                    </a:cubicBezTo>
                    <a:cubicBezTo>
                      <a:pt x="0" y="117"/>
                      <a:pt x="0" y="117"/>
                      <a:pt x="0" y="117"/>
                    </a:cubicBezTo>
                    <a:cubicBezTo>
                      <a:pt x="6" y="113"/>
                      <a:pt x="6" y="113"/>
                      <a:pt x="6" y="113"/>
                    </a:cubicBezTo>
                    <a:cubicBezTo>
                      <a:pt x="18" y="112"/>
                      <a:pt x="18" y="112"/>
                      <a:pt x="18" y="112"/>
                    </a:cubicBezTo>
                    <a:cubicBezTo>
                      <a:pt x="22" y="105"/>
                      <a:pt x="22" y="105"/>
                      <a:pt x="22" y="105"/>
                    </a:cubicBezTo>
                    <a:cubicBezTo>
                      <a:pt x="22" y="105"/>
                      <a:pt x="28" y="103"/>
                      <a:pt x="28" y="103"/>
                    </a:cubicBezTo>
                    <a:cubicBezTo>
                      <a:pt x="28" y="103"/>
                      <a:pt x="35" y="103"/>
                      <a:pt x="39" y="105"/>
                    </a:cubicBezTo>
                    <a:cubicBezTo>
                      <a:pt x="40" y="105"/>
                      <a:pt x="41" y="105"/>
                      <a:pt x="42" y="105"/>
                    </a:cubicBezTo>
                    <a:cubicBezTo>
                      <a:pt x="44" y="105"/>
                      <a:pt x="46" y="104"/>
                      <a:pt x="47" y="104"/>
                    </a:cubicBezTo>
                    <a:cubicBezTo>
                      <a:pt x="37" y="97"/>
                      <a:pt x="37" y="97"/>
                      <a:pt x="37" y="97"/>
                    </a:cubicBezTo>
                    <a:cubicBezTo>
                      <a:pt x="40" y="90"/>
                      <a:pt x="40" y="90"/>
                      <a:pt x="40" y="90"/>
                    </a:cubicBezTo>
                    <a:cubicBezTo>
                      <a:pt x="53" y="89"/>
                      <a:pt x="53" y="89"/>
                      <a:pt x="53" y="89"/>
                    </a:cubicBezTo>
                    <a:cubicBezTo>
                      <a:pt x="44" y="84"/>
                      <a:pt x="44" y="84"/>
                      <a:pt x="44" y="84"/>
                    </a:cubicBezTo>
                    <a:cubicBezTo>
                      <a:pt x="50" y="81"/>
                      <a:pt x="50" y="81"/>
                      <a:pt x="50" y="81"/>
                    </a:cubicBezTo>
                    <a:cubicBezTo>
                      <a:pt x="55" y="79"/>
                      <a:pt x="55" y="79"/>
                      <a:pt x="55" y="79"/>
                    </a:cubicBezTo>
                    <a:cubicBezTo>
                      <a:pt x="45" y="76"/>
                      <a:pt x="45" y="76"/>
                      <a:pt x="45" y="76"/>
                    </a:cubicBezTo>
                    <a:cubicBezTo>
                      <a:pt x="43" y="67"/>
                      <a:pt x="43" y="67"/>
                      <a:pt x="43" y="67"/>
                    </a:cubicBezTo>
                    <a:cubicBezTo>
                      <a:pt x="37" y="64"/>
                      <a:pt x="37" y="64"/>
                      <a:pt x="37" y="64"/>
                    </a:cubicBezTo>
                    <a:cubicBezTo>
                      <a:pt x="46" y="61"/>
                      <a:pt x="46" y="61"/>
                      <a:pt x="46" y="61"/>
                    </a:cubicBezTo>
                    <a:cubicBezTo>
                      <a:pt x="58" y="64"/>
                      <a:pt x="58" y="64"/>
                      <a:pt x="58" y="64"/>
                    </a:cubicBezTo>
                    <a:cubicBezTo>
                      <a:pt x="70" y="60"/>
                      <a:pt x="70" y="60"/>
                      <a:pt x="70" y="60"/>
                    </a:cubicBezTo>
                    <a:cubicBezTo>
                      <a:pt x="70" y="56"/>
                      <a:pt x="70" y="56"/>
                      <a:pt x="70" y="56"/>
                    </a:cubicBezTo>
                    <a:cubicBezTo>
                      <a:pt x="89" y="56"/>
                      <a:pt x="89" y="56"/>
                      <a:pt x="89" y="56"/>
                    </a:cubicBezTo>
                    <a:cubicBezTo>
                      <a:pt x="94" y="45"/>
                      <a:pt x="94" y="45"/>
                      <a:pt x="94" y="45"/>
                    </a:cubicBezTo>
                    <a:cubicBezTo>
                      <a:pt x="102" y="45"/>
                      <a:pt x="102" y="45"/>
                      <a:pt x="102" y="45"/>
                    </a:cubicBezTo>
                    <a:cubicBezTo>
                      <a:pt x="102" y="41"/>
                      <a:pt x="102" y="41"/>
                      <a:pt x="102" y="41"/>
                    </a:cubicBezTo>
                    <a:cubicBezTo>
                      <a:pt x="120" y="39"/>
                      <a:pt x="120" y="39"/>
                      <a:pt x="120" y="39"/>
                    </a:cubicBezTo>
                    <a:cubicBezTo>
                      <a:pt x="132" y="32"/>
                      <a:pt x="132" y="32"/>
                      <a:pt x="132" y="32"/>
                    </a:cubicBezTo>
                    <a:cubicBezTo>
                      <a:pt x="143" y="31"/>
                      <a:pt x="143" y="31"/>
                      <a:pt x="143" y="31"/>
                    </a:cubicBezTo>
                    <a:cubicBezTo>
                      <a:pt x="143" y="35"/>
                      <a:pt x="143" y="35"/>
                      <a:pt x="143" y="35"/>
                    </a:cubicBezTo>
                    <a:cubicBezTo>
                      <a:pt x="155" y="33"/>
                      <a:pt x="155" y="33"/>
                      <a:pt x="155" y="33"/>
                    </a:cubicBezTo>
                    <a:cubicBezTo>
                      <a:pt x="147" y="30"/>
                      <a:pt x="147" y="30"/>
                      <a:pt x="147" y="30"/>
                    </a:cubicBezTo>
                    <a:cubicBezTo>
                      <a:pt x="153" y="25"/>
                      <a:pt x="153" y="25"/>
                      <a:pt x="153" y="25"/>
                    </a:cubicBezTo>
                    <a:cubicBezTo>
                      <a:pt x="176" y="24"/>
                      <a:pt x="176" y="24"/>
                      <a:pt x="176" y="24"/>
                    </a:cubicBezTo>
                    <a:cubicBezTo>
                      <a:pt x="177" y="28"/>
                      <a:pt x="177" y="28"/>
                      <a:pt x="177" y="28"/>
                    </a:cubicBezTo>
                    <a:cubicBezTo>
                      <a:pt x="199" y="23"/>
                      <a:pt x="199" y="23"/>
                      <a:pt x="199" y="23"/>
                    </a:cubicBezTo>
                    <a:cubicBezTo>
                      <a:pt x="248" y="14"/>
                      <a:pt x="248" y="14"/>
                      <a:pt x="248" y="14"/>
                    </a:cubicBezTo>
                    <a:cubicBezTo>
                      <a:pt x="251" y="6"/>
                      <a:pt x="251" y="6"/>
                      <a:pt x="251" y="6"/>
                    </a:cubicBezTo>
                    <a:cubicBezTo>
                      <a:pt x="267" y="4"/>
                      <a:pt x="267" y="4"/>
                      <a:pt x="267" y="4"/>
                    </a:cubicBezTo>
                    <a:cubicBezTo>
                      <a:pt x="284" y="0"/>
                      <a:pt x="284" y="0"/>
                      <a:pt x="284" y="0"/>
                    </a:cubicBezTo>
                    <a:cubicBezTo>
                      <a:pt x="310" y="4"/>
                      <a:pt x="310" y="4"/>
                      <a:pt x="310" y="4"/>
                    </a:cubicBezTo>
                    <a:cubicBezTo>
                      <a:pt x="313" y="13"/>
                      <a:pt x="313" y="13"/>
                      <a:pt x="313" y="13"/>
                    </a:cubicBezTo>
                    <a:cubicBezTo>
                      <a:pt x="304" y="19"/>
                      <a:pt x="304" y="19"/>
                      <a:pt x="304" y="19"/>
                    </a:cubicBezTo>
                    <a:cubicBezTo>
                      <a:pt x="306" y="25"/>
                      <a:pt x="306" y="25"/>
                      <a:pt x="306" y="25"/>
                    </a:cubicBezTo>
                    <a:cubicBezTo>
                      <a:pt x="285" y="28"/>
                      <a:pt x="285" y="28"/>
                      <a:pt x="285" y="28"/>
                    </a:cubicBezTo>
                    <a:cubicBezTo>
                      <a:pt x="260" y="36"/>
                      <a:pt x="260" y="36"/>
                      <a:pt x="260" y="36"/>
                    </a:cubicBezTo>
                    <a:cubicBezTo>
                      <a:pt x="233" y="39"/>
                      <a:pt x="233" y="39"/>
                      <a:pt x="233" y="39"/>
                    </a:cubicBezTo>
                    <a:cubicBezTo>
                      <a:pt x="224" y="42"/>
                      <a:pt x="224" y="42"/>
                      <a:pt x="224" y="42"/>
                    </a:cubicBezTo>
                    <a:cubicBezTo>
                      <a:pt x="203" y="44"/>
                      <a:pt x="203" y="44"/>
                      <a:pt x="203" y="44"/>
                    </a:cubicBezTo>
                    <a:cubicBezTo>
                      <a:pt x="200" y="49"/>
                      <a:pt x="200" y="49"/>
                      <a:pt x="200" y="49"/>
                    </a:cubicBezTo>
                    <a:cubicBezTo>
                      <a:pt x="183" y="53"/>
                      <a:pt x="183" y="53"/>
                      <a:pt x="183" y="53"/>
                    </a:cubicBezTo>
                    <a:cubicBezTo>
                      <a:pt x="173" y="56"/>
                      <a:pt x="173" y="56"/>
                      <a:pt x="173" y="56"/>
                    </a:cubicBezTo>
                    <a:cubicBezTo>
                      <a:pt x="165" y="61"/>
                      <a:pt x="165" y="61"/>
                      <a:pt x="165" y="61"/>
                    </a:cubicBezTo>
                    <a:cubicBezTo>
                      <a:pt x="140" y="69"/>
                      <a:pt x="140" y="69"/>
                      <a:pt x="140" y="69"/>
                    </a:cubicBezTo>
                    <a:cubicBezTo>
                      <a:pt x="140" y="76"/>
                      <a:pt x="140" y="76"/>
                      <a:pt x="140" y="76"/>
                    </a:cubicBezTo>
                    <a:cubicBezTo>
                      <a:pt x="132" y="78"/>
                      <a:pt x="132" y="78"/>
                      <a:pt x="132" y="78"/>
                    </a:cubicBezTo>
                    <a:cubicBezTo>
                      <a:pt x="130" y="84"/>
                      <a:pt x="130" y="84"/>
                      <a:pt x="130" y="84"/>
                    </a:cubicBezTo>
                    <a:cubicBezTo>
                      <a:pt x="112" y="84"/>
                      <a:pt x="112" y="84"/>
                      <a:pt x="112" y="84"/>
                    </a:cubicBezTo>
                    <a:cubicBezTo>
                      <a:pt x="109" y="91"/>
                      <a:pt x="109" y="91"/>
                      <a:pt x="109" y="91"/>
                    </a:cubicBezTo>
                    <a:cubicBezTo>
                      <a:pt x="101" y="91"/>
                      <a:pt x="101" y="91"/>
                      <a:pt x="101" y="91"/>
                    </a:cubicBezTo>
                    <a:cubicBezTo>
                      <a:pt x="101" y="100"/>
                      <a:pt x="101" y="100"/>
                      <a:pt x="101" y="100"/>
                    </a:cubicBezTo>
                    <a:cubicBezTo>
                      <a:pt x="93" y="105"/>
                      <a:pt x="93" y="105"/>
                      <a:pt x="93" y="105"/>
                    </a:cubicBezTo>
                    <a:cubicBezTo>
                      <a:pt x="85" y="106"/>
                      <a:pt x="85" y="106"/>
                      <a:pt x="85" y="106"/>
                    </a:cubicBezTo>
                    <a:cubicBezTo>
                      <a:pt x="83" y="119"/>
                      <a:pt x="83" y="119"/>
                      <a:pt x="83" y="119"/>
                    </a:cubicBezTo>
                    <a:cubicBezTo>
                      <a:pt x="63" y="141"/>
                      <a:pt x="63" y="141"/>
                      <a:pt x="63" y="141"/>
                    </a:cubicBezTo>
                    <a:lnTo>
                      <a:pt x="48" y="13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0" name="Google Shape;420;p14"/>
              <p:cNvSpPr/>
              <p:nvPr/>
            </p:nvSpPr>
            <p:spPr>
              <a:xfrm>
                <a:off x="3917" y="522"/>
                <a:ext cx="276" cy="125"/>
              </a:xfrm>
              <a:custGeom>
                <a:rect b="b" l="l" r="r" t="t"/>
                <a:pathLst>
                  <a:path extrusionOk="0" h="142" w="313">
                    <a:moveTo>
                      <a:pt x="284" y="1"/>
                    </a:moveTo>
                    <a:cubicBezTo>
                      <a:pt x="310" y="6"/>
                      <a:pt x="310" y="6"/>
                      <a:pt x="310" y="6"/>
                    </a:cubicBezTo>
                    <a:cubicBezTo>
                      <a:pt x="313" y="14"/>
                      <a:pt x="313" y="14"/>
                      <a:pt x="313" y="14"/>
                    </a:cubicBezTo>
                    <a:cubicBezTo>
                      <a:pt x="304" y="20"/>
                      <a:pt x="304" y="20"/>
                      <a:pt x="304" y="20"/>
                    </a:cubicBezTo>
                    <a:cubicBezTo>
                      <a:pt x="305" y="26"/>
                      <a:pt x="305" y="26"/>
                      <a:pt x="305" y="26"/>
                    </a:cubicBezTo>
                    <a:cubicBezTo>
                      <a:pt x="285" y="28"/>
                      <a:pt x="285" y="28"/>
                      <a:pt x="285" y="28"/>
                    </a:cubicBezTo>
                    <a:cubicBezTo>
                      <a:pt x="260" y="37"/>
                      <a:pt x="260" y="37"/>
                      <a:pt x="260" y="37"/>
                    </a:cubicBezTo>
                    <a:cubicBezTo>
                      <a:pt x="233" y="40"/>
                      <a:pt x="233" y="40"/>
                      <a:pt x="233" y="40"/>
                    </a:cubicBezTo>
                    <a:cubicBezTo>
                      <a:pt x="224" y="43"/>
                      <a:pt x="224" y="43"/>
                      <a:pt x="224" y="43"/>
                    </a:cubicBezTo>
                    <a:cubicBezTo>
                      <a:pt x="203" y="45"/>
                      <a:pt x="203" y="45"/>
                      <a:pt x="203" y="45"/>
                    </a:cubicBezTo>
                    <a:cubicBezTo>
                      <a:pt x="200" y="49"/>
                      <a:pt x="200" y="49"/>
                      <a:pt x="200" y="49"/>
                    </a:cubicBezTo>
                    <a:cubicBezTo>
                      <a:pt x="183" y="53"/>
                      <a:pt x="183" y="53"/>
                      <a:pt x="183" y="53"/>
                    </a:cubicBezTo>
                    <a:cubicBezTo>
                      <a:pt x="173" y="56"/>
                      <a:pt x="173" y="56"/>
                      <a:pt x="173" y="56"/>
                    </a:cubicBezTo>
                    <a:cubicBezTo>
                      <a:pt x="164" y="62"/>
                      <a:pt x="164" y="62"/>
                      <a:pt x="164" y="62"/>
                    </a:cubicBezTo>
                    <a:cubicBezTo>
                      <a:pt x="140" y="70"/>
                      <a:pt x="140" y="70"/>
                      <a:pt x="140" y="70"/>
                    </a:cubicBezTo>
                    <a:cubicBezTo>
                      <a:pt x="140" y="77"/>
                      <a:pt x="140" y="77"/>
                      <a:pt x="140" y="77"/>
                    </a:cubicBezTo>
                    <a:cubicBezTo>
                      <a:pt x="132" y="79"/>
                      <a:pt x="132" y="79"/>
                      <a:pt x="132" y="79"/>
                    </a:cubicBezTo>
                    <a:cubicBezTo>
                      <a:pt x="130" y="85"/>
                      <a:pt x="130" y="85"/>
                      <a:pt x="130" y="85"/>
                    </a:cubicBezTo>
                    <a:cubicBezTo>
                      <a:pt x="112" y="85"/>
                      <a:pt x="112" y="85"/>
                      <a:pt x="112" y="85"/>
                    </a:cubicBezTo>
                    <a:cubicBezTo>
                      <a:pt x="109" y="92"/>
                      <a:pt x="109" y="92"/>
                      <a:pt x="109" y="92"/>
                    </a:cubicBezTo>
                    <a:cubicBezTo>
                      <a:pt x="100" y="92"/>
                      <a:pt x="100" y="92"/>
                      <a:pt x="100" y="92"/>
                    </a:cubicBezTo>
                    <a:cubicBezTo>
                      <a:pt x="100" y="101"/>
                      <a:pt x="100" y="101"/>
                      <a:pt x="100" y="101"/>
                    </a:cubicBezTo>
                    <a:cubicBezTo>
                      <a:pt x="93" y="106"/>
                      <a:pt x="93" y="106"/>
                      <a:pt x="93" y="106"/>
                    </a:cubicBezTo>
                    <a:cubicBezTo>
                      <a:pt x="85" y="107"/>
                      <a:pt x="85" y="107"/>
                      <a:pt x="85" y="107"/>
                    </a:cubicBezTo>
                    <a:cubicBezTo>
                      <a:pt x="83" y="120"/>
                      <a:pt x="83" y="120"/>
                      <a:pt x="83" y="120"/>
                    </a:cubicBezTo>
                    <a:cubicBezTo>
                      <a:pt x="63" y="142"/>
                      <a:pt x="63" y="142"/>
                      <a:pt x="63" y="142"/>
                    </a:cubicBezTo>
                    <a:cubicBezTo>
                      <a:pt x="48" y="138"/>
                      <a:pt x="48" y="138"/>
                      <a:pt x="48" y="138"/>
                    </a:cubicBezTo>
                    <a:cubicBezTo>
                      <a:pt x="43" y="135"/>
                      <a:pt x="43" y="135"/>
                      <a:pt x="43" y="135"/>
                    </a:cubicBezTo>
                    <a:cubicBezTo>
                      <a:pt x="21" y="136"/>
                      <a:pt x="21" y="136"/>
                      <a:pt x="21" y="136"/>
                    </a:cubicBezTo>
                    <a:cubicBezTo>
                      <a:pt x="18" y="130"/>
                      <a:pt x="18" y="130"/>
                      <a:pt x="18" y="130"/>
                    </a:cubicBezTo>
                    <a:cubicBezTo>
                      <a:pt x="26" y="126"/>
                      <a:pt x="26" y="126"/>
                      <a:pt x="26" y="126"/>
                    </a:cubicBezTo>
                    <a:cubicBezTo>
                      <a:pt x="38" y="123"/>
                      <a:pt x="38" y="123"/>
                      <a:pt x="38" y="123"/>
                    </a:cubicBezTo>
                    <a:cubicBezTo>
                      <a:pt x="36" y="121"/>
                      <a:pt x="36" y="121"/>
                      <a:pt x="36" y="121"/>
                    </a:cubicBezTo>
                    <a:cubicBezTo>
                      <a:pt x="13" y="124"/>
                      <a:pt x="13" y="124"/>
                      <a:pt x="13" y="124"/>
                    </a:cubicBezTo>
                    <a:cubicBezTo>
                      <a:pt x="1" y="118"/>
                      <a:pt x="1" y="118"/>
                      <a:pt x="1" y="118"/>
                    </a:cubicBezTo>
                    <a:cubicBezTo>
                      <a:pt x="6" y="114"/>
                      <a:pt x="6" y="114"/>
                      <a:pt x="6" y="114"/>
                    </a:cubicBezTo>
                    <a:cubicBezTo>
                      <a:pt x="18" y="113"/>
                      <a:pt x="18" y="113"/>
                      <a:pt x="18" y="113"/>
                    </a:cubicBezTo>
                    <a:cubicBezTo>
                      <a:pt x="22" y="106"/>
                      <a:pt x="22" y="106"/>
                      <a:pt x="22" y="106"/>
                    </a:cubicBezTo>
                    <a:cubicBezTo>
                      <a:pt x="28" y="104"/>
                      <a:pt x="28" y="104"/>
                      <a:pt x="28" y="104"/>
                    </a:cubicBezTo>
                    <a:cubicBezTo>
                      <a:pt x="28" y="104"/>
                      <a:pt x="35" y="105"/>
                      <a:pt x="39" y="106"/>
                    </a:cubicBezTo>
                    <a:cubicBezTo>
                      <a:pt x="40" y="107"/>
                      <a:pt x="41" y="107"/>
                      <a:pt x="42" y="107"/>
                    </a:cubicBezTo>
                    <a:cubicBezTo>
                      <a:pt x="45" y="107"/>
                      <a:pt x="48" y="105"/>
                      <a:pt x="48" y="105"/>
                    </a:cubicBezTo>
                    <a:cubicBezTo>
                      <a:pt x="38" y="98"/>
                      <a:pt x="38" y="98"/>
                      <a:pt x="38" y="98"/>
                    </a:cubicBezTo>
                    <a:cubicBezTo>
                      <a:pt x="41" y="92"/>
                      <a:pt x="41" y="92"/>
                      <a:pt x="41" y="92"/>
                    </a:cubicBezTo>
                    <a:cubicBezTo>
                      <a:pt x="53" y="90"/>
                      <a:pt x="53" y="90"/>
                      <a:pt x="53" y="90"/>
                    </a:cubicBezTo>
                    <a:cubicBezTo>
                      <a:pt x="45" y="85"/>
                      <a:pt x="45" y="85"/>
                      <a:pt x="45" y="85"/>
                    </a:cubicBezTo>
                    <a:cubicBezTo>
                      <a:pt x="50" y="82"/>
                      <a:pt x="50" y="82"/>
                      <a:pt x="50" y="82"/>
                    </a:cubicBezTo>
                    <a:cubicBezTo>
                      <a:pt x="56" y="80"/>
                      <a:pt x="56" y="80"/>
                      <a:pt x="56" y="80"/>
                    </a:cubicBezTo>
                    <a:cubicBezTo>
                      <a:pt x="45" y="76"/>
                      <a:pt x="45" y="76"/>
                      <a:pt x="45" y="76"/>
                    </a:cubicBezTo>
                    <a:cubicBezTo>
                      <a:pt x="43" y="68"/>
                      <a:pt x="43" y="68"/>
                      <a:pt x="43" y="68"/>
                    </a:cubicBezTo>
                    <a:cubicBezTo>
                      <a:pt x="38" y="65"/>
                      <a:pt x="38" y="65"/>
                      <a:pt x="38" y="65"/>
                    </a:cubicBezTo>
                    <a:cubicBezTo>
                      <a:pt x="46" y="63"/>
                      <a:pt x="46" y="63"/>
                      <a:pt x="46" y="63"/>
                    </a:cubicBezTo>
                    <a:cubicBezTo>
                      <a:pt x="58" y="65"/>
                      <a:pt x="58" y="65"/>
                      <a:pt x="58" y="65"/>
                    </a:cubicBezTo>
                    <a:cubicBezTo>
                      <a:pt x="70" y="61"/>
                      <a:pt x="70" y="61"/>
                      <a:pt x="70" y="61"/>
                    </a:cubicBezTo>
                    <a:cubicBezTo>
                      <a:pt x="70" y="57"/>
                      <a:pt x="70" y="57"/>
                      <a:pt x="70" y="57"/>
                    </a:cubicBezTo>
                    <a:cubicBezTo>
                      <a:pt x="89" y="57"/>
                      <a:pt x="89" y="57"/>
                      <a:pt x="89" y="57"/>
                    </a:cubicBezTo>
                    <a:cubicBezTo>
                      <a:pt x="95" y="46"/>
                      <a:pt x="95" y="46"/>
                      <a:pt x="95" y="46"/>
                    </a:cubicBezTo>
                    <a:cubicBezTo>
                      <a:pt x="102" y="46"/>
                      <a:pt x="102" y="46"/>
                      <a:pt x="102" y="46"/>
                    </a:cubicBezTo>
                    <a:cubicBezTo>
                      <a:pt x="102" y="42"/>
                      <a:pt x="102" y="42"/>
                      <a:pt x="102" y="42"/>
                    </a:cubicBezTo>
                    <a:cubicBezTo>
                      <a:pt x="120" y="40"/>
                      <a:pt x="120" y="40"/>
                      <a:pt x="120" y="40"/>
                    </a:cubicBezTo>
                    <a:cubicBezTo>
                      <a:pt x="132" y="33"/>
                      <a:pt x="132" y="33"/>
                      <a:pt x="132" y="33"/>
                    </a:cubicBezTo>
                    <a:cubicBezTo>
                      <a:pt x="143" y="32"/>
                      <a:pt x="143" y="32"/>
                      <a:pt x="143" y="32"/>
                    </a:cubicBezTo>
                    <a:cubicBezTo>
                      <a:pt x="143" y="36"/>
                      <a:pt x="143" y="36"/>
                      <a:pt x="143" y="36"/>
                    </a:cubicBezTo>
                    <a:cubicBezTo>
                      <a:pt x="156" y="34"/>
                      <a:pt x="156" y="34"/>
                      <a:pt x="156" y="34"/>
                    </a:cubicBezTo>
                    <a:cubicBezTo>
                      <a:pt x="147" y="31"/>
                      <a:pt x="147" y="31"/>
                      <a:pt x="147" y="31"/>
                    </a:cubicBezTo>
                    <a:cubicBezTo>
                      <a:pt x="153" y="26"/>
                      <a:pt x="153" y="26"/>
                      <a:pt x="153" y="26"/>
                    </a:cubicBezTo>
                    <a:cubicBezTo>
                      <a:pt x="176" y="25"/>
                      <a:pt x="176" y="25"/>
                      <a:pt x="176" y="25"/>
                    </a:cubicBezTo>
                    <a:cubicBezTo>
                      <a:pt x="177" y="29"/>
                      <a:pt x="177" y="29"/>
                      <a:pt x="177" y="29"/>
                    </a:cubicBezTo>
                    <a:cubicBezTo>
                      <a:pt x="199" y="24"/>
                      <a:pt x="199" y="24"/>
                      <a:pt x="199" y="24"/>
                    </a:cubicBezTo>
                    <a:cubicBezTo>
                      <a:pt x="248" y="15"/>
                      <a:pt x="248" y="15"/>
                      <a:pt x="248" y="15"/>
                    </a:cubicBezTo>
                    <a:cubicBezTo>
                      <a:pt x="251" y="7"/>
                      <a:pt x="251" y="7"/>
                      <a:pt x="251" y="7"/>
                    </a:cubicBezTo>
                    <a:cubicBezTo>
                      <a:pt x="267" y="5"/>
                      <a:pt x="267" y="5"/>
                      <a:pt x="267" y="5"/>
                    </a:cubicBezTo>
                    <a:cubicBezTo>
                      <a:pt x="284" y="1"/>
                      <a:pt x="284" y="1"/>
                      <a:pt x="284" y="1"/>
                    </a:cubicBezTo>
                    <a:moveTo>
                      <a:pt x="284" y="0"/>
                    </a:moveTo>
                    <a:cubicBezTo>
                      <a:pt x="284" y="0"/>
                      <a:pt x="284" y="0"/>
                      <a:pt x="284" y="0"/>
                    </a:cubicBezTo>
                    <a:cubicBezTo>
                      <a:pt x="267" y="5"/>
                      <a:pt x="267" y="5"/>
                      <a:pt x="267" y="5"/>
                    </a:cubicBezTo>
                    <a:cubicBezTo>
                      <a:pt x="251" y="6"/>
                      <a:pt x="251" y="6"/>
                      <a:pt x="251" y="6"/>
                    </a:cubicBezTo>
                    <a:cubicBezTo>
                      <a:pt x="251" y="6"/>
                      <a:pt x="251" y="6"/>
                      <a:pt x="251" y="6"/>
                    </a:cubicBezTo>
                    <a:cubicBezTo>
                      <a:pt x="251" y="7"/>
                      <a:pt x="251" y="7"/>
                      <a:pt x="251" y="7"/>
                    </a:cubicBezTo>
                    <a:cubicBezTo>
                      <a:pt x="248" y="15"/>
                      <a:pt x="248" y="15"/>
                      <a:pt x="248" y="15"/>
                    </a:cubicBezTo>
                    <a:cubicBezTo>
                      <a:pt x="199" y="24"/>
                      <a:pt x="199" y="24"/>
                      <a:pt x="199" y="24"/>
                    </a:cubicBezTo>
                    <a:cubicBezTo>
                      <a:pt x="178" y="28"/>
                      <a:pt x="178" y="28"/>
                      <a:pt x="178" y="28"/>
                    </a:cubicBezTo>
                    <a:cubicBezTo>
                      <a:pt x="176" y="25"/>
                      <a:pt x="176" y="25"/>
                      <a:pt x="176" y="25"/>
                    </a:cubicBezTo>
                    <a:cubicBezTo>
                      <a:pt x="176" y="25"/>
                      <a:pt x="176" y="25"/>
                      <a:pt x="176" y="25"/>
                    </a:cubicBezTo>
                    <a:cubicBezTo>
                      <a:pt x="176" y="25"/>
                      <a:pt x="176" y="25"/>
                      <a:pt x="176" y="25"/>
                    </a:cubicBezTo>
                    <a:cubicBezTo>
                      <a:pt x="153" y="26"/>
                      <a:pt x="153" y="26"/>
                      <a:pt x="153" y="26"/>
                    </a:cubicBezTo>
                    <a:cubicBezTo>
                      <a:pt x="153" y="26"/>
                      <a:pt x="153" y="26"/>
                      <a:pt x="153" y="26"/>
                    </a:cubicBezTo>
                    <a:cubicBezTo>
                      <a:pt x="153" y="26"/>
                      <a:pt x="153" y="26"/>
                      <a:pt x="153" y="26"/>
                    </a:cubicBezTo>
                    <a:cubicBezTo>
                      <a:pt x="147" y="30"/>
                      <a:pt x="147" y="30"/>
                      <a:pt x="147" y="30"/>
                    </a:cubicBezTo>
                    <a:cubicBezTo>
                      <a:pt x="146" y="31"/>
                      <a:pt x="146" y="31"/>
                      <a:pt x="146" y="31"/>
                    </a:cubicBezTo>
                    <a:cubicBezTo>
                      <a:pt x="147" y="31"/>
                      <a:pt x="147" y="31"/>
                      <a:pt x="147" y="31"/>
                    </a:cubicBezTo>
                    <a:cubicBezTo>
                      <a:pt x="154" y="34"/>
                      <a:pt x="154" y="34"/>
                      <a:pt x="154" y="34"/>
                    </a:cubicBezTo>
                    <a:cubicBezTo>
                      <a:pt x="144" y="35"/>
                      <a:pt x="144" y="35"/>
                      <a:pt x="144" y="35"/>
                    </a:cubicBezTo>
                    <a:cubicBezTo>
                      <a:pt x="144" y="32"/>
                      <a:pt x="144" y="32"/>
                      <a:pt x="144" y="32"/>
                    </a:cubicBezTo>
                    <a:cubicBezTo>
                      <a:pt x="144" y="32"/>
                      <a:pt x="144" y="32"/>
                      <a:pt x="144" y="32"/>
                    </a:cubicBezTo>
                    <a:cubicBezTo>
                      <a:pt x="143" y="32"/>
                      <a:pt x="143" y="32"/>
                      <a:pt x="143" y="32"/>
                    </a:cubicBezTo>
                    <a:cubicBezTo>
                      <a:pt x="132" y="33"/>
                      <a:pt x="132" y="33"/>
                      <a:pt x="132" y="33"/>
                    </a:cubicBezTo>
                    <a:cubicBezTo>
                      <a:pt x="132" y="33"/>
                      <a:pt x="132" y="33"/>
                      <a:pt x="132" y="33"/>
                    </a:cubicBezTo>
                    <a:cubicBezTo>
                      <a:pt x="131" y="33"/>
                      <a:pt x="131" y="33"/>
                      <a:pt x="131" y="33"/>
                    </a:cubicBezTo>
                    <a:cubicBezTo>
                      <a:pt x="120" y="40"/>
                      <a:pt x="120" y="40"/>
                      <a:pt x="120" y="40"/>
                    </a:cubicBezTo>
                    <a:cubicBezTo>
                      <a:pt x="102" y="41"/>
                      <a:pt x="102" y="41"/>
                      <a:pt x="102" y="41"/>
                    </a:cubicBezTo>
                    <a:cubicBezTo>
                      <a:pt x="101" y="41"/>
                      <a:pt x="101" y="41"/>
                      <a:pt x="101" y="41"/>
                    </a:cubicBezTo>
                    <a:cubicBezTo>
                      <a:pt x="101" y="42"/>
                      <a:pt x="101" y="42"/>
                      <a:pt x="101" y="42"/>
                    </a:cubicBezTo>
                    <a:cubicBezTo>
                      <a:pt x="101" y="46"/>
                      <a:pt x="101" y="46"/>
                      <a:pt x="101" y="46"/>
                    </a:cubicBezTo>
                    <a:cubicBezTo>
                      <a:pt x="95" y="46"/>
                      <a:pt x="95" y="46"/>
                      <a:pt x="95" y="46"/>
                    </a:cubicBezTo>
                    <a:cubicBezTo>
                      <a:pt x="94" y="46"/>
                      <a:pt x="94" y="46"/>
                      <a:pt x="94" y="46"/>
                    </a:cubicBezTo>
                    <a:cubicBezTo>
                      <a:pt x="94" y="46"/>
                      <a:pt x="94" y="46"/>
                      <a:pt x="94" y="46"/>
                    </a:cubicBezTo>
                    <a:cubicBezTo>
                      <a:pt x="89" y="56"/>
                      <a:pt x="89" y="56"/>
                      <a:pt x="89" y="56"/>
                    </a:cubicBezTo>
                    <a:cubicBezTo>
                      <a:pt x="70" y="56"/>
                      <a:pt x="70" y="56"/>
                      <a:pt x="70" y="56"/>
                    </a:cubicBezTo>
                    <a:cubicBezTo>
                      <a:pt x="70" y="56"/>
                      <a:pt x="70" y="56"/>
                      <a:pt x="70" y="56"/>
                    </a:cubicBezTo>
                    <a:cubicBezTo>
                      <a:pt x="70" y="57"/>
                      <a:pt x="70" y="57"/>
                      <a:pt x="70" y="57"/>
                    </a:cubicBezTo>
                    <a:cubicBezTo>
                      <a:pt x="70" y="61"/>
                      <a:pt x="70" y="61"/>
                      <a:pt x="70" y="61"/>
                    </a:cubicBezTo>
                    <a:cubicBezTo>
                      <a:pt x="58" y="65"/>
                      <a:pt x="58" y="65"/>
                      <a:pt x="58" y="65"/>
                    </a:cubicBezTo>
                    <a:cubicBezTo>
                      <a:pt x="46" y="62"/>
                      <a:pt x="46" y="62"/>
                      <a:pt x="46" y="62"/>
                    </a:cubicBezTo>
                    <a:cubicBezTo>
                      <a:pt x="46" y="62"/>
                      <a:pt x="46" y="62"/>
                      <a:pt x="46" y="62"/>
                    </a:cubicBezTo>
                    <a:cubicBezTo>
                      <a:pt x="46" y="62"/>
                      <a:pt x="46" y="62"/>
                      <a:pt x="46" y="62"/>
                    </a:cubicBezTo>
                    <a:cubicBezTo>
                      <a:pt x="38" y="65"/>
                      <a:pt x="38" y="65"/>
                      <a:pt x="38" y="65"/>
                    </a:cubicBezTo>
                    <a:cubicBezTo>
                      <a:pt x="36" y="65"/>
                      <a:pt x="36" y="65"/>
                      <a:pt x="36" y="65"/>
                    </a:cubicBezTo>
                    <a:cubicBezTo>
                      <a:pt x="37" y="65"/>
                      <a:pt x="37" y="65"/>
                      <a:pt x="37" y="65"/>
                    </a:cubicBezTo>
                    <a:cubicBezTo>
                      <a:pt x="43" y="69"/>
                      <a:pt x="43" y="69"/>
                      <a:pt x="43" y="69"/>
                    </a:cubicBezTo>
                    <a:cubicBezTo>
                      <a:pt x="44" y="76"/>
                      <a:pt x="44" y="76"/>
                      <a:pt x="44" y="76"/>
                    </a:cubicBezTo>
                    <a:cubicBezTo>
                      <a:pt x="44" y="77"/>
                      <a:pt x="44" y="77"/>
                      <a:pt x="44" y="77"/>
                    </a:cubicBezTo>
                    <a:cubicBezTo>
                      <a:pt x="45" y="77"/>
                      <a:pt x="45" y="77"/>
                      <a:pt x="45" y="77"/>
                    </a:cubicBezTo>
                    <a:cubicBezTo>
                      <a:pt x="55" y="80"/>
                      <a:pt x="55" y="80"/>
                      <a:pt x="55" y="80"/>
                    </a:cubicBezTo>
                    <a:cubicBezTo>
                      <a:pt x="50" y="82"/>
                      <a:pt x="50" y="82"/>
                      <a:pt x="50" y="82"/>
                    </a:cubicBezTo>
                    <a:cubicBezTo>
                      <a:pt x="45" y="85"/>
                      <a:pt x="45" y="85"/>
                      <a:pt x="45" y="85"/>
                    </a:cubicBezTo>
                    <a:cubicBezTo>
                      <a:pt x="44" y="85"/>
                      <a:pt x="44" y="85"/>
                      <a:pt x="44" y="85"/>
                    </a:cubicBezTo>
                    <a:cubicBezTo>
                      <a:pt x="45" y="86"/>
                      <a:pt x="45" y="86"/>
                      <a:pt x="45" y="86"/>
                    </a:cubicBezTo>
                    <a:cubicBezTo>
                      <a:pt x="52" y="90"/>
                      <a:pt x="52" y="90"/>
                      <a:pt x="52" y="90"/>
                    </a:cubicBezTo>
                    <a:cubicBezTo>
                      <a:pt x="40" y="91"/>
                      <a:pt x="40" y="91"/>
                      <a:pt x="40" y="91"/>
                    </a:cubicBezTo>
                    <a:cubicBezTo>
                      <a:pt x="40" y="91"/>
                      <a:pt x="40" y="91"/>
                      <a:pt x="40" y="91"/>
                    </a:cubicBezTo>
                    <a:cubicBezTo>
                      <a:pt x="40" y="91"/>
                      <a:pt x="40" y="91"/>
                      <a:pt x="40" y="91"/>
                    </a:cubicBezTo>
                    <a:cubicBezTo>
                      <a:pt x="37" y="98"/>
                      <a:pt x="37" y="98"/>
                      <a:pt x="37" y="98"/>
                    </a:cubicBezTo>
                    <a:cubicBezTo>
                      <a:pt x="37" y="98"/>
                      <a:pt x="37" y="98"/>
                      <a:pt x="37" y="98"/>
                    </a:cubicBezTo>
                    <a:cubicBezTo>
                      <a:pt x="37" y="99"/>
                      <a:pt x="37" y="99"/>
                      <a:pt x="37" y="99"/>
                    </a:cubicBezTo>
                    <a:cubicBezTo>
                      <a:pt x="47" y="105"/>
                      <a:pt x="47" y="105"/>
                      <a:pt x="47" y="105"/>
                    </a:cubicBezTo>
                    <a:cubicBezTo>
                      <a:pt x="46" y="105"/>
                      <a:pt x="44" y="106"/>
                      <a:pt x="42" y="106"/>
                    </a:cubicBezTo>
                    <a:cubicBezTo>
                      <a:pt x="41" y="106"/>
                      <a:pt x="40" y="106"/>
                      <a:pt x="39" y="106"/>
                    </a:cubicBezTo>
                    <a:cubicBezTo>
                      <a:pt x="35" y="104"/>
                      <a:pt x="28" y="103"/>
                      <a:pt x="28" y="103"/>
                    </a:cubicBezTo>
                    <a:cubicBezTo>
                      <a:pt x="28" y="103"/>
                      <a:pt x="28" y="103"/>
                      <a:pt x="28" y="103"/>
                    </a:cubicBezTo>
                    <a:cubicBezTo>
                      <a:pt x="28" y="103"/>
                      <a:pt x="28" y="103"/>
                      <a:pt x="28" y="103"/>
                    </a:cubicBezTo>
                    <a:cubicBezTo>
                      <a:pt x="22" y="106"/>
                      <a:pt x="22" y="106"/>
                      <a:pt x="22" y="106"/>
                    </a:cubicBezTo>
                    <a:cubicBezTo>
                      <a:pt x="22" y="106"/>
                      <a:pt x="22" y="106"/>
                      <a:pt x="22" y="106"/>
                    </a:cubicBezTo>
                    <a:cubicBezTo>
                      <a:pt x="22" y="106"/>
                      <a:pt x="22" y="106"/>
                      <a:pt x="22" y="106"/>
                    </a:cubicBezTo>
                    <a:cubicBezTo>
                      <a:pt x="17" y="113"/>
                      <a:pt x="17" y="113"/>
                      <a:pt x="17" y="113"/>
                    </a:cubicBezTo>
                    <a:cubicBezTo>
                      <a:pt x="6" y="114"/>
                      <a:pt x="6" y="114"/>
                      <a:pt x="6" y="114"/>
                    </a:cubicBezTo>
                    <a:cubicBezTo>
                      <a:pt x="6" y="114"/>
                      <a:pt x="6" y="114"/>
                      <a:pt x="6" y="114"/>
                    </a:cubicBezTo>
                    <a:cubicBezTo>
                      <a:pt x="6" y="114"/>
                      <a:pt x="6" y="114"/>
                      <a:pt x="6" y="114"/>
                    </a:cubicBezTo>
                    <a:cubicBezTo>
                      <a:pt x="0" y="118"/>
                      <a:pt x="0" y="118"/>
                      <a:pt x="0" y="118"/>
                    </a:cubicBezTo>
                    <a:cubicBezTo>
                      <a:pt x="0" y="118"/>
                      <a:pt x="0" y="118"/>
                      <a:pt x="0" y="118"/>
                    </a:cubicBezTo>
                    <a:cubicBezTo>
                      <a:pt x="0" y="119"/>
                      <a:pt x="0" y="119"/>
                      <a:pt x="0" y="119"/>
                    </a:cubicBezTo>
                    <a:cubicBezTo>
                      <a:pt x="13" y="124"/>
                      <a:pt x="13" y="124"/>
                      <a:pt x="13" y="124"/>
                    </a:cubicBezTo>
                    <a:cubicBezTo>
                      <a:pt x="13" y="124"/>
                      <a:pt x="13" y="124"/>
                      <a:pt x="13" y="124"/>
                    </a:cubicBezTo>
                    <a:cubicBezTo>
                      <a:pt x="14" y="124"/>
                      <a:pt x="14" y="124"/>
                      <a:pt x="14" y="124"/>
                    </a:cubicBezTo>
                    <a:cubicBezTo>
                      <a:pt x="36" y="121"/>
                      <a:pt x="36" y="121"/>
                      <a:pt x="36" y="121"/>
                    </a:cubicBezTo>
                    <a:cubicBezTo>
                      <a:pt x="37" y="123"/>
                      <a:pt x="37" y="123"/>
                      <a:pt x="37" y="123"/>
                    </a:cubicBezTo>
                    <a:cubicBezTo>
                      <a:pt x="26" y="125"/>
                      <a:pt x="26" y="125"/>
                      <a:pt x="26" y="125"/>
                    </a:cubicBezTo>
                    <a:cubicBezTo>
                      <a:pt x="26" y="125"/>
                      <a:pt x="26" y="125"/>
                      <a:pt x="26" y="125"/>
                    </a:cubicBezTo>
                    <a:cubicBezTo>
                      <a:pt x="26" y="125"/>
                      <a:pt x="26" y="125"/>
                      <a:pt x="26" y="125"/>
                    </a:cubicBezTo>
                    <a:cubicBezTo>
                      <a:pt x="17" y="130"/>
                      <a:pt x="17" y="130"/>
                      <a:pt x="17" y="130"/>
                    </a:cubicBezTo>
                    <a:cubicBezTo>
                      <a:pt x="17" y="130"/>
                      <a:pt x="17" y="130"/>
                      <a:pt x="17" y="130"/>
                    </a:cubicBezTo>
                    <a:cubicBezTo>
                      <a:pt x="17" y="131"/>
                      <a:pt x="17" y="131"/>
                      <a:pt x="17" y="131"/>
                    </a:cubicBezTo>
                    <a:cubicBezTo>
                      <a:pt x="20" y="136"/>
                      <a:pt x="20" y="136"/>
                      <a:pt x="20" y="136"/>
                    </a:cubicBezTo>
                    <a:cubicBezTo>
                      <a:pt x="20" y="137"/>
                      <a:pt x="20" y="137"/>
                      <a:pt x="20" y="137"/>
                    </a:cubicBezTo>
                    <a:cubicBezTo>
                      <a:pt x="21" y="137"/>
                      <a:pt x="21" y="137"/>
                      <a:pt x="21" y="137"/>
                    </a:cubicBezTo>
                    <a:cubicBezTo>
                      <a:pt x="43" y="136"/>
                      <a:pt x="43" y="136"/>
                      <a:pt x="43" y="136"/>
                    </a:cubicBezTo>
                    <a:cubicBezTo>
                      <a:pt x="47" y="138"/>
                      <a:pt x="47" y="138"/>
                      <a:pt x="47" y="138"/>
                    </a:cubicBezTo>
                    <a:cubicBezTo>
                      <a:pt x="47" y="138"/>
                      <a:pt x="47" y="138"/>
                      <a:pt x="47" y="138"/>
                    </a:cubicBezTo>
                    <a:cubicBezTo>
                      <a:pt x="48" y="138"/>
                      <a:pt x="48" y="138"/>
                      <a:pt x="48" y="138"/>
                    </a:cubicBezTo>
                    <a:cubicBezTo>
                      <a:pt x="63" y="142"/>
                      <a:pt x="63" y="142"/>
                      <a:pt x="63" y="142"/>
                    </a:cubicBezTo>
                    <a:cubicBezTo>
                      <a:pt x="63" y="142"/>
                      <a:pt x="63" y="142"/>
                      <a:pt x="63" y="142"/>
                    </a:cubicBezTo>
                    <a:cubicBezTo>
                      <a:pt x="64" y="142"/>
                      <a:pt x="64" y="142"/>
                      <a:pt x="64" y="142"/>
                    </a:cubicBezTo>
                    <a:cubicBezTo>
                      <a:pt x="84" y="120"/>
                      <a:pt x="84" y="120"/>
                      <a:pt x="84" y="120"/>
                    </a:cubicBezTo>
                    <a:cubicBezTo>
                      <a:pt x="84" y="120"/>
                      <a:pt x="84" y="120"/>
                      <a:pt x="84" y="120"/>
                    </a:cubicBezTo>
                    <a:cubicBezTo>
                      <a:pt x="84" y="120"/>
                      <a:pt x="84" y="120"/>
                      <a:pt x="84" y="120"/>
                    </a:cubicBezTo>
                    <a:cubicBezTo>
                      <a:pt x="85" y="107"/>
                      <a:pt x="85" y="107"/>
                      <a:pt x="85" y="107"/>
                    </a:cubicBezTo>
                    <a:cubicBezTo>
                      <a:pt x="93" y="107"/>
                      <a:pt x="93" y="107"/>
                      <a:pt x="93" y="107"/>
                    </a:cubicBezTo>
                    <a:cubicBezTo>
                      <a:pt x="93" y="107"/>
                      <a:pt x="93" y="107"/>
                      <a:pt x="93" y="107"/>
                    </a:cubicBezTo>
                    <a:cubicBezTo>
                      <a:pt x="93" y="107"/>
                      <a:pt x="93" y="107"/>
                      <a:pt x="93" y="107"/>
                    </a:cubicBezTo>
                    <a:cubicBezTo>
                      <a:pt x="101" y="101"/>
                      <a:pt x="101" y="101"/>
                      <a:pt x="101" y="101"/>
                    </a:cubicBezTo>
                    <a:cubicBezTo>
                      <a:pt x="101" y="101"/>
                      <a:pt x="101" y="101"/>
                      <a:pt x="101" y="101"/>
                    </a:cubicBezTo>
                    <a:cubicBezTo>
                      <a:pt x="101" y="101"/>
                      <a:pt x="101" y="101"/>
                      <a:pt x="101" y="101"/>
                    </a:cubicBezTo>
                    <a:cubicBezTo>
                      <a:pt x="101" y="92"/>
                      <a:pt x="101" y="92"/>
                      <a:pt x="101" y="92"/>
                    </a:cubicBezTo>
                    <a:cubicBezTo>
                      <a:pt x="109" y="92"/>
                      <a:pt x="109" y="92"/>
                      <a:pt x="109" y="92"/>
                    </a:cubicBezTo>
                    <a:cubicBezTo>
                      <a:pt x="109" y="92"/>
                      <a:pt x="109" y="92"/>
                      <a:pt x="109" y="92"/>
                    </a:cubicBezTo>
                    <a:cubicBezTo>
                      <a:pt x="109" y="92"/>
                      <a:pt x="109" y="92"/>
                      <a:pt x="109" y="92"/>
                    </a:cubicBezTo>
                    <a:cubicBezTo>
                      <a:pt x="112" y="86"/>
                      <a:pt x="112" y="86"/>
                      <a:pt x="112" y="86"/>
                    </a:cubicBezTo>
                    <a:cubicBezTo>
                      <a:pt x="130" y="86"/>
                      <a:pt x="130" y="86"/>
                      <a:pt x="130" y="86"/>
                    </a:cubicBezTo>
                    <a:cubicBezTo>
                      <a:pt x="131" y="86"/>
                      <a:pt x="131" y="86"/>
                      <a:pt x="131" y="86"/>
                    </a:cubicBezTo>
                    <a:cubicBezTo>
                      <a:pt x="131" y="85"/>
                      <a:pt x="131" y="85"/>
                      <a:pt x="131" y="85"/>
                    </a:cubicBezTo>
                    <a:cubicBezTo>
                      <a:pt x="132" y="79"/>
                      <a:pt x="132" y="79"/>
                      <a:pt x="132" y="79"/>
                    </a:cubicBezTo>
                    <a:cubicBezTo>
                      <a:pt x="140" y="78"/>
                      <a:pt x="140" y="78"/>
                      <a:pt x="140" y="78"/>
                    </a:cubicBezTo>
                    <a:cubicBezTo>
                      <a:pt x="141" y="78"/>
                      <a:pt x="141" y="78"/>
                      <a:pt x="141" y="78"/>
                    </a:cubicBezTo>
                    <a:cubicBezTo>
                      <a:pt x="141" y="77"/>
                      <a:pt x="141" y="77"/>
                      <a:pt x="141" y="77"/>
                    </a:cubicBezTo>
                    <a:cubicBezTo>
                      <a:pt x="141" y="70"/>
                      <a:pt x="141" y="70"/>
                      <a:pt x="141" y="70"/>
                    </a:cubicBezTo>
                    <a:cubicBezTo>
                      <a:pt x="165" y="63"/>
                      <a:pt x="165" y="63"/>
                      <a:pt x="165" y="63"/>
                    </a:cubicBezTo>
                    <a:cubicBezTo>
                      <a:pt x="165" y="63"/>
                      <a:pt x="165" y="63"/>
                      <a:pt x="165" y="63"/>
                    </a:cubicBezTo>
                    <a:cubicBezTo>
                      <a:pt x="165" y="63"/>
                      <a:pt x="165" y="63"/>
                      <a:pt x="165" y="63"/>
                    </a:cubicBezTo>
                    <a:cubicBezTo>
                      <a:pt x="173" y="57"/>
                      <a:pt x="173" y="57"/>
                      <a:pt x="173" y="57"/>
                    </a:cubicBezTo>
                    <a:cubicBezTo>
                      <a:pt x="183" y="54"/>
                      <a:pt x="183" y="54"/>
                      <a:pt x="183" y="54"/>
                    </a:cubicBezTo>
                    <a:cubicBezTo>
                      <a:pt x="200" y="50"/>
                      <a:pt x="200" y="50"/>
                      <a:pt x="200" y="50"/>
                    </a:cubicBezTo>
                    <a:cubicBezTo>
                      <a:pt x="200" y="50"/>
                      <a:pt x="200" y="50"/>
                      <a:pt x="200" y="50"/>
                    </a:cubicBezTo>
                    <a:cubicBezTo>
                      <a:pt x="200" y="50"/>
                      <a:pt x="200" y="50"/>
                      <a:pt x="200" y="50"/>
                    </a:cubicBezTo>
                    <a:cubicBezTo>
                      <a:pt x="203" y="46"/>
                      <a:pt x="203" y="46"/>
                      <a:pt x="203" y="46"/>
                    </a:cubicBezTo>
                    <a:cubicBezTo>
                      <a:pt x="224" y="43"/>
                      <a:pt x="224" y="43"/>
                      <a:pt x="224" y="43"/>
                    </a:cubicBezTo>
                    <a:cubicBezTo>
                      <a:pt x="224" y="43"/>
                      <a:pt x="224" y="43"/>
                      <a:pt x="224" y="43"/>
                    </a:cubicBezTo>
                    <a:cubicBezTo>
                      <a:pt x="224" y="43"/>
                      <a:pt x="224" y="43"/>
                      <a:pt x="224" y="43"/>
                    </a:cubicBezTo>
                    <a:cubicBezTo>
                      <a:pt x="233" y="40"/>
                      <a:pt x="233" y="40"/>
                      <a:pt x="233" y="40"/>
                    </a:cubicBezTo>
                    <a:cubicBezTo>
                      <a:pt x="260" y="38"/>
                      <a:pt x="260" y="38"/>
                      <a:pt x="260" y="38"/>
                    </a:cubicBezTo>
                    <a:cubicBezTo>
                      <a:pt x="260" y="38"/>
                      <a:pt x="260" y="38"/>
                      <a:pt x="260" y="38"/>
                    </a:cubicBezTo>
                    <a:cubicBezTo>
                      <a:pt x="260" y="37"/>
                      <a:pt x="260" y="37"/>
                      <a:pt x="260" y="37"/>
                    </a:cubicBezTo>
                    <a:cubicBezTo>
                      <a:pt x="286" y="29"/>
                      <a:pt x="286" y="29"/>
                      <a:pt x="286" y="29"/>
                    </a:cubicBezTo>
                    <a:cubicBezTo>
                      <a:pt x="305" y="26"/>
                      <a:pt x="305" y="26"/>
                      <a:pt x="305" y="26"/>
                    </a:cubicBezTo>
                    <a:cubicBezTo>
                      <a:pt x="306" y="26"/>
                      <a:pt x="306" y="26"/>
                      <a:pt x="306" y="26"/>
                    </a:cubicBezTo>
                    <a:cubicBezTo>
                      <a:pt x="306" y="26"/>
                      <a:pt x="306" y="26"/>
                      <a:pt x="306" y="26"/>
                    </a:cubicBezTo>
                    <a:cubicBezTo>
                      <a:pt x="305" y="20"/>
                      <a:pt x="305" y="20"/>
                      <a:pt x="305" y="20"/>
                    </a:cubicBezTo>
                    <a:cubicBezTo>
                      <a:pt x="313" y="15"/>
                      <a:pt x="313" y="15"/>
                      <a:pt x="313" y="15"/>
                    </a:cubicBezTo>
                    <a:cubicBezTo>
                      <a:pt x="313" y="15"/>
                      <a:pt x="313" y="15"/>
                      <a:pt x="313" y="15"/>
                    </a:cubicBezTo>
                    <a:cubicBezTo>
                      <a:pt x="313" y="14"/>
                      <a:pt x="313" y="14"/>
                      <a:pt x="313" y="14"/>
                    </a:cubicBezTo>
                    <a:cubicBezTo>
                      <a:pt x="310" y="5"/>
                      <a:pt x="310" y="5"/>
                      <a:pt x="310" y="5"/>
                    </a:cubicBezTo>
                    <a:cubicBezTo>
                      <a:pt x="310" y="5"/>
                      <a:pt x="310" y="5"/>
                      <a:pt x="310" y="5"/>
                    </a:cubicBezTo>
                    <a:cubicBezTo>
                      <a:pt x="310" y="5"/>
                      <a:pt x="310" y="5"/>
                      <a:pt x="310" y="5"/>
                    </a:cubicBezTo>
                    <a:cubicBezTo>
                      <a:pt x="284" y="0"/>
                      <a:pt x="284" y="0"/>
                      <a:pt x="284" y="0"/>
                    </a:cubicBezTo>
                    <a:cubicBezTo>
                      <a:pt x="284" y="0"/>
                      <a:pt x="284" y="0"/>
                      <a:pt x="284"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1" name="Google Shape;421;p14"/>
              <p:cNvSpPr/>
              <p:nvPr/>
            </p:nvSpPr>
            <p:spPr>
              <a:xfrm>
                <a:off x="3881" y="646"/>
                <a:ext cx="105" cy="91"/>
              </a:xfrm>
              <a:custGeom>
                <a:rect b="b" l="l" r="r" t="t"/>
                <a:pathLst>
                  <a:path extrusionOk="0" h="91" w="105">
                    <a:moveTo>
                      <a:pt x="53" y="84"/>
                    </a:moveTo>
                    <a:lnTo>
                      <a:pt x="38" y="84"/>
                    </a:lnTo>
                    <a:lnTo>
                      <a:pt x="36" y="75"/>
                    </a:lnTo>
                    <a:lnTo>
                      <a:pt x="44" y="65"/>
                    </a:lnTo>
                    <a:lnTo>
                      <a:pt x="33" y="64"/>
                    </a:lnTo>
                    <a:lnTo>
                      <a:pt x="21" y="61"/>
                    </a:lnTo>
                    <a:lnTo>
                      <a:pt x="20" y="56"/>
                    </a:lnTo>
                    <a:lnTo>
                      <a:pt x="12" y="62"/>
                    </a:lnTo>
                    <a:lnTo>
                      <a:pt x="4" y="58"/>
                    </a:lnTo>
                    <a:lnTo>
                      <a:pt x="0" y="53"/>
                    </a:lnTo>
                    <a:lnTo>
                      <a:pt x="6" y="40"/>
                    </a:lnTo>
                    <a:lnTo>
                      <a:pt x="17" y="38"/>
                    </a:lnTo>
                    <a:lnTo>
                      <a:pt x="23" y="33"/>
                    </a:lnTo>
                    <a:lnTo>
                      <a:pt x="24" y="24"/>
                    </a:lnTo>
                    <a:lnTo>
                      <a:pt x="18" y="19"/>
                    </a:lnTo>
                    <a:lnTo>
                      <a:pt x="23" y="12"/>
                    </a:lnTo>
                    <a:lnTo>
                      <a:pt x="29" y="12"/>
                    </a:lnTo>
                    <a:lnTo>
                      <a:pt x="36" y="1"/>
                    </a:lnTo>
                    <a:lnTo>
                      <a:pt x="73" y="0"/>
                    </a:lnTo>
                    <a:lnTo>
                      <a:pt x="88" y="8"/>
                    </a:lnTo>
                    <a:lnTo>
                      <a:pt x="80" y="23"/>
                    </a:lnTo>
                    <a:lnTo>
                      <a:pt x="70" y="24"/>
                    </a:lnTo>
                    <a:lnTo>
                      <a:pt x="68" y="50"/>
                    </a:lnTo>
                    <a:lnTo>
                      <a:pt x="73" y="60"/>
                    </a:lnTo>
                    <a:lnTo>
                      <a:pt x="105" y="79"/>
                    </a:lnTo>
                    <a:lnTo>
                      <a:pt x="103" y="86"/>
                    </a:lnTo>
                    <a:lnTo>
                      <a:pt x="88" y="87"/>
                    </a:lnTo>
                    <a:lnTo>
                      <a:pt x="70" y="91"/>
                    </a:lnTo>
                    <a:lnTo>
                      <a:pt x="53" y="8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2" name="Google Shape;422;p14"/>
              <p:cNvSpPr/>
              <p:nvPr/>
            </p:nvSpPr>
            <p:spPr>
              <a:xfrm>
                <a:off x="3881" y="646"/>
                <a:ext cx="105" cy="92"/>
              </a:xfrm>
              <a:custGeom>
                <a:rect b="b" l="l" r="r" t="t"/>
                <a:pathLst>
                  <a:path extrusionOk="0" h="92" w="105">
                    <a:moveTo>
                      <a:pt x="73" y="1"/>
                    </a:moveTo>
                    <a:lnTo>
                      <a:pt x="88" y="8"/>
                    </a:lnTo>
                    <a:lnTo>
                      <a:pt x="80" y="23"/>
                    </a:lnTo>
                    <a:lnTo>
                      <a:pt x="70" y="24"/>
                    </a:lnTo>
                    <a:lnTo>
                      <a:pt x="68" y="50"/>
                    </a:lnTo>
                    <a:lnTo>
                      <a:pt x="73" y="61"/>
                    </a:lnTo>
                    <a:lnTo>
                      <a:pt x="105" y="79"/>
                    </a:lnTo>
                    <a:lnTo>
                      <a:pt x="103" y="86"/>
                    </a:lnTo>
                    <a:lnTo>
                      <a:pt x="88" y="87"/>
                    </a:lnTo>
                    <a:lnTo>
                      <a:pt x="70" y="91"/>
                    </a:lnTo>
                    <a:lnTo>
                      <a:pt x="53" y="84"/>
                    </a:lnTo>
                    <a:lnTo>
                      <a:pt x="38" y="83"/>
                    </a:lnTo>
                    <a:lnTo>
                      <a:pt x="37" y="75"/>
                    </a:lnTo>
                    <a:lnTo>
                      <a:pt x="44" y="65"/>
                    </a:lnTo>
                    <a:lnTo>
                      <a:pt x="33" y="64"/>
                    </a:lnTo>
                    <a:lnTo>
                      <a:pt x="21" y="61"/>
                    </a:lnTo>
                    <a:lnTo>
                      <a:pt x="20" y="56"/>
                    </a:lnTo>
                    <a:lnTo>
                      <a:pt x="12" y="61"/>
                    </a:lnTo>
                    <a:lnTo>
                      <a:pt x="5" y="58"/>
                    </a:lnTo>
                    <a:lnTo>
                      <a:pt x="0" y="53"/>
                    </a:lnTo>
                    <a:lnTo>
                      <a:pt x="6" y="40"/>
                    </a:lnTo>
                    <a:lnTo>
                      <a:pt x="17" y="38"/>
                    </a:lnTo>
                    <a:lnTo>
                      <a:pt x="23" y="33"/>
                    </a:lnTo>
                    <a:lnTo>
                      <a:pt x="24" y="24"/>
                    </a:lnTo>
                    <a:lnTo>
                      <a:pt x="18" y="19"/>
                    </a:lnTo>
                    <a:lnTo>
                      <a:pt x="23" y="12"/>
                    </a:lnTo>
                    <a:lnTo>
                      <a:pt x="29" y="12"/>
                    </a:lnTo>
                    <a:lnTo>
                      <a:pt x="36" y="2"/>
                    </a:lnTo>
                    <a:lnTo>
                      <a:pt x="73" y="1"/>
                    </a:lnTo>
                    <a:close/>
                    <a:moveTo>
                      <a:pt x="73" y="0"/>
                    </a:moveTo>
                    <a:lnTo>
                      <a:pt x="72" y="0"/>
                    </a:lnTo>
                    <a:lnTo>
                      <a:pt x="36" y="1"/>
                    </a:lnTo>
                    <a:lnTo>
                      <a:pt x="36" y="1"/>
                    </a:lnTo>
                    <a:lnTo>
                      <a:pt x="36" y="1"/>
                    </a:lnTo>
                    <a:lnTo>
                      <a:pt x="29" y="11"/>
                    </a:lnTo>
                    <a:lnTo>
                      <a:pt x="23" y="12"/>
                    </a:lnTo>
                    <a:lnTo>
                      <a:pt x="23" y="12"/>
                    </a:lnTo>
                    <a:lnTo>
                      <a:pt x="23" y="12"/>
                    </a:lnTo>
                    <a:lnTo>
                      <a:pt x="18" y="19"/>
                    </a:lnTo>
                    <a:lnTo>
                      <a:pt x="18" y="19"/>
                    </a:lnTo>
                    <a:lnTo>
                      <a:pt x="18" y="19"/>
                    </a:lnTo>
                    <a:lnTo>
                      <a:pt x="24" y="24"/>
                    </a:lnTo>
                    <a:lnTo>
                      <a:pt x="23" y="33"/>
                    </a:lnTo>
                    <a:lnTo>
                      <a:pt x="17" y="38"/>
                    </a:lnTo>
                    <a:lnTo>
                      <a:pt x="6" y="40"/>
                    </a:lnTo>
                    <a:lnTo>
                      <a:pt x="6" y="40"/>
                    </a:lnTo>
                    <a:lnTo>
                      <a:pt x="6" y="40"/>
                    </a:lnTo>
                    <a:lnTo>
                      <a:pt x="0" y="52"/>
                    </a:lnTo>
                    <a:lnTo>
                      <a:pt x="0" y="53"/>
                    </a:lnTo>
                    <a:lnTo>
                      <a:pt x="0" y="53"/>
                    </a:lnTo>
                    <a:lnTo>
                      <a:pt x="4" y="58"/>
                    </a:lnTo>
                    <a:lnTo>
                      <a:pt x="4" y="58"/>
                    </a:lnTo>
                    <a:lnTo>
                      <a:pt x="4" y="59"/>
                    </a:lnTo>
                    <a:lnTo>
                      <a:pt x="12" y="62"/>
                    </a:lnTo>
                    <a:lnTo>
                      <a:pt x="12" y="62"/>
                    </a:lnTo>
                    <a:lnTo>
                      <a:pt x="12" y="62"/>
                    </a:lnTo>
                    <a:lnTo>
                      <a:pt x="19" y="56"/>
                    </a:lnTo>
                    <a:lnTo>
                      <a:pt x="21" y="61"/>
                    </a:lnTo>
                    <a:lnTo>
                      <a:pt x="21" y="61"/>
                    </a:lnTo>
                    <a:lnTo>
                      <a:pt x="21" y="61"/>
                    </a:lnTo>
                    <a:lnTo>
                      <a:pt x="33" y="64"/>
                    </a:lnTo>
                    <a:lnTo>
                      <a:pt x="44" y="65"/>
                    </a:lnTo>
                    <a:lnTo>
                      <a:pt x="36" y="75"/>
                    </a:lnTo>
                    <a:lnTo>
                      <a:pt x="36" y="75"/>
                    </a:lnTo>
                    <a:lnTo>
                      <a:pt x="36" y="76"/>
                    </a:lnTo>
                    <a:lnTo>
                      <a:pt x="38" y="83"/>
                    </a:lnTo>
                    <a:lnTo>
                      <a:pt x="38" y="84"/>
                    </a:lnTo>
                    <a:lnTo>
                      <a:pt x="38" y="84"/>
                    </a:lnTo>
                    <a:lnTo>
                      <a:pt x="53" y="85"/>
                    </a:lnTo>
                    <a:lnTo>
                      <a:pt x="69" y="92"/>
                    </a:lnTo>
                    <a:lnTo>
                      <a:pt x="70" y="92"/>
                    </a:lnTo>
                    <a:lnTo>
                      <a:pt x="70" y="92"/>
                    </a:lnTo>
                    <a:lnTo>
                      <a:pt x="88" y="88"/>
                    </a:lnTo>
                    <a:lnTo>
                      <a:pt x="103" y="86"/>
                    </a:lnTo>
                    <a:lnTo>
                      <a:pt x="103" y="86"/>
                    </a:lnTo>
                    <a:lnTo>
                      <a:pt x="103" y="86"/>
                    </a:lnTo>
                    <a:lnTo>
                      <a:pt x="105" y="79"/>
                    </a:lnTo>
                    <a:lnTo>
                      <a:pt x="105" y="79"/>
                    </a:lnTo>
                    <a:lnTo>
                      <a:pt x="105" y="79"/>
                    </a:lnTo>
                    <a:lnTo>
                      <a:pt x="73" y="60"/>
                    </a:lnTo>
                    <a:lnTo>
                      <a:pt x="69" y="50"/>
                    </a:lnTo>
                    <a:lnTo>
                      <a:pt x="70" y="24"/>
                    </a:lnTo>
                    <a:lnTo>
                      <a:pt x="80" y="23"/>
                    </a:lnTo>
                    <a:lnTo>
                      <a:pt x="80" y="23"/>
                    </a:lnTo>
                    <a:lnTo>
                      <a:pt x="80" y="23"/>
                    </a:lnTo>
                    <a:lnTo>
                      <a:pt x="88" y="8"/>
                    </a:lnTo>
                    <a:lnTo>
                      <a:pt x="88" y="8"/>
                    </a:lnTo>
                    <a:lnTo>
                      <a:pt x="88" y="7"/>
                    </a:lnTo>
                    <a:lnTo>
                      <a:pt x="73" y="0"/>
                    </a:lnTo>
                    <a:lnTo>
                      <a:pt x="73" y="0"/>
                    </a:lnTo>
                    <a:lnTo>
                      <a:pt x="7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3" name="Google Shape;423;p14"/>
              <p:cNvSpPr/>
              <p:nvPr/>
            </p:nvSpPr>
            <p:spPr>
              <a:xfrm>
                <a:off x="3881" y="646"/>
                <a:ext cx="105" cy="92"/>
              </a:xfrm>
              <a:custGeom>
                <a:rect b="b" l="l" r="r" t="t"/>
                <a:pathLst>
                  <a:path extrusionOk="0" h="92" w="105">
                    <a:moveTo>
                      <a:pt x="73" y="1"/>
                    </a:moveTo>
                    <a:lnTo>
                      <a:pt x="88" y="8"/>
                    </a:lnTo>
                    <a:lnTo>
                      <a:pt x="80" y="23"/>
                    </a:lnTo>
                    <a:lnTo>
                      <a:pt x="70" y="24"/>
                    </a:lnTo>
                    <a:lnTo>
                      <a:pt x="68" y="50"/>
                    </a:lnTo>
                    <a:lnTo>
                      <a:pt x="73" y="61"/>
                    </a:lnTo>
                    <a:lnTo>
                      <a:pt x="105" y="79"/>
                    </a:lnTo>
                    <a:lnTo>
                      <a:pt x="103" y="86"/>
                    </a:lnTo>
                    <a:lnTo>
                      <a:pt x="88" y="87"/>
                    </a:lnTo>
                    <a:lnTo>
                      <a:pt x="70" y="91"/>
                    </a:lnTo>
                    <a:lnTo>
                      <a:pt x="53" y="84"/>
                    </a:lnTo>
                    <a:lnTo>
                      <a:pt x="38" y="83"/>
                    </a:lnTo>
                    <a:lnTo>
                      <a:pt x="37" y="75"/>
                    </a:lnTo>
                    <a:lnTo>
                      <a:pt x="44" y="65"/>
                    </a:lnTo>
                    <a:lnTo>
                      <a:pt x="33" y="64"/>
                    </a:lnTo>
                    <a:lnTo>
                      <a:pt x="21" y="61"/>
                    </a:lnTo>
                    <a:lnTo>
                      <a:pt x="20" y="56"/>
                    </a:lnTo>
                    <a:lnTo>
                      <a:pt x="12" y="61"/>
                    </a:lnTo>
                    <a:lnTo>
                      <a:pt x="5" y="58"/>
                    </a:lnTo>
                    <a:lnTo>
                      <a:pt x="0" y="53"/>
                    </a:lnTo>
                    <a:lnTo>
                      <a:pt x="6" y="40"/>
                    </a:lnTo>
                    <a:lnTo>
                      <a:pt x="17" y="38"/>
                    </a:lnTo>
                    <a:lnTo>
                      <a:pt x="23" y="33"/>
                    </a:lnTo>
                    <a:lnTo>
                      <a:pt x="24" y="24"/>
                    </a:lnTo>
                    <a:lnTo>
                      <a:pt x="18" y="19"/>
                    </a:lnTo>
                    <a:lnTo>
                      <a:pt x="23" y="12"/>
                    </a:lnTo>
                    <a:lnTo>
                      <a:pt x="29" y="12"/>
                    </a:lnTo>
                    <a:lnTo>
                      <a:pt x="36" y="2"/>
                    </a:lnTo>
                    <a:lnTo>
                      <a:pt x="73" y="1"/>
                    </a:lnTo>
                    <a:moveTo>
                      <a:pt x="73" y="0"/>
                    </a:moveTo>
                    <a:lnTo>
                      <a:pt x="72" y="0"/>
                    </a:lnTo>
                    <a:lnTo>
                      <a:pt x="36" y="1"/>
                    </a:lnTo>
                    <a:lnTo>
                      <a:pt x="36" y="1"/>
                    </a:lnTo>
                    <a:lnTo>
                      <a:pt x="36" y="1"/>
                    </a:lnTo>
                    <a:lnTo>
                      <a:pt x="29" y="11"/>
                    </a:lnTo>
                    <a:lnTo>
                      <a:pt x="23" y="12"/>
                    </a:lnTo>
                    <a:lnTo>
                      <a:pt x="23" y="12"/>
                    </a:lnTo>
                    <a:lnTo>
                      <a:pt x="23" y="12"/>
                    </a:lnTo>
                    <a:lnTo>
                      <a:pt x="18" y="19"/>
                    </a:lnTo>
                    <a:lnTo>
                      <a:pt x="18" y="19"/>
                    </a:lnTo>
                    <a:lnTo>
                      <a:pt x="18" y="19"/>
                    </a:lnTo>
                    <a:lnTo>
                      <a:pt x="24" y="24"/>
                    </a:lnTo>
                    <a:lnTo>
                      <a:pt x="23" y="33"/>
                    </a:lnTo>
                    <a:lnTo>
                      <a:pt x="17" y="38"/>
                    </a:lnTo>
                    <a:lnTo>
                      <a:pt x="6" y="40"/>
                    </a:lnTo>
                    <a:lnTo>
                      <a:pt x="6" y="40"/>
                    </a:lnTo>
                    <a:lnTo>
                      <a:pt x="6" y="40"/>
                    </a:lnTo>
                    <a:lnTo>
                      <a:pt x="0" y="52"/>
                    </a:lnTo>
                    <a:lnTo>
                      <a:pt x="0" y="53"/>
                    </a:lnTo>
                    <a:lnTo>
                      <a:pt x="0" y="53"/>
                    </a:lnTo>
                    <a:lnTo>
                      <a:pt x="4" y="58"/>
                    </a:lnTo>
                    <a:lnTo>
                      <a:pt x="4" y="58"/>
                    </a:lnTo>
                    <a:lnTo>
                      <a:pt x="4" y="59"/>
                    </a:lnTo>
                    <a:lnTo>
                      <a:pt x="12" y="62"/>
                    </a:lnTo>
                    <a:lnTo>
                      <a:pt x="12" y="62"/>
                    </a:lnTo>
                    <a:lnTo>
                      <a:pt x="12" y="62"/>
                    </a:lnTo>
                    <a:lnTo>
                      <a:pt x="19" y="56"/>
                    </a:lnTo>
                    <a:lnTo>
                      <a:pt x="21" y="61"/>
                    </a:lnTo>
                    <a:lnTo>
                      <a:pt x="21" y="61"/>
                    </a:lnTo>
                    <a:lnTo>
                      <a:pt x="21" y="61"/>
                    </a:lnTo>
                    <a:lnTo>
                      <a:pt x="33" y="64"/>
                    </a:lnTo>
                    <a:lnTo>
                      <a:pt x="44" y="65"/>
                    </a:lnTo>
                    <a:lnTo>
                      <a:pt x="36" y="75"/>
                    </a:lnTo>
                    <a:lnTo>
                      <a:pt x="36" y="75"/>
                    </a:lnTo>
                    <a:lnTo>
                      <a:pt x="36" y="76"/>
                    </a:lnTo>
                    <a:lnTo>
                      <a:pt x="38" y="83"/>
                    </a:lnTo>
                    <a:lnTo>
                      <a:pt x="38" y="84"/>
                    </a:lnTo>
                    <a:lnTo>
                      <a:pt x="38" y="84"/>
                    </a:lnTo>
                    <a:lnTo>
                      <a:pt x="53" y="85"/>
                    </a:lnTo>
                    <a:lnTo>
                      <a:pt x="69" y="92"/>
                    </a:lnTo>
                    <a:lnTo>
                      <a:pt x="70" y="92"/>
                    </a:lnTo>
                    <a:lnTo>
                      <a:pt x="70" y="92"/>
                    </a:lnTo>
                    <a:lnTo>
                      <a:pt x="88" y="88"/>
                    </a:lnTo>
                    <a:lnTo>
                      <a:pt x="103" y="86"/>
                    </a:lnTo>
                    <a:lnTo>
                      <a:pt x="103" y="86"/>
                    </a:lnTo>
                    <a:lnTo>
                      <a:pt x="103" y="86"/>
                    </a:lnTo>
                    <a:lnTo>
                      <a:pt x="105" y="79"/>
                    </a:lnTo>
                    <a:lnTo>
                      <a:pt x="105" y="79"/>
                    </a:lnTo>
                    <a:lnTo>
                      <a:pt x="105" y="79"/>
                    </a:lnTo>
                    <a:lnTo>
                      <a:pt x="73" y="60"/>
                    </a:lnTo>
                    <a:lnTo>
                      <a:pt x="69" y="50"/>
                    </a:lnTo>
                    <a:lnTo>
                      <a:pt x="70" y="24"/>
                    </a:lnTo>
                    <a:lnTo>
                      <a:pt x="80" y="23"/>
                    </a:lnTo>
                    <a:lnTo>
                      <a:pt x="80" y="23"/>
                    </a:lnTo>
                    <a:lnTo>
                      <a:pt x="80" y="23"/>
                    </a:lnTo>
                    <a:lnTo>
                      <a:pt x="88" y="8"/>
                    </a:lnTo>
                    <a:lnTo>
                      <a:pt x="88" y="8"/>
                    </a:lnTo>
                    <a:lnTo>
                      <a:pt x="88" y="7"/>
                    </a:lnTo>
                    <a:lnTo>
                      <a:pt x="73" y="0"/>
                    </a:lnTo>
                    <a:lnTo>
                      <a:pt x="73" y="0"/>
                    </a:lnTo>
                    <a:lnTo>
                      <a:pt x="7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4" name="Google Shape;424;p14"/>
              <p:cNvSpPr/>
              <p:nvPr/>
            </p:nvSpPr>
            <p:spPr>
              <a:xfrm>
                <a:off x="3892" y="710"/>
                <a:ext cx="21" cy="10"/>
              </a:xfrm>
              <a:custGeom>
                <a:rect b="b" l="l" r="r" t="t"/>
                <a:pathLst>
                  <a:path extrusionOk="0" h="10" w="21">
                    <a:moveTo>
                      <a:pt x="0" y="0"/>
                    </a:moveTo>
                    <a:lnTo>
                      <a:pt x="9" y="0"/>
                    </a:lnTo>
                    <a:lnTo>
                      <a:pt x="21" y="6"/>
                    </a:lnTo>
                    <a:lnTo>
                      <a:pt x="20" y="1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5" name="Google Shape;425;p14"/>
              <p:cNvSpPr/>
              <p:nvPr/>
            </p:nvSpPr>
            <p:spPr>
              <a:xfrm>
                <a:off x="3891" y="710"/>
                <a:ext cx="22" cy="11"/>
              </a:xfrm>
              <a:custGeom>
                <a:rect b="b" l="l" r="r" t="t"/>
                <a:pathLst>
                  <a:path extrusionOk="0" h="11" w="22">
                    <a:moveTo>
                      <a:pt x="10" y="0"/>
                    </a:moveTo>
                    <a:lnTo>
                      <a:pt x="22" y="6"/>
                    </a:lnTo>
                    <a:lnTo>
                      <a:pt x="21" y="10"/>
                    </a:lnTo>
                    <a:lnTo>
                      <a:pt x="2" y="0"/>
                    </a:lnTo>
                    <a:lnTo>
                      <a:pt x="10" y="0"/>
                    </a:lnTo>
                    <a:close/>
                    <a:moveTo>
                      <a:pt x="10" y="0"/>
                    </a:moveTo>
                    <a:lnTo>
                      <a:pt x="10" y="0"/>
                    </a:lnTo>
                    <a:lnTo>
                      <a:pt x="2" y="0"/>
                    </a:lnTo>
                    <a:lnTo>
                      <a:pt x="0" y="0"/>
                    </a:lnTo>
                    <a:lnTo>
                      <a:pt x="2" y="1"/>
                    </a:lnTo>
                    <a:lnTo>
                      <a:pt x="20" y="10"/>
                    </a:lnTo>
                    <a:lnTo>
                      <a:pt x="21" y="11"/>
                    </a:lnTo>
                    <a:lnTo>
                      <a:pt x="21" y="10"/>
                    </a:lnTo>
                    <a:lnTo>
                      <a:pt x="22" y="6"/>
                    </a:lnTo>
                    <a:lnTo>
                      <a:pt x="22" y="6"/>
                    </a:lnTo>
                    <a:lnTo>
                      <a:pt x="22" y="6"/>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6" name="Google Shape;426;p14"/>
              <p:cNvSpPr/>
              <p:nvPr/>
            </p:nvSpPr>
            <p:spPr>
              <a:xfrm>
                <a:off x="3891" y="710"/>
                <a:ext cx="22" cy="11"/>
              </a:xfrm>
              <a:custGeom>
                <a:rect b="b" l="l" r="r" t="t"/>
                <a:pathLst>
                  <a:path extrusionOk="0" h="11" w="22">
                    <a:moveTo>
                      <a:pt x="10" y="0"/>
                    </a:moveTo>
                    <a:lnTo>
                      <a:pt x="22" y="6"/>
                    </a:lnTo>
                    <a:lnTo>
                      <a:pt x="21" y="10"/>
                    </a:lnTo>
                    <a:lnTo>
                      <a:pt x="2" y="0"/>
                    </a:lnTo>
                    <a:lnTo>
                      <a:pt x="10" y="0"/>
                    </a:lnTo>
                    <a:moveTo>
                      <a:pt x="10" y="0"/>
                    </a:moveTo>
                    <a:lnTo>
                      <a:pt x="10" y="0"/>
                    </a:lnTo>
                    <a:lnTo>
                      <a:pt x="2" y="0"/>
                    </a:lnTo>
                    <a:lnTo>
                      <a:pt x="0" y="0"/>
                    </a:lnTo>
                    <a:lnTo>
                      <a:pt x="2" y="1"/>
                    </a:lnTo>
                    <a:lnTo>
                      <a:pt x="20" y="10"/>
                    </a:lnTo>
                    <a:lnTo>
                      <a:pt x="21" y="11"/>
                    </a:lnTo>
                    <a:lnTo>
                      <a:pt x="21" y="10"/>
                    </a:lnTo>
                    <a:lnTo>
                      <a:pt x="22" y="6"/>
                    </a:lnTo>
                    <a:lnTo>
                      <a:pt x="22" y="6"/>
                    </a:lnTo>
                    <a:lnTo>
                      <a:pt x="22" y="6"/>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7" name="Google Shape;427;p14"/>
              <p:cNvSpPr/>
              <p:nvPr/>
            </p:nvSpPr>
            <p:spPr>
              <a:xfrm>
                <a:off x="3819" y="766"/>
                <a:ext cx="40" cy="23"/>
              </a:xfrm>
              <a:custGeom>
                <a:rect b="b" l="l" r="r" t="t"/>
                <a:pathLst>
                  <a:path extrusionOk="0" h="23" w="40">
                    <a:moveTo>
                      <a:pt x="0" y="20"/>
                    </a:moveTo>
                    <a:lnTo>
                      <a:pt x="1" y="13"/>
                    </a:lnTo>
                    <a:lnTo>
                      <a:pt x="6" y="2"/>
                    </a:lnTo>
                    <a:lnTo>
                      <a:pt x="21" y="0"/>
                    </a:lnTo>
                    <a:lnTo>
                      <a:pt x="29" y="6"/>
                    </a:lnTo>
                    <a:lnTo>
                      <a:pt x="40" y="9"/>
                    </a:lnTo>
                    <a:lnTo>
                      <a:pt x="38" y="18"/>
                    </a:lnTo>
                    <a:lnTo>
                      <a:pt x="23" y="23"/>
                    </a:lnTo>
                    <a:lnTo>
                      <a:pt x="0" y="2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8" name="Google Shape;428;p14"/>
              <p:cNvSpPr/>
              <p:nvPr/>
            </p:nvSpPr>
            <p:spPr>
              <a:xfrm>
                <a:off x="3819" y="766"/>
                <a:ext cx="40" cy="23"/>
              </a:xfrm>
              <a:custGeom>
                <a:rect b="b" l="l" r="r" t="t"/>
                <a:pathLst>
                  <a:path extrusionOk="0" h="23" w="40">
                    <a:moveTo>
                      <a:pt x="21" y="0"/>
                    </a:moveTo>
                    <a:lnTo>
                      <a:pt x="29" y="7"/>
                    </a:lnTo>
                    <a:lnTo>
                      <a:pt x="40" y="9"/>
                    </a:lnTo>
                    <a:lnTo>
                      <a:pt x="38" y="18"/>
                    </a:lnTo>
                    <a:lnTo>
                      <a:pt x="23" y="22"/>
                    </a:lnTo>
                    <a:lnTo>
                      <a:pt x="0" y="20"/>
                    </a:lnTo>
                    <a:lnTo>
                      <a:pt x="2" y="13"/>
                    </a:lnTo>
                    <a:lnTo>
                      <a:pt x="6" y="2"/>
                    </a:lnTo>
                    <a:lnTo>
                      <a:pt x="21" y="0"/>
                    </a:lnTo>
                    <a:close/>
                    <a:moveTo>
                      <a:pt x="21" y="0"/>
                    </a:moveTo>
                    <a:lnTo>
                      <a:pt x="21" y="0"/>
                    </a:lnTo>
                    <a:lnTo>
                      <a:pt x="6" y="1"/>
                    </a:lnTo>
                    <a:lnTo>
                      <a:pt x="6" y="1"/>
                    </a:lnTo>
                    <a:lnTo>
                      <a:pt x="6" y="2"/>
                    </a:lnTo>
                    <a:lnTo>
                      <a:pt x="1" y="13"/>
                    </a:lnTo>
                    <a:lnTo>
                      <a:pt x="1" y="13"/>
                    </a:lnTo>
                    <a:lnTo>
                      <a:pt x="1" y="13"/>
                    </a:lnTo>
                    <a:lnTo>
                      <a:pt x="0" y="20"/>
                    </a:lnTo>
                    <a:lnTo>
                      <a:pt x="0" y="20"/>
                    </a:lnTo>
                    <a:lnTo>
                      <a:pt x="0" y="20"/>
                    </a:lnTo>
                    <a:lnTo>
                      <a:pt x="23" y="23"/>
                    </a:lnTo>
                    <a:lnTo>
                      <a:pt x="23" y="23"/>
                    </a:lnTo>
                    <a:lnTo>
                      <a:pt x="23" y="23"/>
                    </a:lnTo>
                    <a:lnTo>
                      <a:pt x="38" y="18"/>
                    </a:lnTo>
                    <a:lnTo>
                      <a:pt x="38" y="18"/>
                    </a:lnTo>
                    <a:lnTo>
                      <a:pt x="38" y="18"/>
                    </a:lnTo>
                    <a:lnTo>
                      <a:pt x="40" y="9"/>
                    </a:lnTo>
                    <a:lnTo>
                      <a:pt x="40" y="9"/>
                    </a:lnTo>
                    <a:lnTo>
                      <a:pt x="40" y="9"/>
                    </a:lnTo>
                    <a:lnTo>
                      <a:pt x="29" y="6"/>
                    </a:lnTo>
                    <a:lnTo>
                      <a:pt x="22" y="0"/>
                    </a:lnTo>
                    <a:lnTo>
                      <a:pt x="21" y="0"/>
                    </a:lnTo>
                    <a:lnTo>
                      <a:pt x="2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9" name="Google Shape;429;p14"/>
              <p:cNvSpPr/>
              <p:nvPr/>
            </p:nvSpPr>
            <p:spPr>
              <a:xfrm>
                <a:off x="3819" y="766"/>
                <a:ext cx="40" cy="23"/>
              </a:xfrm>
              <a:custGeom>
                <a:rect b="b" l="l" r="r" t="t"/>
                <a:pathLst>
                  <a:path extrusionOk="0" h="23" w="40">
                    <a:moveTo>
                      <a:pt x="21" y="0"/>
                    </a:moveTo>
                    <a:lnTo>
                      <a:pt x="29" y="7"/>
                    </a:lnTo>
                    <a:lnTo>
                      <a:pt x="40" y="9"/>
                    </a:lnTo>
                    <a:lnTo>
                      <a:pt x="38" y="18"/>
                    </a:lnTo>
                    <a:lnTo>
                      <a:pt x="23" y="22"/>
                    </a:lnTo>
                    <a:lnTo>
                      <a:pt x="0" y="20"/>
                    </a:lnTo>
                    <a:lnTo>
                      <a:pt x="2" y="13"/>
                    </a:lnTo>
                    <a:lnTo>
                      <a:pt x="6" y="2"/>
                    </a:lnTo>
                    <a:lnTo>
                      <a:pt x="21" y="0"/>
                    </a:lnTo>
                    <a:moveTo>
                      <a:pt x="21" y="0"/>
                    </a:moveTo>
                    <a:lnTo>
                      <a:pt x="21" y="0"/>
                    </a:lnTo>
                    <a:lnTo>
                      <a:pt x="6" y="1"/>
                    </a:lnTo>
                    <a:lnTo>
                      <a:pt x="6" y="1"/>
                    </a:lnTo>
                    <a:lnTo>
                      <a:pt x="6" y="2"/>
                    </a:lnTo>
                    <a:lnTo>
                      <a:pt x="1" y="13"/>
                    </a:lnTo>
                    <a:lnTo>
                      <a:pt x="1" y="13"/>
                    </a:lnTo>
                    <a:lnTo>
                      <a:pt x="1" y="13"/>
                    </a:lnTo>
                    <a:lnTo>
                      <a:pt x="0" y="20"/>
                    </a:lnTo>
                    <a:lnTo>
                      <a:pt x="0" y="20"/>
                    </a:lnTo>
                    <a:lnTo>
                      <a:pt x="0" y="20"/>
                    </a:lnTo>
                    <a:lnTo>
                      <a:pt x="23" y="23"/>
                    </a:lnTo>
                    <a:lnTo>
                      <a:pt x="23" y="23"/>
                    </a:lnTo>
                    <a:lnTo>
                      <a:pt x="23" y="23"/>
                    </a:lnTo>
                    <a:lnTo>
                      <a:pt x="38" y="18"/>
                    </a:lnTo>
                    <a:lnTo>
                      <a:pt x="38" y="18"/>
                    </a:lnTo>
                    <a:lnTo>
                      <a:pt x="38" y="18"/>
                    </a:lnTo>
                    <a:lnTo>
                      <a:pt x="40" y="9"/>
                    </a:lnTo>
                    <a:lnTo>
                      <a:pt x="40" y="9"/>
                    </a:lnTo>
                    <a:lnTo>
                      <a:pt x="40" y="9"/>
                    </a:lnTo>
                    <a:lnTo>
                      <a:pt x="29" y="6"/>
                    </a:lnTo>
                    <a:lnTo>
                      <a:pt x="22" y="0"/>
                    </a:lnTo>
                    <a:lnTo>
                      <a:pt x="21" y="0"/>
                    </a:lnTo>
                    <a:lnTo>
                      <a:pt x="2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0" name="Google Shape;430;p14"/>
              <p:cNvSpPr/>
              <p:nvPr/>
            </p:nvSpPr>
            <p:spPr>
              <a:xfrm>
                <a:off x="3427" y="717"/>
                <a:ext cx="11" cy="5"/>
              </a:xfrm>
              <a:custGeom>
                <a:rect b="b" l="l" r="r" t="t"/>
                <a:pathLst>
                  <a:path extrusionOk="0" h="5" w="11">
                    <a:moveTo>
                      <a:pt x="0" y="1"/>
                    </a:moveTo>
                    <a:lnTo>
                      <a:pt x="8" y="0"/>
                    </a:lnTo>
                    <a:lnTo>
                      <a:pt x="11" y="4"/>
                    </a:lnTo>
                    <a:lnTo>
                      <a:pt x="4" y="5"/>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1" name="Google Shape;431;p14"/>
              <p:cNvSpPr/>
              <p:nvPr/>
            </p:nvSpPr>
            <p:spPr>
              <a:xfrm>
                <a:off x="3427" y="717"/>
                <a:ext cx="11" cy="5"/>
              </a:xfrm>
              <a:custGeom>
                <a:rect b="b" l="l" r="r" t="t"/>
                <a:pathLst>
                  <a:path extrusionOk="0" h="5" w="11">
                    <a:moveTo>
                      <a:pt x="8" y="0"/>
                    </a:moveTo>
                    <a:lnTo>
                      <a:pt x="10" y="4"/>
                    </a:lnTo>
                    <a:lnTo>
                      <a:pt x="4" y="5"/>
                    </a:lnTo>
                    <a:lnTo>
                      <a:pt x="1" y="1"/>
                    </a:lnTo>
                    <a:lnTo>
                      <a:pt x="8" y="0"/>
                    </a:lnTo>
                    <a:close/>
                    <a:moveTo>
                      <a:pt x="9" y="0"/>
                    </a:moveTo>
                    <a:lnTo>
                      <a:pt x="8" y="0"/>
                    </a:lnTo>
                    <a:lnTo>
                      <a:pt x="1" y="1"/>
                    </a:lnTo>
                    <a:lnTo>
                      <a:pt x="0" y="1"/>
                    </a:lnTo>
                    <a:lnTo>
                      <a:pt x="0" y="2"/>
                    </a:lnTo>
                    <a:lnTo>
                      <a:pt x="3" y="5"/>
                    </a:lnTo>
                    <a:lnTo>
                      <a:pt x="3" y="5"/>
                    </a:lnTo>
                    <a:lnTo>
                      <a:pt x="4" y="5"/>
                    </a:lnTo>
                    <a:lnTo>
                      <a:pt x="10" y="4"/>
                    </a:lnTo>
                    <a:lnTo>
                      <a:pt x="11" y="4"/>
                    </a:lnTo>
                    <a:lnTo>
                      <a:pt x="11" y="4"/>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2" name="Google Shape;432;p14"/>
              <p:cNvSpPr/>
              <p:nvPr/>
            </p:nvSpPr>
            <p:spPr>
              <a:xfrm>
                <a:off x="3427" y="717"/>
                <a:ext cx="11" cy="5"/>
              </a:xfrm>
              <a:custGeom>
                <a:rect b="b" l="l" r="r" t="t"/>
                <a:pathLst>
                  <a:path extrusionOk="0" h="5" w="11">
                    <a:moveTo>
                      <a:pt x="8" y="0"/>
                    </a:moveTo>
                    <a:lnTo>
                      <a:pt x="10" y="4"/>
                    </a:lnTo>
                    <a:lnTo>
                      <a:pt x="4" y="5"/>
                    </a:lnTo>
                    <a:lnTo>
                      <a:pt x="1" y="1"/>
                    </a:lnTo>
                    <a:lnTo>
                      <a:pt x="8" y="0"/>
                    </a:lnTo>
                    <a:moveTo>
                      <a:pt x="9" y="0"/>
                    </a:moveTo>
                    <a:lnTo>
                      <a:pt x="8" y="0"/>
                    </a:lnTo>
                    <a:lnTo>
                      <a:pt x="1" y="1"/>
                    </a:lnTo>
                    <a:lnTo>
                      <a:pt x="0" y="1"/>
                    </a:lnTo>
                    <a:lnTo>
                      <a:pt x="0" y="2"/>
                    </a:lnTo>
                    <a:lnTo>
                      <a:pt x="3" y="5"/>
                    </a:lnTo>
                    <a:lnTo>
                      <a:pt x="3" y="5"/>
                    </a:lnTo>
                    <a:lnTo>
                      <a:pt x="4" y="5"/>
                    </a:lnTo>
                    <a:lnTo>
                      <a:pt x="10" y="4"/>
                    </a:lnTo>
                    <a:lnTo>
                      <a:pt x="11" y="4"/>
                    </a:lnTo>
                    <a:lnTo>
                      <a:pt x="11" y="4"/>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3" name="Google Shape;433;p14"/>
              <p:cNvSpPr/>
              <p:nvPr/>
            </p:nvSpPr>
            <p:spPr>
              <a:xfrm>
                <a:off x="3412" y="718"/>
                <a:ext cx="10" cy="4"/>
              </a:xfrm>
              <a:custGeom>
                <a:rect b="b" l="l" r="r" t="t"/>
                <a:pathLst>
                  <a:path extrusionOk="0" h="4" w="10">
                    <a:moveTo>
                      <a:pt x="0" y="3"/>
                    </a:moveTo>
                    <a:lnTo>
                      <a:pt x="7" y="0"/>
                    </a:lnTo>
                    <a:lnTo>
                      <a:pt x="10" y="4"/>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4" name="Google Shape;434;p14"/>
              <p:cNvSpPr/>
              <p:nvPr/>
            </p:nvSpPr>
            <p:spPr>
              <a:xfrm>
                <a:off x="3410" y="718"/>
                <a:ext cx="12" cy="4"/>
              </a:xfrm>
              <a:custGeom>
                <a:rect b="b" l="l" r="r" t="t"/>
                <a:pathLst>
                  <a:path extrusionOk="0" h="4" w="12">
                    <a:moveTo>
                      <a:pt x="9" y="0"/>
                    </a:moveTo>
                    <a:lnTo>
                      <a:pt x="12" y="3"/>
                    </a:lnTo>
                    <a:lnTo>
                      <a:pt x="3" y="3"/>
                    </a:lnTo>
                    <a:lnTo>
                      <a:pt x="9" y="0"/>
                    </a:lnTo>
                    <a:close/>
                    <a:moveTo>
                      <a:pt x="9" y="0"/>
                    </a:moveTo>
                    <a:lnTo>
                      <a:pt x="9" y="0"/>
                    </a:lnTo>
                    <a:lnTo>
                      <a:pt x="3" y="2"/>
                    </a:lnTo>
                    <a:lnTo>
                      <a:pt x="0" y="3"/>
                    </a:lnTo>
                    <a:lnTo>
                      <a:pt x="3" y="3"/>
                    </a:lnTo>
                    <a:lnTo>
                      <a:pt x="12" y="4"/>
                    </a:lnTo>
                    <a:lnTo>
                      <a:pt x="12" y="4"/>
                    </a:lnTo>
                    <a:lnTo>
                      <a:pt x="12" y="3"/>
                    </a:lnTo>
                    <a:lnTo>
                      <a:pt x="10"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5" name="Google Shape;435;p14"/>
              <p:cNvSpPr/>
              <p:nvPr/>
            </p:nvSpPr>
            <p:spPr>
              <a:xfrm>
                <a:off x="3410" y="718"/>
                <a:ext cx="12" cy="4"/>
              </a:xfrm>
              <a:custGeom>
                <a:rect b="b" l="l" r="r" t="t"/>
                <a:pathLst>
                  <a:path extrusionOk="0" h="4" w="12">
                    <a:moveTo>
                      <a:pt x="9" y="0"/>
                    </a:moveTo>
                    <a:lnTo>
                      <a:pt x="12" y="3"/>
                    </a:lnTo>
                    <a:lnTo>
                      <a:pt x="3" y="3"/>
                    </a:lnTo>
                    <a:lnTo>
                      <a:pt x="9" y="0"/>
                    </a:lnTo>
                    <a:moveTo>
                      <a:pt x="9" y="0"/>
                    </a:moveTo>
                    <a:lnTo>
                      <a:pt x="9" y="0"/>
                    </a:lnTo>
                    <a:lnTo>
                      <a:pt x="3" y="2"/>
                    </a:lnTo>
                    <a:lnTo>
                      <a:pt x="0" y="3"/>
                    </a:lnTo>
                    <a:lnTo>
                      <a:pt x="3" y="3"/>
                    </a:lnTo>
                    <a:lnTo>
                      <a:pt x="12" y="4"/>
                    </a:lnTo>
                    <a:lnTo>
                      <a:pt x="12" y="4"/>
                    </a:lnTo>
                    <a:lnTo>
                      <a:pt x="12" y="3"/>
                    </a:lnTo>
                    <a:lnTo>
                      <a:pt x="10"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6" name="Google Shape;436;p14"/>
              <p:cNvSpPr/>
              <p:nvPr/>
            </p:nvSpPr>
            <p:spPr>
              <a:xfrm>
                <a:off x="3396" y="719"/>
                <a:ext cx="11" cy="6"/>
              </a:xfrm>
              <a:custGeom>
                <a:rect b="b" l="l" r="r" t="t"/>
                <a:pathLst>
                  <a:path extrusionOk="0" h="6" w="11">
                    <a:moveTo>
                      <a:pt x="0" y="4"/>
                    </a:moveTo>
                    <a:lnTo>
                      <a:pt x="5" y="0"/>
                    </a:lnTo>
                    <a:lnTo>
                      <a:pt x="10" y="0"/>
                    </a:lnTo>
                    <a:lnTo>
                      <a:pt x="11" y="3"/>
                    </a:lnTo>
                    <a:lnTo>
                      <a:pt x="6" y="6"/>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7" name="Google Shape;437;p14"/>
              <p:cNvSpPr/>
              <p:nvPr/>
            </p:nvSpPr>
            <p:spPr>
              <a:xfrm>
                <a:off x="3396" y="719"/>
                <a:ext cx="12" cy="6"/>
              </a:xfrm>
              <a:custGeom>
                <a:rect b="b" l="l" r="r" t="t"/>
                <a:pathLst>
                  <a:path extrusionOk="0" h="6" w="12">
                    <a:moveTo>
                      <a:pt x="10" y="0"/>
                    </a:moveTo>
                    <a:lnTo>
                      <a:pt x="11" y="3"/>
                    </a:lnTo>
                    <a:lnTo>
                      <a:pt x="6" y="6"/>
                    </a:lnTo>
                    <a:lnTo>
                      <a:pt x="1" y="4"/>
                    </a:lnTo>
                    <a:lnTo>
                      <a:pt x="5" y="0"/>
                    </a:lnTo>
                    <a:lnTo>
                      <a:pt x="10" y="0"/>
                    </a:lnTo>
                    <a:close/>
                    <a:moveTo>
                      <a:pt x="10" y="0"/>
                    </a:moveTo>
                    <a:lnTo>
                      <a:pt x="10" y="0"/>
                    </a:lnTo>
                    <a:lnTo>
                      <a:pt x="5" y="0"/>
                    </a:lnTo>
                    <a:lnTo>
                      <a:pt x="5" y="0"/>
                    </a:lnTo>
                    <a:lnTo>
                      <a:pt x="5" y="0"/>
                    </a:lnTo>
                    <a:lnTo>
                      <a:pt x="0" y="4"/>
                    </a:lnTo>
                    <a:lnTo>
                      <a:pt x="0" y="4"/>
                    </a:lnTo>
                    <a:lnTo>
                      <a:pt x="1" y="5"/>
                    </a:lnTo>
                    <a:lnTo>
                      <a:pt x="6" y="6"/>
                    </a:lnTo>
                    <a:lnTo>
                      <a:pt x="6" y="6"/>
                    </a:lnTo>
                    <a:lnTo>
                      <a:pt x="7" y="6"/>
                    </a:lnTo>
                    <a:lnTo>
                      <a:pt x="11" y="3"/>
                    </a:lnTo>
                    <a:lnTo>
                      <a:pt x="12" y="3"/>
                    </a:lnTo>
                    <a:lnTo>
                      <a:pt x="11" y="3"/>
                    </a:lnTo>
                    <a:lnTo>
                      <a:pt x="11"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8" name="Google Shape;438;p14"/>
              <p:cNvSpPr/>
              <p:nvPr/>
            </p:nvSpPr>
            <p:spPr>
              <a:xfrm>
                <a:off x="3396" y="719"/>
                <a:ext cx="12" cy="6"/>
              </a:xfrm>
              <a:custGeom>
                <a:rect b="b" l="l" r="r" t="t"/>
                <a:pathLst>
                  <a:path extrusionOk="0" h="6" w="12">
                    <a:moveTo>
                      <a:pt x="10" y="0"/>
                    </a:moveTo>
                    <a:lnTo>
                      <a:pt x="11" y="3"/>
                    </a:lnTo>
                    <a:lnTo>
                      <a:pt x="6" y="6"/>
                    </a:lnTo>
                    <a:lnTo>
                      <a:pt x="1" y="4"/>
                    </a:lnTo>
                    <a:lnTo>
                      <a:pt x="5" y="0"/>
                    </a:lnTo>
                    <a:lnTo>
                      <a:pt x="10" y="0"/>
                    </a:lnTo>
                    <a:moveTo>
                      <a:pt x="10" y="0"/>
                    </a:moveTo>
                    <a:lnTo>
                      <a:pt x="10" y="0"/>
                    </a:lnTo>
                    <a:lnTo>
                      <a:pt x="5" y="0"/>
                    </a:lnTo>
                    <a:lnTo>
                      <a:pt x="5" y="0"/>
                    </a:lnTo>
                    <a:lnTo>
                      <a:pt x="5" y="0"/>
                    </a:lnTo>
                    <a:lnTo>
                      <a:pt x="0" y="4"/>
                    </a:lnTo>
                    <a:lnTo>
                      <a:pt x="0" y="4"/>
                    </a:lnTo>
                    <a:lnTo>
                      <a:pt x="1" y="5"/>
                    </a:lnTo>
                    <a:lnTo>
                      <a:pt x="6" y="6"/>
                    </a:lnTo>
                    <a:lnTo>
                      <a:pt x="6" y="6"/>
                    </a:lnTo>
                    <a:lnTo>
                      <a:pt x="7" y="6"/>
                    </a:lnTo>
                    <a:lnTo>
                      <a:pt x="11" y="3"/>
                    </a:lnTo>
                    <a:lnTo>
                      <a:pt x="12" y="3"/>
                    </a:lnTo>
                    <a:lnTo>
                      <a:pt x="11" y="3"/>
                    </a:lnTo>
                    <a:lnTo>
                      <a:pt x="11"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9" name="Google Shape;439;p14"/>
              <p:cNvSpPr/>
              <p:nvPr/>
            </p:nvSpPr>
            <p:spPr>
              <a:xfrm>
                <a:off x="3400" y="729"/>
                <a:ext cx="8" cy="3"/>
              </a:xfrm>
              <a:custGeom>
                <a:rect b="b" l="l" r="r" t="t"/>
                <a:pathLst>
                  <a:path extrusionOk="0" h="3" w="8">
                    <a:moveTo>
                      <a:pt x="0" y="2"/>
                    </a:moveTo>
                    <a:lnTo>
                      <a:pt x="4" y="0"/>
                    </a:lnTo>
                    <a:lnTo>
                      <a:pt x="8" y="1"/>
                    </a:lnTo>
                    <a:lnTo>
                      <a:pt x="6" y="3"/>
                    </a:lnTo>
                    <a:lnTo>
                      <a:pt x="2" y="3"/>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0" name="Google Shape;440;p14"/>
              <p:cNvSpPr/>
              <p:nvPr/>
            </p:nvSpPr>
            <p:spPr>
              <a:xfrm>
                <a:off x="3400" y="729"/>
                <a:ext cx="9" cy="3"/>
              </a:xfrm>
              <a:custGeom>
                <a:rect b="b" l="l" r="r" t="t"/>
                <a:pathLst>
                  <a:path extrusionOk="0" h="3" w="9">
                    <a:moveTo>
                      <a:pt x="4" y="0"/>
                    </a:moveTo>
                    <a:lnTo>
                      <a:pt x="8" y="1"/>
                    </a:lnTo>
                    <a:lnTo>
                      <a:pt x="6" y="3"/>
                    </a:lnTo>
                    <a:lnTo>
                      <a:pt x="2" y="3"/>
                    </a:lnTo>
                    <a:lnTo>
                      <a:pt x="0" y="2"/>
                    </a:lnTo>
                    <a:lnTo>
                      <a:pt x="4" y="0"/>
                    </a:lnTo>
                    <a:close/>
                    <a:moveTo>
                      <a:pt x="4" y="0"/>
                    </a:moveTo>
                    <a:lnTo>
                      <a:pt x="4" y="0"/>
                    </a:lnTo>
                    <a:lnTo>
                      <a:pt x="0" y="2"/>
                    </a:lnTo>
                    <a:lnTo>
                      <a:pt x="0" y="2"/>
                    </a:lnTo>
                    <a:lnTo>
                      <a:pt x="0" y="3"/>
                    </a:lnTo>
                    <a:lnTo>
                      <a:pt x="2" y="3"/>
                    </a:lnTo>
                    <a:lnTo>
                      <a:pt x="2" y="3"/>
                    </a:lnTo>
                    <a:lnTo>
                      <a:pt x="2" y="3"/>
                    </a:lnTo>
                    <a:lnTo>
                      <a:pt x="6" y="3"/>
                    </a:lnTo>
                    <a:lnTo>
                      <a:pt x="6" y="3"/>
                    </a:lnTo>
                    <a:lnTo>
                      <a:pt x="6" y="3"/>
                    </a:lnTo>
                    <a:lnTo>
                      <a:pt x="8" y="2"/>
                    </a:lnTo>
                    <a:lnTo>
                      <a:pt x="9" y="1"/>
                    </a:lnTo>
                    <a:lnTo>
                      <a:pt x="8" y="1"/>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1" name="Google Shape;441;p14"/>
              <p:cNvSpPr/>
              <p:nvPr/>
            </p:nvSpPr>
            <p:spPr>
              <a:xfrm>
                <a:off x="3400" y="729"/>
                <a:ext cx="9" cy="3"/>
              </a:xfrm>
              <a:custGeom>
                <a:rect b="b" l="l" r="r" t="t"/>
                <a:pathLst>
                  <a:path extrusionOk="0" h="3" w="9">
                    <a:moveTo>
                      <a:pt x="4" y="0"/>
                    </a:moveTo>
                    <a:lnTo>
                      <a:pt x="8" y="1"/>
                    </a:lnTo>
                    <a:lnTo>
                      <a:pt x="6" y="3"/>
                    </a:lnTo>
                    <a:lnTo>
                      <a:pt x="2" y="3"/>
                    </a:lnTo>
                    <a:lnTo>
                      <a:pt x="0" y="2"/>
                    </a:lnTo>
                    <a:lnTo>
                      <a:pt x="4" y="0"/>
                    </a:lnTo>
                    <a:moveTo>
                      <a:pt x="4" y="0"/>
                    </a:moveTo>
                    <a:lnTo>
                      <a:pt x="4" y="0"/>
                    </a:lnTo>
                    <a:lnTo>
                      <a:pt x="0" y="2"/>
                    </a:lnTo>
                    <a:lnTo>
                      <a:pt x="0" y="2"/>
                    </a:lnTo>
                    <a:lnTo>
                      <a:pt x="0" y="3"/>
                    </a:lnTo>
                    <a:lnTo>
                      <a:pt x="2" y="3"/>
                    </a:lnTo>
                    <a:lnTo>
                      <a:pt x="2" y="3"/>
                    </a:lnTo>
                    <a:lnTo>
                      <a:pt x="2" y="3"/>
                    </a:lnTo>
                    <a:lnTo>
                      <a:pt x="6" y="3"/>
                    </a:lnTo>
                    <a:lnTo>
                      <a:pt x="6" y="3"/>
                    </a:lnTo>
                    <a:lnTo>
                      <a:pt x="6" y="3"/>
                    </a:lnTo>
                    <a:lnTo>
                      <a:pt x="8" y="2"/>
                    </a:lnTo>
                    <a:lnTo>
                      <a:pt x="9" y="1"/>
                    </a:lnTo>
                    <a:lnTo>
                      <a:pt x="8" y="1"/>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2" name="Google Shape;442;p14"/>
              <p:cNvSpPr/>
              <p:nvPr/>
            </p:nvSpPr>
            <p:spPr>
              <a:xfrm>
                <a:off x="3393" y="734"/>
                <a:ext cx="7" cy="5"/>
              </a:xfrm>
              <a:custGeom>
                <a:rect b="b" l="l" r="r" t="t"/>
                <a:pathLst>
                  <a:path extrusionOk="0" h="5" w="7">
                    <a:moveTo>
                      <a:pt x="0" y="3"/>
                    </a:moveTo>
                    <a:lnTo>
                      <a:pt x="0" y="1"/>
                    </a:lnTo>
                    <a:lnTo>
                      <a:pt x="4" y="0"/>
                    </a:lnTo>
                    <a:lnTo>
                      <a:pt x="7" y="3"/>
                    </a:lnTo>
                    <a:lnTo>
                      <a:pt x="3" y="5"/>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3" name="Google Shape;443;p14"/>
              <p:cNvSpPr/>
              <p:nvPr/>
            </p:nvSpPr>
            <p:spPr>
              <a:xfrm>
                <a:off x="3392" y="733"/>
                <a:ext cx="8" cy="6"/>
              </a:xfrm>
              <a:custGeom>
                <a:rect b="b" l="l" r="r" t="t"/>
                <a:pathLst>
                  <a:path extrusionOk="0" h="6" w="8">
                    <a:moveTo>
                      <a:pt x="5" y="1"/>
                    </a:moveTo>
                    <a:lnTo>
                      <a:pt x="8" y="4"/>
                    </a:lnTo>
                    <a:lnTo>
                      <a:pt x="4" y="6"/>
                    </a:lnTo>
                    <a:lnTo>
                      <a:pt x="1" y="4"/>
                    </a:lnTo>
                    <a:lnTo>
                      <a:pt x="1" y="2"/>
                    </a:lnTo>
                    <a:lnTo>
                      <a:pt x="5" y="1"/>
                    </a:lnTo>
                    <a:close/>
                    <a:moveTo>
                      <a:pt x="5" y="0"/>
                    </a:moveTo>
                    <a:lnTo>
                      <a:pt x="5" y="1"/>
                    </a:lnTo>
                    <a:lnTo>
                      <a:pt x="1" y="2"/>
                    </a:lnTo>
                    <a:lnTo>
                      <a:pt x="0" y="2"/>
                    </a:lnTo>
                    <a:lnTo>
                      <a:pt x="0" y="2"/>
                    </a:lnTo>
                    <a:lnTo>
                      <a:pt x="0" y="4"/>
                    </a:lnTo>
                    <a:lnTo>
                      <a:pt x="0" y="5"/>
                    </a:lnTo>
                    <a:lnTo>
                      <a:pt x="1" y="5"/>
                    </a:lnTo>
                    <a:lnTo>
                      <a:pt x="4" y="6"/>
                    </a:lnTo>
                    <a:lnTo>
                      <a:pt x="4" y="6"/>
                    </a:lnTo>
                    <a:lnTo>
                      <a:pt x="4" y="6"/>
                    </a:lnTo>
                    <a:lnTo>
                      <a:pt x="8" y="4"/>
                    </a:lnTo>
                    <a:lnTo>
                      <a:pt x="8" y="4"/>
                    </a:lnTo>
                    <a:lnTo>
                      <a:pt x="8" y="3"/>
                    </a:lnTo>
                    <a:lnTo>
                      <a:pt x="5" y="1"/>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4" name="Google Shape;444;p14"/>
              <p:cNvSpPr/>
              <p:nvPr/>
            </p:nvSpPr>
            <p:spPr>
              <a:xfrm>
                <a:off x="3392" y="733"/>
                <a:ext cx="8" cy="6"/>
              </a:xfrm>
              <a:custGeom>
                <a:rect b="b" l="l" r="r" t="t"/>
                <a:pathLst>
                  <a:path extrusionOk="0" h="6" w="8">
                    <a:moveTo>
                      <a:pt x="5" y="1"/>
                    </a:moveTo>
                    <a:lnTo>
                      <a:pt x="8" y="4"/>
                    </a:lnTo>
                    <a:lnTo>
                      <a:pt x="4" y="6"/>
                    </a:lnTo>
                    <a:lnTo>
                      <a:pt x="1" y="4"/>
                    </a:lnTo>
                    <a:lnTo>
                      <a:pt x="1" y="2"/>
                    </a:lnTo>
                    <a:lnTo>
                      <a:pt x="5" y="1"/>
                    </a:lnTo>
                    <a:moveTo>
                      <a:pt x="5" y="0"/>
                    </a:moveTo>
                    <a:lnTo>
                      <a:pt x="5" y="1"/>
                    </a:lnTo>
                    <a:lnTo>
                      <a:pt x="1" y="2"/>
                    </a:lnTo>
                    <a:lnTo>
                      <a:pt x="0" y="2"/>
                    </a:lnTo>
                    <a:lnTo>
                      <a:pt x="0" y="2"/>
                    </a:lnTo>
                    <a:lnTo>
                      <a:pt x="0" y="4"/>
                    </a:lnTo>
                    <a:lnTo>
                      <a:pt x="0" y="5"/>
                    </a:lnTo>
                    <a:lnTo>
                      <a:pt x="1" y="5"/>
                    </a:lnTo>
                    <a:lnTo>
                      <a:pt x="4" y="6"/>
                    </a:lnTo>
                    <a:lnTo>
                      <a:pt x="4" y="6"/>
                    </a:lnTo>
                    <a:lnTo>
                      <a:pt x="4" y="6"/>
                    </a:lnTo>
                    <a:lnTo>
                      <a:pt x="8" y="4"/>
                    </a:lnTo>
                    <a:lnTo>
                      <a:pt x="8" y="4"/>
                    </a:lnTo>
                    <a:lnTo>
                      <a:pt x="8" y="3"/>
                    </a:lnTo>
                    <a:lnTo>
                      <a:pt x="5" y="1"/>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5" name="Google Shape;445;p14"/>
              <p:cNvSpPr/>
              <p:nvPr/>
            </p:nvSpPr>
            <p:spPr>
              <a:xfrm>
                <a:off x="3379" y="739"/>
                <a:ext cx="7" cy="4"/>
              </a:xfrm>
              <a:custGeom>
                <a:rect b="b" l="l" r="r" t="t"/>
                <a:pathLst>
                  <a:path extrusionOk="0" h="4" w="7">
                    <a:moveTo>
                      <a:pt x="0" y="1"/>
                    </a:moveTo>
                    <a:lnTo>
                      <a:pt x="4" y="0"/>
                    </a:lnTo>
                    <a:lnTo>
                      <a:pt x="7" y="0"/>
                    </a:lnTo>
                    <a:lnTo>
                      <a:pt x="7" y="4"/>
                    </a:lnTo>
                    <a:lnTo>
                      <a:pt x="3" y="4"/>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6" name="Google Shape;446;p14"/>
              <p:cNvSpPr/>
              <p:nvPr/>
            </p:nvSpPr>
            <p:spPr>
              <a:xfrm>
                <a:off x="3379" y="739"/>
                <a:ext cx="7" cy="5"/>
              </a:xfrm>
              <a:custGeom>
                <a:rect b="b" l="l" r="r" t="t"/>
                <a:pathLst>
                  <a:path extrusionOk="0" h="5" w="7">
                    <a:moveTo>
                      <a:pt x="4" y="0"/>
                    </a:moveTo>
                    <a:lnTo>
                      <a:pt x="7" y="0"/>
                    </a:lnTo>
                    <a:lnTo>
                      <a:pt x="7" y="4"/>
                    </a:lnTo>
                    <a:lnTo>
                      <a:pt x="4" y="4"/>
                    </a:lnTo>
                    <a:lnTo>
                      <a:pt x="1" y="2"/>
                    </a:lnTo>
                    <a:lnTo>
                      <a:pt x="4" y="0"/>
                    </a:lnTo>
                    <a:close/>
                    <a:moveTo>
                      <a:pt x="4" y="0"/>
                    </a:moveTo>
                    <a:lnTo>
                      <a:pt x="4" y="0"/>
                    </a:lnTo>
                    <a:lnTo>
                      <a:pt x="0" y="1"/>
                    </a:lnTo>
                    <a:lnTo>
                      <a:pt x="0" y="1"/>
                    </a:lnTo>
                    <a:lnTo>
                      <a:pt x="0" y="2"/>
                    </a:lnTo>
                    <a:lnTo>
                      <a:pt x="3" y="5"/>
                    </a:lnTo>
                    <a:lnTo>
                      <a:pt x="3" y="5"/>
                    </a:lnTo>
                    <a:lnTo>
                      <a:pt x="4" y="5"/>
                    </a:lnTo>
                    <a:lnTo>
                      <a:pt x="7" y="4"/>
                    </a:lnTo>
                    <a:lnTo>
                      <a:pt x="7" y="4"/>
                    </a:lnTo>
                    <a:lnTo>
                      <a:pt x="7" y="4"/>
                    </a:lnTo>
                    <a:lnTo>
                      <a:pt x="7" y="0"/>
                    </a:lnTo>
                    <a:lnTo>
                      <a:pt x="7" y="0"/>
                    </a:lnTo>
                    <a:lnTo>
                      <a:pt x="7" y="0"/>
                    </a:lnTo>
                    <a:lnTo>
                      <a:pt x="5"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7" name="Google Shape;447;p14"/>
              <p:cNvSpPr/>
              <p:nvPr/>
            </p:nvSpPr>
            <p:spPr>
              <a:xfrm>
                <a:off x="3379" y="739"/>
                <a:ext cx="7" cy="5"/>
              </a:xfrm>
              <a:custGeom>
                <a:rect b="b" l="l" r="r" t="t"/>
                <a:pathLst>
                  <a:path extrusionOk="0" h="5" w="7">
                    <a:moveTo>
                      <a:pt x="4" y="0"/>
                    </a:moveTo>
                    <a:lnTo>
                      <a:pt x="7" y="0"/>
                    </a:lnTo>
                    <a:lnTo>
                      <a:pt x="7" y="4"/>
                    </a:lnTo>
                    <a:lnTo>
                      <a:pt x="4" y="4"/>
                    </a:lnTo>
                    <a:lnTo>
                      <a:pt x="1" y="2"/>
                    </a:lnTo>
                    <a:lnTo>
                      <a:pt x="4" y="0"/>
                    </a:lnTo>
                    <a:moveTo>
                      <a:pt x="4" y="0"/>
                    </a:moveTo>
                    <a:lnTo>
                      <a:pt x="4" y="0"/>
                    </a:lnTo>
                    <a:lnTo>
                      <a:pt x="0" y="1"/>
                    </a:lnTo>
                    <a:lnTo>
                      <a:pt x="0" y="1"/>
                    </a:lnTo>
                    <a:lnTo>
                      <a:pt x="0" y="2"/>
                    </a:lnTo>
                    <a:lnTo>
                      <a:pt x="3" y="5"/>
                    </a:lnTo>
                    <a:lnTo>
                      <a:pt x="3" y="5"/>
                    </a:lnTo>
                    <a:lnTo>
                      <a:pt x="4" y="5"/>
                    </a:lnTo>
                    <a:lnTo>
                      <a:pt x="7" y="4"/>
                    </a:lnTo>
                    <a:lnTo>
                      <a:pt x="7" y="4"/>
                    </a:lnTo>
                    <a:lnTo>
                      <a:pt x="7" y="4"/>
                    </a:lnTo>
                    <a:lnTo>
                      <a:pt x="7" y="0"/>
                    </a:lnTo>
                    <a:lnTo>
                      <a:pt x="7" y="0"/>
                    </a:lnTo>
                    <a:lnTo>
                      <a:pt x="7" y="0"/>
                    </a:lnTo>
                    <a:lnTo>
                      <a:pt x="5"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8" name="Google Shape;448;p14"/>
              <p:cNvSpPr/>
              <p:nvPr/>
            </p:nvSpPr>
            <p:spPr>
              <a:xfrm>
                <a:off x="3364" y="727"/>
                <a:ext cx="25" cy="10"/>
              </a:xfrm>
              <a:custGeom>
                <a:rect b="b" l="l" r="r" t="t"/>
                <a:pathLst>
                  <a:path extrusionOk="0" h="10" w="25">
                    <a:moveTo>
                      <a:pt x="3" y="9"/>
                    </a:moveTo>
                    <a:lnTo>
                      <a:pt x="0" y="5"/>
                    </a:lnTo>
                    <a:lnTo>
                      <a:pt x="12" y="5"/>
                    </a:lnTo>
                    <a:lnTo>
                      <a:pt x="19" y="1"/>
                    </a:lnTo>
                    <a:lnTo>
                      <a:pt x="25" y="0"/>
                    </a:lnTo>
                    <a:lnTo>
                      <a:pt x="23" y="5"/>
                    </a:lnTo>
                    <a:lnTo>
                      <a:pt x="8" y="10"/>
                    </a:lnTo>
                    <a:lnTo>
                      <a:pt x="3"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9" name="Google Shape;449;p14"/>
              <p:cNvSpPr/>
              <p:nvPr/>
            </p:nvSpPr>
            <p:spPr>
              <a:xfrm>
                <a:off x="3364" y="726"/>
                <a:ext cx="26" cy="11"/>
              </a:xfrm>
              <a:custGeom>
                <a:rect b="b" l="l" r="r" t="t"/>
                <a:pathLst>
                  <a:path extrusionOk="0" h="11" w="26">
                    <a:moveTo>
                      <a:pt x="25" y="1"/>
                    </a:moveTo>
                    <a:lnTo>
                      <a:pt x="23" y="6"/>
                    </a:lnTo>
                    <a:lnTo>
                      <a:pt x="8" y="11"/>
                    </a:lnTo>
                    <a:lnTo>
                      <a:pt x="3" y="10"/>
                    </a:lnTo>
                    <a:lnTo>
                      <a:pt x="1" y="6"/>
                    </a:lnTo>
                    <a:lnTo>
                      <a:pt x="12" y="6"/>
                    </a:lnTo>
                    <a:lnTo>
                      <a:pt x="19" y="2"/>
                    </a:lnTo>
                    <a:lnTo>
                      <a:pt x="25" y="1"/>
                    </a:lnTo>
                    <a:close/>
                    <a:moveTo>
                      <a:pt x="26" y="0"/>
                    </a:moveTo>
                    <a:lnTo>
                      <a:pt x="25" y="0"/>
                    </a:lnTo>
                    <a:lnTo>
                      <a:pt x="19" y="2"/>
                    </a:lnTo>
                    <a:lnTo>
                      <a:pt x="19" y="2"/>
                    </a:lnTo>
                    <a:lnTo>
                      <a:pt x="19" y="2"/>
                    </a:lnTo>
                    <a:lnTo>
                      <a:pt x="12" y="5"/>
                    </a:lnTo>
                    <a:lnTo>
                      <a:pt x="1" y="6"/>
                    </a:lnTo>
                    <a:lnTo>
                      <a:pt x="0" y="6"/>
                    </a:lnTo>
                    <a:lnTo>
                      <a:pt x="0" y="7"/>
                    </a:lnTo>
                    <a:lnTo>
                      <a:pt x="3" y="10"/>
                    </a:lnTo>
                    <a:lnTo>
                      <a:pt x="3" y="11"/>
                    </a:lnTo>
                    <a:lnTo>
                      <a:pt x="3" y="11"/>
                    </a:lnTo>
                    <a:lnTo>
                      <a:pt x="8" y="11"/>
                    </a:lnTo>
                    <a:lnTo>
                      <a:pt x="8" y="11"/>
                    </a:lnTo>
                    <a:lnTo>
                      <a:pt x="8" y="11"/>
                    </a:lnTo>
                    <a:lnTo>
                      <a:pt x="23" y="6"/>
                    </a:lnTo>
                    <a:lnTo>
                      <a:pt x="24" y="6"/>
                    </a:lnTo>
                    <a:lnTo>
                      <a:pt x="24" y="6"/>
                    </a:lnTo>
                    <a:lnTo>
                      <a:pt x="26" y="1"/>
                    </a:lnTo>
                    <a:lnTo>
                      <a:pt x="26" y="0"/>
                    </a:lnTo>
                    <a:lnTo>
                      <a:pt x="2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0" name="Google Shape;450;p14"/>
              <p:cNvSpPr/>
              <p:nvPr/>
            </p:nvSpPr>
            <p:spPr>
              <a:xfrm>
                <a:off x="3364" y="726"/>
                <a:ext cx="26" cy="11"/>
              </a:xfrm>
              <a:custGeom>
                <a:rect b="b" l="l" r="r" t="t"/>
                <a:pathLst>
                  <a:path extrusionOk="0" h="11" w="26">
                    <a:moveTo>
                      <a:pt x="25" y="1"/>
                    </a:moveTo>
                    <a:lnTo>
                      <a:pt x="23" y="6"/>
                    </a:lnTo>
                    <a:lnTo>
                      <a:pt x="8" y="11"/>
                    </a:lnTo>
                    <a:lnTo>
                      <a:pt x="3" y="10"/>
                    </a:lnTo>
                    <a:lnTo>
                      <a:pt x="1" y="6"/>
                    </a:lnTo>
                    <a:lnTo>
                      <a:pt x="12" y="6"/>
                    </a:lnTo>
                    <a:lnTo>
                      <a:pt x="19" y="2"/>
                    </a:lnTo>
                    <a:lnTo>
                      <a:pt x="25" y="1"/>
                    </a:lnTo>
                    <a:moveTo>
                      <a:pt x="26" y="0"/>
                    </a:moveTo>
                    <a:lnTo>
                      <a:pt x="25" y="0"/>
                    </a:lnTo>
                    <a:lnTo>
                      <a:pt x="19" y="2"/>
                    </a:lnTo>
                    <a:lnTo>
                      <a:pt x="19" y="2"/>
                    </a:lnTo>
                    <a:lnTo>
                      <a:pt x="19" y="2"/>
                    </a:lnTo>
                    <a:lnTo>
                      <a:pt x="12" y="5"/>
                    </a:lnTo>
                    <a:lnTo>
                      <a:pt x="1" y="6"/>
                    </a:lnTo>
                    <a:lnTo>
                      <a:pt x="0" y="6"/>
                    </a:lnTo>
                    <a:lnTo>
                      <a:pt x="0" y="7"/>
                    </a:lnTo>
                    <a:lnTo>
                      <a:pt x="3" y="10"/>
                    </a:lnTo>
                    <a:lnTo>
                      <a:pt x="3" y="11"/>
                    </a:lnTo>
                    <a:lnTo>
                      <a:pt x="3" y="11"/>
                    </a:lnTo>
                    <a:lnTo>
                      <a:pt x="8" y="11"/>
                    </a:lnTo>
                    <a:lnTo>
                      <a:pt x="8" y="11"/>
                    </a:lnTo>
                    <a:lnTo>
                      <a:pt x="8" y="11"/>
                    </a:lnTo>
                    <a:lnTo>
                      <a:pt x="23" y="6"/>
                    </a:lnTo>
                    <a:lnTo>
                      <a:pt x="24" y="6"/>
                    </a:lnTo>
                    <a:lnTo>
                      <a:pt x="24" y="6"/>
                    </a:lnTo>
                    <a:lnTo>
                      <a:pt x="26" y="1"/>
                    </a:lnTo>
                    <a:lnTo>
                      <a:pt x="26" y="0"/>
                    </a:lnTo>
                    <a:lnTo>
                      <a:pt x="2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1" name="Google Shape;451;p14"/>
              <p:cNvSpPr/>
              <p:nvPr/>
            </p:nvSpPr>
            <p:spPr>
              <a:xfrm>
                <a:off x="3339" y="743"/>
                <a:ext cx="8" cy="7"/>
              </a:xfrm>
              <a:custGeom>
                <a:rect b="b" l="l" r="r" t="t"/>
                <a:pathLst>
                  <a:path extrusionOk="0" h="7" w="8">
                    <a:moveTo>
                      <a:pt x="0" y="6"/>
                    </a:moveTo>
                    <a:lnTo>
                      <a:pt x="1" y="4"/>
                    </a:lnTo>
                    <a:lnTo>
                      <a:pt x="7" y="0"/>
                    </a:lnTo>
                    <a:lnTo>
                      <a:pt x="8" y="4"/>
                    </a:lnTo>
                    <a:lnTo>
                      <a:pt x="5" y="7"/>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2" name="Google Shape;452;p14"/>
              <p:cNvSpPr/>
              <p:nvPr/>
            </p:nvSpPr>
            <p:spPr>
              <a:xfrm>
                <a:off x="3338" y="743"/>
                <a:ext cx="9" cy="7"/>
              </a:xfrm>
              <a:custGeom>
                <a:rect b="b" l="l" r="r" t="t"/>
                <a:pathLst>
                  <a:path extrusionOk="0" h="7" w="9">
                    <a:moveTo>
                      <a:pt x="8" y="1"/>
                    </a:moveTo>
                    <a:lnTo>
                      <a:pt x="9" y="4"/>
                    </a:lnTo>
                    <a:lnTo>
                      <a:pt x="6" y="7"/>
                    </a:lnTo>
                    <a:lnTo>
                      <a:pt x="1" y="6"/>
                    </a:lnTo>
                    <a:lnTo>
                      <a:pt x="2" y="4"/>
                    </a:lnTo>
                    <a:lnTo>
                      <a:pt x="8" y="1"/>
                    </a:lnTo>
                    <a:close/>
                    <a:moveTo>
                      <a:pt x="8" y="0"/>
                    </a:moveTo>
                    <a:lnTo>
                      <a:pt x="7" y="0"/>
                    </a:lnTo>
                    <a:lnTo>
                      <a:pt x="2" y="4"/>
                    </a:lnTo>
                    <a:lnTo>
                      <a:pt x="2" y="4"/>
                    </a:lnTo>
                    <a:lnTo>
                      <a:pt x="2" y="4"/>
                    </a:lnTo>
                    <a:lnTo>
                      <a:pt x="1" y="6"/>
                    </a:lnTo>
                    <a:lnTo>
                      <a:pt x="0" y="7"/>
                    </a:lnTo>
                    <a:lnTo>
                      <a:pt x="1" y="7"/>
                    </a:lnTo>
                    <a:lnTo>
                      <a:pt x="6" y="7"/>
                    </a:lnTo>
                    <a:lnTo>
                      <a:pt x="6" y="7"/>
                    </a:lnTo>
                    <a:lnTo>
                      <a:pt x="6" y="7"/>
                    </a:lnTo>
                    <a:lnTo>
                      <a:pt x="9" y="4"/>
                    </a:lnTo>
                    <a:lnTo>
                      <a:pt x="9" y="4"/>
                    </a:lnTo>
                    <a:lnTo>
                      <a:pt x="9" y="4"/>
                    </a:lnTo>
                    <a:lnTo>
                      <a:pt x="8" y="1"/>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3" name="Google Shape;453;p14"/>
              <p:cNvSpPr/>
              <p:nvPr/>
            </p:nvSpPr>
            <p:spPr>
              <a:xfrm>
                <a:off x="3338" y="743"/>
                <a:ext cx="9" cy="7"/>
              </a:xfrm>
              <a:custGeom>
                <a:rect b="b" l="l" r="r" t="t"/>
                <a:pathLst>
                  <a:path extrusionOk="0" h="7" w="9">
                    <a:moveTo>
                      <a:pt x="8" y="1"/>
                    </a:moveTo>
                    <a:lnTo>
                      <a:pt x="9" y="4"/>
                    </a:lnTo>
                    <a:lnTo>
                      <a:pt x="6" y="7"/>
                    </a:lnTo>
                    <a:lnTo>
                      <a:pt x="1" y="6"/>
                    </a:lnTo>
                    <a:lnTo>
                      <a:pt x="2" y="4"/>
                    </a:lnTo>
                    <a:lnTo>
                      <a:pt x="8" y="1"/>
                    </a:lnTo>
                    <a:moveTo>
                      <a:pt x="8" y="0"/>
                    </a:moveTo>
                    <a:lnTo>
                      <a:pt x="7" y="0"/>
                    </a:lnTo>
                    <a:lnTo>
                      <a:pt x="2" y="4"/>
                    </a:lnTo>
                    <a:lnTo>
                      <a:pt x="2" y="4"/>
                    </a:lnTo>
                    <a:lnTo>
                      <a:pt x="2" y="4"/>
                    </a:lnTo>
                    <a:lnTo>
                      <a:pt x="1" y="6"/>
                    </a:lnTo>
                    <a:lnTo>
                      <a:pt x="0" y="7"/>
                    </a:lnTo>
                    <a:lnTo>
                      <a:pt x="1" y="7"/>
                    </a:lnTo>
                    <a:lnTo>
                      <a:pt x="6" y="7"/>
                    </a:lnTo>
                    <a:lnTo>
                      <a:pt x="6" y="7"/>
                    </a:lnTo>
                    <a:lnTo>
                      <a:pt x="6" y="7"/>
                    </a:lnTo>
                    <a:lnTo>
                      <a:pt x="9" y="4"/>
                    </a:lnTo>
                    <a:lnTo>
                      <a:pt x="9" y="4"/>
                    </a:lnTo>
                    <a:lnTo>
                      <a:pt x="9" y="4"/>
                    </a:lnTo>
                    <a:lnTo>
                      <a:pt x="8" y="1"/>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4" name="Google Shape;454;p14"/>
              <p:cNvSpPr/>
              <p:nvPr/>
            </p:nvSpPr>
            <p:spPr>
              <a:xfrm>
                <a:off x="3324" y="743"/>
                <a:ext cx="7" cy="8"/>
              </a:xfrm>
              <a:custGeom>
                <a:rect b="b" l="l" r="r" t="t"/>
                <a:pathLst>
                  <a:path extrusionOk="0" h="8" w="7">
                    <a:moveTo>
                      <a:pt x="0" y="4"/>
                    </a:moveTo>
                    <a:lnTo>
                      <a:pt x="5" y="0"/>
                    </a:lnTo>
                    <a:lnTo>
                      <a:pt x="7" y="3"/>
                    </a:lnTo>
                    <a:lnTo>
                      <a:pt x="7" y="6"/>
                    </a:lnTo>
                    <a:lnTo>
                      <a:pt x="2" y="8"/>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5" name="Google Shape;455;p14"/>
              <p:cNvSpPr/>
              <p:nvPr/>
            </p:nvSpPr>
            <p:spPr>
              <a:xfrm>
                <a:off x="3323" y="743"/>
                <a:ext cx="8" cy="8"/>
              </a:xfrm>
              <a:custGeom>
                <a:rect b="b" l="l" r="r" t="t"/>
                <a:pathLst>
                  <a:path extrusionOk="0" h="8" w="8">
                    <a:moveTo>
                      <a:pt x="6" y="0"/>
                    </a:moveTo>
                    <a:lnTo>
                      <a:pt x="8" y="3"/>
                    </a:lnTo>
                    <a:lnTo>
                      <a:pt x="8" y="6"/>
                    </a:lnTo>
                    <a:lnTo>
                      <a:pt x="3" y="7"/>
                    </a:lnTo>
                    <a:lnTo>
                      <a:pt x="1" y="4"/>
                    </a:lnTo>
                    <a:lnTo>
                      <a:pt x="6" y="0"/>
                    </a:lnTo>
                    <a:close/>
                    <a:moveTo>
                      <a:pt x="6" y="0"/>
                    </a:moveTo>
                    <a:lnTo>
                      <a:pt x="6" y="0"/>
                    </a:lnTo>
                    <a:lnTo>
                      <a:pt x="1" y="4"/>
                    </a:lnTo>
                    <a:lnTo>
                      <a:pt x="0" y="4"/>
                    </a:lnTo>
                    <a:lnTo>
                      <a:pt x="1" y="4"/>
                    </a:lnTo>
                    <a:lnTo>
                      <a:pt x="3" y="8"/>
                    </a:lnTo>
                    <a:lnTo>
                      <a:pt x="3" y="8"/>
                    </a:lnTo>
                    <a:lnTo>
                      <a:pt x="3" y="8"/>
                    </a:lnTo>
                    <a:lnTo>
                      <a:pt x="8" y="6"/>
                    </a:lnTo>
                    <a:lnTo>
                      <a:pt x="8" y="6"/>
                    </a:lnTo>
                    <a:lnTo>
                      <a:pt x="8" y="6"/>
                    </a:lnTo>
                    <a:lnTo>
                      <a:pt x="8" y="3"/>
                    </a:lnTo>
                    <a:lnTo>
                      <a:pt x="8" y="3"/>
                    </a:lnTo>
                    <a:lnTo>
                      <a:pt x="8" y="3"/>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6" name="Google Shape;456;p14"/>
              <p:cNvSpPr/>
              <p:nvPr/>
            </p:nvSpPr>
            <p:spPr>
              <a:xfrm>
                <a:off x="3323" y="743"/>
                <a:ext cx="8" cy="8"/>
              </a:xfrm>
              <a:custGeom>
                <a:rect b="b" l="l" r="r" t="t"/>
                <a:pathLst>
                  <a:path extrusionOk="0" h="8" w="8">
                    <a:moveTo>
                      <a:pt x="6" y="0"/>
                    </a:moveTo>
                    <a:lnTo>
                      <a:pt x="8" y="3"/>
                    </a:lnTo>
                    <a:lnTo>
                      <a:pt x="8" y="6"/>
                    </a:lnTo>
                    <a:lnTo>
                      <a:pt x="3" y="7"/>
                    </a:lnTo>
                    <a:lnTo>
                      <a:pt x="1" y="4"/>
                    </a:lnTo>
                    <a:lnTo>
                      <a:pt x="6" y="0"/>
                    </a:lnTo>
                    <a:moveTo>
                      <a:pt x="6" y="0"/>
                    </a:moveTo>
                    <a:lnTo>
                      <a:pt x="6" y="0"/>
                    </a:lnTo>
                    <a:lnTo>
                      <a:pt x="1" y="4"/>
                    </a:lnTo>
                    <a:lnTo>
                      <a:pt x="0" y="4"/>
                    </a:lnTo>
                    <a:lnTo>
                      <a:pt x="1" y="4"/>
                    </a:lnTo>
                    <a:lnTo>
                      <a:pt x="3" y="8"/>
                    </a:lnTo>
                    <a:lnTo>
                      <a:pt x="3" y="8"/>
                    </a:lnTo>
                    <a:lnTo>
                      <a:pt x="3" y="8"/>
                    </a:lnTo>
                    <a:lnTo>
                      <a:pt x="8" y="6"/>
                    </a:lnTo>
                    <a:lnTo>
                      <a:pt x="8" y="6"/>
                    </a:lnTo>
                    <a:lnTo>
                      <a:pt x="8" y="6"/>
                    </a:lnTo>
                    <a:lnTo>
                      <a:pt x="8" y="3"/>
                    </a:lnTo>
                    <a:lnTo>
                      <a:pt x="8" y="3"/>
                    </a:lnTo>
                    <a:lnTo>
                      <a:pt x="8" y="3"/>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7" name="Google Shape;457;p14"/>
              <p:cNvSpPr/>
              <p:nvPr/>
            </p:nvSpPr>
            <p:spPr>
              <a:xfrm>
                <a:off x="3312" y="744"/>
                <a:ext cx="10" cy="4"/>
              </a:xfrm>
              <a:custGeom>
                <a:rect b="b" l="l" r="r" t="t"/>
                <a:pathLst>
                  <a:path extrusionOk="0" h="4" w="10">
                    <a:moveTo>
                      <a:pt x="0" y="4"/>
                    </a:moveTo>
                    <a:lnTo>
                      <a:pt x="0" y="2"/>
                    </a:lnTo>
                    <a:lnTo>
                      <a:pt x="8" y="0"/>
                    </a:lnTo>
                    <a:lnTo>
                      <a:pt x="10" y="4"/>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8" name="Google Shape;458;p14"/>
              <p:cNvSpPr/>
              <p:nvPr/>
            </p:nvSpPr>
            <p:spPr>
              <a:xfrm>
                <a:off x="3312" y="744"/>
                <a:ext cx="10" cy="4"/>
              </a:xfrm>
              <a:custGeom>
                <a:rect b="b" l="l" r="r" t="t"/>
                <a:pathLst>
                  <a:path extrusionOk="0" h="4" w="10">
                    <a:moveTo>
                      <a:pt x="8" y="0"/>
                    </a:moveTo>
                    <a:lnTo>
                      <a:pt x="9" y="4"/>
                    </a:lnTo>
                    <a:lnTo>
                      <a:pt x="0" y="4"/>
                    </a:lnTo>
                    <a:lnTo>
                      <a:pt x="0" y="2"/>
                    </a:lnTo>
                    <a:lnTo>
                      <a:pt x="8" y="0"/>
                    </a:lnTo>
                    <a:close/>
                    <a:moveTo>
                      <a:pt x="9" y="0"/>
                    </a:moveTo>
                    <a:lnTo>
                      <a:pt x="8" y="0"/>
                    </a:lnTo>
                    <a:lnTo>
                      <a:pt x="0" y="1"/>
                    </a:lnTo>
                    <a:lnTo>
                      <a:pt x="0" y="1"/>
                    </a:lnTo>
                    <a:lnTo>
                      <a:pt x="0" y="2"/>
                    </a:lnTo>
                    <a:lnTo>
                      <a:pt x="0" y="4"/>
                    </a:lnTo>
                    <a:lnTo>
                      <a:pt x="0" y="4"/>
                    </a:lnTo>
                    <a:lnTo>
                      <a:pt x="0" y="4"/>
                    </a:lnTo>
                    <a:lnTo>
                      <a:pt x="9" y="4"/>
                    </a:lnTo>
                    <a:lnTo>
                      <a:pt x="10" y="4"/>
                    </a:lnTo>
                    <a:lnTo>
                      <a:pt x="10" y="3"/>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9" name="Google Shape;459;p14"/>
              <p:cNvSpPr/>
              <p:nvPr/>
            </p:nvSpPr>
            <p:spPr>
              <a:xfrm>
                <a:off x="3312" y="744"/>
                <a:ext cx="10" cy="4"/>
              </a:xfrm>
              <a:custGeom>
                <a:rect b="b" l="l" r="r" t="t"/>
                <a:pathLst>
                  <a:path extrusionOk="0" h="4" w="10">
                    <a:moveTo>
                      <a:pt x="8" y="0"/>
                    </a:moveTo>
                    <a:lnTo>
                      <a:pt x="9" y="4"/>
                    </a:lnTo>
                    <a:lnTo>
                      <a:pt x="0" y="4"/>
                    </a:lnTo>
                    <a:lnTo>
                      <a:pt x="0" y="2"/>
                    </a:lnTo>
                    <a:lnTo>
                      <a:pt x="8" y="0"/>
                    </a:lnTo>
                    <a:moveTo>
                      <a:pt x="9" y="0"/>
                    </a:moveTo>
                    <a:lnTo>
                      <a:pt x="8" y="0"/>
                    </a:lnTo>
                    <a:lnTo>
                      <a:pt x="0" y="1"/>
                    </a:lnTo>
                    <a:lnTo>
                      <a:pt x="0" y="1"/>
                    </a:lnTo>
                    <a:lnTo>
                      <a:pt x="0" y="2"/>
                    </a:lnTo>
                    <a:lnTo>
                      <a:pt x="0" y="4"/>
                    </a:lnTo>
                    <a:lnTo>
                      <a:pt x="0" y="4"/>
                    </a:lnTo>
                    <a:lnTo>
                      <a:pt x="0" y="4"/>
                    </a:lnTo>
                    <a:lnTo>
                      <a:pt x="9" y="4"/>
                    </a:lnTo>
                    <a:lnTo>
                      <a:pt x="10" y="4"/>
                    </a:lnTo>
                    <a:lnTo>
                      <a:pt x="10" y="3"/>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0" name="Google Shape;460;p14"/>
              <p:cNvSpPr/>
              <p:nvPr/>
            </p:nvSpPr>
            <p:spPr>
              <a:xfrm>
                <a:off x="3309" y="751"/>
                <a:ext cx="14" cy="5"/>
              </a:xfrm>
              <a:custGeom>
                <a:rect b="b" l="l" r="r" t="t"/>
                <a:pathLst>
                  <a:path extrusionOk="0" h="5" w="14">
                    <a:moveTo>
                      <a:pt x="0" y="3"/>
                    </a:moveTo>
                    <a:lnTo>
                      <a:pt x="3" y="0"/>
                    </a:lnTo>
                    <a:lnTo>
                      <a:pt x="12" y="0"/>
                    </a:lnTo>
                    <a:lnTo>
                      <a:pt x="14" y="4"/>
                    </a:lnTo>
                    <a:lnTo>
                      <a:pt x="2" y="5"/>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1" name="Google Shape;461;p14"/>
              <p:cNvSpPr/>
              <p:nvPr/>
            </p:nvSpPr>
            <p:spPr>
              <a:xfrm>
                <a:off x="3308" y="750"/>
                <a:ext cx="16" cy="6"/>
              </a:xfrm>
              <a:custGeom>
                <a:rect b="b" l="l" r="r" t="t"/>
                <a:pathLst>
                  <a:path extrusionOk="0" h="6" w="16">
                    <a:moveTo>
                      <a:pt x="13" y="1"/>
                    </a:moveTo>
                    <a:lnTo>
                      <a:pt x="15" y="5"/>
                    </a:lnTo>
                    <a:lnTo>
                      <a:pt x="3" y="6"/>
                    </a:lnTo>
                    <a:lnTo>
                      <a:pt x="1" y="4"/>
                    </a:lnTo>
                    <a:lnTo>
                      <a:pt x="4" y="1"/>
                    </a:lnTo>
                    <a:lnTo>
                      <a:pt x="13" y="1"/>
                    </a:lnTo>
                    <a:close/>
                    <a:moveTo>
                      <a:pt x="14" y="0"/>
                    </a:moveTo>
                    <a:lnTo>
                      <a:pt x="13" y="0"/>
                    </a:lnTo>
                    <a:lnTo>
                      <a:pt x="4" y="0"/>
                    </a:lnTo>
                    <a:lnTo>
                      <a:pt x="4" y="0"/>
                    </a:lnTo>
                    <a:lnTo>
                      <a:pt x="3" y="1"/>
                    </a:lnTo>
                    <a:lnTo>
                      <a:pt x="1" y="4"/>
                    </a:lnTo>
                    <a:lnTo>
                      <a:pt x="0" y="4"/>
                    </a:lnTo>
                    <a:lnTo>
                      <a:pt x="1" y="4"/>
                    </a:lnTo>
                    <a:lnTo>
                      <a:pt x="2" y="6"/>
                    </a:lnTo>
                    <a:lnTo>
                      <a:pt x="3" y="6"/>
                    </a:lnTo>
                    <a:lnTo>
                      <a:pt x="3" y="6"/>
                    </a:lnTo>
                    <a:lnTo>
                      <a:pt x="15" y="5"/>
                    </a:lnTo>
                    <a:lnTo>
                      <a:pt x="16" y="5"/>
                    </a:lnTo>
                    <a:lnTo>
                      <a:pt x="16" y="4"/>
                    </a:lnTo>
                    <a:lnTo>
                      <a:pt x="14" y="1"/>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2" name="Google Shape;462;p14"/>
              <p:cNvSpPr/>
              <p:nvPr/>
            </p:nvSpPr>
            <p:spPr>
              <a:xfrm>
                <a:off x="3308" y="750"/>
                <a:ext cx="16" cy="6"/>
              </a:xfrm>
              <a:custGeom>
                <a:rect b="b" l="l" r="r" t="t"/>
                <a:pathLst>
                  <a:path extrusionOk="0" h="6" w="16">
                    <a:moveTo>
                      <a:pt x="13" y="1"/>
                    </a:moveTo>
                    <a:lnTo>
                      <a:pt x="15" y="5"/>
                    </a:lnTo>
                    <a:lnTo>
                      <a:pt x="3" y="6"/>
                    </a:lnTo>
                    <a:lnTo>
                      <a:pt x="1" y="4"/>
                    </a:lnTo>
                    <a:lnTo>
                      <a:pt x="4" y="1"/>
                    </a:lnTo>
                    <a:lnTo>
                      <a:pt x="13" y="1"/>
                    </a:lnTo>
                    <a:moveTo>
                      <a:pt x="14" y="0"/>
                    </a:moveTo>
                    <a:lnTo>
                      <a:pt x="13" y="0"/>
                    </a:lnTo>
                    <a:lnTo>
                      <a:pt x="4" y="0"/>
                    </a:lnTo>
                    <a:lnTo>
                      <a:pt x="4" y="0"/>
                    </a:lnTo>
                    <a:lnTo>
                      <a:pt x="3" y="1"/>
                    </a:lnTo>
                    <a:lnTo>
                      <a:pt x="1" y="4"/>
                    </a:lnTo>
                    <a:lnTo>
                      <a:pt x="0" y="4"/>
                    </a:lnTo>
                    <a:lnTo>
                      <a:pt x="1" y="4"/>
                    </a:lnTo>
                    <a:lnTo>
                      <a:pt x="2" y="6"/>
                    </a:lnTo>
                    <a:lnTo>
                      <a:pt x="3" y="6"/>
                    </a:lnTo>
                    <a:lnTo>
                      <a:pt x="3" y="6"/>
                    </a:lnTo>
                    <a:lnTo>
                      <a:pt x="15" y="5"/>
                    </a:lnTo>
                    <a:lnTo>
                      <a:pt x="16" y="5"/>
                    </a:lnTo>
                    <a:lnTo>
                      <a:pt x="16" y="4"/>
                    </a:lnTo>
                    <a:lnTo>
                      <a:pt x="14" y="1"/>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3" name="Google Shape;463;p14"/>
              <p:cNvSpPr/>
              <p:nvPr/>
            </p:nvSpPr>
            <p:spPr>
              <a:xfrm>
                <a:off x="3293" y="759"/>
                <a:ext cx="19" cy="8"/>
              </a:xfrm>
              <a:custGeom>
                <a:rect b="b" l="l" r="r" t="t"/>
                <a:pathLst>
                  <a:path extrusionOk="0" h="8" w="19">
                    <a:moveTo>
                      <a:pt x="0" y="6"/>
                    </a:moveTo>
                    <a:lnTo>
                      <a:pt x="4" y="2"/>
                    </a:lnTo>
                    <a:lnTo>
                      <a:pt x="11" y="0"/>
                    </a:lnTo>
                    <a:lnTo>
                      <a:pt x="19" y="0"/>
                    </a:lnTo>
                    <a:lnTo>
                      <a:pt x="19" y="3"/>
                    </a:lnTo>
                    <a:lnTo>
                      <a:pt x="11" y="8"/>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4" name="Google Shape;464;p14"/>
              <p:cNvSpPr/>
              <p:nvPr/>
            </p:nvSpPr>
            <p:spPr>
              <a:xfrm>
                <a:off x="3293" y="758"/>
                <a:ext cx="19" cy="9"/>
              </a:xfrm>
              <a:custGeom>
                <a:rect b="b" l="l" r="r" t="t"/>
                <a:pathLst>
                  <a:path extrusionOk="0" h="9" w="19">
                    <a:moveTo>
                      <a:pt x="11" y="1"/>
                    </a:moveTo>
                    <a:lnTo>
                      <a:pt x="19" y="1"/>
                    </a:lnTo>
                    <a:lnTo>
                      <a:pt x="19" y="4"/>
                    </a:lnTo>
                    <a:lnTo>
                      <a:pt x="11" y="9"/>
                    </a:lnTo>
                    <a:lnTo>
                      <a:pt x="1" y="7"/>
                    </a:lnTo>
                    <a:lnTo>
                      <a:pt x="4" y="3"/>
                    </a:lnTo>
                    <a:lnTo>
                      <a:pt x="11" y="1"/>
                    </a:lnTo>
                    <a:close/>
                    <a:moveTo>
                      <a:pt x="11" y="0"/>
                    </a:moveTo>
                    <a:lnTo>
                      <a:pt x="11" y="1"/>
                    </a:lnTo>
                    <a:lnTo>
                      <a:pt x="4" y="3"/>
                    </a:lnTo>
                    <a:lnTo>
                      <a:pt x="4" y="3"/>
                    </a:lnTo>
                    <a:lnTo>
                      <a:pt x="4" y="3"/>
                    </a:lnTo>
                    <a:lnTo>
                      <a:pt x="1" y="7"/>
                    </a:lnTo>
                    <a:lnTo>
                      <a:pt x="0" y="7"/>
                    </a:lnTo>
                    <a:lnTo>
                      <a:pt x="1" y="7"/>
                    </a:lnTo>
                    <a:lnTo>
                      <a:pt x="11" y="9"/>
                    </a:lnTo>
                    <a:lnTo>
                      <a:pt x="11" y="9"/>
                    </a:lnTo>
                    <a:lnTo>
                      <a:pt x="11" y="9"/>
                    </a:lnTo>
                    <a:lnTo>
                      <a:pt x="19" y="5"/>
                    </a:lnTo>
                    <a:lnTo>
                      <a:pt x="19" y="5"/>
                    </a:lnTo>
                    <a:lnTo>
                      <a:pt x="19" y="4"/>
                    </a:lnTo>
                    <a:lnTo>
                      <a:pt x="19" y="1"/>
                    </a:lnTo>
                    <a:lnTo>
                      <a:pt x="19" y="1"/>
                    </a:lnTo>
                    <a:lnTo>
                      <a:pt x="19" y="1"/>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5" name="Google Shape;465;p14"/>
              <p:cNvSpPr/>
              <p:nvPr/>
            </p:nvSpPr>
            <p:spPr>
              <a:xfrm>
                <a:off x="3293" y="758"/>
                <a:ext cx="19" cy="9"/>
              </a:xfrm>
              <a:custGeom>
                <a:rect b="b" l="l" r="r" t="t"/>
                <a:pathLst>
                  <a:path extrusionOk="0" h="9" w="19">
                    <a:moveTo>
                      <a:pt x="11" y="1"/>
                    </a:moveTo>
                    <a:lnTo>
                      <a:pt x="19" y="1"/>
                    </a:lnTo>
                    <a:lnTo>
                      <a:pt x="19" y="4"/>
                    </a:lnTo>
                    <a:lnTo>
                      <a:pt x="11" y="9"/>
                    </a:lnTo>
                    <a:lnTo>
                      <a:pt x="1" y="7"/>
                    </a:lnTo>
                    <a:lnTo>
                      <a:pt x="4" y="3"/>
                    </a:lnTo>
                    <a:lnTo>
                      <a:pt x="11" y="1"/>
                    </a:lnTo>
                    <a:moveTo>
                      <a:pt x="11" y="0"/>
                    </a:moveTo>
                    <a:lnTo>
                      <a:pt x="11" y="1"/>
                    </a:lnTo>
                    <a:lnTo>
                      <a:pt x="4" y="3"/>
                    </a:lnTo>
                    <a:lnTo>
                      <a:pt x="4" y="3"/>
                    </a:lnTo>
                    <a:lnTo>
                      <a:pt x="4" y="3"/>
                    </a:lnTo>
                    <a:lnTo>
                      <a:pt x="1" y="7"/>
                    </a:lnTo>
                    <a:lnTo>
                      <a:pt x="0" y="7"/>
                    </a:lnTo>
                    <a:lnTo>
                      <a:pt x="1" y="7"/>
                    </a:lnTo>
                    <a:lnTo>
                      <a:pt x="11" y="9"/>
                    </a:lnTo>
                    <a:lnTo>
                      <a:pt x="11" y="9"/>
                    </a:lnTo>
                    <a:lnTo>
                      <a:pt x="11" y="9"/>
                    </a:lnTo>
                    <a:lnTo>
                      <a:pt x="19" y="5"/>
                    </a:lnTo>
                    <a:lnTo>
                      <a:pt x="19" y="5"/>
                    </a:lnTo>
                    <a:lnTo>
                      <a:pt x="19" y="4"/>
                    </a:lnTo>
                    <a:lnTo>
                      <a:pt x="19" y="1"/>
                    </a:lnTo>
                    <a:lnTo>
                      <a:pt x="19" y="1"/>
                    </a:lnTo>
                    <a:lnTo>
                      <a:pt x="19" y="1"/>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66" name="Google Shape;466;p14"/>
            <p:cNvGrpSpPr/>
            <p:nvPr/>
          </p:nvGrpSpPr>
          <p:grpSpPr>
            <a:xfrm>
              <a:off x="2861" y="767"/>
              <a:ext cx="2875" cy="2011"/>
              <a:chOff x="2861" y="767"/>
              <a:chExt cx="2875" cy="2011"/>
            </a:xfrm>
          </p:grpSpPr>
          <p:sp>
            <p:nvSpPr>
              <p:cNvPr id="467" name="Google Shape;467;p14"/>
              <p:cNvSpPr/>
              <p:nvPr/>
            </p:nvSpPr>
            <p:spPr>
              <a:xfrm>
                <a:off x="3274" y="767"/>
                <a:ext cx="22" cy="12"/>
              </a:xfrm>
              <a:custGeom>
                <a:rect b="b" l="l" r="r" t="t"/>
                <a:pathLst>
                  <a:path extrusionOk="0" h="12" w="22">
                    <a:moveTo>
                      <a:pt x="0" y="10"/>
                    </a:moveTo>
                    <a:lnTo>
                      <a:pt x="3" y="4"/>
                    </a:lnTo>
                    <a:lnTo>
                      <a:pt x="14" y="0"/>
                    </a:lnTo>
                    <a:lnTo>
                      <a:pt x="22" y="2"/>
                    </a:lnTo>
                    <a:lnTo>
                      <a:pt x="16" y="6"/>
                    </a:lnTo>
                    <a:lnTo>
                      <a:pt x="12" y="11"/>
                    </a:lnTo>
                    <a:lnTo>
                      <a:pt x="5" y="12"/>
                    </a:lnTo>
                    <a:lnTo>
                      <a:pt x="0"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8" name="Google Shape;468;p14"/>
              <p:cNvSpPr/>
              <p:nvPr/>
            </p:nvSpPr>
            <p:spPr>
              <a:xfrm>
                <a:off x="3273" y="767"/>
                <a:ext cx="24" cy="13"/>
              </a:xfrm>
              <a:custGeom>
                <a:rect b="b" l="l" r="r" t="t"/>
                <a:pathLst>
                  <a:path extrusionOk="0" h="13" w="24">
                    <a:moveTo>
                      <a:pt x="15" y="1"/>
                    </a:moveTo>
                    <a:lnTo>
                      <a:pt x="23" y="2"/>
                    </a:lnTo>
                    <a:lnTo>
                      <a:pt x="17" y="6"/>
                    </a:lnTo>
                    <a:lnTo>
                      <a:pt x="12" y="10"/>
                    </a:lnTo>
                    <a:lnTo>
                      <a:pt x="6" y="12"/>
                    </a:lnTo>
                    <a:lnTo>
                      <a:pt x="1" y="10"/>
                    </a:lnTo>
                    <a:lnTo>
                      <a:pt x="4" y="4"/>
                    </a:lnTo>
                    <a:lnTo>
                      <a:pt x="15" y="1"/>
                    </a:lnTo>
                    <a:close/>
                    <a:moveTo>
                      <a:pt x="15" y="0"/>
                    </a:moveTo>
                    <a:lnTo>
                      <a:pt x="15" y="0"/>
                    </a:lnTo>
                    <a:lnTo>
                      <a:pt x="4" y="4"/>
                    </a:lnTo>
                    <a:lnTo>
                      <a:pt x="4" y="4"/>
                    </a:lnTo>
                    <a:lnTo>
                      <a:pt x="3" y="4"/>
                    </a:lnTo>
                    <a:lnTo>
                      <a:pt x="1" y="10"/>
                    </a:lnTo>
                    <a:lnTo>
                      <a:pt x="0" y="10"/>
                    </a:lnTo>
                    <a:lnTo>
                      <a:pt x="1" y="10"/>
                    </a:lnTo>
                    <a:lnTo>
                      <a:pt x="6" y="13"/>
                    </a:lnTo>
                    <a:lnTo>
                      <a:pt x="6" y="13"/>
                    </a:lnTo>
                    <a:lnTo>
                      <a:pt x="6" y="13"/>
                    </a:lnTo>
                    <a:lnTo>
                      <a:pt x="12" y="11"/>
                    </a:lnTo>
                    <a:lnTo>
                      <a:pt x="13" y="11"/>
                    </a:lnTo>
                    <a:lnTo>
                      <a:pt x="13" y="11"/>
                    </a:lnTo>
                    <a:lnTo>
                      <a:pt x="17" y="6"/>
                    </a:lnTo>
                    <a:lnTo>
                      <a:pt x="23" y="2"/>
                    </a:lnTo>
                    <a:lnTo>
                      <a:pt x="24" y="1"/>
                    </a:lnTo>
                    <a:lnTo>
                      <a:pt x="23" y="1"/>
                    </a:lnTo>
                    <a:lnTo>
                      <a:pt x="15" y="0"/>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9" name="Google Shape;469;p14"/>
              <p:cNvSpPr/>
              <p:nvPr/>
            </p:nvSpPr>
            <p:spPr>
              <a:xfrm>
                <a:off x="3273" y="767"/>
                <a:ext cx="24" cy="13"/>
              </a:xfrm>
              <a:custGeom>
                <a:rect b="b" l="l" r="r" t="t"/>
                <a:pathLst>
                  <a:path extrusionOk="0" h="13" w="24">
                    <a:moveTo>
                      <a:pt x="15" y="1"/>
                    </a:moveTo>
                    <a:lnTo>
                      <a:pt x="23" y="2"/>
                    </a:lnTo>
                    <a:lnTo>
                      <a:pt x="17" y="6"/>
                    </a:lnTo>
                    <a:lnTo>
                      <a:pt x="12" y="10"/>
                    </a:lnTo>
                    <a:lnTo>
                      <a:pt x="6" y="12"/>
                    </a:lnTo>
                    <a:lnTo>
                      <a:pt x="1" y="10"/>
                    </a:lnTo>
                    <a:lnTo>
                      <a:pt x="4" y="4"/>
                    </a:lnTo>
                    <a:lnTo>
                      <a:pt x="15" y="1"/>
                    </a:lnTo>
                    <a:moveTo>
                      <a:pt x="15" y="0"/>
                    </a:moveTo>
                    <a:lnTo>
                      <a:pt x="15" y="0"/>
                    </a:lnTo>
                    <a:lnTo>
                      <a:pt x="4" y="4"/>
                    </a:lnTo>
                    <a:lnTo>
                      <a:pt x="4" y="4"/>
                    </a:lnTo>
                    <a:lnTo>
                      <a:pt x="3" y="4"/>
                    </a:lnTo>
                    <a:lnTo>
                      <a:pt x="1" y="10"/>
                    </a:lnTo>
                    <a:lnTo>
                      <a:pt x="0" y="10"/>
                    </a:lnTo>
                    <a:lnTo>
                      <a:pt x="1" y="10"/>
                    </a:lnTo>
                    <a:lnTo>
                      <a:pt x="6" y="13"/>
                    </a:lnTo>
                    <a:lnTo>
                      <a:pt x="6" y="13"/>
                    </a:lnTo>
                    <a:lnTo>
                      <a:pt x="6" y="13"/>
                    </a:lnTo>
                    <a:lnTo>
                      <a:pt x="12" y="11"/>
                    </a:lnTo>
                    <a:lnTo>
                      <a:pt x="13" y="11"/>
                    </a:lnTo>
                    <a:lnTo>
                      <a:pt x="13" y="11"/>
                    </a:lnTo>
                    <a:lnTo>
                      <a:pt x="17" y="6"/>
                    </a:lnTo>
                    <a:lnTo>
                      <a:pt x="23" y="2"/>
                    </a:lnTo>
                    <a:lnTo>
                      <a:pt x="24" y="1"/>
                    </a:lnTo>
                    <a:lnTo>
                      <a:pt x="23" y="1"/>
                    </a:lnTo>
                    <a:lnTo>
                      <a:pt x="15" y="0"/>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0" name="Google Shape;470;p14"/>
              <p:cNvSpPr/>
              <p:nvPr/>
            </p:nvSpPr>
            <p:spPr>
              <a:xfrm>
                <a:off x="3247" y="773"/>
                <a:ext cx="21" cy="10"/>
              </a:xfrm>
              <a:custGeom>
                <a:rect b="b" l="l" r="r" t="t"/>
                <a:pathLst>
                  <a:path extrusionOk="0" h="10" w="21">
                    <a:moveTo>
                      <a:pt x="0" y="7"/>
                    </a:moveTo>
                    <a:lnTo>
                      <a:pt x="4" y="4"/>
                    </a:lnTo>
                    <a:lnTo>
                      <a:pt x="15" y="1"/>
                    </a:lnTo>
                    <a:lnTo>
                      <a:pt x="21" y="0"/>
                    </a:lnTo>
                    <a:lnTo>
                      <a:pt x="12" y="7"/>
                    </a:lnTo>
                    <a:lnTo>
                      <a:pt x="6" y="10"/>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1" name="Google Shape;471;p14"/>
              <p:cNvSpPr/>
              <p:nvPr/>
            </p:nvSpPr>
            <p:spPr>
              <a:xfrm>
                <a:off x="3247" y="772"/>
                <a:ext cx="22" cy="11"/>
              </a:xfrm>
              <a:custGeom>
                <a:rect b="b" l="l" r="r" t="t"/>
                <a:pathLst>
                  <a:path extrusionOk="0" h="11" w="22">
                    <a:moveTo>
                      <a:pt x="20" y="1"/>
                    </a:moveTo>
                    <a:lnTo>
                      <a:pt x="12" y="8"/>
                    </a:lnTo>
                    <a:lnTo>
                      <a:pt x="6" y="11"/>
                    </a:lnTo>
                    <a:lnTo>
                      <a:pt x="1" y="8"/>
                    </a:lnTo>
                    <a:lnTo>
                      <a:pt x="4" y="5"/>
                    </a:lnTo>
                    <a:lnTo>
                      <a:pt x="15" y="2"/>
                    </a:lnTo>
                    <a:lnTo>
                      <a:pt x="20" y="1"/>
                    </a:lnTo>
                    <a:close/>
                    <a:moveTo>
                      <a:pt x="22" y="0"/>
                    </a:moveTo>
                    <a:lnTo>
                      <a:pt x="20" y="1"/>
                    </a:lnTo>
                    <a:lnTo>
                      <a:pt x="15" y="2"/>
                    </a:lnTo>
                    <a:lnTo>
                      <a:pt x="15" y="2"/>
                    </a:lnTo>
                    <a:lnTo>
                      <a:pt x="15" y="2"/>
                    </a:lnTo>
                    <a:lnTo>
                      <a:pt x="4" y="5"/>
                    </a:lnTo>
                    <a:lnTo>
                      <a:pt x="4" y="5"/>
                    </a:lnTo>
                    <a:lnTo>
                      <a:pt x="4" y="5"/>
                    </a:lnTo>
                    <a:lnTo>
                      <a:pt x="0" y="8"/>
                    </a:lnTo>
                    <a:lnTo>
                      <a:pt x="0" y="8"/>
                    </a:lnTo>
                    <a:lnTo>
                      <a:pt x="0" y="9"/>
                    </a:lnTo>
                    <a:lnTo>
                      <a:pt x="6" y="11"/>
                    </a:lnTo>
                    <a:lnTo>
                      <a:pt x="6" y="11"/>
                    </a:lnTo>
                    <a:lnTo>
                      <a:pt x="7" y="11"/>
                    </a:lnTo>
                    <a:lnTo>
                      <a:pt x="12" y="9"/>
                    </a:lnTo>
                    <a:lnTo>
                      <a:pt x="12" y="9"/>
                    </a:lnTo>
                    <a:lnTo>
                      <a:pt x="12" y="9"/>
                    </a:lnTo>
                    <a:lnTo>
                      <a:pt x="21" y="1"/>
                    </a:lnTo>
                    <a:lnTo>
                      <a:pt x="22" y="0"/>
                    </a:lnTo>
                    <a:lnTo>
                      <a:pt x="2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2" name="Google Shape;472;p14"/>
              <p:cNvSpPr/>
              <p:nvPr/>
            </p:nvSpPr>
            <p:spPr>
              <a:xfrm>
                <a:off x="3247" y="772"/>
                <a:ext cx="22" cy="11"/>
              </a:xfrm>
              <a:custGeom>
                <a:rect b="b" l="l" r="r" t="t"/>
                <a:pathLst>
                  <a:path extrusionOk="0" h="11" w="22">
                    <a:moveTo>
                      <a:pt x="20" y="1"/>
                    </a:moveTo>
                    <a:lnTo>
                      <a:pt x="12" y="8"/>
                    </a:lnTo>
                    <a:lnTo>
                      <a:pt x="6" y="11"/>
                    </a:lnTo>
                    <a:lnTo>
                      <a:pt x="1" y="8"/>
                    </a:lnTo>
                    <a:lnTo>
                      <a:pt x="4" y="5"/>
                    </a:lnTo>
                    <a:lnTo>
                      <a:pt x="15" y="2"/>
                    </a:lnTo>
                    <a:lnTo>
                      <a:pt x="20" y="1"/>
                    </a:lnTo>
                    <a:moveTo>
                      <a:pt x="22" y="0"/>
                    </a:moveTo>
                    <a:lnTo>
                      <a:pt x="20" y="1"/>
                    </a:lnTo>
                    <a:lnTo>
                      <a:pt x="15" y="2"/>
                    </a:lnTo>
                    <a:lnTo>
                      <a:pt x="15" y="2"/>
                    </a:lnTo>
                    <a:lnTo>
                      <a:pt x="15" y="2"/>
                    </a:lnTo>
                    <a:lnTo>
                      <a:pt x="4" y="5"/>
                    </a:lnTo>
                    <a:lnTo>
                      <a:pt x="4" y="5"/>
                    </a:lnTo>
                    <a:lnTo>
                      <a:pt x="4" y="5"/>
                    </a:lnTo>
                    <a:lnTo>
                      <a:pt x="0" y="8"/>
                    </a:lnTo>
                    <a:lnTo>
                      <a:pt x="0" y="8"/>
                    </a:lnTo>
                    <a:lnTo>
                      <a:pt x="0" y="9"/>
                    </a:lnTo>
                    <a:lnTo>
                      <a:pt x="6" y="11"/>
                    </a:lnTo>
                    <a:lnTo>
                      <a:pt x="6" y="11"/>
                    </a:lnTo>
                    <a:lnTo>
                      <a:pt x="7" y="11"/>
                    </a:lnTo>
                    <a:lnTo>
                      <a:pt x="12" y="9"/>
                    </a:lnTo>
                    <a:lnTo>
                      <a:pt x="12" y="9"/>
                    </a:lnTo>
                    <a:lnTo>
                      <a:pt x="12" y="9"/>
                    </a:lnTo>
                    <a:lnTo>
                      <a:pt x="21" y="1"/>
                    </a:lnTo>
                    <a:lnTo>
                      <a:pt x="22" y="0"/>
                    </a:lnTo>
                    <a:lnTo>
                      <a:pt x="2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3" name="Google Shape;473;p14"/>
              <p:cNvSpPr/>
              <p:nvPr/>
            </p:nvSpPr>
            <p:spPr>
              <a:xfrm>
                <a:off x="3250" y="785"/>
                <a:ext cx="24" cy="15"/>
              </a:xfrm>
              <a:custGeom>
                <a:rect b="b" l="l" r="r" t="t"/>
                <a:pathLst>
                  <a:path extrusionOk="0" h="15" w="24">
                    <a:moveTo>
                      <a:pt x="0" y="13"/>
                    </a:moveTo>
                    <a:lnTo>
                      <a:pt x="4" y="7"/>
                    </a:lnTo>
                    <a:lnTo>
                      <a:pt x="5" y="0"/>
                    </a:lnTo>
                    <a:lnTo>
                      <a:pt x="11" y="2"/>
                    </a:lnTo>
                    <a:lnTo>
                      <a:pt x="17" y="0"/>
                    </a:lnTo>
                    <a:lnTo>
                      <a:pt x="24" y="2"/>
                    </a:lnTo>
                    <a:lnTo>
                      <a:pt x="16" y="6"/>
                    </a:lnTo>
                    <a:lnTo>
                      <a:pt x="10" y="13"/>
                    </a:lnTo>
                    <a:lnTo>
                      <a:pt x="3" y="15"/>
                    </a:lnTo>
                    <a:lnTo>
                      <a:pt x="0" y="1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4" name="Google Shape;474;p14"/>
              <p:cNvSpPr/>
              <p:nvPr/>
            </p:nvSpPr>
            <p:spPr>
              <a:xfrm>
                <a:off x="3250" y="785"/>
                <a:ext cx="25" cy="15"/>
              </a:xfrm>
              <a:custGeom>
                <a:rect b="b" l="l" r="r" t="t"/>
                <a:pathLst>
                  <a:path extrusionOk="0" h="15" w="25">
                    <a:moveTo>
                      <a:pt x="17" y="1"/>
                    </a:moveTo>
                    <a:lnTo>
                      <a:pt x="23" y="2"/>
                    </a:lnTo>
                    <a:lnTo>
                      <a:pt x="16" y="6"/>
                    </a:lnTo>
                    <a:lnTo>
                      <a:pt x="10" y="13"/>
                    </a:lnTo>
                    <a:lnTo>
                      <a:pt x="3" y="15"/>
                    </a:lnTo>
                    <a:lnTo>
                      <a:pt x="1" y="13"/>
                    </a:lnTo>
                    <a:lnTo>
                      <a:pt x="4" y="7"/>
                    </a:lnTo>
                    <a:lnTo>
                      <a:pt x="5" y="1"/>
                    </a:lnTo>
                    <a:lnTo>
                      <a:pt x="11" y="2"/>
                    </a:lnTo>
                    <a:lnTo>
                      <a:pt x="17" y="1"/>
                    </a:lnTo>
                    <a:close/>
                    <a:moveTo>
                      <a:pt x="5" y="0"/>
                    </a:moveTo>
                    <a:lnTo>
                      <a:pt x="5" y="1"/>
                    </a:lnTo>
                    <a:lnTo>
                      <a:pt x="4" y="7"/>
                    </a:lnTo>
                    <a:lnTo>
                      <a:pt x="0" y="12"/>
                    </a:lnTo>
                    <a:lnTo>
                      <a:pt x="0" y="13"/>
                    </a:lnTo>
                    <a:lnTo>
                      <a:pt x="0" y="13"/>
                    </a:lnTo>
                    <a:lnTo>
                      <a:pt x="3" y="15"/>
                    </a:lnTo>
                    <a:lnTo>
                      <a:pt x="3" y="15"/>
                    </a:lnTo>
                    <a:lnTo>
                      <a:pt x="4" y="15"/>
                    </a:lnTo>
                    <a:lnTo>
                      <a:pt x="10" y="13"/>
                    </a:lnTo>
                    <a:lnTo>
                      <a:pt x="10" y="13"/>
                    </a:lnTo>
                    <a:lnTo>
                      <a:pt x="10" y="13"/>
                    </a:lnTo>
                    <a:lnTo>
                      <a:pt x="16" y="6"/>
                    </a:lnTo>
                    <a:lnTo>
                      <a:pt x="23" y="3"/>
                    </a:lnTo>
                    <a:lnTo>
                      <a:pt x="25" y="2"/>
                    </a:lnTo>
                    <a:lnTo>
                      <a:pt x="23" y="2"/>
                    </a:lnTo>
                    <a:lnTo>
                      <a:pt x="18" y="0"/>
                    </a:lnTo>
                    <a:lnTo>
                      <a:pt x="17" y="0"/>
                    </a:lnTo>
                    <a:lnTo>
                      <a:pt x="17" y="0"/>
                    </a:lnTo>
                    <a:lnTo>
                      <a:pt x="11" y="2"/>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5" name="Google Shape;475;p14"/>
              <p:cNvSpPr/>
              <p:nvPr/>
            </p:nvSpPr>
            <p:spPr>
              <a:xfrm>
                <a:off x="3250" y="785"/>
                <a:ext cx="25" cy="15"/>
              </a:xfrm>
              <a:custGeom>
                <a:rect b="b" l="l" r="r" t="t"/>
                <a:pathLst>
                  <a:path extrusionOk="0" h="15" w="25">
                    <a:moveTo>
                      <a:pt x="17" y="1"/>
                    </a:moveTo>
                    <a:lnTo>
                      <a:pt x="23" y="2"/>
                    </a:lnTo>
                    <a:lnTo>
                      <a:pt x="16" y="6"/>
                    </a:lnTo>
                    <a:lnTo>
                      <a:pt x="10" y="13"/>
                    </a:lnTo>
                    <a:lnTo>
                      <a:pt x="3" y="15"/>
                    </a:lnTo>
                    <a:lnTo>
                      <a:pt x="1" y="13"/>
                    </a:lnTo>
                    <a:lnTo>
                      <a:pt x="4" y="7"/>
                    </a:lnTo>
                    <a:lnTo>
                      <a:pt x="5" y="1"/>
                    </a:lnTo>
                    <a:lnTo>
                      <a:pt x="11" y="2"/>
                    </a:lnTo>
                    <a:lnTo>
                      <a:pt x="17" y="1"/>
                    </a:lnTo>
                    <a:moveTo>
                      <a:pt x="5" y="0"/>
                    </a:moveTo>
                    <a:lnTo>
                      <a:pt x="5" y="1"/>
                    </a:lnTo>
                    <a:lnTo>
                      <a:pt x="4" y="7"/>
                    </a:lnTo>
                    <a:lnTo>
                      <a:pt x="0" y="12"/>
                    </a:lnTo>
                    <a:lnTo>
                      <a:pt x="0" y="13"/>
                    </a:lnTo>
                    <a:lnTo>
                      <a:pt x="0" y="13"/>
                    </a:lnTo>
                    <a:lnTo>
                      <a:pt x="3" y="15"/>
                    </a:lnTo>
                    <a:lnTo>
                      <a:pt x="3" y="15"/>
                    </a:lnTo>
                    <a:lnTo>
                      <a:pt x="4" y="15"/>
                    </a:lnTo>
                    <a:lnTo>
                      <a:pt x="10" y="13"/>
                    </a:lnTo>
                    <a:lnTo>
                      <a:pt x="10" y="13"/>
                    </a:lnTo>
                    <a:lnTo>
                      <a:pt x="10" y="13"/>
                    </a:lnTo>
                    <a:lnTo>
                      <a:pt x="16" y="6"/>
                    </a:lnTo>
                    <a:lnTo>
                      <a:pt x="23" y="3"/>
                    </a:lnTo>
                    <a:lnTo>
                      <a:pt x="25" y="2"/>
                    </a:lnTo>
                    <a:lnTo>
                      <a:pt x="23" y="2"/>
                    </a:lnTo>
                    <a:lnTo>
                      <a:pt x="18" y="0"/>
                    </a:lnTo>
                    <a:lnTo>
                      <a:pt x="17" y="0"/>
                    </a:lnTo>
                    <a:lnTo>
                      <a:pt x="17" y="0"/>
                    </a:lnTo>
                    <a:lnTo>
                      <a:pt x="11" y="2"/>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6" name="Google Shape;476;p14"/>
              <p:cNvSpPr/>
              <p:nvPr/>
            </p:nvSpPr>
            <p:spPr>
              <a:xfrm>
                <a:off x="3235" y="785"/>
                <a:ext cx="10" cy="6"/>
              </a:xfrm>
              <a:custGeom>
                <a:rect b="b" l="l" r="r" t="t"/>
                <a:pathLst>
                  <a:path extrusionOk="0" h="6" w="10">
                    <a:moveTo>
                      <a:pt x="0" y="3"/>
                    </a:moveTo>
                    <a:lnTo>
                      <a:pt x="3" y="0"/>
                    </a:lnTo>
                    <a:lnTo>
                      <a:pt x="10" y="0"/>
                    </a:lnTo>
                    <a:lnTo>
                      <a:pt x="10" y="4"/>
                    </a:lnTo>
                    <a:lnTo>
                      <a:pt x="3" y="6"/>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7" name="Google Shape;477;p14"/>
              <p:cNvSpPr/>
              <p:nvPr/>
            </p:nvSpPr>
            <p:spPr>
              <a:xfrm>
                <a:off x="3235" y="785"/>
                <a:ext cx="10" cy="6"/>
              </a:xfrm>
              <a:custGeom>
                <a:rect b="b" l="l" r="r" t="t"/>
                <a:pathLst>
                  <a:path extrusionOk="0" h="6" w="10">
                    <a:moveTo>
                      <a:pt x="10" y="0"/>
                    </a:moveTo>
                    <a:lnTo>
                      <a:pt x="10" y="4"/>
                    </a:lnTo>
                    <a:lnTo>
                      <a:pt x="3" y="5"/>
                    </a:lnTo>
                    <a:lnTo>
                      <a:pt x="0" y="3"/>
                    </a:lnTo>
                    <a:lnTo>
                      <a:pt x="3" y="0"/>
                    </a:lnTo>
                    <a:lnTo>
                      <a:pt x="10" y="0"/>
                    </a:lnTo>
                    <a:close/>
                    <a:moveTo>
                      <a:pt x="10" y="0"/>
                    </a:moveTo>
                    <a:lnTo>
                      <a:pt x="10" y="0"/>
                    </a:lnTo>
                    <a:lnTo>
                      <a:pt x="3" y="0"/>
                    </a:lnTo>
                    <a:lnTo>
                      <a:pt x="3" y="0"/>
                    </a:lnTo>
                    <a:lnTo>
                      <a:pt x="3" y="0"/>
                    </a:lnTo>
                    <a:lnTo>
                      <a:pt x="0" y="3"/>
                    </a:lnTo>
                    <a:lnTo>
                      <a:pt x="0" y="3"/>
                    </a:lnTo>
                    <a:lnTo>
                      <a:pt x="0" y="4"/>
                    </a:lnTo>
                    <a:lnTo>
                      <a:pt x="3" y="6"/>
                    </a:lnTo>
                    <a:lnTo>
                      <a:pt x="3" y="6"/>
                    </a:lnTo>
                    <a:lnTo>
                      <a:pt x="3" y="6"/>
                    </a:lnTo>
                    <a:lnTo>
                      <a:pt x="10" y="4"/>
                    </a:lnTo>
                    <a:lnTo>
                      <a:pt x="10" y="4"/>
                    </a:lnTo>
                    <a:lnTo>
                      <a:pt x="10" y="4"/>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8" name="Google Shape;478;p14"/>
              <p:cNvSpPr/>
              <p:nvPr/>
            </p:nvSpPr>
            <p:spPr>
              <a:xfrm>
                <a:off x="3235" y="785"/>
                <a:ext cx="10" cy="6"/>
              </a:xfrm>
              <a:custGeom>
                <a:rect b="b" l="l" r="r" t="t"/>
                <a:pathLst>
                  <a:path extrusionOk="0" h="6" w="10">
                    <a:moveTo>
                      <a:pt x="10" y="0"/>
                    </a:moveTo>
                    <a:lnTo>
                      <a:pt x="10" y="4"/>
                    </a:lnTo>
                    <a:lnTo>
                      <a:pt x="3" y="5"/>
                    </a:lnTo>
                    <a:lnTo>
                      <a:pt x="0" y="3"/>
                    </a:lnTo>
                    <a:lnTo>
                      <a:pt x="3" y="0"/>
                    </a:lnTo>
                    <a:lnTo>
                      <a:pt x="10" y="0"/>
                    </a:lnTo>
                    <a:moveTo>
                      <a:pt x="10" y="0"/>
                    </a:moveTo>
                    <a:lnTo>
                      <a:pt x="10" y="0"/>
                    </a:lnTo>
                    <a:lnTo>
                      <a:pt x="3" y="0"/>
                    </a:lnTo>
                    <a:lnTo>
                      <a:pt x="3" y="0"/>
                    </a:lnTo>
                    <a:lnTo>
                      <a:pt x="3" y="0"/>
                    </a:lnTo>
                    <a:lnTo>
                      <a:pt x="0" y="3"/>
                    </a:lnTo>
                    <a:lnTo>
                      <a:pt x="0" y="3"/>
                    </a:lnTo>
                    <a:lnTo>
                      <a:pt x="0" y="4"/>
                    </a:lnTo>
                    <a:lnTo>
                      <a:pt x="3" y="6"/>
                    </a:lnTo>
                    <a:lnTo>
                      <a:pt x="3" y="6"/>
                    </a:lnTo>
                    <a:lnTo>
                      <a:pt x="3" y="6"/>
                    </a:lnTo>
                    <a:lnTo>
                      <a:pt x="10" y="4"/>
                    </a:lnTo>
                    <a:lnTo>
                      <a:pt x="10" y="4"/>
                    </a:lnTo>
                    <a:lnTo>
                      <a:pt x="10" y="4"/>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9" name="Google Shape;479;p14"/>
              <p:cNvSpPr/>
              <p:nvPr/>
            </p:nvSpPr>
            <p:spPr>
              <a:xfrm>
                <a:off x="3235" y="796"/>
                <a:ext cx="9" cy="6"/>
              </a:xfrm>
              <a:custGeom>
                <a:rect b="b" l="l" r="r" t="t"/>
                <a:pathLst>
                  <a:path extrusionOk="0" h="6" w="9">
                    <a:moveTo>
                      <a:pt x="0" y="3"/>
                    </a:moveTo>
                    <a:lnTo>
                      <a:pt x="3" y="0"/>
                    </a:lnTo>
                    <a:lnTo>
                      <a:pt x="9" y="0"/>
                    </a:lnTo>
                    <a:lnTo>
                      <a:pt x="8" y="2"/>
                    </a:lnTo>
                    <a:lnTo>
                      <a:pt x="1" y="6"/>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0" name="Google Shape;480;p14"/>
              <p:cNvSpPr/>
              <p:nvPr/>
            </p:nvSpPr>
            <p:spPr>
              <a:xfrm>
                <a:off x="3235" y="795"/>
                <a:ext cx="10" cy="7"/>
              </a:xfrm>
              <a:custGeom>
                <a:rect b="b" l="l" r="r" t="t"/>
                <a:pathLst>
                  <a:path extrusionOk="0" h="7" w="10">
                    <a:moveTo>
                      <a:pt x="9" y="1"/>
                    </a:moveTo>
                    <a:lnTo>
                      <a:pt x="8" y="3"/>
                    </a:lnTo>
                    <a:lnTo>
                      <a:pt x="1" y="6"/>
                    </a:lnTo>
                    <a:lnTo>
                      <a:pt x="0" y="4"/>
                    </a:lnTo>
                    <a:lnTo>
                      <a:pt x="3" y="1"/>
                    </a:lnTo>
                    <a:lnTo>
                      <a:pt x="9" y="1"/>
                    </a:lnTo>
                    <a:close/>
                    <a:moveTo>
                      <a:pt x="10" y="0"/>
                    </a:moveTo>
                    <a:lnTo>
                      <a:pt x="9" y="0"/>
                    </a:lnTo>
                    <a:lnTo>
                      <a:pt x="3" y="1"/>
                    </a:lnTo>
                    <a:lnTo>
                      <a:pt x="3" y="1"/>
                    </a:lnTo>
                    <a:lnTo>
                      <a:pt x="3" y="1"/>
                    </a:lnTo>
                    <a:lnTo>
                      <a:pt x="0" y="3"/>
                    </a:lnTo>
                    <a:lnTo>
                      <a:pt x="0" y="4"/>
                    </a:lnTo>
                    <a:lnTo>
                      <a:pt x="0" y="4"/>
                    </a:lnTo>
                    <a:lnTo>
                      <a:pt x="1" y="7"/>
                    </a:lnTo>
                    <a:lnTo>
                      <a:pt x="1" y="7"/>
                    </a:lnTo>
                    <a:lnTo>
                      <a:pt x="2" y="7"/>
                    </a:lnTo>
                    <a:lnTo>
                      <a:pt x="8" y="3"/>
                    </a:lnTo>
                    <a:lnTo>
                      <a:pt x="8" y="3"/>
                    </a:lnTo>
                    <a:lnTo>
                      <a:pt x="8" y="3"/>
                    </a:lnTo>
                    <a:lnTo>
                      <a:pt x="9" y="1"/>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1" name="Google Shape;481;p14"/>
              <p:cNvSpPr/>
              <p:nvPr/>
            </p:nvSpPr>
            <p:spPr>
              <a:xfrm>
                <a:off x="3235" y="795"/>
                <a:ext cx="10" cy="7"/>
              </a:xfrm>
              <a:custGeom>
                <a:rect b="b" l="l" r="r" t="t"/>
                <a:pathLst>
                  <a:path extrusionOk="0" h="7" w="10">
                    <a:moveTo>
                      <a:pt x="9" y="1"/>
                    </a:moveTo>
                    <a:lnTo>
                      <a:pt x="8" y="3"/>
                    </a:lnTo>
                    <a:lnTo>
                      <a:pt x="1" y="6"/>
                    </a:lnTo>
                    <a:lnTo>
                      <a:pt x="0" y="4"/>
                    </a:lnTo>
                    <a:lnTo>
                      <a:pt x="3" y="1"/>
                    </a:lnTo>
                    <a:lnTo>
                      <a:pt x="9" y="1"/>
                    </a:lnTo>
                    <a:moveTo>
                      <a:pt x="10" y="0"/>
                    </a:moveTo>
                    <a:lnTo>
                      <a:pt x="9" y="0"/>
                    </a:lnTo>
                    <a:lnTo>
                      <a:pt x="3" y="1"/>
                    </a:lnTo>
                    <a:lnTo>
                      <a:pt x="3" y="1"/>
                    </a:lnTo>
                    <a:lnTo>
                      <a:pt x="3" y="1"/>
                    </a:lnTo>
                    <a:lnTo>
                      <a:pt x="0" y="3"/>
                    </a:lnTo>
                    <a:lnTo>
                      <a:pt x="0" y="4"/>
                    </a:lnTo>
                    <a:lnTo>
                      <a:pt x="0" y="4"/>
                    </a:lnTo>
                    <a:lnTo>
                      <a:pt x="1" y="7"/>
                    </a:lnTo>
                    <a:lnTo>
                      <a:pt x="1" y="7"/>
                    </a:lnTo>
                    <a:lnTo>
                      <a:pt x="2" y="7"/>
                    </a:lnTo>
                    <a:lnTo>
                      <a:pt x="8" y="3"/>
                    </a:lnTo>
                    <a:lnTo>
                      <a:pt x="8" y="3"/>
                    </a:lnTo>
                    <a:lnTo>
                      <a:pt x="8" y="3"/>
                    </a:lnTo>
                    <a:lnTo>
                      <a:pt x="9" y="1"/>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2" name="Google Shape;482;p14"/>
              <p:cNvSpPr/>
              <p:nvPr/>
            </p:nvSpPr>
            <p:spPr>
              <a:xfrm>
                <a:off x="3207" y="801"/>
                <a:ext cx="18" cy="12"/>
              </a:xfrm>
              <a:custGeom>
                <a:rect b="b" l="l" r="r" t="t"/>
                <a:pathLst>
                  <a:path extrusionOk="0" h="12" w="18">
                    <a:moveTo>
                      <a:pt x="1" y="6"/>
                    </a:moveTo>
                    <a:lnTo>
                      <a:pt x="11" y="0"/>
                    </a:lnTo>
                    <a:lnTo>
                      <a:pt x="17" y="0"/>
                    </a:lnTo>
                    <a:lnTo>
                      <a:pt x="18" y="2"/>
                    </a:lnTo>
                    <a:lnTo>
                      <a:pt x="12" y="5"/>
                    </a:lnTo>
                    <a:lnTo>
                      <a:pt x="3" y="8"/>
                    </a:lnTo>
                    <a:lnTo>
                      <a:pt x="0" y="12"/>
                    </a:lnTo>
                    <a:lnTo>
                      <a:pt x="1"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3" name="Google Shape;483;p14"/>
              <p:cNvSpPr/>
              <p:nvPr/>
            </p:nvSpPr>
            <p:spPr>
              <a:xfrm>
                <a:off x="3206" y="801"/>
                <a:ext cx="20" cy="13"/>
              </a:xfrm>
              <a:custGeom>
                <a:rect b="b" l="l" r="r" t="t"/>
                <a:pathLst>
                  <a:path extrusionOk="0" h="13" w="20">
                    <a:moveTo>
                      <a:pt x="18" y="0"/>
                    </a:moveTo>
                    <a:lnTo>
                      <a:pt x="19" y="2"/>
                    </a:lnTo>
                    <a:lnTo>
                      <a:pt x="12" y="5"/>
                    </a:lnTo>
                    <a:lnTo>
                      <a:pt x="4" y="8"/>
                    </a:lnTo>
                    <a:lnTo>
                      <a:pt x="1" y="12"/>
                    </a:lnTo>
                    <a:lnTo>
                      <a:pt x="2" y="6"/>
                    </a:lnTo>
                    <a:lnTo>
                      <a:pt x="12" y="0"/>
                    </a:lnTo>
                    <a:lnTo>
                      <a:pt x="18" y="0"/>
                    </a:lnTo>
                    <a:close/>
                    <a:moveTo>
                      <a:pt x="18" y="0"/>
                    </a:moveTo>
                    <a:lnTo>
                      <a:pt x="18" y="0"/>
                    </a:lnTo>
                    <a:lnTo>
                      <a:pt x="12" y="0"/>
                    </a:lnTo>
                    <a:lnTo>
                      <a:pt x="12" y="0"/>
                    </a:lnTo>
                    <a:lnTo>
                      <a:pt x="12" y="0"/>
                    </a:lnTo>
                    <a:lnTo>
                      <a:pt x="2" y="5"/>
                    </a:lnTo>
                    <a:lnTo>
                      <a:pt x="2" y="6"/>
                    </a:lnTo>
                    <a:lnTo>
                      <a:pt x="2" y="6"/>
                    </a:lnTo>
                    <a:lnTo>
                      <a:pt x="1" y="12"/>
                    </a:lnTo>
                    <a:lnTo>
                      <a:pt x="0" y="13"/>
                    </a:lnTo>
                    <a:lnTo>
                      <a:pt x="1" y="12"/>
                    </a:lnTo>
                    <a:lnTo>
                      <a:pt x="4" y="8"/>
                    </a:lnTo>
                    <a:lnTo>
                      <a:pt x="13" y="5"/>
                    </a:lnTo>
                    <a:lnTo>
                      <a:pt x="19" y="2"/>
                    </a:lnTo>
                    <a:lnTo>
                      <a:pt x="20" y="2"/>
                    </a:lnTo>
                    <a:lnTo>
                      <a:pt x="19" y="2"/>
                    </a:lnTo>
                    <a:lnTo>
                      <a:pt x="18" y="0"/>
                    </a:lnTo>
                    <a:lnTo>
                      <a:pt x="18" y="0"/>
                    </a:lnTo>
                    <a:lnTo>
                      <a:pt x="1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4" name="Google Shape;484;p14"/>
              <p:cNvSpPr/>
              <p:nvPr/>
            </p:nvSpPr>
            <p:spPr>
              <a:xfrm>
                <a:off x="3206" y="801"/>
                <a:ext cx="20" cy="13"/>
              </a:xfrm>
              <a:custGeom>
                <a:rect b="b" l="l" r="r" t="t"/>
                <a:pathLst>
                  <a:path extrusionOk="0" h="13" w="20">
                    <a:moveTo>
                      <a:pt x="18" y="0"/>
                    </a:moveTo>
                    <a:lnTo>
                      <a:pt x="19" y="2"/>
                    </a:lnTo>
                    <a:lnTo>
                      <a:pt x="12" y="5"/>
                    </a:lnTo>
                    <a:lnTo>
                      <a:pt x="4" y="8"/>
                    </a:lnTo>
                    <a:lnTo>
                      <a:pt x="1" y="12"/>
                    </a:lnTo>
                    <a:lnTo>
                      <a:pt x="2" y="6"/>
                    </a:lnTo>
                    <a:lnTo>
                      <a:pt x="12" y="0"/>
                    </a:lnTo>
                    <a:lnTo>
                      <a:pt x="18" y="0"/>
                    </a:lnTo>
                    <a:moveTo>
                      <a:pt x="18" y="0"/>
                    </a:moveTo>
                    <a:lnTo>
                      <a:pt x="18" y="0"/>
                    </a:lnTo>
                    <a:lnTo>
                      <a:pt x="12" y="0"/>
                    </a:lnTo>
                    <a:lnTo>
                      <a:pt x="12" y="0"/>
                    </a:lnTo>
                    <a:lnTo>
                      <a:pt x="12" y="0"/>
                    </a:lnTo>
                    <a:lnTo>
                      <a:pt x="2" y="5"/>
                    </a:lnTo>
                    <a:lnTo>
                      <a:pt x="2" y="6"/>
                    </a:lnTo>
                    <a:lnTo>
                      <a:pt x="2" y="6"/>
                    </a:lnTo>
                    <a:lnTo>
                      <a:pt x="1" y="12"/>
                    </a:lnTo>
                    <a:lnTo>
                      <a:pt x="0" y="13"/>
                    </a:lnTo>
                    <a:lnTo>
                      <a:pt x="1" y="12"/>
                    </a:lnTo>
                    <a:lnTo>
                      <a:pt x="4" y="8"/>
                    </a:lnTo>
                    <a:lnTo>
                      <a:pt x="13" y="5"/>
                    </a:lnTo>
                    <a:lnTo>
                      <a:pt x="19" y="2"/>
                    </a:lnTo>
                    <a:lnTo>
                      <a:pt x="20" y="2"/>
                    </a:lnTo>
                    <a:lnTo>
                      <a:pt x="19" y="2"/>
                    </a:lnTo>
                    <a:lnTo>
                      <a:pt x="18" y="0"/>
                    </a:lnTo>
                    <a:lnTo>
                      <a:pt x="18" y="0"/>
                    </a:lnTo>
                    <a:lnTo>
                      <a:pt x="1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5" name="Google Shape;485;p14"/>
              <p:cNvSpPr/>
              <p:nvPr/>
            </p:nvSpPr>
            <p:spPr>
              <a:xfrm>
                <a:off x="3328" y="1074"/>
                <a:ext cx="6" cy="8"/>
              </a:xfrm>
              <a:custGeom>
                <a:rect b="b" l="l" r="r" t="t"/>
                <a:pathLst>
                  <a:path extrusionOk="0" h="8" w="6">
                    <a:moveTo>
                      <a:pt x="0" y="5"/>
                    </a:moveTo>
                    <a:lnTo>
                      <a:pt x="0" y="0"/>
                    </a:lnTo>
                    <a:lnTo>
                      <a:pt x="6" y="0"/>
                    </a:lnTo>
                    <a:lnTo>
                      <a:pt x="5" y="8"/>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6" name="Google Shape;486;p14"/>
              <p:cNvSpPr/>
              <p:nvPr/>
            </p:nvSpPr>
            <p:spPr>
              <a:xfrm>
                <a:off x="3328" y="1074"/>
                <a:ext cx="6" cy="8"/>
              </a:xfrm>
              <a:custGeom>
                <a:rect b="b" l="l" r="r" t="t"/>
                <a:pathLst>
                  <a:path extrusionOk="0" h="8" w="6">
                    <a:moveTo>
                      <a:pt x="6" y="0"/>
                    </a:moveTo>
                    <a:lnTo>
                      <a:pt x="5" y="7"/>
                    </a:lnTo>
                    <a:lnTo>
                      <a:pt x="0" y="5"/>
                    </a:lnTo>
                    <a:lnTo>
                      <a:pt x="0" y="0"/>
                    </a:lnTo>
                    <a:lnTo>
                      <a:pt x="6" y="0"/>
                    </a:lnTo>
                    <a:close/>
                    <a:moveTo>
                      <a:pt x="6" y="0"/>
                    </a:moveTo>
                    <a:lnTo>
                      <a:pt x="6" y="0"/>
                    </a:lnTo>
                    <a:lnTo>
                      <a:pt x="0" y="0"/>
                    </a:lnTo>
                    <a:lnTo>
                      <a:pt x="0" y="0"/>
                    </a:lnTo>
                    <a:lnTo>
                      <a:pt x="0" y="0"/>
                    </a:lnTo>
                    <a:lnTo>
                      <a:pt x="0" y="5"/>
                    </a:lnTo>
                    <a:lnTo>
                      <a:pt x="0" y="5"/>
                    </a:lnTo>
                    <a:lnTo>
                      <a:pt x="0" y="5"/>
                    </a:lnTo>
                    <a:lnTo>
                      <a:pt x="4" y="8"/>
                    </a:lnTo>
                    <a:lnTo>
                      <a:pt x="5" y="8"/>
                    </a:lnTo>
                    <a:lnTo>
                      <a:pt x="5" y="7"/>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7" name="Google Shape;487;p14"/>
              <p:cNvSpPr/>
              <p:nvPr/>
            </p:nvSpPr>
            <p:spPr>
              <a:xfrm>
                <a:off x="3328" y="1074"/>
                <a:ext cx="6" cy="8"/>
              </a:xfrm>
              <a:custGeom>
                <a:rect b="b" l="l" r="r" t="t"/>
                <a:pathLst>
                  <a:path extrusionOk="0" h="8" w="6">
                    <a:moveTo>
                      <a:pt x="6" y="0"/>
                    </a:moveTo>
                    <a:lnTo>
                      <a:pt x="5" y="7"/>
                    </a:lnTo>
                    <a:lnTo>
                      <a:pt x="0" y="5"/>
                    </a:lnTo>
                    <a:lnTo>
                      <a:pt x="0" y="0"/>
                    </a:lnTo>
                    <a:lnTo>
                      <a:pt x="6" y="0"/>
                    </a:lnTo>
                    <a:moveTo>
                      <a:pt x="6" y="0"/>
                    </a:moveTo>
                    <a:lnTo>
                      <a:pt x="6" y="0"/>
                    </a:lnTo>
                    <a:lnTo>
                      <a:pt x="0" y="0"/>
                    </a:lnTo>
                    <a:lnTo>
                      <a:pt x="0" y="0"/>
                    </a:lnTo>
                    <a:lnTo>
                      <a:pt x="0" y="0"/>
                    </a:lnTo>
                    <a:lnTo>
                      <a:pt x="0" y="5"/>
                    </a:lnTo>
                    <a:lnTo>
                      <a:pt x="0" y="5"/>
                    </a:lnTo>
                    <a:lnTo>
                      <a:pt x="0" y="5"/>
                    </a:lnTo>
                    <a:lnTo>
                      <a:pt x="4" y="8"/>
                    </a:lnTo>
                    <a:lnTo>
                      <a:pt x="5" y="8"/>
                    </a:lnTo>
                    <a:lnTo>
                      <a:pt x="5" y="7"/>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8" name="Google Shape;488;p14"/>
              <p:cNvSpPr/>
              <p:nvPr/>
            </p:nvSpPr>
            <p:spPr>
              <a:xfrm>
                <a:off x="3304" y="1154"/>
                <a:ext cx="11" cy="19"/>
              </a:xfrm>
              <a:custGeom>
                <a:rect b="b" l="l" r="r" t="t"/>
                <a:pathLst>
                  <a:path extrusionOk="0" h="19" w="11">
                    <a:moveTo>
                      <a:pt x="0" y="13"/>
                    </a:moveTo>
                    <a:lnTo>
                      <a:pt x="0" y="6"/>
                    </a:lnTo>
                    <a:lnTo>
                      <a:pt x="4" y="0"/>
                    </a:lnTo>
                    <a:lnTo>
                      <a:pt x="11" y="2"/>
                    </a:lnTo>
                    <a:lnTo>
                      <a:pt x="10" y="16"/>
                    </a:lnTo>
                    <a:lnTo>
                      <a:pt x="4" y="19"/>
                    </a:lnTo>
                    <a:lnTo>
                      <a:pt x="0" y="1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9" name="Google Shape;489;p14"/>
              <p:cNvSpPr/>
              <p:nvPr/>
            </p:nvSpPr>
            <p:spPr>
              <a:xfrm>
                <a:off x="3304" y="1154"/>
                <a:ext cx="11" cy="20"/>
              </a:xfrm>
              <a:custGeom>
                <a:rect b="b" l="l" r="r" t="t"/>
                <a:pathLst>
                  <a:path extrusionOk="0" h="20" w="11">
                    <a:moveTo>
                      <a:pt x="4" y="1"/>
                    </a:moveTo>
                    <a:lnTo>
                      <a:pt x="11" y="2"/>
                    </a:lnTo>
                    <a:lnTo>
                      <a:pt x="10" y="16"/>
                    </a:lnTo>
                    <a:lnTo>
                      <a:pt x="4" y="19"/>
                    </a:lnTo>
                    <a:lnTo>
                      <a:pt x="0" y="13"/>
                    </a:lnTo>
                    <a:lnTo>
                      <a:pt x="0" y="6"/>
                    </a:lnTo>
                    <a:lnTo>
                      <a:pt x="4" y="1"/>
                    </a:lnTo>
                    <a:close/>
                    <a:moveTo>
                      <a:pt x="4" y="0"/>
                    </a:moveTo>
                    <a:lnTo>
                      <a:pt x="4" y="0"/>
                    </a:lnTo>
                    <a:lnTo>
                      <a:pt x="0" y="6"/>
                    </a:lnTo>
                    <a:lnTo>
                      <a:pt x="0" y="6"/>
                    </a:lnTo>
                    <a:lnTo>
                      <a:pt x="0" y="6"/>
                    </a:lnTo>
                    <a:lnTo>
                      <a:pt x="0" y="13"/>
                    </a:lnTo>
                    <a:lnTo>
                      <a:pt x="0" y="13"/>
                    </a:lnTo>
                    <a:lnTo>
                      <a:pt x="0" y="13"/>
                    </a:lnTo>
                    <a:lnTo>
                      <a:pt x="4" y="19"/>
                    </a:lnTo>
                    <a:lnTo>
                      <a:pt x="4" y="20"/>
                    </a:lnTo>
                    <a:lnTo>
                      <a:pt x="4" y="20"/>
                    </a:lnTo>
                    <a:lnTo>
                      <a:pt x="10" y="16"/>
                    </a:lnTo>
                    <a:lnTo>
                      <a:pt x="10" y="16"/>
                    </a:lnTo>
                    <a:lnTo>
                      <a:pt x="10" y="16"/>
                    </a:lnTo>
                    <a:lnTo>
                      <a:pt x="11" y="2"/>
                    </a:lnTo>
                    <a:lnTo>
                      <a:pt x="11" y="2"/>
                    </a:lnTo>
                    <a:lnTo>
                      <a:pt x="11" y="2"/>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0" name="Google Shape;490;p14"/>
              <p:cNvSpPr/>
              <p:nvPr/>
            </p:nvSpPr>
            <p:spPr>
              <a:xfrm>
                <a:off x="3304" y="1154"/>
                <a:ext cx="11" cy="20"/>
              </a:xfrm>
              <a:custGeom>
                <a:rect b="b" l="l" r="r" t="t"/>
                <a:pathLst>
                  <a:path extrusionOk="0" h="20" w="11">
                    <a:moveTo>
                      <a:pt x="4" y="1"/>
                    </a:moveTo>
                    <a:lnTo>
                      <a:pt x="11" y="2"/>
                    </a:lnTo>
                    <a:lnTo>
                      <a:pt x="10" y="16"/>
                    </a:lnTo>
                    <a:lnTo>
                      <a:pt x="4" y="19"/>
                    </a:lnTo>
                    <a:lnTo>
                      <a:pt x="0" y="13"/>
                    </a:lnTo>
                    <a:lnTo>
                      <a:pt x="0" y="6"/>
                    </a:lnTo>
                    <a:lnTo>
                      <a:pt x="4" y="1"/>
                    </a:lnTo>
                    <a:moveTo>
                      <a:pt x="4" y="0"/>
                    </a:moveTo>
                    <a:lnTo>
                      <a:pt x="4" y="0"/>
                    </a:lnTo>
                    <a:lnTo>
                      <a:pt x="0" y="6"/>
                    </a:lnTo>
                    <a:lnTo>
                      <a:pt x="0" y="6"/>
                    </a:lnTo>
                    <a:lnTo>
                      <a:pt x="0" y="6"/>
                    </a:lnTo>
                    <a:lnTo>
                      <a:pt x="0" y="13"/>
                    </a:lnTo>
                    <a:lnTo>
                      <a:pt x="0" y="13"/>
                    </a:lnTo>
                    <a:lnTo>
                      <a:pt x="0" y="13"/>
                    </a:lnTo>
                    <a:lnTo>
                      <a:pt x="4" y="19"/>
                    </a:lnTo>
                    <a:lnTo>
                      <a:pt x="4" y="20"/>
                    </a:lnTo>
                    <a:lnTo>
                      <a:pt x="4" y="20"/>
                    </a:lnTo>
                    <a:lnTo>
                      <a:pt x="10" y="16"/>
                    </a:lnTo>
                    <a:lnTo>
                      <a:pt x="10" y="16"/>
                    </a:lnTo>
                    <a:lnTo>
                      <a:pt x="10" y="16"/>
                    </a:lnTo>
                    <a:lnTo>
                      <a:pt x="11" y="2"/>
                    </a:lnTo>
                    <a:lnTo>
                      <a:pt x="11" y="2"/>
                    </a:lnTo>
                    <a:lnTo>
                      <a:pt x="11" y="2"/>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1" name="Google Shape;491;p14"/>
              <p:cNvSpPr/>
              <p:nvPr/>
            </p:nvSpPr>
            <p:spPr>
              <a:xfrm>
                <a:off x="3368" y="1131"/>
                <a:ext cx="24" cy="19"/>
              </a:xfrm>
              <a:custGeom>
                <a:rect b="b" l="l" r="r" t="t"/>
                <a:pathLst>
                  <a:path extrusionOk="0" h="19" w="24">
                    <a:moveTo>
                      <a:pt x="0" y="7"/>
                    </a:moveTo>
                    <a:lnTo>
                      <a:pt x="11" y="0"/>
                    </a:lnTo>
                    <a:lnTo>
                      <a:pt x="21" y="3"/>
                    </a:lnTo>
                    <a:lnTo>
                      <a:pt x="24" y="7"/>
                    </a:lnTo>
                    <a:lnTo>
                      <a:pt x="11" y="14"/>
                    </a:lnTo>
                    <a:lnTo>
                      <a:pt x="8" y="18"/>
                    </a:lnTo>
                    <a:lnTo>
                      <a:pt x="3" y="19"/>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2" name="Google Shape;492;p14"/>
              <p:cNvSpPr/>
              <p:nvPr/>
            </p:nvSpPr>
            <p:spPr>
              <a:xfrm>
                <a:off x="3368" y="1131"/>
                <a:ext cx="25" cy="20"/>
              </a:xfrm>
              <a:custGeom>
                <a:rect b="b" l="l" r="r" t="t"/>
                <a:pathLst>
                  <a:path extrusionOk="0" h="20" w="25">
                    <a:moveTo>
                      <a:pt x="11" y="0"/>
                    </a:moveTo>
                    <a:lnTo>
                      <a:pt x="21" y="3"/>
                    </a:lnTo>
                    <a:lnTo>
                      <a:pt x="24" y="7"/>
                    </a:lnTo>
                    <a:lnTo>
                      <a:pt x="11" y="14"/>
                    </a:lnTo>
                    <a:lnTo>
                      <a:pt x="8" y="18"/>
                    </a:lnTo>
                    <a:lnTo>
                      <a:pt x="3" y="19"/>
                    </a:lnTo>
                    <a:lnTo>
                      <a:pt x="0" y="7"/>
                    </a:lnTo>
                    <a:lnTo>
                      <a:pt x="11" y="0"/>
                    </a:lnTo>
                    <a:close/>
                    <a:moveTo>
                      <a:pt x="11" y="0"/>
                    </a:moveTo>
                    <a:lnTo>
                      <a:pt x="10" y="0"/>
                    </a:lnTo>
                    <a:lnTo>
                      <a:pt x="0" y="7"/>
                    </a:lnTo>
                    <a:lnTo>
                      <a:pt x="0" y="7"/>
                    </a:lnTo>
                    <a:lnTo>
                      <a:pt x="0" y="7"/>
                    </a:lnTo>
                    <a:lnTo>
                      <a:pt x="3" y="19"/>
                    </a:lnTo>
                    <a:lnTo>
                      <a:pt x="3" y="20"/>
                    </a:lnTo>
                    <a:lnTo>
                      <a:pt x="3" y="20"/>
                    </a:lnTo>
                    <a:lnTo>
                      <a:pt x="8" y="19"/>
                    </a:lnTo>
                    <a:lnTo>
                      <a:pt x="8" y="19"/>
                    </a:lnTo>
                    <a:lnTo>
                      <a:pt x="8" y="19"/>
                    </a:lnTo>
                    <a:lnTo>
                      <a:pt x="11" y="14"/>
                    </a:lnTo>
                    <a:lnTo>
                      <a:pt x="24" y="7"/>
                    </a:lnTo>
                    <a:lnTo>
                      <a:pt x="25" y="7"/>
                    </a:lnTo>
                    <a:lnTo>
                      <a:pt x="24" y="7"/>
                    </a:lnTo>
                    <a:lnTo>
                      <a:pt x="22" y="3"/>
                    </a:lnTo>
                    <a:lnTo>
                      <a:pt x="21" y="3"/>
                    </a:lnTo>
                    <a:lnTo>
                      <a:pt x="21" y="3"/>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3" name="Google Shape;493;p14"/>
              <p:cNvSpPr/>
              <p:nvPr/>
            </p:nvSpPr>
            <p:spPr>
              <a:xfrm>
                <a:off x="3368" y="1131"/>
                <a:ext cx="25" cy="20"/>
              </a:xfrm>
              <a:custGeom>
                <a:rect b="b" l="l" r="r" t="t"/>
                <a:pathLst>
                  <a:path extrusionOk="0" h="20" w="25">
                    <a:moveTo>
                      <a:pt x="11" y="0"/>
                    </a:moveTo>
                    <a:lnTo>
                      <a:pt x="21" y="3"/>
                    </a:lnTo>
                    <a:lnTo>
                      <a:pt x="24" y="7"/>
                    </a:lnTo>
                    <a:lnTo>
                      <a:pt x="11" y="14"/>
                    </a:lnTo>
                    <a:lnTo>
                      <a:pt x="8" y="18"/>
                    </a:lnTo>
                    <a:lnTo>
                      <a:pt x="3" y="19"/>
                    </a:lnTo>
                    <a:lnTo>
                      <a:pt x="0" y="7"/>
                    </a:lnTo>
                    <a:lnTo>
                      <a:pt x="11" y="0"/>
                    </a:lnTo>
                    <a:moveTo>
                      <a:pt x="11" y="0"/>
                    </a:moveTo>
                    <a:lnTo>
                      <a:pt x="10" y="0"/>
                    </a:lnTo>
                    <a:lnTo>
                      <a:pt x="0" y="7"/>
                    </a:lnTo>
                    <a:lnTo>
                      <a:pt x="0" y="7"/>
                    </a:lnTo>
                    <a:lnTo>
                      <a:pt x="0" y="7"/>
                    </a:lnTo>
                    <a:lnTo>
                      <a:pt x="3" y="19"/>
                    </a:lnTo>
                    <a:lnTo>
                      <a:pt x="3" y="20"/>
                    </a:lnTo>
                    <a:lnTo>
                      <a:pt x="3" y="20"/>
                    </a:lnTo>
                    <a:lnTo>
                      <a:pt x="8" y="19"/>
                    </a:lnTo>
                    <a:lnTo>
                      <a:pt x="8" y="19"/>
                    </a:lnTo>
                    <a:lnTo>
                      <a:pt x="8" y="19"/>
                    </a:lnTo>
                    <a:lnTo>
                      <a:pt x="11" y="14"/>
                    </a:lnTo>
                    <a:lnTo>
                      <a:pt x="24" y="7"/>
                    </a:lnTo>
                    <a:lnTo>
                      <a:pt x="25" y="7"/>
                    </a:lnTo>
                    <a:lnTo>
                      <a:pt x="24" y="7"/>
                    </a:lnTo>
                    <a:lnTo>
                      <a:pt x="22" y="3"/>
                    </a:lnTo>
                    <a:lnTo>
                      <a:pt x="21" y="3"/>
                    </a:lnTo>
                    <a:lnTo>
                      <a:pt x="21" y="3"/>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4" name="Google Shape;494;p14"/>
              <p:cNvSpPr/>
              <p:nvPr/>
            </p:nvSpPr>
            <p:spPr>
              <a:xfrm>
                <a:off x="3372" y="1116"/>
                <a:ext cx="13" cy="9"/>
              </a:xfrm>
              <a:custGeom>
                <a:rect b="b" l="l" r="r" t="t"/>
                <a:pathLst>
                  <a:path extrusionOk="0" h="9" w="13">
                    <a:moveTo>
                      <a:pt x="0" y="3"/>
                    </a:moveTo>
                    <a:lnTo>
                      <a:pt x="6" y="0"/>
                    </a:lnTo>
                    <a:lnTo>
                      <a:pt x="12" y="0"/>
                    </a:lnTo>
                    <a:lnTo>
                      <a:pt x="13" y="5"/>
                    </a:lnTo>
                    <a:lnTo>
                      <a:pt x="4" y="9"/>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5" name="Google Shape;495;p14"/>
              <p:cNvSpPr/>
              <p:nvPr/>
            </p:nvSpPr>
            <p:spPr>
              <a:xfrm>
                <a:off x="3371" y="1116"/>
                <a:ext cx="14" cy="9"/>
              </a:xfrm>
              <a:custGeom>
                <a:rect b="b" l="l" r="r" t="t"/>
                <a:pathLst>
                  <a:path extrusionOk="0" h="9" w="14">
                    <a:moveTo>
                      <a:pt x="7" y="0"/>
                    </a:moveTo>
                    <a:lnTo>
                      <a:pt x="12" y="1"/>
                    </a:lnTo>
                    <a:lnTo>
                      <a:pt x="13" y="5"/>
                    </a:lnTo>
                    <a:lnTo>
                      <a:pt x="5" y="8"/>
                    </a:lnTo>
                    <a:lnTo>
                      <a:pt x="1" y="3"/>
                    </a:lnTo>
                    <a:lnTo>
                      <a:pt x="7" y="0"/>
                    </a:lnTo>
                    <a:close/>
                    <a:moveTo>
                      <a:pt x="7" y="0"/>
                    </a:moveTo>
                    <a:lnTo>
                      <a:pt x="7" y="0"/>
                    </a:lnTo>
                    <a:lnTo>
                      <a:pt x="1" y="3"/>
                    </a:lnTo>
                    <a:lnTo>
                      <a:pt x="0" y="3"/>
                    </a:lnTo>
                    <a:lnTo>
                      <a:pt x="1" y="3"/>
                    </a:lnTo>
                    <a:lnTo>
                      <a:pt x="5" y="9"/>
                    </a:lnTo>
                    <a:lnTo>
                      <a:pt x="5" y="9"/>
                    </a:lnTo>
                    <a:lnTo>
                      <a:pt x="5" y="9"/>
                    </a:lnTo>
                    <a:lnTo>
                      <a:pt x="14" y="5"/>
                    </a:lnTo>
                    <a:lnTo>
                      <a:pt x="14" y="5"/>
                    </a:lnTo>
                    <a:lnTo>
                      <a:pt x="14" y="5"/>
                    </a:lnTo>
                    <a:lnTo>
                      <a:pt x="13" y="0"/>
                    </a:lnTo>
                    <a:lnTo>
                      <a:pt x="13" y="0"/>
                    </a:lnTo>
                    <a:lnTo>
                      <a:pt x="13" y="0"/>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6" name="Google Shape;496;p14"/>
              <p:cNvSpPr/>
              <p:nvPr/>
            </p:nvSpPr>
            <p:spPr>
              <a:xfrm>
                <a:off x="3371" y="1116"/>
                <a:ext cx="14" cy="9"/>
              </a:xfrm>
              <a:custGeom>
                <a:rect b="b" l="l" r="r" t="t"/>
                <a:pathLst>
                  <a:path extrusionOk="0" h="9" w="14">
                    <a:moveTo>
                      <a:pt x="7" y="0"/>
                    </a:moveTo>
                    <a:lnTo>
                      <a:pt x="12" y="1"/>
                    </a:lnTo>
                    <a:lnTo>
                      <a:pt x="13" y="5"/>
                    </a:lnTo>
                    <a:lnTo>
                      <a:pt x="5" y="8"/>
                    </a:lnTo>
                    <a:lnTo>
                      <a:pt x="1" y="3"/>
                    </a:lnTo>
                    <a:lnTo>
                      <a:pt x="7" y="0"/>
                    </a:lnTo>
                    <a:moveTo>
                      <a:pt x="7" y="0"/>
                    </a:moveTo>
                    <a:lnTo>
                      <a:pt x="7" y="0"/>
                    </a:lnTo>
                    <a:lnTo>
                      <a:pt x="1" y="3"/>
                    </a:lnTo>
                    <a:lnTo>
                      <a:pt x="0" y="3"/>
                    </a:lnTo>
                    <a:lnTo>
                      <a:pt x="1" y="3"/>
                    </a:lnTo>
                    <a:lnTo>
                      <a:pt x="5" y="9"/>
                    </a:lnTo>
                    <a:lnTo>
                      <a:pt x="5" y="9"/>
                    </a:lnTo>
                    <a:lnTo>
                      <a:pt x="5" y="9"/>
                    </a:lnTo>
                    <a:lnTo>
                      <a:pt x="14" y="5"/>
                    </a:lnTo>
                    <a:lnTo>
                      <a:pt x="14" y="5"/>
                    </a:lnTo>
                    <a:lnTo>
                      <a:pt x="14" y="5"/>
                    </a:lnTo>
                    <a:lnTo>
                      <a:pt x="13" y="0"/>
                    </a:lnTo>
                    <a:lnTo>
                      <a:pt x="13" y="0"/>
                    </a:lnTo>
                    <a:lnTo>
                      <a:pt x="13" y="0"/>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7" name="Google Shape;497;p14"/>
              <p:cNvSpPr/>
              <p:nvPr/>
            </p:nvSpPr>
            <p:spPr>
              <a:xfrm>
                <a:off x="3267" y="1181"/>
                <a:ext cx="13" cy="22"/>
              </a:xfrm>
              <a:custGeom>
                <a:rect b="b" l="l" r="r" t="t"/>
                <a:pathLst>
                  <a:path extrusionOk="0" h="25" w="14">
                    <a:moveTo>
                      <a:pt x="1" y="24"/>
                    </a:moveTo>
                    <a:cubicBezTo>
                      <a:pt x="1" y="24"/>
                      <a:pt x="3" y="22"/>
                      <a:pt x="7" y="9"/>
                    </a:cubicBezTo>
                    <a:cubicBezTo>
                      <a:pt x="8" y="6"/>
                      <a:pt x="8" y="4"/>
                      <a:pt x="9" y="2"/>
                    </a:cubicBezTo>
                    <a:cubicBezTo>
                      <a:pt x="9" y="2"/>
                      <a:pt x="9" y="2"/>
                      <a:pt x="9" y="2"/>
                    </a:cubicBezTo>
                    <a:cubicBezTo>
                      <a:pt x="9" y="2"/>
                      <a:pt x="9" y="2"/>
                      <a:pt x="9" y="2"/>
                    </a:cubicBezTo>
                    <a:cubicBezTo>
                      <a:pt x="9" y="0"/>
                      <a:pt x="9" y="0"/>
                      <a:pt x="9" y="0"/>
                    </a:cubicBezTo>
                    <a:cubicBezTo>
                      <a:pt x="10" y="0"/>
                      <a:pt x="10" y="0"/>
                      <a:pt x="10" y="0"/>
                    </a:cubicBezTo>
                    <a:cubicBezTo>
                      <a:pt x="10" y="0"/>
                      <a:pt x="10" y="0"/>
                      <a:pt x="10" y="0"/>
                    </a:cubicBezTo>
                    <a:cubicBezTo>
                      <a:pt x="10" y="0"/>
                      <a:pt x="10" y="0"/>
                      <a:pt x="9" y="2"/>
                    </a:cubicBezTo>
                    <a:cubicBezTo>
                      <a:pt x="14" y="0"/>
                      <a:pt x="14" y="0"/>
                      <a:pt x="14" y="0"/>
                    </a:cubicBezTo>
                    <a:cubicBezTo>
                      <a:pt x="6" y="23"/>
                      <a:pt x="6" y="23"/>
                      <a:pt x="6" y="23"/>
                    </a:cubicBezTo>
                    <a:cubicBezTo>
                      <a:pt x="0" y="25"/>
                      <a:pt x="0" y="25"/>
                      <a:pt x="0" y="25"/>
                    </a:cubicBezTo>
                    <a:lnTo>
                      <a:pt x="1" y="2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8" name="Google Shape;498;p14"/>
              <p:cNvSpPr/>
              <p:nvPr/>
            </p:nvSpPr>
            <p:spPr>
              <a:xfrm>
                <a:off x="3267" y="1180"/>
                <a:ext cx="13" cy="24"/>
              </a:xfrm>
              <a:custGeom>
                <a:rect b="b" l="l" r="r" t="t"/>
                <a:pathLst>
                  <a:path extrusionOk="0" h="27" w="14">
                    <a:moveTo>
                      <a:pt x="14" y="1"/>
                    </a:moveTo>
                    <a:cubicBezTo>
                      <a:pt x="6" y="24"/>
                      <a:pt x="6" y="24"/>
                      <a:pt x="6" y="24"/>
                    </a:cubicBezTo>
                    <a:cubicBezTo>
                      <a:pt x="1" y="25"/>
                      <a:pt x="1" y="25"/>
                      <a:pt x="1" y="25"/>
                    </a:cubicBezTo>
                    <a:cubicBezTo>
                      <a:pt x="1" y="25"/>
                      <a:pt x="3" y="24"/>
                      <a:pt x="7" y="10"/>
                    </a:cubicBezTo>
                    <a:cubicBezTo>
                      <a:pt x="8" y="6"/>
                      <a:pt x="9" y="4"/>
                      <a:pt x="9" y="3"/>
                    </a:cubicBezTo>
                    <a:cubicBezTo>
                      <a:pt x="14" y="1"/>
                      <a:pt x="14" y="1"/>
                      <a:pt x="14" y="1"/>
                    </a:cubicBezTo>
                    <a:moveTo>
                      <a:pt x="9" y="1"/>
                    </a:moveTo>
                    <a:cubicBezTo>
                      <a:pt x="9" y="1"/>
                      <a:pt x="9" y="2"/>
                      <a:pt x="9" y="3"/>
                    </a:cubicBezTo>
                    <a:cubicBezTo>
                      <a:pt x="9" y="3"/>
                      <a:pt x="9" y="3"/>
                      <a:pt x="9" y="3"/>
                    </a:cubicBezTo>
                    <a:cubicBezTo>
                      <a:pt x="9" y="3"/>
                      <a:pt x="9" y="1"/>
                      <a:pt x="9" y="1"/>
                    </a:cubicBezTo>
                    <a:moveTo>
                      <a:pt x="14" y="0"/>
                    </a:moveTo>
                    <a:cubicBezTo>
                      <a:pt x="14" y="1"/>
                      <a:pt x="14" y="1"/>
                      <a:pt x="14" y="1"/>
                    </a:cubicBezTo>
                    <a:cubicBezTo>
                      <a:pt x="10" y="2"/>
                      <a:pt x="10" y="2"/>
                      <a:pt x="10" y="2"/>
                    </a:cubicBezTo>
                    <a:cubicBezTo>
                      <a:pt x="10" y="1"/>
                      <a:pt x="10" y="1"/>
                      <a:pt x="10" y="1"/>
                    </a:cubicBezTo>
                    <a:cubicBezTo>
                      <a:pt x="10" y="1"/>
                      <a:pt x="10" y="1"/>
                      <a:pt x="10" y="1"/>
                    </a:cubicBezTo>
                    <a:cubicBezTo>
                      <a:pt x="9" y="1"/>
                      <a:pt x="9" y="1"/>
                      <a:pt x="9" y="1"/>
                    </a:cubicBezTo>
                    <a:cubicBezTo>
                      <a:pt x="9" y="1"/>
                      <a:pt x="9" y="1"/>
                      <a:pt x="9" y="3"/>
                    </a:cubicBezTo>
                    <a:cubicBezTo>
                      <a:pt x="8" y="4"/>
                      <a:pt x="8" y="4"/>
                      <a:pt x="8" y="4"/>
                    </a:cubicBezTo>
                    <a:cubicBezTo>
                      <a:pt x="8" y="4"/>
                      <a:pt x="8" y="4"/>
                      <a:pt x="8" y="4"/>
                    </a:cubicBezTo>
                    <a:cubicBezTo>
                      <a:pt x="8" y="5"/>
                      <a:pt x="7" y="7"/>
                      <a:pt x="7" y="10"/>
                    </a:cubicBezTo>
                    <a:cubicBezTo>
                      <a:pt x="3" y="23"/>
                      <a:pt x="1" y="25"/>
                      <a:pt x="1" y="25"/>
                    </a:cubicBezTo>
                    <a:cubicBezTo>
                      <a:pt x="0" y="27"/>
                      <a:pt x="0" y="27"/>
                      <a:pt x="0" y="27"/>
                    </a:cubicBezTo>
                    <a:cubicBezTo>
                      <a:pt x="2" y="26"/>
                      <a:pt x="2" y="26"/>
                      <a:pt x="2" y="26"/>
                    </a:cubicBezTo>
                    <a:cubicBezTo>
                      <a:pt x="6" y="24"/>
                      <a:pt x="6" y="24"/>
                      <a:pt x="6" y="24"/>
                    </a:cubicBezTo>
                    <a:cubicBezTo>
                      <a:pt x="7" y="24"/>
                      <a:pt x="7" y="24"/>
                      <a:pt x="7" y="24"/>
                    </a:cubicBezTo>
                    <a:cubicBezTo>
                      <a:pt x="7" y="24"/>
                      <a:pt x="7" y="24"/>
                      <a:pt x="7" y="24"/>
                    </a:cubicBezTo>
                    <a:cubicBezTo>
                      <a:pt x="14" y="1"/>
                      <a:pt x="14" y="1"/>
                      <a:pt x="14" y="1"/>
                    </a:cubicBezTo>
                    <a:cubicBezTo>
                      <a:pt x="14" y="0"/>
                      <a:pt x="14" y="0"/>
                      <a:pt x="14"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9" name="Google Shape;499;p14"/>
              <p:cNvSpPr/>
              <p:nvPr/>
            </p:nvSpPr>
            <p:spPr>
              <a:xfrm>
                <a:off x="3126" y="1161"/>
                <a:ext cx="41" cy="36"/>
              </a:xfrm>
              <a:custGeom>
                <a:rect b="b" l="l" r="r" t="t"/>
                <a:pathLst>
                  <a:path extrusionOk="0" h="36" w="41">
                    <a:moveTo>
                      <a:pt x="1" y="26"/>
                    </a:moveTo>
                    <a:lnTo>
                      <a:pt x="8" y="18"/>
                    </a:lnTo>
                    <a:lnTo>
                      <a:pt x="16" y="15"/>
                    </a:lnTo>
                    <a:lnTo>
                      <a:pt x="23" y="10"/>
                    </a:lnTo>
                    <a:lnTo>
                      <a:pt x="30" y="4"/>
                    </a:lnTo>
                    <a:lnTo>
                      <a:pt x="41" y="0"/>
                    </a:lnTo>
                    <a:lnTo>
                      <a:pt x="41" y="13"/>
                    </a:lnTo>
                    <a:lnTo>
                      <a:pt x="38" y="20"/>
                    </a:lnTo>
                    <a:lnTo>
                      <a:pt x="23" y="21"/>
                    </a:lnTo>
                    <a:lnTo>
                      <a:pt x="17" y="26"/>
                    </a:lnTo>
                    <a:lnTo>
                      <a:pt x="9" y="29"/>
                    </a:lnTo>
                    <a:lnTo>
                      <a:pt x="0" y="36"/>
                    </a:lnTo>
                    <a:lnTo>
                      <a:pt x="1" y="2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0" name="Google Shape;500;p14"/>
              <p:cNvSpPr/>
              <p:nvPr/>
            </p:nvSpPr>
            <p:spPr>
              <a:xfrm>
                <a:off x="3125" y="1161"/>
                <a:ext cx="42" cy="36"/>
              </a:xfrm>
              <a:custGeom>
                <a:rect b="b" l="l" r="r" t="t"/>
                <a:pathLst>
                  <a:path extrusionOk="0" h="36" w="42">
                    <a:moveTo>
                      <a:pt x="42" y="1"/>
                    </a:moveTo>
                    <a:lnTo>
                      <a:pt x="42" y="13"/>
                    </a:lnTo>
                    <a:lnTo>
                      <a:pt x="39" y="20"/>
                    </a:lnTo>
                    <a:lnTo>
                      <a:pt x="24" y="21"/>
                    </a:lnTo>
                    <a:lnTo>
                      <a:pt x="18" y="26"/>
                    </a:lnTo>
                    <a:lnTo>
                      <a:pt x="9" y="29"/>
                    </a:lnTo>
                    <a:lnTo>
                      <a:pt x="1" y="36"/>
                    </a:lnTo>
                    <a:lnTo>
                      <a:pt x="2" y="26"/>
                    </a:lnTo>
                    <a:lnTo>
                      <a:pt x="9" y="18"/>
                    </a:lnTo>
                    <a:lnTo>
                      <a:pt x="17" y="16"/>
                    </a:lnTo>
                    <a:lnTo>
                      <a:pt x="25" y="10"/>
                    </a:lnTo>
                    <a:lnTo>
                      <a:pt x="31" y="4"/>
                    </a:lnTo>
                    <a:lnTo>
                      <a:pt x="42" y="1"/>
                    </a:lnTo>
                    <a:close/>
                    <a:moveTo>
                      <a:pt x="42" y="0"/>
                    </a:moveTo>
                    <a:lnTo>
                      <a:pt x="41" y="0"/>
                    </a:lnTo>
                    <a:lnTo>
                      <a:pt x="31" y="4"/>
                    </a:lnTo>
                    <a:lnTo>
                      <a:pt x="31" y="4"/>
                    </a:lnTo>
                    <a:lnTo>
                      <a:pt x="31" y="4"/>
                    </a:lnTo>
                    <a:lnTo>
                      <a:pt x="24" y="10"/>
                    </a:lnTo>
                    <a:lnTo>
                      <a:pt x="17" y="15"/>
                    </a:lnTo>
                    <a:lnTo>
                      <a:pt x="9" y="18"/>
                    </a:lnTo>
                    <a:lnTo>
                      <a:pt x="9" y="18"/>
                    </a:lnTo>
                    <a:lnTo>
                      <a:pt x="9" y="18"/>
                    </a:lnTo>
                    <a:lnTo>
                      <a:pt x="2" y="26"/>
                    </a:lnTo>
                    <a:lnTo>
                      <a:pt x="2" y="26"/>
                    </a:lnTo>
                    <a:lnTo>
                      <a:pt x="2" y="26"/>
                    </a:lnTo>
                    <a:lnTo>
                      <a:pt x="1" y="36"/>
                    </a:lnTo>
                    <a:lnTo>
                      <a:pt x="0" y="36"/>
                    </a:lnTo>
                    <a:lnTo>
                      <a:pt x="1" y="36"/>
                    </a:lnTo>
                    <a:lnTo>
                      <a:pt x="10" y="29"/>
                    </a:lnTo>
                    <a:lnTo>
                      <a:pt x="18" y="27"/>
                    </a:lnTo>
                    <a:lnTo>
                      <a:pt x="18" y="27"/>
                    </a:lnTo>
                    <a:lnTo>
                      <a:pt x="18" y="27"/>
                    </a:lnTo>
                    <a:lnTo>
                      <a:pt x="24" y="21"/>
                    </a:lnTo>
                    <a:lnTo>
                      <a:pt x="39" y="21"/>
                    </a:lnTo>
                    <a:lnTo>
                      <a:pt x="39" y="21"/>
                    </a:lnTo>
                    <a:lnTo>
                      <a:pt x="39" y="20"/>
                    </a:lnTo>
                    <a:lnTo>
                      <a:pt x="42" y="13"/>
                    </a:lnTo>
                    <a:lnTo>
                      <a:pt x="42" y="13"/>
                    </a:lnTo>
                    <a:lnTo>
                      <a:pt x="42" y="13"/>
                    </a:lnTo>
                    <a:lnTo>
                      <a:pt x="42" y="1"/>
                    </a:lnTo>
                    <a:lnTo>
                      <a:pt x="42" y="0"/>
                    </a:lnTo>
                    <a:lnTo>
                      <a:pt x="4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1" name="Google Shape;501;p14"/>
              <p:cNvSpPr/>
              <p:nvPr/>
            </p:nvSpPr>
            <p:spPr>
              <a:xfrm>
                <a:off x="3125" y="1161"/>
                <a:ext cx="42" cy="36"/>
              </a:xfrm>
              <a:custGeom>
                <a:rect b="b" l="l" r="r" t="t"/>
                <a:pathLst>
                  <a:path extrusionOk="0" h="36" w="42">
                    <a:moveTo>
                      <a:pt x="42" y="1"/>
                    </a:moveTo>
                    <a:lnTo>
                      <a:pt x="42" y="13"/>
                    </a:lnTo>
                    <a:lnTo>
                      <a:pt x="39" y="20"/>
                    </a:lnTo>
                    <a:lnTo>
                      <a:pt x="24" y="21"/>
                    </a:lnTo>
                    <a:lnTo>
                      <a:pt x="18" y="26"/>
                    </a:lnTo>
                    <a:lnTo>
                      <a:pt x="9" y="29"/>
                    </a:lnTo>
                    <a:lnTo>
                      <a:pt x="1" y="36"/>
                    </a:lnTo>
                    <a:lnTo>
                      <a:pt x="2" y="26"/>
                    </a:lnTo>
                    <a:lnTo>
                      <a:pt x="9" y="18"/>
                    </a:lnTo>
                    <a:lnTo>
                      <a:pt x="17" y="16"/>
                    </a:lnTo>
                    <a:lnTo>
                      <a:pt x="25" y="10"/>
                    </a:lnTo>
                    <a:lnTo>
                      <a:pt x="31" y="4"/>
                    </a:lnTo>
                    <a:lnTo>
                      <a:pt x="42" y="1"/>
                    </a:lnTo>
                    <a:moveTo>
                      <a:pt x="42" y="0"/>
                    </a:moveTo>
                    <a:lnTo>
                      <a:pt x="41" y="0"/>
                    </a:lnTo>
                    <a:lnTo>
                      <a:pt x="31" y="4"/>
                    </a:lnTo>
                    <a:lnTo>
                      <a:pt x="31" y="4"/>
                    </a:lnTo>
                    <a:lnTo>
                      <a:pt x="31" y="4"/>
                    </a:lnTo>
                    <a:lnTo>
                      <a:pt x="24" y="10"/>
                    </a:lnTo>
                    <a:lnTo>
                      <a:pt x="17" y="15"/>
                    </a:lnTo>
                    <a:lnTo>
                      <a:pt x="9" y="18"/>
                    </a:lnTo>
                    <a:lnTo>
                      <a:pt x="9" y="18"/>
                    </a:lnTo>
                    <a:lnTo>
                      <a:pt x="9" y="18"/>
                    </a:lnTo>
                    <a:lnTo>
                      <a:pt x="2" y="26"/>
                    </a:lnTo>
                    <a:lnTo>
                      <a:pt x="2" y="26"/>
                    </a:lnTo>
                    <a:lnTo>
                      <a:pt x="2" y="26"/>
                    </a:lnTo>
                    <a:lnTo>
                      <a:pt x="1" y="36"/>
                    </a:lnTo>
                    <a:lnTo>
                      <a:pt x="0" y="36"/>
                    </a:lnTo>
                    <a:lnTo>
                      <a:pt x="1" y="36"/>
                    </a:lnTo>
                    <a:lnTo>
                      <a:pt x="10" y="29"/>
                    </a:lnTo>
                    <a:lnTo>
                      <a:pt x="18" y="27"/>
                    </a:lnTo>
                    <a:lnTo>
                      <a:pt x="18" y="27"/>
                    </a:lnTo>
                    <a:lnTo>
                      <a:pt x="18" y="27"/>
                    </a:lnTo>
                    <a:lnTo>
                      <a:pt x="24" y="21"/>
                    </a:lnTo>
                    <a:lnTo>
                      <a:pt x="39" y="21"/>
                    </a:lnTo>
                    <a:lnTo>
                      <a:pt x="39" y="21"/>
                    </a:lnTo>
                    <a:lnTo>
                      <a:pt x="39" y="20"/>
                    </a:lnTo>
                    <a:lnTo>
                      <a:pt x="42" y="13"/>
                    </a:lnTo>
                    <a:lnTo>
                      <a:pt x="42" y="13"/>
                    </a:lnTo>
                    <a:lnTo>
                      <a:pt x="42" y="13"/>
                    </a:lnTo>
                    <a:lnTo>
                      <a:pt x="42" y="1"/>
                    </a:lnTo>
                    <a:lnTo>
                      <a:pt x="42" y="0"/>
                    </a:lnTo>
                    <a:lnTo>
                      <a:pt x="4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2" name="Google Shape;502;p14"/>
              <p:cNvSpPr/>
              <p:nvPr/>
            </p:nvSpPr>
            <p:spPr>
              <a:xfrm>
                <a:off x="3174" y="1214"/>
                <a:ext cx="28" cy="27"/>
              </a:xfrm>
              <a:custGeom>
                <a:rect b="b" l="l" r="r" t="t"/>
                <a:pathLst>
                  <a:path extrusionOk="0" h="27" w="28">
                    <a:moveTo>
                      <a:pt x="16" y="22"/>
                    </a:moveTo>
                    <a:lnTo>
                      <a:pt x="10" y="22"/>
                    </a:lnTo>
                    <a:lnTo>
                      <a:pt x="6" y="19"/>
                    </a:lnTo>
                    <a:lnTo>
                      <a:pt x="0" y="10"/>
                    </a:lnTo>
                    <a:lnTo>
                      <a:pt x="2" y="6"/>
                    </a:lnTo>
                    <a:lnTo>
                      <a:pt x="10" y="5"/>
                    </a:lnTo>
                    <a:lnTo>
                      <a:pt x="19" y="0"/>
                    </a:lnTo>
                    <a:lnTo>
                      <a:pt x="27" y="3"/>
                    </a:lnTo>
                    <a:lnTo>
                      <a:pt x="25" y="11"/>
                    </a:lnTo>
                    <a:lnTo>
                      <a:pt x="28" y="17"/>
                    </a:lnTo>
                    <a:lnTo>
                      <a:pt x="26" y="22"/>
                    </a:lnTo>
                    <a:lnTo>
                      <a:pt x="19" y="27"/>
                    </a:lnTo>
                    <a:lnTo>
                      <a:pt x="16" y="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3" name="Google Shape;503;p14"/>
              <p:cNvSpPr/>
              <p:nvPr/>
            </p:nvSpPr>
            <p:spPr>
              <a:xfrm>
                <a:off x="3174" y="1214"/>
                <a:ext cx="28" cy="27"/>
              </a:xfrm>
              <a:custGeom>
                <a:rect b="b" l="l" r="r" t="t"/>
                <a:pathLst>
                  <a:path extrusionOk="0" h="27" w="28">
                    <a:moveTo>
                      <a:pt x="19" y="1"/>
                    </a:moveTo>
                    <a:lnTo>
                      <a:pt x="27" y="3"/>
                    </a:lnTo>
                    <a:lnTo>
                      <a:pt x="25" y="11"/>
                    </a:lnTo>
                    <a:lnTo>
                      <a:pt x="27" y="17"/>
                    </a:lnTo>
                    <a:lnTo>
                      <a:pt x="26" y="22"/>
                    </a:lnTo>
                    <a:lnTo>
                      <a:pt x="19" y="26"/>
                    </a:lnTo>
                    <a:lnTo>
                      <a:pt x="16" y="22"/>
                    </a:lnTo>
                    <a:lnTo>
                      <a:pt x="10" y="22"/>
                    </a:lnTo>
                    <a:lnTo>
                      <a:pt x="6" y="18"/>
                    </a:lnTo>
                    <a:lnTo>
                      <a:pt x="0" y="10"/>
                    </a:lnTo>
                    <a:lnTo>
                      <a:pt x="2" y="6"/>
                    </a:lnTo>
                    <a:lnTo>
                      <a:pt x="10" y="5"/>
                    </a:lnTo>
                    <a:lnTo>
                      <a:pt x="19" y="1"/>
                    </a:lnTo>
                    <a:close/>
                    <a:moveTo>
                      <a:pt x="19" y="0"/>
                    </a:moveTo>
                    <a:lnTo>
                      <a:pt x="19" y="0"/>
                    </a:lnTo>
                    <a:lnTo>
                      <a:pt x="10" y="5"/>
                    </a:lnTo>
                    <a:lnTo>
                      <a:pt x="2" y="6"/>
                    </a:lnTo>
                    <a:lnTo>
                      <a:pt x="2" y="6"/>
                    </a:lnTo>
                    <a:lnTo>
                      <a:pt x="2" y="6"/>
                    </a:lnTo>
                    <a:lnTo>
                      <a:pt x="0" y="10"/>
                    </a:lnTo>
                    <a:lnTo>
                      <a:pt x="0" y="11"/>
                    </a:lnTo>
                    <a:lnTo>
                      <a:pt x="0" y="11"/>
                    </a:lnTo>
                    <a:lnTo>
                      <a:pt x="5" y="19"/>
                    </a:lnTo>
                    <a:lnTo>
                      <a:pt x="5" y="19"/>
                    </a:lnTo>
                    <a:lnTo>
                      <a:pt x="5" y="19"/>
                    </a:lnTo>
                    <a:lnTo>
                      <a:pt x="10" y="22"/>
                    </a:lnTo>
                    <a:lnTo>
                      <a:pt x="10" y="22"/>
                    </a:lnTo>
                    <a:lnTo>
                      <a:pt x="10" y="22"/>
                    </a:lnTo>
                    <a:lnTo>
                      <a:pt x="16" y="22"/>
                    </a:lnTo>
                    <a:lnTo>
                      <a:pt x="19" y="27"/>
                    </a:lnTo>
                    <a:lnTo>
                      <a:pt x="19" y="27"/>
                    </a:lnTo>
                    <a:lnTo>
                      <a:pt x="19" y="27"/>
                    </a:lnTo>
                    <a:lnTo>
                      <a:pt x="26" y="22"/>
                    </a:lnTo>
                    <a:lnTo>
                      <a:pt x="26" y="22"/>
                    </a:lnTo>
                    <a:lnTo>
                      <a:pt x="26" y="22"/>
                    </a:lnTo>
                    <a:lnTo>
                      <a:pt x="28" y="17"/>
                    </a:lnTo>
                    <a:lnTo>
                      <a:pt x="28" y="17"/>
                    </a:lnTo>
                    <a:lnTo>
                      <a:pt x="28" y="16"/>
                    </a:lnTo>
                    <a:lnTo>
                      <a:pt x="25" y="11"/>
                    </a:lnTo>
                    <a:lnTo>
                      <a:pt x="27" y="3"/>
                    </a:lnTo>
                    <a:lnTo>
                      <a:pt x="27" y="3"/>
                    </a:lnTo>
                    <a:lnTo>
                      <a:pt x="27" y="3"/>
                    </a:lnTo>
                    <a:lnTo>
                      <a:pt x="19" y="0"/>
                    </a:lnTo>
                    <a:lnTo>
                      <a:pt x="19" y="0"/>
                    </a:lnTo>
                    <a:lnTo>
                      <a:pt x="1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4" name="Google Shape;504;p14"/>
              <p:cNvSpPr/>
              <p:nvPr/>
            </p:nvSpPr>
            <p:spPr>
              <a:xfrm>
                <a:off x="3174" y="1214"/>
                <a:ext cx="28" cy="27"/>
              </a:xfrm>
              <a:custGeom>
                <a:rect b="b" l="l" r="r" t="t"/>
                <a:pathLst>
                  <a:path extrusionOk="0" h="27" w="28">
                    <a:moveTo>
                      <a:pt x="19" y="1"/>
                    </a:moveTo>
                    <a:lnTo>
                      <a:pt x="27" y="3"/>
                    </a:lnTo>
                    <a:lnTo>
                      <a:pt x="25" y="11"/>
                    </a:lnTo>
                    <a:lnTo>
                      <a:pt x="27" y="17"/>
                    </a:lnTo>
                    <a:lnTo>
                      <a:pt x="26" y="22"/>
                    </a:lnTo>
                    <a:lnTo>
                      <a:pt x="19" y="26"/>
                    </a:lnTo>
                    <a:lnTo>
                      <a:pt x="16" y="22"/>
                    </a:lnTo>
                    <a:lnTo>
                      <a:pt x="10" y="22"/>
                    </a:lnTo>
                    <a:lnTo>
                      <a:pt x="6" y="18"/>
                    </a:lnTo>
                    <a:lnTo>
                      <a:pt x="0" y="10"/>
                    </a:lnTo>
                    <a:lnTo>
                      <a:pt x="2" y="6"/>
                    </a:lnTo>
                    <a:lnTo>
                      <a:pt x="10" y="5"/>
                    </a:lnTo>
                    <a:lnTo>
                      <a:pt x="19" y="1"/>
                    </a:lnTo>
                    <a:moveTo>
                      <a:pt x="19" y="0"/>
                    </a:moveTo>
                    <a:lnTo>
                      <a:pt x="19" y="0"/>
                    </a:lnTo>
                    <a:lnTo>
                      <a:pt x="10" y="5"/>
                    </a:lnTo>
                    <a:lnTo>
                      <a:pt x="2" y="6"/>
                    </a:lnTo>
                    <a:lnTo>
                      <a:pt x="2" y="6"/>
                    </a:lnTo>
                    <a:lnTo>
                      <a:pt x="2" y="6"/>
                    </a:lnTo>
                    <a:lnTo>
                      <a:pt x="0" y="10"/>
                    </a:lnTo>
                    <a:lnTo>
                      <a:pt x="0" y="11"/>
                    </a:lnTo>
                    <a:lnTo>
                      <a:pt x="0" y="11"/>
                    </a:lnTo>
                    <a:lnTo>
                      <a:pt x="5" y="19"/>
                    </a:lnTo>
                    <a:lnTo>
                      <a:pt x="5" y="19"/>
                    </a:lnTo>
                    <a:lnTo>
                      <a:pt x="5" y="19"/>
                    </a:lnTo>
                    <a:lnTo>
                      <a:pt x="10" y="22"/>
                    </a:lnTo>
                    <a:lnTo>
                      <a:pt x="10" y="22"/>
                    </a:lnTo>
                    <a:lnTo>
                      <a:pt x="10" y="22"/>
                    </a:lnTo>
                    <a:lnTo>
                      <a:pt x="16" y="22"/>
                    </a:lnTo>
                    <a:lnTo>
                      <a:pt x="19" y="27"/>
                    </a:lnTo>
                    <a:lnTo>
                      <a:pt x="19" y="27"/>
                    </a:lnTo>
                    <a:lnTo>
                      <a:pt x="19" y="27"/>
                    </a:lnTo>
                    <a:lnTo>
                      <a:pt x="26" y="22"/>
                    </a:lnTo>
                    <a:lnTo>
                      <a:pt x="26" y="22"/>
                    </a:lnTo>
                    <a:lnTo>
                      <a:pt x="26" y="22"/>
                    </a:lnTo>
                    <a:lnTo>
                      <a:pt x="28" y="17"/>
                    </a:lnTo>
                    <a:lnTo>
                      <a:pt x="28" y="17"/>
                    </a:lnTo>
                    <a:lnTo>
                      <a:pt x="28" y="16"/>
                    </a:lnTo>
                    <a:lnTo>
                      <a:pt x="25" y="11"/>
                    </a:lnTo>
                    <a:lnTo>
                      <a:pt x="27" y="3"/>
                    </a:lnTo>
                    <a:lnTo>
                      <a:pt x="27" y="3"/>
                    </a:lnTo>
                    <a:lnTo>
                      <a:pt x="27" y="3"/>
                    </a:lnTo>
                    <a:lnTo>
                      <a:pt x="19" y="0"/>
                    </a:lnTo>
                    <a:lnTo>
                      <a:pt x="19" y="0"/>
                    </a:lnTo>
                    <a:lnTo>
                      <a:pt x="1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5" name="Google Shape;505;p14"/>
              <p:cNvSpPr/>
              <p:nvPr/>
            </p:nvSpPr>
            <p:spPr>
              <a:xfrm>
                <a:off x="3194" y="1241"/>
                <a:ext cx="12" cy="8"/>
              </a:xfrm>
              <a:custGeom>
                <a:rect b="b" l="l" r="r" t="t"/>
                <a:pathLst>
                  <a:path extrusionOk="0" h="8" w="12">
                    <a:moveTo>
                      <a:pt x="0" y="5"/>
                    </a:moveTo>
                    <a:lnTo>
                      <a:pt x="7" y="0"/>
                    </a:lnTo>
                    <a:lnTo>
                      <a:pt x="12" y="0"/>
                    </a:lnTo>
                    <a:lnTo>
                      <a:pt x="10" y="2"/>
                    </a:lnTo>
                    <a:lnTo>
                      <a:pt x="3" y="8"/>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6" name="Google Shape;506;p14"/>
              <p:cNvSpPr/>
              <p:nvPr/>
            </p:nvSpPr>
            <p:spPr>
              <a:xfrm>
                <a:off x="3194" y="1241"/>
                <a:ext cx="12" cy="8"/>
              </a:xfrm>
              <a:custGeom>
                <a:rect b="b" l="l" r="r" t="t"/>
                <a:pathLst>
                  <a:path extrusionOk="0" h="8" w="12">
                    <a:moveTo>
                      <a:pt x="11" y="0"/>
                    </a:moveTo>
                    <a:lnTo>
                      <a:pt x="9" y="2"/>
                    </a:lnTo>
                    <a:lnTo>
                      <a:pt x="3" y="7"/>
                    </a:lnTo>
                    <a:lnTo>
                      <a:pt x="0" y="5"/>
                    </a:lnTo>
                    <a:lnTo>
                      <a:pt x="7" y="0"/>
                    </a:lnTo>
                    <a:lnTo>
                      <a:pt x="11" y="0"/>
                    </a:lnTo>
                    <a:close/>
                    <a:moveTo>
                      <a:pt x="12" y="0"/>
                    </a:moveTo>
                    <a:lnTo>
                      <a:pt x="11" y="0"/>
                    </a:lnTo>
                    <a:lnTo>
                      <a:pt x="7" y="0"/>
                    </a:lnTo>
                    <a:lnTo>
                      <a:pt x="7" y="0"/>
                    </a:lnTo>
                    <a:lnTo>
                      <a:pt x="7" y="0"/>
                    </a:lnTo>
                    <a:lnTo>
                      <a:pt x="0" y="4"/>
                    </a:lnTo>
                    <a:lnTo>
                      <a:pt x="0" y="5"/>
                    </a:lnTo>
                    <a:lnTo>
                      <a:pt x="0" y="5"/>
                    </a:lnTo>
                    <a:lnTo>
                      <a:pt x="2" y="8"/>
                    </a:lnTo>
                    <a:lnTo>
                      <a:pt x="3" y="8"/>
                    </a:lnTo>
                    <a:lnTo>
                      <a:pt x="3" y="8"/>
                    </a:lnTo>
                    <a:lnTo>
                      <a:pt x="10" y="2"/>
                    </a:lnTo>
                    <a:lnTo>
                      <a:pt x="10" y="2"/>
                    </a:lnTo>
                    <a:lnTo>
                      <a:pt x="10" y="2"/>
                    </a:lnTo>
                    <a:lnTo>
                      <a:pt x="12" y="1"/>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7" name="Google Shape;507;p14"/>
              <p:cNvSpPr/>
              <p:nvPr/>
            </p:nvSpPr>
            <p:spPr>
              <a:xfrm>
                <a:off x="3194" y="1241"/>
                <a:ext cx="12" cy="8"/>
              </a:xfrm>
              <a:custGeom>
                <a:rect b="b" l="l" r="r" t="t"/>
                <a:pathLst>
                  <a:path extrusionOk="0" h="8" w="12">
                    <a:moveTo>
                      <a:pt x="11" y="0"/>
                    </a:moveTo>
                    <a:lnTo>
                      <a:pt x="9" y="2"/>
                    </a:lnTo>
                    <a:lnTo>
                      <a:pt x="3" y="7"/>
                    </a:lnTo>
                    <a:lnTo>
                      <a:pt x="0" y="5"/>
                    </a:lnTo>
                    <a:lnTo>
                      <a:pt x="7" y="0"/>
                    </a:lnTo>
                    <a:lnTo>
                      <a:pt x="11" y="0"/>
                    </a:lnTo>
                    <a:moveTo>
                      <a:pt x="12" y="0"/>
                    </a:moveTo>
                    <a:lnTo>
                      <a:pt x="11" y="0"/>
                    </a:lnTo>
                    <a:lnTo>
                      <a:pt x="7" y="0"/>
                    </a:lnTo>
                    <a:lnTo>
                      <a:pt x="7" y="0"/>
                    </a:lnTo>
                    <a:lnTo>
                      <a:pt x="7" y="0"/>
                    </a:lnTo>
                    <a:lnTo>
                      <a:pt x="0" y="4"/>
                    </a:lnTo>
                    <a:lnTo>
                      <a:pt x="0" y="5"/>
                    </a:lnTo>
                    <a:lnTo>
                      <a:pt x="0" y="5"/>
                    </a:lnTo>
                    <a:lnTo>
                      <a:pt x="2" y="8"/>
                    </a:lnTo>
                    <a:lnTo>
                      <a:pt x="3" y="8"/>
                    </a:lnTo>
                    <a:lnTo>
                      <a:pt x="3" y="8"/>
                    </a:lnTo>
                    <a:lnTo>
                      <a:pt x="10" y="2"/>
                    </a:lnTo>
                    <a:lnTo>
                      <a:pt x="10" y="2"/>
                    </a:lnTo>
                    <a:lnTo>
                      <a:pt x="10" y="2"/>
                    </a:lnTo>
                    <a:lnTo>
                      <a:pt x="12" y="1"/>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8" name="Google Shape;508;p14"/>
              <p:cNvSpPr/>
              <p:nvPr/>
            </p:nvSpPr>
            <p:spPr>
              <a:xfrm>
                <a:off x="3177" y="1242"/>
                <a:ext cx="11" cy="8"/>
              </a:xfrm>
              <a:custGeom>
                <a:rect b="b" l="l" r="r" t="t"/>
                <a:pathLst>
                  <a:path extrusionOk="0" h="8" w="11">
                    <a:moveTo>
                      <a:pt x="2" y="7"/>
                    </a:moveTo>
                    <a:lnTo>
                      <a:pt x="0" y="4"/>
                    </a:lnTo>
                    <a:lnTo>
                      <a:pt x="2" y="0"/>
                    </a:lnTo>
                    <a:lnTo>
                      <a:pt x="10" y="4"/>
                    </a:lnTo>
                    <a:lnTo>
                      <a:pt x="11" y="8"/>
                    </a:lnTo>
                    <a:lnTo>
                      <a:pt x="2"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9" name="Google Shape;509;p14"/>
              <p:cNvSpPr/>
              <p:nvPr/>
            </p:nvSpPr>
            <p:spPr>
              <a:xfrm>
                <a:off x="3176" y="1242"/>
                <a:ext cx="12" cy="9"/>
              </a:xfrm>
              <a:custGeom>
                <a:rect b="b" l="l" r="r" t="t"/>
                <a:pathLst>
                  <a:path extrusionOk="0" h="9" w="12">
                    <a:moveTo>
                      <a:pt x="3" y="0"/>
                    </a:moveTo>
                    <a:lnTo>
                      <a:pt x="10" y="4"/>
                    </a:lnTo>
                    <a:lnTo>
                      <a:pt x="11" y="8"/>
                    </a:lnTo>
                    <a:lnTo>
                      <a:pt x="3" y="7"/>
                    </a:lnTo>
                    <a:lnTo>
                      <a:pt x="1" y="4"/>
                    </a:lnTo>
                    <a:lnTo>
                      <a:pt x="3" y="0"/>
                    </a:lnTo>
                    <a:close/>
                    <a:moveTo>
                      <a:pt x="3" y="0"/>
                    </a:moveTo>
                    <a:lnTo>
                      <a:pt x="3" y="0"/>
                    </a:lnTo>
                    <a:lnTo>
                      <a:pt x="1" y="3"/>
                    </a:lnTo>
                    <a:lnTo>
                      <a:pt x="0" y="4"/>
                    </a:lnTo>
                    <a:lnTo>
                      <a:pt x="1" y="4"/>
                    </a:lnTo>
                    <a:lnTo>
                      <a:pt x="3" y="7"/>
                    </a:lnTo>
                    <a:lnTo>
                      <a:pt x="3" y="8"/>
                    </a:lnTo>
                    <a:lnTo>
                      <a:pt x="3" y="8"/>
                    </a:lnTo>
                    <a:lnTo>
                      <a:pt x="11" y="9"/>
                    </a:lnTo>
                    <a:lnTo>
                      <a:pt x="12" y="9"/>
                    </a:lnTo>
                    <a:lnTo>
                      <a:pt x="12" y="8"/>
                    </a:lnTo>
                    <a:lnTo>
                      <a:pt x="11" y="4"/>
                    </a:lnTo>
                    <a:lnTo>
                      <a:pt x="11" y="3"/>
                    </a:lnTo>
                    <a:lnTo>
                      <a:pt x="11" y="3"/>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0" name="Google Shape;510;p14"/>
              <p:cNvSpPr/>
              <p:nvPr/>
            </p:nvSpPr>
            <p:spPr>
              <a:xfrm>
                <a:off x="3176" y="1242"/>
                <a:ext cx="12" cy="9"/>
              </a:xfrm>
              <a:custGeom>
                <a:rect b="b" l="l" r="r" t="t"/>
                <a:pathLst>
                  <a:path extrusionOk="0" h="9" w="12">
                    <a:moveTo>
                      <a:pt x="3" y="0"/>
                    </a:moveTo>
                    <a:lnTo>
                      <a:pt x="10" y="4"/>
                    </a:lnTo>
                    <a:lnTo>
                      <a:pt x="11" y="8"/>
                    </a:lnTo>
                    <a:lnTo>
                      <a:pt x="3" y="7"/>
                    </a:lnTo>
                    <a:lnTo>
                      <a:pt x="1" y="4"/>
                    </a:lnTo>
                    <a:lnTo>
                      <a:pt x="3" y="0"/>
                    </a:lnTo>
                    <a:moveTo>
                      <a:pt x="3" y="0"/>
                    </a:moveTo>
                    <a:lnTo>
                      <a:pt x="3" y="0"/>
                    </a:lnTo>
                    <a:lnTo>
                      <a:pt x="1" y="3"/>
                    </a:lnTo>
                    <a:lnTo>
                      <a:pt x="0" y="4"/>
                    </a:lnTo>
                    <a:lnTo>
                      <a:pt x="1" y="4"/>
                    </a:lnTo>
                    <a:lnTo>
                      <a:pt x="3" y="7"/>
                    </a:lnTo>
                    <a:lnTo>
                      <a:pt x="3" y="8"/>
                    </a:lnTo>
                    <a:lnTo>
                      <a:pt x="3" y="8"/>
                    </a:lnTo>
                    <a:lnTo>
                      <a:pt x="11" y="9"/>
                    </a:lnTo>
                    <a:lnTo>
                      <a:pt x="12" y="9"/>
                    </a:lnTo>
                    <a:lnTo>
                      <a:pt x="12" y="8"/>
                    </a:lnTo>
                    <a:lnTo>
                      <a:pt x="11" y="4"/>
                    </a:lnTo>
                    <a:lnTo>
                      <a:pt x="11" y="3"/>
                    </a:lnTo>
                    <a:lnTo>
                      <a:pt x="11" y="3"/>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1" name="Google Shape;511;p14"/>
              <p:cNvSpPr/>
              <p:nvPr/>
            </p:nvSpPr>
            <p:spPr>
              <a:xfrm>
                <a:off x="3155" y="1227"/>
                <a:ext cx="18" cy="13"/>
              </a:xfrm>
              <a:custGeom>
                <a:rect b="b" l="l" r="r" t="t"/>
                <a:pathLst>
                  <a:path extrusionOk="0" h="13" w="18">
                    <a:moveTo>
                      <a:pt x="3" y="10"/>
                    </a:moveTo>
                    <a:lnTo>
                      <a:pt x="0" y="2"/>
                    </a:lnTo>
                    <a:lnTo>
                      <a:pt x="6" y="0"/>
                    </a:lnTo>
                    <a:lnTo>
                      <a:pt x="16" y="0"/>
                    </a:lnTo>
                    <a:lnTo>
                      <a:pt x="18" y="6"/>
                    </a:lnTo>
                    <a:lnTo>
                      <a:pt x="14" y="13"/>
                    </a:lnTo>
                    <a:lnTo>
                      <a:pt x="3"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2" name="Google Shape;512;p14"/>
              <p:cNvSpPr/>
              <p:nvPr/>
            </p:nvSpPr>
            <p:spPr>
              <a:xfrm>
                <a:off x="3155" y="1227"/>
                <a:ext cx="19" cy="13"/>
              </a:xfrm>
              <a:custGeom>
                <a:rect b="b" l="l" r="r" t="t"/>
                <a:pathLst>
                  <a:path extrusionOk="0" h="13" w="19">
                    <a:moveTo>
                      <a:pt x="6" y="0"/>
                    </a:moveTo>
                    <a:lnTo>
                      <a:pt x="16" y="0"/>
                    </a:lnTo>
                    <a:lnTo>
                      <a:pt x="18" y="6"/>
                    </a:lnTo>
                    <a:lnTo>
                      <a:pt x="13" y="12"/>
                    </a:lnTo>
                    <a:lnTo>
                      <a:pt x="3" y="10"/>
                    </a:lnTo>
                    <a:lnTo>
                      <a:pt x="0" y="2"/>
                    </a:lnTo>
                    <a:lnTo>
                      <a:pt x="6" y="0"/>
                    </a:lnTo>
                    <a:close/>
                    <a:moveTo>
                      <a:pt x="6" y="0"/>
                    </a:moveTo>
                    <a:lnTo>
                      <a:pt x="6" y="0"/>
                    </a:lnTo>
                    <a:lnTo>
                      <a:pt x="0" y="1"/>
                    </a:lnTo>
                    <a:lnTo>
                      <a:pt x="0" y="2"/>
                    </a:lnTo>
                    <a:lnTo>
                      <a:pt x="0" y="2"/>
                    </a:lnTo>
                    <a:lnTo>
                      <a:pt x="3" y="10"/>
                    </a:lnTo>
                    <a:lnTo>
                      <a:pt x="3" y="10"/>
                    </a:lnTo>
                    <a:lnTo>
                      <a:pt x="3" y="10"/>
                    </a:lnTo>
                    <a:lnTo>
                      <a:pt x="13" y="13"/>
                    </a:lnTo>
                    <a:lnTo>
                      <a:pt x="14" y="13"/>
                    </a:lnTo>
                    <a:lnTo>
                      <a:pt x="14" y="13"/>
                    </a:lnTo>
                    <a:lnTo>
                      <a:pt x="19" y="7"/>
                    </a:lnTo>
                    <a:lnTo>
                      <a:pt x="19" y="6"/>
                    </a:lnTo>
                    <a:lnTo>
                      <a:pt x="19" y="6"/>
                    </a:lnTo>
                    <a:lnTo>
                      <a:pt x="16" y="0"/>
                    </a:lnTo>
                    <a:lnTo>
                      <a:pt x="16" y="0"/>
                    </a:lnTo>
                    <a:lnTo>
                      <a:pt x="16" y="0"/>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3" name="Google Shape;513;p14"/>
              <p:cNvSpPr/>
              <p:nvPr/>
            </p:nvSpPr>
            <p:spPr>
              <a:xfrm>
                <a:off x="3155" y="1227"/>
                <a:ext cx="19" cy="13"/>
              </a:xfrm>
              <a:custGeom>
                <a:rect b="b" l="l" r="r" t="t"/>
                <a:pathLst>
                  <a:path extrusionOk="0" h="13" w="19">
                    <a:moveTo>
                      <a:pt x="6" y="0"/>
                    </a:moveTo>
                    <a:lnTo>
                      <a:pt x="16" y="0"/>
                    </a:lnTo>
                    <a:lnTo>
                      <a:pt x="18" y="6"/>
                    </a:lnTo>
                    <a:lnTo>
                      <a:pt x="13" y="12"/>
                    </a:lnTo>
                    <a:lnTo>
                      <a:pt x="3" y="10"/>
                    </a:lnTo>
                    <a:lnTo>
                      <a:pt x="0" y="2"/>
                    </a:lnTo>
                    <a:lnTo>
                      <a:pt x="6" y="0"/>
                    </a:lnTo>
                    <a:moveTo>
                      <a:pt x="6" y="0"/>
                    </a:moveTo>
                    <a:lnTo>
                      <a:pt x="6" y="0"/>
                    </a:lnTo>
                    <a:lnTo>
                      <a:pt x="0" y="1"/>
                    </a:lnTo>
                    <a:lnTo>
                      <a:pt x="0" y="2"/>
                    </a:lnTo>
                    <a:lnTo>
                      <a:pt x="0" y="2"/>
                    </a:lnTo>
                    <a:lnTo>
                      <a:pt x="3" y="10"/>
                    </a:lnTo>
                    <a:lnTo>
                      <a:pt x="3" y="10"/>
                    </a:lnTo>
                    <a:lnTo>
                      <a:pt x="3" y="10"/>
                    </a:lnTo>
                    <a:lnTo>
                      <a:pt x="13" y="13"/>
                    </a:lnTo>
                    <a:lnTo>
                      <a:pt x="14" y="13"/>
                    </a:lnTo>
                    <a:lnTo>
                      <a:pt x="14" y="13"/>
                    </a:lnTo>
                    <a:lnTo>
                      <a:pt x="19" y="7"/>
                    </a:lnTo>
                    <a:lnTo>
                      <a:pt x="19" y="6"/>
                    </a:lnTo>
                    <a:lnTo>
                      <a:pt x="19" y="6"/>
                    </a:lnTo>
                    <a:lnTo>
                      <a:pt x="16" y="0"/>
                    </a:lnTo>
                    <a:lnTo>
                      <a:pt x="16" y="0"/>
                    </a:lnTo>
                    <a:lnTo>
                      <a:pt x="16" y="0"/>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4" name="Google Shape;514;p14"/>
              <p:cNvSpPr/>
              <p:nvPr/>
            </p:nvSpPr>
            <p:spPr>
              <a:xfrm>
                <a:off x="3234" y="1264"/>
                <a:ext cx="7" cy="5"/>
              </a:xfrm>
              <a:custGeom>
                <a:rect b="b" l="l" r="r" t="t"/>
                <a:pathLst>
                  <a:path extrusionOk="0" h="5" w="7">
                    <a:moveTo>
                      <a:pt x="2" y="0"/>
                    </a:moveTo>
                    <a:lnTo>
                      <a:pt x="7" y="0"/>
                    </a:lnTo>
                    <a:lnTo>
                      <a:pt x="0" y="5"/>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5" name="Google Shape;515;p14"/>
              <p:cNvSpPr/>
              <p:nvPr/>
            </p:nvSpPr>
            <p:spPr>
              <a:xfrm>
                <a:off x="3234" y="1264"/>
                <a:ext cx="8" cy="6"/>
              </a:xfrm>
              <a:custGeom>
                <a:rect b="b" l="l" r="r" t="t"/>
                <a:pathLst>
                  <a:path extrusionOk="0" h="6" w="8">
                    <a:moveTo>
                      <a:pt x="2" y="0"/>
                    </a:moveTo>
                    <a:lnTo>
                      <a:pt x="7" y="1"/>
                    </a:lnTo>
                    <a:lnTo>
                      <a:pt x="0" y="5"/>
                    </a:lnTo>
                    <a:lnTo>
                      <a:pt x="2" y="0"/>
                    </a:lnTo>
                    <a:close/>
                    <a:moveTo>
                      <a:pt x="2" y="0"/>
                    </a:moveTo>
                    <a:lnTo>
                      <a:pt x="1" y="0"/>
                    </a:lnTo>
                    <a:lnTo>
                      <a:pt x="0" y="5"/>
                    </a:lnTo>
                    <a:lnTo>
                      <a:pt x="0" y="6"/>
                    </a:lnTo>
                    <a:lnTo>
                      <a:pt x="1" y="5"/>
                    </a:lnTo>
                    <a:lnTo>
                      <a:pt x="7" y="1"/>
                    </a:lnTo>
                    <a:lnTo>
                      <a:pt x="8" y="0"/>
                    </a:lnTo>
                    <a:lnTo>
                      <a:pt x="7" y="0"/>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6" name="Google Shape;516;p14"/>
              <p:cNvSpPr/>
              <p:nvPr/>
            </p:nvSpPr>
            <p:spPr>
              <a:xfrm>
                <a:off x="3234" y="1264"/>
                <a:ext cx="8" cy="6"/>
              </a:xfrm>
              <a:custGeom>
                <a:rect b="b" l="l" r="r" t="t"/>
                <a:pathLst>
                  <a:path extrusionOk="0" h="6" w="8">
                    <a:moveTo>
                      <a:pt x="2" y="0"/>
                    </a:moveTo>
                    <a:lnTo>
                      <a:pt x="7" y="1"/>
                    </a:lnTo>
                    <a:lnTo>
                      <a:pt x="0" y="5"/>
                    </a:lnTo>
                    <a:lnTo>
                      <a:pt x="2" y="0"/>
                    </a:lnTo>
                    <a:moveTo>
                      <a:pt x="2" y="0"/>
                    </a:moveTo>
                    <a:lnTo>
                      <a:pt x="1" y="0"/>
                    </a:lnTo>
                    <a:lnTo>
                      <a:pt x="0" y="5"/>
                    </a:lnTo>
                    <a:lnTo>
                      <a:pt x="0" y="6"/>
                    </a:lnTo>
                    <a:lnTo>
                      <a:pt x="1" y="5"/>
                    </a:lnTo>
                    <a:lnTo>
                      <a:pt x="7" y="1"/>
                    </a:lnTo>
                    <a:lnTo>
                      <a:pt x="8" y="0"/>
                    </a:lnTo>
                    <a:lnTo>
                      <a:pt x="7" y="0"/>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7" name="Google Shape;517;p14"/>
              <p:cNvSpPr/>
              <p:nvPr/>
            </p:nvSpPr>
            <p:spPr>
              <a:xfrm>
                <a:off x="2876" y="1136"/>
                <a:ext cx="134" cy="246"/>
              </a:xfrm>
              <a:custGeom>
                <a:rect b="b" l="l" r="r" t="t"/>
                <a:pathLst>
                  <a:path extrusionOk="0" h="246" w="134">
                    <a:moveTo>
                      <a:pt x="16" y="242"/>
                    </a:moveTo>
                    <a:lnTo>
                      <a:pt x="26" y="233"/>
                    </a:lnTo>
                    <a:lnTo>
                      <a:pt x="29" y="224"/>
                    </a:lnTo>
                    <a:lnTo>
                      <a:pt x="36" y="223"/>
                    </a:lnTo>
                    <a:lnTo>
                      <a:pt x="37" y="216"/>
                    </a:lnTo>
                    <a:lnTo>
                      <a:pt x="49" y="215"/>
                    </a:lnTo>
                    <a:lnTo>
                      <a:pt x="57" y="213"/>
                    </a:lnTo>
                    <a:lnTo>
                      <a:pt x="59" y="208"/>
                    </a:lnTo>
                    <a:lnTo>
                      <a:pt x="54" y="208"/>
                    </a:lnTo>
                    <a:lnTo>
                      <a:pt x="52" y="209"/>
                    </a:lnTo>
                    <a:lnTo>
                      <a:pt x="44" y="208"/>
                    </a:lnTo>
                    <a:lnTo>
                      <a:pt x="39" y="204"/>
                    </a:lnTo>
                    <a:lnTo>
                      <a:pt x="21" y="203"/>
                    </a:lnTo>
                    <a:lnTo>
                      <a:pt x="18" y="200"/>
                    </a:lnTo>
                    <a:lnTo>
                      <a:pt x="20" y="194"/>
                    </a:lnTo>
                    <a:lnTo>
                      <a:pt x="26" y="192"/>
                    </a:lnTo>
                    <a:lnTo>
                      <a:pt x="33" y="190"/>
                    </a:lnTo>
                    <a:lnTo>
                      <a:pt x="35" y="171"/>
                    </a:lnTo>
                    <a:lnTo>
                      <a:pt x="30" y="170"/>
                    </a:lnTo>
                    <a:lnTo>
                      <a:pt x="33" y="161"/>
                    </a:lnTo>
                    <a:lnTo>
                      <a:pt x="45" y="159"/>
                    </a:lnTo>
                    <a:lnTo>
                      <a:pt x="55" y="155"/>
                    </a:lnTo>
                    <a:lnTo>
                      <a:pt x="59" y="150"/>
                    </a:lnTo>
                    <a:lnTo>
                      <a:pt x="57" y="142"/>
                    </a:lnTo>
                    <a:lnTo>
                      <a:pt x="53" y="139"/>
                    </a:lnTo>
                    <a:lnTo>
                      <a:pt x="51" y="133"/>
                    </a:lnTo>
                    <a:lnTo>
                      <a:pt x="48" y="126"/>
                    </a:lnTo>
                    <a:lnTo>
                      <a:pt x="49" y="114"/>
                    </a:lnTo>
                    <a:lnTo>
                      <a:pt x="41" y="119"/>
                    </a:lnTo>
                    <a:lnTo>
                      <a:pt x="22" y="119"/>
                    </a:lnTo>
                    <a:lnTo>
                      <a:pt x="19" y="117"/>
                    </a:lnTo>
                    <a:lnTo>
                      <a:pt x="20" y="108"/>
                    </a:lnTo>
                    <a:lnTo>
                      <a:pt x="26" y="104"/>
                    </a:lnTo>
                    <a:lnTo>
                      <a:pt x="27" y="98"/>
                    </a:lnTo>
                    <a:lnTo>
                      <a:pt x="24" y="93"/>
                    </a:lnTo>
                    <a:lnTo>
                      <a:pt x="23" y="87"/>
                    </a:lnTo>
                    <a:lnTo>
                      <a:pt x="22" y="83"/>
                    </a:lnTo>
                    <a:lnTo>
                      <a:pt x="15" y="87"/>
                    </a:lnTo>
                    <a:lnTo>
                      <a:pt x="14" y="95"/>
                    </a:lnTo>
                    <a:lnTo>
                      <a:pt x="11" y="100"/>
                    </a:lnTo>
                    <a:lnTo>
                      <a:pt x="8" y="93"/>
                    </a:lnTo>
                    <a:lnTo>
                      <a:pt x="8" y="83"/>
                    </a:lnTo>
                    <a:lnTo>
                      <a:pt x="9" y="76"/>
                    </a:lnTo>
                    <a:lnTo>
                      <a:pt x="15" y="67"/>
                    </a:lnTo>
                    <a:lnTo>
                      <a:pt x="15" y="62"/>
                    </a:lnTo>
                    <a:lnTo>
                      <a:pt x="14" y="60"/>
                    </a:lnTo>
                    <a:lnTo>
                      <a:pt x="8" y="64"/>
                    </a:lnTo>
                    <a:lnTo>
                      <a:pt x="7" y="71"/>
                    </a:lnTo>
                    <a:lnTo>
                      <a:pt x="2" y="76"/>
                    </a:lnTo>
                    <a:lnTo>
                      <a:pt x="0" y="72"/>
                    </a:lnTo>
                    <a:lnTo>
                      <a:pt x="0" y="64"/>
                    </a:lnTo>
                    <a:lnTo>
                      <a:pt x="2" y="56"/>
                    </a:lnTo>
                    <a:lnTo>
                      <a:pt x="10" y="49"/>
                    </a:lnTo>
                    <a:lnTo>
                      <a:pt x="10" y="40"/>
                    </a:lnTo>
                    <a:lnTo>
                      <a:pt x="7" y="37"/>
                    </a:lnTo>
                    <a:lnTo>
                      <a:pt x="7" y="29"/>
                    </a:lnTo>
                    <a:lnTo>
                      <a:pt x="15" y="22"/>
                    </a:lnTo>
                    <a:lnTo>
                      <a:pt x="18" y="10"/>
                    </a:lnTo>
                    <a:lnTo>
                      <a:pt x="24" y="2"/>
                    </a:lnTo>
                    <a:lnTo>
                      <a:pt x="47" y="2"/>
                    </a:lnTo>
                    <a:lnTo>
                      <a:pt x="56" y="0"/>
                    </a:lnTo>
                    <a:lnTo>
                      <a:pt x="54" y="7"/>
                    </a:lnTo>
                    <a:lnTo>
                      <a:pt x="43" y="16"/>
                    </a:lnTo>
                    <a:lnTo>
                      <a:pt x="40" y="28"/>
                    </a:lnTo>
                    <a:lnTo>
                      <a:pt x="57" y="27"/>
                    </a:lnTo>
                    <a:lnTo>
                      <a:pt x="74" y="28"/>
                    </a:lnTo>
                    <a:lnTo>
                      <a:pt x="75" y="37"/>
                    </a:lnTo>
                    <a:lnTo>
                      <a:pt x="61" y="61"/>
                    </a:lnTo>
                    <a:lnTo>
                      <a:pt x="62" y="74"/>
                    </a:lnTo>
                    <a:lnTo>
                      <a:pt x="55" y="79"/>
                    </a:lnTo>
                    <a:lnTo>
                      <a:pt x="56" y="83"/>
                    </a:lnTo>
                    <a:lnTo>
                      <a:pt x="66" y="80"/>
                    </a:lnTo>
                    <a:lnTo>
                      <a:pt x="75" y="83"/>
                    </a:lnTo>
                    <a:lnTo>
                      <a:pt x="84" y="98"/>
                    </a:lnTo>
                    <a:lnTo>
                      <a:pt x="87" y="118"/>
                    </a:lnTo>
                    <a:lnTo>
                      <a:pt x="93" y="121"/>
                    </a:lnTo>
                    <a:lnTo>
                      <a:pt x="105" y="135"/>
                    </a:lnTo>
                    <a:lnTo>
                      <a:pt x="109" y="141"/>
                    </a:lnTo>
                    <a:lnTo>
                      <a:pt x="111" y="169"/>
                    </a:lnTo>
                    <a:lnTo>
                      <a:pt x="117" y="172"/>
                    </a:lnTo>
                    <a:lnTo>
                      <a:pt x="133" y="171"/>
                    </a:lnTo>
                    <a:lnTo>
                      <a:pt x="134" y="187"/>
                    </a:lnTo>
                    <a:lnTo>
                      <a:pt x="130" y="196"/>
                    </a:lnTo>
                    <a:lnTo>
                      <a:pt x="121" y="206"/>
                    </a:lnTo>
                    <a:lnTo>
                      <a:pt x="114" y="207"/>
                    </a:lnTo>
                    <a:lnTo>
                      <a:pt x="112" y="209"/>
                    </a:lnTo>
                    <a:lnTo>
                      <a:pt x="119" y="210"/>
                    </a:lnTo>
                    <a:lnTo>
                      <a:pt x="129" y="210"/>
                    </a:lnTo>
                    <a:lnTo>
                      <a:pt x="130" y="216"/>
                    </a:lnTo>
                    <a:lnTo>
                      <a:pt x="114" y="225"/>
                    </a:lnTo>
                    <a:lnTo>
                      <a:pt x="99" y="226"/>
                    </a:lnTo>
                    <a:lnTo>
                      <a:pt x="91" y="224"/>
                    </a:lnTo>
                    <a:lnTo>
                      <a:pt x="66" y="231"/>
                    </a:lnTo>
                    <a:lnTo>
                      <a:pt x="63" y="228"/>
                    </a:lnTo>
                    <a:lnTo>
                      <a:pt x="51" y="232"/>
                    </a:lnTo>
                    <a:lnTo>
                      <a:pt x="50" y="238"/>
                    </a:lnTo>
                    <a:lnTo>
                      <a:pt x="30" y="239"/>
                    </a:lnTo>
                    <a:lnTo>
                      <a:pt x="24" y="245"/>
                    </a:lnTo>
                    <a:lnTo>
                      <a:pt x="17" y="246"/>
                    </a:lnTo>
                    <a:lnTo>
                      <a:pt x="16" y="24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8" name="Google Shape;518;p14"/>
              <p:cNvSpPr/>
              <p:nvPr/>
            </p:nvSpPr>
            <p:spPr>
              <a:xfrm>
                <a:off x="2876" y="1135"/>
                <a:ext cx="134" cy="247"/>
              </a:xfrm>
              <a:custGeom>
                <a:rect b="b" l="l" r="r" t="t"/>
                <a:pathLst>
                  <a:path extrusionOk="0" h="247" w="134">
                    <a:moveTo>
                      <a:pt x="56" y="1"/>
                    </a:moveTo>
                    <a:lnTo>
                      <a:pt x="53" y="8"/>
                    </a:lnTo>
                    <a:lnTo>
                      <a:pt x="43" y="17"/>
                    </a:lnTo>
                    <a:lnTo>
                      <a:pt x="40" y="29"/>
                    </a:lnTo>
                    <a:lnTo>
                      <a:pt x="57" y="28"/>
                    </a:lnTo>
                    <a:lnTo>
                      <a:pt x="74" y="29"/>
                    </a:lnTo>
                    <a:lnTo>
                      <a:pt x="75" y="38"/>
                    </a:lnTo>
                    <a:lnTo>
                      <a:pt x="61" y="62"/>
                    </a:lnTo>
                    <a:lnTo>
                      <a:pt x="62" y="75"/>
                    </a:lnTo>
                    <a:lnTo>
                      <a:pt x="55" y="80"/>
                    </a:lnTo>
                    <a:lnTo>
                      <a:pt x="56" y="85"/>
                    </a:lnTo>
                    <a:lnTo>
                      <a:pt x="66" y="81"/>
                    </a:lnTo>
                    <a:lnTo>
                      <a:pt x="75" y="85"/>
                    </a:lnTo>
                    <a:lnTo>
                      <a:pt x="84" y="99"/>
                    </a:lnTo>
                    <a:lnTo>
                      <a:pt x="86" y="120"/>
                    </a:lnTo>
                    <a:lnTo>
                      <a:pt x="93" y="122"/>
                    </a:lnTo>
                    <a:lnTo>
                      <a:pt x="105" y="136"/>
                    </a:lnTo>
                    <a:lnTo>
                      <a:pt x="108" y="142"/>
                    </a:lnTo>
                    <a:lnTo>
                      <a:pt x="110" y="170"/>
                    </a:lnTo>
                    <a:lnTo>
                      <a:pt x="117" y="173"/>
                    </a:lnTo>
                    <a:lnTo>
                      <a:pt x="133" y="172"/>
                    </a:lnTo>
                    <a:lnTo>
                      <a:pt x="134" y="188"/>
                    </a:lnTo>
                    <a:lnTo>
                      <a:pt x="130" y="197"/>
                    </a:lnTo>
                    <a:lnTo>
                      <a:pt x="121" y="206"/>
                    </a:lnTo>
                    <a:lnTo>
                      <a:pt x="114" y="208"/>
                    </a:lnTo>
                    <a:lnTo>
                      <a:pt x="112" y="210"/>
                    </a:lnTo>
                    <a:lnTo>
                      <a:pt x="119" y="211"/>
                    </a:lnTo>
                    <a:lnTo>
                      <a:pt x="129" y="211"/>
                    </a:lnTo>
                    <a:lnTo>
                      <a:pt x="130" y="217"/>
                    </a:lnTo>
                    <a:lnTo>
                      <a:pt x="114" y="226"/>
                    </a:lnTo>
                    <a:lnTo>
                      <a:pt x="99" y="227"/>
                    </a:lnTo>
                    <a:lnTo>
                      <a:pt x="91" y="225"/>
                    </a:lnTo>
                    <a:lnTo>
                      <a:pt x="66" y="232"/>
                    </a:lnTo>
                    <a:lnTo>
                      <a:pt x="63" y="229"/>
                    </a:lnTo>
                    <a:lnTo>
                      <a:pt x="51" y="233"/>
                    </a:lnTo>
                    <a:lnTo>
                      <a:pt x="49" y="239"/>
                    </a:lnTo>
                    <a:lnTo>
                      <a:pt x="30" y="239"/>
                    </a:lnTo>
                    <a:lnTo>
                      <a:pt x="24" y="246"/>
                    </a:lnTo>
                    <a:lnTo>
                      <a:pt x="17" y="247"/>
                    </a:lnTo>
                    <a:lnTo>
                      <a:pt x="16" y="243"/>
                    </a:lnTo>
                    <a:lnTo>
                      <a:pt x="26" y="234"/>
                    </a:lnTo>
                    <a:lnTo>
                      <a:pt x="30" y="226"/>
                    </a:lnTo>
                    <a:lnTo>
                      <a:pt x="36" y="225"/>
                    </a:lnTo>
                    <a:lnTo>
                      <a:pt x="37" y="217"/>
                    </a:lnTo>
                    <a:lnTo>
                      <a:pt x="49" y="216"/>
                    </a:lnTo>
                    <a:lnTo>
                      <a:pt x="57" y="214"/>
                    </a:lnTo>
                    <a:lnTo>
                      <a:pt x="59" y="208"/>
                    </a:lnTo>
                    <a:lnTo>
                      <a:pt x="54" y="208"/>
                    </a:lnTo>
                    <a:lnTo>
                      <a:pt x="52" y="210"/>
                    </a:lnTo>
                    <a:lnTo>
                      <a:pt x="44" y="209"/>
                    </a:lnTo>
                    <a:lnTo>
                      <a:pt x="39" y="204"/>
                    </a:lnTo>
                    <a:lnTo>
                      <a:pt x="21" y="204"/>
                    </a:lnTo>
                    <a:lnTo>
                      <a:pt x="18" y="201"/>
                    </a:lnTo>
                    <a:lnTo>
                      <a:pt x="20" y="195"/>
                    </a:lnTo>
                    <a:lnTo>
                      <a:pt x="26" y="193"/>
                    </a:lnTo>
                    <a:lnTo>
                      <a:pt x="33" y="192"/>
                    </a:lnTo>
                    <a:lnTo>
                      <a:pt x="36" y="172"/>
                    </a:lnTo>
                    <a:lnTo>
                      <a:pt x="31" y="170"/>
                    </a:lnTo>
                    <a:lnTo>
                      <a:pt x="34" y="163"/>
                    </a:lnTo>
                    <a:lnTo>
                      <a:pt x="45" y="160"/>
                    </a:lnTo>
                    <a:lnTo>
                      <a:pt x="55" y="156"/>
                    </a:lnTo>
                    <a:lnTo>
                      <a:pt x="59" y="151"/>
                    </a:lnTo>
                    <a:lnTo>
                      <a:pt x="58" y="143"/>
                    </a:lnTo>
                    <a:lnTo>
                      <a:pt x="53" y="140"/>
                    </a:lnTo>
                    <a:lnTo>
                      <a:pt x="51" y="134"/>
                    </a:lnTo>
                    <a:lnTo>
                      <a:pt x="48" y="127"/>
                    </a:lnTo>
                    <a:lnTo>
                      <a:pt x="49" y="115"/>
                    </a:lnTo>
                    <a:lnTo>
                      <a:pt x="41" y="120"/>
                    </a:lnTo>
                    <a:lnTo>
                      <a:pt x="22" y="120"/>
                    </a:lnTo>
                    <a:lnTo>
                      <a:pt x="19" y="118"/>
                    </a:lnTo>
                    <a:lnTo>
                      <a:pt x="21" y="109"/>
                    </a:lnTo>
                    <a:lnTo>
                      <a:pt x="26" y="105"/>
                    </a:lnTo>
                    <a:lnTo>
                      <a:pt x="27" y="99"/>
                    </a:lnTo>
                    <a:lnTo>
                      <a:pt x="24" y="94"/>
                    </a:lnTo>
                    <a:lnTo>
                      <a:pt x="23" y="88"/>
                    </a:lnTo>
                    <a:lnTo>
                      <a:pt x="22" y="84"/>
                    </a:lnTo>
                    <a:lnTo>
                      <a:pt x="15" y="88"/>
                    </a:lnTo>
                    <a:lnTo>
                      <a:pt x="14" y="96"/>
                    </a:lnTo>
                    <a:lnTo>
                      <a:pt x="11" y="100"/>
                    </a:lnTo>
                    <a:lnTo>
                      <a:pt x="8" y="94"/>
                    </a:lnTo>
                    <a:lnTo>
                      <a:pt x="8" y="84"/>
                    </a:lnTo>
                    <a:lnTo>
                      <a:pt x="10" y="77"/>
                    </a:lnTo>
                    <a:lnTo>
                      <a:pt x="15" y="68"/>
                    </a:lnTo>
                    <a:lnTo>
                      <a:pt x="15" y="63"/>
                    </a:lnTo>
                    <a:lnTo>
                      <a:pt x="14" y="61"/>
                    </a:lnTo>
                    <a:lnTo>
                      <a:pt x="7" y="65"/>
                    </a:lnTo>
                    <a:lnTo>
                      <a:pt x="7" y="72"/>
                    </a:lnTo>
                    <a:lnTo>
                      <a:pt x="2" y="77"/>
                    </a:lnTo>
                    <a:lnTo>
                      <a:pt x="1" y="73"/>
                    </a:lnTo>
                    <a:lnTo>
                      <a:pt x="0" y="65"/>
                    </a:lnTo>
                    <a:lnTo>
                      <a:pt x="2" y="57"/>
                    </a:lnTo>
                    <a:lnTo>
                      <a:pt x="10" y="50"/>
                    </a:lnTo>
                    <a:lnTo>
                      <a:pt x="10" y="41"/>
                    </a:lnTo>
                    <a:lnTo>
                      <a:pt x="7" y="38"/>
                    </a:lnTo>
                    <a:lnTo>
                      <a:pt x="7" y="30"/>
                    </a:lnTo>
                    <a:lnTo>
                      <a:pt x="15" y="23"/>
                    </a:lnTo>
                    <a:lnTo>
                      <a:pt x="19" y="11"/>
                    </a:lnTo>
                    <a:lnTo>
                      <a:pt x="24" y="3"/>
                    </a:lnTo>
                    <a:lnTo>
                      <a:pt x="47" y="3"/>
                    </a:lnTo>
                    <a:lnTo>
                      <a:pt x="56" y="1"/>
                    </a:lnTo>
                    <a:close/>
                    <a:moveTo>
                      <a:pt x="56" y="0"/>
                    </a:moveTo>
                    <a:lnTo>
                      <a:pt x="55" y="1"/>
                    </a:lnTo>
                    <a:lnTo>
                      <a:pt x="46" y="3"/>
                    </a:lnTo>
                    <a:lnTo>
                      <a:pt x="24" y="3"/>
                    </a:lnTo>
                    <a:lnTo>
                      <a:pt x="24" y="3"/>
                    </a:lnTo>
                    <a:lnTo>
                      <a:pt x="24" y="3"/>
                    </a:lnTo>
                    <a:lnTo>
                      <a:pt x="18" y="10"/>
                    </a:lnTo>
                    <a:lnTo>
                      <a:pt x="18" y="11"/>
                    </a:lnTo>
                    <a:lnTo>
                      <a:pt x="18" y="11"/>
                    </a:lnTo>
                    <a:lnTo>
                      <a:pt x="15" y="23"/>
                    </a:lnTo>
                    <a:lnTo>
                      <a:pt x="7" y="30"/>
                    </a:lnTo>
                    <a:lnTo>
                      <a:pt x="7" y="30"/>
                    </a:lnTo>
                    <a:lnTo>
                      <a:pt x="7" y="30"/>
                    </a:lnTo>
                    <a:lnTo>
                      <a:pt x="7" y="38"/>
                    </a:lnTo>
                    <a:lnTo>
                      <a:pt x="7" y="38"/>
                    </a:lnTo>
                    <a:lnTo>
                      <a:pt x="7" y="38"/>
                    </a:lnTo>
                    <a:lnTo>
                      <a:pt x="10" y="41"/>
                    </a:lnTo>
                    <a:lnTo>
                      <a:pt x="10" y="50"/>
                    </a:lnTo>
                    <a:lnTo>
                      <a:pt x="2" y="57"/>
                    </a:lnTo>
                    <a:lnTo>
                      <a:pt x="2" y="57"/>
                    </a:lnTo>
                    <a:lnTo>
                      <a:pt x="2" y="57"/>
                    </a:lnTo>
                    <a:lnTo>
                      <a:pt x="0" y="65"/>
                    </a:lnTo>
                    <a:lnTo>
                      <a:pt x="0" y="65"/>
                    </a:lnTo>
                    <a:lnTo>
                      <a:pt x="0" y="65"/>
                    </a:lnTo>
                    <a:lnTo>
                      <a:pt x="0" y="73"/>
                    </a:lnTo>
                    <a:lnTo>
                      <a:pt x="0" y="73"/>
                    </a:lnTo>
                    <a:lnTo>
                      <a:pt x="0" y="73"/>
                    </a:lnTo>
                    <a:lnTo>
                      <a:pt x="2" y="77"/>
                    </a:lnTo>
                    <a:lnTo>
                      <a:pt x="2" y="77"/>
                    </a:lnTo>
                    <a:lnTo>
                      <a:pt x="2" y="77"/>
                    </a:lnTo>
                    <a:lnTo>
                      <a:pt x="7" y="72"/>
                    </a:lnTo>
                    <a:lnTo>
                      <a:pt x="7" y="72"/>
                    </a:lnTo>
                    <a:lnTo>
                      <a:pt x="7" y="72"/>
                    </a:lnTo>
                    <a:lnTo>
                      <a:pt x="8" y="66"/>
                    </a:lnTo>
                    <a:lnTo>
                      <a:pt x="14" y="62"/>
                    </a:lnTo>
                    <a:lnTo>
                      <a:pt x="15" y="63"/>
                    </a:lnTo>
                    <a:lnTo>
                      <a:pt x="15" y="68"/>
                    </a:lnTo>
                    <a:lnTo>
                      <a:pt x="9" y="77"/>
                    </a:lnTo>
                    <a:lnTo>
                      <a:pt x="9" y="77"/>
                    </a:lnTo>
                    <a:lnTo>
                      <a:pt x="9" y="77"/>
                    </a:lnTo>
                    <a:lnTo>
                      <a:pt x="8" y="84"/>
                    </a:lnTo>
                    <a:lnTo>
                      <a:pt x="8" y="84"/>
                    </a:lnTo>
                    <a:lnTo>
                      <a:pt x="8" y="84"/>
                    </a:lnTo>
                    <a:lnTo>
                      <a:pt x="8" y="94"/>
                    </a:lnTo>
                    <a:lnTo>
                      <a:pt x="8" y="94"/>
                    </a:lnTo>
                    <a:lnTo>
                      <a:pt x="8" y="94"/>
                    </a:lnTo>
                    <a:lnTo>
                      <a:pt x="11" y="100"/>
                    </a:lnTo>
                    <a:lnTo>
                      <a:pt x="11" y="101"/>
                    </a:lnTo>
                    <a:lnTo>
                      <a:pt x="11" y="100"/>
                    </a:lnTo>
                    <a:lnTo>
                      <a:pt x="14" y="97"/>
                    </a:lnTo>
                    <a:lnTo>
                      <a:pt x="14" y="96"/>
                    </a:lnTo>
                    <a:lnTo>
                      <a:pt x="14" y="96"/>
                    </a:lnTo>
                    <a:lnTo>
                      <a:pt x="15" y="88"/>
                    </a:lnTo>
                    <a:lnTo>
                      <a:pt x="22" y="84"/>
                    </a:lnTo>
                    <a:lnTo>
                      <a:pt x="23" y="88"/>
                    </a:lnTo>
                    <a:lnTo>
                      <a:pt x="23" y="94"/>
                    </a:lnTo>
                    <a:lnTo>
                      <a:pt x="23" y="94"/>
                    </a:lnTo>
                    <a:lnTo>
                      <a:pt x="24" y="94"/>
                    </a:lnTo>
                    <a:lnTo>
                      <a:pt x="26" y="99"/>
                    </a:lnTo>
                    <a:lnTo>
                      <a:pt x="26" y="104"/>
                    </a:lnTo>
                    <a:lnTo>
                      <a:pt x="20" y="109"/>
                    </a:lnTo>
                    <a:lnTo>
                      <a:pt x="20" y="109"/>
                    </a:lnTo>
                    <a:lnTo>
                      <a:pt x="20" y="109"/>
                    </a:lnTo>
                    <a:lnTo>
                      <a:pt x="19" y="118"/>
                    </a:lnTo>
                    <a:lnTo>
                      <a:pt x="19" y="118"/>
                    </a:lnTo>
                    <a:lnTo>
                      <a:pt x="19" y="119"/>
                    </a:lnTo>
                    <a:lnTo>
                      <a:pt x="22" y="121"/>
                    </a:lnTo>
                    <a:lnTo>
                      <a:pt x="22" y="121"/>
                    </a:lnTo>
                    <a:lnTo>
                      <a:pt x="22" y="121"/>
                    </a:lnTo>
                    <a:lnTo>
                      <a:pt x="41" y="120"/>
                    </a:lnTo>
                    <a:lnTo>
                      <a:pt x="41" y="120"/>
                    </a:lnTo>
                    <a:lnTo>
                      <a:pt x="41" y="120"/>
                    </a:lnTo>
                    <a:lnTo>
                      <a:pt x="49" y="116"/>
                    </a:lnTo>
                    <a:lnTo>
                      <a:pt x="48" y="127"/>
                    </a:lnTo>
                    <a:lnTo>
                      <a:pt x="48" y="127"/>
                    </a:lnTo>
                    <a:lnTo>
                      <a:pt x="48" y="127"/>
                    </a:lnTo>
                    <a:lnTo>
                      <a:pt x="50" y="134"/>
                    </a:lnTo>
                    <a:lnTo>
                      <a:pt x="50" y="135"/>
                    </a:lnTo>
                    <a:lnTo>
                      <a:pt x="50" y="135"/>
                    </a:lnTo>
                    <a:lnTo>
                      <a:pt x="53" y="140"/>
                    </a:lnTo>
                    <a:lnTo>
                      <a:pt x="53" y="140"/>
                    </a:lnTo>
                    <a:lnTo>
                      <a:pt x="53" y="140"/>
                    </a:lnTo>
                    <a:lnTo>
                      <a:pt x="57" y="143"/>
                    </a:lnTo>
                    <a:lnTo>
                      <a:pt x="59" y="151"/>
                    </a:lnTo>
                    <a:lnTo>
                      <a:pt x="55" y="156"/>
                    </a:lnTo>
                    <a:lnTo>
                      <a:pt x="45" y="159"/>
                    </a:lnTo>
                    <a:lnTo>
                      <a:pt x="34" y="162"/>
                    </a:lnTo>
                    <a:lnTo>
                      <a:pt x="33" y="162"/>
                    </a:lnTo>
                    <a:lnTo>
                      <a:pt x="33" y="162"/>
                    </a:lnTo>
                    <a:lnTo>
                      <a:pt x="30" y="170"/>
                    </a:lnTo>
                    <a:lnTo>
                      <a:pt x="30" y="171"/>
                    </a:lnTo>
                    <a:lnTo>
                      <a:pt x="31" y="171"/>
                    </a:lnTo>
                    <a:lnTo>
                      <a:pt x="35" y="172"/>
                    </a:lnTo>
                    <a:lnTo>
                      <a:pt x="32" y="191"/>
                    </a:lnTo>
                    <a:lnTo>
                      <a:pt x="26" y="192"/>
                    </a:lnTo>
                    <a:lnTo>
                      <a:pt x="26" y="192"/>
                    </a:lnTo>
                    <a:lnTo>
                      <a:pt x="26" y="192"/>
                    </a:lnTo>
                    <a:lnTo>
                      <a:pt x="20" y="195"/>
                    </a:lnTo>
                    <a:lnTo>
                      <a:pt x="20" y="195"/>
                    </a:lnTo>
                    <a:lnTo>
                      <a:pt x="20" y="195"/>
                    </a:lnTo>
                    <a:lnTo>
                      <a:pt x="17" y="200"/>
                    </a:lnTo>
                    <a:lnTo>
                      <a:pt x="17" y="201"/>
                    </a:lnTo>
                    <a:lnTo>
                      <a:pt x="17" y="201"/>
                    </a:lnTo>
                    <a:lnTo>
                      <a:pt x="20" y="204"/>
                    </a:lnTo>
                    <a:lnTo>
                      <a:pt x="20" y="204"/>
                    </a:lnTo>
                    <a:lnTo>
                      <a:pt x="21" y="204"/>
                    </a:lnTo>
                    <a:lnTo>
                      <a:pt x="39" y="205"/>
                    </a:lnTo>
                    <a:lnTo>
                      <a:pt x="44" y="209"/>
                    </a:lnTo>
                    <a:lnTo>
                      <a:pt x="44" y="210"/>
                    </a:lnTo>
                    <a:lnTo>
                      <a:pt x="44" y="210"/>
                    </a:lnTo>
                    <a:lnTo>
                      <a:pt x="52" y="210"/>
                    </a:lnTo>
                    <a:lnTo>
                      <a:pt x="52" y="210"/>
                    </a:lnTo>
                    <a:lnTo>
                      <a:pt x="52" y="210"/>
                    </a:lnTo>
                    <a:lnTo>
                      <a:pt x="54" y="209"/>
                    </a:lnTo>
                    <a:lnTo>
                      <a:pt x="59" y="209"/>
                    </a:lnTo>
                    <a:lnTo>
                      <a:pt x="57" y="214"/>
                    </a:lnTo>
                    <a:lnTo>
                      <a:pt x="49" y="216"/>
                    </a:lnTo>
                    <a:lnTo>
                      <a:pt x="37" y="217"/>
                    </a:lnTo>
                    <a:lnTo>
                      <a:pt x="37" y="217"/>
                    </a:lnTo>
                    <a:lnTo>
                      <a:pt x="37" y="217"/>
                    </a:lnTo>
                    <a:lnTo>
                      <a:pt x="36" y="224"/>
                    </a:lnTo>
                    <a:lnTo>
                      <a:pt x="30" y="225"/>
                    </a:lnTo>
                    <a:lnTo>
                      <a:pt x="29" y="225"/>
                    </a:lnTo>
                    <a:lnTo>
                      <a:pt x="29" y="225"/>
                    </a:lnTo>
                    <a:lnTo>
                      <a:pt x="26" y="234"/>
                    </a:lnTo>
                    <a:lnTo>
                      <a:pt x="16" y="243"/>
                    </a:lnTo>
                    <a:lnTo>
                      <a:pt x="16" y="243"/>
                    </a:lnTo>
                    <a:lnTo>
                      <a:pt x="16" y="243"/>
                    </a:lnTo>
                    <a:lnTo>
                      <a:pt x="17" y="247"/>
                    </a:lnTo>
                    <a:lnTo>
                      <a:pt x="17" y="247"/>
                    </a:lnTo>
                    <a:lnTo>
                      <a:pt x="17" y="247"/>
                    </a:lnTo>
                    <a:lnTo>
                      <a:pt x="24" y="246"/>
                    </a:lnTo>
                    <a:lnTo>
                      <a:pt x="24" y="246"/>
                    </a:lnTo>
                    <a:lnTo>
                      <a:pt x="24" y="246"/>
                    </a:lnTo>
                    <a:lnTo>
                      <a:pt x="30" y="240"/>
                    </a:lnTo>
                    <a:lnTo>
                      <a:pt x="49" y="239"/>
                    </a:lnTo>
                    <a:lnTo>
                      <a:pt x="50" y="239"/>
                    </a:lnTo>
                    <a:lnTo>
                      <a:pt x="50" y="239"/>
                    </a:lnTo>
                    <a:lnTo>
                      <a:pt x="51" y="233"/>
                    </a:lnTo>
                    <a:lnTo>
                      <a:pt x="63" y="229"/>
                    </a:lnTo>
                    <a:lnTo>
                      <a:pt x="66" y="232"/>
                    </a:lnTo>
                    <a:lnTo>
                      <a:pt x="66" y="232"/>
                    </a:lnTo>
                    <a:lnTo>
                      <a:pt x="66" y="232"/>
                    </a:lnTo>
                    <a:lnTo>
                      <a:pt x="91" y="225"/>
                    </a:lnTo>
                    <a:lnTo>
                      <a:pt x="99" y="227"/>
                    </a:lnTo>
                    <a:lnTo>
                      <a:pt x="99" y="227"/>
                    </a:lnTo>
                    <a:lnTo>
                      <a:pt x="99" y="227"/>
                    </a:lnTo>
                    <a:lnTo>
                      <a:pt x="114" y="227"/>
                    </a:lnTo>
                    <a:lnTo>
                      <a:pt x="114" y="227"/>
                    </a:lnTo>
                    <a:lnTo>
                      <a:pt x="114" y="227"/>
                    </a:lnTo>
                    <a:lnTo>
                      <a:pt x="130" y="217"/>
                    </a:lnTo>
                    <a:lnTo>
                      <a:pt x="130" y="217"/>
                    </a:lnTo>
                    <a:lnTo>
                      <a:pt x="130" y="217"/>
                    </a:lnTo>
                    <a:lnTo>
                      <a:pt x="129" y="211"/>
                    </a:lnTo>
                    <a:lnTo>
                      <a:pt x="129" y="211"/>
                    </a:lnTo>
                    <a:lnTo>
                      <a:pt x="129" y="211"/>
                    </a:lnTo>
                    <a:lnTo>
                      <a:pt x="119" y="210"/>
                    </a:lnTo>
                    <a:lnTo>
                      <a:pt x="112" y="210"/>
                    </a:lnTo>
                    <a:lnTo>
                      <a:pt x="114" y="208"/>
                    </a:lnTo>
                    <a:lnTo>
                      <a:pt x="121" y="207"/>
                    </a:lnTo>
                    <a:lnTo>
                      <a:pt x="122" y="207"/>
                    </a:lnTo>
                    <a:lnTo>
                      <a:pt x="122" y="207"/>
                    </a:lnTo>
                    <a:lnTo>
                      <a:pt x="131" y="198"/>
                    </a:lnTo>
                    <a:lnTo>
                      <a:pt x="131" y="198"/>
                    </a:lnTo>
                    <a:lnTo>
                      <a:pt x="131" y="197"/>
                    </a:lnTo>
                    <a:lnTo>
                      <a:pt x="134" y="188"/>
                    </a:lnTo>
                    <a:lnTo>
                      <a:pt x="134" y="188"/>
                    </a:lnTo>
                    <a:lnTo>
                      <a:pt x="134" y="188"/>
                    </a:lnTo>
                    <a:lnTo>
                      <a:pt x="133" y="172"/>
                    </a:lnTo>
                    <a:lnTo>
                      <a:pt x="133" y="172"/>
                    </a:lnTo>
                    <a:lnTo>
                      <a:pt x="133" y="172"/>
                    </a:lnTo>
                    <a:lnTo>
                      <a:pt x="117" y="173"/>
                    </a:lnTo>
                    <a:lnTo>
                      <a:pt x="111" y="169"/>
                    </a:lnTo>
                    <a:lnTo>
                      <a:pt x="109" y="142"/>
                    </a:lnTo>
                    <a:lnTo>
                      <a:pt x="109" y="142"/>
                    </a:lnTo>
                    <a:lnTo>
                      <a:pt x="109" y="142"/>
                    </a:lnTo>
                    <a:lnTo>
                      <a:pt x="105" y="136"/>
                    </a:lnTo>
                    <a:lnTo>
                      <a:pt x="105" y="136"/>
                    </a:lnTo>
                    <a:lnTo>
                      <a:pt x="105" y="136"/>
                    </a:lnTo>
                    <a:lnTo>
                      <a:pt x="93" y="122"/>
                    </a:lnTo>
                    <a:lnTo>
                      <a:pt x="93" y="122"/>
                    </a:lnTo>
                    <a:lnTo>
                      <a:pt x="93" y="121"/>
                    </a:lnTo>
                    <a:lnTo>
                      <a:pt x="87" y="119"/>
                    </a:lnTo>
                    <a:lnTo>
                      <a:pt x="84" y="99"/>
                    </a:lnTo>
                    <a:lnTo>
                      <a:pt x="84" y="99"/>
                    </a:lnTo>
                    <a:lnTo>
                      <a:pt x="84" y="99"/>
                    </a:lnTo>
                    <a:lnTo>
                      <a:pt x="76" y="84"/>
                    </a:lnTo>
                    <a:lnTo>
                      <a:pt x="76" y="84"/>
                    </a:lnTo>
                    <a:lnTo>
                      <a:pt x="76" y="84"/>
                    </a:lnTo>
                    <a:lnTo>
                      <a:pt x="67" y="80"/>
                    </a:lnTo>
                    <a:lnTo>
                      <a:pt x="66" y="80"/>
                    </a:lnTo>
                    <a:lnTo>
                      <a:pt x="66" y="80"/>
                    </a:lnTo>
                    <a:lnTo>
                      <a:pt x="57" y="84"/>
                    </a:lnTo>
                    <a:lnTo>
                      <a:pt x="55" y="80"/>
                    </a:lnTo>
                    <a:lnTo>
                      <a:pt x="62" y="75"/>
                    </a:lnTo>
                    <a:lnTo>
                      <a:pt x="62" y="75"/>
                    </a:lnTo>
                    <a:lnTo>
                      <a:pt x="62" y="75"/>
                    </a:lnTo>
                    <a:lnTo>
                      <a:pt x="61" y="62"/>
                    </a:lnTo>
                    <a:lnTo>
                      <a:pt x="75" y="39"/>
                    </a:lnTo>
                    <a:lnTo>
                      <a:pt x="75" y="38"/>
                    </a:lnTo>
                    <a:lnTo>
                      <a:pt x="75" y="38"/>
                    </a:lnTo>
                    <a:lnTo>
                      <a:pt x="74" y="29"/>
                    </a:lnTo>
                    <a:lnTo>
                      <a:pt x="74" y="29"/>
                    </a:lnTo>
                    <a:lnTo>
                      <a:pt x="74" y="29"/>
                    </a:lnTo>
                    <a:lnTo>
                      <a:pt x="57" y="27"/>
                    </a:lnTo>
                    <a:lnTo>
                      <a:pt x="40" y="29"/>
                    </a:lnTo>
                    <a:lnTo>
                      <a:pt x="44" y="17"/>
                    </a:lnTo>
                    <a:lnTo>
                      <a:pt x="54" y="8"/>
                    </a:lnTo>
                    <a:lnTo>
                      <a:pt x="54" y="8"/>
                    </a:lnTo>
                    <a:lnTo>
                      <a:pt x="54" y="8"/>
                    </a:lnTo>
                    <a:lnTo>
                      <a:pt x="56" y="1"/>
                    </a:lnTo>
                    <a:lnTo>
                      <a:pt x="56" y="0"/>
                    </a:lnTo>
                    <a:lnTo>
                      <a:pt x="5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9" name="Google Shape;519;p14"/>
              <p:cNvSpPr/>
              <p:nvPr/>
            </p:nvSpPr>
            <p:spPr>
              <a:xfrm>
                <a:off x="2876" y="1135"/>
                <a:ext cx="134" cy="247"/>
              </a:xfrm>
              <a:custGeom>
                <a:rect b="b" l="l" r="r" t="t"/>
                <a:pathLst>
                  <a:path extrusionOk="0" h="247" w="134">
                    <a:moveTo>
                      <a:pt x="56" y="1"/>
                    </a:moveTo>
                    <a:lnTo>
                      <a:pt x="53" y="8"/>
                    </a:lnTo>
                    <a:lnTo>
                      <a:pt x="43" y="17"/>
                    </a:lnTo>
                    <a:lnTo>
                      <a:pt x="40" y="29"/>
                    </a:lnTo>
                    <a:lnTo>
                      <a:pt x="57" y="28"/>
                    </a:lnTo>
                    <a:lnTo>
                      <a:pt x="74" y="29"/>
                    </a:lnTo>
                    <a:lnTo>
                      <a:pt x="75" y="38"/>
                    </a:lnTo>
                    <a:lnTo>
                      <a:pt x="61" y="62"/>
                    </a:lnTo>
                    <a:lnTo>
                      <a:pt x="62" y="75"/>
                    </a:lnTo>
                    <a:lnTo>
                      <a:pt x="55" y="80"/>
                    </a:lnTo>
                    <a:lnTo>
                      <a:pt x="56" y="85"/>
                    </a:lnTo>
                    <a:lnTo>
                      <a:pt x="66" y="81"/>
                    </a:lnTo>
                    <a:lnTo>
                      <a:pt x="75" y="85"/>
                    </a:lnTo>
                    <a:lnTo>
                      <a:pt x="84" y="99"/>
                    </a:lnTo>
                    <a:lnTo>
                      <a:pt x="86" y="120"/>
                    </a:lnTo>
                    <a:lnTo>
                      <a:pt x="93" y="122"/>
                    </a:lnTo>
                    <a:lnTo>
                      <a:pt x="105" y="136"/>
                    </a:lnTo>
                    <a:lnTo>
                      <a:pt x="108" y="142"/>
                    </a:lnTo>
                    <a:lnTo>
                      <a:pt x="110" y="170"/>
                    </a:lnTo>
                    <a:lnTo>
                      <a:pt x="117" y="173"/>
                    </a:lnTo>
                    <a:lnTo>
                      <a:pt x="133" y="172"/>
                    </a:lnTo>
                    <a:lnTo>
                      <a:pt x="134" y="188"/>
                    </a:lnTo>
                    <a:lnTo>
                      <a:pt x="130" y="197"/>
                    </a:lnTo>
                    <a:lnTo>
                      <a:pt x="121" y="206"/>
                    </a:lnTo>
                    <a:lnTo>
                      <a:pt x="114" y="208"/>
                    </a:lnTo>
                    <a:lnTo>
                      <a:pt x="112" y="210"/>
                    </a:lnTo>
                    <a:lnTo>
                      <a:pt x="119" y="211"/>
                    </a:lnTo>
                    <a:lnTo>
                      <a:pt x="129" y="211"/>
                    </a:lnTo>
                    <a:lnTo>
                      <a:pt x="130" y="217"/>
                    </a:lnTo>
                    <a:lnTo>
                      <a:pt x="114" y="226"/>
                    </a:lnTo>
                    <a:lnTo>
                      <a:pt x="99" y="227"/>
                    </a:lnTo>
                    <a:lnTo>
                      <a:pt x="91" y="225"/>
                    </a:lnTo>
                    <a:lnTo>
                      <a:pt x="66" y="232"/>
                    </a:lnTo>
                    <a:lnTo>
                      <a:pt x="63" y="229"/>
                    </a:lnTo>
                    <a:lnTo>
                      <a:pt x="51" y="233"/>
                    </a:lnTo>
                    <a:lnTo>
                      <a:pt x="49" y="239"/>
                    </a:lnTo>
                    <a:lnTo>
                      <a:pt x="30" y="239"/>
                    </a:lnTo>
                    <a:lnTo>
                      <a:pt x="24" y="246"/>
                    </a:lnTo>
                    <a:lnTo>
                      <a:pt x="17" y="247"/>
                    </a:lnTo>
                    <a:lnTo>
                      <a:pt x="16" y="243"/>
                    </a:lnTo>
                    <a:lnTo>
                      <a:pt x="26" y="234"/>
                    </a:lnTo>
                    <a:lnTo>
                      <a:pt x="30" y="226"/>
                    </a:lnTo>
                    <a:lnTo>
                      <a:pt x="36" y="225"/>
                    </a:lnTo>
                    <a:lnTo>
                      <a:pt x="37" y="217"/>
                    </a:lnTo>
                    <a:lnTo>
                      <a:pt x="49" y="216"/>
                    </a:lnTo>
                    <a:lnTo>
                      <a:pt x="57" y="214"/>
                    </a:lnTo>
                    <a:lnTo>
                      <a:pt x="59" y="208"/>
                    </a:lnTo>
                    <a:lnTo>
                      <a:pt x="54" y="208"/>
                    </a:lnTo>
                    <a:lnTo>
                      <a:pt x="52" y="210"/>
                    </a:lnTo>
                    <a:lnTo>
                      <a:pt x="44" y="209"/>
                    </a:lnTo>
                    <a:lnTo>
                      <a:pt x="39" y="204"/>
                    </a:lnTo>
                    <a:lnTo>
                      <a:pt x="21" y="204"/>
                    </a:lnTo>
                    <a:lnTo>
                      <a:pt x="18" y="201"/>
                    </a:lnTo>
                    <a:lnTo>
                      <a:pt x="20" y="195"/>
                    </a:lnTo>
                    <a:lnTo>
                      <a:pt x="26" y="193"/>
                    </a:lnTo>
                    <a:lnTo>
                      <a:pt x="33" y="192"/>
                    </a:lnTo>
                    <a:lnTo>
                      <a:pt x="36" y="172"/>
                    </a:lnTo>
                    <a:lnTo>
                      <a:pt x="31" y="170"/>
                    </a:lnTo>
                    <a:lnTo>
                      <a:pt x="34" y="163"/>
                    </a:lnTo>
                    <a:lnTo>
                      <a:pt x="45" y="160"/>
                    </a:lnTo>
                    <a:lnTo>
                      <a:pt x="55" y="156"/>
                    </a:lnTo>
                    <a:lnTo>
                      <a:pt x="59" y="151"/>
                    </a:lnTo>
                    <a:lnTo>
                      <a:pt x="58" y="143"/>
                    </a:lnTo>
                    <a:lnTo>
                      <a:pt x="53" y="140"/>
                    </a:lnTo>
                    <a:lnTo>
                      <a:pt x="51" y="134"/>
                    </a:lnTo>
                    <a:lnTo>
                      <a:pt x="48" y="127"/>
                    </a:lnTo>
                    <a:lnTo>
                      <a:pt x="49" y="115"/>
                    </a:lnTo>
                    <a:lnTo>
                      <a:pt x="41" y="120"/>
                    </a:lnTo>
                    <a:lnTo>
                      <a:pt x="22" y="120"/>
                    </a:lnTo>
                    <a:lnTo>
                      <a:pt x="19" y="118"/>
                    </a:lnTo>
                    <a:lnTo>
                      <a:pt x="21" y="109"/>
                    </a:lnTo>
                    <a:lnTo>
                      <a:pt x="26" y="105"/>
                    </a:lnTo>
                    <a:lnTo>
                      <a:pt x="27" y="99"/>
                    </a:lnTo>
                    <a:lnTo>
                      <a:pt x="24" y="94"/>
                    </a:lnTo>
                    <a:lnTo>
                      <a:pt x="23" y="88"/>
                    </a:lnTo>
                    <a:lnTo>
                      <a:pt x="22" y="84"/>
                    </a:lnTo>
                    <a:lnTo>
                      <a:pt x="15" y="88"/>
                    </a:lnTo>
                    <a:lnTo>
                      <a:pt x="14" y="96"/>
                    </a:lnTo>
                    <a:lnTo>
                      <a:pt x="11" y="100"/>
                    </a:lnTo>
                    <a:lnTo>
                      <a:pt x="8" y="94"/>
                    </a:lnTo>
                    <a:lnTo>
                      <a:pt x="8" y="84"/>
                    </a:lnTo>
                    <a:lnTo>
                      <a:pt x="10" y="77"/>
                    </a:lnTo>
                    <a:lnTo>
                      <a:pt x="15" y="68"/>
                    </a:lnTo>
                    <a:lnTo>
                      <a:pt x="15" y="63"/>
                    </a:lnTo>
                    <a:lnTo>
                      <a:pt x="14" y="61"/>
                    </a:lnTo>
                    <a:lnTo>
                      <a:pt x="7" y="65"/>
                    </a:lnTo>
                    <a:lnTo>
                      <a:pt x="7" y="72"/>
                    </a:lnTo>
                    <a:lnTo>
                      <a:pt x="2" y="77"/>
                    </a:lnTo>
                    <a:lnTo>
                      <a:pt x="1" y="73"/>
                    </a:lnTo>
                    <a:lnTo>
                      <a:pt x="0" y="65"/>
                    </a:lnTo>
                    <a:lnTo>
                      <a:pt x="2" y="57"/>
                    </a:lnTo>
                    <a:lnTo>
                      <a:pt x="10" y="50"/>
                    </a:lnTo>
                    <a:lnTo>
                      <a:pt x="10" y="41"/>
                    </a:lnTo>
                    <a:lnTo>
                      <a:pt x="7" y="38"/>
                    </a:lnTo>
                    <a:lnTo>
                      <a:pt x="7" y="30"/>
                    </a:lnTo>
                    <a:lnTo>
                      <a:pt x="15" y="23"/>
                    </a:lnTo>
                    <a:lnTo>
                      <a:pt x="19" y="11"/>
                    </a:lnTo>
                    <a:lnTo>
                      <a:pt x="24" y="3"/>
                    </a:lnTo>
                    <a:lnTo>
                      <a:pt x="47" y="3"/>
                    </a:lnTo>
                    <a:lnTo>
                      <a:pt x="56" y="1"/>
                    </a:lnTo>
                    <a:moveTo>
                      <a:pt x="56" y="0"/>
                    </a:moveTo>
                    <a:lnTo>
                      <a:pt x="55" y="1"/>
                    </a:lnTo>
                    <a:lnTo>
                      <a:pt x="46" y="3"/>
                    </a:lnTo>
                    <a:lnTo>
                      <a:pt x="24" y="3"/>
                    </a:lnTo>
                    <a:lnTo>
                      <a:pt x="24" y="3"/>
                    </a:lnTo>
                    <a:lnTo>
                      <a:pt x="24" y="3"/>
                    </a:lnTo>
                    <a:lnTo>
                      <a:pt x="18" y="10"/>
                    </a:lnTo>
                    <a:lnTo>
                      <a:pt x="18" y="11"/>
                    </a:lnTo>
                    <a:lnTo>
                      <a:pt x="18" y="11"/>
                    </a:lnTo>
                    <a:lnTo>
                      <a:pt x="15" y="23"/>
                    </a:lnTo>
                    <a:lnTo>
                      <a:pt x="7" y="30"/>
                    </a:lnTo>
                    <a:lnTo>
                      <a:pt x="7" y="30"/>
                    </a:lnTo>
                    <a:lnTo>
                      <a:pt x="7" y="30"/>
                    </a:lnTo>
                    <a:lnTo>
                      <a:pt x="7" y="38"/>
                    </a:lnTo>
                    <a:lnTo>
                      <a:pt x="7" y="38"/>
                    </a:lnTo>
                    <a:lnTo>
                      <a:pt x="7" y="38"/>
                    </a:lnTo>
                    <a:lnTo>
                      <a:pt x="10" y="41"/>
                    </a:lnTo>
                    <a:lnTo>
                      <a:pt x="10" y="50"/>
                    </a:lnTo>
                    <a:lnTo>
                      <a:pt x="2" y="57"/>
                    </a:lnTo>
                    <a:lnTo>
                      <a:pt x="2" y="57"/>
                    </a:lnTo>
                    <a:lnTo>
                      <a:pt x="2" y="57"/>
                    </a:lnTo>
                    <a:lnTo>
                      <a:pt x="0" y="65"/>
                    </a:lnTo>
                    <a:lnTo>
                      <a:pt x="0" y="65"/>
                    </a:lnTo>
                    <a:lnTo>
                      <a:pt x="0" y="65"/>
                    </a:lnTo>
                    <a:lnTo>
                      <a:pt x="0" y="73"/>
                    </a:lnTo>
                    <a:lnTo>
                      <a:pt x="0" y="73"/>
                    </a:lnTo>
                    <a:lnTo>
                      <a:pt x="0" y="73"/>
                    </a:lnTo>
                    <a:lnTo>
                      <a:pt x="2" y="77"/>
                    </a:lnTo>
                    <a:lnTo>
                      <a:pt x="2" y="77"/>
                    </a:lnTo>
                    <a:lnTo>
                      <a:pt x="2" y="77"/>
                    </a:lnTo>
                    <a:lnTo>
                      <a:pt x="7" y="72"/>
                    </a:lnTo>
                    <a:lnTo>
                      <a:pt x="7" y="72"/>
                    </a:lnTo>
                    <a:lnTo>
                      <a:pt x="7" y="72"/>
                    </a:lnTo>
                    <a:lnTo>
                      <a:pt x="8" y="66"/>
                    </a:lnTo>
                    <a:lnTo>
                      <a:pt x="14" y="62"/>
                    </a:lnTo>
                    <a:lnTo>
                      <a:pt x="15" y="63"/>
                    </a:lnTo>
                    <a:lnTo>
                      <a:pt x="15" y="68"/>
                    </a:lnTo>
                    <a:lnTo>
                      <a:pt x="9" y="77"/>
                    </a:lnTo>
                    <a:lnTo>
                      <a:pt x="9" y="77"/>
                    </a:lnTo>
                    <a:lnTo>
                      <a:pt x="9" y="77"/>
                    </a:lnTo>
                    <a:lnTo>
                      <a:pt x="8" y="84"/>
                    </a:lnTo>
                    <a:lnTo>
                      <a:pt x="8" y="84"/>
                    </a:lnTo>
                    <a:lnTo>
                      <a:pt x="8" y="84"/>
                    </a:lnTo>
                    <a:lnTo>
                      <a:pt x="8" y="94"/>
                    </a:lnTo>
                    <a:lnTo>
                      <a:pt x="8" y="94"/>
                    </a:lnTo>
                    <a:lnTo>
                      <a:pt x="8" y="94"/>
                    </a:lnTo>
                    <a:lnTo>
                      <a:pt x="11" y="100"/>
                    </a:lnTo>
                    <a:lnTo>
                      <a:pt x="11" y="101"/>
                    </a:lnTo>
                    <a:lnTo>
                      <a:pt x="11" y="100"/>
                    </a:lnTo>
                    <a:lnTo>
                      <a:pt x="14" y="97"/>
                    </a:lnTo>
                    <a:lnTo>
                      <a:pt x="14" y="96"/>
                    </a:lnTo>
                    <a:lnTo>
                      <a:pt x="14" y="96"/>
                    </a:lnTo>
                    <a:lnTo>
                      <a:pt x="15" y="88"/>
                    </a:lnTo>
                    <a:lnTo>
                      <a:pt x="22" y="84"/>
                    </a:lnTo>
                    <a:lnTo>
                      <a:pt x="23" y="88"/>
                    </a:lnTo>
                    <a:lnTo>
                      <a:pt x="23" y="94"/>
                    </a:lnTo>
                    <a:lnTo>
                      <a:pt x="23" y="94"/>
                    </a:lnTo>
                    <a:lnTo>
                      <a:pt x="24" y="94"/>
                    </a:lnTo>
                    <a:lnTo>
                      <a:pt x="26" y="99"/>
                    </a:lnTo>
                    <a:lnTo>
                      <a:pt x="26" y="104"/>
                    </a:lnTo>
                    <a:lnTo>
                      <a:pt x="20" y="109"/>
                    </a:lnTo>
                    <a:lnTo>
                      <a:pt x="20" y="109"/>
                    </a:lnTo>
                    <a:lnTo>
                      <a:pt x="20" y="109"/>
                    </a:lnTo>
                    <a:lnTo>
                      <a:pt x="19" y="118"/>
                    </a:lnTo>
                    <a:lnTo>
                      <a:pt x="19" y="118"/>
                    </a:lnTo>
                    <a:lnTo>
                      <a:pt x="19" y="119"/>
                    </a:lnTo>
                    <a:lnTo>
                      <a:pt x="22" y="121"/>
                    </a:lnTo>
                    <a:lnTo>
                      <a:pt x="22" y="121"/>
                    </a:lnTo>
                    <a:lnTo>
                      <a:pt x="22" y="121"/>
                    </a:lnTo>
                    <a:lnTo>
                      <a:pt x="41" y="120"/>
                    </a:lnTo>
                    <a:lnTo>
                      <a:pt x="41" y="120"/>
                    </a:lnTo>
                    <a:lnTo>
                      <a:pt x="41" y="120"/>
                    </a:lnTo>
                    <a:lnTo>
                      <a:pt x="49" y="116"/>
                    </a:lnTo>
                    <a:lnTo>
                      <a:pt x="48" y="127"/>
                    </a:lnTo>
                    <a:lnTo>
                      <a:pt x="48" y="127"/>
                    </a:lnTo>
                    <a:lnTo>
                      <a:pt x="48" y="127"/>
                    </a:lnTo>
                    <a:lnTo>
                      <a:pt x="50" y="134"/>
                    </a:lnTo>
                    <a:lnTo>
                      <a:pt x="50" y="135"/>
                    </a:lnTo>
                    <a:lnTo>
                      <a:pt x="50" y="135"/>
                    </a:lnTo>
                    <a:lnTo>
                      <a:pt x="53" y="140"/>
                    </a:lnTo>
                    <a:lnTo>
                      <a:pt x="53" y="140"/>
                    </a:lnTo>
                    <a:lnTo>
                      <a:pt x="53" y="140"/>
                    </a:lnTo>
                    <a:lnTo>
                      <a:pt x="57" y="143"/>
                    </a:lnTo>
                    <a:lnTo>
                      <a:pt x="59" y="151"/>
                    </a:lnTo>
                    <a:lnTo>
                      <a:pt x="55" y="156"/>
                    </a:lnTo>
                    <a:lnTo>
                      <a:pt x="45" y="159"/>
                    </a:lnTo>
                    <a:lnTo>
                      <a:pt x="34" y="162"/>
                    </a:lnTo>
                    <a:lnTo>
                      <a:pt x="33" y="162"/>
                    </a:lnTo>
                    <a:lnTo>
                      <a:pt x="33" y="162"/>
                    </a:lnTo>
                    <a:lnTo>
                      <a:pt x="30" y="170"/>
                    </a:lnTo>
                    <a:lnTo>
                      <a:pt x="30" y="171"/>
                    </a:lnTo>
                    <a:lnTo>
                      <a:pt x="31" y="171"/>
                    </a:lnTo>
                    <a:lnTo>
                      <a:pt x="35" y="172"/>
                    </a:lnTo>
                    <a:lnTo>
                      <a:pt x="32" y="191"/>
                    </a:lnTo>
                    <a:lnTo>
                      <a:pt x="26" y="192"/>
                    </a:lnTo>
                    <a:lnTo>
                      <a:pt x="26" y="192"/>
                    </a:lnTo>
                    <a:lnTo>
                      <a:pt x="26" y="192"/>
                    </a:lnTo>
                    <a:lnTo>
                      <a:pt x="20" y="195"/>
                    </a:lnTo>
                    <a:lnTo>
                      <a:pt x="20" y="195"/>
                    </a:lnTo>
                    <a:lnTo>
                      <a:pt x="20" y="195"/>
                    </a:lnTo>
                    <a:lnTo>
                      <a:pt x="17" y="200"/>
                    </a:lnTo>
                    <a:lnTo>
                      <a:pt x="17" y="201"/>
                    </a:lnTo>
                    <a:lnTo>
                      <a:pt x="17" y="201"/>
                    </a:lnTo>
                    <a:lnTo>
                      <a:pt x="20" y="204"/>
                    </a:lnTo>
                    <a:lnTo>
                      <a:pt x="20" y="204"/>
                    </a:lnTo>
                    <a:lnTo>
                      <a:pt x="21" y="204"/>
                    </a:lnTo>
                    <a:lnTo>
                      <a:pt x="39" y="205"/>
                    </a:lnTo>
                    <a:lnTo>
                      <a:pt x="44" y="209"/>
                    </a:lnTo>
                    <a:lnTo>
                      <a:pt x="44" y="210"/>
                    </a:lnTo>
                    <a:lnTo>
                      <a:pt x="44" y="210"/>
                    </a:lnTo>
                    <a:lnTo>
                      <a:pt x="52" y="210"/>
                    </a:lnTo>
                    <a:lnTo>
                      <a:pt x="52" y="210"/>
                    </a:lnTo>
                    <a:lnTo>
                      <a:pt x="52" y="210"/>
                    </a:lnTo>
                    <a:lnTo>
                      <a:pt x="54" y="209"/>
                    </a:lnTo>
                    <a:lnTo>
                      <a:pt x="59" y="209"/>
                    </a:lnTo>
                    <a:lnTo>
                      <a:pt x="57" y="214"/>
                    </a:lnTo>
                    <a:lnTo>
                      <a:pt x="49" y="216"/>
                    </a:lnTo>
                    <a:lnTo>
                      <a:pt x="37" y="217"/>
                    </a:lnTo>
                    <a:lnTo>
                      <a:pt x="37" y="217"/>
                    </a:lnTo>
                    <a:lnTo>
                      <a:pt x="37" y="217"/>
                    </a:lnTo>
                    <a:lnTo>
                      <a:pt x="36" y="224"/>
                    </a:lnTo>
                    <a:lnTo>
                      <a:pt x="30" y="225"/>
                    </a:lnTo>
                    <a:lnTo>
                      <a:pt x="29" y="225"/>
                    </a:lnTo>
                    <a:lnTo>
                      <a:pt x="29" y="225"/>
                    </a:lnTo>
                    <a:lnTo>
                      <a:pt x="26" y="234"/>
                    </a:lnTo>
                    <a:lnTo>
                      <a:pt x="16" y="243"/>
                    </a:lnTo>
                    <a:lnTo>
                      <a:pt x="16" y="243"/>
                    </a:lnTo>
                    <a:lnTo>
                      <a:pt x="16" y="243"/>
                    </a:lnTo>
                    <a:lnTo>
                      <a:pt x="17" y="247"/>
                    </a:lnTo>
                    <a:lnTo>
                      <a:pt x="17" y="247"/>
                    </a:lnTo>
                    <a:lnTo>
                      <a:pt x="17" y="247"/>
                    </a:lnTo>
                    <a:lnTo>
                      <a:pt x="24" y="246"/>
                    </a:lnTo>
                    <a:lnTo>
                      <a:pt x="24" y="246"/>
                    </a:lnTo>
                    <a:lnTo>
                      <a:pt x="24" y="246"/>
                    </a:lnTo>
                    <a:lnTo>
                      <a:pt x="30" y="240"/>
                    </a:lnTo>
                    <a:lnTo>
                      <a:pt x="49" y="239"/>
                    </a:lnTo>
                    <a:lnTo>
                      <a:pt x="50" y="239"/>
                    </a:lnTo>
                    <a:lnTo>
                      <a:pt x="50" y="239"/>
                    </a:lnTo>
                    <a:lnTo>
                      <a:pt x="51" y="233"/>
                    </a:lnTo>
                    <a:lnTo>
                      <a:pt x="63" y="229"/>
                    </a:lnTo>
                    <a:lnTo>
                      <a:pt x="66" y="232"/>
                    </a:lnTo>
                    <a:lnTo>
                      <a:pt x="66" y="232"/>
                    </a:lnTo>
                    <a:lnTo>
                      <a:pt x="66" y="232"/>
                    </a:lnTo>
                    <a:lnTo>
                      <a:pt x="91" y="225"/>
                    </a:lnTo>
                    <a:lnTo>
                      <a:pt x="99" y="227"/>
                    </a:lnTo>
                    <a:lnTo>
                      <a:pt x="99" y="227"/>
                    </a:lnTo>
                    <a:lnTo>
                      <a:pt x="99" y="227"/>
                    </a:lnTo>
                    <a:lnTo>
                      <a:pt x="114" y="227"/>
                    </a:lnTo>
                    <a:lnTo>
                      <a:pt x="114" y="227"/>
                    </a:lnTo>
                    <a:lnTo>
                      <a:pt x="114" y="227"/>
                    </a:lnTo>
                    <a:lnTo>
                      <a:pt x="130" y="217"/>
                    </a:lnTo>
                    <a:lnTo>
                      <a:pt x="130" y="217"/>
                    </a:lnTo>
                    <a:lnTo>
                      <a:pt x="130" y="217"/>
                    </a:lnTo>
                    <a:lnTo>
                      <a:pt x="129" y="211"/>
                    </a:lnTo>
                    <a:lnTo>
                      <a:pt x="129" y="211"/>
                    </a:lnTo>
                    <a:lnTo>
                      <a:pt x="129" y="211"/>
                    </a:lnTo>
                    <a:lnTo>
                      <a:pt x="119" y="210"/>
                    </a:lnTo>
                    <a:lnTo>
                      <a:pt x="112" y="210"/>
                    </a:lnTo>
                    <a:lnTo>
                      <a:pt x="114" y="208"/>
                    </a:lnTo>
                    <a:lnTo>
                      <a:pt x="121" y="207"/>
                    </a:lnTo>
                    <a:lnTo>
                      <a:pt x="122" y="207"/>
                    </a:lnTo>
                    <a:lnTo>
                      <a:pt x="122" y="207"/>
                    </a:lnTo>
                    <a:lnTo>
                      <a:pt x="131" y="198"/>
                    </a:lnTo>
                    <a:lnTo>
                      <a:pt x="131" y="198"/>
                    </a:lnTo>
                    <a:lnTo>
                      <a:pt x="131" y="197"/>
                    </a:lnTo>
                    <a:lnTo>
                      <a:pt x="134" y="188"/>
                    </a:lnTo>
                    <a:lnTo>
                      <a:pt x="134" y="188"/>
                    </a:lnTo>
                    <a:lnTo>
                      <a:pt x="134" y="188"/>
                    </a:lnTo>
                    <a:lnTo>
                      <a:pt x="133" y="172"/>
                    </a:lnTo>
                    <a:lnTo>
                      <a:pt x="133" y="172"/>
                    </a:lnTo>
                    <a:lnTo>
                      <a:pt x="133" y="172"/>
                    </a:lnTo>
                    <a:lnTo>
                      <a:pt x="117" y="173"/>
                    </a:lnTo>
                    <a:lnTo>
                      <a:pt x="111" y="169"/>
                    </a:lnTo>
                    <a:lnTo>
                      <a:pt x="109" y="142"/>
                    </a:lnTo>
                    <a:lnTo>
                      <a:pt x="109" y="142"/>
                    </a:lnTo>
                    <a:lnTo>
                      <a:pt x="109" y="142"/>
                    </a:lnTo>
                    <a:lnTo>
                      <a:pt x="105" y="136"/>
                    </a:lnTo>
                    <a:lnTo>
                      <a:pt x="105" y="136"/>
                    </a:lnTo>
                    <a:lnTo>
                      <a:pt x="105" y="136"/>
                    </a:lnTo>
                    <a:lnTo>
                      <a:pt x="93" y="122"/>
                    </a:lnTo>
                    <a:lnTo>
                      <a:pt x="93" y="122"/>
                    </a:lnTo>
                    <a:lnTo>
                      <a:pt x="93" y="121"/>
                    </a:lnTo>
                    <a:lnTo>
                      <a:pt x="87" y="119"/>
                    </a:lnTo>
                    <a:lnTo>
                      <a:pt x="84" y="99"/>
                    </a:lnTo>
                    <a:lnTo>
                      <a:pt x="84" y="99"/>
                    </a:lnTo>
                    <a:lnTo>
                      <a:pt x="84" y="99"/>
                    </a:lnTo>
                    <a:lnTo>
                      <a:pt x="76" y="84"/>
                    </a:lnTo>
                    <a:lnTo>
                      <a:pt x="76" y="84"/>
                    </a:lnTo>
                    <a:lnTo>
                      <a:pt x="76" y="84"/>
                    </a:lnTo>
                    <a:lnTo>
                      <a:pt x="67" y="80"/>
                    </a:lnTo>
                    <a:lnTo>
                      <a:pt x="66" y="80"/>
                    </a:lnTo>
                    <a:lnTo>
                      <a:pt x="66" y="80"/>
                    </a:lnTo>
                    <a:lnTo>
                      <a:pt x="57" y="84"/>
                    </a:lnTo>
                    <a:lnTo>
                      <a:pt x="55" y="80"/>
                    </a:lnTo>
                    <a:lnTo>
                      <a:pt x="62" y="75"/>
                    </a:lnTo>
                    <a:lnTo>
                      <a:pt x="62" y="75"/>
                    </a:lnTo>
                    <a:lnTo>
                      <a:pt x="62" y="75"/>
                    </a:lnTo>
                    <a:lnTo>
                      <a:pt x="61" y="62"/>
                    </a:lnTo>
                    <a:lnTo>
                      <a:pt x="75" y="39"/>
                    </a:lnTo>
                    <a:lnTo>
                      <a:pt x="75" y="38"/>
                    </a:lnTo>
                    <a:lnTo>
                      <a:pt x="75" y="38"/>
                    </a:lnTo>
                    <a:lnTo>
                      <a:pt x="74" y="29"/>
                    </a:lnTo>
                    <a:lnTo>
                      <a:pt x="74" y="29"/>
                    </a:lnTo>
                    <a:lnTo>
                      <a:pt x="74" y="29"/>
                    </a:lnTo>
                    <a:lnTo>
                      <a:pt x="57" y="27"/>
                    </a:lnTo>
                    <a:lnTo>
                      <a:pt x="40" y="29"/>
                    </a:lnTo>
                    <a:lnTo>
                      <a:pt x="44" y="17"/>
                    </a:lnTo>
                    <a:lnTo>
                      <a:pt x="54" y="8"/>
                    </a:lnTo>
                    <a:lnTo>
                      <a:pt x="54" y="8"/>
                    </a:lnTo>
                    <a:lnTo>
                      <a:pt x="54" y="8"/>
                    </a:lnTo>
                    <a:lnTo>
                      <a:pt x="56" y="1"/>
                    </a:lnTo>
                    <a:lnTo>
                      <a:pt x="56" y="0"/>
                    </a:lnTo>
                    <a:lnTo>
                      <a:pt x="5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0" name="Google Shape;520;p14"/>
              <p:cNvSpPr/>
              <p:nvPr/>
            </p:nvSpPr>
            <p:spPr>
              <a:xfrm>
                <a:off x="2906" y="1267"/>
                <a:ext cx="6" cy="10"/>
              </a:xfrm>
              <a:custGeom>
                <a:rect b="b" l="l" r="r" t="t"/>
                <a:pathLst>
                  <a:path extrusionOk="0" h="10" w="6">
                    <a:moveTo>
                      <a:pt x="0" y="7"/>
                    </a:moveTo>
                    <a:lnTo>
                      <a:pt x="0" y="4"/>
                    </a:lnTo>
                    <a:lnTo>
                      <a:pt x="6" y="0"/>
                    </a:lnTo>
                    <a:lnTo>
                      <a:pt x="5" y="4"/>
                    </a:lnTo>
                    <a:lnTo>
                      <a:pt x="2" y="10"/>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1" name="Google Shape;521;p14"/>
              <p:cNvSpPr/>
              <p:nvPr/>
            </p:nvSpPr>
            <p:spPr>
              <a:xfrm>
                <a:off x="2906" y="1266"/>
                <a:ext cx="6" cy="12"/>
              </a:xfrm>
              <a:custGeom>
                <a:rect b="b" l="l" r="r" t="t"/>
                <a:pathLst>
                  <a:path extrusionOk="0" h="12" w="6">
                    <a:moveTo>
                      <a:pt x="6" y="1"/>
                    </a:moveTo>
                    <a:lnTo>
                      <a:pt x="5" y="5"/>
                    </a:lnTo>
                    <a:lnTo>
                      <a:pt x="2" y="11"/>
                    </a:lnTo>
                    <a:lnTo>
                      <a:pt x="0" y="8"/>
                    </a:lnTo>
                    <a:lnTo>
                      <a:pt x="0" y="5"/>
                    </a:lnTo>
                    <a:lnTo>
                      <a:pt x="6" y="1"/>
                    </a:lnTo>
                    <a:close/>
                    <a:moveTo>
                      <a:pt x="6" y="0"/>
                    </a:moveTo>
                    <a:lnTo>
                      <a:pt x="6" y="1"/>
                    </a:lnTo>
                    <a:lnTo>
                      <a:pt x="0" y="4"/>
                    </a:lnTo>
                    <a:lnTo>
                      <a:pt x="0" y="4"/>
                    </a:lnTo>
                    <a:lnTo>
                      <a:pt x="0" y="5"/>
                    </a:lnTo>
                    <a:lnTo>
                      <a:pt x="0" y="8"/>
                    </a:lnTo>
                    <a:lnTo>
                      <a:pt x="0" y="9"/>
                    </a:lnTo>
                    <a:lnTo>
                      <a:pt x="0" y="9"/>
                    </a:lnTo>
                    <a:lnTo>
                      <a:pt x="2" y="11"/>
                    </a:lnTo>
                    <a:lnTo>
                      <a:pt x="2" y="12"/>
                    </a:lnTo>
                    <a:lnTo>
                      <a:pt x="3" y="11"/>
                    </a:lnTo>
                    <a:lnTo>
                      <a:pt x="5" y="5"/>
                    </a:lnTo>
                    <a:lnTo>
                      <a:pt x="5" y="5"/>
                    </a:lnTo>
                    <a:lnTo>
                      <a:pt x="6" y="5"/>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2" name="Google Shape;522;p14"/>
              <p:cNvSpPr/>
              <p:nvPr/>
            </p:nvSpPr>
            <p:spPr>
              <a:xfrm>
                <a:off x="2906" y="1266"/>
                <a:ext cx="6" cy="12"/>
              </a:xfrm>
              <a:custGeom>
                <a:rect b="b" l="l" r="r" t="t"/>
                <a:pathLst>
                  <a:path extrusionOk="0" h="12" w="6">
                    <a:moveTo>
                      <a:pt x="6" y="1"/>
                    </a:moveTo>
                    <a:lnTo>
                      <a:pt x="5" y="5"/>
                    </a:lnTo>
                    <a:lnTo>
                      <a:pt x="2" y="11"/>
                    </a:lnTo>
                    <a:lnTo>
                      <a:pt x="0" y="8"/>
                    </a:lnTo>
                    <a:lnTo>
                      <a:pt x="0" y="5"/>
                    </a:lnTo>
                    <a:lnTo>
                      <a:pt x="6" y="1"/>
                    </a:lnTo>
                    <a:moveTo>
                      <a:pt x="6" y="0"/>
                    </a:moveTo>
                    <a:lnTo>
                      <a:pt x="6" y="1"/>
                    </a:lnTo>
                    <a:lnTo>
                      <a:pt x="0" y="4"/>
                    </a:lnTo>
                    <a:lnTo>
                      <a:pt x="0" y="4"/>
                    </a:lnTo>
                    <a:lnTo>
                      <a:pt x="0" y="5"/>
                    </a:lnTo>
                    <a:lnTo>
                      <a:pt x="0" y="8"/>
                    </a:lnTo>
                    <a:lnTo>
                      <a:pt x="0" y="9"/>
                    </a:lnTo>
                    <a:lnTo>
                      <a:pt x="0" y="9"/>
                    </a:lnTo>
                    <a:lnTo>
                      <a:pt x="2" y="11"/>
                    </a:lnTo>
                    <a:lnTo>
                      <a:pt x="2" y="12"/>
                    </a:lnTo>
                    <a:lnTo>
                      <a:pt x="3" y="11"/>
                    </a:lnTo>
                    <a:lnTo>
                      <a:pt x="5" y="5"/>
                    </a:lnTo>
                    <a:lnTo>
                      <a:pt x="5" y="5"/>
                    </a:lnTo>
                    <a:lnTo>
                      <a:pt x="6" y="5"/>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3" name="Google Shape;523;p14"/>
              <p:cNvSpPr/>
              <p:nvPr/>
            </p:nvSpPr>
            <p:spPr>
              <a:xfrm>
                <a:off x="2873" y="1221"/>
                <a:ext cx="7" cy="8"/>
              </a:xfrm>
              <a:custGeom>
                <a:rect b="b" l="l" r="r" t="t"/>
                <a:pathLst>
                  <a:path extrusionOk="0" h="8" w="7">
                    <a:moveTo>
                      <a:pt x="2" y="0"/>
                    </a:moveTo>
                    <a:lnTo>
                      <a:pt x="7" y="0"/>
                    </a:lnTo>
                    <a:lnTo>
                      <a:pt x="5" y="7"/>
                    </a:lnTo>
                    <a:lnTo>
                      <a:pt x="0" y="8"/>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4" name="Google Shape;524;p14"/>
              <p:cNvSpPr/>
              <p:nvPr/>
            </p:nvSpPr>
            <p:spPr>
              <a:xfrm>
                <a:off x="2873" y="1221"/>
                <a:ext cx="7" cy="8"/>
              </a:xfrm>
              <a:custGeom>
                <a:rect b="b" l="l" r="r" t="t"/>
                <a:pathLst>
                  <a:path extrusionOk="0" h="8" w="7">
                    <a:moveTo>
                      <a:pt x="6" y="1"/>
                    </a:moveTo>
                    <a:lnTo>
                      <a:pt x="5" y="7"/>
                    </a:lnTo>
                    <a:lnTo>
                      <a:pt x="0" y="8"/>
                    </a:lnTo>
                    <a:lnTo>
                      <a:pt x="2" y="1"/>
                    </a:lnTo>
                    <a:lnTo>
                      <a:pt x="6" y="1"/>
                    </a:lnTo>
                    <a:close/>
                    <a:moveTo>
                      <a:pt x="7" y="0"/>
                    </a:moveTo>
                    <a:lnTo>
                      <a:pt x="6" y="0"/>
                    </a:lnTo>
                    <a:lnTo>
                      <a:pt x="2" y="0"/>
                    </a:lnTo>
                    <a:lnTo>
                      <a:pt x="2" y="0"/>
                    </a:lnTo>
                    <a:lnTo>
                      <a:pt x="2" y="0"/>
                    </a:lnTo>
                    <a:lnTo>
                      <a:pt x="0" y="7"/>
                    </a:lnTo>
                    <a:lnTo>
                      <a:pt x="0" y="8"/>
                    </a:lnTo>
                    <a:lnTo>
                      <a:pt x="0" y="8"/>
                    </a:lnTo>
                    <a:lnTo>
                      <a:pt x="5" y="7"/>
                    </a:lnTo>
                    <a:lnTo>
                      <a:pt x="5" y="7"/>
                    </a:lnTo>
                    <a:lnTo>
                      <a:pt x="5" y="7"/>
                    </a:lnTo>
                    <a:lnTo>
                      <a:pt x="7" y="1"/>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5" name="Google Shape;525;p14"/>
              <p:cNvSpPr/>
              <p:nvPr/>
            </p:nvSpPr>
            <p:spPr>
              <a:xfrm>
                <a:off x="2873" y="1221"/>
                <a:ext cx="7" cy="8"/>
              </a:xfrm>
              <a:custGeom>
                <a:rect b="b" l="l" r="r" t="t"/>
                <a:pathLst>
                  <a:path extrusionOk="0" h="8" w="7">
                    <a:moveTo>
                      <a:pt x="6" y="1"/>
                    </a:moveTo>
                    <a:lnTo>
                      <a:pt x="5" y="7"/>
                    </a:lnTo>
                    <a:lnTo>
                      <a:pt x="0" y="8"/>
                    </a:lnTo>
                    <a:lnTo>
                      <a:pt x="2" y="1"/>
                    </a:lnTo>
                    <a:lnTo>
                      <a:pt x="6" y="1"/>
                    </a:lnTo>
                    <a:moveTo>
                      <a:pt x="7" y="0"/>
                    </a:moveTo>
                    <a:lnTo>
                      <a:pt x="6" y="0"/>
                    </a:lnTo>
                    <a:lnTo>
                      <a:pt x="2" y="0"/>
                    </a:lnTo>
                    <a:lnTo>
                      <a:pt x="2" y="0"/>
                    </a:lnTo>
                    <a:lnTo>
                      <a:pt x="2" y="0"/>
                    </a:lnTo>
                    <a:lnTo>
                      <a:pt x="0" y="7"/>
                    </a:lnTo>
                    <a:lnTo>
                      <a:pt x="0" y="8"/>
                    </a:lnTo>
                    <a:lnTo>
                      <a:pt x="0" y="8"/>
                    </a:lnTo>
                    <a:lnTo>
                      <a:pt x="5" y="7"/>
                    </a:lnTo>
                    <a:lnTo>
                      <a:pt x="5" y="7"/>
                    </a:lnTo>
                    <a:lnTo>
                      <a:pt x="5" y="7"/>
                    </a:lnTo>
                    <a:lnTo>
                      <a:pt x="7" y="1"/>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6" name="Google Shape;526;p14"/>
              <p:cNvSpPr/>
              <p:nvPr/>
            </p:nvSpPr>
            <p:spPr>
              <a:xfrm>
                <a:off x="2869" y="1167"/>
                <a:ext cx="11" cy="8"/>
              </a:xfrm>
              <a:custGeom>
                <a:rect b="b" l="l" r="r" t="t"/>
                <a:pathLst>
                  <a:path extrusionOk="0" h="8" w="11">
                    <a:moveTo>
                      <a:pt x="2" y="1"/>
                    </a:moveTo>
                    <a:lnTo>
                      <a:pt x="6" y="0"/>
                    </a:lnTo>
                    <a:lnTo>
                      <a:pt x="11" y="0"/>
                    </a:lnTo>
                    <a:lnTo>
                      <a:pt x="8" y="8"/>
                    </a:lnTo>
                    <a:lnTo>
                      <a:pt x="0" y="8"/>
                    </a:lnTo>
                    <a:lnTo>
                      <a:pt x="2"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7" name="Google Shape;527;p14"/>
              <p:cNvSpPr/>
              <p:nvPr/>
            </p:nvSpPr>
            <p:spPr>
              <a:xfrm>
                <a:off x="2869" y="1167"/>
                <a:ext cx="11" cy="8"/>
              </a:xfrm>
              <a:custGeom>
                <a:rect b="b" l="l" r="r" t="t"/>
                <a:pathLst>
                  <a:path extrusionOk="0" h="8" w="11">
                    <a:moveTo>
                      <a:pt x="10" y="0"/>
                    </a:moveTo>
                    <a:lnTo>
                      <a:pt x="8" y="8"/>
                    </a:lnTo>
                    <a:lnTo>
                      <a:pt x="1" y="8"/>
                    </a:lnTo>
                    <a:lnTo>
                      <a:pt x="2" y="1"/>
                    </a:lnTo>
                    <a:lnTo>
                      <a:pt x="6" y="0"/>
                    </a:lnTo>
                    <a:lnTo>
                      <a:pt x="10" y="0"/>
                    </a:lnTo>
                    <a:close/>
                    <a:moveTo>
                      <a:pt x="11" y="0"/>
                    </a:moveTo>
                    <a:lnTo>
                      <a:pt x="10" y="0"/>
                    </a:lnTo>
                    <a:lnTo>
                      <a:pt x="6" y="0"/>
                    </a:lnTo>
                    <a:lnTo>
                      <a:pt x="6" y="0"/>
                    </a:lnTo>
                    <a:lnTo>
                      <a:pt x="6" y="0"/>
                    </a:lnTo>
                    <a:lnTo>
                      <a:pt x="2" y="1"/>
                    </a:lnTo>
                    <a:lnTo>
                      <a:pt x="2" y="1"/>
                    </a:lnTo>
                    <a:lnTo>
                      <a:pt x="2" y="1"/>
                    </a:lnTo>
                    <a:lnTo>
                      <a:pt x="0" y="8"/>
                    </a:lnTo>
                    <a:lnTo>
                      <a:pt x="0" y="8"/>
                    </a:lnTo>
                    <a:lnTo>
                      <a:pt x="1" y="8"/>
                    </a:lnTo>
                    <a:lnTo>
                      <a:pt x="8" y="8"/>
                    </a:lnTo>
                    <a:lnTo>
                      <a:pt x="8" y="8"/>
                    </a:lnTo>
                    <a:lnTo>
                      <a:pt x="8" y="8"/>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8" name="Google Shape;528;p14"/>
              <p:cNvSpPr/>
              <p:nvPr/>
            </p:nvSpPr>
            <p:spPr>
              <a:xfrm>
                <a:off x="2869" y="1167"/>
                <a:ext cx="11" cy="8"/>
              </a:xfrm>
              <a:custGeom>
                <a:rect b="b" l="l" r="r" t="t"/>
                <a:pathLst>
                  <a:path extrusionOk="0" h="8" w="11">
                    <a:moveTo>
                      <a:pt x="10" y="0"/>
                    </a:moveTo>
                    <a:lnTo>
                      <a:pt x="8" y="8"/>
                    </a:lnTo>
                    <a:lnTo>
                      <a:pt x="1" y="8"/>
                    </a:lnTo>
                    <a:lnTo>
                      <a:pt x="2" y="1"/>
                    </a:lnTo>
                    <a:lnTo>
                      <a:pt x="6" y="0"/>
                    </a:lnTo>
                    <a:lnTo>
                      <a:pt x="10" y="0"/>
                    </a:lnTo>
                    <a:moveTo>
                      <a:pt x="11" y="0"/>
                    </a:moveTo>
                    <a:lnTo>
                      <a:pt x="10" y="0"/>
                    </a:lnTo>
                    <a:lnTo>
                      <a:pt x="6" y="0"/>
                    </a:lnTo>
                    <a:lnTo>
                      <a:pt x="6" y="0"/>
                    </a:lnTo>
                    <a:lnTo>
                      <a:pt x="6" y="0"/>
                    </a:lnTo>
                    <a:lnTo>
                      <a:pt x="2" y="1"/>
                    </a:lnTo>
                    <a:lnTo>
                      <a:pt x="2" y="1"/>
                    </a:lnTo>
                    <a:lnTo>
                      <a:pt x="2" y="1"/>
                    </a:lnTo>
                    <a:lnTo>
                      <a:pt x="0" y="8"/>
                    </a:lnTo>
                    <a:lnTo>
                      <a:pt x="0" y="8"/>
                    </a:lnTo>
                    <a:lnTo>
                      <a:pt x="1" y="8"/>
                    </a:lnTo>
                    <a:lnTo>
                      <a:pt x="8" y="8"/>
                    </a:lnTo>
                    <a:lnTo>
                      <a:pt x="8" y="8"/>
                    </a:lnTo>
                    <a:lnTo>
                      <a:pt x="8" y="8"/>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9" name="Google Shape;529;p14"/>
              <p:cNvSpPr/>
              <p:nvPr/>
            </p:nvSpPr>
            <p:spPr>
              <a:xfrm>
                <a:off x="2861" y="1141"/>
                <a:ext cx="15" cy="18"/>
              </a:xfrm>
              <a:custGeom>
                <a:rect b="b" l="l" r="r" t="t"/>
                <a:pathLst>
                  <a:path extrusionOk="0" h="18" w="15">
                    <a:moveTo>
                      <a:pt x="0" y="12"/>
                    </a:moveTo>
                    <a:lnTo>
                      <a:pt x="8" y="4"/>
                    </a:lnTo>
                    <a:lnTo>
                      <a:pt x="14" y="0"/>
                    </a:lnTo>
                    <a:lnTo>
                      <a:pt x="15" y="9"/>
                    </a:lnTo>
                    <a:lnTo>
                      <a:pt x="8" y="14"/>
                    </a:lnTo>
                    <a:lnTo>
                      <a:pt x="0" y="18"/>
                    </a:lnTo>
                    <a:lnTo>
                      <a:pt x="0"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0" name="Google Shape;530;p14"/>
              <p:cNvSpPr/>
              <p:nvPr/>
            </p:nvSpPr>
            <p:spPr>
              <a:xfrm>
                <a:off x="2861" y="1141"/>
                <a:ext cx="15" cy="18"/>
              </a:xfrm>
              <a:custGeom>
                <a:rect b="b" l="l" r="r" t="t"/>
                <a:pathLst>
                  <a:path extrusionOk="0" h="18" w="15">
                    <a:moveTo>
                      <a:pt x="14" y="1"/>
                    </a:moveTo>
                    <a:lnTo>
                      <a:pt x="14" y="9"/>
                    </a:lnTo>
                    <a:lnTo>
                      <a:pt x="8" y="14"/>
                    </a:lnTo>
                    <a:lnTo>
                      <a:pt x="1" y="18"/>
                    </a:lnTo>
                    <a:lnTo>
                      <a:pt x="0" y="12"/>
                    </a:lnTo>
                    <a:lnTo>
                      <a:pt x="8" y="4"/>
                    </a:lnTo>
                    <a:lnTo>
                      <a:pt x="14" y="1"/>
                    </a:lnTo>
                    <a:close/>
                    <a:moveTo>
                      <a:pt x="14" y="0"/>
                    </a:moveTo>
                    <a:lnTo>
                      <a:pt x="14" y="0"/>
                    </a:lnTo>
                    <a:lnTo>
                      <a:pt x="8" y="4"/>
                    </a:lnTo>
                    <a:lnTo>
                      <a:pt x="8" y="4"/>
                    </a:lnTo>
                    <a:lnTo>
                      <a:pt x="8" y="4"/>
                    </a:lnTo>
                    <a:lnTo>
                      <a:pt x="0" y="12"/>
                    </a:lnTo>
                    <a:lnTo>
                      <a:pt x="0" y="12"/>
                    </a:lnTo>
                    <a:lnTo>
                      <a:pt x="0" y="12"/>
                    </a:lnTo>
                    <a:lnTo>
                      <a:pt x="0" y="18"/>
                    </a:lnTo>
                    <a:lnTo>
                      <a:pt x="0" y="18"/>
                    </a:lnTo>
                    <a:lnTo>
                      <a:pt x="1" y="18"/>
                    </a:lnTo>
                    <a:lnTo>
                      <a:pt x="8" y="15"/>
                    </a:lnTo>
                    <a:lnTo>
                      <a:pt x="8" y="15"/>
                    </a:lnTo>
                    <a:lnTo>
                      <a:pt x="8" y="15"/>
                    </a:lnTo>
                    <a:lnTo>
                      <a:pt x="15" y="10"/>
                    </a:lnTo>
                    <a:lnTo>
                      <a:pt x="15" y="9"/>
                    </a:lnTo>
                    <a:lnTo>
                      <a:pt x="15" y="9"/>
                    </a:lnTo>
                    <a:lnTo>
                      <a:pt x="14" y="1"/>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1" name="Google Shape;531;p14"/>
              <p:cNvSpPr/>
              <p:nvPr/>
            </p:nvSpPr>
            <p:spPr>
              <a:xfrm>
                <a:off x="2861" y="1141"/>
                <a:ext cx="15" cy="18"/>
              </a:xfrm>
              <a:custGeom>
                <a:rect b="b" l="l" r="r" t="t"/>
                <a:pathLst>
                  <a:path extrusionOk="0" h="18" w="15">
                    <a:moveTo>
                      <a:pt x="14" y="1"/>
                    </a:moveTo>
                    <a:lnTo>
                      <a:pt x="14" y="9"/>
                    </a:lnTo>
                    <a:lnTo>
                      <a:pt x="8" y="14"/>
                    </a:lnTo>
                    <a:lnTo>
                      <a:pt x="1" y="18"/>
                    </a:lnTo>
                    <a:lnTo>
                      <a:pt x="0" y="12"/>
                    </a:lnTo>
                    <a:lnTo>
                      <a:pt x="8" y="4"/>
                    </a:lnTo>
                    <a:lnTo>
                      <a:pt x="14" y="1"/>
                    </a:lnTo>
                    <a:moveTo>
                      <a:pt x="14" y="0"/>
                    </a:moveTo>
                    <a:lnTo>
                      <a:pt x="14" y="0"/>
                    </a:lnTo>
                    <a:lnTo>
                      <a:pt x="8" y="4"/>
                    </a:lnTo>
                    <a:lnTo>
                      <a:pt x="8" y="4"/>
                    </a:lnTo>
                    <a:lnTo>
                      <a:pt x="8" y="4"/>
                    </a:lnTo>
                    <a:lnTo>
                      <a:pt x="0" y="12"/>
                    </a:lnTo>
                    <a:lnTo>
                      <a:pt x="0" y="12"/>
                    </a:lnTo>
                    <a:lnTo>
                      <a:pt x="0" y="12"/>
                    </a:lnTo>
                    <a:lnTo>
                      <a:pt x="0" y="18"/>
                    </a:lnTo>
                    <a:lnTo>
                      <a:pt x="0" y="18"/>
                    </a:lnTo>
                    <a:lnTo>
                      <a:pt x="1" y="18"/>
                    </a:lnTo>
                    <a:lnTo>
                      <a:pt x="8" y="15"/>
                    </a:lnTo>
                    <a:lnTo>
                      <a:pt x="8" y="15"/>
                    </a:lnTo>
                    <a:lnTo>
                      <a:pt x="8" y="15"/>
                    </a:lnTo>
                    <a:lnTo>
                      <a:pt x="15" y="10"/>
                    </a:lnTo>
                    <a:lnTo>
                      <a:pt x="15" y="9"/>
                    </a:lnTo>
                    <a:lnTo>
                      <a:pt x="15" y="9"/>
                    </a:lnTo>
                    <a:lnTo>
                      <a:pt x="14" y="1"/>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2" name="Google Shape;532;p14"/>
              <p:cNvSpPr/>
              <p:nvPr/>
            </p:nvSpPr>
            <p:spPr>
              <a:xfrm>
                <a:off x="3006" y="1633"/>
                <a:ext cx="10" cy="8"/>
              </a:xfrm>
              <a:custGeom>
                <a:rect b="b" l="l" r="r" t="t"/>
                <a:pathLst>
                  <a:path extrusionOk="0" h="8" w="10">
                    <a:moveTo>
                      <a:pt x="1" y="5"/>
                    </a:moveTo>
                    <a:lnTo>
                      <a:pt x="6" y="0"/>
                    </a:lnTo>
                    <a:lnTo>
                      <a:pt x="10" y="0"/>
                    </a:lnTo>
                    <a:lnTo>
                      <a:pt x="7" y="6"/>
                    </a:lnTo>
                    <a:lnTo>
                      <a:pt x="0" y="8"/>
                    </a:lnTo>
                    <a:lnTo>
                      <a:pt x="1"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3" name="Google Shape;533;p14"/>
              <p:cNvSpPr/>
              <p:nvPr/>
            </p:nvSpPr>
            <p:spPr>
              <a:xfrm>
                <a:off x="3006" y="1633"/>
                <a:ext cx="10" cy="8"/>
              </a:xfrm>
              <a:custGeom>
                <a:rect b="b" l="l" r="r" t="t"/>
                <a:pathLst>
                  <a:path extrusionOk="0" h="8" w="10">
                    <a:moveTo>
                      <a:pt x="6" y="0"/>
                    </a:moveTo>
                    <a:lnTo>
                      <a:pt x="10" y="1"/>
                    </a:lnTo>
                    <a:lnTo>
                      <a:pt x="7" y="6"/>
                    </a:lnTo>
                    <a:lnTo>
                      <a:pt x="0" y="7"/>
                    </a:lnTo>
                    <a:lnTo>
                      <a:pt x="1" y="5"/>
                    </a:lnTo>
                    <a:lnTo>
                      <a:pt x="6" y="0"/>
                    </a:lnTo>
                    <a:close/>
                    <a:moveTo>
                      <a:pt x="6" y="0"/>
                    </a:moveTo>
                    <a:lnTo>
                      <a:pt x="5" y="0"/>
                    </a:lnTo>
                    <a:lnTo>
                      <a:pt x="1" y="4"/>
                    </a:lnTo>
                    <a:lnTo>
                      <a:pt x="1" y="4"/>
                    </a:lnTo>
                    <a:lnTo>
                      <a:pt x="1" y="5"/>
                    </a:lnTo>
                    <a:lnTo>
                      <a:pt x="0" y="7"/>
                    </a:lnTo>
                    <a:lnTo>
                      <a:pt x="0" y="8"/>
                    </a:lnTo>
                    <a:lnTo>
                      <a:pt x="0" y="8"/>
                    </a:lnTo>
                    <a:lnTo>
                      <a:pt x="7" y="6"/>
                    </a:lnTo>
                    <a:lnTo>
                      <a:pt x="7" y="6"/>
                    </a:lnTo>
                    <a:lnTo>
                      <a:pt x="8" y="6"/>
                    </a:lnTo>
                    <a:lnTo>
                      <a:pt x="10" y="1"/>
                    </a:lnTo>
                    <a:lnTo>
                      <a:pt x="10" y="0"/>
                    </a:lnTo>
                    <a:lnTo>
                      <a:pt x="10" y="0"/>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4" name="Google Shape;534;p14"/>
              <p:cNvSpPr/>
              <p:nvPr/>
            </p:nvSpPr>
            <p:spPr>
              <a:xfrm>
                <a:off x="3006" y="1633"/>
                <a:ext cx="10" cy="8"/>
              </a:xfrm>
              <a:custGeom>
                <a:rect b="b" l="l" r="r" t="t"/>
                <a:pathLst>
                  <a:path extrusionOk="0" h="8" w="10">
                    <a:moveTo>
                      <a:pt x="6" y="0"/>
                    </a:moveTo>
                    <a:lnTo>
                      <a:pt x="10" y="1"/>
                    </a:lnTo>
                    <a:lnTo>
                      <a:pt x="7" y="6"/>
                    </a:lnTo>
                    <a:lnTo>
                      <a:pt x="0" y="7"/>
                    </a:lnTo>
                    <a:lnTo>
                      <a:pt x="1" y="5"/>
                    </a:lnTo>
                    <a:lnTo>
                      <a:pt x="6" y="0"/>
                    </a:lnTo>
                    <a:moveTo>
                      <a:pt x="6" y="0"/>
                    </a:moveTo>
                    <a:lnTo>
                      <a:pt x="5" y="0"/>
                    </a:lnTo>
                    <a:lnTo>
                      <a:pt x="1" y="4"/>
                    </a:lnTo>
                    <a:lnTo>
                      <a:pt x="1" y="4"/>
                    </a:lnTo>
                    <a:lnTo>
                      <a:pt x="1" y="5"/>
                    </a:lnTo>
                    <a:lnTo>
                      <a:pt x="0" y="7"/>
                    </a:lnTo>
                    <a:lnTo>
                      <a:pt x="0" y="8"/>
                    </a:lnTo>
                    <a:lnTo>
                      <a:pt x="0" y="8"/>
                    </a:lnTo>
                    <a:lnTo>
                      <a:pt x="7" y="6"/>
                    </a:lnTo>
                    <a:lnTo>
                      <a:pt x="7" y="6"/>
                    </a:lnTo>
                    <a:lnTo>
                      <a:pt x="8" y="6"/>
                    </a:lnTo>
                    <a:lnTo>
                      <a:pt x="10" y="1"/>
                    </a:lnTo>
                    <a:lnTo>
                      <a:pt x="10" y="0"/>
                    </a:lnTo>
                    <a:lnTo>
                      <a:pt x="10" y="0"/>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5" name="Google Shape;535;p14"/>
              <p:cNvSpPr/>
              <p:nvPr/>
            </p:nvSpPr>
            <p:spPr>
              <a:xfrm>
                <a:off x="3026" y="1621"/>
                <a:ext cx="15" cy="12"/>
              </a:xfrm>
              <a:custGeom>
                <a:rect b="b" l="l" r="r" t="t"/>
                <a:pathLst>
                  <a:path extrusionOk="0" h="12" w="15">
                    <a:moveTo>
                      <a:pt x="0" y="10"/>
                    </a:moveTo>
                    <a:lnTo>
                      <a:pt x="0" y="1"/>
                    </a:lnTo>
                    <a:lnTo>
                      <a:pt x="11" y="0"/>
                    </a:lnTo>
                    <a:lnTo>
                      <a:pt x="15" y="5"/>
                    </a:lnTo>
                    <a:lnTo>
                      <a:pt x="12" y="9"/>
                    </a:lnTo>
                    <a:lnTo>
                      <a:pt x="4" y="12"/>
                    </a:lnTo>
                    <a:lnTo>
                      <a:pt x="0"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6" name="Google Shape;536;p14"/>
              <p:cNvSpPr/>
              <p:nvPr/>
            </p:nvSpPr>
            <p:spPr>
              <a:xfrm>
                <a:off x="3026" y="1621"/>
                <a:ext cx="16" cy="12"/>
              </a:xfrm>
              <a:custGeom>
                <a:rect b="b" l="l" r="r" t="t"/>
                <a:pathLst>
                  <a:path extrusionOk="0" h="12" w="16">
                    <a:moveTo>
                      <a:pt x="11" y="0"/>
                    </a:moveTo>
                    <a:lnTo>
                      <a:pt x="15" y="5"/>
                    </a:lnTo>
                    <a:lnTo>
                      <a:pt x="12" y="9"/>
                    </a:lnTo>
                    <a:lnTo>
                      <a:pt x="4" y="12"/>
                    </a:lnTo>
                    <a:lnTo>
                      <a:pt x="0" y="10"/>
                    </a:lnTo>
                    <a:lnTo>
                      <a:pt x="0" y="1"/>
                    </a:lnTo>
                    <a:lnTo>
                      <a:pt x="11" y="0"/>
                    </a:lnTo>
                    <a:close/>
                    <a:moveTo>
                      <a:pt x="11" y="0"/>
                    </a:moveTo>
                    <a:lnTo>
                      <a:pt x="11" y="0"/>
                    </a:lnTo>
                    <a:lnTo>
                      <a:pt x="0" y="1"/>
                    </a:lnTo>
                    <a:lnTo>
                      <a:pt x="0" y="1"/>
                    </a:lnTo>
                    <a:lnTo>
                      <a:pt x="0" y="1"/>
                    </a:lnTo>
                    <a:lnTo>
                      <a:pt x="0" y="10"/>
                    </a:lnTo>
                    <a:lnTo>
                      <a:pt x="0" y="10"/>
                    </a:lnTo>
                    <a:lnTo>
                      <a:pt x="0" y="10"/>
                    </a:lnTo>
                    <a:lnTo>
                      <a:pt x="4" y="12"/>
                    </a:lnTo>
                    <a:lnTo>
                      <a:pt x="4" y="12"/>
                    </a:lnTo>
                    <a:lnTo>
                      <a:pt x="4" y="12"/>
                    </a:lnTo>
                    <a:lnTo>
                      <a:pt x="12" y="9"/>
                    </a:lnTo>
                    <a:lnTo>
                      <a:pt x="13" y="9"/>
                    </a:lnTo>
                    <a:lnTo>
                      <a:pt x="13" y="9"/>
                    </a:lnTo>
                    <a:lnTo>
                      <a:pt x="16" y="5"/>
                    </a:lnTo>
                    <a:lnTo>
                      <a:pt x="16" y="5"/>
                    </a:lnTo>
                    <a:lnTo>
                      <a:pt x="15" y="5"/>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7" name="Google Shape;537;p14"/>
              <p:cNvSpPr/>
              <p:nvPr/>
            </p:nvSpPr>
            <p:spPr>
              <a:xfrm>
                <a:off x="3026" y="1621"/>
                <a:ext cx="16" cy="12"/>
              </a:xfrm>
              <a:custGeom>
                <a:rect b="b" l="l" r="r" t="t"/>
                <a:pathLst>
                  <a:path extrusionOk="0" h="12" w="16">
                    <a:moveTo>
                      <a:pt x="11" y="0"/>
                    </a:moveTo>
                    <a:lnTo>
                      <a:pt x="15" y="5"/>
                    </a:lnTo>
                    <a:lnTo>
                      <a:pt x="12" y="9"/>
                    </a:lnTo>
                    <a:lnTo>
                      <a:pt x="4" y="12"/>
                    </a:lnTo>
                    <a:lnTo>
                      <a:pt x="0" y="10"/>
                    </a:lnTo>
                    <a:lnTo>
                      <a:pt x="0" y="1"/>
                    </a:lnTo>
                    <a:lnTo>
                      <a:pt x="11" y="0"/>
                    </a:lnTo>
                    <a:moveTo>
                      <a:pt x="11" y="0"/>
                    </a:moveTo>
                    <a:lnTo>
                      <a:pt x="11" y="0"/>
                    </a:lnTo>
                    <a:lnTo>
                      <a:pt x="0" y="1"/>
                    </a:lnTo>
                    <a:lnTo>
                      <a:pt x="0" y="1"/>
                    </a:lnTo>
                    <a:lnTo>
                      <a:pt x="0" y="1"/>
                    </a:lnTo>
                    <a:lnTo>
                      <a:pt x="0" y="10"/>
                    </a:lnTo>
                    <a:lnTo>
                      <a:pt x="0" y="10"/>
                    </a:lnTo>
                    <a:lnTo>
                      <a:pt x="0" y="10"/>
                    </a:lnTo>
                    <a:lnTo>
                      <a:pt x="4" y="12"/>
                    </a:lnTo>
                    <a:lnTo>
                      <a:pt x="4" y="12"/>
                    </a:lnTo>
                    <a:lnTo>
                      <a:pt x="4" y="12"/>
                    </a:lnTo>
                    <a:lnTo>
                      <a:pt x="12" y="9"/>
                    </a:lnTo>
                    <a:lnTo>
                      <a:pt x="13" y="9"/>
                    </a:lnTo>
                    <a:lnTo>
                      <a:pt x="13" y="9"/>
                    </a:lnTo>
                    <a:lnTo>
                      <a:pt x="16" y="5"/>
                    </a:lnTo>
                    <a:lnTo>
                      <a:pt x="16" y="5"/>
                    </a:lnTo>
                    <a:lnTo>
                      <a:pt x="15" y="5"/>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8" name="Google Shape;538;p14"/>
              <p:cNvSpPr/>
              <p:nvPr/>
            </p:nvSpPr>
            <p:spPr>
              <a:xfrm>
                <a:off x="3047" y="1611"/>
                <a:ext cx="10" cy="7"/>
              </a:xfrm>
              <a:custGeom>
                <a:rect b="b" l="l" r="r" t="t"/>
                <a:pathLst>
                  <a:path extrusionOk="0" h="7" w="10">
                    <a:moveTo>
                      <a:pt x="0" y="7"/>
                    </a:moveTo>
                    <a:lnTo>
                      <a:pt x="0" y="4"/>
                    </a:lnTo>
                    <a:lnTo>
                      <a:pt x="6" y="0"/>
                    </a:lnTo>
                    <a:lnTo>
                      <a:pt x="10" y="2"/>
                    </a:lnTo>
                    <a:lnTo>
                      <a:pt x="9" y="7"/>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9" name="Google Shape;539;p14"/>
              <p:cNvSpPr/>
              <p:nvPr/>
            </p:nvSpPr>
            <p:spPr>
              <a:xfrm>
                <a:off x="3047" y="1611"/>
                <a:ext cx="10" cy="8"/>
              </a:xfrm>
              <a:custGeom>
                <a:rect b="b" l="l" r="r" t="t"/>
                <a:pathLst>
                  <a:path extrusionOk="0" h="8" w="10">
                    <a:moveTo>
                      <a:pt x="6" y="0"/>
                    </a:moveTo>
                    <a:lnTo>
                      <a:pt x="10" y="2"/>
                    </a:lnTo>
                    <a:lnTo>
                      <a:pt x="9" y="7"/>
                    </a:lnTo>
                    <a:lnTo>
                      <a:pt x="0" y="7"/>
                    </a:lnTo>
                    <a:lnTo>
                      <a:pt x="0" y="4"/>
                    </a:lnTo>
                    <a:lnTo>
                      <a:pt x="6" y="0"/>
                    </a:lnTo>
                    <a:close/>
                    <a:moveTo>
                      <a:pt x="6" y="0"/>
                    </a:moveTo>
                    <a:lnTo>
                      <a:pt x="6" y="0"/>
                    </a:lnTo>
                    <a:lnTo>
                      <a:pt x="0" y="4"/>
                    </a:lnTo>
                    <a:lnTo>
                      <a:pt x="0" y="4"/>
                    </a:lnTo>
                    <a:lnTo>
                      <a:pt x="0" y="4"/>
                    </a:lnTo>
                    <a:lnTo>
                      <a:pt x="0" y="7"/>
                    </a:lnTo>
                    <a:lnTo>
                      <a:pt x="0" y="7"/>
                    </a:lnTo>
                    <a:lnTo>
                      <a:pt x="0" y="7"/>
                    </a:lnTo>
                    <a:lnTo>
                      <a:pt x="9" y="8"/>
                    </a:lnTo>
                    <a:lnTo>
                      <a:pt x="10" y="8"/>
                    </a:lnTo>
                    <a:lnTo>
                      <a:pt x="10" y="7"/>
                    </a:lnTo>
                    <a:lnTo>
                      <a:pt x="10" y="2"/>
                    </a:lnTo>
                    <a:lnTo>
                      <a:pt x="10" y="2"/>
                    </a:lnTo>
                    <a:lnTo>
                      <a:pt x="10" y="2"/>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0" name="Google Shape;540;p14"/>
              <p:cNvSpPr/>
              <p:nvPr/>
            </p:nvSpPr>
            <p:spPr>
              <a:xfrm>
                <a:off x="3047" y="1611"/>
                <a:ext cx="10" cy="8"/>
              </a:xfrm>
              <a:custGeom>
                <a:rect b="b" l="l" r="r" t="t"/>
                <a:pathLst>
                  <a:path extrusionOk="0" h="8" w="10">
                    <a:moveTo>
                      <a:pt x="6" y="0"/>
                    </a:moveTo>
                    <a:lnTo>
                      <a:pt x="10" y="2"/>
                    </a:lnTo>
                    <a:lnTo>
                      <a:pt x="9" y="7"/>
                    </a:lnTo>
                    <a:lnTo>
                      <a:pt x="0" y="7"/>
                    </a:lnTo>
                    <a:lnTo>
                      <a:pt x="0" y="4"/>
                    </a:lnTo>
                    <a:lnTo>
                      <a:pt x="6" y="0"/>
                    </a:lnTo>
                    <a:moveTo>
                      <a:pt x="6" y="0"/>
                    </a:moveTo>
                    <a:lnTo>
                      <a:pt x="6" y="0"/>
                    </a:lnTo>
                    <a:lnTo>
                      <a:pt x="0" y="4"/>
                    </a:lnTo>
                    <a:lnTo>
                      <a:pt x="0" y="4"/>
                    </a:lnTo>
                    <a:lnTo>
                      <a:pt x="0" y="4"/>
                    </a:lnTo>
                    <a:lnTo>
                      <a:pt x="0" y="7"/>
                    </a:lnTo>
                    <a:lnTo>
                      <a:pt x="0" y="7"/>
                    </a:lnTo>
                    <a:lnTo>
                      <a:pt x="0" y="7"/>
                    </a:lnTo>
                    <a:lnTo>
                      <a:pt x="9" y="8"/>
                    </a:lnTo>
                    <a:lnTo>
                      <a:pt x="10" y="8"/>
                    </a:lnTo>
                    <a:lnTo>
                      <a:pt x="10" y="7"/>
                    </a:lnTo>
                    <a:lnTo>
                      <a:pt x="10" y="2"/>
                    </a:lnTo>
                    <a:lnTo>
                      <a:pt x="10" y="2"/>
                    </a:lnTo>
                    <a:lnTo>
                      <a:pt x="10" y="2"/>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1" name="Google Shape;541;p14"/>
              <p:cNvSpPr/>
              <p:nvPr/>
            </p:nvSpPr>
            <p:spPr>
              <a:xfrm>
                <a:off x="3395" y="1633"/>
                <a:ext cx="20" cy="23"/>
              </a:xfrm>
              <a:custGeom>
                <a:rect b="b" l="l" r="r" t="t"/>
                <a:pathLst>
                  <a:path extrusionOk="0" h="23" w="20">
                    <a:moveTo>
                      <a:pt x="16" y="22"/>
                    </a:moveTo>
                    <a:lnTo>
                      <a:pt x="14" y="16"/>
                    </a:lnTo>
                    <a:lnTo>
                      <a:pt x="6" y="11"/>
                    </a:lnTo>
                    <a:lnTo>
                      <a:pt x="0" y="5"/>
                    </a:lnTo>
                    <a:lnTo>
                      <a:pt x="2" y="0"/>
                    </a:lnTo>
                    <a:lnTo>
                      <a:pt x="9" y="0"/>
                    </a:lnTo>
                    <a:lnTo>
                      <a:pt x="19" y="14"/>
                    </a:lnTo>
                    <a:lnTo>
                      <a:pt x="20" y="23"/>
                    </a:lnTo>
                    <a:lnTo>
                      <a:pt x="16" y="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2" name="Google Shape;542;p14"/>
              <p:cNvSpPr/>
              <p:nvPr/>
            </p:nvSpPr>
            <p:spPr>
              <a:xfrm>
                <a:off x="3395" y="1633"/>
                <a:ext cx="20" cy="23"/>
              </a:xfrm>
              <a:custGeom>
                <a:rect b="b" l="l" r="r" t="t"/>
                <a:pathLst>
                  <a:path extrusionOk="0" h="23" w="20">
                    <a:moveTo>
                      <a:pt x="9" y="1"/>
                    </a:moveTo>
                    <a:lnTo>
                      <a:pt x="19" y="14"/>
                    </a:lnTo>
                    <a:lnTo>
                      <a:pt x="20" y="22"/>
                    </a:lnTo>
                    <a:lnTo>
                      <a:pt x="16" y="22"/>
                    </a:lnTo>
                    <a:lnTo>
                      <a:pt x="14" y="16"/>
                    </a:lnTo>
                    <a:lnTo>
                      <a:pt x="7" y="10"/>
                    </a:lnTo>
                    <a:lnTo>
                      <a:pt x="0" y="5"/>
                    </a:lnTo>
                    <a:lnTo>
                      <a:pt x="2" y="1"/>
                    </a:lnTo>
                    <a:lnTo>
                      <a:pt x="9" y="1"/>
                    </a:lnTo>
                    <a:close/>
                    <a:moveTo>
                      <a:pt x="9" y="0"/>
                    </a:moveTo>
                    <a:lnTo>
                      <a:pt x="9" y="0"/>
                    </a:lnTo>
                    <a:lnTo>
                      <a:pt x="2" y="0"/>
                    </a:lnTo>
                    <a:lnTo>
                      <a:pt x="2" y="0"/>
                    </a:lnTo>
                    <a:lnTo>
                      <a:pt x="1" y="0"/>
                    </a:lnTo>
                    <a:lnTo>
                      <a:pt x="0" y="4"/>
                    </a:lnTo>
                    <a:lnTo>
                      <a:pt x="0" y="5"/>
                    </a:lnTo>
                    <a:lnTo>
                      <a:pt x="0" y="5"/>
                    </a:lnTo>
                    <a:lnTo>
                      <a:pt x="6" y="11"/>
                    </a:lnTo>
                    <a:lnTo>
                      <a:pt x="14" y="16"/>
                    </a:lnTo>
                    <a:lnTo>
                      <a:pt x="16" y="22"/>
                    </a:lnTo>
                    <a:lnTo>
                      <a:pt x="16" y="22"/>
                    </a:lnTo>
                    <a:lnTo>
                      <a:pt x="16" y="22"/>
                    </a:lnTo>
                    <a:lnTo>
                      <a:pt x="20" y="23"/>
                    </a:lnTo>
                    <a:lnTo>
                      <a:pt x="20" y="23"/>
                    </a:lnTo>
                    <a:lnTo>
                      <a:pt x="20" y="22"/>
                    </a:lnTo>
                    <a:lnTo>
                      <a:pt x="20" y="14"/>
                    </a:lnTo>
                    <a:lnTo>
                      <a:pt x="20" y="14"/>
                    </a:lnTo>
                    <a:lnTo>
                      <a:pt x="19" y="14"/>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3" name="Google Shape;543;p14"/>
              <p:cNvSpPr/>
              <p:nvPr/>
            </p:nvSpPr>
            <p:spPr>
              <a:xfrm>
                <a:off x="3395" y="1633"/>
                <a:ext cx="20" cy="23"/>
              </a:xfrm>
              <a:custGeom>
                <a:rect b="b" l="l" r="r" t="t"/>
                <a:pathLst>
                  <a:path extrusionOk="0" h="23" w="20">
                    <a:moveTo>
                      <a:pt x="9" y="1"/>
                    </a:moveTo>
                    <a:lnTo>
                      <a:pt x="19" y="14"/>
                    </a:lnTo>
                    <a:lnTo>
                      <a:pt x="20" y="22"/>
                    </a:lnTo>
                    <a:lnTo>
                      <a:pt x="16" y="22"/>
                    </a:lnTo>
                    <a:lnTo>
                      <a:pt x="14" y="16"/>
                    </a:lnTo>
                    <a:lnTo>
                      <a:pt x="7" y="10"/>
                    </a:lnTo>
                    <a:lnTo>
                      <a:pt x="0" y="5"/>
                    </a:lnTo>
                    <a:lnTo>
                      <a:pt x="2" y="1"/>
                    </a:lnTo>
                    <a:lnTo>
                      <a:pt x="9" y="1"/>
                    </a:lnTo>
                    <a:moveTo>
                      <a:pt x="9" y="0"/>
                    </a:moveTo>
                    <a:lnTo>
                      <a:pt x="9" y="0"/>
                    </a:lnTo>
                    <a:lnTo>
                      <a:pt x="2" y="0"/>
                    </a:lnTo>
                    <a:lnTo>
                      <a:pt x="2" y="0"/>
                    </a:lnTo>
                    <a:lnTo>
                      <a:pt x="1" y="0"/>
                    </a:lnTo>
                    <a:lnTo>
                      <a:pt x="0" y="4"/>
                    </a:lnTo>
                    <a:lnTo>
                      <a:pt x="0" y="5"/>
                    </a:lnTo>
                    <a:lnTo>
                      <a:pt x="0" y="5"/>
                    </a:lnTo>
                    <a:lnTo>
                      <a:pt x="6" y="11"/>
                    </a:lnTo>
                    <a:lnTo>
                      <a:pt x="14" y="16"/>
                    </a:lnTo>
                    <a:lnTo>
                      <a:pt x="16" y="22"/>
                    </a:lnTo>
                    <a:lnTo>
                      <a:pt x="16" y="22"/>
                    </a:lnTo>
                    <a:lnTo>
                      <a:pt x="16" y="22"/>
                    </a:lnTo>
                    <a:lnTo>
                      <a:pt x="20" y="23"/>
                    </a:lnTo>
                    <a:lnTo>
                      <a:pt x="20" y="23"/>
                    </a:lnTo>
                    <a:lnTo>
                      <a:pt x="20" y="22"/>
                    </a:lnTo>
                    <a:lnTo>
                      <a:pt x="20" y="14"/>
                    </a:lnTo>
                    <a:lnTo>
                      <a:pt x="20" y="14"/>
                    </a:lnTo>
                    <a:lnTo>
                      <a:pt x="19" y="14"/>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4" name="Google Shape;544;p14"/>
              <p:cNvSpPr/>
              <p:nvPr/>
            </p:nvSpPr>
            <p:spPr>
              <a:xfrm>
                <a:off x="3417" y="1597"/>
                <a:ext cx="6" cy="6"/>
              </a:xfrm>
              <a:custGeom>
                <a:rect b="b" l="l" r="r" t="t"/>
                <a:pathLst>
                  <a:path extrusionOk="0" h="6" w="6">
                    <a:moveTo>
                      <a:pt x="0" y="0"/>
                    </a:moveTo>
                    <a:lnTo>
                      <a:pt x="5" y="0"/>
                    </a:lnTo>
                    <a:lnTo>
                      <a:pt x="6" y="3"/>
                    </a:lnTo>
                    <a:lnTo>
                      <a:pt x="0" y="6"/>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5" name="Google Shape;545;p14"/>
              <p:cNvSpPr/>
              <p:nvPr/>
            </p:nvSpPr>
            <p:spPr>
              <a:xfrm>
                <a:off x="3417" y="1597"/>
                <a:ext cx="7" cy="6"/>
              </a:xfrm>
              <a:custGeom>
                <a:rect b="b" l="l" r="r" t="t"/>
                <a:pathLst>
                  <a:path extrusionOk="0" h="6" w="7">
                    <a:moveTo>
                      <a:pt x="5" y="1"/>
                    </a:moveTo>
                    <a:lnTo>
                      <a:pt x="6" y="3"/>
                    </a:lnTo>
                    <a:lnTo>
                      <a:pt x="0" y="5"/>
                    </a:lnTo>
                    <a:lnTo>
                      <a:pt x="0" y="1"/>
                    </a:lnTo>
                    <a:lnTo>
                      <a:pt x="5" y="1"/>
                    </a:lnTo>
                    <a:close/>
                    <a:moveTo>
                      <a:pt x="5" y="0"/>
                    </a:moveTo>
                    <a:lnTo>
                      <a:pt x="5" y="0"/>
                    </a:lnTo>
                    <a:lnTo>
                      <a:pt x="0" y="0"/>
                    </a:lnTo>
                    <a:lnTo>
                      <a:pt x="0" y="0"/>
                    </a:lnTo>
                    <a:lnTo>
                      <a:pt x="0" y="1"/>
                    </a:lnTo>
                    <a:lnTo>
                      <a:pt x="0" y="5"/>
                    </a:lnTo>
                    <a:lnTo>
                      <a:pt x="0" y="6"/>
                    </a:lnTo>
                    <a:lnTo>
                      <a:pt x="1" y="6"/>
                    </a:lnTo>
                    <a:lnTo>
                      <a:pt x="6" y="4"/>
                    </a:lnTo>
                    <a:lnTo>
                      <a:pt x="7" y="4"/>
                    </a:lnTo>
                    <a:lnTo>
                      <a:pt x="6" y="3"/>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6" name="Google Shape;546;p14"/>
              <p:cNvSpPr/>
              <p:nvPr/>
            </p:nvSpPr>
            <p:spPr>
              <a:xfrm>
                <a:off x="3417" y="1597"/>
                <a:ext cx="7" cy="6"/>
              </a:xfrm>
              <a:custGeom>
                <a:rect b="b" l="l" r="r" t="t"/>
                <a:pathLst>
                  <a:path extrusionOk="0" h="6" w="7">
                    <a:moveTo>
                      <a:pt x="5" y="1"/>
                    </a:moveTo>
                    <a:lnTo>
                      <a:pt x="6" y="3"/>
                    </a:lnTo>
                    <a:lnTo>
                      <a:pt x="0" y="5"/>
                    </a:lnTo>
                    <a:lnTo>
                      <a:pt x="0" y="1"/>
                    </a:lnTo>
                    <a:lnTo>
                      <a:pt x="5" y="1"/>
                    </a:lnTo>
                    <a:moveTo>
                      <a:pt x="5" y="0"/>
                    </a:moveTo>
                    <a:lnTo>
                      <a:pt x="5" y="0"/>
                    </a:lnTo>
                    <a:lnTo>
                      <a:pt x="0" y="0"/>
                    </a:lnTo>
                    <a:lnTo>
                      <a:pt x="0" y="0"/>
                    </a:lnTo>
                    <a:lnTo>
                      <a:pt x="0" y="1"/>
                    </a:lnTo>
                    <a:lnTo>
                      <a:pt x="0" y="5"/>
                    </a:lnTo>
                    <a:lnTo>
                      <a:pt x="0" y="6"/>
                    </a:lnTo>
                    <a:lnTo>
                      <a:pt x="1" y="6"/>
                    </a:lnTo>
                    <a:lnTo>
                      <a:pt x="6" y="4"/>
                    </a:lnTo>
                    <a:lnTo>
                      <a:pt x="7" y="4"/>
                    </a:lnTo>
                    <a:lnTo>
                      <a:pt x="6" y="3"/>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7" name="Google Shape;547;p14"/>
              <p:cNvSpPr/>
              <p:nvPr/>
            </p:nvSpPr>
            <p:spPr>
              <a:xfrm>
                <a:off x="3425" y="1611"/>
                <a:ext cx="7" cy="7"/>
              </a:xfrm>
              <a:custGeom>
                <a:rect b="b" l="l" r="r" t="t"/>
                <a:pathLst>
                  <a:path extrusionOk="0" h="7" w="7">
                    <a:moveTo>
                      <a:pt x="0" y="4"/>
                    </a:moveTo>
                    <a:lnTo>
                      <a:pt x="2" y="0"/>
                    </a:lnTo>
                    <a:lnTo>
                      <a:pt x="7" y="1"/>
                    </a:lnTo>
                    <a:lnTo>
                      <a:pt x="7" y="5"/>
                    </a:lnTo>
                    <a:lnTo>
                      <a:pt x="2" y="7"/>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8" name="Google Shape;548;p14"/>
              <p:cNvSpPr/>
              <p:nvPr/>
            </p:nvSpPr>
            <p:spPr>
              <a:xfrm>
                <a:off x="3424" y="1611"/>
                <a:ext cx="8" cy="7"/>
              </a:xfrm>
              <a:custGeom>
                <a:rect b="b" l="l" r="r" t="t"/>
                <a:pathLst>
                  <a:path extrusionOk="0" h="7" w="8">
                    <a:moveTo>
                      <a:pt x="3" y="1"/>
                    </a:moveTo>
                    <a:lnTo>
                      <a:pt x="8" y="1"/>
                    </a:lnTo>
                    <a:lnTo>
                      <a:pt x="8" y="5"/>
                    </a:lnTo>
                    <a:lnTo>
                      <a:pt x="3" y="7"/>
                    </a:lnTo>
                    <a:lnTo>
                      <a:pt x="1" y="4"/>
                    </a:lnTo>
                    <a:lnTo>
                      <a:pt x="3" y="1"/>
                    </a:lnTo>
                    <a:close/>
                    <a:moveTo>
                      <a:pt x="3" y="0"/>
                    </a:moveTo>
                    <a:lnTo>
                      <a:pt x="3" y="0"/>
                    </a:lnTo>
                    <a:lnTo>
                      <a:pt x="1" y="4"/>
                    </a:lnTo>
                    <a:lnTo>
                      <a:pt x="0" y="4"/>
                    </a:lnTo>
                    <a:lnTo>
                      <a:pt x="1" y="4"/>
                    </a:lnTo>
                    <a:lnTo>
                      <a:pt x="3" y="7"/>
                    </a:lnTo>
                    <a:lnTo>
                      <a:pt x="3" y="7"/>
                    </a:lnTo>
                    <a:lnTo>
                      <a:pt x="3" y="7"/>
                    </a:lnTo>
                    <a:lnTo>
                      <a:pt x="8" y="5"/>
                    </a:lnTo>
                    <a:lnTo>
                      <a:pt x="8" y="5"/>
                    </a:lnTo>
                    <a:lnTo>
                      <a:pt x="8" y="5"/>
                    </a:lnTo>
                    <a:lnTo>
                      <a:pt x="8" y="1"/>
                    </a:lnTo>
                    <a:lnTo>
                      <a:pt x="8" y="1"/>
                    </a:lnTo>
                    <a:lnTo>
                      <a:pt x="8" y="1"/>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9" name="Google Shape;549;p14"/>
              <p:cNvSpPr/>
              <p:nvPr/>
            </p:nvSpPr>
            <p:spPr>
              <a:xfrm>
                <a:off x="3424" y="1611"/>
                <a:ext cx="8" cy="7"/>
              </a:xfrm>
              <a:custGeom>
                <a:rect b="b" l="l" r="r" t="t"/>
                <a:pathLst>
                  <a:path extrusionOk="0" h="7" w="8">
                    <a:moveTo>
                      <a:pt x="3" y="1"/>
                    </a:moveTo>
                    <a:lnTo>
                      <a:pt x="8" y="1"/>
                    </a:lnTo>
                    <a:lnTo>
                      <a:pt x="8" y="5"/>
                    </a:lnTo>
                    <a:lnTo>
                      <a:pt x="3" y="7"/>
                    </a:lnTo>
                    <a:lnTo>
                      <a:pt x="1" y="4"/>
                    </a:lnTo>
                    <a:lnTo>
                      <a:pt x="3" y="1"/>
                    </a:lnTo>
                    <a:moveTo>
                      <a:pt x="3" y="0"/>
                    </a:moveTo>
                    <a:lnTo>
                      <a:pt x="3" y="0"/>
                    </a:lnTo>
                    <a:lnTo>
                      <a:pt x="1" y="4"/>
                    </a:lnTo>
                    <a:lnTo>
                      <a:pt x="0" y="4"/>
                    </a:lnTo>
                    <a:lnTo>
                      <a:pt x="1" y="4"/>
                    </a:lnTo>
                    <a:lnTo>
                      <a:pt x="3" y="7"/>
                    </a:lnTo>
                    <a:lnTo>
                      <a:pt x="3" y="7"/>
                    </a:lnTo>
                    <a:lnTo>
                      <a:pt x="3" y="7"/>
                    </a:lnTo>
                    <a:lnTo>
                      <a:pt x="8" y="5"/>
                    </a:lnTo>
                    <a:lnTo>
                      <a:pt x="8" y="5"/>
                    </a:lnTo>
                    <a:lnTo>
                      <a:pt x="8" y="5"/>
                    </a:lnTo>
                    <a:lnTo>
                      <a:pt x="8" y="1"/>
                    </a:lnTo>
                    <a:lnTo>
                      <a:pt x="8" y="1"/>
                    </a:lnTo>
                    <a:lnTo>
                      <a:pt x="8" y="1"/>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0" name="Google Shape;550;p14"/>
              <p:cNvSpPr/>
              <p:nvPr/>
            </p:nvSpPr>
            <p:spPr>
              <a:xfrm>
                <a:off x="3437" y="1632"/>
                <a:ext cx="5" cy="12"/>
              </a:xfrm>
              <a:custGeom>
                <a:rect b="b" l="l" r="r" t="t"/>
                <a:pathLst>
                  <a:path extrusionOk="0" h="12" w="5">
                    <a:moveTo>
                      <a:pt x="0" y="7"/>
                    </a:moveTo>
                    <a:lnTo>
                      <a:pt x="0" y="1"/>
                    </a:lnTo>
                    <a:lnTo>
                      <a:pt x="3" y="0"/>
                    </a:lnTo>
                    <a:lnTo>
                      <a:pt x="5" y="3"/>
                    </a:lnTo>
                    <a:lnTo>
                      <a:pt x="5" y="9"/>
                    </a:lnTo>
                    <a:lnTo>
                      <a:pt x="4" y="12"/>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1" name="Google Shape;551;p14"/>
              <p:cNvSpPr/>
              <p:nvPr/>
            </p:nvSpPr>
            <p:spPr>
              <a:xfrm>
                <a:off x="3436" y="1631"/>
                <a:ext cx="7" cy="13"/>
              </a:xfrm>
              <a:custGeom>
                <a:rect b="b" l="l" r="r" t="t"/>
                <a:pathLst>
                  <a:path extrusionOk="0" h="13" w="7">
                    <a:moveTo>
                      <a:pt x="4" y="1"/>
                    </a:moveTo>
                    <a:lnTo>
                      <a:pt x="5" y="4"/>
                    </a:lnTo>
                    <a:lnTo>
                      <a:pt x="6" y="10"/>
                    </a:lnTo>
                    <a:lnTo>
                      <a:pt x="5" y="12"/>
                    </a:lnTo>
                    <a:lnTo>
                      <a:pt x="1" y="8"/>
                    </a:lnTo>
                    <a:lnTo>
                      <a:pt x="1" y="2"/>
                    </a:lnTo>
                    <a:lnTo>
                      <a:pt x="4" y="1"/>
                    </a:lnTo>
                    <a:close/>
                    <a:moveTo>
                      <a:pt x="4" y="0"/>
                    </a:moveTo>
                    <a:lnTo>
                      <a:pt x="4" y="1"/>
                    </a:lnTo>
                    <a:lnTo>
                      <a:pt x="1" y="2"/>
                    </a:lnTo>
                    <a:lnTo>
                      <a:pt x="0" y="2"/>
                    </a:lnTo>
                    <a:lnTo>
                      <a:pt x="0" y="2"/>
                    </a:lnTo>
                    <a:lnTo>
                      <a:pt x="0" y="8"/>
                    </a:lnTo>
                    <a:lnTo>
                      <a:pt x="0" y="8"/>
                    </a:lnTo>
                    <a:lnTo>
                      <a:pt x="0" y="8"/>
                    </a:lnTo>
                    <a:lnTo>
                      <a:pt x="4" y="13"/>
                    </a:lnTo>
                    <a:lnTo>
                      <a:pt x="5" y="13"/>
                    </a:lnTo>
                    <a:lnTo>
                      <a:pt x="5" y="13"/>
                    </a:lnTo>
                    <a:lnTo>
                      <a:pt x="7" y="11"/>
                    </a:lnTo>
                    <a:lnTo>
                      <a:pt x="7" y="10"/>
                    </a:lnTo>
                    <a:lnTo>
                      <a:pt x="7" y="10"/>
                    </a:lnTo>
                    <a:lnTo>
                      <a:pt x="6" y="4"/>
                    </a:lnTo>
                    <a:lnTo>
                      <a:pt x="6" y="4"/>
                    </a:lnTo>
                    <a:lnTo>
                      <a:pt x="6" y="4"/>
                    </a:lnTo>
                    <a:lnTo>
                      <a:pt x="4" y="1"/>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2" name="Google Shape;552;p14"/>
              <p:cNvSpPr/>
              <p:nvPr/>
            </p:nvSpPr>
            <p:spPr>
              <a:xfrm>
                <a:off x="3436" y="1631"/>
                <a:ext cx="7" cy="13"/>
              </a:xfrm>
              <a:custGeom>
                <a:rect b="b" l="l" r="r" t="t"/>
                <a:pathLst>
                  <a:path extrusionOk="0" h="13" w="7">
                    <a:moveTo>
                      <a:pt x="4" y="1"/>
                    </a:moveTo>
                    <a:lnTo>
                      <a:pt x="5" y="4"/>
                    </a:lnTo>
                    <a:lnTo>
                      <a:pt x="6" y="10"/>
                    </a:lnTo>
                    <a:lnTo>
                      <a:pt x="5" y="12"/>
                    </a:lnTo>
                    <a:lnTo>
                      <a:pt x="1" y="8"/>
                    </a:lnTo>
                    <a:lnTo>
                      <a:pt x="1" y="2"/>
                    </a:lnTo>
                    <a:lnTo>
                      <a:pt x="4" y="1"/>
                    </a:lnTo>
                    <a:moveTo>
                      <a:pt x="4" y="0"/>
                    </a:moveTo>
                    <a:lnTo>
                      <a:pt x="4" y="1"/>
                    </a:lnTo>
                    <a:lnTo>
                      <a:pt x="1" y="2"/>
                    </a:lnTo>
                    <a:lnTo>
                      <a:pt x="0" y="2"/>
                    </a:lnTo>
                    <a:lnTo>
                      <a:pt x="0" y="2"/>
                    </a:lnTo>
                    <a:lnTo>
                      <a:pt x="0" y="8"/>
                    </a:lnTo>
                    <a:lnTo>
                      <a:pt x="0" y="8"/>
                    </a:lnTo>
                    <a:lnTo>
                      <a:pt x="0" y="8"/>
                    </a:lnTo>
                    <a:lnTo>
                      <a:pt x="4" y="13"/>
                    </a:lnTo>
                    <a:lnTo>
                      <a:pt x="5" y="13"/>
                    </a:lnTo>
                    <a:lnTo>
                      <a:pt x="5" y="13"/>
                    </a:lnTo>
                    <a:lnTo>
                      <a:pt x="7" y="11"/>
                    </a:lnTo>
                    <a:lnTo>
                      <a:pt x="7" y="10"/>
                    </a:lnTo>
                    <a:lnTo>
                      <a:pt x="7" y="10"/>
                    </a:lnTo>
                    <a:lnTo>
                      <a:pt x="6" y="4"/>
                    </a:lnTo>
                    <a:lnTo>
                      <a:pt x="6" y="4"/>
                    </a:lnTo>
                    <a:lnTo>
                      <a:pt x="6" y="4"/>
                    </a:lnTo>
                    <a:lnTo>
                      <a:pt x="4" y="1"/>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3" name="Google Shape;553;p14"/>
              <p:cNvSpPr/>
              <p:nvPr/>
            </p:nvSpPr>
            <p:spPr>
              <a:xfrm>
                <a:off x="3440" y="1625"/>
                <a:ext cx="6" cy="5"/>
              </a:xfrm>
              <a:custGeom>
                <a:rect b="b" l="l" r="r" t="t"/>
                <a:pathLst>
                  <a:path extrusionOk="0" h="5" w="6">
                    <a:moveTo>
                      <a:pt x="0" y="1"/>
                    </a:moveTo>
                    <a:lnTo>
                      <a:pt x="5" y="0"/>
                    </a:lnTo>
                    <a:lnTo>
                      <a:pt x="6" y="2"/>
                    </a:lnTo>
                    <a:lnTo>
                      <a:pt x="4" y="5"/>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4" name="Google Shape;554;p14"/>
              <p:cNvSpPr/>
              <p:nvPr/>
            </p:nvSpPr>
            <p:spPr>
              <a:xfrm>
                <a:off x="3440" y="1625"/>
                <a:ext cx="7" cy="6"/>
              </a:xfrm>
              <a:custGeom>
                <a:rect b="b" l="l" r="r" t="t"/>
                <a:pathLst>
                  <a:path extrusionOk="0" h="6" w="7">
                    <a:moveTo>
                      <a:pt x="5" y="1"/>
                    </a:moveTo>
                    <a:lnTo>
                      <a:pt x="6" y="2"/>
                    </a:lnTo>
                    <a:lnTo>
                      <a:pt x="4" y="5"/>
                    </a:lnTo>
                    <a:lnTo>
                      <a:pt x="1" y="1"/>
                    </a:lnTo>
                    <a:lnTo>
                      <a:pt x="5" y="1"/>
                    </a:lnTo>
                    <a:close/>
                    <a:moveTo>
                      <a:pt x="5" y="0"/>
                    </a:moveTo>
                    <a:lnTo>
                      <a:pt x="5" y="0"/>
                    </a:lnTo>
                    <a:lnTo>
                      <a:pt x="1" y="1"/>
                    </a:lnTo>
                    <a:lnTo>
                      <a:pt x="0" y="1"/>
                    </a:lnTo>
                    <a:lnTo>
                      <a:pt x="0" y="1"/>
                    </a:lnTo>
                    <a:lnTo>
                      <a:pt x="4" y="5"/>
                    </a:lnTo>
                    <a:lnTo>
                      <a:pt x="4" y="6"/>
                    </a:lnTo>
                    <a:lnTo>
                      <a:pt x="5" y="5"/>
                    </a:lnTo>
                    <a:lnTo>
                      <a:pt x="6" y="3"/>
                    </a:lnTo>
                    <a:lnTo>
                      <a:pt x="7" y="2"/>
                    </a:lnTo>
                    <a:lnTo>
                      <a:pt x="7" y="2"/>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5" name="Google Shape;555;p14"/>
              <p:cNvSpPr/>
              <p:nvPr/>
            </p:nvSpPr>
            <p:spPr>
              <a:xfrm>
                <a:off x="3440" y="1625"/>
                <a:ext cx="7" cy="6"/>
              </a:xfrm>
              <a:custGeom>
                <a:rect b="b" l="l" r="r" t="t"/>
                <a:pathLst>
                  <a:path extrusionOk="0" h="6" w="7">
                    <a:moveTo>
                      <a:pt x="5" y="1"/>
                    </a:moveTo>
                    <a:lnTo>
                      <a:pt x="6" y="2"/>
                    </a:lnTo>
                    <a:lnTo>
                      <a:pt x="4" y="5"/>
                    </a:lnTo>
                    <a:lnTo>
                      <a:pt x="1" y="1"/>
                    </a:lnTo>
                    <a:lnTo>
                      <a:pt x="5" y="1"/>
                    </a:lnTo>
                    <a:moveTo>
                      <a:pt x="5" y="0"/>
                    </a:moveTo>
                    <a:lnTo>
                      <a:pt x="5" y="0"/>
                    </a:lnTo>
                    <a:lnTo>
                      <a:pt x="1" y="1"/>
                    </a:lnTo>
                    <a:lnTo>
                      <a:pt x="0" y="1"/>
                    </a:lnTo>
                    <a:lnTo>
                      <a:pt x="0" y="1"/>
                    </a:lnTo>
                    <a:lnTo>
                      <a:pt x="4" y="5"/>
                    </a:lnTo>
                    <a:lnTo>
                      <a:pt x="4" y="6"/>
                    </a:lnTo>
                    <a:lnTo>
                      <a:pt x="5" y="5"/>
                    </a:lnTo>
                    <a:lnTo>
                      <a:pt x="6" y="3"/>
                    </a:lnTo>
                    <a:lnTo>
                      <a:pt x="7" y="2"/>
                    </a:lnTo>
                    <a:lnTo>
                      <a:pt x="7" y="2"/>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6" name="Google Shape;556;p14"/>
              <p:cNvSpPr/>
              <p:nvPr/>
            </p:nvSpPr>
            <p:spPr>
              <a:xfrm>
                <a:off x="3448" y="1656"/>
                <a:ext cx="7" cy="7"/>
              </a:xfrm>
              <a:custGeom>
                <a:rect b="b" l="l" r="r" t="t"/>
                <a:pathLst>
                  <a:path extrusionOk="0" h="7" w="7">
                    <a:moveTo>
                      <a:pt x="0" y="4"/>
                    </a:moveTo>
                    <a:lnTo>
                      <a:pt x="3" y="0"/>
                    </a:lnTo>
                    <a:lnTo>
                      <a:pt x="6" y="2"/>
                    </a:lnTo>
                    <a:lnTo>
                      <a:pt x="7" y="6"/>
                    </a:lnTo>
                    <a:lnTo>
                      <a:pt x="4" y="7"/>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7" name="Google Shape;557;p14"/>
              <p:cNvSpPr/>
              <p:nvPr/>
            </p:nvSpPr>
            <p:spPr>
              <a:xfrm>
                <a:off x="3448" y="1656"/>
                <a:ext cx="7" cy="7"/>
              </a:xfrm>
              <a:custGeom>
                <a:rect b="b" l="l" r="r" t="t"/>
                <a:pathLst>
                  <a:path extrusionOk="0" h="7" w="7">
                    <a:moveTo>
                      <a:pt x="3" y="0"/>
                    </a:moveTo>
                    <a:lnTo>
                      <a:pt x="6" y="2"/>
                    </a:lnTo>
                    <a:lnTo>
                      <a:pt x="6" y="6"/>
                    </a:lnTo>
                    <a:lnTo>
                      <a:pt x="4" y="7"/>
                    </a:lnTo>
                    <a:lnTo>
                      <a:pt x="0" y="4"/>
                    </a:lnTo>
                    <a:lnTo>
                      <a:pt x="3" y="0"/>
                    </a:lnTo>
                    <a:close/>
                    <a:moveTo>
                      <a:pt x="3" y="0"/>
                    </a:moveTo>
                    <a:lnTo>
                      <a:pt x="3" y="0"/>
                    </a:lnTo>
                    <a:lnTo>
                      <a:pt x="0" y="3"/>
                    </a:lnTo>
                    <a:lnTo>
                      <a:pt x="0" y="4"/>
                    </a:lnTo>
                    <a:lnTo>
                      <a:pt x="0" y="4"/>
                    </a:lnTo>
                    <a:lnTo>
                      <a:pt x="3" y="7"/>
                    </a:lnTo>
                    <a:lnTo>
                      <a:pt x="4" y="7"/>
                    </a:lnTo>
                    <a:lnTo>
                      <a:pt x="4" y="7"/>
                    </a:lnTo>
                    <a:lnTo>
                      <a:pt x="7" y="6"/>
                    </a:lnTo>
                    <a:lnTo>
                      <a:pt x="7" y="6"/>
                    </a:lnTo>
                    <a:lnTo>
                      <a:pt x="7" y="5"/>
                    </a:lnTo>
                    <a:lnTo>
                      <a:pt x="6" y="2"/>
                    </a:lnTo>
                    <a:lnTo>
                      <a:pt x="6" y="2"/>
                    </a:lnTo>
                    <a:lnTo>
                      <a:pt x="6" y="2"/>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8" name="Google Shape;558;p14"/>
              <p:cNvSpPr/>
              <p:nvPr/>
            </p:nvSpPr>
            <p:spPr>
              <a:xfrm>
                <a:off x="3448" y="1656"/>
                <a:ext cx="7" cy="7"/>
              </a:xfrm>
              <a:custGeom>
                <a:rect b="b" l="l" r="r" t="t"/>
                <a:pathLst>
                  <a:path extrusionOk="0" h="7" w="7">
                    <a:moveTo>
                      <a:pt x="3" y="0"/>
                    </a:moveTo>
                    <a:lnTo>
                      <a:pt x="6" y="2"/>
                    </a:lnTo>
                    <a:lnTo>
                      <a:pt x="6" y="6"/>
                    </a:lnTo>
                    <a:lnTo>
                      <a:pt x="4" y="7"/>
                    </a:lnTo>
                    <a:lnTo>
                      <a:pt x="0" y="4"/>
                    </a:lnTo>
                    <a:lnTo>
                      <a:pt x="3" y="0"/>
                    </a:lnTo>
                    <a:moveTo>
                      <a:pt x="3" y="0"/>
                    </a:moveTo>
                    <a:lnTo>
                      <a:pt x="3" y="0"/>
                    </a:lnTo>
                    <a:lnTo>
                      <a:pt x="0" y="3"/>
                    </a:lnTo>
                    <a:lnTo>
                      <a:pt x="0" y="4"/>
                    </a:lnTo>
                    <a:lnTo>
                      <a:pt x="0" y="4"/>
                    </a:lnTo>
                    <a:lnTo>
                      <a:pt x="3" y="7"/>
                    </a:lnTo>
                    <a:lnTo>
                      <a:pt x="4" y="7"/>
                    </a:lnTo>
                    <a:lnTo>
                      <a:pt x="4" y="7"/>
                    </a:lnTo>
                    <a:lnTo>
                      <a:pt x="7" y="6"/>
                    </a:lnTo>
                    <a:lnTo>
                      <a:pt x="7" y="6"/>
                    </a:lnTo>
                    <a:lnTo>
                      <a:pt x="7" y="5"/>
                    </a:lnTo>
                    <a:lnTo>
                      <a:pt x="6" y="2"/>
                    </a:lnTo>
                    <a:lnTo>
                      <a:pt x="6" y="2"/>
                    </a:lnTo>
                    <a:lnTo>
                      <a:pt x="6" y="2"/>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9" name="Google Shape;559;p14"/>
              <p:cNvSpPr/>
              <p:nvPr/>
            </p:nvSpPr>
            <p:spPr>
              <a:xfrm>
                <a:off x="3440" y="1661"/>
                <a:ext cx="8" cy="7"/>
              </a:xfrm>
              <a:custGeom>
                <a:rect b="b" l="l" r="r" t="t"/>
                <a:pathLst>
                  <a:path extrusionOk="0" h="7" w="8">
                    <a:moveTo>
                      <a:pt x="0" y="2"/>
                    </a:moveTo>
                    <a:lnTo>
                      <a:pt x="3" y="0"/>
                    </a:lnTo>
                    <a:lnTo>
                      <a:pt x="8" y="2"/>
                    </a:lnTo>
                    <a:lnTo>
                      <a:pt x="6" y="5"/>
                    </a:lnTo>
                    <a:lnTo>
                      <a:pt x="3" y="7"/>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0" name="Google Shape;560;p14"/>
              <p:cNvSpPr/>
              <p:nvPr/>
            </p:nvSpPr>
            <p:spPr>
              <a:xfrm>
                <a:off x="3440" y="1661"/>
                <a:ext cx="8" cy="7"/>
              </a:xfrm>
              <a:custGeom>
                <a:rect b="b" l="l" r="r" t="t"/>
                <a:pathLst>
                  <a:path extrusionOk="0" h="7" w="8">
                    <a:moveTo>
                      <a:pt x="3" y="1"/>
                    </a:moveTo>
                    <a:lnTo>
                      <a:pt x="8" y="2"/>
                    </a:lnTo>
                    <a:lnTo>
                      <a:pt x="6" y="5"/>
                    </a:lnTo>
                    <a:lnTo>
                      <a:pt x="3" y="6"/>
                    </a:lnTo>
                    <a:lnTo>
                      <a:pt x="1" y="2"/>
                    </a:lnTo>
                    <a:lnTo>
                      <a:pt x="3" y="1"/>
                    </a:lnTo>
                    <a:close/>
                    <a:moveTo>
                      <a:pt x="3" y="0"/>
                    </a:moveTo>
                    <a:lnTo>
                      <a:pt x="3" y="0"/>
                    </a:lnTo>
                    <a:lnTo>
                      <a:pt x="0" y="2"/>
                    </a:lnTo>
                    <a:lnTo>
                      <a:pt x="0" y="2"/>
                    </a:lnTo>
                    <a:lnTo>
                      <a:pt x="0" y="2"/>
                    </a:lnTo>
                    <a:lnTo>
                      <a:pt x="2" y="6"/>
                    </a:lnTo>
                    <a:lnTo>
                      <a:pt x="3" y="7"/>
                    </a:lnTo>
                    <a:lnTo>
                      <a:pt x="3" y="7"/>
                    </a:lnTo>
                    <a:lnTo>
                      <a:pt x="6" y="5"/>
                    </a:lnTo>
                    <a:lnTo>
                      <a:pt x="6" y="5"/>
                    </a:lnTo>
                    <a:lnTo>
                      <a:pt x="7" y="5"/>
                    </a:lnTo>
                    <a:lnTo>
                      <a:pt x="8" y="2"/>
                    </a:lnTo>
                    <a:lnTo>
                      <a:pt x="8" y="2"/>
                    </a:lnTo>
                    <a:lnTo>
                      <a:pt x="8" y="2"/>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1" name="Google Shape;561;p14"/>
              <p:cNvSpPr/>
              <p:nvPr/>
            </p:nvSpPr>
            <p:spPr>
              <a:xfrm>
                <a:off x="3440" y="1661"/>
                <a:ext cx="8" cy="7"/>
              </a:xfrm>
              <a:custGeom>
                <a:rect b="b" l="l" r="r" t="t"/>
                <a:pathLst>
                  <a:path extrusionOk="0" h="7" w="8">
                    <a:moveTo>
                      <a:pt x="3" y="1"/>
                    </a:moveTo>
                    <a:lnTo>
                      <a:pt x="8" y="2"/>
                    </a:lnTo>
                    <a:lnTo>
                      <a:pt x="6" y="5"/>
                    </a:lnTo>
                    <a:lnTo>
                      <a:pt x="3" y="6"/>
                    </a:lnTo>
                    <a:lnTo>
                      <a:pt x="1" y="2"/>
                    </a:lnTo>
                    <a:lnTo>
                      <a:pt x="3" y="1"/>
                    </a:lnTo>
                    <a:moveTo>
                      <a:pt x="3" y="0"/>
                    </a:moveTo>
                    <a:lnTo>
                      <a:pt x="3" y="0"/>
                    </a:lnTo>
                    <a:lnTo>
                      <a:pt x="0" y="2"/>
                    </a:lnTo>
                    <a:lnTo>
                      <a:pt x="0" y="2"/>
                    </a:lnTo>
                    <a:lnTo>
                      <a:pt x="0" y="2"/>
                    </a:lnTo>
                    <a:lnTo>
                      <a:pt x="2" y="6"/>
                    </a:lnTo>
                    <a:lnTo>
                      <a:pt x="3" y="7"/>
                    </a:lnTo>
                    <a:lnTo>
                      <a:pt x="3" y="7"/>
                    </a:lnTo>
                    <a:lnTo>
                      <a:pt x="6" y="5"/>
                    </a:lnTo>
                    <a:lnTo>
                      <a:pt x="6" y="5"/>
                    </a:lnTo>
                    <a:lnTo>
                      <a:pt x="7" y="5"/>
                    </a:lnTo>
                    <a:lnTo>
                      <a:pt x="8" y="2"/>
                    </a:lnTo>
                    <a:lnTo>
                      <a:pt x="8" y="2"/>
                    </a:lnTo>
                    <a:lnTo>
                      <a:pt x="8" y="2"/>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2" name="Google Shape;562;p14"/>
              <p:cNvSpPr/>
              <p:nvPr/>
            </p:nvSpPr>
            <p:spPr>
              <a:xfrm>
                <a:off x="3426" y="1672"/>
                <a:ext cx="9" cy="5"/>
              </a:xfrm>
              <a:custGeom>
                <a:rect b="b" l="l" r="r" t="t"/>
                <a:pathLst>
                  <a:path extrusionOk="0" h="5" w="9">
                    <a:moveTo>
                      <a:pt x="0" y="3"/>
                    </a:moveTo>
                    <a:lnTo>
                      <a:pt x="4" y="0"/>
                    </a:lnTo>
                    <a:lnTo>
                      <a:pt x="8" y="1"/>
                    </a:lnTo>
                    <a:lnTo>
                      <a:pt x="9" y="5"/>
                    </a:lnTo>
                    <a:lnTo>
                      <a:pt x="3" y="5"/>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3" name="Google Shape;563;p14"/>
              <p:cNvSpPr/>
              <p:nvPr/>
            </p:nvSpPr>
            <p:spPr>
              <a:xfrm>
                <a:off x="3426" y="1672"/>
                <a:ext cx="9" cy="5"/>
              </a:xfrm>
              <a:custGeom>
                <a:rect b="b" l="l" r="r" t="t"/>
                <a:pathLst>
                  <a:path extrusionOk="0" h="5" w="9">
                    <a:moveTo>
                      <a:pt x="4" y="0"/>
                    </a:moveTo>
                    <a:lnTo>
                      <a:pt x="8" y="2"/>
                    </a:lnTo>
                    <a:lnTo>
                      <a:pt x="9" y="4"/>
                    </a:lnTo>
                    <a:lnTo>
                      <a:pt x="3" y="5"/>
                    </a:lnTo>
                    <a:lnTo>
                      <a:pt x="0" y="3"/>
                    </a:lnTo>
                    <a:lnTo>
                      <a:pt x="4" y="0"/>
                    </a:lnTo>
                    <a:close/>
                    <a:moveTo>
                      <a:pt x="4" y="0"/>
                    </a:moveTo>
                    <a:lnTo>
                      <a:pt x="4" y="0"/>
                    </a:lnTo>
                    <a:lnTo>
                      <a:pt x="0" y="3"/>
                    </a:lnTo>
                    <a:lnTo>
                      <a:pt x="0" y="3"/>
                    </a:lnTo>
                    <a:lnTo>
                      <a:pt x="0" y="3"/>
                    </a:lnTo>
                    <a:lnTo>
                      <a:pt x="3" y="5"/>
                    </a:lnTo>
                    <a:lnTo>
                      <a:pt x="3" y="5"/>
                    </a:lnTo>
                    <a:lnTo>
                      <a:pt x="3" y="5"/>
                    </a:lnTo>
                    <a:lnTo>
                      <a:pt x="9" y="5"/>
                    </a:lnTo>
                    <a:lnTo>
                      <a:pt x="9" y="5"/>
                    </a:lnTo>
                    <a:lnTo>
                      <a:pt x="9" y="4"/>
                    </a:lnTo>
                    <a:lnTo>
                      <a:pt x="8" y="2"/>
                    </a:lnTo>
                    <a:lnTo>
                      <a:pt x="8" y="1"/>
                    </a:lnTo>
                    <a:lnTo>
                      <a:pt x="8" y="1"/>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4" name="Google Shape;564;p14"/>
              <p:cNvSpPr/>
              <p:nvPr/>
            </p:nvSpPr>
            <p:spPr>
              <a:xfrm>
                <a:off x="3426" y="1672"/>
                <a:ext cx="9" cy="5"/>
              </a:xfrm>
              <a:custGeom>
                <a:rect b="b" l="l" r="r" t="t"/>
                <a:pathLst>
                  <a:path extrusionOk="0" h="5" w="9">
                    <a:moveTo>
                      <a:pt x="4" y="0"/>
                    </a:moveTo>
                    <a:lnTo>
                      <a:pt x="8" y="2"/>
                    </a:lnTo>
                    <a:lnTo>
                      <a:pt x="9" y="4"/>
                    </a:lnTo>
                    <a:lnTo>
                      <a:pt x="3" y="5"/>
                    </a:lnTo>
                    <a:lnTo>
                      <a:pt x="0" y="3"/>
                    </a:lnTo>
                    <a:lnTo>
                      <a:pt x="4" y="0"/>
                    </a:lnTo>
                    <a:moveTo>
                      <a:pt x="4" y="0"/>
                    </a:moveTo>
                    <a:lnTo>
                      <a:pt x="4" y="0"/>
                    </a:lnTo>
                    <a:lnTo>
                      <a:pt x="0" y="3"/>
                    </a:lnTo>
                    <a:lnTo>
                      <a:pt x="0" y="3"/>
                    </a:lnTo>
                    <a:lnTo>
                      <a:pt x="0" y="3"/>
                    </a:lnTo>
                    <a:lnTo>
                      <a:pt x="3" y="5"/>
                    </a:lnTo>
                    <a:lnTo>
                      <a:pt x="3" y="5"/>
                    </a:lnTo>
                    <a:lnTo>
                      <a:pt x="3" y="5"/>
                    </a:lnTo>
                    <a:lnTo>
                      <a:pt x="9" y="5"/>
                    </a:lnTo>
                    <a:lnTo>
                      <a:pt x="9" y="5"/>
                    </a:lnTo>
                    <a:lnTo>
                      <a:pt x="9" y="4"/>
                    </a:lnTo>
                    <a:lnTo>
                      <a:pt x="8" y="2"/>
                    </a:lnTo>
                    <a:lnTo>
                      <a:pt x="8" y="1"/>
                    </a:lnTo>
                    <a:lnTo>
                      <a:pt x="8" y="1"/>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5" name="Google Shape;565;p14"/>
              <p:cNvSpPr/>
              <p:nvPr/>
            </p:nvSpPr>
            <p:spPr>
              <a:xfrm>
                <a:off x="3456" y="1701"/>
                <a:ext cx="8" cy="6"/>
              </a:xfrm>
              <a:custGeom>
                <a:rect b="b" l="l" r="r" t="t"/>
                <a:pathLst>
                  <a:path extrusionOk="0" h="6" w="8">
                    <a:moveTo>
                      <a:pt x="0" y="2"/>
                    </a:moveTo>
                    <a:lnTo>
                      <a:pt x="3" y="0"/>
                    </a:lnTo>
                    <a:lnTo>
                      <a:pt x="7" y="1"/>
                    </a:lnTo>
                    <a:lnTo>
                      <a:pt x="8" y="5"/>
                    </a:lnTo>
                    <a:lnTo>
                      <a:pt x="3" y="6"/>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6" name="Google Shape;566;p14"/>
              <p:cNvSpPr/>
              <p:nvPr/>
            </p:nvSpPr>
            <p:spPr>
              <a:xfrm>
                <a:off x="3456" y="1701"/>
                <a:ext cx="8" cy="7"/>
              </a:xfrm>
              <a:custGeom>
                <a:rect b="b" l="l" r="r" t="t"/>
                <a:pathLst>
                  <a:path extrusionOk="0" h="7" w="8">
                    <a:moveTo>
                      <a:pt x="3" y="0"/>
                    </a:moveTo>
                    <a:lnTo>
                      <a:pt x="7" y="2"/>
                    </a:lnTo>
                    <a:lnTo>
                      <a:pt x="7" y="5"/>
                    </a:lnTo>
                    <a:lnTo>
                      <a:pt x="3" y="6"/>
                    </a:lnTo>
                    <a:lnTo>
                      <a:pt x="1" y="2"/>
                    </a:lnTo>
                    <a:lnTo>
                      <a:pt x="3" y="0"/>
                    </a:lnTo>
                    <a:close/>
                    <a:moveTo>
                      <a:pt x="3" y="0"/>
                    </a:moveTo>
                    <a:lnTo>
                      <a:pt x="3" y="0"/>
                    </a:lnTo>
                    <a:lnTo>
                      <a:pt x="0" y="2"/>
                    </a:lnTo>
                    <a:lnTo>
                      <a:pt x="0" y="2"/>
                    </a:lnTo>
                    <a:lnTo>
                      <a:pt x="0" y="3"/>
                    </a:lnTo>
                    <a:lnTo>
                      <a:pt x="3" y="6"/>
                    </a:lnTo>
                    <a:lnTo>
                      <a:pt x="3" y="7"/>
                    </a:lnTo>
                    <a:lnTo>
                      <a:pt x="3" y="6"/>
                    </a:lnTo>
                    <a:lnTo>
                      <a:pt x="8" y="5"/>
                    </a:lnTo>
                    <a:lnTo>
                      <a:pt x="8" y="5"/>
                    </a:lnTo>
                    <a:lnTo>
                      <a:pt x="8" y="5"/>
                    </a:lnTo>
                    <a:lnTo>
                      <a:pt x="7" y="2"/>
                    </a:lnTo>
                    <a:lnTo>
                      <a:pt x="7" y="1"/>
                    </a:lnTo>
                    <a:lnTo>
                      <a:pt x="7" y="1"/>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7" name="Google Shape;567;p14"/>
              <p:cNvSpPr/>
              <p:nvPr/>
            </p:nvSpPr>
            <p:spPr>
              <a:xfrm>
                <a:off x="3456" y="1701"/>
                <a:ext cx="8" cy="7"/>
              </a:xfrm>
              <a:custGeom>
                <a:rect b="b" l="l" r="r" t="t"/>
                <a:pathLst>
                  <a:path extrusionOk="0" h="7" w="8">
                    <a:moveTo>
                      <a:pt x="3" y="0"/>
                    </a:moveTo>
                    <a:lnTo>
                      <a:pt x="7" y="2"/>
                    </a:lnTo>
                    <a:lnTo>
                      <a:pt x="7" y="5"/>
                    </a:lnTo>
                    <a:lnTo>
                      <a:pt x="3" y="6"/>
                    </a:lnTo>
                    <a:lnTo>
                      <a:pt x="1" y="2"/>
                    </a:lnTo>
                    <a:lnTo>
                      <a:pt x="3" y="0"/>
                    </a:lnTo>
                    <a:moveTo>
                      <a:pt x="3" y="0"/>
                    </a:moveTo>
                    <a:lnTo>
                      <a:pt x="3" y="0"/>
                    </a:lnTo>
                    <a:lnTo>
                      <a:pt x="0" y="2"/>
                    </a:lnTo>
                    <a:lnTo>
                      <a:pt x="0" y="2"/>
                    </a:lnTo>
                    <a:lnTo>
                      <a:pt x="0" y="3"/>
                    </a:lnTo>
                    <a:lnTo>
                      <a:pt x="3" y="6"/>
                    </a:lnTo>
                    <a:lnTo>
                      <a:pt x="3" y="7"/>
                    </a:lnTo>
                    <a:lnTo>
                      <a:pt x="3" y="6"/>
                    </a:lnTo>
                    <a:lnTo>
                      <a:pt x="8" y="5"/>
                    </a:lnTo>
                    <a:lnTo>
                      <a:pt x="8" y="5"/>
                    </a:lnTo>
                    <a:lnTo>
                      <a:pt x="8" y="5"/>
                    </a:lnTo>
                    <a:lnTo>
                      <a:pt x="7" y="2"/>
                    </a:lnTo>
                    <a:lnTo>
                      <a:pt x="7" y="1"/>
                    </a:lnTo>
                    <a:lnTo>
                      <a:pt x="7" y="1"/>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8" name="Google Shape;568;p14"/>
              <p:cNvSpPr/>
              <p:nvPr/>
            </p:nvSpPr>
            <p:spPr>
              <a:xfrm>
                <a:off x="3548" y="1705"/>
                <a:ext cx="33" cy="18"/>
              </a:xfrm>
              <a:custGeom>
                <a:rect b="b" l="l" r="r" t="t"/>
                <a:pathLst>
                  <a:path extrusionOk="0" h="18" w="33">
                    <a:moveTo>
                      <a:pt x="0" y="17"/>
                    </a:moveTo>
                    <a:lnTo>
                      <a:pt x="0" y="12"/>
                    </a:lnTo>
                    <a:lnTo>
                      <a:pt x="8" y="7"/>
                    </a:lnTo>
                    <a:lnTo>
                      <a:pt x="24" y="3"/>
                    </a:lnTo>
                    <a:lnTo>
                      <a:pt x="29" y="0"/>
                    </a:lnTo>
                    <a:lnTo>
                      <a:pt x="33" y="0"/>
                    </a:lnTo>
                    <a:lnTo>
                      <a:pt x="29" y="6"/>
                    </a:lnTo>
                    <a:lnTo>
                      <a:pt x="25" y="14"/>
                    </a:lnTo>
                    <a:lnTo>
                      <a:pt x="13" y="18"/>
                    </a:lnTo>
                    <a:lnTo>
                      <a:pt x="0" y="1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9" name="Google Shape;569;p14"/>
              <p:cNvSpPr/>
              <p:nvPr/>
            </p:nvSpPr>
            <p:spPr>
              <a:xfrm>
                <a:off x="3547" y="1705"/>
                <a:ext cx="34" cy="19"/>
              </a:xfrm>
              <a:custGeom>
                <a:rect b="b" l="l" r="r" t="t"/>
                <a:pathLst>
                  <a:path extrusionOk="0" h="19" w="34">
                    <a:moveTo>
                      <a:pt x="34" y="0"/>
                    </a:moveTo>
                    <a:lnTo>
                      <a:pt x="30" y="6"/>
                    </a:lnTo>
                    <a:lnTo>
                      <a:pt x="26" y="14"/>
                    </a:lnTo>
                    <a:lnTo>
                      <a:pt x="14" y="18"/>
                    </a:lnTo>
                    <a:lnTo>
                      <a:pt x="1" y="17"/>
                    </a:lnTo>
                    <a:lnTo>
                      <a:pt x="1" y="12"/>
                    </a:lnTo>
                    <a:lnTo>
                      <a:pt x="9" y="7"/>
                    </a:lnTo>
                    <a:lnTo>
                      <a:pt x="25" y="3"/>
                    </a:lnTo>
                    <a:lnTo>
                      <a:pt x="30" y="0"/>
                    </a:lnTo>
                    <a:lnTo>
                      <a:pt x="34" y="0"/>
                    </a:lnTo>
                    <a:close/>
                    <a:moveTo>
                      <a:pt x="34" y="0"/>
                    </a:moveTo>
                    <a:lnTo>
                      <a:pt x="34" y="0"/>
                    </a:lnTo>
                    <a:lnTo>
                      <a:pt x="30" y="0"/>
                    </a:lnTo>
                    <a:lnTo>
                      <a:pt x="30" y="0"/>
                    </a:lnTo>
                    <a:lnTo>
                      <a:pt x="30" y="0"/>
                    </a:lnTo>
                    <a:lnTo>
                      <a:pt x="25" y="3"/>
                    </a:lnTo>
                    <a:lnTo>
                      <a:pt x="9" y="7"/>
                    </a:lnTo>
                    <a:lnTo>
                      <a:pt x="9" y="7"/>
                    </a:lnTo>
                    <a:lnTo>
                      <a:pt x="9" y="7"/>
                    </a:lnTo>
                    <a:lnTo>
                      <a:pt x="1" y="11"/>
                    </a:lnTo>
                    <a:lnTo>
                      <a:pt x="0" y="12"/>
                    </a:lnTo>
                    <a:lnTo>
                      <a:pt x="0" y="12"/>
                    </a:lnTo>
                    <a:lnTo>
                      <a:pt x="1" y="17"/>
                    </a:lnTo>
                    <a:lnTo>
                      <a:pt x="1" y="17"/>
                    </a:lnTo>
                    <a:lnTo>
                      <a:pt x="1" y="17"/>
                    </a:lnTo>
                    <a:lnTo>
                      <a:pt x="14" y="19"/>
                    </a:lnTo>
                    <a:lnTo>
                      <a:pt x="15" y="19"/>
                    </a:lnTo>
                    <a:lnTo>
                      <a:pt x="15" y="19"/>
                    </a:lnTo>
                    <a:lnTo>
                      <a:pt x="26" y="14"/>
                    </a:lnTo>
                    <a:lnTo>
                      <a:pt x="26" y="14"/>
                    </a:lnTo>
                    <a:lnTo>
                      <a:pt x="26" y="14"/>
                    </a:lnTo>
                    <a:lnTo>
                      <a:pt x="30" y="6"/>
                    </a:lnTo>
                    <a:lnTo>
                      <a:pt x="34" y="1"/>
                    </a:lnTo>
                    <a:lnTo>
                      <a:pt x="34" y="0"/>
                    </a:lnTo>
                    <a:lnTo>
                      <a:pt x="3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0" name="Google Shape;570;p14"/>
              <p:cNvSpPr/>
              <p:nvPr/>
            </p:nvSpPr>
            <p:spPr>
              <a:xfrm>
                <a:off x="3547" y="1705"/>
                <a:ext cx="34" cy="19"/>
              </a:xfrm>
              <a:custGeom>
                <a:rect b="b" l="l" r="r" t="t"/>
                <a:pathLst>
                  <a:path extrusionOk="0" h="19" w="34">
                    <a:moveTo>
                      <a:pt x="34" y="0"/>
                    </a:moveTo>
                    <a:lnTo>
                      <a:pt x="30" y="6"/>
                    </a:lnTo>
                    <a:lnTo>
                      <a:pt x="26" y="14"/>
                    </a:lnTo>
                    <a:lnTo>
                      <a:pt x="14" y="18"/>
                    </a:lnTo>
                    <a:lnTo>
                      <a:pt x="1" y="17"/>
                    </a:lnTo>
                    <a:lnTo>
                      <a:pt x="1" y="12"/>
                    </a:lnTo>
                    <a:lnTo>
                      <a:pt x="9" y="7"/>
                    </a:lnTo>
                    <a:lnTo>
                      <a:pt x="25" y="3"/>
                    </a:lnTo>
                    <a:lnTo>
                      <a:pt x="30" y="0"/>
                    </a:lnTo>
                    <a:lnTo>
                      <a:pt x="34" y="0"/>
                    </a:lnTo>
                    <a:moveTo>
                      <a:pt x="34" y="0"/>
                    </a:moveTo>
                    <a:lnTo>
                      <a:pt x="34" y="0"/>
                    </a:lnTo>
                    <a:lnTo>
                      <a:pt x="30" y="0"/>
                    </a:lnTo>
                    <a:lnTo>
                      <a:pt x="30" y="0"/>
                    </a:lnTo>
                    <a:lnTo>
                      <a:pt x="30" y="0"/>
                    </a:lnTo>
                    <a:lnTo>
                      <a:pt x="25" y="3"/>
                    </a:lnTo>
                    <a:lnTo>
                      <a:pt x="9" y="7"/>
                    </a:lnTo>
                    <a:lnTo>
                      <a:pt x="9" y="7"/>
                    </a:lnTo>
                    <a:lnTo>
                      <a:pt x="9" y="7"/>
                    </a:lnTo>
                    <a:lnTo>
                      <a:pt x="1" y="11"/>
                    </a:lnTo>
                    <a:lnTo>
                      <a:pt x="0" y="12"/>
                    </a:lnTo>
                    <a:lnTo>
                      <a:pt x="0" y="12"/>
                    </a:lnTo>
                    <a:lnTo>
                      <a:pt x="1" y="17"/>
                    </a:lnTo>
                    <a:lnTo>
                      <a:pt x="1" y="17"/>
                    </a:lnTo>
                    <a:lnTo>
                      <a:pt x="1" y="17"/>
                    </a:lnTo>
                    <a:lnTo>
                      <a:pt x="14" y="19"/>
                    </a:lnTo>
                    <a:lnTo>
                      <a:pt x="15" y="19"/>
                    </a:lnTo>
                    <a:lnTo>
                      <a:pt x="15" y="19"/>
                    </a:lnTo>
                    <a:lnTo>
                      <a:pt x="26" y="14"/>
                    </a:lnTo>
                    <a:lnTo>
                      <a:pt x="26" y="14"/>
                    </a:lnTo>
                    <a:lnTo>
                      <a:pt x="26" y="14"/>
                    </a:lnTo>
                    <a:lnTo>
                      <a:pt x="30" y="6"/>
                    </a:lnTo>
                    <a:lnTo>
                      <a:pt x="34" y="1"/>
                    </a:lnTo>
                    <a:lnTo>
                      <a:pt x="34" y="0"/>
                    </a:lnTo>
                    <a:lnTo>
                      <a:pt x="3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1" name="Google Shape;571;p14"/>
              <p:cNvSpPr/>
              <p:nvPr/>
            </p:nvSpPr>
            <p:spPr>
              <a:xfrm>
                <a:off x="3348" y="1645"/>
                <a:ext cx="2" cy="5"/>
              </a:xfrm>
              <a:custGeom>
                <a:rect b="b" l="l" r="r" t="t"/>
                <a:pathLst>
                  <a:path extrusionOk="0" h="5" w="2">
                    <a:moveTo>
                      <a:pt x="0" y="3"/>
                    </a:moveTo>
                    <a:lnTo>
                      <a:pt x="2" y="0"/>
                    </a:lnTo>
                    <a:lnTo>
                      <a:pt x="2" y="5"/>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2" name="Google Shape;572;p14"/>
              <p:cNvSpPr/>
              <p:nvPr/>
            </p:nvSpPr>
            <p:spPr>
              <a:xfrm>
                <a:off x="3348" y="1644"/>
                <a:ext cx="3" cy="7"/>
              </a:xfrm>
              <a:custGeom>
                <a:rect b="b" l="l" r="r" t="t"/>
                <a:pathLst>
                  <a:path extrusionOk="0" h="7" w="3">
                    <a:moveTo>
                      <a:pt x="2" y="1"/>
                    </a:moveTo>
                    <a:lnTo>
                      <a:pt x="2" y="6"/>
                    </a:lnTo>
                    <a:lnTo>
                      <a:pt x="0" y="4"/>
                    </a:lnTo>
                    <a:lnTo>
                      <a:pt x="2" y="1"/>
                    </a:lnTo>
                    <a:close/>
                    <a:moveTo>
                      <a:pt x="3" y="0"/>
                    </a:moveTo>
                    <a:lnTo>
                      <a:pt x="2" y="1"/>
                    </a:lnTo>
                    <a:lnTo>
                      <a:pt x="0" y="4"/>
                    </a:lnTo>
                    <a:lnTo>
                      <a:pt x="0" y="4"/>
                    </a:lnTo>
                    <a:lnTo>
                      <a:pt x="0" y="4"/>
                    </a:lnTo>
                    <a:lnTo>
                      <a:pt x="2" y="6"/>
                    </a:lnTo>
                    <a:lnTo>
                      <a:pt x="3" y="7"/>
                    </a:lnTo>
                    <a:lnTo>
                      <a:pt x="3" y="6"/>
                    </a:lnTo>
                    <a:lnTo>
                      <a:pt x="3" y="1"/>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3" name="Google Shape;573;p14"/>
              <p:cNvSpPr/>
              <p:nvPr/>
            </p:nvSpPr>
            <p:spPr>
              <a:xfrm>
                <a:off x="3348" y="1644"/>
                <a:ext cx="3" cy="7"/>
              </a:xfrm>
              <a:custGeom>
                <a:rect b="b" l="l" r="r" t="t"/>
                <a:pathLst>
                  <a:path extrusionOk="0" h="7" w="3">
                    <a:moveTo>
                      <a:pt x="2" y="1"/>
                    </a:moveTo>
                    <a:lnTo>
                      <a:pt x="2" y="6"/>
                    </a:lnTo>
                    <a:lnTo>
                      <a:pt x="0" y="4"/>
                    </a:lnTo>
                    <a:lnTo>
                      <a:pt x="2" y="1"/>
                    </a:lnTo>
                    <a:moveTo>
                      <a:pt x="3" y="0"/>
                    </a:moveTo>
                    <a:lnTo>
                      <a:pt x="2" y="1"/>
                    </a:lnTo>
                    <a:lnTo>
                      <a:pt x="0" y="4"/>
                    </a:lnTo>
                    <a:lnTo>
                      <a:pt x="0" y="4"/>
                    </a:lnTo>
                    <a:lnTo>
                      <a:pt x="0" y="4"/>
                    </a:lnTo>
                    <a:lnTo>
                      <a:pt x="2" y="6"/>
                    </a:lnTo>
                    <a:lnTo>
                      <a:pt x="3" y="7"/>
                    </a:lnTo>
                    <a:lnTo>
                      <a:pt x="3" y="6"/>
                    </a:lnTo>
                    <a:lnTo>
                      <a:pt x="3" y="1"/>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4" name="Google Shape;574;p14"/>
              <p:cNvSpPr/>
              <p:nvPr/>
            </p:nvSpPr>
            <p:spPr>
              <a:xfrm>
                <a:off x="3740" y="2534"/>
                <a:ext cx="124" cy="244"/>
              </a:xfrm>
              <a:custGeom>
                <a:rect b="b" l="l" r="r" t="t"/>
                <a:pathLst>
                  <a:path extrusionOk="0" h="244" w="124">
                    <a:moveTo>
                      <a:pt x="22" y="237"/>
                    </a:moveTo>
                    <a:lnTo>
                      <a:pt x="12" y="227"/>
                    </a:lnTo>
                    <a:lnTo>
                      <a:pt x="7" y="202"/>
                    </a:lnTo>
                    <a:lnTo>
                      <a:pt x="0" y="192"/>
                    </a:lnTo>
                    <a:lnTo>
                      <a:pt x="0" y="174"/>
                    </a:lnTo>
                    <a:lnTo>
                      <a:pt x="15" y="153"/>
                    </a:lnTo>
                    <a:lnTo>
                      <a:pt x="18" y="123"/>
                    </a:lnTo>
                    <a:lnTo>
                      <a:pt x="12" y="112"/>
                    </a:lnTo>
                    <a:lnTo>
                      <a:pt x="17" y="84"/>
                    </a:lnTo>
                    <a:lnTo>
                      <a:pt x="22" y="76"/>
                    </a:lnTo>
                    <a:lnTo>
                      <a:pt x="32" y="72"/>
                    </a:lnTo>
                    <a:lnTo>
                      <a:pt x="37" y="68"/>
                    </a:lnTo>
                    <a:lnTo>
                      <a:pt x="45" y="67"/>
                    </a:lnTo>
                    <a:lnTo>
                      <a:pt x="57" y="59"/>
                    </a:lnTo>
                    <a:lnTo>
                      <a:pt x="68" y="56"/>
                    </a:lnTo>
                    <a:lnTo>
                      <a:pt x="73" y="49"/>
                    </a:lnTo>
                    <a:lnTo>
                      <a:pt x="81" y="43"/>
                    </a:lnTo>
                    <a:lnTo>
                      <a:pt x="81" y="33"/>
                    </a:lnTo>
                    <a:lnTo>
                      <a:pt x="89" y="29"/>
                    </a:lnTo>
                    <a:lnTo>
                      <a:pt x="99" y="12"/>
                    </a:lnTo>
                    <a:lnTo>
                      <a:pt x="103" y="2"/>
                    </a:lnTo>
                    <a:lnTo>
                      <a:pt x="107" y="0"/>
                    </a:lnTo>
                    <a:lnTo>
                      <a:pt x="111" y="7"/>
                    </a:lnTo>
                    <a:lnTo>
                      <a:pt x="113" y="24"/>
                    </a:lnTo>
                    <a:lnTo>
                      <a:pt x="124" y="55"/>
                    </a:lnTo>
                    <a:lnTo>
                      <a:pt x="122" y="66"/>
                    </a:lnTo>
                    <a:lnTo>
                      <a:pt x="112" y="67"/>
                    </a:lnTo>
                    <a:lnTo>
                      <a:pt x="111" y="90"/>
                    </a:lnTo>
                    <a:lnTo>
                      <a:pt x="109" y="96"/>
                    </a:lnTo>
                    <a:lnTo>
                      <a:pt x="95" y="140"/>
                    </a:lnTo>
                    <a:lnTo>
                      <a:pt x="88" y="164"/>
                    </a:lnTo>
                    <a:lnTo>
                      <a:pt x="79" y="184"/>
                    </a:lnTo>
                    <a:lnTo>
                      <a:pt x="74" y="219"/>
                    </a:lnTo>
                    <a:lnTo>
                      <a:pt x="62" y="233"/>
                    </a:lnTo>
                    <a:lnTo>
                      <a:pt x="48" y="235"/>
                    </a:lnTo>
                    <a:lnTo>
                      <a:pt x="36" y="244"/>
                    </a:lnTo>
                    <a:lnTo>
                      <a:pt x="22" y="23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5" name="Google Shape;575;p14"/>
              <p:cNvSpPr/>
              <p:nvPr/>
            </p:nvSpPr>
            <p:spPr>
              <a:xfrm>
                <a:off x="3739" y="2534"/>
                <a:ext cx="125" cy="244"/>
              </a:xfrm>
              <a:custGeom>
                <a:rect b="b" l="l" r="r" t="t"/>
                <a:pathLst>
                  <a:path extrusionOk="0" h="244" w="125">
                    <a:moveTo>
                      <a:pt x="108" y="0"/>
                    </a:moveTo>
                    <a:lnTo>
                      <a:pt x="112" y="7"/>
                    </a:lnTo>
                    <a:lnTo>
                      <a:pt x="114" y="24"/>
                    </a:lnTo>
                    <a:lnTo>
                      <a:pt x="124" y="55"/>
                    </a:lnTo>
                    <a:lnTo>
                      <a:pt x="123" y="66"/>
                    </a:lnTo>
                    <a:lnTo>
                      <a:pt x="113" y="67"/>
                    </a:lnTo>
                    <a:lnTo>
                      <a:pt x="112" y="90"/>
                    </a:lnTo>
                    <a:lnTo>
                      <a:pt x="109" y="96"/>
                    </a:lnTo>
                    <a:lnTo>
                      <a:pt x="96" y="140"/>
                    </a:lnTo>
                    <a:lnTo>
                      <a:pt x="89" y="164"/>
                    </a:lnTo>
                    <a:lnTo>
                      <a:pt x="80" y="184"/>
                    </a:lnTo>
                    <a:lnTo>
                      <a:pt x="74" y="219"/>
                    </a:lnTo>
                    <a:lnTo>
                      <a:pt x="63" y="233"/>
                    </a:lnTo>
                    <a:lnTo>
                      <a:pt x="49" y="234"/>
                    </a:lnTo>
                    <a:lnTo>
                      <a:pt x="37" y="243"/>
                    </a:lnTo>
                    <a:lnTo>
                      <a:pt x="23" y="237"/>
                    </a:lnTo>
                    <a:lnTo>
                      <a:pt x="13" y="227"/>
                    </a:lnTo>
                    <a:lnTo>
                      <a:pt x="8" y="202"/>
                    </a:lnTo>
                    <a:lnTo>
                      <a:pt x="1" y="192"/>
                    </a:lnTo>
                    <a:lnTo>
                      <a:pt x="1" y="174"/>
                    </a:lnTo>
                    <a:lnTo>
                      <a:pt x="16" y="153"/>
                    </a:lnTo>
                    <a:lnTo>
                      <a:pt x="20" y="123"/>
                    </a:lnTo>
                    <a:lnTo>
                      <a:pt x="13" y="112"/>
                    </a:lnTo>
                    <a:lnTo>
                      <a:pt x="18" y="84"/>
                    </a:lnTo>
                    <a:lnTo>
                      <a:pt x="23" y="76"/>
                    </a:lnTo>
                    <a:lnTo>
                      <a:pt x="33" y="73"/>
                    </a:lnTo>
                    <a:lnTo>
                      <a:pt x="38" y="68"/>
                    </a:lnTo>
                    <a:lnTo>
                      <a:pt x="46" y="67"/>
                    </a:lnTo>
                    <a:lnTo>
                      <a:pt x="58" y="59"/>
                    </a:lnTo>
                    <a:lnTo>
                      <a:pt x="69" y="56"/>
                    </a:lnTo>
                    <a:lnTo>
                      <a:pt x="74" y="49"/>
                    </a:lnTo>
                    <a:lnTo>
                      <a:pt x="82" y="43"/>
                    </a:lnTo>
                    <a:lnTo>
                      <a:pt x="82" y="33"/>
                    </a:lnTo>
                    <a:lnTo>
                      <a:pt x="90" y="29"/>
                    </a:lnTo>
                    <a:lnTo>
                      <a:pt x="100" y="13"/>
                    </a:lnTo>
                    <a:lnTo>
                      <a:pt x="104" y="2"/>
                    </a:lnTo>
                    <a:lnTo>
                      <a:pt x="108" y="0"/>
                    </a:lnTo>
                    <a:close/>
                    <a:moveTo>
                      <a:pt x="109" y="0"/>
                    </a:moveTo>
                    <a:lnTo>
                      <a:pt x="108" y="0"/>
                    </a:lnTo>
                    <a:lnTo>
                      <a:pt x="104" y="1"/>
                    </a:lnTo>
                    <a:lnTo>
                      <a:pt x="104" y="2"/>
                    </a:lnTo>
                    <a:lnTo>
                      <a:pt x="104" y="2"/>
                    </a:lnTo>
                    <a:lnTo>
                      <a:pt x="99" y="12"/>
                    </a:lnTo>
                    <a:lnTo>
                      <a:pt x="90" y="29"/>
                    </a:lnTo>
                    <a:lnTo>
                      <a:pt x="82" y="32"/>
                    </a:lnTo>
                    <a:lnTo>
                      <a:pt x="82" y="33"/>
                    </a:lnTo>
                    <a:lnTo>
                      <a:pt x="82" y="33"/>
                    </a:lnTo>
                    <a:lnTo>
                      <a:pt x="82" y="43"/>
                    </a:lnTo>
                    <a:lnTo>
                      <a:pt x="74" y="48"/>
                    </a:lnTo>
                    <a:lnTo>
                      <a:pt x="74" y="48"/>
                    </a:lnTo>
                    <a:lnTo>
                      <a:pt x="74" y="49"/>
                    </a:lnTo>
                    <a:lnTo>
                      <a:pt x="68" y="55"/>
                    </a:lnTo>
                    <a:lnTo>
                      <a:pt x="58" y="59"/>
                    </a:lnTo>
                    <a:lnTo>
                      <a:pt x="58" y="59"/>
                    </a:lnTo>
                    <a:lnTo>
                      <a:pt x="58" y="59"/>
                    </a:lnTo>
                    <a:lnTo>
                      <a:pt x="46" y="67"/>
                    </a:lnTo>
                    <a:lnTo>
                      <a:pt x="38" y="68"/>
                    </a:lnTo>
                    <a:lnTo>
                      <a:pt x="37" y="68"/>
                    </a:lnTo>
                    <a:lnTo>
                      <a:pt x="37" y="68"/>
                    </a:lnTo>
                    <a:lnTo>
                      <a:pt x="33" y="72"/>
                    </a:lnTo>
                    <a:lnTo>
                      <a:pt x="23" y="76"/>
                    </a:lnTo>
                    <a:lnTo>
                      <a:pt x="23" y="76"/>
                    </a:lnTo>
                    <a:lnTo>
                      <a:pt x="23" y="76"/>
                    </a:lnTo>
                    <a:lnTo>
                      <a:pt x="17" y="84"/>
                    </a:lnTo>
                    <a:lnTo>
                      <a:pt x="17" y="84"/>
                    </a:lnTo>
                    <a:lnTo>
                      <a:pt x="17" y="84"/>
                    </a:lnTo>
                    <a:lnTo>
                      <a:pt x="13" y="111"/>
                    </a:lnTo>
                    <a:lnTo>
                      <a:pt x="13" y="112"/>
                    </a:lnTo>
                    <a:lnTo>
                      <a:pt x="13" y="112"/>
                    </a:lnTo>
                    <a:lnTo>
                      <a:pt x="19" y="123"/>
                    </a:lnTo>
                    <a:lnTo>
                      <a:pt x="16" y="153"/>
                    </a:lnTo>
                    <a:lnTo>
                      <a:pt x="1" y="174"/>
                    </a:lnTo>
                    <a:lnTo>
                      <a:pt x="0" y="174"/>
                    </a:lnTo>
                    <a:lnTo>
                      <a:pt x="0" y="174"/>
                    </a:lnTo>
                    <a:lnTo>
                      <a:pt x="0" y="192"/>
                    </a:lnTo>
                    <a:lnTo>
                      <a:pt x="0" y="192"/>
                    </a:lnTo>
                    <a:lnTo>
                      <a:pt x="1" y="192"/>
                    </a:lnTo>
                    <a:lnTo>
                      <a:pt x="8" y="202"/>
                    </a:lnTo>
                    <a:lnTo>
                      <a:pt x="13" y="227"/>
                    </a:lnTo>
                    <a:lnTo>
                      <a:pt x="13" y="227"/>
                    </a:lnTo>
                    <a:lnTo>
                      <a:pt x="13" y="227"/>
                    </a:lnTo>
                    <a:lnTo>
                      <a:pt x="23" y="237"/>
                    </a:lnTo>
                    <a:lnTo>
                      <a:pt x="23" y="237"/>
                    </a:lnTo>
                    <a:lnTo>
                      <a:pt x="23" y="238"/>
                    </a:lnTo>
                    <a:lnTo>
                      <a:pt x="37" y="244"/>
                    </a:lnTo>
                    <a:lnTo>
                      <a:pt x="37" y="244"/>
                    </a:lnTo>
                    <a:lnTo>
                      <a:pt x="37" y="244"/>
                    </a:lnTo>
                    <a:lnTo>
                      <a:pt x="49" y="235"/>
                    </a:lnTo>
                    <a:lnTo>
                      <a:pt x="63" y="233"/>
                    </a:lnTo>
                    <a:lnTo>
                      <a:pt x="63" y="233"/>
                    </a:lnTo>
                    <a:lnTo>
                      <a:pt x="63" y="233"/>
                    </a:lnTo>
                    <a:lnTo>
                      <a:pt x="75" y="219"/>
                    </a:lnTo>
                    <a:lnTo>
                      <a:pt x="75" y="219"/>
                    </a:lnTo>
                    <a:lnTo>
                      <a:pt x="75" y="219"/>
                    </a:lnTo>
                    <a:lnTo>
                      <a:pt x="81" y="184"/>
                    </a:lnTo>
                    <a:lnTo>
                      <a:pt x="89" y="164"/>
                    </a:lnTo>
                    <a:lnTo>
                      <a:pt x="97" y="140"/>
                    </a:lnTo>
                    <a:lnTo>
                      <a:pt x="110" y="96"/>
                    </a:lnTo>
                    <a:lnTo>
                      <a:pt x="113" y="91"/>
                    </a:lnTo>
                    <a:lnTo>
                      <a:pt x="113" y="90"/>
                    </a:lnTo>
                    <a:lnTo>
                      <a:pt x="113" y="90"/>
                    </a:lnTo>
                    <a:lnTo>
                      <a:pt x="114" y="67"/>
                    </a:lnTo>
                    <a:lnTo>
                      <a:pt x="123" y="66"/>
                    </a:lnTo>
                    <a:lnTo>
                      <a:pt x="123" y="66"/>
                    </a:lnTo>
                    <a:lnTo>
                      <a:pt x="123" y="66"/>
                    </a:lnTo>
                    <a:lnTo>
                      <a:pt x="125" y="55"/>
                    </a:lnTo>
                    <a:lnTo>
                      <a:pt x="125" y="55"/>
                    </a:lnTo>
                    <a:lnTo>
                      <a:pt x="125" y="55"/>
                    </a:lnTo>
                    <a:lnTo>
                      <a:pt x="114" y="24"/>
                    </a:lnTo>
                    <a:lnTo>
                      <a:pt x="113" y="7"/>
                    </a:lnTo>
                    <a:lnTo>
                      <a:pt x="113" y="7"/>
                    </a:lnTo>
                    <a:lnTo>
                      <a:pt x="113" y="7"/>
                    </a:lnTo>
                    <a:lnTo>
                      <a:pt x="109" y="0"/>
                    </a:lnTo>
                    <a:lnTo>
                      <a:pt x="109" y="0"/>
                    </a:lnTo>
                    <a:lnTo>
                      <a:pt x="10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6" name="Google Shape;576;p14"/>
              <p:cNvSpPr/>
              <p:nvPr/>
            </p:nvSpPr>
            <p:spPr>
              <a:xfrm>
                <a:off x="3739" y="2534"/>
                <a:ext cx="125" cy="244"/>
              </a:xfrm>
              <a:custGeom>
                <a:rect b="b" l="l" r="r" t="t"/>
                <a:pathLst>
                  <a:path extrusionOk="0" h="244" w="125">
                    <a:moveTo>
                      <a:pt x="108" y="0"/>
                    </a:moveTo>
                    <a:lnTo>
                      <a:pt x="112" y="7"/>
                    </a:lnTo>
                    <a:lnTo>
                      <a:pt x="114" y="24"/>
                    </a:lnTo>
                    <a:lnTo>
                      <a:pt x="124" y="55"/>
                    </a:lnTo>
                    <a:lnTo>
                      <a:pt x="123" y="66"/>
                    </a:lnTo>
                    <a:lnTo>
                      <a:pt x="113" y="67"/>
                    </a:lnTo>
                    <a:lnTo>
                      <a:pt x="112" y="90"/>
                    </a:lnTo>
                    <a:lnTo>
                      <a:pt x="109" y="96"/>
                    </a:lnTo>
                    <a:lnTo>
                      <a:pt x="96" y="140"/>
                    </a:lnTo>
                    <a:lnTo>
                      <a:pt x="89" y="164"/>
                    </a:lnTo>
                    <a:lnTo>
                      <a:pt x="80" y="184"/>
                    </a:lnTo>
                    <a:lnTo>
                      <a:pt x="74" y="219"/>
                    </a:lnTo>
                    <a:lnTo>
                      <a:pt x="63" y="233"/>
                    </a:lnTo>
                    <a:lnTo>
                      <a:pt x="49" y="234"/>
                    </a:lnTo>
                    <a:lnTo>
                      <a:pt x="37" y="243"/>
                    </a:lnTo>
                    <a:lnTo>
                      <a:pt x="23" y="237"/>
                    </a:lnTo>
                    <a:lnTo>
                      <a:pt x="13" y="227"/>
                    </a:lnTo>
                    <a:lnTo>
                      <a:pt x="8" y="202"/>
                    </a:lnTo>
                    <a:lnTo>
                      <a:pt x="1" y="192"/>
                    </a:lnTo>
                    <a:lnTo>
                      <a:pt x="1" y="174"/>
                    </a:lnTo>
                    <a:lnTo>
                      <a:pt x="16" y="153"/>
                    </a:lnTo>
                    <a:lnTo>
                      <a:pt x="20" y="123"/>
                    </a:lnTo>
                    <a:lnTo>
                      <a:pt x="13" y="112"/>
                    </a:lnTo>
                    <a:lnTo>
                      <a:pt x="18" y="84"/>
                    </a:lnTo>
                    <a:lnTo>
                      <a:pt x="23" y="76"/>
                    </a:lnTo>
                    <a:lnTo>
                      <a:pt x="33" y="73"/>
                    </a:lnTo>
                    <a:lnTo>
                      <a:pt x="38" y="68"/>
                    </a:lnTo>
                    <a:lnTo>
                      <a:pt x="46" y="67"/>
                    </a:lnTo>
                    <a:lnTo>
                      <a:pt x="58" y="59"/>
                    </a:lnTo>
                    <a:lnTo>
                      <a:pt x="69" y="56"/>
                    </a:lnTo>
                    <a:lnTo>
                      <a:pt x="74" y="49"/>
                    </a:lnTo>
                    <a:lnTo>
                      <a:pt x="82" y="43"/>
                    </a:lnTo>
                    <a:lnTo>
                      <a:pt x="82" y="33"/>
                    </a:lnTo>
                    <a:lnTo>
                      <a:pt x="90" y="29"/>
                    </a:lnTo>
                    <a:lnTo>
                      <a:pt x="100" y="13"/>
                    </a:lnTo>
                    <a:lnTo>
                      <a:pt x="104" y="2"/>
                    </a:lnTo>
                    <a:lnTo>
                      <a:pt x="108" y="0"/>
                    </a:lnTo>
                    <a:moveTo>
                      <a:pt x="109" y="0"/>
                    </a:moveTo>
                    <a:lnTo>
                      <a:pt x="108" y="0"/>
                    </a:lnTo>
                    <a:lnTo>
                      <a:pt x="104" y="1"/>
                    </a:lnTo>
                    <a:lnTo>
                      <a:pt x="104" y="2"/>
                    </a:lnTo>
                    <a:lnTo>
                      <a:pt x="104" y="2"/>
                    </a:lnTo>
                    <a:lnTo>
                      <a:pt x="99" y="12"/>
                    </a:lnTo>
                    <a:lnTo>
                      <a:pt x="90" y="29"/>
                    </a:lnTo>
                    <a:lnTo>
                      <a:pt x="82" y="32"/>
                    </a:lnTo>
                    <a:lnTo>
                      <a:pt x="82" y="33"/>
                    </a:lnTo>
                    <a:lnTo>
                      <a:pt x="82" y="33"/>
                    </a:lnTo>
                    <a:lnTo>
                      <a:pt x="82" y="43"/>
                    </a:lnTo>
                    <a:lnTo>
                      <a:pt x="74" y="48"/>
                    </a:lnTo>
                    <a:lnTo>
                      <a:pt x="74" y="48"/>
                    </a:lnTo>
                    <a:lnTo>
                      <a:pt x="74" y="49"/>
                    </a:lnTo>
                    <a:lnTo>
                      <a:pt x="68" y="55"/>
                    </a:lnTo>
                    <a:lnTo>
                      <a:pt x="58" y="59"/>
                    </a:lnTo>
                    <a:lnTo>
                      <a:pt x="58" y="59"/>
                    </a:lnTo>
                    <a:lnTo>
                      <a:pt x="58" y="59"/>
                    </a:lnTo>
                    <a:lnTo>
                      <a:pt x="46" y="67"/>
                    </a:lnTo>
                    <a:lnTo>
                      <a:pt x="38" y="68"/>
                    </a:lnTo>
                    <a:lnTo>
                      <a:pt x="37" y="68"/>
                    </a:lnTo>
                    <a:lnTo>
                      <a:pt x="37" y="68"/>
                    </a:lnTo>
                    <a:lnTo>
                      <a:pt x="33" y="72"/>
                    </a:lnTo>
                    <a:lnTo>
                      <a:pt x="23" y="76"/>
                    </a:lnTo>
                    <a:lnTo>
                      <a:pt x="23" y="76"/>
                    </a:lnTo>
                    <a:lnTo>
                      <a:pt x="23" y="76"/>
                    </a:lnTo>
                    <a:lnTo>
                      <a:pt x="17" y="84"/>
                    </a:lnTo>
                    <a:lnTo>
                      <a:pt x="17" y="84"/>
                    </a:lnTo>
                    <a:lnTo>
                      <a:pt x="17" y="84"/>
                    </a:lnTo>
                    <a:lnTo>
                      <a:pt x="13" y="111"/>
                    </a:lnTo>
                    <a:lnTo>
                      <a:pt x="13" y="112"/>
                    </a:lnTo>
                    <a:lnTo>
                      <a:pt x="13" y="112"/>
                    </a:lnTo>
                    <a:lnTo>
                      <a:pt x="19" y="123"/>
                    </a:lnTo>
                    <a:lnTo>
                      <a:pt x="16" y="153"/>
                    </a:lnTo>
                    <a:lnTo>
                      <a:pt x="1" y="174"/>
                    </a:lnTo>
                    <a:lnTo>
                      <a:pt x="0" y="174"/>
                    </a:lnTo>
                    <a:lnTo>
                      <a:pt x="0" y="174"/>
                    </a:lnTo>
                    <a:lnTo>
                      <a:pt x="0" y="192"/>
                    </a:lnTo>
                    <a:lnTo>
                      <a:pt x="0" y="192"/>
                    </a:lnTo>
                    <a:lnTo>
                      <a:pt x="1" y="192"/>
                    </a:lnTo>
                    <a:lnTo>
                      <a:pt x="8" y="202"/>
                    </a:lnTo>
                    <a:lnTo>
                      <a:pt x="13" y="227"/>
                    </a:lnTo>
                    <a:lnTo>
                      <a:pt x="13" y="227"/>
                    </a:lnTo>
                    <a:lnTo>
                      <a:pt x="13" y="227"/>
                    </a:lnTo>
                    <a:lnTo>
                      <a:pt x="23" y="237"/>
                    </a:lnTo>
                    <a:lnTo>
                      <a:pt x="23" y="237"/>
                    </a:lnTo>
                    <a:lnTo>
                      <a:pt x="23" y="238"/>
                    </a:lnTo>
                    <a:lnTo>
                      <a:pt x="37" y="244"/>
                    </a:lnTo>
                    <a:lnTo>
                      <a:pt x="37" y="244"/>
                    </a:lnTo>
                    <a:lnTo>
                      <a:pt x="37" y="244"/>
                    </a:lnTo>
                    <a:lnTo>
                      <a:pt x="49" y="235"/>
                    </a:lnTo>
                    <a:lnTo>
                      <a:pt x="63" y="233"/>
                    </a:lnTo>
                    <a:lnTo>
                      <a:pt x="63" y="233"/>
                    </a:lnTo>
                    <a:lnTo>
                      <a:pt x="63" y="233"/>
                    </a:lnTo>
                    <a:lnTo>
                      <a:pt x="75" y="219"/>
                    </a:lnTo>
                    <a:lnTo>
                      <a:pt x="75" y="219"/>
                    </a:lnTo>
                    <a:lnTo>
                      <a:pt x="75" y="219"/>
                    </a:lnTo>
                    <a:lnTo>
                      <a:pt x="81" y="184"/>
                    </a:lnTo>
                    <a:lnTo>
                      <a:pt x="89" y="164"/>
                    </a:lnTo>
                    <a:lnTo>
                      <a:pt x="97" y="140"/>
                    </a:lnTo>
                    <a:lnTo>
                      <a:pt x="110" y="96"/>
                    </a:lnTo>
                    <a:lnTo>
                      <a:pt x="113" y="91"/>
                    </a:lnTo>
                    <a:lnTo>
                      <a:pt x="113" y="90"/>
                    </a:lnTo>
                    <a:lnTo>
                      <a:pt x="113" y="90"/>
                    </a:lnTo>
                    <a:lnTo>
                      <a:pt x="114" y="67"/>
                    </a:lnTo>
                    <a:lnTo>
                      <a:pt x="123" y="66"/>
                    </a:lnTo>
                    <a:lnTo>
                      <a:pt x="123" y="66"/>
                    </a:lnTo>
                    <a:lnTo>
                      <a:pt x="123" y="66"/>
                    </a:lnTo>
                    <a:lnTo>
                      <a:pt x="125" y="55"/>
                    </a:lnTo>
                    <a:lnTo>
                      <a:pt x="125" y="55"/>
                    </a:lnTo>
                    <a:lnTo>
                      <a:pt x="125" y="55"/>
                    </a:lnTo>
                    <a:lnTo>
                      <a:pt x="114" y="24"/>
                    </a:lnTo>
                    <a:lnTo>
                      <a:pt x="113" y="7"/>
                    </a:lnTo>
                    <a:lnTo>
                      <a:pt x="113" y="7"/>
                    </a:lnTo>
                    <a:lnTo>
                      <a:pt x="113" y="7"/>
                    </a:lnTo>
                    <a:lnTo>
                      <a:pt x="109" y="0"/>
                    </a:lnTo>
                    <a:lnTo>
                      <a:pt x="109" y="0"/>
                    </a:lnTo>
                    <a:lnTo>
                      <a:pt x="10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7" name="Google Shape;577;p14"/>
              <p:cNvSpPr/>
              <p:nvPr/>
            </p:nvSpPr>
            <p:spPr>
              <a:xfrm>
                <a:off x="3134" y="2274"/>
                <a:ext cx="8" cy="7"/>
              </a:xfrm>
              <a:custGeom>
                <a:rect b="b" l="l" r="r" t="t"/>
                <a:pathLst>
                  <a:path extrusionOk="0" h="7" w="8">
                    <a:moveTo>
                      <a:pt x="0" y="3"/>
                    </a:moveTo>
                    <a:lnTo>
                      <a:pt x="2" y="0"/>
                    </a:lnTo>
                    <a:lnTo>
                      <a:pt x="8" y="1"/>
                    </a:lnTo>
                    <a:lnTo>
                      <a:pt x="8" y="3"/>
                    </a:lnTo>
                    <a:lnTo>
                      <a:pt x="2" y="7"/>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8" name="Google Shape;578;p14"/>
              <p:cNvSpPr/>
              <p:nvPr/>
            </p:nvSpPr>
            <p:spPr>
              <a:xfrm>
                <a:off x="3134" y="2273"/>
                <a:ext cx="8" cy="8"/>
              </a:xfrm>
              <a:custGeom>
                <a:rect b="b" l="l" r="r" t="t"/>
                <a:pathLst>
                  <a:path extrusionOk="0" h="8" w="8">
                    <a:moveTo>
                      <a:pt x="2" y="1"/>
                    </a:moveTo>
                    <a:lnTo>
                      <a:pt x="7" y="2"/>
                    </a:lnTo>
                    <a:lnTo>
                      <a:pt x="7" y="4"/>
                    </a:lnTo>
                    <a:lnTo>
                      <a:pt x="2" y="7"/>
                    </a:lnTo>
                    <a:lnTo>
                      <a:pt x="0" y="4"/>
                    </a:lnTo>
                    <a:lnTo>
                      <a:pt x="2" y="1"/>
                    </a:lnTo>
                    <a:close/>
                    <a:moveTo>
                      <a:pt x="2" y="0"/>
                    </a:moveTo>
                    <a:lnTo>
                      <a:pt x="2" y="1"/>
                    </a:lnTo>
                    <a:lnTo>
                      <a:pt x="0" y="4"/>
                    </a:lnTo>
                    <a:lnTo>
                      <a:pt x="0" y="4"/>
                    </a:lnTo>
                    <a:lnTo>
                      <a:pt x="0" y="4"/>
                    </a:lnTo>
                    <a:lnTo>
                      <a:pt x="1" y="8"/>
                    </a:lnTo>
                    <a:lnTo>
                      <a:pt x="1" y="8"/>
                    </a:lnTo>
                    <a:lnTo>
                      <a:pt x="2" y="8"/>
                    </a:lnTo>
                    <a:lnTo>
                      <a:pt x="8" y="4"/>
                    </a:lnTo>
                    <a:lnTo>
                      <a:pt x="8" y="4"/>
                    </a:lnTo>
                    <a:lnTo>
                      <a:pt x="8" y="4"/>
                    </a:lnTo>
                    <a:lnTo>
                      <a:pt x="8" y="2"/>
                    </a:lnTo>
                    <a:lnTo>
                      <a:pt x="8" y="2"/>
                    </a:lnTo>
                    <a:lnTo>
                      <a:pt x="7" y="2"/>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9" name="Google Shape;579;p14"/>
              <p:cNvSpPr/>
              <p:nvPr/>
            </p:nvSpPr>
            <p:spPr>
              <a:xfrm>
                <a:off x="3134" y="2273"/>
                <a:ext cx="8" cy="8"/>
              </a:xfrm>
              <a:custGeom>
                <a:rect b="b" l="l" r="r" t="t"/>
                <a:pathLst>
                  <a:path extrusionOk="0" h="8" w="8">
                    <a:moveTo>
                      <a:pt x="2" y="1"/>
                    </a:moveTo>
                    <a:lnTo>
                      <a:pt x="7" y="2"/>
                    </a:lnTo>
                    <a:lnTo>
                      <a:pt x="7" y="4"/>
                    </a:lnTo>
                    <a:lnTo>
                      <a:pt x="2" y="7"/>
                    </a:lnTo>
                    <a:lnTo>
                      <a:pt x="0" y="4"/>
                    </a:lnTo>
                    <a:lnTo>
                      <a:pt x="2" y="1"/>
                    </a:lnTo>
                    <a:moveTo>
                      <a:pt x="2" y="0"/>
                    </a:moveTo>
                    <a:lnTo>
                      <a:pt x="2" y="1"/>
                    </a:lnTo>
                    <a:lnTo>
                      <a:pt x="0" y="4"/>
                    </a:lnTo>
                    <a:lnTo>
                      <a:pt x="0" y="4"/>
                    </a:lnTo>
                    <a:lnTo>
                      <a:pt x="0" y="4"/>
                    </a:lnTo>
                    <a:lnTo>
                      <a:pt x="1" y="8"/>
                    </a:lnTo>
                    <a:lnTo>
                      <a:pt x="1" y="8"/>
                    </a:lnTo>
                    <a:lnTo>
                      <a:pt x="2" y="8"/>
                    </a:lnTo>
                    <a:lnTo>
                      <a:pt x="8" y="4"/>
                    </a:lnTo>
                    <a:lnTo>
                      <a:pt x="8" y="4"/>
                    </a:lnTo>
                    <a:lnTo>
                      <a:pt x="8" y="4"/>
                    </a:lnTo>
                    <a:lnTo>
                      <a:pt x="8" y="2"/>
                    </a:lnTo>
                    <a:lnTo>
                      <a:pt x="8" y="2"/>
                    </a:lnTo>
                    <a:lnTo>
                      <a:pt x="7" y="2"/>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0" name="Google Shape;580;p14"/>
              <p:cNvSpPr/>
              <p:nvPr/>
            </p:nvSpPr>
            <p:spPr>
              <a:xfrm>
                <a:off x="3116" y="2305"/>
                <a:ext cx="7" cy="6"/>
              </a:xfrm>
              <a:custGeom>
                <a:rect b="b" l="l" r="r" t="t"/>
                <a:pathLst>
                  <a:path extrusionOk="0" h="6" w="7">
                    <a:moveTo>
                      <a:pt x="0" y="3"/>
                    </a:moveTo>
                    <a:lnTo>
                      <a:pt x="2" y="0"/>
                    </a:lnTo>
                    <a:lnTo>
                      <a:pt x="6" y="1"/>
                    </a:lnTo>
                    <a:lnTo>
                      <a:pt x="7" y="4"/>
                    </a:lnTo>
                    <a:lnTo>
                      <a:pt x="3" y="6"/>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1" name="Google Shape;581;p14"/>
              <p:cNvSpPr/>
              <p:nvPr/>
            </p:nvSpPr>
            <p:spPr>
              <a:xfrm>
                <a:off x="3116" y="2305"/>
                <a:ext cx="7" cy="6"/>
              </a:xfrm>
              <a:custGeom>
                <a:rect b="b" l="l" r="r" t="t"/>
                <a:pathLst>
                  <a:path extrusionOk="0" h="6" w="7">
                    <a:moveTo>
                      <a:pt x="2" y="0"/>
                    </a:moveTo>
                    <a:lnTo>
                      <a:pt x="6" y="1"/>
                    </a:lnTo>
                    <a:lnTo>
                      <a:pt x="7" y="4"/>
                    </a:lnTo>
                    <a:lnTo>
                      <a:pt x="3" y="6"/>
                    </a:lnTo>
                    <a:lnTo>
                      <a:pt x="1" y="3"/>
                    </a:lnTo>
                    <a:lnTo>
                      <a:pt x="2" y="0"/>
                    </a:lnTo>
                    <a:close/>
                    <a:moveTo>
                      <a:pt x="2" y="0"/>
                    </a:moveTo>
                    <a:lnTo>
                      <a:pt x="2" y="0"/>
                    </a:lnTo>
                    <a:lnTo>
                      <a:pt x="0" y="3"/>
                    </a:lnTo>
                    <a:lnTo>
                      <a:pt x="0" y="3"/>
                    </a:lnTo>
                    <a:lnTo>
                      <a:pt x="0" y="3"/>
                    </a:lnTo>
                    <a:lnTo>
                      <a:pt x="2" y="6"/>
                    </a:lnTo>
                    <a:lnTo>
                      <a:pt x="3" y="6"/>
                    </a:lnTo>
                    <a:lnTo>
                      <a:pt x="3" y="6"/>
                    </a:lnTo>
                    <a:lnTo>
                      <a:pt x="7" y="4"/>
                    </a:lnTo>
                    <a:lnTo>
                      <a:pt x="7" y="4"/>
                    </a:lnTo>
                    <a:lnTo>
                      <a:pt x="7" y="3"/>
                    </a:lnTo>
                    <a:lnTo>
                      <a:pt x="6" y="1"/>
                    </a:lnTo>
                    <a:lnTo>
                      <a:pt x="6" y="1"/>
                    </a:lnTo>
                    <a:lnTo>
                      <a:pt x="6" y="0"/>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2" name="Google Shape;582;p14"/>
              <p:cNvSpPr/>
              <p:nvPr/>
            </p:nvSpPr>
            <p:spPr>
              <a:xfrm>
                <a:off x="3116" y="2305"/>
                <a:ext cx="7" cy="6"/>
              </a:xfrm>
              <a:custGeom>
                <a:rect b="b" l="l" r="r" t="t"/>
                <a:pathLst>
                  <a:path extrusionOk="0" h="6" w="7">
                    <a:moveTo>
                      <a:pt x="2" y="0"/>
                    </a:moveTo>
                    <a:lnTo>
                      <a:pt x="6" y="1"/>
                    </a:lnTo>
                    <a:lnTo>
                      <a:pt x="7" y="4"/>
                    </a:lnTo>
                    <a:lnTo>
                      <a:pt x="3" y="6"/>
                    </a:lnTo>
                    <a:lnTo>
                      <a:pt x="1" y="3"/>
                    </a:lnTo>
                    <a:lnTo>
                      <a:pt x="2" y="0"/>
                    </a:lnTo>
                    <a:moveTo>
                      <a:pt x="2" y="0"/>
                    </a:moveTo>
                    <a:lnTo>
                      <a:pt x="2" y="0"/>
                    </a:lnTo>
                    <a:lnTo>
                      <a:pt x="0" y="3"/>
                    </a:lnTo>
                    <a:lnTo>
                      <a:pt x="0" y="3"/>
                    </a:lnTo>
                    <a:lnTo>
                      <a:pt x="0" y="3"/>
                    </a:lnTo>
                    <a:lnTo>
                      <a:pt x="2" y="6"/>
                    </a:lnTo>
                    <a:lnTo>
                      <a:pt x="3" y="6"/>
                    </a:lnTo>
                    <a:lnTo>
                      <a:pt x="3" y="6"/>
                    </a:lnTo>
                    <a:lnTo>
                      <a:pt x="7" y="4"/>
                    </a:lnTo>
                    <a:lnTo>
                      <a:pt x="7" y="4"/>
                    </a:lnTo>
                    <a:lnTo>
                      <a:pt x="7" y="3"/>
                    </a:lnTo>
                    <a:lnTo>
                      <a:pt x="6" y="1"/>
                    </a:lnTo>
                    <a:lnTo>
                      <a:pt x="6" y="1"/>
                    </a:lnTo>
                    <a:lnTo>
                      <a:pt x="6" y="0"/>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3" name="Google Shape;583;p14"/>
              <p:cNvSpPr/>
              <p:nvPr/>
            </p:nvSpPr>
            <p:spPr>
              <a:xfrm>
                <a:off x="3110" y="2320"/>
                <a:ext cx="5" cy="6"/>
              </a:xfrm>
              <a:custGeom>
                <a:rect b="b" l="l" r="r" t="t"/>
                <a:pathLst>
                  <a:path extrusionOk="0" h="6" w="5">
                    <a:moveTo>
                      <a:pt x="1" y="4"/>
                    </a:moveTo>
                    <a:lnTo>
                      <a:pt x="0" y="1"/>
                    </a:lnTo>
                    <a:lnTo>
                      <a:pt x="2" y="0"/>
                    </a:lnTo>
                    <a:lnTo>
                      <a:pt x="5" y="3"/>
                    </a:lnTo>
                    <a:lnTo>
                      <a:pt x="4" y="6"/>
                    </a:lnTo>
                    <a:lnTo>
                      <a:pt x="1"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4" name="Google Shape;584;p14"/>
              <p:cNvSpPr/>
              <p:nvPr/>
            </p:nvSpPr>
            <p:spPr>
              <a:xfrm>
                <a:off x="3110" y="2320"/>
                <a:ext cx="6" cy="6"/>
              </a:xfrm>
              <a:custGeom>
                <a:rect b="b" l="l" r="r" t="t"/>
                <a:pathLst>
                  <a:path extrusionOk="0" h="6" w="6">
                    <a:moveTo>
                      <a:pt x="2" y="0"/>
                    </a:moveTo>
                    <a:lnTo>
                      <a:pt x="5" y="3"/>
                    </a:lnTo>
                    <a:lnTo>
                      <a:pt x="4" y="5"/>
                    </a:lnTo>
                    <a:lnTo>
                      <a:pt x="1" y="4"/>
                    </a:lnTo>
                    <a:lnTo>
                      <a:pt x="0" y="1"/>
                    </a:lnTo>
                    <a:lnTo>
                      <a:pt x="2" y="0"/>
                    </a:lnTo>
                    <a:close/>
                    <a:moveTo>
                      <a:pt x="2" y="0"/>
                    </a:moveTo>
                    <a:lnTo>
                      <a:pt x="2" y="0"/>
                    </a:lnTo>
                    <a:lnTo>
                      <a:pt x="0" y="1"/>
                    </a:lnTo>
                    <a:lnTo>
                      <a:pt x="0" y="1"/>
                    </a:lnTo>
                    <a:lnTo>
                      <a:pt x="0" y="2"/>
                    </a:lnTo>
                    <a:lnTo>
                      <a:pt x="1" y="4"/>
                    </a:lnTo>
                    <a:lnTo>
                      <a:pt x="1" y="4"/>
                    </a:lnTo>
                    <a:lnTo>
                      <a:pt x="1" y="5"/>
                    </a:lnTo>
                    <a:lnTo>
                      <a:pt x="4" y="6"/>
                    </a:lnTo>
                    <a:lnTo>
                      <a:pt x="4" y="6"/>
                    </a:lnTo>
                    <a:lnTo>
                      <a:pt x="4" y="6"/>
                    </a:lnTo>
                    <a:lnTo>
                      <a:pt x="6" y="3"/>
                    </a:lnTo>
                    <a:lnTo>
                      <a:pt x="6" y="3"/>
                    </a:lnTo>
                    <a:lnTo>
                      <a:pt x="6" y="2"/>
                    </a:lnTo>
                    <a:lnTo>
                      <a:pt x="3"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5" name="Google Shape;585;p14"/>
              <p:cNvSpPr/>
              <p:nvPr/>
            </p:nvSpPr>
            <p:spPr>
              <a:xfrm>
                <a:off x="3110" y="2320"/>
                <a:ext cx="6" cy="6"/>
              </a:xfrm>
              <a:custGeom>
                <a:rect b="b" l="l" r="r" t="t"/>
                <a:pathLst>
                  <a:path extrusionOk="0" h="6" w="6">
                    <a:moveTo>
                      <a:pt x="2" y="0"/>
                    </a:moveTo>
                    <a:lnTo>
                      <a:pt x="5" y="3"/>
                    </a:lnTo>
                    <a:lnTo>
                      <a:pt x="4" y="5"/>
                    </a:lnTo>
                    <a:lnTo>
                      <a:pt x="1" y="4"/>
                    </a:lnTo>
                    <a:lnTo>
                      <a:pt x="0" y="1"/>
                    </a:lnTo>
                    <a:lnTo>
                      <a:pt x="2" y="0"/>
                    </a:lnTo>
                    <a:moveTo>
                      <a:pt x="2" y="0"/>
                    </a:moveTo>
                    <a:lnTo>
                      <a:pt x="2" y="0"/>
                    </a:lnTo>
                    <a:lnTo>
                      <a:pt x="0" y="1"/>
                    </a:lnTo>
                    <a:lnTo>
                      <a:pt x="0" y="1"/>
                    </a:lnTo>
                    <a:lnTo>
                      <a:pt x="0" y="2"/>
                    </a:lnTo>
                    <a:lnTo>
                      <a:pt x="1" y="4"/>
                    </a:lnTo>
                    <a:lnTo>
                      <a:pt x="1" y="4"/>
                    </a:lnTo>
                    <a:lnTo>
                      <a:pt x="1" y="5"/>
                    </a:lnTo>
                    <a:lnTo>
                      <a:pt x="4" y="6"/>
                    </a:lnTo>
                    <a:lnTo>
                      <a:pt x="4" y="6"/>
                    </a:lnTo>
                    <a:lnTo>
                      <a:pt x="4" y="6"/>
                    </a:lnTo>
                    <a:lnTo>
                      <a:pt x="6" y="3"/>
                    </a:lnTo>
                    <a:lnTo>
                      <a:pt x="6" y="3"/>
                    </a:lnTo>
                    <a:lnTo>
                      <a:pt x="6" y="2"/>
                    </a:lnTo>
                    <a:lnTo>
                      <a:pt x="3"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6" name="Google Shape;586;p14"/>
              <p:cNvSpPr/>
              <p:nvPr/>
            </p:nvSpPr>
            <p:spPr>
              <a:xfrm>
                <a:off x="3952" y="2689"/>
                <a:ext cx="12" cy="7"/>
              </a:xfrm>
              <a:custGeom>
                <a:rect b="b" l="l" r="r" t="t"/>
                <a:pathLst>
                  <a:path extrusionOk="0" h="7" w="12">
                    <a:moveTo>
                      <a:pt x="2" y="7"/>
                    </a:moveTo>
                    <a:lnTo>
                      <a:pt x="0" y="4"/>
                    </a:lnTo>
                    <a:lnTo>
                      <a:pt x="2" y="0"/>
                    </a:lnTo>
                    <a:lnTo>
                      <a:pt x="9" y="0"/>
                    </a:lnTo>
                    <a:lnTo>
                      <a:pt x="12" y="4"/>
                    </a:lnTo>
                    <a:lnTo>
                      <a:pt x="7" y="7"/>
                    </a:lnTo>
                    <a:lnTo>
                      <a:pt x="2"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7" name="Google Shape;587;p14"/>
              <p:cNvSpPr/>
              <p:nvPr/>
            </p:nvSpPr>
            <p:spPr>
              <a:xfrm>
                <a:off x="3951" y="2689"/>
                <a:ext cx="14" cy="7"/>
              </a:xfrm>
              <a:custGeom>
                <a:rect b="b" l="l" r="r" t="t"/>
                <a:pathLst>
                  <a:path extrusionOk="0" h="7" w="14">
                    <a:moveTo>
                      <a:pt x="10" y="0"/>
                    </a:moveTo>
                    <a:lnTo>
                      <a:pt x="13" y="4"/>
                    </a:lnTo>
                    <a:lnTo>
                      <a:pt x="8" y="7"/>
                    </a:lnTo>
                    <a:lnTo>
                      <a:pt x="3" y="7"/>
                    </a:lnTo>
                    <a:lnTo>
                      <a:pt x="1" y="4"/>
                    </a:lnTo>
                    <a:lnTo>
                      <a:pt x="3" y="0"/>
                    </a:lnTo>
                    <a:lnTo>
                      <a:pt x="10" y="0"/>
                    </a:lnTo>
                    <a:close/>
                    <a:moveTo>
                      <a:pt x="10" y="0"/>
                    </a:moveTo>
                    <a:lnTo>
                      <a:pt x="10" y="0"/>
                    </a:lnTo>
                    <a:lnTo>
                      <a:pt x="3" y="0"/>
                    </a:lnTo>
                    <a:lnTo>
                      <a:pt x="3" y="0"/>
                    </a:lnTo>
                    <a:lnTo>
                      <a:pt x="3" y="0"/>
                    </a:lnTo>
                    <a:lnTo>
                      <a:pt x="1" y="4"/>
                    </a:lnTo>
                    <a:lnTo>
                      <a:pt x="0" y="4"/>
                    </a:lnTo>
                    <a:lnTo>
                      <a:pt x="1" y="4"/>
                    </a:lnTo>
                    <a:lnTo>
                      <a:pt x="3" y="7"/>
                    </a:lnTo>
                    <a:lnTo>
                      <a:pt x="3" y="7"/>
                    </a:lnTo>
                    <a:lnTo>
                      <a:pt x="3" y="7"/>
                    </a:lnTo>
                    <a:lnTo>
                      <a:pt x="8" y="7"/>
                    </a:lnTo>
                    <a:lnTo>
                      <a:pt x="8" y="7"/>
                    </a:lnTo>
                    <a:lnTo>
                      <a:pt x="8" y="7"/>
                    </a:lnTo>
                    <a:lnTo>
                      <a:pt x="13" y="4"/>
                    </a:lnTo>
                    <a:lnTo>
                      <a:pt x="14" y="4"/>
                    </a:lnTo>
                    <a:lnTo>
                      <a:pt x="13" y="4"/>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8" name="Google Shape;588;p14"/>
              <p:cNvSpPr/>
              <p:nvPr/>
            </p:nvSpPr>
            <p:spPr>
              <a:xfrm>
                <a:off x="3951" y="2689"/>
                <a:ext cx="14" cy="7"/>
              </a:xfrm>
              <a:custGeom>
                <a:rect b="b" l="l" r="r" t="t"/>
                <a:pathLst>
                  <a:path extrusionOk="0" h="7" w="14">
                    <a:moveTo>
                      <a:pt x="10" y="0"/>
                    </a:moveTo>
                    <a:lnTo>
                      <a:pt x="13" y="4"/>
                    </a:lnTo>
                    <a:lnTo>
                      <a:pt x="8" y="7"/>
                    </a:lnTo>
                    <a:lnTo>
                      <a:pt x="3" y="7"/>
                    </a:lnTo>
                    <a:lnTo>
                      <a:pt x="1" y="4"/>
                    </a:lnTo>
                    <a:lnTo>
                      <a:pt x="3" y="0"/>
                    </a:lnTo>
                    <a:lnTo>
                      <a:pt x="10" y="0"/>
                    </a:lnTo>
                    <a:moveTo>
                      <a:pt x="10" y="0"/>
                    </a:moveTo>
                    <a:lnTo>
                      <a:pt x="10" y="0"/>
                    </a:lnTo>
                    <a:lnTo>
                      <a:pt x="3" y="0"/>
                    </a:lnTo>
                    <a:lnTo>
                      <a:pt x="3" y="0"/>
                    </a:lnTo>
                    <a:lnTo>
                      <a:pt x="3" y="0"/>
                    </a:lnTo>
                    <a:lnTo>
                      <a:pt x="1" y="4"/>
                    </a:lnTo>
                    <a:lnTo>
                      <a:pt x="0" y="4"/>
                    </a:lnTo>
                    <a:lnTo>
                      <a:pt x="1" y="4"/>
                    </a:lnTo>
                    <a:lnTo>
                      <a:pt x="3" y="7"/>
                    </a:lnTo>
                    <a:lnTo>
                      <a:pt x="3" y="7"/>
                    </a:lnTo>
                    <a:lnTo>
                      <a:pt x="3" y="7"/>
                    </a:lnTo>
                    <a:lnTo>
                      <a:pt x="8" y="7"/>
                    </a:lnTo>
                    <a:lnTo>
                      <a:pt x="8" y="7"/>
                    </a:lnTo>
                    <a:lnTo>
                      <a:pt x="8" y="7"/>
                    </a:lnTo>
                    <a:lnTo>
                      <a:pt x="13" y="4"/>
                    </a:lnTo>
                    <a:lnTo>
                      <a:pt x="14" y="4"/>
                    </a:lnTo>
                    <a:lnTo>
                      <a:pt x="13" y="4"/>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9" name="Google Shape;589;p14"/>
              <p:cNvSpPr/>
              <p:nvPr/>
            </p:nvSpPr>
            <p:spPr>
              <a:xfrm>
                <a:off x="3988" y="2675"/>
                <a:ext cx="10" cy="10"/>
              </a:xfrm>
              <a:custGeom>
                <a:rect b="b" l="l" r="r" t="t"/>
                <a:pathLst>
                  <a:path extrusionOk="0" h="12" w="12">
                    <a:moveTo>
                      <a:pt x="6" y="12"/>
                    </a:moveTo>
                    <a:cubicBezTo>
                      <a:pt x="4" y="12"/>
                      <a:pt x="0" y="8"/>
                      <a:pt x="0" y="8"/>
                    </a:cubicBezTo>
                    <a:cubicBezTo>
                      <a:pt x="0" y="8"/>
                      <a:pt x="0" y="8"/>
                      <a:pt x="0" y="8"/>
                    </a:cubicBezTo>
                    <a:cubicBezTo>
                      <a:pt x="0" y="2"/>
                      <a:pt x="0" y="2"/>
                      <a:pt x="0" y="2"/>
                    </a:cubicBezTo>
                    <a:cubicBezTo>
                      <a:pt x="7" y="0"/>
                      <a:pt x="7" y="0"/>
                      <a:pt x="7" y="0"/>
                    </a:cubicBezTo>
                    <a:cubicBezTo>
                      <a:pt x="12" y="6"/>
                      <a:pt x="12" y="6"/>
                      <a:pt x="12" y="6"/>
                    </a:cubicBezTo>
                    <a:cubicBezTo>
                      <a:pt x="11" y="6"/>
                      <a:pt x="11" y="6"/>
                      <a:pt x="11" y="6"/>
                    </a:cubicBezTo>
                    <a:cubicBezTo>
                      <a:pt x="11" y="7"/>
                      <a:pt x="7" y="12"/>
                      <a:pt x="6" y="12"/>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0" name="Google Shape;590;p14"/>
              <p:cNvSpPr/>
              <p:nvPr/>
            </p:nvSpPr>
            <p:spPr>
              <a:xfrm>
                <a:off x="3987" y="2675"/>
                <a:ext cx="11" cy="10"/>
              </a:xfrm>
              <a:custGeom>
                <a:rect b="b" l="l" r="r" t="t"/>
                <a:pathLst>
                  <a:path extrusionOk="0" h="12" w="13">
                    <a:moveTo>
                      <a:pt x="8" y="1"/>
                    </a:moveTo>
                    <a:cubicBezTo>
                      <a:pt x="12" y="6"/>
                      <a:pt x="12" y="6"/>
                      <a:pt x="12" y="6"/>
                    </a:cubicBezTo>
                    <a:cubicBezTo>
                      <a:pt x="12" y="6"/>
                      <a:pt x="8" y="11"/>
                      <a:pt x="7" y="11"/>
                    </a:cubicBezTo>
                    <a:cubicBezTo>
                      <a:pt x="5" y="11"/>
                      <a:pt x="1" y="7"/>
                      <a:pt x="1" y="7"/>
                    </a:cubicBezTo>
                    <a:cubicBezTo>
                      <a:pt x="1" y="2"/>
                      <a:pt x="1" y="2"/>
                      <a:pt x="1" y="2"/>
                    </a:cubicBezTo>
                    <a:cubicBezTo>
                      <a:pt x="8" y="1"/>
                      <a:pt x="8" y="1"/>
                      <a:pt x="8" y="1"/>
                    </a:cubicBezTo>
                    <a:moveTo>
                      <a:pt x="8" y="0"/>
                    </a:moveTo>
                    <a:cubicBezTo>
                      <a:pt x="8" y="0"/>
                      <a:pt x="8" y="0"/>
                      <a:pt x="8" y="0"/>
                    </a:cubicBezTo>
                    <a:cubicBezTo>
                      <a:pt x="1" y="2"/>
                      <a:pt x="1" y="2"/>
                      <a:pt x="1" y="2"/>
                    </a:cubicBezTo>
                    <a:cubicBezTo>
                      <a:pt x="1" y="2"/>
                      <a:pt x="1" y="2"/>
                      <a:pt x="1" y="2"/>
                    </a:cubicBezTo>
                    <a:cubicBezTo>
                      <a:pt x="1" y="2"/>
                      <a:pt x="1" y="2"/>
                      <a:pt x="1" y="2"/>
                    </a:cubicBezTo>
                    <a:cubicBezTo>
                      <a:pt x="0" y="7"/>
                      <a:pt x="0" y="7"/>
                      <a:pt x="0" y="7"/>
                    </a:cubicBezTo>
                    <a:cubicBezTo>
                      <a:pt x="0" y="8"/>
                      <a:pt x="0" y="8"/>
                      <a:pt x="0" y="8"/>
                    </a:cubicBezTo>
                    <a:cubicBezTo>
                      <a:pt x="1" y="8"/>
                      <a:pt x="1" y="8"/>
                      <a:pt x="1" y="8"/>
                    </a:cubicBezTo>
                    <a:cubicBezTo>
                      <a:pt x="1" y="8"/>
                      <a:pt x="5" y="12"/>
                      <a:pt x="7" y="12"/>
                    </a:cubicBezTo>
                    <a:cubicBezTo>
                      <a:pt x="8" y="12"/>
                      <a:pt x="12" y="8"/>
                      <a:pt x="13" y="6"/>
                    </a:cubicBezTo>
                    <a:cubicBezTo>
                      <a:pt x="13" y="6"/>
                      <a:pt x="13" y="6"/>
                      <a:pt x="13" y="6"/>
                    </a:cubicBezTo>
                    <a:cubicBezTo>
                      <a:pt x="13" y="6"/>
                      <a:pt x="13" y="6"/>
                      <a:pt x="13" y="6"/>
                    </a:cubicBezTo>
                    <a:cubicBezTo>
                      <a:pt x="8" y="0"/>
                      <a:pt x="8" y="0"/>
                      <a:pt x="8" y="0"/>
                    </a:cubicBezTo>
                    <a:cubicBezTo>
                      <a:pt x="8" y="0"/>
                      <a:pt x="8" y="0"/>
                      <a:pt x="8"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1" name="Google Shape;591;p14"/>
              <p:cNvSpPr/>
              <p:nvPr/>
            </p:nvSpPr>
            <p:spPr>
              <a:xfrm>
                <a:off x="3947" y="2408"/>
                <a:ext cx="6" cy="6"/>
              </a:xfrm>
              <a:custGeom>
                <a:rect b="b" l="l" r="r" t="t"/>
                <a:pathLst>
                  <a:path extrusionOk="0" h="6" w="6">
                    <a:moveTo>
                      <a:pt x="0" y="2"/>
                    </a:moveTo>
                    <a:lnTo>
                      <a:pt x="2" y="0"/>
                    </a:lnTo>
                    <a:lnTo>
                      <a:pt x="6" y="2"/>
                    </a:lnTo>
                    <a:lnTo>
                      <a:pt x="4" y="6"/>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2" name="Google Shape;592;p14"/>
              <p:cNvSpPr/>
              <p:nvPr/>
            </p:nvSpPr>
            <p:spPr>
              <a:xfrm>
                <a:off x="3947" y="2408"/>
                <a:ext cx="7" cy="7"/>
              </a:xfrm>
              <a:custGeom>
                <a:rect b="b" l="l" r="r" t="t"/>
                <a:pathLst>
                  <a:path extrusionOk="0" h="7" w="7">
                    <a:moveTo>
                      <a:pt x="2" y="1"/>
                    </a:moveTo>
                    <a:lnTo>
                      <a:pt x="6" y="2"/>
                    </a:lnTo>
                    <a:lnTo>
                      <a:pt x="4" y="6"/>
                    </a:lnTo>
                    <a:lnTo>
                      <a:pt x="0" y="2"/>
                    </a:lnTo>
                    <a:lnTo>
                      <a:pt x="2" y="1"/>
                    </a:lnTo>
                    <a:close/>
                    <a:moveTo>
                      <a:pt x="2" y="0"/>
                    </a:moveTo>
                    <a:lnTo>
                      <a:pt x="2" y="0"/>
                    </a:lnTo>
                    <a:lnTo>
                      <a:pt x="0" y="2"/>
                    </a:lnTo>
                    <a:lnTo>
                      <a:pt x="0" y="2"/>
                    </a:lnTo>
                    <a:lnTo>
                      <a:pt x="0" y="3"/>
                    </a:lnTo>
                    <a:lnTo>
                      <a:pt x="4" y="6"/>
                    </a:lnTo>
                    <a:lnTo>
                      <a:pt x="4" y="7"/>
                    </a:lnTo>
                    <a:lnTo>
                      <a:pt x="5" y="6"/>
                    </a:lnTo>
                    <a:lnTo>
                      <a:pt x="6" y="3"/>
                    </a:lnTo>
                    <a:lnTo>
                      <a:pt x="7" y="2"/>
                    </a:lnTo>
                    <a:lnTo>
                      <a:pt x="6" y="2"/>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3" name="Google Shape;593;p14"/>
              <p:cNvSpPr/>
              <p:nvPr/>
            </p:nvSpPr>
            <p:spPr>
              <a:xfrm>
                <a:off x="3947" y="2408"/>
                <a:ext cx="7" cy="7"/>
              </a:xfrm>
              <a:custGeom>
                <a:rect b="b" l="l" r="r" t="t"/>
                <a:pathLst>
                  <a:path extrusionOk="0" h="7" w="7">
                    <a:moveTo>
                      <a:pt x="2" y="1"/>
                    </a:moveTo>
                    <a:lnTo>
                      <a:pt x="6" y="2"/>
                    </a:lnTo>
                    <a:lnTo>
                      <a:pt x="4" y="6"/>
                    </a:lnTo>
                    <a:lnTo>
                      <a:pt x="0" y="2"/>
                    </a:lnTo>
                    <a:lnTo>
                      <a:pt x="2" y="1"/>
                    </a:lnTo>
                    <a:moveTo>
                      <a:pt x="2" y="0"/>
                    </a:moveTo>
                    <a:lnTo>
                      <a:pt x="2" y="0"/>
                    </a:lnTo>
                    <a:lnTo>
                      <a:pt x="0" y="2"/>
                    </a:lnTo>
                    <a:lnTo>
                      <a:pt x="0" y="2"/>
                    </a:lnTo>
                    <a:lnTo>
                      <a:pt x="0" y="3"/>
                    </a:lnTo>
                    <a:lnTo>
                      <a:pt x="4" y="6"/>
                    </a:lnTo>
                    <a:lnTo>
                      <a:pt x="4" y="7"/>
                    </a:lnTo>
                    <a:lnTo>
                      <a:pt x="5" y="6"/>
                    </a:lnTo>
                    <a:lnTo>
                      <a:pt x="6" y="3"/>
                    </a:lnTo>
                    <a:lnTo>
                      <a:pt x="7" y="2"/>
                    </a:lnTo>
                    <a:lnTo>
                      <a:pt x="6" y="2"/>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4" name="Google Shape;594;p14"/>
              <p:cNvSpPr/>
              <p:nvPr/>
            </p:nvSpPr>
            <p:spPr>
              <a:xfrm>
                <a:off x="3915" y="2125"/>
                <a:ext cx="22" cy="9"/>
              </a:xfrm>
              <a:custGeom>
                <a:rect b="b" l="l" r="r" t="t"/>
                <a:pathLst>
                  <a:path extrusionOk="0" h="9" w="22">
                    <a:moveTo>
                      <a:pt x="0" y="5"/>
                    </a:moveTo>
                    <a:lnTo>
                      <a:pt x="2" y="1"/>
                    </a:lnTo>
                    <a:lnTo>
                      <a:pt x="10" y="3"/>
                    </a:lnTo>
                    <a:lnTo>
                      <a:pt x="17" y="0"/>
                    </a:lnTo>
                    <a:lnTo>
                      <a:pt x="22" y="0"/>
                    </a:lnTo>
                    <a:lnTo>
                      <a:pt x="22" y="6"/>
                    </a:lnTo>
                    <a:lnTo>
                      <a:pt x="12" y="9"/>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5" name="Google Shape;595;p14"/>
              <p:cNvSpPr/>
              <p:nvPr/>
            </p:nvSpPr>
            <p:spPr>
              <a:xfrm>
                <a:off x="3915" y="2125"/>
                <a:ext cx="22" cy="9"/>
              </a:xfrm>
              <a:custGeom>
                <a:rect b="b" l="l" r="r" t="t"/>
                <a:pathLst>
                  <a:path extrusionOk="0" h="9" w="22">
                    <a:moveTo>
                      <a:pt x="22" y="0"/>
                    </a:moveTo>
                    <a:lnTo>
                      <a:pt x="22" y="6"/>
                    </a:lnTo>
                    <a:lnTo>
                      <a:pt x="12" y="9"/>
                    </a:lnTo>
                    <a:lnTo>
                      <a:pt x="1" y="5"/>
                    </a:lnTo>
                    <a:lnTo>
                      <a:pt x="3" y="1"/>
                    </a:lnTo>
                    <a:lnTo>
                      <a:pt x="10" y="3"/>
                    </a:lnTo>
                    <a:lnTo>
                      <a:pt x="17" y="0"/>
                    </a:lnTo>
                    <a:lnTo>
                      <a:pt x="22" y="0"/>
                    </a:lnTo>
                    <a:close/>
                    <a:moveTo>
                      <a:pt x="22" y="0"/>
                    </a:moveTo>
                    <a:lnTo>
                      <a:pt x="22" y="0"/>
                    </a:lnTo>
                    <a:lnTo>
                      <a:pt x="17" y="0"/>
                    </a:lnTo>
                    <a:lnTo>
                      <a:pt x="17" y="0"/>
                    </a:lnTo>
                    <a:lnTo>
                      <a:pt x="17" y="0"/>
                    </a:lnTo>
                    <a:lnTo>
                      <a:pt x="10" y="2"/>
                    </a:lnTo>
                    <a:lnTo>
                      <a:pt x="3" y="1"/>
                    </a:lnTo>
                    <a:lnTo>
                      <a:pt x="2" y="1"/>
                    </a:lnTo>
                    <a:lnTo>
                      <a:pt x="2" y="1"/>
                    </a:lnTo>
                    <a:lnTo>
                      <a:pt x="0" y="4"/>
                    </a:lnTo>
                    <a:lnTo>
                      <a:pt x="0" y="5"/>
                    </a:lnTo>
                    <a:lnTo>
                      <a:pt x="1" y="5"/>
                    </a:lnTo>
                    <a:lnTo>
                      <a:pt x="11" y="9"/>
                    </a:lnTo>
                    <a:lnTo>
                      <a:pt x="12" y="9"/>
                    </a:lnTo>
                    <a:lnTo>
                      <a:pt x="12" y="9"/>
                    </a:lnTo>
                    <a:lnTo>
                      <a:pt x="22" y="6"/>
                    </a:lnTo>
                    <a:lnTo>
                      <a:pt x="22" y="6"/>
                    </a:lnTo>
                    <a:lnTo>
                      <a:pt x="22" y="6"/>
                    </a:lnTo>
                    <a:lnTo>
                      <a:pt x="22" y="0"/>
                    </a:lnTo>
                    <a:lnTo>
                      <a:pt x="22" y="0"/>
                    </a:lnTo>
                    <a:lnTo>
                      <a:pt x="2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6" name="Google Shape;596;p14"/>
              <p:cNvSpPr/>
              <p:nvPr/>
            </p:nvSpPr>
            <p:spPr>
              <a:xfrm>
                <a:off x="3915" y="2125"/>
                <a:ext cx="22" cy="9"/>
              </a:xfrm>
              <a:custGeom>
                <a:rect b="b" l="l" r="r" t="t"/>
                <a:pathLst>
                  <a:path extrusionOk="0" h="9" w="22">
                    <a:moveTo>
                      <a:pt x="22" y="0"/>
                    </a:moveTo>
                    <a:lnTo>
                      <a:pt x="22" y="6"/>
                    </a:lnTo>
                    <a:lnTo>
                      <a:pt x="12" y="9"/>
                    </a:lnTo>
                    <a:lnTo>
                      <a:pt x="1" y="5"/>
                    </a:lnTo>
                    <a:lnTo>
                      <a:pt x="3" y="1"/>
                    </a:lnTo>
                    <a:lnTo>
                      <a:pt x="10" y="3"/>
                    </a:lnTo>
                    <a:lnTo>
                      <a:pt x="17" y="0"/>
                    </a:lnTo>
                    <a:lnTo>
                      <a:pt x="22" y="0"/>
                    </a:lnTo>
                    <a:moveTo>
                      <a:pt x="22" y="0"/>
                    </a:moveTo>
                    <a:lnTo>
                      <a:pt x="22" y="0"/>
                    </a:lnTo>
                    <a:lnTo>
                      <a:pt x="17" y="0"/>
                    </a:lnTo>
                    <a:lnTo>
                      <a:pt x="17" y="0"/>
                    </a:lnTo>
                    <a:lnTo>
                      <a:pt x="17" y="0"/>
                    </a:lnTo>
                    <a:lnTo>
                      <a:pt x="10" y="2"/>
                    </a:lnTo>
                    <a:lnTo>
                      <a:pt x="3" y="1"/>
                    </a:lnTo>
                    <a:lnTo>
                      <a:pt x="2" y="1"/>
                    </a:lnTo>
                    <a:lnTo>
                      <a:pt x="2" y="1"/>
                    </a:lnTo>
                    <a:lnTo>
                      <a:pt x="0" y="4"/>
                    </a:lnTo>
                    <a:lnTo>
                      <a:pt x="0" y="5"/>
                    </a:lnTo>
                    <a:lnTo>
                      <a:pt x="1" y="5"/>
                    </a:lnTo>
                    <a:lnTo>
                      <a:pt x="11" y="9"/>
                    </a:lnTo>
                    <a:lnTo>
                      <a:pt x="12" y="9"/>
                    </a:lnTo>
                    <a:lnTo>
                      <a:pt x="12" y="9"/>
                    </a:lnTo>
                    <a:lnTo>
                      <a:pt x="22" y="6"/>
                    </a:lnTo>
                    <a:lnTo>
                      <a:pt x="22" y="6"/>
                    </a:lnTo>
                    <a:lnTo>
                      <a:pt x="22" y="6"/>
                    </a:lnTo>
                    <a:lnTo>
                      <a:pt x="22" y="0"/>
                    </a:lnTo>
                    <a:lnTo>
                      <a:pt x="22" y="0"/>
                    </a:lnTo>
                    <a:lnTo>
                      <a:pt x="2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7" name="Google Shape;597;p14"/>
              <p:cNvSpPr/>
              <p:nvPr/>
            </p:nvSpPr>
            <p:spPr>
              <a:xfrm>
                <a:off x="4386" y="2173"/>
                <a:ext cx="40" cy="62"/>
              </a:xfrm>
              <a:custGeom>
                <a:rect b="b" l="l" r="r" t="t"/>
                <a:pathLst>
                  <a:path extrusionOk="0" h="62" w="40">
                    <a:moveTo>
                      <a:pt x="11" y="62"/>
                    </a:moveTo>
                    <a:lnTo>
                      <a:pt x="5" y="54"/>
                    </a:lnTo>
                    <a:lnTo>
                      <a:pt x="0" y="22"/>
                    </a:lnTo>
                    <a:lnTo>
                      <a:pt x="1" y="14"/>
                    </a:lnTo>
                    <a:lnTo>
                      <a:pt x="2" y="7"/>
                    </a:lnTo>
                    <a:lnTo>
                      <a:pt x="8" y="0"/>
                    </a:lnTo>
                    <a:lnTo>
                      <a:pt x="14" y="0"/>
                    </a:lnTo>
                    <a:lnTo>
                      <a:pt x="19" y="6"/>
                    </a:lnTo>
                    <a:lnTo>
                      <a:pt x="20" y="14"/>
                    </a:lnTo>
                    <a:lnTo>
                      <a:pt x="34" y="22"/>
                    </a:lnTo>
                    <a:lnTo>
                      <a:pt x="35" y="35"/>
                    </a:lnTo>
                    <a:lnTo>
                      <a:pt x="39" y="38"/>
                    </a:lnTo>
                    <a:lnTo>
                      <a:pt x="40" y="45"/>
                    </a:lnTo>
                    <a:lnTo>
                      <a:pt x="23" y="62"/>
                    </a:lnTo>
                    <a:lnTo>
                      <a:pt x="11" y="6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8" name="Google Shape;598;p14"/>
              <p:cNvSpPr/>
              <p:nvPr/>
            </p:nvSpPr>
            <p:spPr>
              <a:xfrm>
                <a:off x="4385" y="2173"/>
                <a:ext cx="41" cy="62"/>
              </a:xfrm>
              <a:custGeom>
                <a:rect b="b" l="l" r="r" t="t"/>
                <a:pathLst>
                  <a:path extrusionOk="0" h="62" w="41">
                    <a:moveTo>
                      <a:pt x="15" y="0"/>
                    </a:moveTo>
                    <a:lnTo>
                      <a:pt x="20" y="7"/>
                    </a:lnTo>
                    <a:lnTo>
                      <a:pt x="21" y="14"/>
                    </a:lnTo>
                    <a:lnTo>
                      <a:pt x="35" y="22"/>
                    </a:lnTo>
                    <a:lnTo>
                      <a:pt x="36" y="35"/>
                    </a:lnTo>
                    <a:lnTo>
                      <a:pt x="39" y="38"/>
                    </a:lnTo>
                    <a:lnTo>
                      <a:pt x="40" y="45"/>
                    </a:lnTo>
                    <a:lnTo>
                      <a:pt x="23" y="61"/>
                    </a:lnTo>
                    <a:lnTo>
                      <a:pt x="12" y="61"/>
                    </a:lnTo>
                    <a:lnTo>
                      <a:pt x="6" y="54"/>
                    </a:lnTo>
                    <a:lnTo>
                      <a:pt x="1" y="22"/>
                    </a:lnTo>
                    <a:lnTo>
                      <a:pt x="3" y="14"/>
                    </a:lnTo>
                    <a:lnTo>
                      <a:pt x="4" y="7"/>
                    </a:lnTo>
                    <a:lnTo>
                      <a:pt x="9" y="0"/>
                    </a:lnTo>
                    <a:lnTo>
                      <a:pt x="15" y="0"/>
                    </a:lnTo>
                    <a:close/>
                    <a:moveTo>
                      <a:pt x="15" y="0"/>
                    </a:moveTo>
                    <a:lnTo>
                      <a:pt x="15" y="0"/>
                    </a:lnTo>
                    <a:lnTo>
                      <a:pt x="9" y="0"/>
                    </a:lnTo>
                    <a:lnTo>
                      <a:pt x="9" y="0"/>
                    </a:lnTo>
                    <a:lnTo>
                      <a:pt x="9" y="0"/>
                    </a:lnTo>
                    <a:lnTo>
                      <a:pt x="3" y="7"/>
                    </a:lnTo>
                    <a:lnTo>
                      <a:pt x="3" y="7"/>
                    </a:lnTo>
                    <a:lnTo>
                      <a:pt x="3" y="7"/>
                    </a:lnTo>
                    <a:lnTo>
                      <a:pt x="2" y="14"/>
                    </a:lnTo>
                    <a:lnTo>
                      <a:pt x="0" y="22"/>
                    </a:lnTo>
                    <a:lnTo>
                      <a:pt x="0" y="22"/>
                    </a:lnTo>
                    <a:lnTo>
                      <a:pt x="0" y="22"/>
                    </a:lnTo>
                    <a:lnTo>
                      <a:pt x="6" y="54"/>
                    </a:lnTo>
                    <a:lnTo>
                      <a:pt x="6" y="54"/>
                    </a:lnTo>
                    <a:lnTo>
                      <a:pt x="6" y="55"/>
                    </a:lnTo>
                    <a:lnTo>
                      <a:pt x="12" y="62"/>
                    </a:lnTo>
                    <a:lnTo>
                      <a:pt x="12" y="62"/>
                    </a:lnTo>
                    <a:lnTo>
                      <a:pt x="12" y="62"/>
                    </a:lnTo>
                    <a:lnTo>
                      <a:pt x="23" y="62"/>
                    </a:lnTo>
                    <a:lnTo>
                      <a:pt x="24" y="62"/>
                    </a:lnTo>
                    <a:lnTo>
                      <a:pt x="24" y="62"/>
                    </a:lnTo>
                    <a:lnTo>
                      <a:pt x="41" y="45"/>
                    </a:lnTo>
                    <a:lnTo>
                      <a:pt x="41" y="45"/>
                    </a:lnTo>
                    <a:lnTo>
                      <a:pt x="41" y="44"/>
                    </a:lnTo>
                    <a:lnTo>
                      <a:pt x="40" y="38"/>
                    </a:lnTo>
                    <a:lnTo>
                      <a:pt x="40" y="38"/>
                    </a:lnTo>
                    <a:lnTo>
                      <a:pt x="40" y="38"/>
                    </a:lnTo>
                    <a:lnTo>
                      <a:pt x="36" y="35"/>
                    </a:lnTo>
                    <a:lnTo>
                      <a:pt x="35" y="22"/>
                    </a:lnTo>
                    <a:lnTo>
                      <a:pt x="35" y="22"/>
                    </a:lnTo>
                    <a:lnTo>
                      <a:pt x="35" y="22"/>
                    </a:lnTo>
                    <a:lnTo>
                      <a:pt x="21" y="13"/>
                    </a:lnTo>
                    <a:lnTo>
                      <a:pt x="20" y="6"/>
                    </a:lnTo>
                    <a:lnTo>
                      <a:pt x="20" y="6"/>
                    </a:lnTo>
                    <a:lnTo>
                      <a:pt x="20" y="6"/>
                    </a:lnTo>
                    <a:lnTo>
                      <a:pt x="15" y="0"/>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9" name="Google Shape;599;p14"/>
              <p:cNvSpPr/>
              <p:nvPr/>
            </p:nvSpPr>
            <p:spPr>
              <a:xfrm>
                <a:off x="4385" y="2173"/>
                <a:ext cx="41" cy="62"/>
              </a:xfrm>
              <a:custGeom>
                <a:rect b="b" l="l" r="r" t="t"/>
                <a:pathLst>
                  <a:path extrusionOk="0" h="62" w="41">
                    <a:moveTo>
                      <a:pt x="15" y="0"/>
                    </a:moveTo>
                    <a:lnTo>
                      <a:pt x="20" y="7"/>
                    </a:lnTo>
                    <a:lnTo>
                      <a:pt x="21" y="14"/>
                    </a:lnTo>
                    <a:lnTo>
                      <a:pt x="35" y="22"/>
                    </a:lnTo>
                    <a:lnTo>
                      <a:pt x="36" y="35"/>
                    </a:lnTo>
                    <a:lnTo>
                      <a:pt x="39" y="38"/>
                    </a:lnTo>
                    <a:lnTo>
                      <a:pt x="40" y="45"/>
                    </a:lnTo>
                    <a:lnTo>
                      <a:pt x="23" y="61"/>
                    </a:lnTo>
                    <a:lnTo>
                      <a:pt x="12" y="61"/>
                    </a:lnTo>
                    <a:lnTo>
                      <a:pt x="6" y="54"/>
                    </a:lnTo>
                    <a:lnTo>
                      <a:pt x="1" y="22"/>
                    </a:lnTo>
                    <a:lnTo>
                      <a:pt x="3" y="14"/>
                    </a:lnTo>
                    <a:lnTo>
                      <a:pt x="4" y="7"/>
                    </a:lnTo>
                    <a:lnTo>
                      <a:pt x="9" y="0"/>
                    </a:lnTo>
                    <a:lnTo>
                      <a:pt x="15" y="0"/>
                    </a:lnTo>
                    <a:moveTo>
                      <a:pt x="15" y="0"/>
                    </a:moveTo>
                    <a:lnTo>
                      <a:pt x="15" y="0"/>
                    </a:lnTo>
                    <a:lnTo>
                      <a:pt x="9" y="0"/>
                    </a:lnTo>
                    <a:lnTo>
                      <a:pt x="9" y="0"/>
                    </a:lnTo>
                    <a:lnTo>
                      <a:pt x="9" y="0"/>
                    </a:lnTo>
                    <a:lnTo>
                      <a:pt x="3" y="7"/>
                    </a:lnTo>
                    <a:lnTo>
                      <a:pt x="3" y="7"/>
                    </a:lnTo>
                    <a:lnTo>
                      <a:pt x="3" y="7"/>
                    </a:lnTo>
                    <a:lnTo>
                      <a:pt x="2" y="14"/>
                    </a:lnTo>
                    <a:lnTo>
                      <a:pt x="0" y="22"/>
                    </a:lnTo>
                    <a:lnTo>
                      <a:pt x="0" y="22"/>
                    </a:lnTo>
                    <a:lnTo>
                      <a:pt x="0" y="22"/>
                    </a:lnTo>
                    <a:lnTo>
                      <a:pt x="6" y="54"/>
                    </a:lnTo>
                    <a:lnTo>
                      <a:pt x="6" y="54"/>
                    </a:lnTo>
                    <a:lnTo>
                      <a:pt x="6" y="55"/>
                    </a:lnTo>
                    <a:lnTo>
                      <a:pt x="12" y="62"/>
                    </a:lnTo>
                    <a:lnTo>
                      <a:pt x="12" y="62"/>
                    </a:lnTo>
                    <a:lnTo>
                      <a:pt x="12" y="62"/>
                    </a:lnTo>
                    <a:lnTo>
                      <a:pt x="23" y="62"/>
                    </a:lnTo>
                    <a:lnTo>
                      <a:pt x="24" y="62"/>
                    </a:lnTo>
                    <a:lnTo>
                      <a:pt x="24" y="62"/>
                    </a:lnTo>
                    <a:lnTo>
                      <a:pt x="41" y="45"/>
                    </a:lnTo>
                    <a:lnTo>
                      <a:pt x="41" y="45"/>
                    </a:lnTo>
                    <a:lnTo>
                      <a:pt x="41" y="44"/>
                    </a:lnTo>
                    <a:lnTo>
                      <a:pt x="40" y="38"/>
                    </a:lnTo>
                    <a:lnTo>
                      <a:pt x="40" y="38"/>
                    </a:lnTo>
                    <a:lnTo>
                      <a:pt x="40" y="38"/>
                    </a:lnTo>
                    <a:lnTo>
                      <a:pt x="36" y="35"/>
                    </a:lnTo>
                    <a:lnTo>
                      <a:pt x="35" y="22"/>
                    </a:lnTo>
                    <a:lnTo>
                      <a:pt x="35" y="22"/>
                    </a:lnTo>
                    <a:lnTo>
                      <a:pt x="35" y="22"/>
                    </a:lnTo>
                    <a:lnTo>
                      <a:pt x="21" y="13"/>
                    </a:lnTo>
                    <a:lnTo>
                      <a:pt x="20" y="6"/>
                    </a:lnTo>
                    <a:lnTo>
                      <a:pt x="20" y="6"/>
                    </a:lnTo>
                    <a:lnTo>
                      <a:pt x="20" y="6"/>
                    </a:lnTo>
                    <a:lnTo>
                      <a:pt x="15" y="0"/>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0" name="Google Shape;600;p14"/>
              <p:cNvSpPr/>
              <p:nvPr/>
            </p:nvSpPr>
            <p:spPr>
              <a:xfrm>
                <a:off x="4633" y="2113"/>
                <a:ext cx="7" cy="30"/>
              </a:xfrm>
              <a:custGeom>
                <a:rect b="b" l="l" r="r" t="t"/>
                <a:pathLst>
                  <a:path extrusionOk="0" h="30" w="7">
                    <a:moveTo>
                      <a:pt x="0" y="30"/>
                    </a:moveTo>
                    <a:lnTo>
                      <a:pt x="1" y="22"/>
                    </a:lnTo>
                    <a:lnTo>
                      <a:pt x="2" y="8"/>
                    </a:lnTo>
                    <a:lnTo>
                      <a:pt x="7" y="0"/>
                    </a:lnTo>
                    <a:lnTo>
                      <a:pt x="5" y="11"/>
                    </a:lnTo>
                    <a:lnTo>
                      <a:pt x="4" y="30"/>
                    </a:lnTo>
                    <a:lnTo>
                      <a:pt x="0" y="3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1" name="Google Shape;601;p14"/>
              <p:cNvSpPr/>
              <p:nvPr/>
            </p:nvSpPr>
            <p:spPr>
              <a:xfrm>
                <a:off x="4633" y="2113"/>
                <a:ext cx="7" cy="30"/>
              </a:xfrm>
              <a:custGeom>
                <a:rect b="b" l="l" r="r" t="t"/>
                <a:pathLst>
                  <a:path extrusionOk="0" h="30" w="7">
                    <a:moveTo>
                      <a:pt x="6" y="1"/>
                    </a:moveTo>
                    <a:lnTo>
                      <a:pt x="5" y="11"/>
                    </a:lnTo>
                    <a:lnTo>
                      <a:pt x="4" y="30"/>
                    </a:lnTo>
                    <a:lnTo>
                      <a:pt x="0" y="30"/>
                    </a:lnTo>
                    <a:lnTo>
                      <a:pt x="1" y="22"/>
                    </a:lnTo>
                    <a:lnTo>
                      <a:pt x="2" y="8"/>
                    </a:lnTo>
                    <a:lnTo>
                      <a:pt x="6" y="1"/>
                    </a:lnTo>
                    <a:close/>
                    <a:moveTo>
                      <a:pt x="7" y="0"/>
                    </a:moveTo>
                    <a:lnTo>
                      <a:pt x="6" y="1"/>
                    </a:lnTo>
                    <a:lnTo>
                      <a:pt x="2" y="8"/>
                    </a:lnTo>
                    <a:lnTo>
                      <a:pt x="2" y="8"/>
                    </a:lnTo>
                    <a:lnTo>
                      <a:pt x="2" y="8"/>
                    </a:lnTo>
                    <a:lnTo>
                      <a:pt x="1" y="22"/>
                    </a:lnTo>
                    <a:lnTo>
                      <a:pt x="0" y="30"/>
                    </a:lnTo>
                    <a:lnTo>
                      <a:pt x="0" y="30"/>
                    </a:lnTo>
                    <a:lnTo>
                      <a:pt x="0" y="30"/>
                    </a:lnTo>
                    <a:lnTo>
                      <a:pt x="4" y="30"/>
                    </a:lnTo>
                    <a:lnTo>
                      <a:pt x="4" y="30"/>
                    </a:lnTo>
                    <a:lnTo>
                      <a:pt x="4" y="30"/>
                    </a:lnTo>
                    <a:lnTo>
                      <a:pt x="6" y="11"/>
                    </a:lnTo>
                    <a:lnTo>
                      <a:pt x="7" y="1"/>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2" name="Google Shape;602;p14"/>
              <p:cNvSpPr/>
              <p:nvPr/>
            </p:nvSpPr>
            <p:spPr>
              <a:xfrm>
                <a:off x="4633" y="2113"/>
                <a:ext cx="7" cy="30"/>
              </a:xfrm>
              <a:custGeom>
                <a:rect b="b" l="l" r="r" t="t"/>
                <a:pathLst>
                  <a:path extrusionOk="0" h="30" w="7">
                    <a:moveTo>
                      <a:pt x="6" y="1"/>
                    </a:moveTo>
                    <a:lnTo>
                      <a:pt x="5" y="11"/>
                    </a:lnTo>
                    <a:lnTo>
                      <a:pt x="4" y="30"/>
                    </a:lnTo>
                    <a:lnTo>
                      <a:pt x="0" y="30"/>
                    </a:lnTo>
                    <a:lnTo>
                      <a:pt x="1" y="22"/>
                    </a:lnTo>
                    <a:lnTo>
                      <a:pt x="2" y="8"/>
                    </a:lnTo>
                    <a:lnTo>
                      <a:pt x="6" y="1"/>
                    </a:lnTo>
                    <a:moveTo>
                      <a:pt x="7" y="0"/>
                    </a:moveTo>
                    <a:lnTo>
                      <a:pt x="6" y="1"/>
                    </a:lnTo>
                    <a:lnTo>
                      <a:pt x="2" y="8"/>
                    </a:lnTo>
                    <a:lnTo>
                      <a:pt x="2" y="8"/>
                    </a:lnTo>
                    <a:lnTo>
                      <a:pt x="2" y="8"/>
                    </a:lnTo>
                    <a:lnTo>
                      <a:pt x="1" y="22"/>
                    </a:lnTo>
                    <a:lnTo>
                      <a:pt x="0" y="30"/>
                    </a:lnTo>
                    <a:lnTo>
                      <a:pt x="0" y="30"/>
                    </a:lnTo>
                    <a:lnTo>
                      <a:pt x="0" y="30"/>
                    </a:lnTo>
                    <a:lnTo>
                      <a:pt x="4" y="30"/>
                    </a:lnTo>
                    <a:lnTo>
                      <a:pt x="4" y="30"/>
                    </a:lnTo>
                    <a:lnTo>
                      <a:pt x="4" y="30"/>
                    </a:lnTo>
                    <a:lnTo>
                      <a:pt x="6" y="11"/>
                    </a:lnTo>
                    <a:lnTo>
                      <a:pt x="7" y="1"/>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3" name="Google Shape;603;p14"/>
              <p:cNvSpPr/>
              <p:nvPr/>
            </p:nvSpPr>
            <p:spPr>
              <a:xfrm>
                <a:off x="4633" y="2150"/>
                <a:ext cx="3" cy="7"/>
              </a:xfrm>
              <a:custGeom>
                <a:rect b="b" l="l" r="r" t="t"/>
                <a:pathLst>
                  <a:path extrusionOk="0" h="7" w="3">
                    <a:moveTo>
                      <a:pt x="0" y="6"/>
                    </a:moveTo>
                    <a:lnTo>
                      <a:pt x="0" y="0"/>
                    </a:lnTo>
                    <a:lnTo>
                      <a:pt x="3" y="4"/>
                    </a:lnTo>
                    <a:lnTo>
                      <a:pt x="2" y="7"/>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4" name="Google Shape;604;p14"/>
              <p:cNvSpPr/>
              <p:nvPr/>
            </p:nvSpPr>
            <p:spPr>
              <a:xfrm>
                <a:off x="4633" y="2150"/>
                <a:ext cx="3" cy="7"/>
              </a:xfrm>
              <a:custGeom>
                <a:rect b="b" l="l" r="r" t="t"/>
                <a:pathLst>
                  <a:path extrusionOk="0" h="7" w="3">
                    <a:moveTo>
                      <a:pt x="0" y="1"/>
                    </a:moveTo>
                    <a:lnTo>
                      <a:pt x="3" y="4"/>
                    </a:lnTo>
                    <a:lnTo>
                      <a:pt x="2" y="7"/>
                    </a:lnTo>
                    <a:lnTo>
                      <a:pt x="0" y="6"/>
                    </a:lnTo>
                    <a:lnTo>
                      <a:pt x="0" y="1"/>
                    </a:lnTo>
                    <a:close/>
                    <a:moveTo>
                      <a:pt x="0" y="0"/>
                    </a:moveTo>
                    <a:lnTo>
                      <a:pt x="0" y="1"/>
                    </a:lnTo>
                    <a:lnTo>
                      <a:pt x="0" y="6"/>
                    </a:lnTo>
                    <a:lnTo>
                      <a:pt x="0" y="7"/>
                    </a:lnTo>
                    <a:lnTo>
                      <a:pt x="0" y="7"/>
                    </a:lnTo>
                    <a:lnTo>
                      <a:pt x="2" y="7"/>
                    </a:lnTo>
                    <a:lnTo>
                      <a:pt x="2" y="7"/>
                    </a:lnTo>
                    <a:lnTo>
                      <a:pt x="2" y="7"/>
                    </a:lnTo>
                    <a:lnTo>
                      <a:pt x="3" y="4"/>
                    </a:lnTo>
                    <a:lnTo>
                      <a:pt x="3" y="4"/>
                    </a:lnTo>
                    <a:lnTo>
                      <a:pt x="3" y="4"/>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5" name="Google Shape;605;p14"/>
              <p:cNvSpPr/>
              <p:nvPr/>
            </p:nvSpPr>
            <p:spPr>
              <a:xfrm>
                <a:off x="4633" y="2150"/>
                <a:ext cx="3" cy="7"/>
              </a:xfrm>
              <a:custGeom>
                <a:rect b="b" l="l" r="r" t="t"/>
                <a:pathLst>
                  <a:path extrusionOk="0" h="7" w="3">
                    <a:moveTo>
                      <a:pt x="0" y="1"/>
                    </a:moveTo>
                    <a:lnTo>
                      <a:pt x="3" y="4"/>
                    </a:lnTo>
                    <a:lnTo>
                      <a:pt x="2" y="7"/>
                    </a:lnTo>
                    <a:lnTo>
                      <a:pt x="0" y="6"/>
                    </a:lnTo>
                    <a:lnTo>
                      <a:pt x="0" y="1"/>
                    </a:lnTo>
                    <a:moveTo>
                      <a:pt x="0" y="0"/>
                    </a:moveTo>
                    <a:lnTo>
                      <a:pt x="0" y="1"/>
                    </a:lnTo>
                    <a:lnTo>
                      <a:pt x="0" y="6"/>
                    </a:lnTo>
                    <a:lnTo>
                      <a:pt x="0" y="7"/>
                    </a:lnTo>
                    <a:lnTo>
                      <a:pt x="0" y="7"/>
                    </a:lnTo>
                    <a:lnTo>
                      <a:pt x="2" y="7"/>
                    </a:lnTo>
                    <a:lnTo>
                      <a:pt x="2" y="7"/>
                    </a:lnTo>
                    <a:lnTo>
                      <a:pt x="2" y="7"/>
                    </a:lnTo>
                    <a:lnTo>
                      <a:pt x="3" y="4"/>
                    </a:lnTo>
                    <a:lnTo>
                      <a:pt x="3" y="4"/>
                    </a:lnTo>
                    <a:lnTo>
                      <a:pt x="3" y="4"/>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6" name="Google Shape;606;p14"/>
              <p:cNvSpPr/>
              <p:nvPr/>
            </p:nvSpPr>
            <p:spPr>
              <a:xfrm>
                <a:off x="5407" y="1230"/>
                <a:ext cx="15" cy="12"/>
              </a:xfrm>
              <a:custGeom>
                <a:rect b="b" l="l" r="r" t="t"/>
                <a:pathLst>
                  <a:path extrusionOk="0" h="12" w="15">
                    <a:moveTo>
                      <a:pt x="0" y="10"/>
                    </a:moveTo>
                    <a:lnTo>
                      <a:pt x="0" y="4"/>
                    </a:lnTo>
                    <a:lnTo>
                      <a:pt x="3" y="0"/>
                    </a:lnTo>
                    <a:lnTo>
                      <a:pt x="10" y="1"/>
                    </a:lnTo>
                    <a:lnTo>
                      <a:pt x="15" y="5"/>
                    </a:lnTo>
                    <a:lnTo>
                      <a:pt x="9" y="12"/>
                    </a:lnTo>
                    <a:lnTo>
                      <a:pt x="0"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7" name="Google Shape;607;p14"/>
              <p:cNvSpPr/>
              <p:nvPr/>
            </p:nvSpPr>
            <p:spPr>
              <a:xfrm>
                <a:off x="5407" y="1230"/>
                <a:ext cx="15" cy="13"/>
              </a:xfrm>
              <a:custGeom>
                <a:rect b="b" l="l" r="r" t="t"/>
                <a:pathLst>
                  <a:path extrusionOk="0" h="13" w="15">
                    <a:moveTo>
                      <a:pt x="3" y="1"/>
                    </a:moveTo>
                    <a:lnTo>
                      <a:pt x="9" y="2"/>
                    </a:lnTo>
                    <a:lnTo>
                      <a:pt x="14" y="5"/>
                    </a:lnTo>
                    <a:lnTo>
                      <a:pt x="9" y="12"/>
                    </a:lnTo>
                    <a:lnTo>
                      <a:pt x="0" y="10"/>
                    </a:lnTo>
                    <a:lnTo>
                      <a:pt x="0" y="4"/>
                    </a:lnTo>
                    <a:lnTo>
                      <a:pt x="3" y="1"/>
                    </a:lnTo>
                    <a:close/>
                    <a:moveTo>
                      <a:pt x="3" y="0"/>
                    </a:moveTo>
                    <a:lnTo>
                      <a:pt x="3" y="0"/>
                    </a:lnTo>
                    <a:lnTo>
                      <a:pt x="0" y="4"/>
                    </a:lnTo>
                    <a:lnTo>
                      <a:pt x="0" y="4"/>
                    </a:lnTo>
                    <a:lnTo>
                      <a:pt x="0" y="4"/>
                    </a:lnTo>
                    <a:lnTo>
                      <a:pt x="0" y="10"/>
                    </a:lnTo>
                    <a:lnTo>
                      <a:pt x="0" y="10"/>
                    </a:lnTo>
                    <a:lnTo>
                      <a:pt x="0" y="10"/>
                    </a:lnTo>
                    <a:lnTo>
                      <a:pt x="8" y="13"/>
                    </a:lnTo>
                    <a:lnTo>
                      <a:pt x="9" y="13"/>
                    </a:lnTo>
                    <a:lnTo>
                      <a:pt x="9" y="12"/>
                    </a:lnTo>
                    <a:lnTo>
                      <a:pt x="15" y="5"/>
                    </a:lnTo>
                    <a:lnTo>
                      <a:pt x="15" y="5"/>
                    </a:lnTo>
                    <a:lnTo>
                      <a:pt x="15" y="5"/>
                    </a:lnTo>
                    <a:lnTo>
                      <a:pt x="10" y="1"/>
                    </a:lnTo>
                    <a:lnTo>
                      <a:pt x="10" y="1"/>
                    </a:lnTo>
                    <a:lnTo>
                      <a:pt x="10" y="1"/>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8" name="Google Shape;608;p14"/>
              <p:cNvSpPr/>
              <p:nvPr/>
            </p:nvSpPr>
            <p:spPr>
              <a:xfrm>
                <a:off x="5407" y="1230"/>
                <a:ext cx="15" cy="13"/>
              </a:xfrm>
              <a:custGeom>
                <a:rect b="b" l="l" r="r" t="t"/>
                <a:pathLst>
                  <a:path extrusionOk="0" h="13" w="15">
                    <a:moveTo>
                      <a:pt x="3" y="1"/>
                    </a:moveTo>
                    <a:lnTo>
                      <a:pt x="9" y="2"/>
                    </a:lnTo>
                    <a:lnTo>
                      <a:pt x="14" y="5"/>
                    </a:lnTo>
                    <a:lnTo>
                      <a:pt x="9" y="12"/>
                    </a:lnTo>
                    <a:lnTo>
                      <a:pt x="0" y="10"/>
                    </a:lnTo>
                    <a:lnTo>
                      <a:pt x="0" y="4"/>
                    </a:lnTo>
                    <a:lnTo>
                      <a:pt x="3" y="1"/>
                    </a:lnTo>
                    <a:moveTo>
                      <a:pt x="3" y="0"/>
                    </a:moveTo>
                    <a:lnTo>
                      <a:pt x="3" y="0"/>
                    </a:lnTo>
                    <a:lnTo>
                      <a:pt x="0" y="4"/>
                    </a:lnTo>
                    <a:lnTo>
                      <a:pt x="0" y="4"/>
                    </a:lnTo>
                    <a:lnTo>
                      <a:pt x="0" y="4"/>
                    </a:lnTo>
                    <a:lnTo>
                      <a:pt x="0" y="10"/>
                    </a:lnTo>
                    <a:lnTo>
                      <a:pt x="0" y="10"/>
                    </a:lnTo>
                    <a:lnTo>
                      <a:pt x="0" y="10"/>
                    </a:lnTo>
                    <a:lnTo>
                      <a:pt x="8" y="13"/>
                    </a:lnTo>
                    <a:lnTo>
                      <a:pt x="9" y="13"/>
                    </a:lnTo>
                    <a:lnTo>
                      <a:pt x="9" y="12"/>
                    </a:lnTo>
                    <a:lnTo>
                      <a:pt x="15" y="5"/>
                    </a:lnTo>
                    <a:lnTo>
                      <a:pt x="15" y="5"/>
                    </a:lnTo>
                    <a:lnTo>
                      <a:pt x="15" y="5"/>
                    </a:lnTo>
                    <a:lnTo>
                      <a:pt x="10" y="1"/>
                    </a:lnTo>
                    <a:lnTo>
                      <a:pt x="10" y="1"/>
                    </a:lnTo>
                    <a:lnTo>
                      <a:pt x="10" y="1"/>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9" name="Google Shape;609;p14"/>
              <p:cNvSpPr/>
              <p:nvPr/>
            </p:nvSpPr>
            <p:spPr>
              <a:xfrm>
                <a:off x="5390" y="1233"/>
                <a:ext cx="12" cy="4"/>
              </a:xfrm>
              <a:custGeom>
                <a:rect b="b" l="l" r="r" t="t"/>
                <a:pathLst>
                  <a:path extrusionOk="0" h="4" w="12">
                    <a:moveTo>
                      <a:pt x="0" y="2"/>
                    </a:moveTo>
                    <a:lnTo>
                      <a:pt x="7" y="0"/>
                    </a:lnTo>
                    <a:lnTo>
                      <a:pt x="12" y="1"/>
                    </a:lnTo>
                    <a:lnTo>
                      <a:pt x="9" y="3"/>
                    </a:lnTo>
                    <a:lnTo>
                      <a:pt x="5" y="4"/>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0" name="Google Shape;610;p14"/>
              <p:cNvSpPr/>
              <p:nvPr/>
            </p:nvSpPr>
            <p:spPr>
              <a:xfrm>
                <a:off x="5390" y="1233"/>
                <a:ext cx="13" cy="4"/>
              </a:xfrm>
              <a:custGeom>
                <a:rect b="b" l="l" r="r" t="t"/>
                <a:pathLst>
                  <a:path extrusionOk="0" h="4" w="13">
                    <a:moveTo>
                      <a:pt x="7" y="0"/>
                    </a:moveTo>
                    <a:lnTo>
                      <a:pt x="11" y="1"/>
                    </a:lnTo>
                    <a:lnTo>
                      <a:pt x="9" y="3"/>
                    </a:lnTo>
                    <a:lnTo>
                      <a:pt x="5" y="4"/>
                    </a:lnTo>
                    <a:lnTo>
                      <a:pt x="1" y="2"/>
                    </a:lnTo>
                    <a:lnTo>
                      <a:pt x="7" y="0"/>
                    </a:lnTo>
                    <a:close/>
                    <a:moveTo>
                      <a:pt x="7" y="0"/>
                    </a:moveTo>
                    <a:lnTo>
                      <a:pt x="6" y="0"/>
                    </a:lnTo>
                    <a:lnTo>
                      <a:pt x="1" y="2"/>
                    </a:lnTo>
                    <a:lnTo>
                      <a:pt x="0" y="2"/>
                    </a:lnTo>
                    <a:lnTo>
                      <a:pt x="1" y="2"/>
                    </a:lnTo>
                    <a:lnTo>
                      <a:pt x="5" y="4"/>
                    </a:lnTo>
                    <a:lnTo>
                      <a:pt x="5" y="4"/>
                    </a:lnTo>
                    <a:lnTo>
                      <a:pt x="5" y="4"/>
                    </a:lnTo>
                    <a:lnTo>
                      <a:pt x="9" y="3"/>
                    </a:lnTo>
                    <a:lnTo>
                      <a:pt x="9" y="3"/>
                    </a:lnTo>
                    <a:lnTo>
                      <a:pt x="9" y="3"/>
                    </a:lnTo>
                    <a:lnTo>
                      <a:pt x="12" y="1"/>
                    </a:lnTo>
                    <a:lnTo>
                      <a:pt x="13" y="1"/>
                    </a:lnTo>
                    <a:lnTo>
                      <a:pt x="11" y="1"/>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1" name="Google Shape;611;p14"/>
              <p:cNvSpPr/>
              <p:nvPr/>
            </p:nvSpPr>
            <p:spPr>
              <a:xfrm>
                <a:off x="5390" y="1233"/>
                <a:ext cx="13" cy="4"/>
              </a:xfrm>
              <a:custGeom>
                <a:rect b="b" l="l" r="r" t="t"/>
                <a:pathLst>
                  <a:path extrusionOk="0" h="4" w="13">
                    <a:moveTo>
                      <a:pt x="7" y="0"/>
                    </a:moveTo>
                    <a:lnTo>
                      <a:pt x="11" y="1"/>
                    </a:lnTo>
                    <a:lnTo>
                      <a:pt x="9" y="3"/>
                    </a:lnTo>
                    <a:lnTo>
                      <a:pt x="5" y="4"/>
                    </a:lnTo>
                    <a:lnTo>
                      <a:pt x="1" y="2"/>
                    </a:lnTo>
                    <a:lnTo>
                      <a:pt x="7" y="0"/>
                    </a:lnTo>
                    <a:moveTo>
                      <a:pt x="7" y="0"/>
                    </a:moveTo>
                    <a:lnTo>
                      <a:pt x="6" y="0"/>
                    </a:lnTo>
                    <a:lnTo>
                      <a:pt x="1" y="2"/>
                    </a:lnTo>
                    <a:lnTo>
                      <a:pt x="0" y="2"/>
                    </a:lnTo>
                    <a:lnTo>
                      <a:pt x="1" y="2"/>
                    </a:lnTo>
                    <a:lnTo>
                      <a:pt x="5" y="4"/>
                    </a:lnTo>
                    <a:lnTo>
                      <a:pt x="5" y="4"/>
                    </a:lnTo>
                    <a:lnTo>
                      <a:pt x="5" y="4"/>
                    </a:lnTo>
                    <a:lnTo>
                      <a:pt x="9" y="3"/>
                    </a:lnTo>
                    <a:lnTo>
                      <a:pt x="9" y="3"/>
                    </a:lnTo>
                    <a:lnTo>
                      <a:pt x="9" y="3"/>
                    </a:lnTo>
                    <a:lnTo>
                      <a:pt x="12" y="1"/>
                    </a:lnTo>
                    <a:lnTo>
                      <a:pt x="13" y="1"/>
                    </a:lnTo>
                    <a:lnTo>
                      <a:pt x="11" y="1"/>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2" name="Google Shape;612;p14"/>
              <p:cNvSpPr/>
              <p:nvPr/>
            </p:nvSpPr>
            <p:spPr>
              <a:xfrm>
                <a:off x="5482" y="1253"/>
                <a:ext cx="53" cy="215"/>
              </a:xfrm>
              <a:custGeom>
                <a:rect b="b" l="l" r="r" t="t"/>
                <a:pathLst>
                  <a:path extrusionOk="0" h="215" w="53">
                    <a:moveTo>
                      <a:pt x="5" y="189"/>
                    </a:moveTo>
                    <a:lnTo>
                      <a:pt x="7" y="178"/>
                    </a:lnTo>
                    <a:lnTo>
                      <a:pt x="8" y="163"/>
                    </a:lnTo>
                    <a:lnTo>
                      <a:pt x="4" y="155"/>
                    </a:lnTo>
                    <a:lnTo>
                      <a:pt x="8" y="137"/>
                    </a:lnTo>
                    <a:lnTo>
                      <a:pt x="11" y="125"/>
                    </a:lnTo>
                    <a:lnTo>
                      <a:pt x="8" y="116"/>
                    </a:lnTo>
                    <a:lnTo>
                      <a:pt x="8" y="85"/>
                    </a:lnTo>
                    <a:lnTo>
                      <a:pt x="3" y="79"/>
                    </a:lnTo>
                    <a:lnTo>
                      <a:pt x="0" y="62"/>
                    </a:lnTo>
                    <a:lnTo>
                      <a:pt x="4" y="55"/>
                    </a:lnTo>
                    <a:lnTo>
                      <a:pt x="0" y="52"/>
                    </a:lnTo>
                    <a:lnTo>
                      <a:pt x="3" y="35"/>
                    </a:lnTo>
                    <a:lnTo>
                      <a:pt x="0" y="26"/>
                    </a:lnTo>
                    <a:lnTo>
                      <a:pt x="8" y="23"/>
                    </a:lnTo>
                    <a:lnTo>
                      <a:pt x="14" y="25"/>
                    </a:lnTo>
                    <a:lnTo>
                      <a:pt x="15" y="21"/>
                    </a:lnTo>
                    <a:lnTo>
                      <a:pt x="12" y="4"/>
                    </a:lnTo>
                    <a:lnTo>
                      <a:pt x="13" y="0"/>
                    </a:lnTo>
                    <a:lnTo>
                      <a:pt x="19" y="0"/>
                    </a:lnTo>
                    <a:lnTo>
                      <a:pt x="23" y="5"/>
                    </a:lnTo>
                    <a:lnTo>
                      <a:pt x="25" y="11"/>
                    </a:lnTo>
                    <a:lnTo>
                      <a:pt x="29" y="26"/>
                    </a:lnTo>
                    <a:lnTo>
                      <a:pt x="29" y="44"/>
                    </a:lnTo>
                    <a:lnTo>
                      <a:pt x="30" y="58"/>
                    </a:lnTo>
                    <a:lnTo>
                      <a:pt x="35" y="87"/>
                    </a:lnTo>
                    <a:lnTo>
                      <a:pt x="39" y="105"/>
                    </a:lnTo>
                    <a:lnTo>
                      <a:pt x="44" y="126"/>
                    </a:lnTo>
                    <a:lnTo>
                      <a:pt x="52" y="136"/>
                    </a:lnTo>
                    <a:lnTo>
                      <a:pt x="53" y="143"/>
                    </a:lnTo>
                    <a:lnTo>
                      <a:pt x="52" y="147"/>
                    </a:lnTo>
                    <a:lnTo>
                      <a:pt x="47" y="146"/>
                    </a:lnTo>
                    <a:lnTo>
                      <a:pt x="46" y="143"/>
                    </a:lnTo>
                    <a:lnTo>
                      <a:pt x="37" y="134"/>
                    </a:lnTo>
                    <a:lnTo>
                      <a:pt x="30" y="132"/>
                    </a:lnTo>
                    <a:lnTo>
                      <a:pt x="25" y="135"/>
                    </a:lnTo>
                    <a:lnTo>
                      <a:pt x="23" y="152"/>
                    </a:lnTo>
                    <a:lnTo>
                      <a:pt x="21" y="156"/>
                    </a:lnTo>
                    <a:lnTo>
                      <a:pt x="21" y="162"/>
                    </a:lnTo>
                    <a:lnTo>
                      <a:pt x="18" y="168"/>
                    </a:lnTo>
                    <a:lnTo>
                      <a:pt x="18" y="183"/>
                    </a:lnTo>
                    <a:lnTo>
                      <a:pt x="24" y="191"/>
                    </a:lnTo>
                    <a:lnTo>
                      <a:pt x="33" y="199"/>
                    </a:lnTo>
                    <a:lnTo>
                      <a:pt x="33" y="209"/>
                    </a:lnTo>
                    <a:lnTo>
                      <a:pt x="29" y="213"/>
                    </a:lnTo>
                    <a:lnTo>
                      <a:pt x="23" y="205"/>
                    </a:lnTo>
                    <a:lnTo>
                      <a:pt x="17" y="203"/>
                    </a:lnTo>
                    <a:lnTo>
                      <a:pt x="12" y="206"/>
                    </a:lnTo>
                    <a:lnTo>
                      <a:pt x="8" y="214"/>
                    </a:lnTo>
                    <a:lnTo>
                      <a:pt x="4" y="215"/>
                    </a:lnTo>
                    <a:lnTo>
                      <a:pt x="5" y="18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3" name="Google Shape;613;p14"/>
              <p:cNvSpPr/>
              <p:nvPr/>
            </p:nvSpPr>
            <p:spPr>
              <a:xfrm>
                <a:off x="5482" y="1253"/>
                <a:ext cx="53" cy="215"/>
              </a:xfrm>
              <a:custGeom>
                <a:rect b="b" l="l" r="r" t="t"/>
                <a:pathLst>
                  <a:path extrusionOk="0" h="215" w="53">
                    <a:moveTo>
                      <a:pt x="19" y="1"/>
                    </a:moveTo>
                    <a:lnTo>
                      <a:pt x="23" y="5"/>
                    </a:lnTo>
                    <a:lnTo>
                      <a:pt x="25" y="11"/>
                    </a:lnTo>
                    <a:lnTo>
                      <a:pt x="29" y="26"/>
                    </a:lnTo>
                    <a:lnTo>
                      <a:pt x="29" y="44"/>
                    </a:lnTo>
                    <a:lnTo>
                      <a:pt x="30" y="58"/>
                    </a:lnTo>
                    <a:lnTo>
                      <a:pt x="34" y="87"/>
                    </a:lnTo>
                    <a:lnTo>
                      <a:pt x="39" y="105"/>
                    </a:lnTo>
                    <a:lnTo>
                      <a:pt x="44" y="126"/>
                    </a:lnTo>
                    <a:lnTo>
                      <a:pt x="51" y="136"/>
                    </a:lnTo>
                    <a:lnTo>
                      <a:pt x="52" y="143"/>
                    </a:lnTo>
                    <a:lnTo>
                      <a:pt x="51" y="147"/>
                    </a:lnTo>
                    <a:lnTo>
                      <a:pt x="48" y="146"/>
                    </a:lnTo>
                    <a:lnTo>
                      <a:pt x="46" y="143"/>
                    </a:lnTo>
                    <a:lnTo>
                      <a:pt x="37" y="134"/>
                    </a:lnTo>
                    <a:lnTo>
                      <a:pt x="30" y="132"/>
                    </a:lnTo>
                    <a:lnTo>
                      <a:pt x="25" y="135"/>
                    </a:lnTo>
                    <a:lnTo>
                      <a:pt x="23" y="152"/>
                    </a:lnTo>
                    <a:lnTo>
                      <a:pt x="21" y="156"/>
                    </a:lnTo>
                    <a:lnTo>
                      <a:pt x="21" y="162"/>
                    </a:lnTo>
                    <a:lnTo>
                      <a:pt x="17" y="168"/>
                    </a:lnTo>
                    <a:lnTo>
                      <a:pt x="17" y="183"/>
                    </a:lnTo>
                    <a:lnTo>
                      <a:pt x="24" y="191"/>
                    </a:lnTo>
                    <a:lnTo>
                      <a:pt x="33" y="199"/>
                    </a:lnTo>
                    <a:lnTo>
                      <a:pt x="33" y="209"/>
                    </a:lnTo>
                    <a:lnTo>
                      <a:pt x="29" y="213"/>
                    </a:lnTo>
                    <a:lnTo>
                      <a:pt x="23" y="205"/>
                    </a:lnTo>
                    <a:lnTo>
                      <a:pt x="17" y="202"/>
                    </a:lnTo>
                    <a:lnTo>
                      <a:pt x="12" y="206"/>
                    </a:lnTo>
                    <a:lnTo>
                      <a:pt x="8" y="214"/>
                    </a:lnTo>
                    <a:lnTo>
                      <a:pt x="4" y="215"/>
                    </a:lnTo>
                    <a:lnTo>
                      <a:pt x="5" y="189"/>
                    </a:lnTo>
                    <a:lnTo>
                      <a:pt x="7" y="178"/>
                    </a:lnTo>
                    <a:lnTo>
                      <a:pt x="8" y="163"/>
                    </a:lnTo>
                    <a:lnTo>
                      <a:pt x="4" y="155"/>
                    </a:lnTo>
                    <a:lnTo>
                      <a:pt x="8" y="137"/>
                    </a:lnTo>
                    <a:lnTo>
                      <a:pt x="11" y="125"/>
                    </a:lnTo>
                    <a:lnTo>
                      <a:pt x="8" y="116"/>
                    </a:lnTo>
                    <a:lnTo>
                      <a:pt x="8" y="85"/>
                    </a:lnTo>
                    <a:lnTo>
                      <a:pt x="3" y="79"/>
                    </a:lnTo>
                    <a:lnTo>
                      <a:pt x="1" y="62"/>
                    </a:lnTo>
                    <a:lnTo>
                      <a:pt x="4" y="55"/>
                    </a:lnTo>
                    <a:lnTo>
                      <a:pt x="1" y="52"/>
                    </a:lnTo>
                    <a:lnTo>
                      <a:pt x="3" y="35"/>
                    </a:lnTo>
                    <a:lnTo>
                      <a:pt x="1" y="26"/>
                    </a:lnTo>
                    <a:lnTo>
                      <a:pt x="8" y="24"/>
                    </a:lnTo>
                    <a:lnTo>
                      <a:pt x="14" y="25"/>
                    </a:lnTo>
                    <a:lnTo>
                      <a:pt x="16" y="21"/>
                    </a:lnTo>
                    <a:lnTo>
                      <a:pt x="12" y="4"/>
                    </a:lnTo>
                    <a:lnTo>
                      <a:pt x="13" y="1"/>
                    </a:lnTo>
                    <a:lnTo>
                      <a:pt x="19" y="1"/>
                    </a:lnTo>
                    <a:close/>
                    <a:moveTo>
                      <a:pt x="20" y="0"/>
                    </a:moveTo>
                    <a:lnTo>
                      <a:pt x="19" y="0"/>
                    </a:lnTo>
                    <a:lnTo>
                      <a:pt x="13" y="0"/>
                    </a:lnTo>
                    <a:lnTo>
                      <a:pt x="12" y="0"/>
                    </a:lnTo>
                    <a:lnTo>
                      <a:pt x="12" y="1"/>
                    </a:lnTo>
                    <a:lnTo>
                      <a:pt x="11" y="4"/>
                    </a:lnTo>
                    <a:lnTo>
                      <a:pt x="11" y="4"/>
                    </a:lnTo>
                    <a:lnTo>
                      <a:pt x="11" y="4"/>
                    </a:lnTo>
                    <a:lnTo>
                      <a:pt x="15" y="21"/>
                    </a:lnTo>
                    <a:lnTo>
                      <a:pt x="14" y="25"/>
                    </a:lnTo>
                    <a:lnTo>
                      <a:pt x="8" y="23"/>
                    </a:lnTo>
                    <a:lnTo>
                      <a:pt x="8" y="23"/>
                    </a:lnTo>
                    <a:lnTo>
                      <a:pt x="8" y="23"/>
                    </a:lnTo>
                    <a:lnTo>
                      <a:pt x="0" y="26"/>
                    </a:lnTo>
                    <a:lnTo>
                      <a:pt x="0" y="26"/>
                    </a:lnTo>
                    <a:lnTo>
                      <a:pt x="0" y="26"/>
                    </a:lnTo>
                    <a:lnTo>
                      <a:pt x="3" y="35"/>
                    </a:lnTo>
                    <a:lnTo>
                      <a:pt x="0" y="52"/>
                    </a:lnTo>
                    <a:lnTo>
                      <a:pt x="0" y="52"/>
                    </a:lnTo>
                    <a:lnTo>
                      <a:pt x="0" y="52"/>
                    </a:lnTo>
                    <a:lnTo>
                      <a:pt x="4" y="55"/>
                    </a:lnTo>
                    <a:lnTo>
                      <a:pt x="0" y="61"/>
                    </a:lnTo>
                    <a:lnTo>
                      <a:pt x="0" y="62"/>
                    </a:lnTo>
                    <a:lnTo>
                      <a:pt x="0" y="62"/>
                    </a:lnTo>
                    <a:lnTo>
                      <a:pt x="3" y="79"/>
                    </a:lnTo>
                    <a:lnTo>
                      <a:pt x="3" y="80"/>
                    </a:lnTo>
                    <a:lnTo>
                      <a:pt x="3" y="80"/>
                    </a:lnTo>
                    <a:lnTo>
                      <a:pt x="8" y="85"/>
                    </a:lnTo>
                    <a:lnTo>
                      <a:pt x="8" y="116"/>
                    </a:lnTo>
                    <a:lnTo>
                      <a:pt x="8" y="116"/>
                    </a:lnTo>
                    <a:lnTo>
                      <a:pt x="8" y="116"/>
                    </a:lnTo>
                    <a:lnTo>
                      <a:pt x="10" y="125"/>
                    </a:lnTo>
                    <a:lnTo>
                      <a:pt x="8" y="137"/>
                    </a:lnTo>
                    <a:lnTo>
                      <a:pt x="4" y="154"/>
                    </a:lnTo>
                    <a:lnTo>
                      <a:pt x="4" y="155"/>
                    </a:lnTo>
                    <a:lnTo>
                      <a:pt x="4" y="155"/>
                    </a:lnTo>
                    <a:lnTo>
                      <a:pt x="8" y="163"/>
                    </a:lnTo>
                    <a:lnTo>
                      <a:pt x="7" y="178"/>
                    </a:lnTo>
                    <a:lnTo>
                      <a:pt x="5" y="189"/>
                    </a:lnTo>
                    <a:lnTo>
                      <a:pt x="4" y="215"/>
                    </a:lnTo>
                    <a:lnTo>
                      <a:pt x="4" y="215"/>
                    </a:lnTo>
                    <a:lnTo>
                      <a:pt x="4" y="215"/>
                    </a:lnTo>
                    <a:lnTo>
                      <a:pt x="8" y="214"/>
                    </a:lnTo>
                    <a:lnTo>
                      <a:pt x="8" y="214"/>
                    </a:lnTo>
                    <a:lnTo>
                      <a:pt x="8" y="214"/>
                    </a:lnTo>
                    <a:lnTo>
                      <a:pt x="12" y="206"/>
                    </a:lnTo>
                    <a:lnTo>
                      <a:pt x="17" y="203"/>
                    </a:lnTo>
                    <a:lnTo>
                      <a:pt x="23" y="205"/>
                    </a:lnTo>
                    <a:lnTo>
                      <a:pt x="28" y="213"/>
                    </a:lnTo>
                    <a:lnTo>
                      <a:pt x="29" y="214"/>
                    </a:lnTo>
                    <a:lnTo>
                      <a:pt x="29" y="213"/>
                    </a:lnTo>
                    <a:lnTo>
                      <a:pt x="33" y="209"/>
                    </a:lnTo>
                    <a:lnTo>
                      <a:pt x="33" y="209"/>
                    </a:lnTo>
                    <a:lnTo>
                      <a:pt x="33" y="209"/>
                    </a:lnTo>
                    <a:lnTo>
                      <a:pt x="33" y="199"/>
                    </a:lnTo>
                    <a:lnTo>
                      <a:pt x="33" y="199"/>
                    </a:lnTo>
                    <a:lnTo>
                      <a:pt x="33" y="198"/>
                    </a:lnTo>
                    <a:lnTo>
                      <a:pt x="24" y="190"/>
                    </a:lnTo>
                    <a:lnTo>
                      <a:pt x="18" y="183"/>
                    </a:lnTo>
                    <a:lnTo>
                      <a:pt x="18" y="168"/>
                    </a:lnTo>
                    <a:lnTo>
                      <a:pt x="22" y="162"/>
                    </a:lnTo>
                    <a:lnTo>
                      <a:pt x="22" y="162"/>
                    </a:lnTo>
                    <a:lnTo>
                      <a:pt x="22" y="162"/>
                    </a:lnTo>
                    <a:lnTo>
                      <a:pt x="22" y="156"/>
                    </a:lnTo>
                    <a:lnTo>
                      <a:pt x="23" y="152"/>
                    </a:lnTo>
                    <a:lnTo>
                      <a:pt x="24" y="152"/>
                    </a:lnTo>
                    <a:lnTo>
                      <a:pt x="24" y="152"/>
                    </a:lnTo>
                    <a:lnTo>
                      <a:pt x="25" y="135"/>
                    </a:lnTo>
                    <a:lnTo>
                      <a:pt x="30" y="132"/>
                    </a:lnTo>
                    <a:lnTo>
                      <a:pt x="37" y="135"/>
                    </a:lnTo>
                    <a:lnTo>
                      <a:pt x="45" y="143"/>
                    </a:lnTo>
                    <a:lnTo>
                      <a:pt x="47" y="146"/>
                    </a:lnTo>
                    <a:lnTo>
                      <a:pt x="47" y="146"/>
                    </a:lnTo>
                    <a:lnTo>
                      <a:pt x="48" y="146"/>
                    </a:lnTo>
                    <a:lnTo>
                      <a:pt x="51" y="147"/>
                    </a:lnTo>
                    <a:lnTo>
                      <a:pt x="52" y="147"/>
                    </a:lnTo>
                    <a:lnTo>
                      <a:pt x="52" y="147"/>
                    </a:lnTo>
                    <a:lnTo>
                      <a:pt x="53" y="143"/>
                    </a:lnTo>
                    <a:lnTo>
                      <a:pt x="53" y="143"/>
                    </a:lnTo>
                    <a:lnTo>
                      <a:pt x="53" y="143"/>
                    </a:lnTo>
                    <a:lnTo>
                      <a:pt x="52" y="136"/>
                    </a:lnTo>
                    <a:lnTo>
                      <a:pt x="52" y="136"/>
                    </a:lnTo>
                    <a:lnTo>
                      <a:pt x="52" y="136"/>
                    </a:lnTo>
                    <a:lnTo>
                      <a:pt x="44" y="126"/>
                    </a:lnTo>
                    <a:lnTo>
                      <a:pt x="40" y="105"/>
                    </a:lnTo>
                    <a:lnTo>
                      <a:pt x="35" y="87"/>
                    </a:lnTo>
                    <a:lnTo>
                      <a:pt x="30" y="58"/>
                    </a:lnTo>
                    <a:lnTo>
                      <a:pt x="29" y="44"/>
                    </a:lnTo>
                    <a:lnTo>
                      <a:pt x="29" y="26"/>
                    </a:lnTo>
                    <a:lnTo>
                      <a:pt x="29" y="26"/>
                    </a:lnTo>
                    <a:lnTo>
                      <a:pt x="29" y="26"/>
                    </a:lnTo>
                    <a:lnTo>
                      <a:pt x="25" y="11"/>
                    </a:lnTo>
                    <a:lnTo>
                      <a:pt x="25" y="11"/>
                    </a:lnTo>
                    <a:lnTo>
                      <a:pt x="25" y="11"/>
                    </a:lnTo>
                    <a:lnTo>
                      <a:pt x="23" y="5"/>
                    </a:lnTo>
                    <a:lnTo>
                      <a:pt x="23" y="5"/>
                    </a:lnTo>
                    <a:lnTo>
                      <a:pt x="23" y="5"/>
                    </a:lnTo>
                    <a:lnTo>
                      <a:pt x="20" y="0"/>
                    </a:lnTo>
                    <a:lnTo>
                      <a:pt x="20" y="0"/>
                    </a:lnTo>
                    <a:lnTo>
                      <a:pt x="2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4" name="Google Shape;614;p14"/>
              <p:cNvSpPr/>
              <p:nvPr/>
            </p:nvSpPr>
            <p:spPr>
              <a:xfrm>
                <a:off x="5482" y="1253"/>
                <a:ext cx="53" cy="215"/>
              </a:xfrm>
              <a:custGeom>
                <a:rect b="b" l="l" r="r" t="t"/>
                <a:pathLst>
                  <a:path extrusionOk="0" h="215" w="53">
                    <a:moveTo>
                      <a:pt x="19" y="1"/>
                    </a:moveTo>
                    <a:lnTo>
                      <a:pt x="23" y="5"/>
                    </a:lnTo>
                    <a:lnTo>
                      <a:pt x="25" y="11"/>
                    </a:lnTo>
                    <a:lnTo>
                      <a:pt x="29" y="26"/>
                    </a:lnTo>
                    <a:lnTo>
                      <a:pt x="29" y="44"/>
                    </a:lnTo>
                    <a:lnTo>
                      <a:pt x="30" y="58"/>
                    </a:lnTo>
                    <a:lnTo>
                      <a:pt x="34" y="87"/>
                    </a:lnTo>
                    <a:lnTo>
                      <a:pt x="39" y="105"/>
                    </a:lnTo>
                    <a:lnTo>
                      <a:pt x="44" y="126"/>
                    </a:lnTo>
                    <a:lnTo>
                      <a:pt x="51" y="136"/>
                    </a:lnTo>
                    <a:lnTo>
                      <a:pt x="52" y="143"/>
                    </a:lnTo>
                    <a:lnTo>
                      <a:pt x="51" y="147"/>
                    </a:lnTo>
                    <a:lnTo>
                      <a:pt x="48" y="146"/>
                    </a:lnTo>
                    <a:lnTo>
                      <a:pt x="46" y="143"/>
                    </a:lnTo>
                    <a:lnTo>
                      <a:pt x="37" y="134"/>
                    </a:lnTo>
                    <a:lnTo>
                      <a:pt x="30" y="132"/>
                    </a:lnTo>
                    <a:lnTo>
                      <a:pt x="25" y="135"/>
                    </a:lnTo>
                    <a:lnTo>
                      <a:pt x="23" y="152"/>
                    </a:lnTo>
                    <a:lnTo>
                      <a:pt x="21" y="156"/>
                    </a:lnTo>
                    <a:lnTo>
                      <a:pt x="21" y="162"/>
                    </a:lnTo>
                    <a:lnTo>
                      <a:pt x="17" y="168"/>
                    </a:lnTo>
                    <a:lnTo>
                      <a:pt x="17" y="183"/>
                    </a:lnTo>
                    <a:lnTo>
                      <a:pt x="24" y="191"/>
                    </a:lnTo>
                    <a:lnTo>
                      <a:pt x="33" y="199"/>
                    </a:lnTo>
                    <a:lnTo>
                      <a:pt x="33" y="209"/>
                    </a:lnTo>
                    <a:lnTo>
                      <a:pt x="29" y="213"/>
                    </a:lnTo>
                    <a:lnTo>
                      <a:pt x="23" y="205"/>
                    </a:lnTo>
                    <a:lnTo>
                      <a:pt x="17" y="202"/>
                    </a:lnTo>
                    <a:lnTo>
                      <a:pt x="12" y="206"/>
                    </a:lnTo>
                    <a:lnTo>
                      <a:pt x="8" y="214"/>
                    </a:lnTo>
                    <a:lnTo>
                      <a:pt x="4" y="215"/>
                    </a:lnTo>
                    <a:lnTo>
                      <a:pt x="5" y="189"/>
                    </a:lnTo>
                    <a:lnTo>
                      <a:pt x="7" y="178"/>
                    </a:lnTo>
                    <a:lnTo>
                      <a:pt x="8" y="163"/>
                    </a:lnTo>
                    <a:lnTo>
                      <a:pt x="4" y="155"/>
                    </a:lnTo>
                    <a:lnTo>
                      <a:pt x="8" y="137"/>
                    </a:lnTo>
                    <a:lnTo>
                      <a:pt x="11" y="125"/>
                    </a:lnTo>
                    <a:lnTo>
                      <a:pt x="8" y="116"/>
                    </a:lnTo>
                    <a:lnTo>
                      <a:pt x="8" y="85"/>
                    </a:lnTo>
                    <a:lnTo>
                      <a:pt x="3" y="79"/>
                    </a:lnTo>
                    <a:lnTo>
                      <a:pt x="1" y="62"/>
                    </a:lnTo>
                    <a:lnTo>
                      <a:pt x="4" y="55"/>
                    </a:lnTo>
                    <a:lnTo>
                      <a:pt x="1" y="52"/>
                    </a:lnTo>
                    <a:lnTo>
                      <a:pt x="3" y="35"/>
                    </a:lnTo>
                    <a:lnTo>
                      <a:pt x="1" y="26"/>
                    </a:lnTo>
                    <a:lnTo>
                      <a:pt x="8" y="24"/>
                    </a:lnTo>
                    <a:lnTo>
                      <a:pt x="14" y="25"/>
                    </a:lnTo>
                    <a:lnTo>
                      <a:pt x="16" y="21"/>
                    </a:lnTo>
                    <a:lnTo>
                      <a:pt x="12" y="4"/>
                    </a:lnTo>
                    <a:lnTo>
                      <a:pt x="13" y="1"/>
                    </a:lnTo>
                    <a:lnTo>
                      <a:pt x="19" y="1"/>
                    </a:lnTo>
                    <a:moveTo>
                      <a:pt x="20" y="0"/>
                    </a:moveTo>
                    <a:lnTo>
                      <a:pt x="19" y="0"/>
                    </a:lnTo>
                    <a:lnTo>
                      <a:pt x="13" y="0"/>
                    </a:lnTo>
                    <a:lnTo>
                      <a:pt x="12" y="0"/>
                    </a:lnTo>
                    <a:lnTo>
                      <a:pt x="12" y="1"/>
                    </a:lnTo>
                    <a:lnTo>
                      <a:pt x="11" y="4"/>
                    </a:lnTo>
                    <a:lnTo>
                      <a:pt x="11" y="4"/>
                    </a:lnTo>
                    <a:lnTo>
                      <a:pt x="11" y="4"/>
                    </a:lnTo>
                    <a:lnTo>
                      <a:pt x="15" y="21"/>
                    </a:lnTo>
                    <a:lnTo>
                      <a:pt x="14" y="25"/>
                    </a:lnTo>
                    <a:lnTo>
                      <a:pt x="8" y="23"/>
                    </a:lnTo>
                    <a:lnTo>
                      <a:pt x="8" y="23"/>
                    </a:lnTo>
                    <a:lnTo>
                      <a:pt x="8" y="23"/>
                    </a:lnTo>
                    <a:lnTo>
                      <a:pt x="0" y="26"/>
                    </a:lnTo>
                    <a:lnTo>
                      <a:pt x="0" y="26"/>
                    </a:lnTo>
                    <a:lnTo>
                      <a:pt x="0" y="26"/>
                    </a:lnTo>
                    <a:lnTo>
                      <a:pt x="3" y="35"/>
                    </a:lnTo>
                    <a:lnTo>
                      <a:pt x="0" y="52"/>
                    </a:lnTo>
                    <a:lnTo>
                      <a:pt x="0" y="52"/>
                    </a:lnTo>
                    <a:lnTo>
                      <a:pt x="0" y="52"/>
                    </a:lnTo>
                    <a:lnTo>
                      <a:pt x="4" y="55"/>
                    </a:lnTo>
                    <a:lnTo>
                      <a:pt x="0" y="61"/>
                    </a:lnTo>
                    <a:lnTo>
                      <a:pt x="0" y="62"/>
                    </a:lnTo>
                    <a:lnTo>
                      <a:pt x="0" y="62"/>
                    </a:lnTo>
                    <a:lnTo>
                      <a:pt x="3" y="79"/>
                    </a:lnTo>
                    <a:lnTo>
                      <a:pt x="3" y="80"/>
                    </a:lnTo>
                    <a:lnTo>
                      <a:pt x="3" y="80"/>
                    </a:lnTo>
                    <a:lnTo>
                      <a:pt x="8" y="85"/>
                    </a:lnTo>
                    <a:lnTo>
                      <a:pt x="8" y="116"/>
                    </a:lnTo>
                    <a:lnTo>
                      <a:pt x="8" y="116"/>
                    </a:lnTo>
                    <a:lnTo>
                      <a:pt x="8" y="116"/>
                    </a:lnTo>
                    <a:lnTo>
                      <a:pt x="10" y="125"/>
                    </a:lnTo>
                    <a:lnTo>
                      <a:pt x="8" y="137"/>
                    </a:lnTo>
                    <a:lnTo>
                      <a:pt x="4" y="154"/>
                    </a:lnTo>
                    <a:lnTo>
                      <a:pt x="4" y="155"/>
                    </a:lnTo>
                    <a:lnTo>
                      <a:pt x="4" y="155"/>
                    </a:lnTo>
                    <a:lnTo>
                      <a:pt x="8" y="163"/>
                    </a:lnTo>
                    <a:lnTo>
                      <a:pt x="7" y="178"/>
                    </a:lnTo>
                    <a:lnTo>
                      <a:pt x="5" y="189"/>
                    </a:lnTo>
                    <a:lnTo>
                      <a:pt x="4" y="215"/>
                    </a:lnTo>
                    <a:lnTo>
                      <a:pt x="4" y="215"/>
                    </a:lnTo>
                    <a:lnTo>
                      <a:pt x="4" y="215"/>
                    </a:lnTo>
                    <a:lnTo>
                      <a:pt x="8" y="214"/>
                    </a:lnTo>
                    <a:lnTo>
                      <a:pt x="8" y="214"/>
                    </a:lnTo>
                    <a:lnTo>
                      <a:pt x="8" y="214"/>
                    </a:lnTo>
                    <a:lnTo>
                      <a:pt x="12" y="206"/>
                    </a:lnTo>
                    <a:lnTo>
                      <a:pt x="17" y="203"/>
                    </a:lnTo>
                    <a:lnTo>
                      <a:pt x="23" y="205"/>
                    </a:lnTo>
                    <a:lnTo>
                      <a:pt x="28" y="213"/>
                    </a:lnTo>
                    <a:lnTo>
                      <a:pt x="29" y="214"/>
                    </a:lnTo>
                    <a:lnTo>
                      <a:pt x="29" y="213"/>
                    </a:lnTo>
                    <a:lnTo>
                      <a:pt x="33" y="209"/>
                    </a:lnTo>
                    <a:lnTo>
                      <a:pt x="33" y="209"/>
                    </a:lnTo>
                    <a:lnTo>
                      <a:pt x="33" y="209"/>
                    </a:lnTo>
                    <a:lnTo>
                      <a:pt x="33" y="199"/>
                    </a:lnTo>
                    <a:lnTo>
                      <a:pt x="33" y="199"/>
                    </a:lnTo>
                    <a:lnTo>
                      <a:pt x="33" y="198"/>
                    </a:lnTo>
                    <a:lnTo>
                      <a:pt x="24" y="190"/>
                    </a:lnTo>
                    <a:lnTo>
                      <a:pt x="18" y="183"/>
                    </a:lnTo>
                    <a:lnTo>
                      <a:pt x="18" y="168"/>
                    </a:lnTo>
                    <a:lnTo>
                      <a:pt x="22" y="162"/>
                    </a:lnTo>
                    <a:lnTo>
                      <a:pt x="22" y="162"/>
                    </a:lnTo>
                    <a:lnTo>
                      <a:pt x="22" y="162"/>
                    </a:lnTo>
                    <a:lnTo>
                      <a:pt x="22" y="156"/>
                    </a:lnTo>
                    <a:lnTo>
                      <a:pt x="23" y="152"/>
                    </a:lnTo>
                    <a:lnTo>
                      <a:pt x="24" y="152"/>
                    </a:lnTo>
                    <a:lnTo>
                      <a:pt x="24" y="152"/>
                    </a:lnTo>
                    <a:lnTo>
                      <a:pt x="25" y="135"/>
                    </a:lnTo>
                    <a:lnTo>
                      <a:pt x="30" y="132"/>
                    </a:lnTo>
                    <a:lnTo>
                      <a:pt x="37" y="135"/>
                    </a:lnTo>
                    <a:lnTo>
                      <a:pt x="45" y="143"/>
                    </a:lnTo>
                    <a:lnTo>
                      <a:pt x="47" y="146"/>
                    </a:lnTo>
                    <a:lnTo>
                      <a:pt x="47" y="146"/>
                    </a:lnTo>
                    <a:lnTo>
                      <a:pt x="48" y="146"/>
                    </a:lnTo>
                    <a:lnTo>
                      <a:pt x="51" y="147"/>
                    </a:lnTo>
                    <a:lnTo>
                      <a:pt x="52" y="147"/>
                    </a:lnTo>
                    <a:lnTo>
                      <a:pt x="52" y="147"/>
                    </a:lnTo>
                    <a:lnTo>
                      <a:pt x="53" y="143"/>
                    </a:lnTo>
                    <a:lnTo>
                      <a:pt x="53" y="143"/>
                    </a:lnTo>
                    <a:lnTo>
                      <a:pt x="53" y="143"/>
                    </a:lnTo>
                    <a:lnTo>
                      <a:pt x="52" y="136"/>
                    </a:lnTo>
                    <a:lnTo>
                      <a:pt x="52" y="136"/>
                    </a:lnTo>
                    <a:lnTo>
                      <a:pt x="52" y="136"/>
                    </a:lnTo>
                    <a:lnTo>
                      <a:pt x="44" y="126"/>
                    </a:lnTo>
                    <a:lnTo>
                      <a:pt x="40" y="105"/>
                    </a:lnTo>
                    <a:lnTo>
                      <a:pt x="35" y="87"/>
                    </a:lnTo>
                    <a:lnTo>
                      <a:pt x="30" y="58"/>
                    </a:lnTo>
                    <a:lnTo>
                      <a:pt x="29" y="44"/>
                    </a:lnTo>
                    <a:lnTo>
                      <a:pt x="29" y="26"/>
                    </a:lnTo>
                    <a:lnTo>
                      <a:pt x="29" y="26"/>
                    </a:lnTo>
                    <a:lnTo>
                      <a:pt x="29" y="26"/>
                    </a:lnTo>
                    <a:lnTo>
                      <a:pt x="25" y="11"/>
                    </a:lnTo>
                    <a:lnTo>
                      <a:pt x="25" y="11"/>
                    </a:lnTo>
                    <a:lnTo>
                      <a:pt x="25" y="11"/>
                    </a:lnTo>
                    <a:lnTo>
                      <a:pt x="23" y="5"/>
                    </a:lnTo>
                    <a:lnTo>
                      <a:pt x="23" y="5"/>
                    </a:lnTo>
                    <a:lnTo>
                      <a:pt x="23" y="5"/>
                    </a:lnTo>
                    <a:lnTo>
                      <a:pt x="20" y="0"/>
                    </a:lnTo>
                    <a:lnTo>
                      <a:pt x="20" y="0"/>
                    </a:lnTo>
                    <a:lnTo>
                      <a:pt x="2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5" name="Google Shape;615;p14"/>
              <p:cNvSpPr/>
              <p:nvPr/>
            </p:nvSpPr>
            <p:spPr>
              <a:xfrm>
                <a:off x="5442" y="1485"/>
                <a:ext cx="111" cy="86"/>
              </a:xfrm>
              <a:custGeom>
                <a:rect b="b" l="l" r="r" t="t"/>
                <a:pathLst>
                  <a:path extrusionOk="0" h="86" w="111">
                    <a:moveTo>
                      <a:pt x="7" y="74"/>
                    </a:moveTo>
                    <a:lnTo>
                      <a:pt x="0" y="73"/>
                    </a:lnTo>
                    <a:lnTo>
                      <a:pt x="6" y="66"/>
                    </a:lnTo>
                    <a:lnTo>
                      <a:pt x="17" y="59"/>
                    </a:lnTo>
                    <a:lnTo>
                      <a:pt x="17" y="52"/>
                    </a:lnTo>
                    <a:lnTo>
                      <a:pt x="22" y="46"/>
                    </a:lnTo>
                    <a:lnTo>
                      <a:pt x="28" y="51"/>
                    </a:lnTo>
                    <a:lnTo>
                      <a:pt x="34" y="48"/>
                    </a:lnTo>
                    <a:lnTo>
                      <a:pt x="35" y="43"/>
                    </a:lnTo>
                    <a:lnTo>
                      <a:pt x="40" y="30"/>
                    </a:lnTo>
                    <a:lnTo>
                      <a:pt x="41" y="9"/>
                    </a:lnTo>
                    <a:lnTo>
                      <a:pt x="36" y="8"/>
                    </a:lnTo>
                    <a:lnTo>
                      <a:pt x="38" y="0"/>
                    </a:lnTo>
                    <a:lnTo>
                      <a:pt x="49" y="0"/>
                    </a:lnTo>
                    <a:lnTo>
                      <a:pt x="54" y="6"/>
                    </a:lnTo>
                    <a:lnTo>
                      <a:pt x="59" y="18"/>
                    </a:lnTo>
                    <a:lnTo>
                      <a:pt x="65" y="23"/>
                    </a:lnTo>
                    <a:lnTo>
                      <a:pt x="72" y="24"/>
                    </a:lnTo>
                    <a:lnTo>
                      <a:pt x="79" y="30"/>
                    </a:lnTo>
                    <a:lnTo>
                      <a:pt x="87" y="34"/>
                    </a:lnTo>
                    <a:lnTo>
                      <a:pt x="95" y="31"/>
                    </a:lnTo>
                    <a:lnTo>
                      <a:pt x="103" y="25"/>
                    </a:lnTo>
                    <a:lnTo>
                      <a:pt x="103" y="38"/>
                    </a:lnTo>
                    <a:lnTo>
                      <a:pt x="109" y="40"/>
                    </a:lnTo>
                    <a:lnTo>
                      <a:pt x="111" y="46"/>
                    </a:lnTo>
                    <a:lnTo>
                      <a:pt x="103" y="54"/>
                    </a:lnTo>
                    <a:lnTo>
                      <a:pt x="91" y="55"/>
                    </a:lnTo>
                    <a:lnTo>
                      <a:pt x="82" y="57"/>
                    </a:lnTo>
                    <a:lnTo>
                      <a:pt x="72" y="68"/>
                    </a:lnTo>
                    <a:lnTo>
                      <a:pt x="72" y="74"/>
                    </a:lnTo>
                    <a:lnTo>
                      <a:pt x="65" y="76"/>
                    </a:lnTo>
                    <a:lnTo>
                      <a:pt x="57" y="68"/>
                    </a:lnTo>
                    <a:lnTo>
                      <a:pt x="47" y="67"/>
                    </a:lnTo>
                    <a:lnTo>
                      <a:pt x="42" y="64"/>
                    </a:lnTo>
                    <a:lnTo>
                      <a:pt x="37" y="68"/>
                    </a:lnTo>
                    <a:lnTo>
                      <a:pt x="25" y="66"/>
                    </a:lnTo>
                    <a:lnTo>
                      <a:pt x="19" y="66"/>
                    </a:lnTo>
                    <a:lnTo>
                      <a:pt x="14" y="68"/>
                    </a:lnTo>
                    <a:lnTo>
                      <a:pt x="22" y="75"/>
                    </a:lnTo>
                    <a:lnTo>
                      <a:pt x="22" y="82"/>
                    </a:lnTo>
                    <a:lnTo>
                      <a:pt x="11" y="86"/>
                    </a:lnTo>
                    <a:lnTo>
                      <a:pt x="7" y="7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6" name="Google Shape;616;p14"/>
              <p:cNvSpPr/>
              <p:nvPr/>
            </p:nvSpPr>
            <p:spPr>
              <a:xfrm>
                <a:off x="5442" y="1485"/>
                <a:ext cx="111" cy="87"/>
              </a:xfrm>
              <a:custGeom>
                <a:rect b="b" l="l" r="r" t="t"/>
                <a:pathLst>
                  <a:path extrusionOk="0" h="87" w="111">
                    <a:moveTo>
                      <a:pt x="49" y="0"/>
                    </a:moveTo>
                    <a:lnTo>
                      <a:pt x="54" y="6"/>
                    </a:lnTo>
                    <a:lnTo>
                      <a:pt x="58" y="18"/>
                    </a:lnTo>
                    <a:lnTo>
                      <a:pt x="65" y="23"/>
                    </a:lnTo>
                    <a:lnTo>
                      <a:pt x="72" y="24"/>
                    </a:lnTo>
                    <a:lnTo>
                      <a:pt x="79" y="30"/>
                    </a:lnTo>
                    <a:lnTo>
                      <a:pt x="87" y="34"/>
                    </a:lnTo>
                    <a:lnTo>
                      <a:pt x="95" y="31"/>
                    </a:lnTo>
                    <a:lnTo>
                      <a:pt x="103" y="25"/>
                    </a:lnTo>
                    <a:lnTo>
                      <a:pt x="103" y="30"/>
                    </a:lnTo>
                    <a:lnTo>
                      <a:pt x="103" y="38"/>
                    </a:lnTo>
                    <a:lnTo>
                      <a:pt x="108" y="40"/>
                    </a:lnTo>
                    <a:lnTo>
                      <a:pt x="110" y="46"/>
                    </a:lnTo>
                    <a:lnTo>
                      <a:pt x="103" y="54"/>
                    </a:lnTo>
                    <a:lnTo>
                      <a:pt x="91" y="55"/>
                    </a:lnTo>
                    <a:lnTo>
                      <a:pt x="82" y="57"/>
                    </a:lnTo>
                    <a:lnTo>
                      <a:pt x="72" y="68"/>
                    </a:lnTo>
                    <a:lnTo>
                      <a:pt x="72" y="74"/>
                    </a:lnTo>
                    <a:lnTo>
                      <a:pt x="65" y="75"/>
                    </a:lnTo>
                    <a:lnTo>
                      <a:pt x="57" y="68"/>
                    </a:lnTo>
                    <a:lnTo>
                      <a:pt x="47" y="67"/>
                    </a:lnTo>
                    <a:lnTo>
                      <a:pt x="42" y="64"/>
                    </a:lnTo>
                    <a:lnTo>
                      <a:pt x="37" y="68"/>
                    </a:lnTo>
                    <a:lnTo>
                      <a:pt x="25" y="66"/>
                    </a:lnTo>
                    <a:lnTo>
                      <a:pt x="19" y="66"/>
                    </a:lnTo>
                    <a:lnTo>
                      <a:pt x="13" y="68"/>
                    </a:lnTo>
                    <a:lnTo>
                      <a:pt x="22" y="75"/>
                    </a:lnTo>
                    <a:lnTo>
                      <a:pt x="22" y="82"/>
                    </a:lnTo>
                    <a:lnTo>
                      <a:pt x="11" y="86"/>
                    </a:lnTo>
                    <a:lnTo>
                      <a:pt x="7" y="74"/>
                    </a:lnTo>
                    <a:lnTo>
                      <a:pt x="1" y="73"/>
                    </a:lnTo>
                    <a:lnTo>
                      <a:pt x="7" y="66"/>
                    </a:lnTo>
                    <a:lnTo>
                      <a:pt x="17" y="59"/>
                    </a:lnTo>
                    <a:lnTo>
                      <a:pt x="17" y="52"/>
                    </a:lnTo>
                    <a:lnTo>
                      <a:pt x="22" y="46"/>
                    </a:lnTo>
                    <a:lnTo>
                      <a:pt x="28" y="51"/>
                    </a:lnTo>
                    <a:lnTo>
                      <a:pt x="34" y="48"/>
                    </a:lnTo>
                    <a:lnTo>
                      <a:pt x="35" y="43"/>
                    </a:lnTo>
                    <a:lnTo>
                      <a:pt x="41" y="30"/>
                    </a:lnTo>
                    <a:lnTo>
                      <a:pt x="41" y="9"/>
                    </a:lnTo>
                    <a:lnTo>
                      <a:pt x="37" y="7"/>
                    </a:lnTo>
                    <a:lnTo>
                      <a:pt x="39" y="0"/>
                    </a:lnTo>
                    <a:lnTo>
                      <a:pt x="49" y="0"/>
                    </a:lnTo>
                    <a:close/>
                    <a:moveTo>
                      <a:pt x="49" y="0"/>
                    </a:moveTo>
                    <a:lnTo>
                      <a:pt x="49" y="0"/>
                    </a:lnTo>
                    <a:lnTo>
                      <a:pt x="39" y="0"/>
                    </a:lnTo>
                    <a:lnTo>
                      <a:pt x="38" y="0"/>
                    </a:lnTo>
                    <a:lnTo>
                      <a:pt x="38" y="0"/>
                    </a:lnTo>
                    <a:lnTo>
                      <a:pt x="36" y="7"/>
                    </a:lnTo>
                    <a:lnTo>
                      <a:pt x="36" y="8"/>
                    </a:lnTo>
                    <a:lnTo>
                      <a:pt x="36" y="8"/>
                    </a:lnTo>
                    <a:lnTo>
                      <a:pt x="41" y="9"/>
                    </a:lnTo>
                    <a:lnTo>
                      <a:pt x="40" y="30"/>
                    </a:lnTo>
                    <a:lnTo>
                      <a:pt x="34" y="43"/>
                    </a:lnTo>
                    <a:lnTo>
                      <a:pt x="34" y="43"/>
                    </a:lnTo>
                    <a:lnTo>
                      <a:pt x="34" y="43"/>
                    </a:lnTo>
                    <a:lnTo>
                      <a:pt x="33" y="48"/>
                    </a:lnTo>
                    <a:lnTo>
                      <a:pt x="28" y="50"/>
                    </a:lnTo>
                    <a:lnTo>
                      <a:pt x="22" y="46"/>
                    </a:lnTo>
                    <a:lnTo>
                      <a:pt x="22" y="46"/>
                    </a:lnTo>
                    <a:lnTo>
                      <a:pt x="21" y="46"/>
                    </a:lnTo>
                    <a:lnTo>
                      <a:pt x="17" y="51"/>
                    </a:lnTo>
                    <a:lnTo>
                      <a:pt x="16" y="51"/>
                    </a:lnTo>
                    <a:lnTo>
                      <a:pt x="16" y="52"/>
                    </a:lnTo>
                    <a:lnTo>
                      <a:pt x="16" y="59"/>
                    </a:lnTo>
                    <a:lnTo>
                      <a:pt x="6" y="65"/>
                    </a:lnTo>
                    <a:lnTo>
                      <a:pt x="6" y="65"/>
                    </a:lnTo>
                    <a:lnTo>
                      <a:pt x="6" y="66"/>
                    </a:lnTo>
                    <a:lnTo>
                      <a:pt x="1" y="73"/>
                    </a:lnTo>
                    <a:lnTo>
                      <a:pt x="0" y="73"/>
                    </a:lnTo>
                    <a:lnTo>
                      <a:pt x="1" y="73"/>
                    </a:lnTo>
                    <a:lnTo>
                      <a:pt x="7" y="74"/>
                    </a:lnTo>
                    <a:lnTo>
                      <a:pt x="11" y="86"/>
                    </a:lnTo>
                    <a:lnTo>
                      <a:pt x="11" y="87"/>
                    </a:lnTo>
                    <a:lnTo>
                      <a:pt x="11" y="87"/>
                    </a:lnTo>
                    <a:lnTo>
                      <a:pt x="22" y="82"/>
                    </a:lnTo>
                    <a:lnTo>
                      <a:pt x="22" y="82"/>
                    </a:lnTo>
                    <a:lnTo>
                      <a:pt x="22" y="82"/>
                    </a:lnTo>
                    <a:lnTo>
                      <a:pt x="22" y="75"/>
                    </a:lnTo>
                    <a:lnTo>
                      <a:pt x="22" y="75"/>
                    </a:lnTo>
                    <a:lnTo>
                      <a:pt x="22" y="75"/>
                    </a:lnTo>
                    <a:lnTo>
                      <a:pt x="14" y="68"/>
                    </a:lnTo>
                    <a:lnTo>
                      <a:pt x="19" y="66"/>
                    </a:lnTo>
                    <a:lnTo>
                      <a:pt x="25" y="66"/>
                    </a:lnTo>
                    <a:lnTo>
                      <a:pt x="37" y="68"/>
                    </a:lnTo>
                    <a:lnTo>
                      <a:pt x="37" y="68"/>
                    </a:lnTo>
                    <a:lnTo>
                      <a:pt x="37" y="68"/>
                    </a:lnTo>
                    <a:lnTo>
                      <a:pt x="42" y="65"/>
                    </a:lnTo>
                    <a:lnTo>
                      <a:pt x="47" y="67"/>
                    </a:lnTo>
                    <a:lnTo>
                      <a:pt x="47" y="67"/>
                    </a:lnTo>
                    <a:lnTo>
                      <a:pt x="47" y="67"/>
                    </a:lnTo>
                    <a:lnTo>
                      <a:pt x="57" y="68"/>
                    </a:lnTo>
                    <a:lnTo>
                      <a:pt x="65" y="76"/>
                    </a:lnTo>
                    <a:lnTo>
                      <a:pt x="65" y="76"/>
                    </a:lnTo>
                    <a:lnTo>
                      <a:pt x="65" y="76"/>
                    </a:lnTo>
                    <a:lnTo>
                      <a:pt x="72" y="74"/>
                    </a:lnTo>
                    <a:lnTo>
                      <a:pt x="72" y="74"/>
                    </a:lnTo>
                    <a:lnTo>
                      <a:pt x="72" y="74"/>
                    </a:lnTo>
                    <a:lnTo>
                      <a:pt x="72" y="68"/>
                    </a:lnTo>
                    <a:lnTo>
                      <a:pt x="82" y="57"/>
                    </a:lnTo>
                    <a:lnTo>
                      <a:pt x="92" y="56"/>
                    </a:lnTo>
                    <a:lnTo>
                      <a:pt x="103" y="55"/>
                    </a:lnTo>
                    <a:lnTo>
                      <a:pt x="103" y="55"/>
                    </a:lnTo>
                    <a:lnTo>
                      <a:pt x="103" y="55"/>
                    </a:lnTo>
                    <a:lnTo>
                      <a:pt x="111" y="47"/>
                    </a:lnTo>
                    <a:lnTo>
                      <a:pt x="111" y="46"/>
                    </a:lnTo>
                    <a:lnTo>
                      <a:pt x="111" y="46"/>
                    </a:lnTo>
                    <a:lnTo>
                      <a:pt x="109" y="40"/>
                    </a:lnTo>
                    <a:lnTo>
                      <a:pt x="109" y="40"/>
                    </a:lnTo>
                    <a:lnTo>
                      <a:pt x="108" y="40"/>
                    </a:lnTo>
                    <a:lnTo>
                      <a:pt x="103" y="38"/>
                    </a:lnTo>
                    <a:lnTo>
                      <a:pt x="103" y="30"/>
                    </a:lnTo>
                    <a:lnTo>
                      <a:pt x="103" y="25"/>
                    </a:lnTo>
                    <a:lnTo>
                      <a:pt x="103" y="24"/>
                    </a:lnTo>
                    <a:lnTo>
                      <a:pt x="102" y="25"/>
                    </a:lnTo>
                    <a:lnTo>
                      <a:pt x="95" y="31"/>
                    </a:lnTo>
                    <a:lnTo>
                      <a:pt x="87" y="33"/>
                    </a:lnTo>
                    <a:lnTo>
                      <a:pt x="79" y="30"/>
                    </a:lnTo>
                    <a:lnTo>
                      <a:pt x="72" y="24"/>
                    </a:lnTo>
                    <a:lnTo>
                      <a:pt x="72" y="24"/>
                    </a:lnTo>
                    <a:lnTo>
                      <a:pt x="72" y="24"/>
                    </a:lnTo>
                    <a:lnTo>
                      <a:pt x="65" y="23"/>
                    </a:lnTo>
                    <a:lnTo>
                      <a:pt x="59" y="18"/>
                    </a:lnTo>
                    <a:lnTo>
                      <a:pt x="54" y="6"/>
                    </a:lnTo>
                    <a:lnTo>
                      <a:pt x="54" y="5"/>
                    </a:lnTo>
                    <a:lnTo>
                      <a:pt x="54" y="5"/>
                    </a:lnTo>
                    <a:lnTo>
                      <a:pt x="49" y="0"/>
                    </a:lnTo>
                    <a:lnTo>
                      <a:pt x="49" y="0"/>
                    </a:lnTo>
                    <a:lnTo>
                      <a:pt x="4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7" name="Google Shape;617;p14"/>
              <p:cNvSpPr/>
              <p:nvPr/>
            </p:nvSpPr>
            <p:spPr>
              <a:xfrm>
                <a:off x="5442" y="1485"/>
                <a:ext cx="111" cy="87"/>
              </a:xfrm>
              <a:custGeom>
                <a:rect b="b" l="l" r="r" t="t"/>
                <a:pathLst>
                  <a:path extrusionOk="0" h="87" w="111">
                    <a:moveTo>
                      <a:pt x="49" y="0"/>
                    </a:moveTo>
                    <a:lnTo>
                      <a:pt x="54" y="6"/>
                    </a:lnTo>
                    <a:lnTo>
                      <a:pt x="58" y="18"/>
                    </a:lnTo>
                    <a:lnTo>
                      <a:pt x="65" y="23"/>
                    </a:lnTo>
                    <a:lnTo>
                      <a:pt x="72" y="24"/>
                    </a:lnTo>
                    <a:lnTo>
                      <a:pt x="79" y="30"/>
                    </a:lnTo>
                    <a:lnTo>
                      <a:pt x="87" y="34"/>
                    </a:lnTo>
                    <a:lnTo>
                      <a:pt x="95" y="31"/>
                    </a:lnTo>
                    <a:lnTo>
                      <a:pt x="103" y="25"/>
                    </a:lnTo>
                    <a:lnTo>
                      <a:pt x="103" y="30"/>
                    </a:lnTo>
                    <a:lnTo>
                      <a:pt x="103" y="38"/>
                    </a:lnTo>
                    <a:lnTo>
                      <a:pt x="108" y="40"/>
                    </a:lnTo>
                    <a:lnTo>
                      <a:pt x="110" y="46"/>
                    </a:lnTo>
                    <a:lnTo>
                      <a:pt x="103" y="54"/>
                    </a:lnTo>
                    <a:lnTo>
                      <a:pt x="91" y="55"/>
                    </a:lnTo>
                    <a:lnTo>
                      <a:pt x="82" y="57"/>
                    </a:lnTo>
                    <a:lnTo>
                      <a:pt x="72" y="68"/>
                    </a:lnTo>
                    <a:lnTo>
                      <a:pt x="72" y="74"/>
                    </a:lnTo>
                    <a:lnTo>
                      <a:pt x="65" y="75"/>
                    </a:lnTo>
                    <a:lnTo>
                      <a:pt x="57" y="68"/>
                    </a:lnTo>
                    <a:lnTo>
                      <a:pt x="47" y="67"/>
                    </a:lnTo>
                    <a:lnTo>
                      <a:pt x="42" y="64"/>
                    </a:lnTo>
                    <a:lnTo>
                      <a:pt x="37" y="68"/>
                    </a:lnTo>
                    <a:lnTo>
                      <a:pt x="25" y="66"/>
                    </a:lnTo>
                    <a:lnTo>
                      <a:pt x="19" y="66"/>
                    </a:lnTo>
                    <a:lnTo>
                      <a:pt x="13" y="68"/>
                    </a:lnTo>
                    <a:lnTo>
                      <a:pt x="22" y="75"/>
                    </a:lnTo>
                    <a:lnTo>
                      <a:pt x="22" y="82"/>
                    </a:lnTo>
                    <a:lnTo>
                      <a:pt x="11" y="86"/>
                    </a:lnTo>
                    <a:lnTo>
                      <a:pt x="7" y="74"/>
                    </a:lnTo>
                    <a:lnTo>
                      <a:pt x="1" y="73"/>
                    </a:lnTo>
                    <a:lnTo>
                      <a:pt x="7" y="66"/>
                    </a:lnTo>
                    <a:lnTo>
                      <a:pt x="17" y="59"/>
                    </a:lnTo>
                    <a:lnTo>
                      <a:pt x="17" y="52"/>
                    </a:lnTo>
                    <a:lnTo>
                      <a:pt x="22" y="46"/>
                    </a:lnTo>
                    <a:lnTo>
                      <a:pt x="28" y="51"/>
                    </a:lnTo>
                    <a:lnTo>
                      <a:pt x="34" y="48"/>
                    </a:lnTo>
                    <a:lnTo>
                      <a:pt x="35" y="43"/>
                    </a:lnTo>
                    <a:lnTo>
                      <a:pt x="41" y="30"/>
                    </a:lnTo>
                    <a:lnTo>
                      <a:pt x="41" y="9"/>
                    </a:lnTo>
                    <a:lnTo>
                      <a:pt x="37" y="7"/>
                    </a:lnTo>
                    <a:lnTo>
                      <a:pt x="39" y="0"/>
                    </a:lnTo>
                    <a:lnTo>
                      <a:pt x="49" y="0"/>
                    </a:lnTo>
                    <a:moveTo>
                      <a:pt x="49" y="0"/>
                    </a:moveTo>
                    <a:lnTo>
                      <a:pt x="49" y="0"/>
                    </a:lnTo>
                    <a:lnTo>
                      <a:pt x="39" y="0"/>
                    </a:lnTo>
                    <a:lnTo>
                      <a:pt x="38" y="0"/>
                    </a:lnTo>
                    <a:lnTo>
                      <a:pt x="38" y="0"/>
                    </a:lnTo>
                    <a:lnTo>
                      <a:pt x="36" y="7"/>
                    </a:lnTo>
                    <a:lnTo>
                      <a:pt x="36" y="8"/>
                    </a:lnTo>
                    <a:lnTo>
                      <a:pt x="36" y="8"/>
                    </a:lnTo>
                    <a:lnTo>
                      <a:pt x="41" y="9"/>
                    </a:lnTo>
                    <a:lnTo>
                      <a:pt x="40" y="30"/>
                    </a:lnTo>
                    <a:lnTo>
                      <a:pt x="34" y="43"/>
                    </a:lnTo>
                    <a:lnTo>
                      <a:pt x="34" y="43"/>
                    </a:lnTo>
                    <a:lnTo>
                      <a:pt x="34" y="43"/>
                    </a:lnTo>
                    <a:lnTo>
                      <a:pt x="33" y="48"/>
                    </a:lnTo>
                    <a:lnTo>
                      <a:pt x="28" y="50"/>
                    </a:lnTo>
                    <a:lnTo>
                      <a:pt x="22" y="46"/>
                    </a:lnTo>
                    <a:lnTo>
                      <a:pt x="22" y="46"/>
                    </a:lnTo>
                    <a:lnTo>
                      <a:pt x="21" y="46"/>
                    </a:lnTo>
                    <a:lnTo>
                      <a:pt x="17" y="51"/>
                    </a:lnTo>
                    <a:lnTo>
                      <a:pt x="16" y="51"/>
                    </a:lnTo>
                    <a:lnTo>
                      <a:pt x="16" y="52"/>
                    </a:lnTo>
                    <a:lnTo>
                      <a:pt x="16" y="59"/>
                    </a:lnTo>
                    <a:lnTo>
                      <a:pt x="6" y="65"/>
                    </a:lnTo>
                    <a:lnTo>
                      <a:pt x="6" y="65"/>
                    </a:lnTo>
                    <a:lnTo>
                      <a:pt x="6" y="66"/>
                    </a:lnTo>
                    <a:lnTo>
                      <a:pt x="1" y="73"/>
                    </a:lnTo>
                    <a:lnTo>
                      <a:pt x="0" y="73"/>
                    </a:lnTo>
                    <a:lnTo>
                      <a:pt x="1" y="73"/>
                    </a:lnTo>
                    <a:lnTo>
                      <a:pt x="7" y="74"/>
                    </a:lnTo>
                    <a:lnTo>
                      <a:pt x="11" y="86"/>
                    </a:lnTo>
                    <a:lnTo>
                      <a:pt x="11" y="87"/>
                    </a:lnTo>
                    <a:lnTo>
                      <a:pt x="11" y="87"/>
                    </a:lnTo>
                    <a:lnTo>
                      <a:pt x="22" y="82"/>
                    </a:lnTo>
                    <a:lnTo>
                      <a:pt x="22" y="82"/>
                    </a:lnTo>
                    <a:lnTo>
                      <a:pt x="22" y="82"/>
                    </a:lnTo>
                    <a:lnTo>
                      <a:pt x="22" y="75"/>
                    </a:lnTo>
                    <a:lnTo>
                      <a:pt x="22" y="75"/>
                    </a:lnTo>
                    <a:lnTo>
                      <a:pt x="22" y="75"/>
                    </a:lnTo>
                    <a:lnTo>
                      <a:pt x="14" y="68"/>
                    </a:lnTo>
                    <a:lnTo>
                      <a:pt x="19" y="66"/>
                    </a:lnTo>
                    <a:lnTo>
                      <a:pt x="25" y="66"/>
                    </a:lnTo>
                    <a:lnTo>
                      <a:pt x="37" y="68"/>
                    </a:lnTo>
                    <a:lnTo>
                      <a:pt x="37" y="68"/>
                    </a:lnTo>
                    <a:lnTo>
                      <a:pt x="37" y="68"/>
                    </a:lnTo>
                    <a:lnTo>
                      <a:pt x="42" y="65"/>
                    </a:lnTo>
                    <a:lnTo>
                      <a:pt x="47" y="67"/>
                    </a:lnTo>
                    <a:lnTo>
                      <a:pt x="47" y="67"/>
                    </a:lnTo>
                    <a:lnTo>
                      <a:pt x="47" y="67"/>
                    </a:lnTo>
                    <a:lnTo>
                      <a:pt x="57" y="68"/>
                    </a:lnTo>
                    <a:lnTo>
                      <a:pt x="65" y="76"/>
                    </a:lnTo>
                    <a:lnTo>
                      <a:pt x="65" y="76"/>
                    </a:lnTo>
                    <a:lnTo>
                      <a:pt x="65" y="76"/>
                    </a:lnTo>
                    <a:lnTo>
                      <a:pt x="72" y="74"/>
                    </a:lnTo>
                    <a:lnTo>
                      <a:pt x="72" y="74"/>
                    </a:lnTo>
                    <a:lnTo>
                      <a:pt x="72" y="74"/>
                    </a:lnTo>
                    <a:lnTo>
                      <a:pt x="72" y="68"/>
                    </a:lnTo>
                    <a:lnTo>
                      <a:pt x="82" y="57"/>
                    </a:lnTo>
                    <a:lnTo>
                      <a:pt x="92" y="56"/>
                    </a:lnTo>
                    <a:lnTo>
                      <a:pt x="103" y="55"/>
                    </a:lnTo>
                    <a:lnTo>
                      <a:pt x="103" y="55"/>
                    </a:lnTo>
                    <a:lnTo>
                      <a:pt x="103" y="55"/>
                    </a:lnTo>
                    <a:lnTo>
                      <a:pt x="111" y="47"/>
                    </a:lnTo>
                    <a:lnTo>
                      <a:pt x="111" y="46"/>
                    </a:lnTo>
                    <a:lnTo>
                      <a:pt x="111" y="46"/>
                    </a:lnTo>
                    <a:lnTo>
                      <a:pt x="109" y="40"/>
                    </a:lnTo>
                    <a:lnTo>
                      <a:pt x="109" y="40"/>
                    </a:lnTo>
                    <a:lnTo>
                      <a:pt x="108" y="40"/>
                    </a:lnTo>
                    <a:lnTo>
                      <a:pt x="103" y="38"/>
                    </a:lnTo>
                    <a:lnTo>
                      <a:pt x="103" y="30"/>
                    </a:lnTo>
                    <a:lnTo>
                      <a:pt x="103" y="25"/>
                    </a:lnTo>
                    <a:lnTo>
                      <a:pt x="103" y="24"/>
                    </a:lnTo>
                    <a:lnTo>
                      <a:pt x="102" y="25"/>
                    </a:lnTo>
                    <a:lnTo>
                      <a:pt x="95" y="31"/>
                    </a:lnTo>
                    <a:lnTo>
                      <a:pt x="87" y="33"/>
                    </a:lnTo>
                    <a:lnTo>
                      <a:pt x="79" y="30"/>
                    </a:lnTo>
                    <a:lnTo>
                      <a:pt x="72" y="24"/>
                    </a:lnTo>
                    <a:lnTo>
                      <a:pt x="72" y="24"/>
                    </a:lnTo>
                    <a:lnTo>
                      <a:pt x="72" y="24"/>
                    </a:lnTo>
                    <a:lnTo>
                      <a:pt x="65" y="23"/>
                    </a:lnTo>
                    <a:lnTo>
                      <a:pt x="59" y="18"/>
                    </a:lnTo>
                    <a:lnTo>
                      <a:pt x="54" y="6"/>
                    </a:lnTo>
                    <a:lnTo>
                      <a:pt x="54" y="5"/>
                    </a:lnTo>
                    <a:lnTo>
                      <a:pt x="54" y="5"/>
                    </a:lnTo>
                    <a:lnTo>
                      <a:pt x="49" y="0"/>
                    </a:lnTo>
                    <a:lnTo>
                      <a:pt x="49" y="0"/>
                    </a:lnTo>
                    <a:lnTo>
                      <a:pt x="4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8" name="Google Shape;618;p14"/>
              <p:cNvSpPr/>
              <p:nvPr/>
            </p:nvSpPr>
            <p:spPr>
              <a:xfrm>
                <a:off x="5291" y="1571"/>
                <a:ext cx="196" cy="171"/>
              </a:xfrm>
              <a:custGeom>
                <a:rect b="b" l="l" r="r" t="t"/>
                <a:pathLst>
                  <a:path extrusionOk="0" h="171" w="196">
                    <a:moveTo>
                      <a:pt x="80" y="167"/>
                    </a:moveTo>
                    <a:lnTo>
                      <a:pt x="77" y="159"/>
                    </a:lnTo>
                    <a:lnTo>
                      <a:pt x="80" y="155"/>
                    </a:lnTo>
                    <a:lnTo>
                      <a:pt x="78" y="147"/>
                    </a:lnTo>
                    <a:lnTo>
                      <a:pt x="67" y="143"/>
                    </a:lnTo>
                    <a:lnTo>
                      <a:pt x="48" y="147"/>
                    </a:lnTo>
                    <a:lnTo>
                      <a:pt x="42" y="154"/>
                    </a:lnTo>
                    <a:lnTo>
                      <a:pt x="23" y="158"/>
                    </a:lnTo>
                    <a:lnTo>
                      <a:pt x="14" y="163"/>
                    </a:lnTo>
                    <a:lnTo>
                      <a:pt x="14" y="158"/>
                    </a:lnTo>
                    <a:lnTo>
                      <a:pt x="2" y="159"/>
                    </a:lnTo>
                    <a:lnTo>
                      <a:pt x="0" y="152"/>
                    </a:lnTo>
                    <a:lnTo>
                      <a:pt x="7" y="148"/>
                    </a:lnTo>
                    <a:lnTo>
                      <a:pt x="14" y="146"/>
                    </a:lnTo>
                    <a:lnTo>
                      <a:pt x="29" y="136"/>
                    </a:lnTo>
                    <a:lnTo>
                      <a:pt x="32" y="128"/>
                    </a:lnTo>
                    <a:lnTo>
                      <a:pt x="41" y="128"/>
                    </a:lnTo>
                    <a:lnTo>
                      <a:pt x="50" y="130"/>
                    </a:lnTo>
                    <a:lnTo>
                      <a:pt x="61" y="129"/>
                    </a:lnTo>
                    <a:lnTo>
                      <a:pt x="71" y="125"/>
                    </a:lnTo>
                    <a:lnTo>
                      <a:pt x="83" y="126"/>
                    </a:lnTo>
                    <a:lnTo>
                      <a:pt x="103" y="101"/>
                    </a:lnTo>
                    <a:lnTo>
                      <a:pt x="104" y="92"/>
                    </a:lnTo>
                    <a:lnTo>
                      <a:pt x="109" y="90"/>
                    </a:lnTo>
                    <a:lnTo>
                      <a:pt x="114" y="91"/>
                    </a:lnTo>
                    <a:lnTo>
                      <a:pt x="110" y="100"/>
                    </a:lnTo>
                    <a:lnTo>
                      <a:pt x="116" y="103"/>
                    </a:lnTo>
                    <a:lnTo>
                      <a:pt x="125" y="99"/>
                    </a:lnTo>
                    <a:lnTo>
                      <a:pt x="130" y="92"/>
                    </a:lnTo>
                    <a:lnTo>
                      <a:pt x="138" y="87"/>
                    </a:lnTo>
                    <a:lnTo>
                      <a:pt x="151" y="70"/>
                    </a:lnTo>
                    <a:lnTo>
                      <a:pt x="158" y="54"/>
                    </a:lnTo>
                    <a:lnTo>
                      <a:pt x="158" y="23"/>
                    </a:lnTo>
                    <a:lnTo>
                      <a:pt x="164" y="12"/>
                    </a:lnTo>
                    <a:lnTo>
                      <a:pt x="170" y="11"/>
                    </a:lnTo>
                    <a:lnTo>
                      <a:pt x="175" y="18"/>
                    </a:lnTo>
                    <a:lnTo>
                      <a:pt x="179" y="18"/>
                    </a:lnTo>
                    <a:lnTo>
                      <a:pt x="177" y="11"/>
                    </a:lnTo>
                    <a:lnTo>
                      <a:pt x="174" y="5"/>
                    </a:lnTo>
                    <a:lnTo>
                      <a:pt x="180" y="0"/>
                    </a:lnTo>
                    <a:lnTo>
                      <a:pt x="185" y="3"/>
                    </a:lnTo>
                    <a:lnTo>
                      <a:pt x="184" y="19"/>
                    </a:lnTo>
                    <a:lnTo>
                      <a:pt x="191" y="25"/>
                    </a:lnTo>
                    <a:lnTo>
                      <a:pt x="194" y="33"/>
                    </a:lnTo>
                    <a:lnTo>
                      <a:pt x="196" y="33"/>
                    </a:lnTo>
                    <a:lnTo>
                      <a:pt x="196" y="47"/>
                    </a:lnTo>
                    <a:lnTo>
                      <a:pt x="188" y="62"/>
                    </a:lnTo>
                    <a:lnTo>
                      <a:pt x="187" y="75"/>
                    </a:lnTo>
                    <a:lnTo>
                      <a:pt x="183" y="73"/>
                    </a:lnTo>
                    <a:lnTo>
                      <a:pt x="177" y="77"/>
                    </a:lnTo>
                    <a:lnTo>
                      <a:pt x="175" y="85"/>
                    </a:lnTo>
                    <a:lnTo>
                      <a:pt x="181" y="93"/>
                    </a:lnTo>
                    <a:lnTo>
                      <a:pt x="172" y="112"/>
                    </a:lnTo>
                    <a:lnTo>
                      <a:pt x="170" y="118"/>
                    </a:lnTo>
                    <a:lnTo>
                      <a:pt x="173" y="125"/>
                    </a:lnTo>
                    <a:lnTo>
                      <a:pt x="162" y="141"/>
                    </a:lnTo>
                    <a:lnTo>
                      <a:pt x="155" y="138"/>
                    </a:lnTo>
                    <a:lnTo>
                      <a:pt x="159" y="136"/>
                    </a:lnTo>
                    <a:lnTo>
                      <a:pt x="160" y="129"/>
                    </a:lnTo>
                    <a:lnTo>
                      <a:pt x="155" y="126"/>
                    </a:lnTo>
                    <a:lnTo>
                      <a:pt x="146" y="134"/>
                    </a:lnTo>
                    <a:lnTo>
                      <a:pt x="144" y="145"/>
                    </a:lnTo>
                    <a:lnTo>
                      <a:pt x="138" y="146"/>
                    </a:lnTo>
                    <a:lnTo>
                      <a:pt x="137" y="138"/>
                    </a:lnTo>
                    <a:lnTo>
                      <a:pt x="133" y="139"/>
                    </a:lnTo>
                    <a:lnTo>
                      <a:pt x="127" y="145"/>
                    </a:lnTo>
                    <a:lnTo>
                      <a:pt x="110" y="146"/>
                    </a:lnTo>
                    <a:lnTo>
                      <a:pt x="111" y="138"/>
                    </a:lnTo>
                    <a:lnTo>
                      <a:pt x="103" y="138"/>
                    </a:lnTo>
                    <a:lnTo>
                      <a:pt x="101" y="143"/>
                    </a:lnTo>
                    <a:lnTo>
                      <a:pt x="103" y="149"/>
                    </a:lnTo>
                    <a:lnTo>
                      <a:pt x="103" y="153"/>
                    </a:lnTo>
                    <a:lnTo>
                      <a:pt x="104" y="158"/>
                    </a:lnTo>
                    <a:lnTo>
                      <a:pt x="96" y="158"/>
                    </a:lnTo>
                    <a:lnTo>
                      <a:pt x="94" y="167"/>
                    </a:lnTo>
                    <a:lnTo>
                      <a:pt x="87" y="171"/>
                    </a:lnTo>
                    <a:lnTo>
                      <a:pt x="80" y="16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9" name="Google Shape;619;p14"/>
              <p:cNvSpPr/>
              <p:nvPr/>
            </p:nvSpPr>
            <p:spPr>
              <a:xfrm>
                <a:off x="5291" y="1571"/>
                <a:ext cx="197" cy="172"/>
              </a:xfrm>
              <a:custGeom>
                <a:rect b="b" l="l" r="r" t="t"/>
                <a:pathLst>
                  <a:path extrusionOk="0" h="172" w="197">
                    <a:moveTo>
                      <a:pt x="180" y="0"/>
                    </a:moveTo>
                    <a:lnTo>
                      <a:pt x="184" y="3"/>
                    </a:lnTo>
                    <a:lnTo>
                      <a:pt x="184" y="19"/>
                    </a:lnTo>
                    <a:lnTo>
                      <a:pt x="191" y="25"/>
                    </a:lnTo>
                    <a:lnTo>
                      <a:pt x="194" y="33"/>
                    </a:lnTo>
                    <a:lnTo>
                      <a:pt x="196" y="33"/>
                    </a:lnTo>
                    <a:lnTo>
                      <a:pt x="195" y="47"/>
                    </a:lnTo>
                    <a:lnTo>
                      <a:pt x="188" y="62"/>
                    </a:lnTo>
                    <a:lnTo>
                      <a:pt x="187" y="74"/>
                    </a:lnTo>
                    <a:lnTo>
                      <a:pt x="183" y="73"/>
                    </a:lnTo>
                    <a:lnTo>
                      <a:pt x="177" y="77"/>
                    </a:lnTo>
                    <a:lnTo>
                      <a:pt x="175" y="85"/>
                    </a:lnTo>
                    <a:lnTo>
                      <a:pt x="180" y="93"/>
                    </a:lnTo>
                    <a:lnTo>
                      <a:pt x="171" y="112"/>
                    </a:lnTo>
                    <a:lnTo>
                      <a:pt x="170" y="118"/>
                    </a:lnTo>
                    <a:lnTo>
                      <a:pt x="173" y="125"/>
                    </a:lnTo>
                    <a:lnTo>
                      <a:pt x="162" y="141"/>
                    </a:lnTo>
                    <a:lnTo>
                      <a:pt x="156" y="138"/>
                    </a:lnTo>
                    <a:lnTo>
                      <a:pt x="159" y="136"/>
                    </a:lnTo>
                    <a:lnTo>
                      <a:pt x="160" y="129"/>
                    </a:lnTo>
                    <a:lnTo>
                      <a:pt x="155" y="126"/>
                    </a:lnTo>
                    <a:lnTo>
                      <a:pt x="146" y="134"/>
                    </a:lnTo>
                    <a:lnTo>
                      <a:pt x="144" y="144"/>
                    </a:lnTo>
                    <a:lnTo>
                      <a:pt x="138" y="146"/>
                    </a:lnTo>
                    <a:lnTo>
                      <a:pt x="137" y="137"/>
                    </a:lnTo>
                    <a:lnTo>
                      <a:pt x="133" y="139"/>
                    </a:lnTo>
                    <a:lnTo>
                      <a:pt x="127" y="145"/>
                    </a:lnTo>
                    <a:lnTo>
                      <a:pt x="110" y="146"/>
                    </a:lnTo>
                    <a:lnTo>
                      <a:pt x="111" y="138"/>
                    </a:lnTo>
                    <a:lnTo>
                      <a:pt x="103" y="138"/>
                    </a:lnTo>
                    <a:lnTo>
                      <a:pt x="100" y="143"/>
                    </a:lnTo>
                    <a:lnTo>
                      <a:pt x="103" y="149"/>
                    </a:lnTo>
                    <a:lnTo>
                      <a:pt x="103" y="153"/>
                    </a:lnTo>
                    <a:lnTo>
                      <a:pt x="104" y="158"/>
                    </a:lnTo>
                    <a:lnTo>
                      <a:pt x="96" y="158"/>
                    </a:lnTo>
                    <a:lnTo>
                      <a:pt x="93" y="167"/>
                    </a:lnTo>
                    <a:lnTo>
                      <a:pt x="87" y="171"/>
                    </a:lnTo>
                    <a:lnTo>
                      <a:pt x="80" y="167"/>
                    </a:lnTo>
                    <a:lnTo>
                      <a:pt x="77" y="159"/>
                    </a:lnTo>
                    <a:lnTo>
                      <a:pt x="80" y="155"/>
                    </a:lnTo>
                    <a:lnTo>
                      <a:pt x="78" y="147"/>
                    </a:lnTo>
                    <a:lnTo>
                      <a:pt x="67" y="143"/>
                    </a:lnTo>
                    <a:lnTo>
                      <a:pt x="47" y="147"/>
                    </a:lnTo>
                    <a:lnTo>
                      <a:pt x="42" y="154"/>
                    </a:lnTo>
                    <a:lnTo>
                      <a:pt x="23" y="158"/>
                    </a:lnTo>
                    <a:lnTo>
                      <a:pt x="14" y="163"/>
                    </a:lnTo>
                    <a:lnTo>
                      <a:pt x="14" y="158"/>
                    </a:lnTo>
                    <a:lnTo>
                      <a:pt x="2" y="159"/>
                    </a:lnTo>
                    <a:lnTo>
                      <a:pt x="1" y="152"/>
                    </a:lnTo>
                    <a:lnTo>
                      <a:pt x="7" y="148"/>
                    </a:lnTo>
                    <a:lnTo>
                      <a:pt x="14" y="146"/>
                    </a:lnTo>
                    <a:lnTo>
                      <a:pt x="29" y="136"/>
                    </a:lnTo>
                    <a:lnTo>
                      <a:pt x="32" y="129"/>
                    </a:lnTo>
                    <a:lnTo>
                      <a:pt x="41" y="128"/>
                    </a:lnTo>
                    <a:lnTo>
                      <a:pt x="50" y="130"/>
                    </a:lnTo>
                    <a:lnTo>
                      <a:pt x="61" y="130"/>
                    </a:lnTo>
                    <a:lnTo>
                      <a:pt x="71" y="125"/>
                    </a:lnTo>
                    <a:lnTo>
                      <a:pt x="83" y="127"/>
                    </a:lnTo>
                    <a:lnTo>
                      <a:pt x="104" y="101"/>
                    </a:lnTo>
                    <a:lnTo>
                      <a:pt x="104" y="92"/>
                    </a:lnTo>
                    <a:lnTo>
                      <a:pt x="109" y="90"/>
                    </a:lnTo>
                    <a:lnTo>
                      <a:pt x="114" y="91"/>
                    </a:lnTo>
                    <a:lnTo>
                      <a:pt x="110" y="100"/>
                    </a:lnTo>
                    <a:lnTo>
                      <a:pt x="116" y="103"/>
                    </a:lnTo>
                    <a:lnTo>
                      <a:pt x="125" y="99"/>
                    </a:lnTo>
                    <a:lnTo>
                      <a:pt x="130" y="92"/>
                    </a:lnTo>
                    <a:lnTo>
                      <a:pt x="138" y="87"/>
                    </a:lnTo>
                    <a:lnTo>
                      <a:pt x="151" y="70"/>
                    </a:lnTo>
                    <a:lnTo>
                      <a:pt x="158" y="54"/>
                    </a:lnTo>
                    <a:lnTo>
                      <a:pt x="158" y="23"/>
                    </a:lnTo>
                    <a:lnTo>
                      <a:pt x="165" y="12"/>
                    </a:lnTo>
                    <a:lnTo>
                      <a:pt x="170" y="11"/>
                    </a:lnTo>
                    <a:lnTo>
                      <a:pt x="175" y="18"/>
                    </a:lnTo>
                    <a:lnTo>
                      <a:pt x="180" y="18"/>
                    </a:lnTo>
                    <a:lnTo>
                      <a:pt x="177" y="10"/>
                    </a:lnTo>
                    <a:lnTo>
                      <a:pt x="174" y="5"/>
                    </a:lnTo>
                    <a:lnTo>
                      <a:pt x="180" y="0"/>
                    </a:lnTo>
                    <a:close/>
                    <a:moveTo>
                      <a:pt x="180" y="0"/>
                    </a:moveTo>
                    <a:lnTo>
                      <a:pt x="180" y="0"/>
                    </a:lnTo>
                    <a:lnTo>
                      <a:pt x="174" y="4"/>
                    </a:lnTo>
                    <a:lnTo>
                      <a:pt x="174" y="5"/>
                    </a:lnTo>
                    <a:lnTo>
                      <a:pt x="174" y="5"/>
                    </a:lnTo>
                    <a:lnTo>
                      <a:pt x="177" y="11"/>
                    </a:lnTo>
                    <a:lnTo>
                      <a:pt x="179" y="17"/>
                    </a:lnTo>
                    <a:lnTo>
                      <a:pt x="175" y="18"/>
                    </a:lnTo>
                    <a:lnTo>
                      <a:pt x="170" y="11"/>
                    </a:lnTo>
                    <a:lnTo>
                      <a:pt x="170" y="11"/>
                    </a:lnTo>
                    <a:lnTo>
                      <a:pt x="170" y="11"/>
                    </a:lnTo>
                    <a:lnTo>
                      <a:pt x="164" y="12"/>
                    </a:lnTo>
                    <a:lnTo>
                      <a:pt x="164" y="12"/>
                    </a:lnTo>
                    <a:lnTo>
                      <a:pt x="164" y="12"/>
                    </a:lnTo>
                    <a:lnTo>
                      <a:pt x="158" y="23"/>
                    </a:lnTo>
                    <a:lnTo>
                      <a:pt x="158" y="23"/>
                    </a:lnTo>
                    <a:lnTo>
                      <a:pt x="158" y="23"/>
                    </a:lnTo>
                    <a:lnTo>
                      <a:pt x="158" y="54"/>
                    </a:lnTo>
                    <a:lnTo>
                      <a:pt x="151" y="70"/>
                    </a:lnTo>
                    <a:lnTo>
                      <a:pt x="138" y="87"/>
                    </a:lnTo>
                    <a:lnTo>
                      <a:pt x="129" y="92"/>
                    </a:lnTo>
                    <a:lnTo>
                      <a:pt x="129" y="92"/>
                    </a:lnTo>
                    <a:lnTo>
                      <a:pt x="129" y="92"/>
                    </a:lnTo>
                    <a:lnTo>
                      <a:pt x="125" y="99"/>
                    </a:lnTo>
                    <a:lnTo>
                      <a:pt x="116" y="103"/>
                    </a:lnTo>
                    <a:lnTo>
                      <a:pt x="110" y="100"/>
                    </a:lnTo>
                    <a:lnTo>
                      <a:pt x="114" y="91"/>
                    </a:lnTo>
                    <a:lnTo>
                      <a:pt x="115" y="91"/>
                    </a:lnTo>
                    <a:lnTo>
                      <a:pt x="114" y="91"/>
                    </a:lnTo>
                    <a:lnTo>
                      <a:pt x="109" y="89"/>
                    </a:lnTo>
                    <a:lnTo>
                      <a:pt x="109" y="89"/>
                    </a:lnTo>
                    <a:lnTo>
                      <a:pt x="109" y="90"/>
                    </a:lnTo>
                    <a:lnTo>
                      <a:pt x="104" y="92"/>
                    </a:lnTo>
                    <a:lnTo>
                      <a:pt x="104" y="92"/>
                    </a:lnTo>
                    <a:lnTo>
                      <a:pt x="104" y="92"/>
                    </a:lnTo>
                    <a:lnTo>
                      <a:pt x="103" y="101"/>
                    </a:lnTo>
                    <a:lnTo>
                      <a:pt x="83" y="126"/>
                    </a:lnTo>
                    <a:lnTo>
                      <a:pt x="71" y="125"/>
                    </a:lnTo>
                    <a:lnTo>
                      <a:pt x="71" y="125"/>
                    </a:lnTo>
                    <a:lnTo>
                      <a:pt x="71" y="125"/>
                    </a:lnTo>
                    <a:lnTo>
                      <a:pt x="61" y="129"/>
                    </a:lnTo>
                    <a:lnTo>
                      <a:pt x="50" y="130"/>
                    </a:lnTo>
                    <a:lnTo>
                      <a:pt x="41" y="128"/>
                    </a:lnTo>
                    <a:lnTo>
                      <a:pt x="41" y="127"/>
                    </a:lnTo>
                    <a:lnTo>
                      <a:pt x="41" y="127"/>
                    </a:lnTo>
                    <a:lnTo>
                      <a:pt x="32" y="128"/>
                    </a:lnTo>
                    <a:lnTo>
                      <a:pt x="32" y="128"/>
                    </a:lnTo>
                    <a:lnTo>
                      <a:pt x="32" y="128"/>
                    </a:lnTo>
                    <a:lnTo>
                      <a:pt x="29" y="136"/>
                    </a:lnTo>
                    <a:lnTo>
                      <a:pt x="14" y="146"/>
                    </a:lnTo>
                    <a:lnTo>
                      <a:pt x="7" y="148"/>
                    </a:lnTo>
                    <a:lnTo>
                      <a:pt x="7" y="148"/>
                    </a:lnTo>
                    <a:lnTo>
                      <a:pt x="7" y="148"/>
                    </a:lnTo>
                    <a:lnTo>
                      <a:pt x="0" y="152"/>
                    </a:lnTo>
                    <a:lnTo>
                      <a:pt x="0" y="152"/>
                    </a:lnTo>
                    <a:lnTo>
                      <a:pt x="0" y="152"/>
                    </a:lnTo>
                    <a:lnTo>
                      <a:pt x="2" y="159"/>
                    </a:lnTo>
                    <a:lnTo>
                      <a:pt x="2" y="159"/>
                    </a:lnTo>
                    <a:lnTo>
                      <a:pt x="2" y="159"/>
                    </a:lnTo>
                    <a:lnTo>
                      <a:pt x="14" y="158"/>
                    </a:lnTo>
                    <a:lnTo>
                      <a:pt x="14" y="163"/>
                    </a:lnTo>
                    <a:lnTo>
                      <a:pt x="14" y="163"/>
                    </a:lnTo>
                    <a:lnTo>
                      <a:pt x="15" y="163"/>
                    </a:lnTo>
                    <a:lnTo>
                      <a:pt x="24" y="158"/>
                    </a:lnTo>
                    <a:lnTo>
                      <a:pt x="42" y="154"/>
                    </a:lnTo>
                    <a:lnTo>
                      <a:pt x="42" y="154"/>
                    </a:lnTo>
                    <a:lnTo>
                      <a:pt x="42" y="154"/>
                    </a:lnTo>
                    <a:lnTo>
                      <a:pt x="48" y="148"/>
                    </a:lnTo>
                    <a:lnTo>
                      <a:pt x="66" y="143"/>
                    </a:lnTo>
                    <a:lnTo>
                      <a:pt x="78" y="147"/>
                    </a:lnTo>
                    <a:lnTo>
                      <a:pt x="79" y="155"/>
                    </a:lnTo>
                    <a:lnTo>
                      <a:pt x="77" y="159"/>
                    </a:lnTo>
                    <a:lnTo>
                      <a:pt x="76" y="159"/>
                    </a:lnTo>
                    <a:lnTo>
                      <a:pt x="76" y="159"/>
                    </a:lnTo>
                    <a:lnTo>
                      <a:pt x="79" y="167"/>
                    </a:lnTo>
                    <a:lnTo>
                      <a:pt x="79" y="167"/>
                    </a:lnTo>
                    <a:lnTo>
                      <a:pt x="80" y="167"/>
                    </a:lnTo>
                    <a:lnTo>
                      <a:pt x="86" y="171"/>
                    </a:lnTo>
                    <a:lnTo>
                      <a:pt x="87" y="172"/>
                    </a:lnTo>
                    <a:lnTo>
                      <a:pt x="87" y="171"/>
                    </a:lnTo>
                    <a:lnTo>
                      <a:pt x="94" y="167"/>
                    </a:lnTo>
                    <a:lnTo>
                      <a:pt x="94" y="167"/>
                    </a:lnTo>
                    <a:lnTo>
                      <a:pt x="94" y="167"/>
                    </a:lnTo>
                    <a:lnTo>
                      <a:pt x="96" y="158"/>
                    </a:lnTo>
                    <a:lnTo>
                      <a:pt x="104" y="158"/>
                    </a:lnTo>
                    <a:lnTo>
                      <a:pt x="104" y="158"/>
                    </a:lnTo>
                    <a:lnTo>
                      <a:pt x="104" y="158"/>
                    </a:lnTo>
                    <a:lnTo>
                      <a:pt x="103" y="153"/>
                    </a:lnTo>
                    <a:lnTo>
                      <a:pt x="103" y="149"/>
                    </a:lnTo>
                    <a:lnTo>
                      <a:pt x="103" y="149"/>
                    </a:lnTo>
                    <a:lnTo>
                      <a:pt x="103" y="149"/>
                    </a:lnTo>
                    <a:lnTo>
                      <a:pt x="101" y="143"/>
                    </a:lnTo>
                    <a:lnTo>
                      <a:pt x="103" y="139"/>
                    </a:lnTo>
                    <a:lnTo>
                      <a:pt x="111" y="139"/>
                    </a:lnTo>
                    <a:lnTo>
                      <a:pt x="110" y="146"/>
                    </a:lnTo>
                    <a:lnTo>
                      <a:pt x="110" y="146"/>
                    </a:lnTo>
                    <a:lnTo>
                      <a:pt x="110" y="146"/>
                    </a:lnTo>
                    <a:lnTo>
                      <a:pt x="127" y="146"/>
                    </a:lnTo>
                    <a:lnTo>
                      <a:pt x="127" y="146"/>
                    </a:lnTo>
                    <a:lnTo>
                      <a:pt x="127" y="145"/>
                    </a:lnTo>
                    <a:lnTo>
                      <a:pt x="133" y="139"/>
                    </a:lnTo>
                    <a:lnTo>
                      <a:pt x="137" y="138"/>
                    </a:lnTo>
                    <a:lnTo>
                      <a:pt x="138" y="146"/>
                    </a:lnTo>
                    <a:lnTo>
                      <a:pt x="138" y="146"/>
                    </a:lnTo>
                    <a:lnTo>
                      <a:pt x="138" y="146"/>
                    </a:lnTo>
                    <a:lnTo>
                      <a:pt x="144" y="145"/>
                    </a:lnTo>
                    <a:lnTo>
                      <a:pt x="145" y="145"/>
                    </a:lnTo>
                    <a:lnTo>
                      <a:pt x="145" y="145"/>
                    </a:lnTo>
                    <a:lnTo>
                      <a:pt x="147" y="134"/>
                    </a:lnTo>
                    <a:lnTo>
                      <a:pt x="155" y="127"/>
                    </a:lnTo>
                    <a:lnTo>
                      <a:pt x="159" y="129"/>
                    </a:lnTo>
                    <a:lnTo>
                      <a:pt x="159" y="135"/>
                    </a:lnTo>
                    <a:lnTo>
                      <a:pt x="155" y="138"/>
                    </a:lnTo>
                    <a:lnTo>
                      <a:pt x="155" y="138"/>
                    </a:lnTo>
                    <a:lnTo>
                      <a:pt x="155" y="138"/>
                    </a:lnTo>
                    <a:lnTo>
                      <a:pt x="162" y="141"/>
                    </a:lnTo>
                    <a:lnTo>
                      <a:pt x="162" y="141"/>
                    </a:lnTo>
                    <a:lnTo>
                      <a:pt x="162" y="141"/>
                    </a:lnTo>
                    <a:lnTo>
                      <a:pt x="173" y="126"/>
                    </a:lnTo>
                    <a:lnTo>
                      <a:pt x="173" y="125"/>
                    </a:lnTo>
                    <a:lnTo>
                      <a:pt x="173" y="125"/>
                    </a:lnTo>
                    <a:lnTo>
                      <a:pt x="170" y="118"/>
                    </a:lnTo>
                    <a:lnTo>
                      <a:pt x="172" y="112"/>
                    </a:lnTo>
                    <a:lnTo>
                      <a:pt x="181" y="93"/>
                    </a:lnTo>
                    <a:lnTo>
                      <a:pt x="181" y="93"/>
                    </a:lnTo>
                    <a:lnTo>
                      <a:pt x="181" y="93"/>
                    </a:lnTo>
                    <a:lnTo>
                      <a:pt x="176" y="85"/>
                    </a:lnTo>
                    <a:lnTo>
                      <a:pt x="177" y="77"/>
                    </a:lnTo>
                    <a:lnTo>
                      <a:pt x="183" y="74"/>
                    </a:lnTo>
                    <a:lnTo>
                      <a:pt x="187" y="75"/>
                    </a:lnTo>
                    <a:lnTo>
                      <a:pt x="188" y="75"/>
                    </a:lnTo>
                    <a:lnTo>
                      <a:pt x="188" y="74"/>
                    </a:lnTo>
                    <a:lnTo>
                      <a:pt x="188" y="62"/>
                    </a:lnTo>
                    <a:lnTo>
                      <a:pt x="196" y="47"/>
                    </a:lnTo>
                    <a:lnTo>
                      <a:pt x="196" y="47"/>
                    </a:lnTo>
                    <a:lnTo>
                      <a:pt x="196" y="47"/>
                    </a:lnTo>
                    <a:lnTo>
                      <a:pt x="197" y="33"/>
                    </a:lnTo>
                    <a:lnTo>
                      <a:pt x="197" y="33"/>
                    </a:lnTo>
                    <a:lnTo>
                      <a:pt x="196" y="33"/>
                    </a:lnTo>
                    <a:lnTo>
                      <a:pt x="194" y="32"/>
                    </a:lnTo>
                    <a:lnTo>
                      <a:pt x="191" y="25"/>
                    </a:lnTo>
                    <a:lnTo>
                      <a:pt x="191" y="25"/>
                    </a:lnTo>
                    <a:lnTo>
                      <a:pt x="191" y="25"/>
                    </a:lnTo>
                    <a:lnTo>
                      <a:pt x="184" y="19"/>
                    </a:lnTo>
                    <a:lnTo>
                      <a:pt x="185" y="3"/>
                    </a:lnTo>
                    <a:lnTo>
                      <a:pt x="185" y="3"/>
                    </a:lnTo>
                    <a:lnTo>
                      <a:pt x="185" y="3"/>
                    </a:lnTo>
                    <a:lnTo>
                      <a:pt x="181" y="0"/>
                    </a:lnTo>
                    <a:lnTo>
                      <a:pt x="180" y="0"/>
                    </a:lnTo>
                    <a:lnTo>
                      <a:pt x="18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0" name="Google Shape;620;p14"/>
              <p:cNvSpPr/>
              <p:nvPr/>
            </p:nvSpPr>
            <p:spPr>
              <a:xfrm>
                <a:off x="5291" y="1571"/>
                <a:ext cx="197" cy="172"/>
              </a:xfrm>
              <a:custGeom>
                <a:rect b="b" l="l" r="r" t="t"/>
                <a:pathLst>
                  <a:path extrusionOk="0" h="172" w="197">
                    <a:moveTo>
                      <a:pt x="180" y="0"/>
                    </a:moveTo>
                    <a:lnTo>
                      <a:pt x="184" y="3"/>
                    </a:lnTo>
                    <a:lnTo>
                      <a:pt x="184" y="19"/>
                    </a:lnTo>
                    <a:lnTo>
                      <a:pt x="191" y="25"/>
                    </a:lnTo>
                    <a:lnTo>
                      <a:pt x="194" y="33"/>
                    </a:lnTo>
                    <a:lnTo>
                      <a:pt x="196" y="33"/>
                    </a:lnTo>
                    <a:lnTo>
                      <a:pt x="195" y="47"/>
                    </a:lnTo>
                    <a:lnTo>
                      <a:pt x="188" y="62"/>
                    </a:lnTo>
                    <a:lnTo>
                      <a:pt x="187" y="74"/>
                    </a:lnTo>
                    <a:lnTo>
                      <a:pt x="183" y="73"/>
                    </a:lnTo>
                    <a:lnTo>
                      <a:pt x="177" y="77"/>
                    </a:lnTo>
                    <a:lnTo>
                      <a:pt x="175" y="85"/>
                    </a:lnTo>
                    <a:lnTo>
                      <a:pt x="180" y="93"/>
                    </a:lnTo>
                    <a:lnTo>
                      <a:pt x="171" y="112"/>
                    </a:lnTo>
                    <a:lnTo>
                      <a:pt x="170" y="118"/>
                    </a:lnTo>
                    <a:lnTo>
                      <a:pt x="173" y="125"/>
                    </a:lnTo>
                    <a:lnTo>
                      <a:pt x="162" y="141"/>
                    </a:lnTo>
                    <a:lnTo>
                      <a:pt x="156" y="138"/>
                    </a:lnTo>
                    <a:lnTo>
                      <a:pt x="159" y="136"/>
                    </a:lnTo>
                    <a:lnTo>
                      <a:pt x="160" y="129"/>
                    </a:lnTo>
                    <a:lnTo>
                      <a:pt x="155" y="126"/>
                    </a:lnTo>
                    <a:lnTo>
                      <a:pt x="146" y="134"/>
                    </a:lnTo>
                    <a:lnTo>
                      <a:pt x="144" y="144"/>
                    </a:lnTo>
                    <a:lnTo>
                      <a:pt x="138" y="146"/>
                    </a:lnTo>
                    <a:lnTo>
                      <a:pt x="137" y="137"/>
                    </a:lnTo>
                    <a:lnTo>
                      <a:pt x="133" y="139"/>
                    </a:lnTo>
                    <a:lnTo>
                      <a:pt x="127" y="145"/>
                    </a:lnTo>
                    <a:lnTo>
                      <a:pt x="110" y="146"/>
                    </a:lnTo>
                    <a:lnTo>
                      <a:pt x="111" y="138"/>
                    </a:lnTo>
                    <a:lnTo>
                      <a:pt x="103" y="138"/>
                    </a:lnTo>
                    <a:lnTo>
                      <a:pt x="100" y="143"/>
                    </a:lnTo>
                    <a:lnTo>
                      <a:pt x="103" y="149"/>
                    </a:lnTo>
                    <a:lnTo>
                      <a:pt x="103" y="153"/>
                    </a:lnTo>
                    <a:lnTo>
                      <a:pt x="104" y="158"/>
                    </a:lnTo>
                    <a:lnTo>
                      <a:pt x="96" y="158"/>
                    </a:lnTo>
                    <a:lnTo>
                      <a:pt x="93" y="167"/>
                    </a:lnTo>
                    <a:lnTo>
                      <a:pt x="87" y="171"/>
                    </a:lnTo>
                    <a:lnTo>
                      <a:pt x="80" y="167"/>
                    </a:lnTo>
                    <a:lnTo>
                      <a:pt x="77" y="159"/>
                    </a:lnTo>
                    <a:lnTo>
                      <a:pt x="80" y="155"/>
                    </a:lnTo>
                    <a:lnTo>
                      <a:pt x="78" y="147"/>
                    </a:lnTo>
                    <a:lnTo>
                      <a:pt x="67" y="143"/>
                    </a:lnTo>
                    <a:lnTo>
                      <a:pt x="47" y="147"/>
                    </a:lnTo>
                    <a:lnTo>
                      <a:pt x="42" y="154"/>
                    </a:lnTo>
                    <a:lnTo>
                      <a:pt x="23" y="158"/>
                    </a:lnTo>
                    <a:lnTo>
                      <a:pt x="14" y="163"/>
                    </a:lnTo>
                    <a:lnTo>
                      <a:pt x="14" y="158"/>
                    </a:lnTo>
                    <a:lnTo>
                      <a:pt x="2" y="159"/>
                    </a:lnTo>
                    <a:lnTo>
                      <a:pt x="1" y="152"/>
                    </a:lnTo>
                    <a:lnTo>
                      <a:pt x="7" y="148"/>
                    </a:lnTo>
                    <a:lnTo>
                      <a:pt x="14" y="146"/>
                    </a:lnTo>
                    <a:lnTo>
                      <a:pt x="29" y="136"/>
                    </a:lnTo>
                    <a:lnTo>
                      <a:pt x="32" y="129"/>
                    </a:lnTo>
                    <a:lnTo>
                      <a:pt x="41" y="128"/>
                    </a:lnTo>
                    <a:lnTo>
                      <a:pt x="50" y="130"/>
                    </a:lnTo>
                    <a:lnTo>
                      <a:pt x="61" y="130"/>
                    </a:lnTo>
                    <a:lnTo>
                      <a:pt x="71" y="125"/>
                    </a:lnTo>
                    <a:lnTo>
                      <a:pt x="83" y="127"/>
                    </a:lnTo>
                    <a:lnTo>
                      <a:pt x="104" y="101"/>
                    </a:lnTo>
                    <a:lnTo>
                      <a:pt x="104" y="92"/>
                    </a:lnTo>
                    <a:lnTo>
                      <a:pt x="109" y="90"/>
                    </a:lnTo>
                    <a:lnTo>
                      <a:pt x="114" y="91"/>
                    </a:lnTo>
                    <a:lnTo>
                      <a:pt x="110" y="100"/>
                    </a:lnTo>
                    <a:lnTo>
                      <a:pt x="116" y="103"/>
                    </a:lnTo>
                    <a:lnTo>
                      <a:pt x="125" y="99"/>
                    </a:lnTo>
                    <a:lnTo>
                      <a:pt x="130" y="92"/>
                    </a:lnTo>
                    <a:lnTo>
                      <a:pt x="138" y="87"/>
                    </a:lnTo>
                    <a:lnTo>
                      <a:pt x="151" y="70"/>
                    </a:lnTo>
                    <a:lnTo>
                      <a:pt x="158" y="54"/>
                    </a:lnTo>
                    <a:lnTo>
                      <a:pt x="158" y="23"/>
                    </a:lnTo>
                    <a:lnTo>
                      <a:pt x="165" y="12"/>
                    </a:lnTo>
                    <a:lnTo>
                      <a:pt x="170" y="11"/>
                    </a:lnTo>
                    <a:lnTo>
                      <a:pt x="175" y="18"/>
                    </a:lnTo>
                    <a:lnTo>
                      <a:pt x="180" y="18"/>
                    </a:lnTo>
                    <a:lnTo>
                      <a:pt x="177" y="10"/>
                    </a:lnTo>
                    <a:lnTo>
                      <a:pt x="174" y="5"/>
                    </a:lnTo>
                    <a:lnTo>
                      <a:pt x="180" y="0"/>
                    </a:lnTo>
                    <a:moveTo>
                      <a:pt x="180" y="0"/>
                    </a:moveTo>
                    <a:lnTo>
                      <a:pt x="180" y="0"/>
                    </a:lnTo>
                    <a:lnTo>
                      <a:pt x="174" y="4"/>
                    </a:lnTo>
                    <a:lnTo>
                      <a:pt x="174" y="5"/>
                    </a:lnTo>
                    <a:lnTo>
                      <a:pt x="174" y="5"/>
                    </a:lnTo>
                    <a:lnTo>
                      <a:pt x="177" y="11"/>
                    </a:lnTo>
                    <a:lnTo>
                      <a:pt x="179" y="17"/>
                    </a:lnTo>
                    <a:lnTo>
                      <a:pt x="175" y="18"/>
                    </a:lnTo>
                    <a:lnTo>
                      <a:pt x="170" y="11"/>
                    </a:lnTo>
                    <a:lnTo>
                      <a:pt x="170" y="11"/>
                    </a:lnTo>
                    <a:lnTo>
                      <a:pt x="170" y="11"/>
                    </a:lnTo>
                    <a:lnTo>
                      <a:pt x="164" y="12"/>
                    </a:lnTo>
                    <a:lnTo>
                      <a:pt x="164" y="12"/>
                    </a:lnTo>
                    <a:lnTo>
                      <a:pt x="164" y="12"/>
                    </a:lnTo>
                    <a:lnTo>
                      <a:pt x="158" y="23"/>
                    </a:lnTo>
                    <a:lnTo>
                      <a:pt x="158" y="23"/>
                    </a:lnTo>
                    <a:lnTo>
                      <a:pt x="158" y="23"/>
                    </a:lnTo>
                    <a:lnTo>
                      <a:pt x="158" y="54"/>
                    </a:lnTo>
                    <a:lnTo>
                      <a:pt x="151" y="70"/>
                    </a:lnTo>
                    <a:lnTo>
                      <a:pt x="138" y="87"/>
                    </a:lnTo>
                    <a:lnTo>
                      <a:pt x="129" y="92"/>
                    </a:lnTo>
                    <a:lnTo>
                      <a:pt x="129" y="92"/>
                    </a:lnTo>
                    <a:lnTo>
                      <a:pt x="129" y="92"/>
                    </a:lnTo>
                    <a:lnTo>
                      <a:pt x="125" y="99"/>
                    </a:lnTo>
                    <a:lnTo>
                      <a:pt x="116" y="103"/>
                    </a:lnTo>
                    <a:lnTo>
                      <a:pt x="110" y="100"/>
                    </a:lnTo>
                    <a:lnTo>
                      <a:pt x="114" y="91"/>
                    </a:lnTo>
                    <a:lnTo>
                      <a:pt x="115" y="91"/>
                    </a:lnTo>
                    <a:lnTo>
                      <a:pt x="114" y="91"/>
                    </a:lnTo>
                    <a:lnTo>
                      <a:pt x="109" y="89"/>
                    </a:lnTo>
                    <a:lnTo>
                      <a:pt x="109" y="89"/>
                    </a:lnTo>
                    <a:lnTo>
                      <a:pt x="109" y="90"/>
                    </a:lnTo>
                    <a:lnTo>
                      <a:pt x="104" y="92"/>
                    </a:lnTo>
                    <a:lnTo>
                      <a:pt x="104" y="92"/>
                    </a:lnTo>
                    <a:lnTo>
                      <a:pt x="104" y="92"/>
                    </a:lnTo>
                    <a:lnTo>
                      <a:pt x="103" y="101"/>
                    </a:lnTo>
                    <a:lnTo>
                      <a:pt x="83" y="126"/>
                    </a:lnTo>
                    <a:lnTo>
                      <a:pt x="71" y="125"/>
                    </a:lnTo>
                    <a:lnTo>
                      <a:pt x="71" y="125"/>
                    </a:lnTo>
                    <a:lnTo>
                      <a:pt x="71" y="125"/>
                    </a:lnTo>
                    <a:lnTo>
                      <a:pt x="61" y="129"/>
                    </a:lnTo>
                    <a:lnTo>
                      <a:pt x="50" y="130"/>
                    </a:lnTo>
                    <a:lnTo>
                      <a:pt x="41" y="128"/>
                    </a:lnTo>
                    <a:lnTo>
                      <a:pt x="41" y="127"/>
                    </a:lnTo>
                    <a:lnTo>
                      <a:pt x="41" y="127"/>
                    </a:lnTo>
                    <a:lnTo>
                      <a:pt x="32" y="128"/>
                    </a:lnTo>
                    <a:lnTo>
                      <a:pt x="32" y="128"/>
                    </a:lnTo>
                    <a:lnTo>
                      <a:pt x="32" y="128"/>
                    </a:lnTo>
                    <a:lnTo>
                      <a:pt x="29" y="136"/>
                    </a:lnTo>
                    <a:lnTo>
                      <a:pt x="14" y="146"/>
                    </a:lnTo>
                    <a:lnTo>
                      <a:pt x="7" y="148"/>
                    </a:lnTo>
                    <a:lnTo>
                      <a:pt x="7" y="148"/>
                    </a:lnTo>
                    <a:lnTo>
                      <a:pt x="7" y="148"/>
                    </a:lnTo>
                    <a:lnTo>
                      <a:pt x="0" y="152"/>
                    </a:lnTo>
                    <a:lnTo>
                      <a:pt x="0" y="152"/>
                    </a:lnTo>
                    <a:lnTo>
                      <a:pt x="0" y="152"/>
                    </a:lnTo>
                    <a:lnTo>
                      <a:pt x="2" y="159"/>
                    </a:lnTo>
                    <a:lnTo>
                      <a:pt x="2" y="159"/>
                    </a:lnTo>
                    <a:lnTo>
                      <a:pt x="2" y="159"/>
                    </a:lnTo>
                    <a:lnTo>
                      <a:pt x="14" y="158"/>
                    </a:lnTo>
                    <a:lnTo>
                      <a:pt x="14" y="163"/>
                    </a:lnTo>
                    <a:lnTo>
                      <a:pt x="14" y="163"/>
                    </a:lnTo>
                    <a:lnTo>
                      <a:pt x="15" y="163"/>
                    </a:lnTo>
                    <a:lnTo>
                      <a:pt x="24" y="158"/>
                    </a:lnTo>
                    <a:lnTo>
                      <a:pt x="42" y="154"/>
                    </a:lnTo>
                    <a:lnTo>
                      <a:pt x="42" y="154"/>
                    </a:lnTo>
                    <a:lnTo>
                      <a:pt x="42" y="154"/>
                    </a:lnTo>
                    <a:lnTo>
                      <a:pt x="48" y="148"/>
                    </a:lnTo>
                    <a:lnTo>
                      <a:pt x="66" y="143"/>
                    </a:lnTo>
                    <a:lnTo>
                      <a:pt x="78" y="147"/>
                    </a:lnTo>
                    <a:lnTo>
                      <a:pt x="79" y="155"/>
                    </a:lnTo>
                    <a:lnTo>
                      <a:pt x="77" y="159"/>
                    </a:lnTo>
                    <a:lnTo>
                      <a:pt x="76" y="159"/>
                    </a:lnTo>
                    <a:lnTo>
                      <a:pt x="76" y="159"/>
                    </a:lnTo>
                    <a:lnTo>
                      <a:pt x="79" y="167"/>
                    </a:lnTo>
                    <a:lnTo>
                      <a:pt x="79" y="167"/>
                    </a:lnTo>
                    <a:lnTo>
                      <a:pt x="80" y="167"/>
                    </a:lnTo>
                    <a:lnTo>
                      <a:pt x="86" y="171"/>
                    </a:lnTo>
                    <a:lnTo>
                      <a:pt x="87" y="172"/>
                    </a:lnTo>
                    <a:lnTo>
                      <a:pt x="87" y="171"/>
                    </a:lnTo>
                    <a:lnTo>
                      <a:pt x="94" y="167"/>
                    </a:lnTo>
                    <a:lnTo>
                      <a:pt x="94" y="167"/>
                    </a:lnTo>
                    <a:lnTo>
                      <a:pt x="94" y="167"/>
                    </a:lnTo>
                    <a:lnTo>
                      <a:pt x="96" y="158"/>
                    </a:lnTo>
                    <a:lnTo>
                      <a:pt x="104" y="158"/>
                    </a:lnTo>
                    <a:lnTo>
                      <a:pt x="104" y="158"/>
                    </a:lnTo>
                    <a:lnTo>
                      <a:pt x="104" y="158"/>
                    </a:lnTo>
                    <a:lnTo>
                      <a:pt x="103" y="153"/>
                    </a:lnTo>
                    <a:lnTo>
                      <a:pt x="103" y="149"/>
                    </a:lnTo>
                    <a:lnTo>
                      <a:pt x="103" y="149"/>
                    </a:lnTo>
                    <a:lnTo>
                      <a:pt x="103" y="149"/>
                    </a:lnTo>
                    <a:lnTo>
                      <a:pt x="101" y="143"/>
                    </a:lnTo>
                    <a:lnTo>
                      <a:pt x="103" y="139"/>
                    </a:lnTo>
                    <a:lnTo>
                      <a:pt x="111" y="139"/>
                    </a:lnTo>
                    <a:lnTo>
                      <a:pt x="110" y="146"/>
                    </a:lnTo>
                    <a:lnTo>
                      <a:pt x="110" y="146"/>
                    </a:lnTo>
                    <a:lnTo>
                      <a:pt x="110" y="146"/>
                    </a:lnTo>
                    <a:lnTo>
                      <a:pt x="127" y="146"/>
                    </a:lnTo>
                    <a:lnTo>
                      <a:pt x="127" y="146"/>
                    </a:lnTo>
                    <a:lnTo>
                      <a:pt x="127" y="145"/>
                    </a:lnTo>
                    <a:lnTo>
                      <a:pt x="133" y="139"/>
                    </a:lnTo>
                    <a:lnTo>
                      <a:pt x="137" y="138"/>
                    </a:lnTo>
                    <a:lnTo>
                      <a:pt x="138" y="146"/>
                    </a:lnTo>
                    <a:lnTo>
                      <a:pt x="138" y="146"/>
                    </a:lnTo>
                    <a:lnTo>
                      <a:pt x="138" y="146"/>
                    </a:lnTo>
                    <a:lnTo>
                      <a:pt x="144" y="145"/>
                    </a:lnTo>
                    <a:lnTo>
                      <a:pt x="145" y="145"/>
                    </a:lnTo>
                    <a:lnTo>
                      <a:pt x="145" y="145"/>
                    </a:lnTo>
                    <a:lnTo>
                      <a:pt x="147" y="134"/>
                    </a:lnTo>
                    <a:lnTo>
                      <a:pt x="155" y="127"/>
                    </a:lnTo>
                    <a:lnTo>
                      <a:pt x="159" y="129"/>
                    </a:lnTo>
                    <a:lnTo>
                      <a:pt x="159" y="135"/>
                    </a:lnTo>
                    <a:lnTo>
                      <a:pt x="155" y="138"/>
                    </a:lnTo>
                    <a:lnTo>
                      <a:pt x="155" y="138"/>
                    </a:lnTo>
                    <a:lnTo>
                      <a:pt x="155" y="138"/>
                    </a:lnTo>
                    <a:lnTo>
                      <a:pt x="162" y="141"/>
                    </a:lnTo>
                    <a:lnTo>
                      <a:pt x="162" y="141"/>
                    </a:lnTo>
                    <a:lnTo>
                      <a:pt x="162" y="141"/>
                    </a:lnTo>
                    <a:lnTo>
                      <a:pt x="173" y="126"/>
                    </a:lnTo>
                    <a:lnTo>
                      <a:pt x="173" y="125"/>
                    </a:lnTo>
                    <a:lnTo>
                      <a:pt x="173" y="125"/>
                    </a:lnTo>
                    <a:lnTo>
                      <a:pt x="170" y="118"/>
                    </a:lnTo>
                    <a:lnTo>
                      <a:pt x="172" y="112"/>
                    </a:lnTo>
                    <a:lnTo>
                      <a:pt x="181" y="93"/>
                    </a:lnTo>
                    <a:lnTo>
                      <a:pt x="181" y="93"/>
                    </a:lnTo>
                    <a:lnTo>
                      <a:pt x="181" y="93"/>
                    </a:lnTo>
                    <a:lnTo>
                      <a:pt x="176" y="85"/>
                    </a:lnTo>
                    <a:lnTo>
                      <a:pt x="177" y="77"/>
                    </a:lnTo>
                    <a:lnTo>
                      <a:pt x="183" y="74"/>
                    </a:lnTo>
                    <a:lnTo>
                      <a:pt x="187" y="75"/>
                    </a:lnTo>
                    <a:lnTo>
                      <a:pt x="188" y="75"/>
                    </a:lnTo>
                    <a:lnTo>
                      <a:pt x="188" y="74"/>
                    </a:lnTo>
                    <a:lnTo>
                      <a:pt x="188" y="62"/>
                    </a:lnTo>
                    <a:lnTo>
                      <a:pt x="196" y="47"/>
                    </a:lnTo>
                    <a:lnTo>
                      <a:pt x="196" y="47"/>
                    </a:lnTo>
                    <a:lnTo>
                      <a:pt x="196" y="47"/>
                    </a:lnTo>
                    <a:lnTo>
                      <a:pt x="197" y="33"/>
                    </a:lnTo>
                    <a:lnTo>
                      <a:pt x="197" y="33"/>
                    </a:lnTo>
                    <a:lnTo>
                      <a:pt x="196" y="33"/>
                    </a:lnTo>
                    <a:lnTo>
                      <a:pt x="194" y="32"/>
                    </a:lnTo>
                    <a:lnTo>
                      <a:pt x="191" y="25"/>
                    </a:lnTo>
                    <a:lnTo>
                      <a:pt x="191" y="25"/>
                    </a:lnTo>
                    <a:lnTo>
                      <a:pt x="191" y="25"/>
                    </a:lnTo>
                    <a:lnTo>
                      <a:pt x="184" y="19"/>
                    </a:lnTo>
                    <a:lnTo>
                      <a:pt x="185" y="3"/>
                    </a:lnTo>
                    <a:lnTo>
                      <a:pt x="185" y="3"/>
                    </a:lnTo>
                    <a:lnTo>
                      <a:pt x="185" y="3"/>
                    </a:lnTo>
                    <a:lnTo>
                      <a:pt x="181" y="0"/>
                    </a:lnTo>
                    <a:lnTo>
                      <a:pt x="180" y="0"/>
                    </a:lnTo>
                    <a:lnTo>
                      <a:pt x="18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1" name="Google Shape;621;p14"/>
              <p:cNvSpPr/>
              <p:nvPr/>
            </p:nvSpPr>
            <p:spPr>
              <a:xfrm>
                <a:off x="5418" y="1641"/>
                <a:ext cx="12" cy="14"/>
              </a:xfrm>
              <a:custGeom>
                <a:rect b="b" l="l" r="r" t="t"/>
                <a:pathLst>
                  <a:path extrusionOk="0" h="14" w="12">
                    <a:moveTo>
                      <a:pt x="0" y="11"/>
                    </a:moveTo>
                    <a:lnTo>
                      <a:pt x="5" y="4"/>
                    </a:lnTo>
                    <a:lnTo>
                      <a:pt x="5" y="0"/>
                    </a:lnTo>
                    <a:lnTo>
                      <a:pt x="12" y="2"/>
                    </a:lnTo>
                    <a:lnTo>
                      <a:pt x="9" y="8"/>
                    </a:lnTo>
                    <a:lnTo>
                      <a:pt x="2" y="14"/>
                    </a:lnTo>
                    <a:lnTo>
                      <a:pt x="0"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2" name="Google Shape;622;p14"/>
              <p:cNvSpPr/>
              <p:nvPr/>
            </p:nvSpPr>
            <p:spPr>
              <a:xfrm>
                <a:off x="5417" y="1641"/>
                <a:ext cx="13" cy="15"/>
              </a:xfrm>
              <a:custGeom>
                <a:rect b="b" l="l" r="r" t="t"/>
                <a:pathLst>
                  <a:path extrusionOk="0" h="15" w="13">
                    <a:moveTo>
                      <a:pt x="7" y="0"/>
                    </a:moveTo>
                    <a:lnTo>
                      <a:pt x="13" y="2"/>
                    </a:lnTo>
                    <a:lnTo>
                      <a:pt x="10" y="8"/>
                    </a:lnTo>
                    <a:lnTo>
                      <a:pt x="3" y="14"/>
                    </a:lnTo>
                    <a:lnTo>
                      <a:pt x="1" y="11"/>
                    </a:lnTo>
                    <a:lnTo>
                      <a:pt x="7" y="4"/>
                    </a:lnTo>
                    <a:lnTo>
                      <a:pt x="7" y="0"/>
                    </a:lnTo>
                    <a:close/>
                    <a:moveTo>
                      <a:pt x="6" y="0"/>
                    </a:moveTo>
                    <a:lnTo>
                      <a:pt x="6" y="0"/>
                    </a:lnTo>
                    <a:lnTo>
                      <a:pt x="6" y="4"/>
                    </a:lnTo>
                    <a:lnTo>
                      <a:pt x="1" y="11"/>
                    </a:lnTo>
                    <a:lnTo>
                      <a:pt x="0" y="11"/>
                    </a:lnTo>
                    <a:lnTo>
                      <a:pt x="0" y="11"/>
                    </a:lnTo>
                    <a:lnTo>
                      <a:pt x="3" y="14"/>
                    </a:lnTo>
                    <a:lnTo>
                      <a:pt x="3" y="15"/>
                    </a:lnTo>
                    <a:lnTo>
                      <a:pt x="3" y="14"/>
                    </a:lnTo>
                    <a:lnTo>
                      <a:pt x="10" y="8"/>
                    </a:lnTo>
                    <a:lnTo>
                      <a:pt x="10" y="8"/>
                    </a:lnTo>
                    <a:lnTo>
                      <a:pt x="10" y="8"/>
                    </a:lnTo>
                    <a:lnTo>
                      <a:pt x="13" y="2"/>
                    </a:lnTo>
                    <a:lnTo>
                      <a:pt x="13" y="1"/>
                    </a:lnTo>
                    <a:lnTo>
                      <a:pt x="13" y="1"/>
                    </a:lnTo>
                    <a:lnTo>
                      <a:pt x="7"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3" name="Google Shape;623;p14"/>
              <p:cNvSpPr/>
              <p:nvPr/>
            </p:nvSpPr>
            <p:spPr>
              <a:xfrm>
                <a:off x="5417" y="1641"/>
                <a:ext cx="13" cy="15"/>
              </a:xfrm>
              <a:custGeom>
                <a:rect b="b" l="l" r="r" t="t"/>
                <a:pathLst>
                  <a:path extrusionOk="0" h="15" w="13">
                    <a:moveTo>
                      <a:pt x="7" y="0"/>
                    </a:moveTo>
                    <a:lnTo>
                      <a:pt x="13" y="2"/>
                    </a:lnTo>
                    <a:lnTo>
                      <a:pt x="10" y="8"/>
                    </a:lnTo>
                    <a:lnTo>
                      <a:pt x="3" y="14"/>
                    </a:lnTo>
                    <a:lnTo>
                      <a:pt x="1" y="11"/>
                    </a:lnTo>
                    <a:lnTo>
                      <a:pt x="7" y="4"/>
                    </a:lnTo>
                    <a:lnTo>
                      <a:pt x="7" y="0"/>
                    </a:lnTo>
                    <a:moveTo>
                      <a:pt x="6" y="0"/>
                    </a:moveTo>
                    <a:lnTo>
                      <a:pt x="6" y="0"/>
                    </a:lnTo>
                    <a:lnTo>
                      <a:pt x="6" y="4"/>
                    </a:lnTo>
                    <a:lnTo>
                      <a:pt x="1" y="11"/>
                    </a:lnTo>
                    <a:lnTo>
                      <a:pt x="0" y="11"/>
                    </a:lnTo>
                    <a:lnTo>
                      <a:pt x="0" y="11"/>
                    </a:lnTo>
                    <a:lnTo>
                      <a:pt x="3" y="14"/>
                    </a:lnTo>
                    <a:lnTo>
                      <a:pt x="3" y="15"/>
                    </a:lnTo>
                    <a:lnTo>
                      <a:pt x="3" y="14"/>
                    </a:lnTo>
                    <a:lnTo>
                      <a:pt x="10" y="8"/>
                    </a:lnTo>
                    <a:lnTo>
                      <a:pt x="10" y="8"/>
                    </a:lnTo>
                    <a:lnTo>
                      <a:pt x="10" y="8"/>
                    </a:lnTo>
                    <a:lnTo>
                      <a:pt x="13" y="2"/>
                    </a:lnTo>
                    <a:lnTo>
                      <a:pt x="13" y="1"/>
                    </a:lnTo>
                    <a:lnTo>
                      <a:pt x="13" y="1"/>
                    </a:lnTo>
                    <a:lnTo>
                      <a:pt x="7"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4" name="Google Shape;624;p14"/>
              <p:cNvSpPr/>
              <p:nvPr/>
            </p:nvSpPr>
            <p:spPr>
              <a:xfrm>
                <a:off x="5315" y="1724"/>
                <a:ext cx="42" cy="31"/>
              </a:xfrm>
              <a:custGeom>
                <a:rect b="b" l="l" r="r" t="t"/>
                <a:pathLst>
                  <a:path extrusionOk="0" h="31" w="42">
                    <a:moveTo>
                      <a:pt x="0" y="18"/>
                    </a:moveTo>
                    <a:lnTo>
                      <a:pt x="6" y="12"/>
                    </a:lnTo>
                    <a:lnTo>
                      <a:pt x="19" y="10"/>
                    </a:lnTo>
                    <a:lnTo>
                      <a:pt x="27" y="2"/>
                    </a:lnTo>
                    <a:lnTo>
                      <a:pt x="35" y="0"/>
                    </a:lnTo>
                    <a:lnTo>
                      <a:pt x="42" y="4"/>
                    </a:lnTo>
                    <a:lnTo>
                      <a:pt x="37" y="18"/>
                    </a:lnTo>
                    <a:lnTo>
                      <a:pt x="30" y="19"/>
                    </a:lnTo>
                    <a:lnTo>
                      <a:pt x="24" y="16"/>
                    </a:lnTo>
                    <a:lnTo>
                      <a:pt x="17" y="22"/>
                    </a:lnTo>
                    <a:lnTo>
                      <a:pt x="13" y="30"/>
                    </a:lnTo>
                    <a:lnTo>
                      <a:pt x="5" y="31"/>
                    </a:lnTo>
                    <a:lnTo>
                      <a:pt x="0" y="1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5" name="Google Shape;625;p14"/>
              <p:cNvSpPr/>
              <p:nvPr/>
            </p:nvSpPr>
            <p:spPr>
              <a:xfrm>
                <a:off x="5315" y="1724"/>
                <a:ext cx="42" cy="31"/>
              </a:xfrm>
              <a:custGeom>
                <a:rect b="b" l="l" r="r" t="t"/>
                <a:pathLst>
                  <a:path extrusionOk="0" h="31" w="42">
                    <a:moveTo>
                      <a:pt x="35" y="1"/>
                    </a:moveTo>
                    <a:lnTo>
                      <a:pt x="41" y="5"/>
                    </a:lnTo>
                    <a:lnTo>
                      <a:pt x="37" y="17"/>
                    </a:lnTo>
                    <a:lnTo>
                      <a:pt x="30" y="19"/>
                    </a:lnTo>
                    <a:lnTo>
                      <a:pt x="24" y="16"/>
                    </a:lnTo>
                    <a:lnTo>
                      <a:pt x="17" y="22"/>
                    </a:lnTo>
                    <a:lnTo>
                      <a:pt x="13" y="30"/>
                    </a:lnTo>
                    <a:lnTo>
                      <a:pt x="5" y="31"/>
                    </a:lnTo>
                    <a:lnTo>
                      <a:pt x="0" y="18"/>
                    </a:lnTo>
                    <a:lnTo>
                      <a:pt x="6" y="12"/>
                    </a:lnTo>
                    <a:lnTo>
                      <a:pt x="19" y="10"/>
                    </a:lnTo>
                    <a:lnTo>
                      <a:pt x="27" y="2"/>
                    </a:lnTo>
                    <a:lnTo>
                      <a:pt x="35" y="1"/>
                    </a:lnTo>
                    <a:close/>
                    <a:moveTo>
                      <a:pt x="35" y="0"/>
                    </a:moveTo>
                    <a:lnTo>
                      <a:pt x="34" y="0"/>
                    </a:lnTo>
                    <a:lnTo>
                      <a:pt x="27" y="1"/>
                    </a:lnTo>
                    <a:lnTo>
                      <a:pt x="27" y="1"/>
                    </a:lnTo>
                    <a:lnTo>
                      <a:pt x="27" y="2"/>
                    </a:lnTo>
                    <a:lnTo>
                      <a:pt x="19" y="10"/>
                    </a:lnTo>
                    <a:lnTo>
                      <a:pt x="6" y="12"/>
                    </a:lnTo>
                    <a:lnTo>
                      <a:pt x="6" y="12"/>
                    </a:lnTo>
                    <a:lnTo>
                      <a:pt x="6" y="12"/>
                    </a:lnTo>
                    <a:lnTo>
                      <a:pt x="0" y="18"/>
                    </a:lnTo>
                    <a:lnTo>
                      <a:pt x="0" y="18"/>
                    </a:lnTo>
                    <a:lnTo>
                      <a:pt x="0" y="18"/>
                    </a:lnTo>
                    <a:lnTo>
                      <a:pt x="5" y="31"/>
                    </a:lnTo>
                    <a:lnTo>
                      <a:pt x="5" y="31"/>
                    </a:lnTo>
                    <a:lnTo>
                      <a:pt x="5" y="31"/>
                    </a:lnTo>
                    <a:lnTo>
                      <a:pt x="13" y="31"/>
                    </a:lnTo>
                    <a:lnTo>
                      <a:pt x="13" y="31"/>
                    </a:lnTo>
                    <a:lnTo>
                      <a:pt x="13" y="30"/>
                    </a:lnTo>
                    <a:lnTo>
                      <a:pt x="18" y="22"/>
                    </a:lnTo>
                    <a:lnTo>
                      <a:pt x="24" y="17"/>
                    </a:lnTo>
                    <a:lnTo>
                      <a:pt x="30" y="19"/>
                    </a:lnTo>
                    <a:lnTo>
                      <a:pt x="30" y="19"/>
                    </a:lnTo>
                    <a:lnTo>
                      <a:pt x="30" y="19"/>
                    </a:lnTo>
                    <a:lnTo>
                      <a:pt x="37" y="18"/>
                    </a:lnTo>
                    <a:lnTo>
                      <a:pt x="37" y="18"/>
                    </a:lnTo>
                    <a:lnTo>
                      <a:pt x="38" y="18"/>
                    </a:lnTo>
                    <a:lnTo>
                      <a:pt x="42" y="5"/>
                    </a:lnTo>
                    <a:lnTo>
                      <a:pt x="42" y="4"/>
                    </a:lnTo>
                    <a:lnTo>
                      <a:pt x="42" y="4"/>
                    </a:lnTo>
                    <a:lnTo>
                      <a:pt x="35" y="0"/>
                    </a:lnTo>
                    <a:lnTo>
                      <a:pt x="35" y="0"/>
                    </a:lnTo>
                    <a:lnTo>
                      <a:pt x="3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6" name="Google Shape;626;p14"/>
              <p:cNvSpPr/>
              <p:nvPr/>
            </p:nvSpPr>
            <p:spPr>
              <a:xfrm>
                <a:off x="5315" y="1724"/>
                <a:ext cx="42" cy="31"/>
              </a:xfrm>
              <a:custGeom>
                <a:rect b="b" l="l" r="r" t="t"/>
                <a:pathLst>
                  <a:path extrusionOk="0" h="31" w="42">
                    <a:moveTo>
                      <a:pt x="35" y="1"/>
                    </a:moveTo>
                    <a:lnTo>
                      <a:pt x="41" y="5"/>
                    </a:lnTo>
                    <a:lnTo>
                      <a:pt x="37" y="17"/>
                    </a:lnTo>
                    <a:lnTo>
                      <a:pt x="30" y="19"/>
                    </a:lnTo>
                    <a:lnTo>
                      <a:pt x="24" y="16"/>
                    </a:lnTo>
                    <a:lnTo>
                      <a:pt x="17" y="22"/>
                    </a:lnTo>
                    <a:lnTo>
                      <a:pt x="13" y="30"/>
                    </a:lnTo>
                    <a:lnTo>
                      <a:pt x="5" y="31"/>
                    </a:lnTo>
                    <a:lnTo>
                      <a:pt x="0" y="18"/>
                    </a:lnTo>
                    <a:lnTo>
                      <a:pt x="6" y="12"/>
                    </a:lnTo>
                    <a:lnTo>
                      <a:pt x="19" y="10"/>
                    </a:lnTo>
                    <a:lnTo>
                      <a:pt x="27" y="2"/>
                    </a:lnTo>
                    <a:lnTo>
                      <a:pt x="35" y="1"/>
                    </a:lnTo>
                    <a:moveTo>
                      <a:pt x="35" y="0"/>
                    </a:moveTo>
                    <a:lnTo>
                      <a:pt x="34" y="0"/>
                    </a:lnTo>
                    <a:lnTo>
                      <a:pt x="27" y="1"/>
                    </a:lnTo>
                    <a:lnTo>
                      <a:pt x="27" y="1"/>
                    </a:lnTo>
                    <a:lnTo>
                      <a:pt x="27" y="2"/>
                    </a:lnTo>
                    <a:lnTo>
                      <a:pt x="19" y="10"/>
                    </a:lnTo>
                    <a:lnTo>
                      <a:pt x="6" y="12"/>
                    </a:lnTo>
                    <a:lnTo>
                      <a:pt x="6" y="12"/>
                    </a:lnTo>
                    <a:lnTo>
                      <a:pt x="6" y="12"/>
                    </a:lnTo>
                    <a:lnTo>
                      <a:pt x="0" y="18"/>
                    </a:lnTo>
                    <a:lnTo>
                      <a:pt x="0" y="18"/>
                    </a:lnTo>
                    <a:lnTo>
                      <a:pt x="0" y="18"/>
                    </a:lnTo>
                    <a:lnTo>
                      <a:pt x="5" y="31"/>
                    </a:lnTo>
                    <a:lnTo>
                      <a:pt x="5" y="31"/>
                    </a:lnTo>
                    <a:lnTo>
                      <a:pt x="5" y="31"/>
                    </a:lnTo>
                    <a:lnTo>
                      <a:pt x="13" y="31"/>
                    </a:lnTo>
                    <a:lnTo>
                      <a:pt x="13" y="31"/>
                    </a:lnTo>
                    <a:lnTo>
                      <a:pt x="13" y="30"/>
                    </a:lnTo>
                    <a:lnTo>
                      <a:pt x="18" y="22"/>
                    </a:lnTo>
                    <a:lnTo>
                      <a:pt x="24" y="17"/>
                    </a:lnTo>
                    <a:lnTo>
                      <a:pt x="30" y="19"/>
                    </a:lnTo>
                    <a:lnTo>
                      <a:pt x="30" y="19"/>
                    </a:lnTo>
                    <a:lnTo>
                      <a:pt x="30" y="19"/>
                    </a:lnTo>
                    <a:lnTo>
                      <a:pt x="37" y="18"/>
                    </a:lnTo>
                    <a:lnTo>
                      <a:pt x="37" y="18"/>
                    </a:lnTo>
                    <a:lnTo>
                      <a:pt x="38" y="18"/>
                    </a:lnTo>
                    <a:lnTo>
                      <a:pt x="42" y="5"/>
                    </a:lnTo>
                    <a:lnTo>
                      <a:pt x="42" y="4"/>
                    </a:lnTo>
                    <a:lnTo>
                      <a:pt x="42" y="4"/>
                    </a:lnTo>
                    <a:lnTo>
                      <a:pt x="35" y="0"/>
                    </a:lnTo>
                    <a:lnTo>
                      <a:pt x="35" y="0"/>
                    </a:lnTo>
                    <a:lnTo>
                      <a:pt x="3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7" name="Google Shape;627;p14"/>
              <p:cNvSpPr/>
              <p:nvPr/>
            </p:nvSpPr>
            <p:spPr>
              <a:xfrm>
                <a:off x="5268" y="1733"/>
                <a:ext cx="44" cy="55"/>
              </a:xfrm>
              <a:custGeom>
                <a:rect b="b" l="l" r="r" t="t"/>
                <a:pathLst>
                  <a:path extrusionOk="0" h="63" w="50">
                    <a:moveTo>
                      <a:pt x="23" y="52"/>
                    </a:moveTo>
                    <a:cubicBezTo>
                      <a:pt x="19" y="51"/>
                      <a:pt x="19" y="51"/>
                      <a:pt x="19" y="51"/>
                    </a:cubicBezTo>
                    <a:cubicBezTo>
                      <a:pt x="14" y="59"/>
                      <a:pt x="14" y="59"/>
                      <a:pt x="14" y="59"/>
                    </a:cubicBezTo>
                    <a:cubicBezTo>
                      <a:pt x="10" y="57"/>
                      <a:pt x="10" y="57"/>
                      <a:pt x="10" y="57"/>
                    </a:cubicBezTo>
                    <a:cubicBezTo>
                      <a:pt x="12" y="38"/>
                      <a:pt x="12" y="38"/>
                      <a:pt x="12" y="38"/>
                    </a:cubicBezTo>
                    <a:cubicBezTo>
                      <a:pt x="12" y="38"/>
                      <a:pt x="12" y="38"/>
                      <a:pt x="12" y="38"/>
                    </a:cubicBezTo>
                    <a:cubicBezTo>
                      <a:pt x="12" y="38"/>
                      <a:pt x="20" y="37"/>
                      <a:pt x="20" y="30"/>
                    </a:cubicBezTo>
                    <a:cubicBezTo>
                      <a:pt x="20" y="23"/>
                      <a:pt x="18" y="21"/>
                      <a:pt x="18" y="20"/>
                    </a:cubicBezTo>
                    <a:cubicBezTo>
                      <a:pt x="9" y="27"/>
                      <a:pt x="9" y="27"/>
                      <a:pt x="9" y="27"/>
                    </a:cubicBezTo>
                    <a:cubicBezTo>
                      <a:pt x="0" y="20"/>
                      <a:pt x="0" y="20"/>
                      <a:pt x="0" y="20"/>
                    </a:cubicBezTo>
                    <a:cubicBezTo>
                      <a:pt x="0" y="11"/>
                      <a:pt x="0" y="11"/>
                      <a:pt x="0" y="11"/>
                    </a:cubicBezTo>
                    <a:cubicBezTo>
                      <a:pt x="11" y="7"/>
                      <a:pt x="11" y="7"/>
                      <a:pt x="11" y="7"/>
                    </a:cubicBezTo>
                    <a:cubicBezTo>
                      <a:pt x="22" y="0"/>
                      <a:pt x="22" y="0"/>
                      <a:pt x="22" y="0"/>
                    </a:cubicBezTo>
                    <a:cubicBezTo>
                      <a:pt x="39" y="9"/>
                      <a:pt x="39" y="9"/>
                      <a:pt x="39" y="9"/>
                    </a:cubicBezTo>
                    <a:cubicBezTo>
                      <a:pt x="42" y="15"/>
                      <a:pt x="42" y="15"/>
                      <a:pt x="42" y="15"/>
                    </a:cubicBezTo>
                    <a:cubicBezTo>
                      <a:pt x="50" y="27"/>
                      <a:pt x="50" y="27"/>
                      <a:pt x="50" y="27"/>
                    </a:cubicBezTo>
                    <a:cubicBezTo>
                      <a:pt x="37" y="40"/>
                      <a:pt x="37" y="40"/>
                      <a:pt x="37" y="40"/>
                    </a:cubicBezTo>
                    <a:cubicBezTo>
                      <a:pt x="36" y="59"/>
                      <a:pt x="36" y="59"/>
                      <a:pt x="36" y="59"/>
                    </a:cubicBezTo>
                    <a:cubicBezTo>
                      <a:pt x="22" y="63"/>
                      <a:pt x="22" y="63"/>
                      <a:pt x="22" y="63"/>
                    </a:cubicBezTo>
                    <a:lnTo>
                      <a:pt x="23" y="5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8" name="Google Shape;628;p14"/>
              <p:cNvSpPr/>
              <p:nvPr/>
            </p:nvSpPr>
            <p:spPr>
              <a:xfrm>
                <a:off x="5267" y="1733"/>
                <a:ext cx="45" cy="56"/>
              </a:xfrm>
              <a:custGeom>
                <a:rect b="b" l="l" r="r" t="t"/>
                <a:pathLst>
                  <a:path extrusionOk="0" h="64" w="51">
                    <a:moveTo>
                      <a:pt x="23" y="1"/>
                    </a:moveTo>
                    <a:cubicBezTo>
                      <a:pt x="40" y="9"/>
                      <a:pt x="40" y="9"/>
                      <a:pt x="40" y="9"/>
                    </a:cubicBezTo>
                    <a:cubicBezTo>
                      <a:pt x="43" y="15"/>
                      <a:pt x="43" y="15"/>
                      <a:pt x="43" y="15"/>
                    </a:cubicBezTo>
                    <a:cubicBezTo>
                      <a:pt x="51" y="27"/>
                      <a:pt x="51" y="27"/>
                      <a:pt x="51" y="27"/>
                    </a:cubicBezTo>
                    <a:cubicBezTo>
                      <a:pt x="38" y="40"/>
                      <a:pt x="38" y="40"/>
                      <a:pt x="38" y="40"/>
                    </a:cubicBezTo>
                    <a:cubicBezTo>
                      <a:pt x="37" y="59"/>
                      <a:pt x="37" y="59"/>
                      <a:pt x="37" y="59"/>
                    </a:cubicBezTo>
                    <a:cubicBezTo>
                      <a:pt x="23" y="63"/>
                      <a:pt x="23" y="63"/>
                      <a:pt x="23" y="63"/>
                    </a:cubicBezTo>
                    <a:cubicBezTo>
                      <a:pt x="24" y="52"/>
                      <a:pt x="24" y="52"/>
                      <a:pt x="24" y="52"/>
                    </a:cubicBezTo>
                    <a:cubicBezTo>
                      <a:pt x="20" y="51"/>
                      <a:pt x="20" y="51"/>
                      <a:pt x="20" y="51"/>
                    </a:cubicBezTo>
                    <a:cubicBezTo>
                      <a:pt x="15" y="58"/>
                      <a:pt x="15" y="58"/>
                      <a:pt x="15" y="58"/>
                    </a:cubicBezTo>
                    <a:cubicBezTo>
                      <a:pt x="11" y="56"/>
                      <a:pt x="11" y="56"/>
                      <a:pt x="11" y="56"/>
                    </a:cubicBezTo>
                    <a:cubicBezTo>
                      <a:pt x="13" y="38"/>
                      <a:pt x="13" y="38"/>
                      <a:pt x="13" y="38"/>
                    </a:cubicBezTo>
                    <a:cubicBezTo>
                      <a:pt x="13" y="38"/>
                      <a:pt x="21" y="38"/>
                      <a:pt x="21" y="30"/>
                    </a:cubicBezTo>
                    <a:cubicBezTo>
                      <a:pt x="21" y="21"/>
                      <a:pt x="19" y="20"/>
                      <a:pt x="19" y="20"/>
                    </a:cubicBezTo>
                    <a:cubicBezTo>
                      <a:pt x="10" y="27"/>
                      <a:pt x="10" y="27"/>
                      <a:pt x="10" y="27"/>
                    </a:cubicBezTo>
                    <a:cubicBezTo>
                      <a:pt x="2" y="20"/>
                      <a:pt x="2" y="20"/>
                      <a:pt x="2" y="20"/>
                    </a:cubicBezTo>
                    <a:cubicBezTo>
                      <a:pt x="1" y="11"/>
                      <a:pt x="1" y="11"/>
                      <a:pt x="1" y="11"/>
                    </a:cubicBezTo>
                    <a:cubicBezTo>
                      <a:pt x="12" y="7"/>
                      <a:pt x="12" y="7"/>
                      <a:pt x="12" y="7"/>
                    </a:cubicBezTo>
                    <a:cubicBezTo>
                      <a:pt x="23" y="1"/>
                      <a:pt x="23" y="1"/>
                      <a:pt x="23" y="1"/>
                    </a:cubicBezTo>
                    <a:moveTo>
                      <a:pt x="23" y="0"/>
                    </a:moveTo>
                    <a:cubicBezTo>
                      <a:pt x="23" y="0"/>
                      <a:pt x="23" y="0"/>
                      <a:pt x="23" y="0"/>
                    </a:cubicBezTo>
                    <a:cubicBezTo>
                      <a:pt x="12" y="7"/>
                      <a:pt x="12" y="7"/>
                      <a:pt x="12" y="7"/>
                    </a:cubicBezTo>
                    <a:cubicBezTo>
                      <a:pt x="1" y="11"/>
                      <a:pt x="1" y="11"/>
                      <a:pt x="1" y="11"/>
                    </a:cubicBezTo>
                    <a:cubicBezTo>
                      <a:pt x="0" y="11"/>
                      <a:pt x="0" y="11"/>
                      <a:pt x="0" y="11"/>
                    </a:cubicBezTo>
                    <a:cubicBezTo>
                      <a:pt x="1" y="11"/>
                      <a:pt x="1" y="11"/>
                      <a:pt x="1" y="11"/>
                    </a:cubicBezTo>
                    <a:cubicBezTo>
                      <a:pt x="1" y="20"/>
                      <a:pt x="1" y="20"/>
                      <a:pt x="1" y="20"/>
                    </a:cubicBezTo>
                    <a:cubicBezTo>
                      <a:pt x="1" y="20"/>
                      <a:pt x="1" y="20"/>
                      <a:pt x="1" y="20"/>
                    </a:cubicBezTo>
                    <a:cubicBezTo>
                      <a:pt x="1" y="20"/>
                      <a:pt x="1" y="20"/>
                      <a:pt x="1" y="20"/>
                    </a:cubicBezTo>
                    <a:cubicBezTo>
                      <a:pt x="10" y="27"/>
                      <a:pt x="10" y="27"/>
                      <a:pt x="10" y="27"/>
                    </a:cubicBezTo>
                    <a:cubicBezTo>
                      <a:pt x="10" y="27"/>
                      <a:pt x="10" y="27"/>
                      <a:pt x="10" y="27"/>
                    </a:cubicBezTo>
                    <a:cubicBezTo>
                      <a:pt x="11" y="27"/>
                      <a:pt x="11" y="27"/>
                      <a:pt x="11" y="27"/>
                    </a:cubicBezTo>
                    <a:cubicBezTo>
                      <a:pt x="19" y="21"/>
                      <a:pt x="19" y="21"/>
                      <a:pt x="19" y="21"/>
                    </a:cubicBezTo>
                    <a:cubicBezTo>
                      <a:pt x="19" y="21"/>
                      <a:pt x="20" y="24"/>
                      <a:pt x="20" y="30"/>
                    </a:cubicBezTo>
                    <a:cubicBezTo>
                      <a:pt x="20" y="37"/>
                      <a:pt x="13" y="38"/>
                      <a:pt x="13" y="38"/>
                    </a:cubicBezTo>
                    <a:cubicBezTo>
                      <a:pt x="13" y="38"/>
                      <a:pt x="13" y="38"/>
                      <a:pt x="13" y="38"/>
                    </a:cubicBezTo>
                    <a:cubicBezTo>
                      <a:pt x="13" y="38"/>
                      <a:pt x="13" y="38"/>
                      <a:pt x="13" y="38"/>
                    </a:cubicBezTo>
                    <a:cubicBezTo>
                      <a:pt x="10" y="56"/>
                      <a:pt x="10" y="56"/>
                      <a:pt x="10" y="56"/>
                    </a:cubicBezTo>
                    <a:cubicBezTo>
                      <a:pt x="10" y="57"/>
                      <a:pt x="10" y="57"/>
                      <a:pt x="10" y="57"/>
                    </a:cubicBezTo>
                    <a:cubicBezTo>
                      <a:pt x="11" y="57"/>
                      <a:pt x="11" y="57"/>
                      <a:pt x="11" y="57"/>
                    </a:cubicBezTo>
                    <a:cubicBezTo>
                      <a:pt x="15" y="59"/>
                      <a:pt x="15" y="59"/>
                      <a:pt x="15" y="59"/>
                    </a:cubicBezTo>
                    <a:cubicBezTo>
                      <a:pt x="15" y="59"/>
                      <a:pt x="15" y="59"/>
                      <a:pt x="15" y="59"/>
                    </a:cubicBezTo>
                    <a:cubicBezTo>
                      <a:pt x="16" y="59"/>
                      <a:pt x="16" y="59"/>
                      <a:pt x="16" y="59"/>
                    </a:cubicBezTo>
                    <a:cubicBezTo>
                      <a:pt x="20" y="52"/>
                      <a:pt x="20" y="52"/>
                      <a:pt x="20" y="52"/>
                    </a:cubicBezTo>
                    <a:cubicBezTo>
                      <a:pt x="23" y="52"/>
                      <a:pt x="23" y="52"/>
                      <a:pt x="23" y="52"/>
                    </a:cubicBezTo>
                    <a:cubicBezTo>
                      <a:pt x="23" y="63"/>
                      <a:pt x="23" y="63"/>
                      <a:pt x="23" y="63"/>
                    </a:cubicBezTo>
                    <a:cubicBezTo>
                      <a:pt x="23" y="64"/>
                      <a:pt x="23" y="64"/>
                      <a:pt x="23" y="64"/>
                    </a:cubicBezTo>
                    <a:cubicBezTo>
                      <a:pt x="23" y="64"/>
                      <a:pt x="23" y="64"/>
                      <a:pt x="23" y="64"/>
                    </a:cubicBezTo>
                    <a:cubicBezTo>
                      <a:pt x="37" y="60"/>
                      <a:pt x="37" y="60"/>
                      <a:pt x="37" y="60"/>
                    </a:cubicBezTo>
                    <a:cubicBezTo>
                      <a:pt x="37" y="59"/>
                      <a:pt x="37" y="59"/>
                      <a:pt x="37" y="59"/>
                    </a:cubicBezTo>
                    <a:cubicBezTo>
                      <a:pt x="37" y="59"/>
                      <a:pt x="37" y="59"/>
                      <a:pt x="37" y="59"/>
                    </a:cubicBezTo>
                    <a:cubicBezTo>
                      <a:pt x="38" y="40"/>
                      <a:pt x="38" y="40"/>
                      <a:pt x="38" y="40"/>
                    </a:cubicBezTo>
                    <a:cubicBezTo>
                      <a:pt x="51" y="27"/>
                      <a:pt x="51" y="27"/>
                      <a:pt x="51" y="27"/>
                    </a:cubicBezTo>
                    <a:cubicBezTo>
                      <a:pt x="51" y="27"/>
                      <a:pt x="51" y="27"/>
                      <a:pt x="51" y="27"/>
                    </a:cubicBezTo>
                    <a:cubicBezTo>
                      <a:pt x="51" y="27"/>
                      <a:pt x="51" y="27"/>
                      <a:pt x="51" y="27"/>
                    </a:cubicBezTo>
                    <a:cubicBezTo>
                      <a:pt x="43" y="15"/>
                      <a:pt x="43" y="15"/>
                      <a:pt x="43" y="15"/>
                    </a:cubicBezTo>
                    <a:cubicBezTo>
                      <a:pt x="41" y="9"/>
                      <a:pt x="41" y="9"/>
                      <a:pt x="41" y="9"/>
                    </a:cubicBezTo>
                    <a:cubicBezTo>
                      <a:pt x="41" y="8"/>
                      <a:pt x="41" y="8"/>
                      <a:pt x="41" y="8"/>
                    </a:cubicBezTo>
                    <a:cubicBezTo>
                      <a:pt x="40" y="8"/>
                      <a:pt x="40" y="8"/>
                      <a:pt x="40" y="8"/>
                    </a:cubicBezTo>
                    <a:cubicBezTo>
                      <a:pt x="23" y="0"/>
                      <a:pt x="23" y="0"/>
                      <a:pt x="23" y="0"/>
                    </a:cubicBezTo>
                    <a:cubicBezTo>
                      <a:pt x="23" y="0"/>
                      <a:pt x="23" y="0"/>
                      <a:pt x="23"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9" name="Google Shape;629;p14"/>
              <p:cNvSpPr/>
              <p:nvPr/>
            </p:nvSpPr>
            <p:spPr>
              <a:xfrm>
                <a:off x="5258" y="1719"/>
                <a:ext cx="7" cy="8"/>
              </a:xfrm>
              <a:custGeom>
                <a:rect b="b" l="l" r="r" t="t"/>
                <a:pathLst>
                  <a:path extrusionOk="0" h="8" w="7">
                    <a:moveTo>
                      <a:pt x="0" y="4"/>
                    </a:moveTo>
                    <a:lnTo>
                      <a:pt x="7" y="0"/>
                    </a:lnTo>
                    <a:lnTo>
                      <a:pt x="7" y="7"/>
                    </a:lnTo>
                    <a:lnTo>
                      <a:pt x="0" y="8"/>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0" name="Google Shape;630;p14"/>
              <p:cNvSpPr/>
              <p:nvPr/>
            </p:nvSpPr>
            <p:spPr>
              <a:xfrm>
                <a:off x="5258" y="1719"/>
                <a:ext cx="7" cy="8"/>
              </a:xfrm>
              <a:custGeom>
                <a:rect b="b" l="l" r="r" t="t"/>
                <a:pathLst>
                  <a:path extrusionOk="0" h="8" w="7">
                    <a:moveTo>
                      <a:pt x="6" y="0"/>
                    </a:moveTo>
                    <a:lnTo>
                      <a:pt x="6" y="7"/>
                    </a:lnTo>
                    <a:lnTo>
                      <a:pt x="0" y="8"/>
                    </a:lnTo>
                    <a:lnTo>
                      <a:pt x="0" y="4"/>
                    </a:lnTo>
                    <a:lnTo>
                      <a:pt x="6" y="0"/>
                    </a:lnTo>
                    <a:close/>
                    <a:moveTo>
                      <a:pt x="7" y="0"/>
                    </a:moveTo>
                    <a:lnTo>
                      <a:pt x="6" y="0"/>
                    </a:lnTo>
                    <a:lnTo>
                      <a:pt x="0" y="4"/>
                    </a:lnTo>
                    <a:lnTo>
                      <a:pt x="0" y="4"/>
                    </a:lnTo>
                    <a:lnTo>
                      <a:pt x="0" y="4"/>
                    </a:lnTo>
                    <a:lnTo>
                      <a:pt x="0" y="8"/>
                    </a:lnTo>
                    <a:lnTo>
                      <a:pt x="0" y="8"/>
                    </a:lnTo>
                    <a:lnTo>
                      <a:pt x="0" y="8"/>
                    </a:lnTo>
                    <a:lnTo>
                      <a:pt x="6" y="7"/>
                    </a:lnTo>
                    <a:lnTo>
                      <a:pt x="7" y="7"/>
                    </a:lnTo>
                    <a:lnTo>
                      <a:pt x="7" y="7"/>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1" name="Google Shape;631;p14"/>
              <p:cNvSpPr/>
              <p:nvPr/>
            </p:nvSpPr>
            <p:spPr>
              <a:xfrm>
                <a:off x="5258" y="1719"/>
                <a:ext cx="7" cy="8"/>
              </a:xfrm>
              <a:custGeom>
                <a:rect b="b" l="l" r="r" t="t"/>
                <a:pathLst>
                  <a:path extrusionOk="0" h="8" w="7">
                    <a:moveTo>
                      <a:pt x="6" y="0"/>
                    </a:moveTo>
                    <a:lnTo>
                      <a:pt x="6" y="7"/>
                    </a:lnTo>
                    <a:lnTo>
                      <a:pt x="0" y="8"/>
                    </a:lnTo>
                    <a:lnTo>
                      <a:pt x="0" y="4"/>
                    </a:lnTo>
                    <a:lnTo>
                      <a:pt x="6" y="0"/>
                    </a:lnTo>
                    <a:moveTo>
                      <a:pt x="7" y="0"/>
                    </a:moveTo>
                    <a:lnTo>
                      <a:pt x="6" y="0"/>
                    </a:lnTo>
                    <a:lnTo>
                      <a:pt x="0" y="4"/>
                    </a:lnTo>
                    <a:lnTo>
                      <a:pt x="0" y="4"/>
                    </a:lnTo>
                    <a:lnTo>
                      <a:pt x="0" y="4"/>
                    </a:lnTo>
                    <a:lnTo>
                      <a:pt x="0" y="8"/>
                    </a:lnTo>
                    <a:lnTo>
                      <a:pt x="0" y="8"/>
                    </a:lnTo>
                    <a:lnTo>
                      <a:pt x="0" y="8"/>
                    </a:lnTo>
                    <a:lnTo>
                      <a:pt x="6" y="7"/>
                    </a:lnTo>
                    <a:lnTo>
                      <a:pt x="7" y="7"/>
                    </a:lnTo>
                    <a:lnTo>
                      <a:pt x="7" y="7"/>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2" name="Google Shape;632;p14"/>
              <p:cNvSpPr/>
              <p:nvPr/>
            </p:nvSpPr>
            <p:spPr>
              <a:xfrm>
                <a:off x="5209" y="1738"/>
                <a:ext cx="14" cy="7"/>
              </a:xfrm>
              <a:custGeom>
                <a:rect b="b" l="l" r="r" t="t"/>
                <a:pathLst>
                  <a:path extrusionOk="0" h="7" w="14">
                    <a:moveTo>
                      <a:pt x="1" y="7"/>
                    </a:moveTo>
                    <a:lnTo>
                      <a:pt x="0" y="5"/>
                    </a:lnTo>
                    <a:lnTo>
                      <a:pt x="5" y="3"/>
                    </a:lnTo>
                    <a:lnTo>
                      <a:pt x="9" y="0"/>
                    </a:lnTo>
                    <a:lnTo>
                      <a:pt x="14" y="4"/>
                    </a:lnTo>
                    <a:lnTo>
                      <a:pt x="9" y="7"/>
                    </a:lnTo>
                    <a:lnTo>
                      <a:pt x="1"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3" name="Google Shape;633;p14"/>
              <p:cNvSpPr/>
              <p:nvPr/>
            </p:nvSpPr>
            <p:spPr>
              <a:xfrm>
                <a:off x="5209" y="1738"/>
                <a:ext cx="14" cy="8"/>
              </a:xfrm>
              <a:custGeom>
                <a:rect b="b" l="l" r="r" t="t"/>
                <a:pathLst>
                  <a:path extrusionOk="0" h="8" w="14">
                    <a:moveTo>
                      <a:pt x="9" y="1"/>
                    </a:moveTo>
                    <a:lnTo>
                      <a:pt x="14" y="4"/>
                    </a:lnTo>
                    <a:lnTo>
                      <a:pt x="9" y="7"/>
                    </a:lnTo>
                    <a:lnTo>
                      <a:pt x="1" y="7"/>
                    </a:lnTo>
                    <a:lnTo>
                      <a:pt x="0" y="5"/>
                    </a:lnTo>
                    <a:lnTo>
                      <a:pt x="5" y="3"/>
                    </a:lnTo>
                    <a:lnTo>
                      <a:pt x="9" y="1"/>
                    </a:lnTo>
                    <a:close/>
                    <a:moveTo>
                      <a:pt x="10" y="0"/>
                    </a:moveTo>
                    <a:lnTo>
                      <a:pt x="9" y="0"/>
                    </a:lnTo>
                    <a:lnTo>
                      <a:pt x="5" y="3"/>
                    </a:lnTo>
                    <a:lnTo>
                      <a:pt x="0" y="4"/>
                    </a:lnTo>
                    <a:lnTo>
                      <a:pt x="0" y="4"/>
                    </a:lnTo>
                    <a:lnTo>
                      <a:pt x="0" y="5"/>
                    </a:lnTo>
                    <a:lnTo>
                      <a:pt x="1" y="7"/>
                    </a:lnTo>
                    <a:lnTo>
                      <a:pt x="1" y="8"/>
                    </a:lnTo>
                    <a:lnTo>
                      <a:pt x="1" y="8"/>
                    </a:lnTo>
                    <a:lnTo>
                      <a:pt x="9" y="8"/>
                    </a:lnTo>
                    <a:lnTo>
                      <a:pt x="9" y="8"/>
                    </a:lnTo>
                    <a:lnTo>
                      <a:pt x="9" y="7"/>
                    </a:lnTo>
                    <a:lnTo>
                      <a:pt x="14" y="4"/>
                    </a:lnTo>
                    <a:lnTo>
                      <a:pt x="14" y="4"/>
                    </a:lnTo>
                    <a:lnTo>
                      <a:pt x="14" y="4"/>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4" name="Google Shape;634;p14"/>
              <p:cNvSpPr/>
              <p:nvPr/>
            </p:nvSpPr>
            <p:spPr>
              <a:xfrm>
                <a:off x="5209" y="1738"/>
                <a:ext cx="14" cy="8"/>
              </a:xfrm>
              <a:custGeom>
                <a:rect b="b" l="l" r="r" t="t"/>
                <a:pathLst>
                  <a:path extrusionOk="0" h="8" w="14">
                    <a:moveTo>
                      <a:pt x="9" y="1"/>
                    </a:moveTo>
                    <a:lnTo>
                      <a:pt x="14" y="4"/>
                    </a:lnTo>
                    <a:lnTo>
                      <a:pt x="9" y="7"/>
                    </a:lnTo>
                    <a:lnTo>
                      <a:pt x="1" y="7"/>
                    </a:lnTo>
                    <a:lnTo>
                      <a:pt x="0" y="5"/>
                    </a:lnTo>
                    <a:lnTo>
                      <a:pt x="5" y="3"/>
                    </a:lnTo>
                    <a:lnTo>
                      <a:pt x="9" y="1"/>
                    </a:lnTo>
                    <a:moveTo>
                      <a:pt x="10" y="0"/>
                    </a:moveTo>
                    <a:lnTo>
                      <a:pt x="9" y="0"/>
                    </a:lnTo>
                    <a:lnTo>
                      <a:pt x="5" y="3"/>
                    </a:lnTo>
                    <a:lnTo>
                      <a:pt x="0" y="4"/>
                    </a:lnTo>
                    <a:lnTo>
                      <a:pt x="0" y="4"/>
                    </a:lnTo>
                    <a:lnTo>
                      <a:pt x="0" y="5"/>
                    </a:lnTo>
                    <a:lnTo>
                      <a:pt x="1" y="7"/>
                    </a:lnTo>
                    <a:lnTo>
                      <a:pt x="1" y="8"/>
                    </a:lnTo>
                    <a:lnTo>
                      <a:pt x="1" y="8"/>
                    </a:lnTo>
                    <a:lnTo>
                      <a:pt x="9" y="8"/>
                    </a:lnTo>
                    <a:lnTo>
                      <a:pt x="9" y="8"/>
                    </a:lnTo>
                    <a:lnTo>
                      <a:pt x="9" y="7"/>
                    </a:lnTo>
                    <a:lnTo>
                      <a:pt x="14" y="4"/>
                    </a:lnTo>
                    <a:lnTo>
                      <a:pt x="14" y="4"/>
                    </a:lnTo>
                    <a:lnTo>
                      <a:pt x="14" y="4"/>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5" name="Google Shape;635;p14"/>
              <p:cNvSpPr/>
              <p:nvPr/>
            </p:nvSpPr>
            <p:spPr>
              <a:xfrm>
                <a:off x="5252" y="1755"/>
                <a:ext cx="4" cy="4"/>
              </a:xfrm>
              <a:custGeom>
                <a:rect b="b" l="l" r="r" t="t"/>
                <a:pathLst>
                  <a:path extrusionOk="0" h="4" w="4">
                    <a:moveTo>
                      <a:pt x="0" y="0"/>
                    </a:moveTo>
                    <a:lnTo>
                      <a:pt x="4" y="1"/>
                    </a:lnTo>
                    <a:lnTo>
                      <a:pt x="4" y="4"/>
                    </a:lnTo>
                    <a:lnTo>
                      <a:pt x="1" y="4"/>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6" name="Google Shape;636;p14"/>
              <p:cNvSpPr/>
              <p:nvPr/>
            </p:nvSpPr>
            <p:spPr>
              <a:xfrm>
                <a:off x="5252" y="1755"/>
                <a:ext cx="5" cy="4"/>
              </a:xfrm>
              <a:custGeom>
                <a:rect b="b" l="l" r="r" t="t"/>
                <a:pathLst>
                  <a:path extrusionOk="0" h="4" w="5">
                    <a:moveTo>
                      <a:pt x="0" y="1"/>
                    </a:moveTo>
                    <a:lnTo>
                      <a:pt x="4" y="1"/>
                    </a:lnTo>
                    <a:lnTo>
                      <a:pt x="3" y="4"/>
                    </a:lnTo>
                    <a:lnTo>
                      <a:pt x="1" y="4"/>
                    </a:lnTo>
                    <a:lnTo>
                      <a:pt x="0" y="1"/>
                    </a:lnTo>
                    <a:close/>
                    <a:moveTo>
                      <a:pt x="0" y="0"/>
                    </a:moveTo>
                    <a:lnTo>
                      <a:pt x="0" y="1"/>
                    </a:lnTo>
                    <a:lnTo>
                      <a:pt x="0" y="4"/>
                    </a:lnTo>
                    <a:lnTo>
                      <a:pt x="1" y="4"/>
                    </a:lnTo>
                    <a:lnTo>
                      <a:pt x="1" y="4"/>
                    </a:lnTo>
                    <a:lnTo>
                      <a:pt x="4" y="4"/>
                    </a:lnTo>
                    <a:lnTo>
                      <a:pt x="4" y="4"/>
                    </a:lnTo>
                    <a:lnTo>
                      <a:pt x="4" y="4"/>
                    </a:lnTo>
                    <a:lnTo>
                      <a:pt x="5" y="1"/>
                    </a:lnTo>
                    <a:lnTo>
                      <a:pt x="5" y="1"/>
                    </a:lnTo>
                    <a:lnTo>
                      <a:pt x="4" y="1"/>
                    </a:lnTo>
                    <a:lnTo>
                      <a:pt x="0"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7" name="Google Shape;637;p14"/>
              <p:cNvSpPr/>
              <p:nvPr/>
            </p:nvSpPr>
            <p:spPr>
              <a:xfrm>
                <a:off x="5252" y="1755"/>
                <a:ext cx="5" cy="4"/>
              </a:xfrm>
              <a:custGeom>
                <a:rect b="b" l="l" r="r" t="t"/>
                <a:pathLst>
                  <a:path extrusionOk="0" h="4" w="5">
                    <a:moveTo>
                      <a:pt x="0" y="1"/>
                    </a:moveTo>
                    <a:lnTo>
                      <a:pt x="4" y="1"/>
                    </a:lnTo>
                    <a:lnTo>
                      <a:pt x="3" y="4"/>
                    </a:lnTo>
                    <a:lnTo>
                      <a:pt x="1" y="4"/>
                    </a:lnTo>
                    <a:lnTo>
                      <a:pt x="0" y="1"/>
                    </a:lnTo>
                    <a:moveTo>
                      <a:pt x="0" y="0"/>
                    </a:moveTo>
                    <a:lnTo>
                      <a:pt x="0" y="1"/>
                    </a:lnTo>
                    <a:lnTo>
                      <a:pt x="0" y="4"/>
                    </a:lnTo>
                    <a:lnTo>
                      <a:pt x="1" y="4"/>
                    </a:lnTo>
                    <a:lnTo>
                      <a:pt x="1" y="4"/>
                    </a:lnTo>
                    <a:lnTo>
                      <a:pt x="4" y="4"/>
                    </a:lnTo>
                    <a:lnTo>
                      <a:pt x="4" y="4"/>
                    </a:lnTo>
                    <a:lnTo>
                      <a:pt x="4" y="4"/>
                    </a:lnTo>
                    <a:lnTo>
                      <a:pt x="5" y="1"/>
                    </a:lnTo>
                    <a:lnTo>
                      <a:pt x="5" y="1"/>
                    </a:lnTo>
                    <a:lnTo>
                      <a:pt x="4" y="1"/>
                    </a:lnTo>
                    <a:lnTo>
                      <a:pt x="0"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8" name="Google Shape;638;p14"/>
              <p:cNvSpPr/>
              <p:nvPr/>
            </p:nvSpPr>
            <p:spPr>
              <a:xfrm>
                <a:off x="5257" y="1748"/>
                <a:ext cx="6" cy="4"/>
              </a:xfrm>
              <a:custGeom>
                <a:rect b="b" l="l" r="r" t="t"/>
                <a:pathLst>
                  <a:path extrusionOk="0" h="4" w="6">
                    <a:moveTo>
                      <a:pt x="0" y="3"/>
                    </a:moveTo>
                    <a:lnTo>
                      <a:pt x="3" y="0"/>
                    </a:lnTo>
                    <a:lnTo>
                      <a:pt x="6" y="2"/>
                    </a:lnTo>
                    <a:lnTo>
                      <a:pt x="5" y="4"/>
                    </a:lnTo>
                    <a:lnTo>
                      <a:pt x="3" y="4"/>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9" name="Google Shape;639;p14"/>
              <p:cNvSpPr/>
              <p:nvPr/>
            </p:nvSpPr>
            <p:spPr>
              <a:xfrm>
                <a:off x="5257" y="1748"/>
                <a:ext cx="6" cy="5"/>
              </a:xfrm>
              <a:custGeom>
                <a:rect b="b" l="l" r="r" t="t"/>
                <a:pathLst>
                  <a:path extrusionOk="0" h="5" w="6">
                    <a:moveTo>
                      <a:pt x="3" y="0"/>
                    </a:moveTo>
                    <a:lnTo>
                      <a:pt x="5" y="2"/>
                    </a:lnTo>
                    <a:lnTo>
                      <a:pt x="5" y="3"/>
                    </a:lnTo>
                    <a:lnTo>
                      <a:pt x="3" y="4"/>
                    </a:lnTo>
                    <a:lnTo>
                      <a:pt x="1" y="3"/>
                    </a:lnTo>
                    <a:lnTo>
                      <a:pt x="3" y="0"/>
                    </a:lnTo>
                    <a:close/>
                    <a:moveTo>
                      <a:pt x="3" y="0"/>
                    </a:moveTo>
                    <a:lnTo>
                      <a:pt x="3" y="0"/>
                    </a:lnTo>
                    <a:lnTo>
                      <a:pt x="0" y="3"/>
                    </a:lnTo>
                    <a:lnTo>
                      <a:pt x="0" y="3"/>
                    </a:lnTo>
                    <a:lnTo>
                      <a:pt x="0" y="3"/>
                    </a:lnTo>
                    <a:lnTo>
                      <a:pt x="2" y="4"/>
                    </a:lnTo>
                    <a:lnTo>
                      <a:pt x="3" y="5"/>
                    </a:lnTo>
                    <a:lnTo>
                      <a:pt x="3" y="5"/>
                    </a:lnTo>
                    <a:lnTo>
                      <a:pt x="5" y="4"/>
                    </a:lnTo>
                    <a:lnTo>
                      <a:pt x="5" y="4"/>
                    </a:lnTo>
                    <a:lnTo>
                      <a:pt x="5" y="4"/>
                    </a:lnTo>
                    <a:lnTo>
                      <a:pt x="6" y="3"/>
                    </a:lnTo>
                    <a:lnTo>
                      <a:pt x="6" y="2"/>
                    </a:lnTo>
                    <a:lnTo>
                      <a:pt x="6" y="2"/>
                    </a:lnTo>
                    <a:lnTo>
                      <a:pt x="4"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0" name="Google Shape;640;p14"/>
              <p:cNvSpPr/>
              <p:nvPr/>
            </p:nvSpPr>
            <p:spPr>
              <a:xfrm>
                <a:off x="5257" y="1748"/>
                <a:ext cx="6" cy="5"/>
              </a:xfrm>
              <a:custGeom>
                <a:rect b="b" l="l" r="r" t="t"/>
                <a:pathLst>
                  <a:path extrusionOk="0" h="5" w="6">
                    <a:moveTo>
                      <a:pt x="3" y="0"/>
                    </a:moveTo>
                    <a:lnTo>
                      <a:pt x="5" y="2"/>
                    </a:lnTo>
                    <a:lnTo>
                      <a:pt x="5" y="3"/>
                    </a:lnTo>
                    <a:lnTo>
                      <a:pt x="3" y="4"/>
                    </a:lnTo>
                    <a:lnTo>
                      <a:pt x="1" y="3"/>
                    </a:lnTo>
                    <a:lnTo>
                      <a:pt x="3" y="0"/>
                    </a:lnTo>
                    <a:moveTo>
                      <a:pt x="3" y="0"/>
                    </a:moveTo>
                    <a:lnTo>
                      <a:pt x="3" y="0"/>
                    </a:lnTo>
                    <a:lnTo>
                      <a:pt x="0" y="3"/>
                    </a:lnTo>
                    <a:lnTo>
                      <a:pt x="0" y="3"/>
                    </a:lnTo>
                    <a:lnTo>
                      <a:pt x="0" y="3"/>
                    </a:lnTo>
                    <a:lnTo>
                      <a:pt x="2" y="4"/>
                    </a:lnTo>
                    <a:lnTo>
                      <a:pt x="3" y="5"/>
                    </a:lnTo>
                    <a:lnTo>
                      <a:pt x="3" y="5"/>
                    </a:lnTo>
                    <a:lnTo>
                      <a:pt x="5" y="4"/>
                    </a:lnTo>
                    <a:lnTo>
                      <a:pt x="5" y="4"/>
                    </a:lnTo>
                    <a:lnTo>
                      <a:pt x="5" y="4"/>
                    </a:lnTo>
                    <a:lnTo>
                      <a:pt x="6" y="3"/>
                    </a:lnTo>
                    <a:lnTo>
                      <a:pt x="6" y="2"/>
                    </a:lnTo>
                    <a:lnTo>
                      <a:pt x="6" y="2"/>
                    </a:lnTo>
                    <a:lnTo>
                      <a:pt x="4"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1" name="Google Shape;641;p14"/>
              <p:cNvSpPr/>
              <p:nvPr/>
            </p:nvSpPr>
            <p:spPr>
              <a:xfrm>
                <a:off x="5269" y="1734"/>
                <a:ext cx="5" cy="4"/>
              </a:xfrm>
              <a:custGeom>
                <a:rect b="b" l="l" r="r" t="t"/>
                <a:pathLst>
                  <a:path extrusionOk="0" h="4" w="5">
                    <a:moveTo>
                      <a:pt x="0" y="4"/>
                    </a:moveTo>
                    <a:lnTo>
                      <a:pt x="1" y="0"/>
                    </a:lnTo>
                    <a:lnTo>
                      <a:pt x="4" y="0"/>
                    </a:lnTo>
                    <a:lnTo>
                      <a:pt x="5" y="4"/>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2" name="Google Shape;642;p14"/>
              <p:cNvSpPr/>
              <p:nvPr/>
            </p:nvSpPr>
            <p:spPr>
              <a:xfrm>
                <a:off x="5269" y="1734"/>
                <a:ext cx="5" cy="4"/>
              </a:xfrm>
              <a:custGeom>
                <a:rect b="b" l="l" r="r" t="t"/>
                <a:pathLst>
                  <a:path extrusionOk="0" h="4" w="5">
                    <a:moveTo>
                      <a:pt x="4" y="0"/>
                    </a:moveTo>
                    <a:lnTo>
                      <a:pt x="4" y="3"/>
                    </a:lnTo>
                    <a:lnTo>
                      <a:pt x="0" y="3"/>
                    </a:lnTo>
                    <a:lnTo>
                      <a:pt x="1" y="0"/>
                    </a:lnTo>
                    <a:lnTo>
                      <a:pt x="4" y="0"/>
                    </a:lnTo>
                    <a:close/>
                    <a:moveTo>
                      <a:pt x="4" y="0"/>
                    </a:moveTo>
                    <a:lnTo>
                      <a:pt x="4" y="0"/>
                    </a:lnTo>
                    <a:lnTo>
                      <a:pt x="1" y="0"/>
                    </a:lnTo>
                    <a:lnTo>
                      <a:pt x="1" y="0"/>
                    </a:lnTo>
                    <a:lnTo>
                      <a:pt x="0" y="0"/>
                    </a:lnTo>
                    <a:lnTo>
                      <a:pt x="0" y="3"/>
                    </a:lnTo>
                    <a:lnTo>
                      <a:pt x="0" y="4"/>
                    </a:lnTo>
                    <a:lnTo>
                      <a:pt x="0" y="4"/>
                    </a:lnTo>
                    <a:lnTo>
                      <a:pt x="4" y="4"/>
                    </a:lnTo>
                    <a:lnTo>
                      <a:pt x="5" y="4"/>
                    </a:lnTo>
                    <a:lnTo>
                      <a:pt x="5" y="3"/>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3" name="Google Shape;643;p14"/>
              <p:cNvSpPr/>
              <p:nvPr/>
            </p:nvSpPr>
            <p:spPr>
              <a:xfrm>
                <a:off x="5269" y="1734"/>
                <a:ext cx="5" cy="4"/>
              </a:xfrm>
              <a:custGeom>
                <a:rect b="b" l="l" r="r" t="t"/>
                <a:pathLst>
                  <a:path extrusionOk="0" h="4" w="5">
                    <a:moveTo>
                      <a:pt x="4" y="0"/>
                    </a:moveTo>
                    <a:lnTo>
                      <a:pt x="4" y="3"/>
                    </a:lnTo>
                    <a:lnTo>
                      <a:pt x="0" y="3"/>
                    </a:lnTo>
                    <a:lnTo>
                      <a:pt x="1" y="0"/>
                    </a:lnTo>
                    <a:lnTo>
                      <a:pt x="4" y="0"/>
                    </a:lnTo>
                    <a:moveTo>
                      <a:pt x="4" y="0"/>
                    </a:moveTo>
                    <a:lnTo>
                      <a:pt x="4" y="0"/>
                    </a:lnTo>
                    <a:lnTo>
                      <a:pt x="1" y="0"/>
                    </a:lnTo>
                    <a:lnTo>
                      <a:pt x="1" y="0"/>
                    </a:lnTo>
                    <a:lnTo>
                      <a:pt x="0" y="0"/>
                    </a:lnTo>
                    <a:lnTo>
                      <a:pt x="0" y="3"/>
                    </a:lnTo>
                    <a:lnTo>
                      <a:pt x="0" y="4"/>
                    </a:lnTo>
                    <a:lnTo>
                      <a:pt x="0" y="4"/>
                    </a:lnTo>
                    <a:lnTo>
                      <a:pt x="4" y="4"/>
                    </a:lnTo>
                    <a:lnTo>
                      <a:pt x="5" y="4"/>
                    </a:lnTo>
                    <a:lnTo>
                      <a:pt x="5" y="3"/>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4" name="Google Shape;644;p14"/>
              <p:cNvSpPr/>
              <p:nvPr/>
            </p:nvSpPr>
            <p:spPr>
              <a:xfrm>
                <a:off x="5290" y="1795"/>
                <a:ext cx="8" cy="9"/>
              </a:xfrm>
              <a:custGeom>
                <a:rect b="b" l="l" r="r" t="t"/>
                <a:pathLst>
                  <a:path extrusionOk="0" h="9" w="8">
                    <a:moveTo>
                      <a:pt x="0" y="5"/>
                    </a:moveTo>
                    <a:lnTo>
                      <a:pt x="2" y="0"/>
                    </a:lnTo>
                    <a:lnTo>
                      <a:pt x="8" y="1"/>
                    </a:lnTo>
                    <a:lnTo>
                      <a:pt x="3" y="8"/>
                    </a:lnTo>
                    <a:lnTo>
                      <a:pt x="0" y="9"/>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5" name="Google Shape;645;p14"/>
              <p:cNvSpPr/>
              <p:nvPr/>
            </p:nvSpPr>
            <p:spPr>
              <a:xfrm>
                <a:off x="5290" y="1795"/>
                <a:ext cx="8" cy="9"/>
              </a:xfrm>
              <a:custGeom>
                <a:rect b="b" l="l" r="r" t="t"/>
                <a:pathLst>
                  <a:path extrusionOk="0" h="9" w="8">
                    <a:moveTo>
                      <a:pt x="2" y="1"/>
                    </a:moveTo>
                    <a:lnTo>
                      <a:pt x="7" y="1"/>
                    </a:lnTo>
                    <a:lnTo>
                      <a:pt x="2" y="8"/>
                    </a:lnTo>
                    <a:lnTo>
                      <a:pt x="1" y="9"/>
                    </a:lnTo>
                    <a:lnTo>
                      <a:pt x="1" y="5"/>
                    </a:lnTo>
                    <a:lnTo>
                      <a:pt x="2" y="1"/>
                    </a:lnTo>
                    <a:close/>
                    <a:moveTo>
                      <a:pt x="2" y="0"/>
                    </a:moveTo>
                    <a:lnTo>
                      <a:pt x="2" y="0"/>
                    </a:lnTo>
                    <a:lnTo>
                      <a:pt x="0" y="5"/>
                    </a:lnTo>
                    <a:lnTo>
                      <a:pt x="0" y="5"/>
                    </a:lnTo>
                    <a:lnTo>
                      <a:pt x="0" y="5"/>
                    </a:lnTo>
                    <a:lnTo>
                      <a:pt x="0" y="9"/>
                    </a:lnTo>
                    <a:lnTo>
                      <a:pt x="0" y="9"/>
                    </a:lnTo>
                    <a:lnTo>
                      <a:pt x="1" y="9"/>
                    </a:lnTo>
                    <a:lnTo>
                      <a:pt x="3" y="8"/>
                    </a:lnTo>
                    <a:lnTo>
                      <a:pt x="3" y="8"/>
                    </a:lnTo>
                    <a:lnTo>
                      <a:pt x="3" y="8"/>
                    </a:lnTo>
                    <a:lnTo>
                      <a:pt x="8" y="1"/>
                    </a:lnTo>
                    <a:lnTo>
                      <a:pt x="8" y="1"/>
                    </a:lnTo>
                    <a:lnTo>
                      <a:pt x="8" y="1"/>
                    </a:lnTo>
                    <a:lnTo>
                      <a:pt x="3"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6" name="Google Shape;646;p14"/>
              <p:cNvSpPr/>
              <p:nvPr/>
            </p:nvSpPr>
            <p:spPr>
              <a:xfrm>
                <a:off x="5290" y="1795"/>
                <a:ext cx="8" cy="9"/>
              </a:xfrm>
              <a:custGeom>
                <a:rect b="b" l="l" r="r" t="t"/>
                <a:pathLst>
                  <a:path extrusionOk="0" h="9" w="8">
                    <a:moveTo>
                      <a:pt x="2" y="1"/>
                    </a:moveTo>
                    <a:lnTo>
                      <a:pt x="7" y="1"/>
                    </a:lnTo>
                    <a:lnTo>
                      <a:pt x="2" y="8"/>
                    </a:lnTo>
                    <a:lnTo>
                      <a:pt x="1" y="9"/>
                    </a:lnTo>
                    <a:lnTo>
                      <a:pt x="1" y="5"/>
                    </a:lnTo>
                    <a:lnTo>
                      <a:pt x="2" y="1"/>
                    </a:lnTo>
                    <a:moveTo>
                      <a:pt x="2" y="0"/>
                    </a:moveTo>
                    <a:lnTo>
                      <a:pt x="2" y="0"/>
                    </a:lnTo>
                    <a:lnTo>
                      <a:pt x="0" y="5"/>
                    </a:lnTo>
                    <a:lnTo>
                      <a:pt x="0" y="5"/>
                    </a:lnTo>
                    <a:lnTo>
                      <a:pt x="0" y="5"/>
                    </a:lnTo>
                    <a:lnTo>
                      <a:pt x="0" y="9"/>
                    </a:lnTo>
                    <a:lnTo>
                      <a:pt x="0" y="9"/>
                    </a:lnTo>
                    <a:lnTo>
                      <a:pt x="1" y="9"/>
                    </a:lnTo>
                    <a:lnTo>
                      <a:pt x="3" y="8"/>
                    </a:lnTo>
                    <a:lnTo>
                      <a:pt x="3" y="8"/>
                    </a:lnTo>
                    <a:lnTo>
                      <a:pt x="3" y="8"/>
                    </a:lnTo>
                    <a:lnTo>
                      <a:pt x="8" y="1"/>
                    </a:lnTo>
                    <a:lnTo>
                      <a:pt x="8" y="1"/>
                    </a:lnTo>
                    <a:lnTo>
                      <a:pt x="8" y="1"/>
                    </a:lnTo>
                    <a:lnTo>
                      <a:pt x="3"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7" name="Google Shape;647;p14"/>
              <p:cNvSpPr/>
              <p:nvPr/>
            </p:nvSpPr>
            <p:spPr>
              <a:xfrm>
                <a:off x="5279" y="1802"/>
                <a:ext cx="6" cy="6"/>
              </a:xfrm>
              <a:custGeom>
                <a:rect b="b" l="l" r="r" t="t"/>
                <a:pathLst>
                  <a:path extrusionOk="0" h="6" w="6">
                    <a:moveTo>
                      <a:pt x="0" y="2"/>
                    </a:moveTo>
                    <a:lnTo>
                      <a:pt x="4" y="0"/>
                    </a:lnTo>
                    <a:lnTo>
                      <a:pt x="6" y="1"/>
                    </a:lnTo>
                    <a:lnTo>
                      <a:pt x="5" y="4"/>
                    </a:lnTo>
                    <a:lnTo>
                      <a:pt x="1" y="6"/>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8" name="Google Shape;648;p14"/>
              <p:cNvSpPr/>
              <p:nvPr/>
            </p:nvSpPr>
            <p:spPr>
              <a:xfrm>
                <a:off x="5279" y="1802"/>
                <a:ext cx="6" cy="6"/>
              </a:xfrm>
              <a:custGeom>
                <a:rect b="b" l="l" r="r" t="t"/>
                <a:pathLst>
                  <a:path extrusionOk="0" h="6" w="6">
                    <a:moveTo>
                      <a:pt x="4" y="1"/>
                    </a:moveTo>
                    <a:lnTo>
                      <a:pt x="6" y="1"/>
                    </a:lnTo>
                    <a:lnTo>
                      <a:pt x="5" y="4"/>
                    </a:lnTo>
                    <a:lnTo>
                      <a:pt x="1" y="6"/>
                    </a:lnTo>
                    <a:lnTo>
                      <a:pt x="1" y="2"/>
                    </a:lnTo>
                    <a:lnTo>
                      <a:pt x="4" y="1"/>
                    </a:lnTo>
                    <a:close/>
                    <a:moveTo>
                      <a:pt x="4" y="0"/>
                    </a:moveTo>
                    <a:lnTo>
                      <a:pt x="4" y="0"/>
                    </a:lnTo>
                    <a:lnTo>
                      <a:pt x="0" y="1"/>
                    </a:lnTo>
                    <a:lnTo>
                      <a:pt x="0" y="1"/>
                    </a:lnTo>
                    <a:lnTo>
                      <a:pt x="0" y="2"/>
                    </a:lnTo>
                    <a:lnTo>
                      <a:pt x="1" y="6"/>
                    </a:lnTo>
                    <a:lnTo>
                      <a:pt x="1" y="6"/>
                    </a:lnTo>
                    <a:lnTo>
                      <a:pt x="1" y="6"/>
                    </a:lnTo>
                    <a:lnTo>
                      <a:pt x="5" y="4"/>
                    </a:lnTo>
                    <a:lnTo>
                      <a:pt x="6" y="4"/>
                    </a:lnTo>
                    <a:lnTo>
                      <a:pt x="6" y="4"/>
                    </a:lnTo>
                    <a:lnTo>
                      <a:pt x="6" y="1"/>
                    </a:lnTo>
                    <a:lnTo>
                      <a:pt x="6" y="1"/>
                    </a:lnTo>
                    <a:lnTo>
                      <a:pt x="6" y="1"/>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9" name="Google Shape;649;p14"/>
              <p:cNvSpPr/>
              <p:nvPr/>
            </p:nvSpPr>
            <p:spPr>
              <a:xfrm>
                <a:off x="5279" y="1802"/>
                <a:ext cx="6" cy="6"/>
              </a:xfrm>
              <a:custGeom>
                <a:rect b="b" l="l" r="r" t="t"/>
                <a:pathLst>
                  <a:path extrusionOk="0" h="6" w="6">
                    <a:moveTo>
                      <a:pt x="4" y="1"/>
                    </a:moveTo>
                    <a:lnTo>
                      <a:pt x="6" y="1"/>
                    </a:lnTo>
                    <a:lnTo>
                      <a:pt x="5" y="4"/>
                    </a:lnTo>
                    <a:lnTo>
                      <a:pt x="1" y="6"/>
                    </a:lnTo>
                    <a:lnTo>
                      <a:pt x="1" y="2"/>
                    </a:lnTo>
                    <a:lnTo>
                      <a:pt x="4" y="1"/>
                    </a:lnTo>
                    <a:moveTo>
                      <a:pt x="4" y="0"/>
                    </a:moveTo>
                    <a:lnTo>
                      <a:pt x="4" y="0"/>
                    </a:lnTo>
                    <a:lnTo>
                      <a:pt x="0" y="1"/>
                    </a:lnTo>
                    <a:lnTo>
                      <a:pt x="0" y="1"/>
                    </a:lnTo>
                    <a:lnTo>
                      <a:pt x="0" y="2"/>
                    </a:lnTo>
                    <a:lnTo>
                      <a:pt x="1" y="6"/>
                    </a:lnTo>
                    <a:lnTo>
                      <a:pt x="1" y="6"/>
                    </a:lnTo>
                    <a:lnTo>
                      <a:pt x="1" y="6"/>
                    </a:lnTo>
                    <a:lnTo>
                      <a:pt x="5" y="4"/>
                    </a:lnTo>
                    <a:lnTo>
                      <a:pt x="6" y="4"/>
                    </a:lnTo>
                    <a:lnTo>
                      <a:pt x="6" y="4"/>
                    </a:lnTo>
                    <a:lnTo>
                      <a:pt x="6" y="1"/>
                    </a:lnTo>
                    <a:lnTo>
                      <a:pt x="6" y="1"/>
                    </a:lnTo>
                    <a:lnTo>
                      <a:pt x="6" y="1"/>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0" name="Google Shape;650;p14"/>
              <p:cNvSpPr/>
              <p:nvPr/>
            </p:nvSpPr>
            <p:spPr>
              <a:xfrm>
                <a:off x="5550" y="1503"/>
                <a:ext cx="18" cy="15"/>
              </a:xfrm>
              <a:custGeom>
                <a:rect b="b" l="l" r="r" t="t"/>
                <a:pathLst>
                  <a:path extrusionOk="0" h="15" w="18">
                    <a:moveTo>
                      <a:pt x="0" y="14"/>
                    </a:moveTo>
                    <a:lnTo>
                      <a:pt x="11" y="1"/>
                    </a:lnTo>
                    <a:lnTo>
                      <a:pt x="18" y="0"/>
                    </a:lnTo>
                    <a:lnTo>
                      <a:pt x="18" y="7"/>
                    </a:lnTo>
                    <a:lnTo>
                      <a:pt x="15" y="8"/>
                    </a:lnTo>
                    <a:lnTo>
                      <a:pt x="12" y="7"/>
                    </a:lnTo>
                    <a:lnTo>
                      <a:pt x="4" y="15"/>
                    </a:lnTo>
                    <a:lnTo>
                      <a:pt x="0" y="1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1" name="Google Shape;651;p14"/>
              <p:cNvSpPr/>
              <p:nvPr/>
            </p:nvSpPr>
            <p:spPr>
              <a:xfrm>
                <a:off x="5550" y="1503"/>
                <a:ext cx="19" cy="15"/>
              </a:xfrm>
              <a:custGeom>
                <a:rect b="b" l="l" r="r" t="t"/>
                <a:pathLst>
                  <a:path extrusionOk="0" h="15" w="19">
                    <a:moveTo>
                      <a:pt x="18" y="1"/>
                    </a:moveTo>
                    <a:lnTo>
                      <a:pt x="18" y="6"/>
                    </a:lnTo>
                    <a:lnTo>
                      <a:pt x="15" y="8"/>
                    </a:lnTo>
                    <a:lnTo>
                      <a:pt x="12" y="7"/>
                    </a:lnTo>
                    <a:lnTo>
                      <a:pt x="4" y="15"/>
                    </a:lnTo>
                    <a:lnTo>
                      <a:pt x="1" y="13"/>
                    </a:lnTo>
                    <a:lnTo>
                      <a:pt x="11" y="1"/>
                    </a:lnTo>
                    <a:lnTo>
                      <a:pt x="18" y="1"/>
                    </a:lnTo>
                    <a:close/>
                    <a:moveTo>
                      <a:pt x="19" y="0"/>
                    </a:moveTo>
                    <a:lnTo>
                      <a:pt x="18" y="0"/>
                    </a:lnTo>
                    <a:lnTo>
                      <a:pt x="11" y="1"/>
                    </a:lnTo>
                    <a:lnTo>
                      <a:pt x="11" y="1"/>
                    </a:lnTo>
                    <a:lnTo>
                      <a:pt x="11" y="1"/>
                    </a:lnTo>
                    <a:lnTo>
                      <a:pt x="0" y="13"/>
                    </a:lnTo>
                    <a:lnTo>
                      <a:pt x="0" y="14"/>
                    </a:lnTo>
                    <a:lnTo>
                      <a:pt x="1" y="14"/>
                    </a:lnTo>
                    <a:lnTo>
                      <a:pt x="4" y="15"/>
                    </a:lnTo>
                    <a:lnTo>
                      <a:pt x="5" y="15"/>
                    </a:lnTo>
                    <a:lnTo>
                      <a:pt x="5" y="15"/>
                    </a:lnTo>
                    <a:lnTo>
                      <a:pt x="12" y="8"/>
                    </a:lnTo>
                    <a:lnTo>
                      <a:pt x="14" y="8"/>
                    </a:lnTo>
                    <a:lnTo>
                      <a:pt x="15" y="8"/>
                    </a:lnTo>
                    <a:lnTo>
                      <a:pt x="15" y="8"/>
                    </a:lnTo>
                    <a:lnTo>
                      <a:pt x="18" y="7"/>
                    </a:lnTo>
                    <a:lnTo>
                      <a:pt x="19" y="7"/>
                    </a:lnTo>
                    <a:lnTo>
                      <a:pt x="19" y="6"/>
                    </a:lnTo>
                    <a:lnTo>
                      <a:pt x="19" y="1"/>
                    </a:lnTo>
                    <a:lnTo>
                      <a:pt x="19" y="0"/>
                    </a:lnTo>
                    <a:lnTo>
                      <a:pt x="1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2" name="Google Shape;652;p14"/>
              <p:cNvSpPr/>
              <p:nvPr/>
            </p:nvSpPr>
            <p:spPr>
              <a:xfrm>
                <a:off x="5550" y="1503"/>
                <a:ext cx="19" cy="15"/>
              </a:xfrm>
              <a:custGeom>
                <a:rect b="b" l="l" r="r" t="t"/>
                <a:pathLst>
                  <a:path extrusionOk="0" h="15" w="19">
                    <a:moveTo>
                      <a:pt x="18" y="1"/>
                    </a:moveTo>
                    <a:lnTo>
                      <a:pt x="18" y="6"/>
                    </a:lnTo>
                    <a:lnTo>
                      <a:pt x="15" y="8"/>
                    </a:lnTo>
                    <a:lnTo>
                      <a:pt x="12" y="7"/>
                    </a:lnTo>
                    <a:lnTo>
                      <a:pt x="4" y="15"/>
                    </a:lnTo>
                    <a:lnTo>
                      <a:pt x="1" y="13"/>
                    </a:lnTo>
                    <a:lnTo>
                      <a:pt x="11" y="1"/>
                    </a:lnTo>
                    <a:lnTo>
                      <a:pt x="18" y="1"/>
                    </a:lnTo>
                    <a:moveTo>
                      <a:pt x="19" y="0"/>
                    </a:moveTo>
                    <a:lnTo>
                      <a:pt x="18" y="0"/>
                    </a:lnTo>
                    <a:lnTo>
                      <a:pt x="11" y="1"/>
                    </a:lnTo>
                    <a:lnTo>
                      <a:pt x="11" y="1"/>
                    </a:lnTo>
                    <a:lnTo>
                      <a:pt x="11" y="1"/>
                    </a:lnTo>
                    <a:lnTo>
                      <a:pt x="0" y="13"/>
                    </a:lnTo>
                    <a:lnTo>
                      <a:pt x="0" y="14"/>
                    </a:lnTo>
                    <a:lnTo>
                      <a:pt x="1" y="14"/>
                    </a:lnTo>
                    <a:lnTo>
                      <a:pt x="4" y="15"/>
                    </a:lnTo>
                    <a:lnTo>
                      <a:pt x="5" y="15"/>
                    </a:lnTo>
                    <a:lnTo>
                      <a:pt x="5" y="15"/>
                    </a:lnTo>
                    <a:lnTo>
                      <a:pt x="12" y="8"/>
                    </a:lnTo>
                    <a:lnTo>
                      <a:pt x="14" y="8"/>
                    </a:lnTo>
                    <a:lnTo>
                      <a:pt x="15" y="8"/>
                    </a:lnTo>
                    <a:lnTo>
                      <a:pt x="15" y="8"/>
                    </a:lnTo>
                    <a:lnTo>
                      <a:pt x="18" y="7"/>
                    </a:lnTo>
                    <a:lnTo>
                      <a:pt x="19" y="7"/>
                    </a:lnTo>
                    <a:lnTo>
                      <a:pt x="19" y="6"/>
                    </a:lnTo>
                    <a:lnTo>
                      <a:pt x="19" y="1"/>
                    </a:lnTo>
                    <a:lnTo>
                      <a:pt x="19" y="0"/>
                    </a:lnTo>
                    <a:lnTo>
                      <a:pt x="1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3" name="Google Shape;653;p14"/>
              <p:cNvSpPr/>
              <p:nvPr/>
            </p:nvSpPr>
            <p:spPr>
              <a:xfrm>
                <a:off x="5572" y="1480"/>
                <a:ext cx="39" cy="28"/>
              </a:xfrm>
              <a:custGeom>
                <a:rect b="b" l="l" r="r" t="t"/>
                <a:pathLst>
                  <a:path extrusionOk="0" h="28" w="39">
                    <a:moveTo>
                      <a:pt x="0" y="28"/>
                    </a:moveTo>
                    <a:lnTo>
                      <a:pt x="3" y="21"/>
                    </a:lnTo>
                    <a:lnTo>
                      <a:pt x="17" y="4"/>
                    </a:lnTo>
                    <a:lnTo>
                      <a:pt x="19" y="7"/>
                    </a:lnTo>
                    <a:lnTo>
                      <a:pt x="25" y="2"/>
                    </a:lnTo>
                    <a:lnTo>
                      <a:pt x="39" y="0"/>
                    </a:lnTo>
                    <a:lnTo>
                      <a:pt x="29" y="11"/>
                    </a:lnTo>
                    <a:lnTo>
                      <a:pt x="14" y="17"/>
                    </a:lnTo>
                    <a:lnTo>
                      <a:pt x="5" y="28"/>
                    </a:lnTo>
                    <a:lnTo>
                      <a:pt x="0" y="2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4" name="Google Shape;654;p14"/>
              <p:cNvSpPr/>
              <p:nvPr/>
            </p:nvSpPr>
            <p:spPr>
              <a:xfrm>
                <a:off x="5572" y="1480"/>
                <a:ext cx="40" cy="28"/>
              </a:xfrm>
              <a:custGeom>
                <a:rect b="b" l="l" r="r" t="t"/>
                <a:pathLst>
                  <a:path extrusionOk="0" h="28" w="40">
                    <a:moveTo>
                      <a:pt x="38" y="0"/>
                    </a:moveTo>
                    <a:lnTo>
                      <a:pt x="28" y="11"/>
                    </a:lnTo>
                    <a:lnTo>
                      <a:pt x="14" y="17"/>
                    </a:lnTo>
                    <a:lnTo>
                      <a:pt x="5" y="28"/>
                    </a:lnTo>
                    <a:lnTo>
                      <a:pt x="1" y="28"/>
                    </a:lnTo>
                    <a:lnTo>
                      <a:pt x="3" y="21"/>
                    </a:lnTo>
                    <a:lnTo>
                      <a:pt x="17" y="5"/>
                    </a:lnTo>
                    <a:lnTo>
                      <a:pt x="19" y="8"/>
                    </a:lnTo>
                    <a:lnTo>
                      <a:pt x="25" y="2"/>
                    </a:lnTo>
                    <a:lnTo>
                      <a:pt x="38" y="0"/>
                    </a:lnTo>
                    <a:close/>
                    <a:moveTo>
                      <a:pt x="40" y="0"/>
                    </a:moveTo>
                    <a:lnTo>
                      <a:pt x="38" y="0"/>
                    </a:lnTo>
                    <a:lnTo>
                      <a:pt x="25" y="1"/>
                    </a:lnTo>
                    <a:lnTo>
                      <a:pt x="25" y="1"/>
                    </a:lnTo>
                    <a:lnTo>
                      <a:pt x="24" y="1"/>
                    </a:lnTo>
                    <a:lnTo>
                      <a:pt x="20" y="7"/>
                    </a:lnTo>
                    <a:lnTo>
                      <a:pt x="18" y="4"/>
                    </a:lnTo>
                    <a:lnTo>
                      <a:pt x="17" y="4"/>
                    </a:lnTo>
                    <a:lnTo>
                      <a:pt x="17" y="4"/>
                    </a:lnTo>
                    <a:lnTo>
                      <a:pt x="3" y="21"/>
                    </a:lnTo>
                    <a:lnTo>
                      <a:pt x="2" y="21"/>
                    </a:lnTo>
                    <a:lnTo>
                      <a:pt x="2" y="21"/>
                    </a:lnTo>
                    <a:lnTo>
                      <a:pt x="0" y="28"/>
                    </a:lnTo>
                    <a:lnTo>
                      <a:pt x="0" y="28"/>
                    </a:lnTo>
                    <a:lnTo>
                      <a:pt x="1" y="28"/>
                    </a:lnTo>
                    <a:lnTo>
                      <a:pt x="5" y="28"/>
                    </a:lnTo>
                    <a:lnTo>
                      <a:pt x="5" y="28"/>
                    </a:lnTo>
                    <a:lnTo>
                      <a:pt x="5" y="28"/>
                    </a:lnTo>
                    <a:lnTo>
                      <a:pt x="14" y="17"/>
                    </a:lnTo>
                    <a:lnTo>
                      <a:pt x="29" y="11"/>
                    </a:lnTo>
                    <a:lnTo>
                      <a:pt x="29" y="11"/>
                    </a:lnTo>
                    <a:lnTo>
                      <a:pt x="29" y="11"/>
                    </a:lnTo>
                    <a:lnTo>
                      <a:pt x="39" y="1"/>
                    </a:lnTo>
                    <a:lnTo>
                      <a:pt x="40" y="0"/>
                    </a:lnTo>
                    <a:lnTo>
                      <a:pt x="4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5" name="Google Shape;655;p14"/>
              <p:cNvSpPr/>
              <p:nvPr/>
            </p:nvSpPr>
            <p:spPr>
              <a:xfrm>
                <a:off x="5572" y="1480"/>
                <a:ext cx="40" cy="28"/>
              </a:xfrm>
              <a:custGeom>
                <a:rect b="b" l="l" r="r" t="t"/>
                <a:pathLst>
                  <a:path extrusionOk="0" h="28" w="40">
                    <a:moveTo>
                      <a:pt x="38" y="0"/>
                    </a:moveTo>
                    <a:lnTo>
                      <a:pt x="28" y="11"/>
                    </a:lnTo>
                    <a:lnTo>
                      <a:pt x="14" y="17"/>
                    </a:lnTo>
                    <a:lnTo>
                      <a:pt x="5" y="28"/>
                    </a:lnTo>
                    <a:lnTo>
                      <a:pt x="1" y="28"/>
                    </a:lnTo>
                    <a:lnTo>
                      <a:pt x="3" y="21"/>
                    </a:lnTo>
                    <a:lnTo>
                      <a:pt x="17" y="5"/>
                    </a:lnTo>
                    <a:lnTo>
                      <a:pt x="19" y="8"/>
                    </a:lnTo>
                    <a:lnTo>
                      <a:pt x="25" y="2"/>
                    </a:lnTo>
                    <a:lnTo>
                      <a:pt x="38" y="0"/>
                    </a:lnTo>
                    <a:moveTo>
                      <a:pt x="40" y="0"/>
                    </a:moveTo>
                    <a:lnTo>
                      <a:pt x="38" y="0"/>
                    </a:lnTo>
                    <a:lnTo>
                      <a:pt x="25" y="1"/>
                    </a:lnTo>
                    <a:lnTo>
                      <a:pt x="25" y="1"/>
                    </a:lnTo>
                    <a:lnTo>
                      <a:pt x="24" y="1"/>
                    </a:lnTo>
                    <a:lnTo>
                      <a:pt x="20" y="7"/>
                    </a:lnTo>
                    <a:lnTo>
                      <a:pt x="18" y="4"/>
                    </a:lnTo>
                    <a:lnTo>
                      <a:pt x="17" y="4"/>
                    </a:lnTo>
                    <a:lnTo>
                      <a:pt x="17" y="4"/>
                    </a:lnTo>
                    <a:lnTo>
                      <a:pt x="3" y="21"/>
                    </a:lnTo>
                    <a:lnTo>
                      <a:pt x="2" y="21"/>
                    </a:lnTo>
                    <a:lnTo>
                      <a:pt x="2" y="21"/>
                    </a:lnTo>
                    <a:lnTo>
                      <a:pt x="0" y="28"/>
                    </a:lnTo>
                    <a:lnTo>
                      <a:pt x="0" y="28"/>
                    </a:lnTo>
                    <a:lnTo>
                      <a:pt x="1" y="28"/>
                    </a:lnTo>
                    <a:lnTo>
                      <a:pt x="5" y="28"/>
                    </a:lnTo>
                    <a:lnTo>
                      <a:pt x="5" y="28"/>
                    </a:lnTo>
                    <a:lnTo>
                      <a:pt x="5" y="28"/>
                    </a:lnTo>
                    <a:lnTo>
                      <a:pt x="14" y="17"/>
                    </a:lnTo>
                    <a:lnTo>
                      <a:pt x="29" y="11"/>
                    </a:lnTo>
                    <a:lnTo>
                      <a:pt x="29" y="11"/>
                    </a:lnTo>
                    <a:lnTo>
                      <a:pt x="29" y="11"/>
                    </a:lnTo>
                    <a:lnTo>
                      <a:pt x="39" y="1"/>
                    </a:lnTo>
                    <a:lnTo>
                      <a:pt x="40" y="0"/>
                    </a:lnTo>
                    <a:lnTo>
                      <a:pt x="4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6" name="Google Shape;656;p14"/>
              <p:cNvSpPr/>
              <p:nvPr/>
            </p:nvSpPr>
            <p:spPr>
              <a:xfrm>
                <a:off x="5567" y="1519"/>
                <a:ext cx="8" cy="3"/>
              </a:xfrm>
              <a:custGeom>
                <a:rect b="b" l="l" r="r" t="t"/>
                <a:pathLst>
                  <a:path extrusionOk="0" h="3" w="8">
                    <a:moveTo>
                      <a:pt x="0" y="3"/>
                    </a:moveTo>
                    <a:lnTo>
                      <a:pt x="1" y="0"/>
                    </a:lnTo>
                    <a:lnTo>
                      <a:pt x="8" y="0"/>
                    </a:lnTo>
                    <a:lnTo>
                      <a:pt x="4" y="3"/>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7" name="Google Shape;657;p14"/>
              <p:cNvSpPr/>
              <p:nvPr/>
            </p:nvSpPr>
            <p:spPr>
              <a:xfrm>
                <a:off x="5567" y="1519"/>
                <a:ext cx="8" cy="4"/>
              </a:xfrm>
              <a:custGeom>
                <a:rect b="b" l="l" r="r" t="t"/>
                <a:pathLst>
                  <a:path extrusionOk="0" h="4" w="8">
                    <a:moveTo>
                      <a:pt x="1" y="0"/>
                    </a:moveTo>
                    <a:lnTo>
                      <a:pt x="7" y="0"/>
                    </a:lnTo>
                    <a:lnTo>
                      <a:pt x="4" y="3"/>
                    </a:lnTo>
                    <a:lnTo>
                      <a:pt x="0" y="3"/>
                    </a:lnTo>
                    <a:lnTo>
                      <a:pt x="1" y="0"/>
                    </a:lnTo>
                    <a:close/>
                    <a:moveTo>
                      <a:pt x="1" y="0"/>
                    </a:moveTo>
                    <a:lnTo>
                      <a:pt x="1" y="0"/>
                    </a:lnTo>
                    <a:lnTo>
                      <a:pt x="0" y="3"/>
                    </a:lnTo>
                    <a:lnTo>
                      <a:pt x="0" y="3"/>
                    </a:lnTo>
                    <a:lnTo>
                      <a:pt x="0" y="3"/>
                    </a:lnTo>
                    <a:lnTo>
                      <a:pt x="4" y="4"/>
                    </a:lnTo>
                    <a:lnTo>
                      <a:pt x="4" y="4"/>
                    </a:lnTo>
                    <a:lnTo>
                      <a:pt x="4" y="4"/>
                    </a:lnTo>
                    <a:lnTo>
                      <a:pt x="8" y="1"/>
                    </a:lnTo>
                    <a:lnTo>
                      <a:pt x="8" y="0"/>
                    </a:lnTo>
                    <a:lnTo>
                      <a:pt x="7" y="0"/>
                    </a:lnTo>
                    <a:lnTo>
                      <a:pt x="1" y="0"/>
                    </a:lnTo>
                    <a:lnTo>
                      <a:pt x="1" y="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8" name="Google Shape;658;p14"/>
              <p:cNvSpPr/>
              <p:nvPr/>
            </p:nvSpPr>
            <p:spPr>
              <a:xfrm>
                <a:off x="5567" y="1519"/>
                <a:ext cx="8" cy="4"/>
              </a:xfrm>
              <a:custGeom>
                <a:rect b="b" l="l" r="r" t="t"/>
                <a:pathLst>
                  <a:path extrusionOk="0" h="4" w="8">
                    <a:moveTo>
                      <a:pt x="1" y="0"/>
                    </a:moveTo>
                    <a:lnTo>
                      <a:pt x="7" y="0"/>
                    </a:lnTo>
                    <a:lnTo>
                      <a:pt x="4" y="3"/>
                    </a:lnTo>
                    <a:lnTo>
                      <a:pt x="0" y="3"/>
                    </a:lnTo>
                    <a:lnTo>
                      <a:pt x="1" y="0"/>
                    </a:lnTo>
                    <a:moveTo>
                      <a:pt x="1" y="0"/>
                    </a:moveTo>
                    <a:lnTo>
                      <a:pt x="1" y="0"/>
                    </a:lnTo>
                    <a:lnTo>
                      <a:pt x="0" y="3"/>
                    </a:lnTo>
                    <a:lnTo>
                      <a:pt x="0" y="3"/>
                    </a:lnTo>
                    <a:lnTo>
                      <a:pt x="0" y="3"/>
                    </a:lnTo>
                    <a:lnTo>
                      <a:pt x="4" y="4"/>
                    </a:lnTo>
                    <a:lnTo>
                      <a:pt x="4" y="4"/>
                    </a:lnTo>
                    <a:lnTo>
                      <a:pt x="4" y="4"/>
                    </a:lnTo>
                    <a:lnTo>
                      <a:pt x="8" y="1"/>
                    </a:lnTo>
                    <a:lnTo>
                      <a:pt x="8" y="0"/>
                    </a:lnTo>
                    <a:lnTo>
                      <a:pt x="7" y="0"/>
                    </a:lnTo>
                    <a:lnTo>
                      <a:pt x="1" y="0"/>
                    </a:lnTo>
                    <a:lnTo>
                      <a:pt x="1" y="0"/>
                    </a:lnTo>
                    <a:lnTo>
                      <a:pt x="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9" name="Google Shape;659;p14"/>
              <p:cNvSpPr/>
              <p:nvPr/>
            </p:nvSpPr>
            <p:spPr>
              <a:xfrm>
                <a:off x="5617" y="1463"/>
                <a:ext cx="22" cy="15"/>
              </a:xfrm>
              <a:custGeom>
                <a:rect b="b" l="l" r="r" t="t"/>
                <a:pathLst>
                  <a:path extrusionOk="0" h="15" w="22">
                    <a:moveTo>
                      <a:pt x="0" y="15"/>
                    </a:moveTo>
                    <a:lnTo>
                      <a:pt x="13" y="1"/>
                    </a:lnTo>
                    <a:lnTo>
                      <a:pt x="22" y="0"/>
                    </a:lnTo>
                    <a:lnTo>
                      <a:pt x="22" y="3"/>
                    </a:lnTo>
                    <a:lnTo>
                      <a:pt x="9" y="15"/>
                    </a:lnTo>
                    <a:lnTo>
                      <a:pt x="4" y="15"/>
                    </a:lnTo>
                    <a:lnTo>
                      <a:pt x="0" y="1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0" name="Google Shape;660;p14"/>
              <p:cNvSpPr/>
              <p:nvPr/>
            </p:nvSpPr>
            <p:spPr>
              <a:xfrm>
                <a:off x="5616" y="1463"/>
                <a:ext cx="23" cy="15"/>
              </a:xfrm>
              <a:custGeom>
                <a:rect b="b" l="l" r="r" t="t"/>
                <a:pathLst>
                  <a:path extrusionOk="0" h="15" w="23">
                    <a:moveTo>
                      <a:pt x="23" y="1"/>
                    </a:moveTo>
                    <a:lnTo>
                      <a:pt x="23" y="3"/>
                    </a:lnTo>
                    <a:lnTo>
                      <a:pt x="10" y="14"/>
                    </a:lnTo>
                    <a:lnTo>
                      <a:pt x="5" y="15"/>
                    </a:lnTo>
                    <a:lnTo>
                      <a:pt x="1" y="14"/>
                    </a:lnTo>
                    <a:lnTo>
                      <a:pt x="14" y="1"/>
                    </a:lnTo>
                    <a:lnTo>
                      <a:pt x="23" y="1"/>
                    </a:lnTo>
                    <a:close/>
                    <a:moveTo>
                      <a:pt x="23" y="0"/>
                    </a:moveTo>
                    <a:lnTo>
                      <a:pt x="22" y="0"/>
                    </a:lnTo>
                    <a:lnTo>
                      <a:pt x="14" y="1"/>
                    </a:lnTo>
                    <a:lnTo>
                      <a:pt x="14" y="1"/>
                    </a:lnTo>
                    <a:lnTo>
                      <a:pt x="14" y="1"/>
                    </a:lnTo>
                    <a:lnTo>
                      <a:pt x="1" y="14"/>
                    </a:lnTo>
                    <a:lnTo>
                      <a:pt x="0" y="15"/>
                    </a:lnTo>
                    <a:lnTo>
                      <a:pt x="1" y="15"/>
                    </a:lnTo>
                    <a:lnTo>
                      <a:pt x="5" y="15"/>
                    </a:lnTo>
                    <a:lnTo>
                      <a:pt x="5" y="15"/>
                    </a:lnTo>
                    <a:lnTo>
                      <a:pt x="5" y="15"/>
                    </a:lnTo>
                    <a:lnTo>
                      <a:pt x="10" y="15"/>
                    </a:lnTo>
                    <a:lnTo>
                      <a:pt x="10" y="15"/>
                    </a:lnTo>
                    <a:lnTo>
                      <a:pt x="11" y="15"/>
                    </a:lnTo>
                    <a:lnTo>
                      <a:pt x="23" y="4"/>
                    </a:lnTo>
                    <a:lnTo>
                      <a:pt x="23" y="4"/>
                    </a:lnTo>
                    <a:lnTo>
                      <a:pt x="23" y="3"/>
                    </a:lnTo>
                    <a:lnTo>
                      <a:pt x="23" y="1"/>
                    </a:lnTo>
                    <a:lnTo>
                      <a:pt x="23" y="0"/>
                    </a:lnTo>
                    <a:lnTo>
                      <a:pt x="2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1" name="Google Shape;661;p14"/>
              <p:cNvSpPr/>
              <p:nvPr/>
            </p:nvSpPr>
            <p:spPr>
              <a:xfrm>
                <a:off x="5616" y="1463"/>
                <a:ext cx="23" cy="15"/>
              </a:xfrm>
              <a:custGeom>
                <a:rect b="b" l="l" r="r" t="t"/>
                <a:pathLst>
                  <a:path extrusionOk="0" h="15" w="23">
                    <a:moveTo>
                      <a:pt x="23" y="1"/>
                    </a:moveTo>
                    <a:lnTo>
                      <a:pt x="23" y="3"/>
                    </a:lnTo>
                    <a:lnTo>
                      <a:pt x="10" y="14"/>
                    </a:lnTo>
                    <a:lnTo>
                      <a:pt x="5" y="15"/>
                    </a:lnTo>
                    <a:lnTo>
                      <a:pt x="1" y="14"/>
                    </a:lnTo>
                    <a:lnTo>
                      <a:pt x="14" y="1"/>
                    </a:lnTo>
                    <a:lnTo>
                      <a:pt x="23" y="1"/>
                    </a:lnTo>
                    <a:moveTo>
                      <a:pt x="23" y="0"/>
                    </a:moveTo>
                    <a:lnTo>
                      <a:pt x="22" y="0"/>
                    </a:lnTo>
                    <a:lnTo>
                      <a:pt x="14" y="1"/>
                    </a:lnTo>
                    <a:lnTo>
                      <a:pt x="14" y="1"/>
                    </a:lnTo>
                    <a:lnTo>
                      <a:pt x="14" y="1"/>
                    </a:lnTo>
                    <a:lnTo>
                      <a:pt x="1" y="14"/>
                    </a:lnTo>
                    <a:lnTo>
                      <a:pt x="0" y="15"/>
                    </a:lnTo>
                    <a:lnTo>
                      <a:pt x="1" y="15"/>
                    </a:lnTo>
                    <a:lnTo>
                      <a:pt x="5" y="15"/>
                    </a:lnTo>
                    <a:lnTo>
                      <a:pt x="5" y="15"/>
                    </a:lnTo>
                    <a:lnTo>
                      <a:pt x="5" y="15"/>
                    </a:lnTo>
                    <a:lnTo>
                      <a:pt x="10" y="15"/>
                    </a:lnTo>
                    <a:lnTo>
                      <a:pt x="10" y="15"/>
                    </a:lnTo>
                    <a:lnTo>
                      <a:pt x="11" y="15"/>
                    </a:lnTo>
                    <a:lnTo>
                      <a:pt x="23" y="4"/>
                    </a:lnTo>
                    <a:lnTo>
                      <a:pt x="23" y="4"/>
                    </a:lnTo>
                    <a:lnTo>
                      <a:pt x="23" y="3"/>
                    </a:lnTo>
                    <a:lnTo>
                      <a:pt x="23" y="1"/>
                    </a:lnTo>
                    <a:lnTo>
                      <a:pt x="23" y="0"/>
                    </a:lnTo>
                    <a:lnTo>
                      <a:pt x="2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2" name="Google Shape;662;p14"/>
              <p:cNvSpPr/>
              <p:nvPr/>
            </p:nvSpPr>
            <p:spPr>
              <a:xfrm>
                <a:off x="5658" y="1440"/>
                <a:ext cx="13" cy="12"/>
              </a:xfrm>
              <a:custGeom>
                <a:rect b="b" l="l" r="r" t="t"/>
                <a:pathLst>
                  <a:path extrusionOk="0" h="12" w="13">
                    <a:moveTo>
                      <a:pt x="0" y="8"/>
                    </a:moveTo>
                    <a:lnTo>
                      <a:pt x="9" y="0"/>
                    </a:lnTo>
                    <a:lnTo>
                      <a:pt x="12" y="1"/>
                    </a:lnTo>
                    <a:lnTo>
                      <a:pt x="13" y="5"/>
                    </a:lnTo>
                    <a:lnTo>
                      <a:pt x="5" y="12"/>
                    </a:lnTo>
                    <a:lnTo>
                      <a:pt x="0" y="12"/>
                    </a:lnTo>
                    <a:lnTo>
                      <a:pt x="0"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3" name="Google Shape;663;p14"/>
              <p:cNvSpPr/>
              <p:nvPr/>
            </p:nvSpPr>
            <p:spPr>
              <a:xfrm>
                <a:off x="5657" y="1440"/>
                <a:ext cx="14" cy="13"/>
              </a:xfrm>
              <a:custGeom>
                <a:rect b="b" l="l" r="r" t="t"/>
                <a:pathLst>
                  <a:path extrusionOk="0" h="13" w="14">
                    <a:moveTo>
                      <a:pt x="10" y="1"/>
                    </a:moveTo>
                    <a:lnTo>
                      <a:pt x="13" y="1"/>
                    </a:lnTo>
                    <a:lnTo>
                      <a:pt x="14" y="4"/>
                    </a:lnTo>
                    <a:lnTo>
                      <a:pt x="6" y="12"/>
                    </a:lnTo>
                    <a:lnTo>
                      <a:pt x="1" y="12"/>
                    </a:lnTo>
                    <a:lnTo>
                      <a:pt x="1" y="8"/>
                    </a:lnTo>
                    <a:lnTo>
                      <a:pt x="10" y="1"/>
                    </a:lnTo>
                    <a:close/>
                    <a:moveTo>
                      <a:pt x="10" y="0"/>
                    </a:moveTo>
                    <a:lnTo>
                      <a:pt x="10" y="0"/>
                    </a:lnTo>
                    <a:lnTo>
                      <a:pt x="1" y="8"/>
                    </a:lnTo>
                    <a:lnTo>
                      <a:pt x="0" y="8"/>
                    </a:lnTo>
                    <a:lnTo>
                      <a:pt x="0" y="8"/>
                    </a:lnTo>
                    <a:lnTo>
                      <a:pt x="0" y="12"/>
                    </a:lnTo>
                    <a:lnTo>
                      <a:pt x="0" y="13"/>
                    </a:lnTo>
                    <a:lnTo>
                      <a:pt x="1" y="13"/>
                    </a:lnTo>
                    <a:lnTo>
                      <a:pt x="6" y="12"/>
                    </a:lnTo>
                    <a:lnTo>
                      <a:pt x="7" y="12"/>
                    </a:lnTo>
                    <a:lnTo>
                      <a:pt x="7" y="12"/>
                    </a:lnTo>
                    <a:lnTo>
                      <a:pt x="14" y="5"/>
                    </a:lnTo>
                    <a:lnTo>
                      <a:pt x="14" y="5"/>
                    </a:lnTo>
                    <a:lnTo>
                      <a:pt x="14" y="4"/>
                    </a:lnTo>
                    <a:lnTo>
                      <a:pt x="14" y="1"/>
                    </a:lnTo>
                    <a:lnTo>
                      <a:pt x="14" y="1"/>
                    </a:lnTo>
                    <a:lnTo>
                      <a:pt x="13" y="1"/>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4" name="Google Shape;664;p14"/>
              <p:cNvSpPr/>
              <p:nvPr/>
            </p:nvSpPr>
            <p:spPr>
              <a:xfrm>
                <a:off x="5657" y="1440"/>
                <a:ext cx="14" cy="13"/>
              </a:xfrm>
              <a:custGeom>
                <a:rect b="b" l="l" r="r" t="t"/>
                <a:pathLst>
                  <a:path extrusionOk="0" h="13" w="14">
                    <a:moveTo>
                      <a:pt x="10" y="1"/>
                    </a:moveTo>
                    <a:lnTo>
                      <a:pt x="13" y="1"/>
                    </a:lnTo>
                    <a:lnTo>
                      <a:pt x="14" y="4"/>
                    </a:lnTo>
                    <a:lnTo>
                      <a:pt x="6" y="12"/>
                    </a:lnTo>
                    <a:lnTo>
                      <a:pt x="1" y="12"/>
                    </a:lnTo>
                    <a:lnTo>
                      <a:pt x="1" y="8"/>
                    </a:lnTo>
                    <a:lnTo>
                      <a:pt x="10" y="1"/>
                    </a:lnTo>
                    <a:moveTo>
                      <a:pt x="10" y="0"/>
                    </a:moveTo>
                    <a:lnTo>
                      <a:pt x="10" y="0"/>
                    </a:lnTo>
                    <a:lnTo>
                      <a:pt x="1" y="8"/>
                    </a:lnTo>
                    <a:lnTo>
                      <a:pt x="0" y="8"/>
                    </a:lnTo>
                    <a:lnTo>
                      <a:pt x="0" y="8"/>
                    </a:lnTo>
                    <a:lnTo>
                      <a:pt x="0" y="12"/>
                    </a:lnTo>
                    <a:lnTo>
                      <a:pt x="0" y="13"/>
                    </a:lnTo>
                    <a:lnTo>
                      <a:pt x="1" y="13"/>
                    </a:lnTo>
                    <a:lnTo>
                      <a:pt x="6" y="12"/>
                    </a:lnTo>
                    <a:lnTo>
                      <a:pt x="7" y="12"/>
                    </a:lnTo>
                    <a:lnTo>
                      <a:pt x="7" y="12"/>
                    </a:lnTo>
                    <a:lnTo>
                      <a:pt x="14" y="5"/>
                    </a:lnTo>
                    <a:lnTo>
                      <a:pt x="14" y="5"/>
                    </a:lnTo>
                    <a:lnTo>
                      <a:pt x="14" y="4"/>
                    </a:lnTo>
                    <a:lnTo>
                      <a:pt x="14" y="1"/>
                    </a:lnTo>
                    <a:lnTo>
                      <a:pt x="14" y="1"/>
                    </a:lnTo>
                    <a:lnTo>
                      <a:pt x="13" y="1"/>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5" name="Google Shape;665;p14"/>
              <p:cNvSpPr/>
              <p:nvPr/>
            </p:nvSpPr>
            <p:spPr>
              <a:xfrm>
                <a:off x="5718" y="1353"/>
                <a:ext cx="18" cy="16"/>
              </a:xfrm>
              <a:custGeom>
                <a:rect b="b" l="l" r="r" t="t"/>
                <a:pathLst>
                  <a:path extrusionOk="0" h="16" w="18">
                    <a:moveTo>
                      <a:pt x="0" y="11"/>
                    </a:moveTo>
                    <a:lnTo>
                      <a:pt x="8" y="6"/>
                    </a:lnTo>
                    <a:lnTo>
                      <a:pt x="15" y="0"/>
                    </a:lnTo>
                    <a:lnTo>
                      <a:pt x="18" y="0"/>
                    </a:lnTo>
                    <a:lnTo>
                      <a:pt x="16" y="13"/>
                    </a:lnTo>
                    <a:lnTo>
                      <a:pt x="3" y="16"/>
                    </a:lnTo>
                    <a:lnTo>
                      <a:pt x="0"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6" name="Google Shape;666;p14"/>
              <p:cNvSpPr/>
              <p:nvPr/>
            </p:nvSpPr>
            <p:spPr>
              <a:xfrm>
                <a:off x="5718" y="1352"/>
                <a:ext cx="18" cy="17"/>
              </a:xfrm>
              <a:custGeom>
                <a:rect b="b" l="l" r="r" t="t"/>
                <a:pathLst>
                  <a:path extrusionOk="0" h="17" w="18">
                    <a:moveTo>
                      <a:pt x="15" y="1"/>
                    </a:moveTo>
                    <a:lnTo>
                      <a:pt x="18" y="2"/>
                    </a:lnTo>
                    <a:lnTo>
                      <a:pt x="15" y="13"/>
                    </a:lnTo>
                    <a:lnTo>
                      <a:pt x="3" y="16"/>
                    </a:lnTo>
                    <a:lnTo>
                      <a:pt x="0" y="12"/>
                    </a:lnTo>
                    <a:lnTo>
                      <a:pt x="8" y="8"/>
                    </a:lnTo>
                    <a:lnTo>
                      <a:pt x="15" y="1"/>
                    </a:lnTo>
                    <a:close/>
                    <a:moveTo>
                      <a:pt x="15" y="0"/>
                    </a:moveTo>
                    <a:lnTo>
                      <a:pt x="15" y="1"/>
                    </a:lnTo>
                    <a:lnTo>
                      <a:pt x="8" y="7"/>
                    </a:lnTo>
                    <a:lnTo>
                      <a:pt x="0" y="12"/>
                    </a:lnTo>
                    <a:lnTo>
                      <a:pt x="0" y="12"/>
                    </a:lnTo>
                    <a:lnTo>
                      <a:pt x="0" y="12"/>
                    </a:lnTo>
                    <a:lnTo>
                      <a:pt x="2" y="17"/>
                    </a:lnTo>
                    <a:lnTo>
                      <a:pt x="3" y="17"/>
                    </a:lnTo>
                    <a:lnTo>
                      <a:pt x="3" y="17"/>
                    </a:lnTo>
                    <a:lnTo>
                      <a:pt x="15" y="14"/>
                    </a:lnTo>
                    <a:lnTo>
                      <a:pt x="16" y="14"/>
                    </a:lnTo>
                    <a:lnTo>
                      <a:pt x="16" y="13"/>
                    </a:lnTo>
                    <a:lnTo>
                      <a:pt x="18" y="2"/>
                    </a:lnTo>
                    <a:lnTo>
                      <a:pt x="18" y="1"/>
                    </a:lnTo>
                    <a:lnTo>
                      <a:pt x="18" y="1"/>
                    </a:lnTo>
                    <a:lnTo>
                      <a:pt x="15" y="0"/>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67" name="Google Shape;667;p14"/>
            <p:cNvGrpSpPr/>
            <p:nvPr/>
          </p:nvGrpSpPr>
          <p:grpSpPr>
            <a:xfrm>
              <a:off x="4661" y="1352"/>
              <a:ext cx="1184" cy="1155"/>
              <a:chOff x="4661" y="1352"/>
              <a:chExt cx="1184" cy="1155"/>
            </a:xfrm>
          </p:grpSpPr>
          <p:sp>
            <p:nvSpPr>
              <p:cNvPr id="668" name="Google Shape;668;p14"/>
              <p:cNvSpPr/>
              <p:nvPr/>
            </p:nvSpPr>
            <p:spPr>
              <a:xfrm>
                <a:off x="5718" y="1352"/>
                <a:ext cx="18" cy="17"/>
              </a:xfrm>
              <a:custGeom>
                <a:rect b="b" l="l" r="r" t="t"/>
                <a:pathLst>
                  <a:path extrusionOk="0" h="17" w="18">
                    <a:moveTo>
                      <a:pt x="15" y="1"/>
                    </a:moveTo>
                    <a:lnTo>
                      <a:pt x="18" y="2"/>
                    </a:lnTo>
                    <a:lnTo>
                      <a:pt x="15" y="13"/>
                    </a:lnTo>
                    <a:lnTo>
                      <a:pt x="3" y="16"/>
                    </a:lnTo>
                    <a:lnTo>
                      <a:pt x="0" y="12"/>
                    </a:lnTo>
                    <a:lnTo>
                      <a:pt x="8" y="8"/>
                    </a:lnTo>
                    <a:lnTo>
                      <a:pt x="15" y="1"/>
                    </a:lnTo>
                    <a:moveTo>
                      <a:pt x="15" y="0"/>
                    </a:moveTo>
                    <a:lnTo>
                      <a:pt x="15" y="1"/>
                    </a:lnTo>
                    <a:lnTo>
                      <a:pt x="8" y="7"/>
                    </a:lnTo>
                    <a:lnTo>
                      <a:pt x="0" y="12"/>
                    </a:lnTo>
                    <a:lnTo>
                      <a:pt x="0" y="12"/>
                    </a:lnTo>
                    <a:lnTo>
                      <a:pt x="0" y="12"/>
                    </a:lnTo>
                    <a:lnTo>
                      <a:pt x="2" y="17"/>
                    </a:lnTo>
                    <a:lnTo>
                      <a:pt x="3" y="17"/>
                    </a:lnTo>
                    <a:lnTo>
                      <a:pt x="3" y="17"/>
                    </a:lnTo>
                    <a:lnTo>
                      <a:pt x="15" y="14"/>
                    </a:lnTo>
                    <a:lnTo>
                      <a:pt x="16" y="14"/>
                    </a:lnTo>
                    <a:lnTo>
                      <a:pt x="16" y="13"/>
                    </a:lnTo>
                    <a:lnTo>
                      <a:pt x="18" y="2"/>
                    </a:lnTo>
                    <a:lnTo>
                      <a:pt x="18" y="1"/>
                    </a:lnTo>
                    <a:lnTo>
                      <a:pt x="18" y="1"/>
                    </a:lnTo>
                    <a:lnTo>
                      <a:pt x="15" y="0"/>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9" name="Google Shape;669;p14"/>
              <p:cNvSpPr/>
              <p:nvPr/>
            </p:nvSpPr>
            <p:spPr>
              <a:xfrm>
                <a:off x="5708" y="1378"/>
                <a:ext cx="9" cy="11"/>
              </a:xfrm>
              <a:custGeom>
                <a:rect b="b" l="l" r="r" t="t"/>
                <a:pathLst>
                  <a:path extrusionOk="0" h="11" w="9">
                    <a:moveTo>
                      <a:pt x="2" y="1"/>
                    </a:moveTo>
                    <a:lnTo>
                      <a:pt x="8" y="0"/>
                    </a:lnTo>
                    <a:lnTo>
                      <a:pt x="9" y="5"/>
                    </a:lnTo>
                    <a:lnTo>
                      <a:pt x="5" y="10"/>
                    </a:lnTo>
                    <a:lnTo>
                      <a:pt x="0" y="11"/>
                    </a:lnTo>
                    <a:lnTo>
                      <a:pt x="2"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0" name="Google Shape;670;p14"/>
              <p:cNvSpPr/>
              <p:nvPr/>
            </p:nvSpPr>
            <p:spPr>
              <a:xfrm>
                <a:off x="5708" y="1378"/>
                <a:ext cx="9" cy="11"/>
              </a:xfrm>
              <a:custGeom>
                <a:rect b="b" l="l" r="r" t="t"/>
                <a:pathLst>
                  <a:path extrusionOk="0" h="11" w="9">
                    <a:moveTo>
                      <a:pt x="7" y="0"/>
                    </a:moveTo>
                    <a:lnTo>
                      <a:pt x="9" y="5"/>
                    </a:lnTo>
                    <a:lnTo>
                      <a:pt x="5" y="10"/>
                    </a:lnTo>
                    <a:lnTo>
                      <a:pt x="1" y="11"/>
                    </a:lnTo>
                    <a:lnTo>
                      <a:pt x="2" y="1"/>
                    </a:lnTo>
                    <a:lnTo>
                      <a:pt x="7" y="0"/>
                    </a:lnTo>
                    <a:close/>
                    <a:moveTo>
                      <a:pt x="8" y="0"/>
                    </a:moveTo>
                    <a:lnTo>
                      <a:pt x="7" y="0"/>
                    </a:lnTo>
                    <a:lnTo>
                      <a:pt x="2" y="0"/>
                    </a:lnTo>
                    <a:lnTo>
                      <a:pt x="2" y="0"/>
                    </a:lnTo>
                    <a:lnTo>
                      <a:pt x="2" y="1"/>
                    </a:lnTo>
                    <a:lnTo>
                      <a:pt x="0" y="10"/>
                    </a:lnTo>
                    <a:lnTo>
                      <a:pt x="0" y="11"/>
                    </a:lnTo>
                    <a:lnTo>
                      <a:pt x="1" y="11"/>
                    </a:lnTo>
                    <a:lnTo>
                      <a:pt x="5" y="10"/>
                    </a:lnTo>
                    <a:lnTo>
                      <a:pt x="5" y="10"/>
                    </a:lnTo>
                    <a:lnTo>
                      <a:pt x="5" y="10"/>
                    </a:lnTo>
                    <a:lnTo>
                      <a:pt x="9" y="5"/>
                    </a:lnTo>
                    <a:lnTo>
                      <a:pt x="9" y="5"/>
                    </a:lnTo>
                    <a:lnTo>
                      <a:pt x="9" y="4"/>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1" name="Google Shape;671;p14"/>
              <p:cNvSpPr/>
              <p:nvPr/>
            </p:nvSpPr>
            <p:spPr>
              <a:xfrm>
                <a:off x="5708" y="1378"/>
                <a:ext cx="9" cy="11"/>
              </a:xfrm>
              <a:custGeom>
                <a:rect b="b" l="l" r="r" t="t"/>
                <a:pathLst>
                  <a:path extrusionOk="0" h="11" w="9">
                    <a:moveTo>
                      <a:pt x="7" y="0"/>
                    </a:moveTo>
                    <a:lnTo>
                      <a:pt x="9" y="5"/>
                    </a:lnTo>
                    <a:lnTo>
                      <a:pt x="5" y="10"/>
                    </a:lnTo>
                    <a:lnTo>
                      <a:pt x="1" y="11"/>
                    </a:lnTo>
                    <a:lnTo>
                      <a:pt x="2" y="1"/>
                    </a:lnTo>
                    <a:lnTo>
                      <a:pt x="7" y="0"/>
                    </a:lnTo>
                    <a:moveTo>
                      <a:pt x="8" y="0"/>
                    </a:moveTo>
                    <a:lnTo>
                      <a:pt x="7" y="0"/>
                    </a:lnTo>
                    <a:lnTo>
                      <a:pt x="2" y="0"/>
                    </a:lnTo>
                    <a:lnTo>
                      <a:pt x="2" y="0"/>
                    </a:lnTo>
                    <a:lnTo>
                      <a:pt x="2" y="1"/>
                    </a:lnTo>
                    <a:lnTo>
                      <a:pt x="0" y="10"/>
                    </a:lnTo>
                    <a:lnTo>
                      <a:pt x="0" y="11"/>
                    </a:lnTo>
                    <a:lnTo>
                      <a:pt x="1" y="11"/>
                    </a:lnTo>
                    <a:lnTo>
                      <a:pt x="5" y="10"/>
                    </a:lnTo>
                    <a:lnTo>
                      <a:pt x="5" y="10"/>
                    </a:lnTo>
                    <a:lnTo>
                      <a:pt x="5" y="10"/>
                    </a:lnTo>
                    <a:lnTo>
                      <a:pt x="9" y="5"/>
                    </a:lnTo>
                    <a:lnTo>
                      <a:pt x="9" y="5"/>
                    </a:lnTo>
                    <a:lnTo>
                      <a:pt x="9" y="4"/>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2" name="Google Shape;672;p14"/>
              <p:cNvSpPr/>
              <p:nvPr/>
            </p:nvSpPr>
            <p:spPr>
              <a:xfrm>
                <a:off x="5698" y="1395"/>
                <a:ext cx="9" cy="8"/>
              </a:xfrm>
              <a:custGeom>
                <a:rect b="b" l="l" r="r" t="t"/>
                <a:pathLst>
                  <a:path extrusionOk="0" h="8" w="9">
                    <a:moveTo>
                      <a:pt x="0" y="8"/>
                    </a:moveTo>
                    <a:lnTo>
                      <a:pt x="0" y="3"/>
                    </a:lnTo>
                    <a:lnTo>
                      <a:pt x="4" y="0"/>
                    </a:lnTo>
                    <a:lnTo>
                      <a:pt x="9" y="0"/>
                    </a:lnTo>
                    <a:lnTo>
                      <a:pt x="9" y="3"/>
                    </a:lnTo>
                    <a:lnTo>
                      <a:pt x="4" y="8"/>
                    </a:lnTo>
                    <a:lnTo>
                      <a:pt x="0"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3" name="Google Shape;673;p14"/>
              <p:cNvSpPr/>
              <p:nvPr/>
            </p:nvSpPr>
            <p:spPr>
              <a:xfrm>
                <a:off x="5698" y="1394"/>
                <a:ext cx="9" cy="9"/>
              </a:xfrm>
              <a:custGeom>
                <a:rect b="b" l="l" r="r" t="t"/>
                <a:pathLst>
                  <a:path extrusionOk="0" h="9" w="9">
                    <a:moveTo>
                      <a:pt x="4" y="1"/>
                    </a:moveTo>
                    <a:lnTo>
                      <a:pt x="8" y="2"/>
                    </a:lnTo>
                    <a:lnTo>
                      <a:pt x="8" y="4"/>
                    </a:lnTo>
                    <a:lnTo>
                      <a:pt x="4" y="9"/>
                    </a:lnTo>
                    <a:lnTo>
                      <a:pt x="0" y="9"/>
                    </a:lnTo>
                    <a:lnTo>
                      <a:pt x="0" y="4"/>
                    </a:lnTo>
                    <a:lnTo>
                      <a:pt x="4" y="1"/>
                    </a:lnTo>
                    <a:close/>
                    <a:moveTo>
                      <a:pt x="4" y="0"/>
                    </a:moveTo>
                    <a:lnTo>
                      <a:pt x="3" y="1"/>
                    </a:lnTo>
                    <a:lnTo>
                      <a:pt x="0" y="4"/>
                    </a:lnTo>
                    <a:lnTo>
                      <a:pt x="0" y="4"/>
                    </a:lnTo>
                    <a:lnTo>
                      <a:pt x="0" y="4"/>
                    </a:lnTo>
                    <a:lnTo>
                      <a:pt x="0" y="9"/>
                    </a:lnTo>
                    <a:lnTo>
                      <a:pt x="0" y="9"/>
                    </a:lnTo>
                    <a:lnTo>
                      <a:pt x="0" y="9"/>
                    </a:lnTo>
                    <a:lnTo>
                      <a:pt x="4" y="9"/>
                    </a:lnTo>
                    <a:lnTo>
                      <a:pt x="4" y="9"/>
                    </a:lnTo>
                    <a:lnTo>
                      <a:pt x="4" y="9"/>
                    </a:lnTo>
                    <a:lnTo>
                      <a:pt x="9" y="4"/>
                    </a:lnTo>
                    <a:lnTo>
                      <a:pt x="9" y="4"/>
                    </a:lnTo>
                    <a:lnTo>
                      <a:pt x="9" y="4"/>
                    </a:lnTo>
                    <a:lnTo>
                      <a:pt x="9" y="2"/>
                    </a:lnTo>
                    <a:lnTo>
                      <a:pt x="9" y="1"/>
                    </a:lnTo>
                    <a:lnTo>
                      <a:pt x="8" y="1"/>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4" name="Google Shape;674;p14"/>
              <p:cNvSpPr/>
              <p:nvPr/>
            </p:nvSpPr>
            <p:spPr>
              <a:xfrm>
                <a:off x="5698" y="1394"/>
                <a:ext cx="9" cy="9"/>
              </a:xfrm>
              <a:custGeom>
                <a:rect b="b" l="l" r="r" t="t"/>
                <a:pathLst>
                  <a:path extrusionOk="0" h="9" w="9">
                    <a:moveTo>
                      <a:pt x="4" y="1"/>
                    </a:moveTo>
                    <a:lnTo>
                      <a:pt x="8" y="2"/>
                    </a:lnTo>
                    <a:lnTo>
                      <a:pt x="8" y="4"/>
                    </a:lnTo>
                    <a:lnTo>
                      <a:pt x="4" y="9"/>
                    </a:lnTo>
                    <a:lnTo>
                      <a:pt x="0" y="9"/>
                    </a:lnTo>
                    <a:lnTo>
                      <a:pt x="0" y="4"/>
                    </a:lnTo>
                    <a:lnTo>
                      <a:pt x="4" y="1"/>
                    </a:lnTo>
                    <a:moveTo>
                      <a:pt x="4" y="0"/>
                    </a:moveTo>
                    <a:lnTo>
                      <a:pt x="3" y="1"/>
                    </a:lnTo>
                    <a:lnTo>
                      <a:pt x="0" y="4"/>
                    </a:lnTo>
                    <a:lnTo>
                      <a:pt x="0" y="4"/>
                    </a:lnTo>
                    <a:lnTo>
                      <a:pt x="0" y="4"/>
                    </a:lnTo>
                    <a:lnTo>
                      <a:pt x="0" y="9"/>
                    </a:lnTo>
                    <a:lnTo>
                      <a:pt x="0" y="9"/>
                    </a:lnTo>
                    <a:lnTo>
                      <a:pt x="0" y="9"/>
                    </a:lnTo>
                    <a:lnTo>
                      <a:pt x="4" y="9"/>
                    </a:lnTo>
                    <a:lnTo>
                      <a:pt x="4" y="9"/>
                    </a:lnTo>
                    <a:lnTo>
                      <a:pt x="4" y="9"/>
                    </a:lnTo>
                    <a:lnTo>
                      <a:pt x="9" y="4"/>
                    </a:lnTo>
                    <a:lnTo>
                      <a:pt x="9" y="4"/>
                    </a:lnTo>
                    <a:lnTo>
                      <a:pt x="9" y="4"/>
                    </a:lnTo>
                    <a:lnTo>
                      <a:pt x="9" y="2"/>
                    </a:lnTo>
                    <a:lnTo>
                      <a:pt x="9" y="1"/>
                    </a:lnTo>
                    <a:lnTo>
                      <a:pt x="8" y="1"/>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5" name="Google Shape;675;p14"/>
              <p:cNvSpPr/>
              <p:nvPr/>
            </p:nvSpPr>
            <p:spPr>
              <a:xfrm>
                <a:off x="5684" y="1411"/>
                <a:ext cx="5" cy="8"/>
              </a:xfrm>
              <a:custGeom>
                <a:rect b="b" l="l" r="r" t="t"/>
                <a:pathLst>
                  <a:path extrusionOk="0" h="8" w="5">
                    <a:moveTo>
                      <a:pt x="0" y="7"/>
                    </a:moveTo>
                    <a:lnTo>
                      <a:pt x="0" y="3"/>
                    </a:lnTo>
                    <a:lnTo>
                      <a:pt x="5" y="0"/>
                    </a:lnTo>
                    <a:lnTo>
                      <a:pt x="5" y="5"/>
                    </a:lnTo>
                    <a:lnTo>
                      <a:pt x="3" y="8"/>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6" name="Google Shape;676;p14"/>
              <p:cNvSpPr/>
              <p:nvPr/>
            </p:nvSpPr>
            <p:spPr>
              <a:xfrm>
                <a:off x="5683" y="1411"/>
                <a:ext cx="7" cy="8"/>
              </a:xfrm>
              <a:custGeom>
                <a:rect b="b" l="l" r="r" t="t"/>
                <a:pathLst>
                  <a:path extrusionOk="0" h="8" w="7">
                    <a:moveTo>
                      <a:pt x="6" y="1"/>
                    </a:moveTo>
                    <a:lnTo>
                      <a:pt x="6" y="5"/>
                    </a:lnTo>
                    <a:lnTo>
                      <a:pt x="4" y="8"/>
                    </a:lnTo>
                    <a:lnTo>
                      <a:pt x="1" y="7"/>
                    </a:lnTo>
                    <a:lnTo>
                      <a:pt x="2" y="3"/>
                    </a:lnTo>
                    <a:lnTo>
                      <a:pt x="6" y="1"/>
                    </a:lnTo>
                    <a:close/>
                    <a:moveTo>
                      <a:pt x="6" y="0"/>
                    </a:moveTo>
                    <a:lnTo>
                      <a:pt x="5" y="0"/>
                    </a:lnTo>
                    <a:lnTo>
                      <a:pt x="1" y="3"/>
                    </a:lnTo>
                    <a:lnTo>
                      <a:pt x="1" y="3"/>
                    </a:lnTo>
                    <a:lnTo>
                      <a:pt x="1" y="3"/>
                    </a:lnTo>
                    <a:lnTo>
                      <a:pt x="0" y="6"/>
                    </a:lnTo>
                    <a:lnTo>
                      <a:pt x="0" y="7"/>
                    </a:lnTo>
                    <a:lnTo>
                      <a:pt x="1" y="7"/>
                    </a:lnTo>
                    <a:lnTo>
                      <a:pt x="3" y="8"/>
                    </a:lnTo>
                    <a:lnTo>
                      <a:pt x="4" y="8"/>
                    </a:lnTo>
                    <a:lnTo>
                      <a:pt x="4" y="8"/>
                    </a:lnTo>
                    <a:lnTo>
                      <a:pt x="6" y="6"/>
                    </a:lnTo>
                    <a:lnTo>
                      <a:pt x="7" y="5"/>
                    </a:lnTo>
                    <a:lnTo>
                      <a:pt x="7" y="5"/>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7" name="Google Shape;677;p14"/>
              <p:cNvSpPr/>
              <p:nvPr/>
            </p:nvSpPr>
            <p:spPr>
              <a:xfrm>
                <a:off x="5683" y="1411"/>
                <a:ext cx="7" cy="8"/>
              </a:xfrm>
              <a:custGeom>
                <a:rect b="b" l="l" r="r" t="t"/>
                <a:pathLst>
                  <a:path extrusionOk="0" h="8" w="7">
                    <a:moveTo>
                      <a:pt x="6" y="1"/>
                    </a:moveTo>
                    <a:lnTo>
                      <a:pt x="6" y="5"/>
                    </a:lnTo>
                    <a:lnTo>
                      <a:pt x="4" y="8"/>
                    </a:lnTo>
                    <a:lnTo>
                      <a:pt x="1" y="7"/>
                    </a:lnTo>
                    <a:lnTo>
                      <a:pt x="2" y="3"/>
                    </a:lnTo>
                    <a:lnTo>
                      <a:pt x="6" y="1"/>
                    </a:lnTo>
                    <a:moveTo>
                      <a:pt x="6" y="0"/>
                    </a:moveTo>
                    <a:lnTo>
                      <a:pt x="5" y="0"/>
                    </a:lnTo>
                    <a:lnTo>
                      <a:pt x="1" y="3"/>
                    </a:lnTo>
                    <a:lnTo>
                      <a:pt x="1" y="3"/>
                    </a:lnTo>
                    <a:lnTo>
                      <a:pt x="1" y="3"/>
                    </a:lnTo>
                    <a:lnTo>
                      <a:pt x="0" y="6"/>
                    </a:lnTo>
                    <a:lnTo>
                      <a:pt x="0" y="7"/>
                    </a:lnTo>
                    <a:lnTo>
                      <a:pt x="1" y="7"/>
                    </a:lnTo>
                    <a:lnTo>
                      <a:pt x="3" y="8"/>
                    </a:lnTo>
                    <a:lnTo>
                      <a:pt x="4" y="8"/>
                    </a:lnTo>
                    <a:lnTo>
                      <a:pt x="4" y="8"/>
                    </a:lnTo>
                    <a:lnTo>
                      <a:pt x="6" y="6"/>
                    </a:lnTo>
                    <a:lnTo>
                      <a:pt x="7" y="5"/>
                    </a:lnTo>
                    <a:lnTo>
                      <a:pt x="7" y="5"/>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8" name="Google Shape;678;p14"/>
              <p:cNvSpPr/>
              <p:nvPr/>
            </p:nvSpPr>
            <p:spPr>
              <a:xfrm>
                <a:off x="5103" y="1899"/>
                <a:ext cx="27" cy="53"/>
              </a:xfrm>
              <a:custGeom>
                <a:rect b="b" l="l" r="r" t="t"/>
                <a:pathLst>
                  <a:path extrusionOk="0" h="53" w="27">
                    <a:moveTo>
                      <a:pt x="1" y="45"/>
                    </a:moveTo>
                    <a:lnTo>
                      <a:pt x="0" y="28"/>
                    </a:lnTo>
                    <a:lnTo>
                      <a:pt x="11" y="11"/>
                    </a:lnTo>
                    <a:lnTo>
                      <a:pt x="11" y="3"/>
                    </a:lnTo>
                    <a:lnTo>
                      <a:pt x="16" y="0"/>
                    </a:lnTo>
                    <a:lnTo>
                      <a:pt x="27" y="2"/>
                    </a:lnTo>
                    <a:lnTo>
                      <a:pt x="27" y="24"/>
                    </a:lnTo>
                    <a:lnTo>
                      <a:pt x="18" y="34"/>
                    </a:lnTo>
                    <a:lnTo>
                      <a:pt x="13" y="52"/>
                    </a:lnTo>
                    <a:lnTo>
                      <a:pt x="6" y="53"/>
                    </a:lnTo>
                    <a:lnTo>
                      <a:pt x="1" y="4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9" name="Google Shape;679;p14"/>
              <p:cNvSpPr/>
              <p:nvPr/>
            </p:nvSpPr>
            <p:spPr>
              <a:xfrm>
                <a:off x="5103" y="1899"/>
                <a:ext cx="27" cy="54"/>
              </a:xfrm>
              <a:custGeom>
                <a:rect b="b" l="l" r="r" t="t"/>
                <a:pathLst>
                  <a:path extrusionOk="0" h="54" w="27">
                    <a:moveTo>
                      <a:pt x="16" y="0"/>
                    </a:moveTo>
                    <a:lnTo>
                      <a:pt x="27" y="2"/>
                    </a:lnTo>
                    <a:lnTo>
                      <a:pt x="27" y="24"/>
                    </a:lnTo>
                    <a:lnTo>
                      <a:pt x="18" y="34"/>
                    </a:lnTo>
                    <a:lnTo>
                      <a:pt x="13" y="52"/>
                    </a:lnTo>
                    <a:lnTo>
                      <a:pt x="6" y="53"/>
                    </a:lnTo>
                    <a:lnTo>
                      <a:pt x="1" y="45"/>
                    </a:lnTo>
                    <a:lnTo>
                      <a:pt x="0" y="28"/>
                    </a:lnTo>
                    <a:lnTo>
                      <a:pt x="12" y="11"/>
                    </a:lnTo>
                    <a:lnTo>
                      <a:pt x="12" y="3"/>
                    </a:lnTo>
                    <a:lnTo>
                      <a:pt x="16" y="0"/>
                    </a:lnTo>
                    <a:close/>
                    <a:moveTo>
                      <a:pt x="16" y="0"/>
                    </a:moveTo>
                    <a:lnTo>
                      <a:pt x="16" y="0"/>
                    </a:lnTo>
                    <a:lnTo>
                      <a:pt x="11" y="2"/>
                    </a:lnTo>
                    <a:lnTo>
                      <a:pt x="11" y="3"/>
                    </a:lnTo>
                    <a:lnTo>
                      <a:pt x="11" y="3"/>
                    </a:lnTo>
                    <a:lnTo>
                      <a:pt x="11" y="11"/>
                    </a:lnTo>
                    <a:lnTo>
                      <a:pt x="0" y="27"/>
                    </a:lnTo>
                    <a:lnTo>
                      <a:pt x="0" y="28"/>
                    </a:lnTo>
                    <a:lnTo>
                      <a:pt x="0" y="28"/>
                    </a:lnTo>
                    <a:lnTo>
                      <a:pt x="1" y="45"/>
                    </a:lnTo>
                    <a:lnTo>
                      <a:pt x="1" y="45"/>
                    </a:lnTo>
                    <a:lnTo>
                      <a:pt x="1" y="46"/>
                    </a:lnTo>
                    <a:lnTo>
                      <a:pt x="6" y="53"/>
                    </a:lnTo>
                    <a:lnTo>
                      <a:pt x="6" y="54"/>
                    </a:lnTo>
                    <a:lnTo>
                      <a:pt x="6" y="54"/>
                    </a:lnTo>
                    <a:lnTo>
                      <a:pt x="13" y="52"/>
                    </a:lnTo>
                    <a:lnTo>
                      <a:pt x="13" y="52"/>
                    </a:lnTo>
                    <a:lnTo>
                      <a:pt x="13" y="52"/>
                    </a:lnTo>
                    <a:lnTo>
                      <a:pt x="18" y="34"/>
                    </a:lnTo>
                    <a:lnTo>
                      <a:pt x="27" y="24"/>
                    </a:lnTo>
                    <a:lnTo>
                      <a:pt x="27" y="24"/>
                    </a:lnTo>
                    <a:lnTo>
                      <a:pt x="27" y="24"/>
                    </a:lnTo>
                    <a:lnTo>
                      <a:pt x="27" y="2"/>
                    </a:lnTo>
                    <a:lnTo>
                      <a:pt x="27" y="2"/>
                    </a:lnTo>
                    <a:lnTo>
                      <a:pt x="27" y="2"/>
                    </a:lnTo>
                    <a:lnTo>
                      <a:pt x="17" y="0"/>
                    </a:lnTo>
                    <a:lnTo>
                      <a:pt x="16" y="0"/>
                    </a:lnTo>
                    <a:lnTo>
                      <a:pt x="1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0" name="Google Shape;680;p14"/>
              <p:cNvSpPr/>
              <p:nvPr/>
            </p:nvSpPr>
            <p:spPr>
              <a:xfrm>
                <a:off x="5103" y="1899"/>
                <a:ext cx="27" cy="54"/>
              </a:xfrm>
              <a:custGeom>
                <a:rect b="b" l="l" r="r" t="t"/>
                <a:pathLst>
                  <a:path extrusionOk="0" h="54" w="27">
                    <a:moveTo>
                      <a:pt x="16" y="0"/>
                    </a:moveTo>
                    <a:lnTo>
                      <a:pt x="27" y="2"/>
                    </a:lnTo>
                    <a:lnTo>
                      <a:pt x="27" y="24"/>
                    </a:lnTo>
                    <a:lnTo>
                      <a:pt x="18" y="34"/>
                    </a:lnTo>
                    <a:lnTo>
                      <a:pt x="13" y="52"/>
                    </a:lnTo>
                    <a:lnTo>
                      <a:pt x="6" y="53"/>
                    </a:lnTo>
                    <a:lnTo>
                      <a:pt x="1" y="45"/>
                    </a:lnTo>
                    <a:lnTo>
                      <a:pt x="0" y="28"/>
                    </a:lnTo>
                    <a:lnTo>
                      <a:pt x="12" y="11"/>
                    </a:lnTo>
                    <a:lnTo>
                      <a:pt x="12" y="3"/>
                    </a:lnTo>
                    <a:lnTo>
                      <a:pt x="16" y="0"/>
                    </a:lnTo>
                    <a:moveTo>
                      <a:pt x="16" y="0"/>
                    </a:moveTo>
                    <a:lnTo>
                      <a:pt x="16" y="0"/>
                    </a:lnTo>
                    <a:lnTo>
                      <a:pt x="11" y="2"/>
                    </a:lnTo>
                    <a:lnTo>
                      <a:pt x="11" y="3"/>
                    </a:lnTo>
                    <a:lnTo>
                      <a:pt x="11" y="3"/>
                    </a:lnTo>
                    <a:lnTo>
                      <a:pt x="11" y="11"/>
                    </a:lnTo>
                    <a:lnTo>
                      <a:pt x="0" y="27"/>
                    </a:lnTo>
                    <a:lnTo>
                      <a:pt x="0" y="28"/>
                    </a:lnTo>
                    <a:lnTo>
                      <a:pt x="0" y="28"/>
                    </a:lnTo>
                    <a:lnTo>
                      <a:pt x="1" y="45"/>
                    </a:lnTo>
                    <a:lnTo>
                      <a:pt x="1" y="45"/>
                    </a:lnTo>
                    <a:lnTo>
                      <a:pt x="1" y="46"/>
                    </a:lnTo>
                    <a:lnTo>
                      <a:pt x="6" y="53"/>
                    </a:lnTo>
                    <a:lnTo>
                      <a:pt x="6" y="54"/>
                    </a:lnTo>
                    <a:lnTo>
                      <a:pt x="6" y="54"/>
                    </a:lnTo>
                    <a:lnTo>
                      <a:pt x="13" y="52"/>
                    </a:lnTo>
                    <a:lnTo>
                      <a:pt x="13" y="52"/>
                    </a:lnTo>
                    <a:lnTo>
                      <a:pt x="13" y="52"/>
                    </a:lnTo>
                    <a:lnTo>
                      <a:pt x="18" y="34"/>
                    </a:lnTo>
                    <a:lnTo>
                      <a:pt x="27" y="24"/>
                    </a:lnTo>
                    <a:lnTo>
                      <a:pt x="27" y="24"/>
                    </a:lnTo>
                    <a:lnTo>
                      <a:pt x="27" y="24"/>
                    </a:lnTo>
                    <a:lnTo>
                      <a:pt x="27" y="2"/>
                    </a:lnTo>
                    <a:lnTo>
                      <a:pt x="27" y="2"/>
                    </a:lnTo>
                    <a:lnTo>
                      <a:pt x="27" y="2"/>
                    </a:lnTo>
                    <a:lnTo>
                      <a:pt x="17" y="0"/>
                    </a:lnTo>
                    <a:lnTo>
                      <a:pt x="16" y="0"/>
                    </a:lnTo>
                    <a:lnTo>
                      <a:pt x="1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1" name="Google Shape;681;p14"/>
              <p:cNvSpPr/>
              <p:nvPr/>
            </p:nvSpPr>
            <p:spPr>
              <a:xfrm>
                <a:off x="4899" y="1988"/>
                <a:ext cx="44" cy="34"/>
              </a:xfrm>
              <a:custGeom>
                <a:rect b="b" l="l" r="r" t="t"/>
                <a:pathLst>
                  <a:path extrusionOk="0" h="34" w="44">
                    <a:moveTo>
                      <a:pt x="0" y="29"/>
                    </a:moveTo>
                    <a:lnTo>
                      <a:pt x="0" y="14"/>
                    </a:lnTo>
                    <a:lnTo>
                      <a:pt x="12" y="4"/>
                    </a:lnTo>
                    <a:lnTo>
                      <a:pt x="15" y="6"/>
                    </a:lnTo>
                    <a:lnTo>
                      <a:pt x="27" y="1"/>
                    </a:lnTo>
                    <a:lnTo>
                      <a:pt x="33" y="0"/>
                    </a:lnTo>
                    <a:lnTo>
                      <a:pt x="44" y="5"/>
                    </a:lnTo>
                    <a:lnTo>
                      <a:pt x="37" y="11"/>
                    </a:lnTo>
                    <a:lnTo>
                      <a:pt x="33" y="24"/>
                    </a:lnTo>
                    <a:lnTo>
                      <a:pt x="23" y="33"/>
                    </a:lnTo>
                    <a:lnTo>
                      <a:pt x="12" y="34"/>
                    </a:lnTo>
                    <a:lnTo>
                      <a:pt x="0" y="2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2" name="Google Shape;682;p14"/>
              <p:cNvSpPr/>
              <p:nvPr/>
            </p:nvSpPr>
            <p:spPr>
              <a:xfrm>
                <a:off x="4899" y="1988"/>
                <a:ext cx="44" cy="35"/>
              </a:xfrm>
              <a:custGeom>
                <a:rect b="b" l="l" r="r" t="t"/>
                <a:pathLst>
                  <a:path extrusionOk="0" h="35" w="44">
                    <a:moveTo>
                      <a:pt x="33" y="0"/>
                    </a:moveTo>
                    <a:lnTo>
                      <a:pt x="43" y="5"/>
                    </a:lnTo>
                    <a:lnTo>
                      <a:pt x="37" y="11"/>
                    </a:lnTo>
                    <a:lnTo>
                      <a:pt x="32" y="24"/>
                    </a:lnTo>
                    <a:lnTo>
                      <a:pt x="23" y="33"/>
                    </a:lnTo>
                    <a:lnTo>
                      <a:pt x="12" y="34"/>
                    </a:lnTo>
                    <a:lnTo>
                      <a:pt x="1" y="28"/>
                    </a:lnTo>
                    <a:lnTo>
                      <a:pt x="1" y="14"/>
                    </a:lnTo>
                    <a:lnTo>
                      <a:pt x="12" y="4"/>
                    </a:lnTo>
                    <a:lnTo>
                      <a:pt x="15" y="6"/>
                    </a:lnTo>
                    <a:lnTo>
                      <a:pt x="27" y="1"/>
                    </a:lnTo>
                    <a:lnTo>
                      <a:pt x="33" y="0"/>
                    </a:lnTo>
                    <a:close/>
                    <a:moveTo>
                      <a:pt x="33" y="0"/>
                    </a:moveTo>
                    <a:lnTo>
                      <a:pt x="33" y="0"/>
                    </a:lnTo>
                    <a:lnTo>
                      <a:pt x="27" y="1"/>
                    </a:lnTo>
                    <a:lnTo>
                      <a:pt x="27" y="1"/>
                    </a:lnTo>
                    <a:lnTo>
                      <a:pt x="27" y="1"/>
                    </a:lnTo>
                    <a:lnTo>
                      <a:pt x="15" y="5"/>
                    </a:lnTo>
                    <a:lnTo>
                      <a:pt x="12" y="3"/>
                    </a:lnTo>
                    <a:lnTo>
                      <a:pt x="12" y="3"/>
                    </a:lnTo>
                    <a:lnTo>
                      <a:pt x="11" y="4"/>
                    </a:lnTo>
                    <a:lnTo>
                      <a:pt x="0" y="14"/>
                    </a:lnTo>
                    <a:lnTo>
                      <a:pt x="0" y="14"/>
                    </a:lnTo>
                    <a:lnTo>
                      <a:pt x="0" y="14"/>
                    </a:lnTo>
                    <a:lnTo>
                      <a:pt x="0" y="28"/>
                    </a:lnTo>
                    <a:lnTo>
                      <a:pt x="0" y="29"/>
                    </a:lnTo>
                    <a:lnTo>
                      <a:pt x="0" y="29"/>
                    </a:lnTo>
                    <a:lnTo>
                      <a:pt x="12" y="35"/>
                    </a:lnTo>
                    <a:lnTo>
                      <a:pt x="12" y="35"/>
                    </a:lnTo>
                    <a:lnTo>
                      <a:pt x="12" y="35"/>
                    </a:lnTo>
                    <a:lnTo>
                      <a:pt x="23" y="33"/>
                    </a:lnTo>
                    <a:lnTo>
                      <a:pt x="23" y="33"/>
                    </a:lnTo>
                    <a:lnTo>
                      <a:pt x="23" y="33"/>
                    </a:lnTo>
                    <a:lnTo>
                      <a:pt x="33" y="25"/>
                    </a:lnTo>
                    <a:lnTo>
                      <a:pt x="33" y="25"/>
                    </a:lnTo>
                    <a:lnTo>
                      <a:pt x="33" y="25"/>
                    </a:lnTo>
                    <a:lnTo>
                      <a:pt x="37" y="11"/>
                    </a:lnTo>
                    <a:lnTo>
                      <a:pt x="44" y="6"/>
                    </a:lnTo>
                    <a:lnTo>
                      <a:pt x="44" y="5"/>
                    </a:lnTo>
                    <a:lnTo>
                      <a:pt x="44" y="5"/>
                    </a:lnTo>
                    <a:lnTo>
                      <a:pt x="33" y="0"/>
                    </a:lnTo>
                    <a:lnTo>
                      <a:pt x="33" y="0"/>
                    </a:lnTo>
                    <a:lnTo>
                      <a:pt x="3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3" name="Google Shape;683;p14"/>
              <p:cNvSpPr/>
              <p:nvPr/>
            </p:nvSpPr>
            <p:spPr>
              <a:xfrm>
                <a:off x="4899" y="1988"/>
                <a:ext cx="44" cy="35"/>
              </a:xfrm>
              <a:custGeom>
                <a:rect b="b" l="l" r="r" t="t"/>
                <a:pathLst>
                  <a:path extrusionOk="0" h="35" w="44">
                    <a:moveTo>
                      <a:pt x="33" y="0"/>
                    </a:moveTo>
                    <a:lnTo>
                      <a:pt x="43" y="5"/>
                    </a:lnTo>
                    <a:lnTo>
                      <a:pt x="37" y="11"/>
                    </a:lnTo>
                    <a:lnTo>
                      <a:pt x="32" y="24"/>
                    </a:lnTo>
                    <a:lnTo>
                      <a:pt x="23" y="33"/>
                    </a:lnTo>
                    <a:lnTo>
                      <a:pt x="12" y="34"/>
                    </a:lnTo>
                    <a:lnTo>
                      <a:pt x="1" y="28"/>
                    </a:lnTo>
                    <a:lnTo>
                      <a:pt x="1" y="14"/>
                    </a:lnTo>
                    <a:lnTo>
                      <a:pt x="12" y="4"/>
                    </a:lnTo>
                    <a:lnTo>
                      <a:pt x="15" y="6"/>
                    </a:lnTo>
                    <a:lnTo>
                      <a:pt x="27" y="1"/>
                    </a:lnTo>
                    <a:lnTo>
                      <a:pt x="33" y="0"/>
                    </a:lnTo>
                    <a:moveTo>
                      <a:pt x="33" y="0"/>
                    </a:moveTo>
                    <a:lnTo>
                      <a:pt x="33" y="0"/>
                    </a:lnTo>
                    <a:lnTo>
                      <a:pt x="27" y="1"/>
                    </a:lnTo>
                    <a:lnTo>
                      <a:pt x="27" y="1"/>
                    </a:lnTo>
                    <a:lnTo>
                      <a:pt x="27" y="1"/>
                    </a:lnTo>
                    <a:lnTo>
                      <a:pt x="15" y="5"/>
                    </a:lnTo>
                    <a:lnTo>
                      <a:pt x="12" y="3"/>
                    </a:lnTo>
                    <a:lnTo>
                      <a:pt x="12" y="3"/>
                    </a:lnTo>
                    <a:lnTo>
                      <a:pt x="11" y="4"/>
                    </a:lnTo>
                    <a:lnTo>
                      <a:pt x="0" y="14"/>
                    </a:lnTo>
                    <a:lnTo>
                      <a:pt x="0" y="14"/>
                    </a:lnTo>
                    <a:lnTo>
                      <a:pt x="0" y="14"/>
                    </a:lnTo>
                    <a:lnTo>
                      <a:pt x="0" y="28"/>
                    </a:lnTo>
                    <a:lnTo>
                      <a:pt x="0" y="29"/>
                    </a:lnTo>
                    <a:lnTo>
                      <a:pt x="0" y="29"/>
                    </a:lnTo>
                    <a:lnTo>
                      <a:pt x="12" y="35"/>
                    </a:lnTo>
                    <a:lnTo>
                      <a:pt x="12" y="35"/>
                    </a:lnTo>
                    <a:lnTo>
                      <a:pt x="12" y="35"/>
                    </a:lnTo>
                    <a:lnTo>
                      <a:pt x="23" y="33"/>
                    </a:lnTo>
                    <a:lnTo>
                      <a:pt x="23" y="33"/>
                    </a:lnTo>
                    <a:lnTo>
                      <a:pt x="23" y="33"/>
                    </a:lnTo>
                    <a:lnTo>
                      <a:pt x="33" y="25"/>
                    </a:lnTo>
                    <a:lnTo>
                      <a:pt x="33" y="25"/>
                    </a:lnTo>
                    <a:lnTo>
                      <a:pt x="33" y="25"/>
                    </a:lnTo>
                    <a:lnTo>
                      <a:pt x="37" y="11"/>
                    </a:lnTo>
                    <a:lnTo>
                      <a:pt x="44" y="6"/>
                    </a:lnTo>
                    <a:lnTo>
                      <a:pt x="44" y="5"/>
                    </a:lnTo>
                    <a:lnTo>
                      <a:pt x="44" y="5"/>
                    </a:lnTo>
                    <a:lnTo>
                      <a:pt x="33" y="0"/>
                    </a:lnTo>
                    <a:lnTo>
                      <a:pt x="33" y="0"/>
                    </a:lnTo>
                    <a:lnTo>
                      <a:pt x="3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4" name="Google Shape;684;p14"/>
              <p:cNvSpPr/>
              <p:nvPr/>
            </p:nvSpPr>
            <p:spPr>
              <a:xfrm>
                <a:off x="5256" y="1838"/>
                <a:ext cx="13" cy="8"/>
              </a:xfrm>
              <a:custGeom>
                <a:rect b="b" l="l" r="r" t="t"/>
                <a:pathLst>
                  <a:path extrusionOk="0" h="8" w="13">
                    <a:moveTo>
                      <a:pt x="0" y="8"/>
                    </a:moveTo>
                    <a:lnTo>
                      <a:pt x="0" y="5"/>
                    </a:lnTo>
                    <a:lnTo>
                      <a:pt x="6" y="0"/>
                    </a:lnTo>
                    <a:lnTo>
                      <a:pt x="13" y="0"/>
                    </a:lnTo>
                    <a:lnTo>
                      <a:pt x="13" y="2"/>
                    </a:lnTo>
                    <a:lnTo>
                      <a:pt x="9" y="8"/>
                    </a:lnTo>
                    <a:lnTo>
                      <a:pt x="0"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5" name="Google Shape;685;p14"/>
              <p:cNvSpPr/>
              <p:nvPr/>
            </p:nvSpPr>
            <p:spPr>
              <a:xfrm>
                <a:off x="5256" y="1838"/>
                <a:ext cx="13" cy="9"/>
              </a:xfrm>
              <a:custGeom>
                <a:rect b="b" l="l" r="r" t="t"/>
                <a:pathLst>
                  <a:path extrusionOk="0" h="9" w="13">
                    <a:moveTo>
                      <a:pt x="13" y="0"/>
                    </a:moveTo>
                    <a:lnTo>
                      <a:pt x="13" y="2"/>
                    </a:lnTo>
                    <a:lnTo>
                      <a:pt x="9" y="8"/>
                    </a:lnTo>
                    <a:lnTo>
                      <a:pt x="0" y="8"/>
                    </a:lnTo>
                    <a:lnTo>
                      <a:pt x="0" y="5"/>
                    </a:lnTo>
                    <a:lnTo>
                      <a:pt x="6" y="0"/>
                    </a:lnTo>
                    <a:lnTo>
                      <a:pt x="13" y="0"/>
                    </a:lnTo>
                    <a:close/>
                    <a:moveTo>
                      <a:pt x="13" y="0"/>
                    </a:moveTo>
                    <a:lnTo>
                      <a:pt x="13" y="0"/>
                    </a:lnTo>
                    <a:lnTo>
                      <a:pt x="6" y="0"/>
                    </a:lnTo>
                    <a:lnTo>
                      <a:pt x="6" y="0"/>
                    </a:lnTo>
                    <a:lnTo>
                      <a:pt x="5" y="0"/>
                    </a:lnTo>
                    <a:lnTo>
                      <a:pt x="0" y="5"/>
                    </a:lnTo>
                    <a:lnTo>
                      <a:pt x="0" y="5"/>
                    </a:lnTo>
                    <a:lnTo>
                      <a:pt x="0" y="5"/>
                    </a:lnTo>
                    <a:lnTo>
                      <a:pt x="0" y="8"/>
                    </a:lnTo>
                    <a:lnTo>
                      <a:pt x="0" y="9"/>
                    </a:lnTo>
                    <a:lnTo>
                      <a:pt x="0" y="9"/>
                    </a:lnTo>
                    <a:lnTo>
                      <a:pt x="9" y="9"/>
                    </a:lnTo>
                    <a:lnTo>
                      <a:pt x="9" y="9"/>
                    </a:lnTo>
                    <a:lnTo>
                      <a:pt x="9" y="8"/>
                    </a:lnTo>
                    <a:lnTo>
                      <a:pt x="13" y="2"/>
                    </a:lnTo>
                    <a:lnTo>
                      <a:pt x="13" y="2"/>
                    </a:lnTo>
                    <a:lnTo>
                      <a:pt x="13" y="2"/>
                    </a:lnTo>
                    <a:lnTo>
                      <a:pt x="13" y="0"/>
                    </a:lnTo>
                    <a:lnTo>
                      <a:pt x="13" y="0"/>
                    </a:lnTo>
                    <a:lnTo>
                      <a:pt x="1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6" name="Google Shape;686;p14"/>
              <p:cNvSpPr/>
              <p:nvPr/>
            </p:nvSpPr>
            <p:spPr>
              <a:xfrm>
                <a:off x="5256" y="1838"/>
                <a:ext cx="13" cy="9"/>
              </a:xfrm>
              <a:custGeom>
                <a:rect b="b" l="l" r="r" t="t"/>
                <a:pathLst>
                  <a:path extrusionOk="0" h="9" w="13">
                    <a:moveTo>
                      <a:pt x="13" y="0"/>
                    </a:moveTo>
                    <a:lnTo>
                      <a:pt x="13" y="2"/>
                    </a:lnTo>
                    <a:lnTo>
                      <a:pt x="9" y="8"/>
                    </a:lnTo>
                    <a:lnTo>
                      <a:pt x="0" y="8"/>
                    </a:lnTo>
                    <a:lnTo>
                      <a:pt x="0" y="5"/>
                    </a:lnTo>
                    <a:lnTo>
                      <a:pt x="6" y="0"/>
                    </a:lnTo>
                    <a:lnTo>
                      <a:pt x="13" y="0"/>
                    </a:lnTo>
                    <a:moveTo>
                      <a:pt x="13" y="0"/>
                    </a:moveTo>
                    <a:lnTo>
                      <a:pt x="13" y="0"/>
                    </a:lnTo>
                    <a:lnTo>
                      <a:pt x="6" y="0"/>
                    </a:lnTo>
                    <a:lnTo>
                      <a:pt x="6" y="0"/>
                    </a:lnTo>
                    <a:lnTo>
                      <a:pt x="5" y="0"/>
                    </a:lnTo>
                    <a:lnTo>
                      <a:pt x="0" y="5"/>
                    </a:lnTo>
                    <a:lnTo>
                      <a:pt x="0" y="5"/>
                    </a:lnTo>
                    <a:lnTo>
                      <a:pt x="0" y="5"/>
                    </a:lnTo>
                    <a:lnTo>
                      <a:pt x="0" y="8"/>
                    </a:lnTo>
                    <a:lnTo>
                      <a:pt x="0" y="9"/>
                    </a:lnTo>
                    <a:lnTo>
                      <a:pt x="0" y="9"/>
                    </a:lnTo>
                    <a:lnTo>
                      <a:pt x="9" y="9"/>
                    </a:lnTo>
                    <a:lnTo>
                      <a:pt x="9" y="9"/>
                    </a:lnTo>
                    <a:lnTo>
                      <a:pt x="9" y="8"/>
                    </a:lnTo>
                    <a:lnTo>
                      <a:pt x="13" y="2"/>
                    </a:lnTo>
                    <a:lnTo>
                      <a:pt x="13" y="2"/>
                    </a:lnTo>
                    <a:lnTo>
                      <a:pt x="13" y="2"/>
                    </a:lnTo>
                    <a:lnTo>
                      <a:pt x="13" y="0"/>
                    </a:lnTo>
                    <a:lnTo>
                      <a:pt x="13" y="0"/>
                    </a:lnTo>
                    <a:lnTo>
                      <a:pt x="1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7" name="Google Shape;687;p14"/>
              <p:cNvSpPr/>
              <p:nvPr/>
            </p:nvSpPr>
            <p:spPr>
              <a:xfrm>
                <a:off x="5254" y="1850"/>
                <a:ext cx="7" cy="5"/>
              </a:xfrm>
              <a:custGeom>
                <a:rect b="b" l="l" r="r" t="t"/>
                <a:pathLst>
                  <a:path extrusionOk="0" h="5" w="7">
                    <a:moveTo>
                      <a:pt x="0" y="3"/>
                    </a:moveTo>
                    <a:lnTo>
                      <a:pt x="2" y="0"/>
                    </a:lnTo>
                    <a:lnTo>
                      <a:pt x="7" y="0"/>
                    </a:lnTo>
                    <a:lnTo>
                      <a:pt x="7" y="5"/>
                    </a:lnTo>
                    <a:lnTo>
                      <a:pt x="3" y="5"/>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8" name="Google Shape;688;p14"/>
              <p:cNvSpPr/>
              <p:nvPr/>
            </p:nvSpPr>
            <p:spPr>
              <a:xfrm>
                <a:off x="5254" y="1850"/>
                <a:ext cx="7" cy="5"/>
              </a:xfrm>
              <a:custGeom>
                <a:rect b="b" l="l" r="r" t="t"/>
                <a:pathLst>
                  <a:path extrusionOk="0" h="5" w="7">
                    <a:moveTo>
                      <a:pt x="6" y="0"/>
                    </a:moveTo>
                    <a:lnTo>
                      <a:pt x="7" y="5"/>
                    </a:lnTo>
                    <a:lnTo>
                      <a:pt x="3" y="5"/>
                    </a:lnTo>
                    <a:lnTo>
                      <a:pt x="0" y="3"/>
                    </a:lnTo>
                    <a:lnTo>
                      <a:pt x="2" y="1"/>
                    </a:lnTo>
                    <a:lnTo>
                      <a:pt x="6" y="0"/>
                    </a:lnTo>
                    <a:close/>
                    <a:moveTo>
                      <a:pt x="7" y="0"/>
                    </a:moveTo>
                    <a:lnTo>
                      <a:pt x="6" y="0"/>
                    </a:lnTo>
                    <a:lnTo>
                      <a:pt x="2" y="0"/>
                    </a:lnTo>
                    <a:lnTo>
                      <a:pt x="1" y="0"/>
                    </a:lnTo>
                    <a:lnTo>
                      <a:pt x="1" y="0"/>
                    </a:lnTo>
                    <a:lnTo>
                      <a:pt x="0" y="3"/>
                    </a:lnTo>
                    <a:lnTo>
                      <a:pt x="0" y="3"/>
                    </a:lnTo>
                    <a:lnTo>
                      <a:pt x="0" y="4"/>
                    </a:lnTo>
                    <a:lnTo>
                      <a:pt x="2" y="5"/>
                    </a:lnTo>
                    <a:lnTo>
                      <a:pt x="3" y="5"/>
                    </a:lnTo>
                    <a:lnTo>
                      <a:pt x="3" y="5"/>
                    </a:lnTo>
                    <a:lnTo>
                      <a:pt x="7" y="5"/>
                    </a:lnTo>
                    <a:lnTo>
                      <a:pt x="7" y="5"/>
                    </a:lnTo>
                    <a:lnTo>
                      <a:pt x="7" y="4"/>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9" name="Google Shape;689;p14"/>
              <p:cNvSpPr/>
              <p:nvPr/>
            </p:nvSpPr>
            <p:spPr>
              <a:xfrm>
                <a:off x="5254" y="1850"/>
                <a:ext cx="7" cy="5"/>
              </a:xfrm>
              <a:custGeom>
                <a:rect b="b" l="l" r="r" t="t"/>
                <a:pathLst>
                  <a:path extrusionOk="0" h="5" w="7">
                    <a:moveTo>
                      <a:pt x="6" y="0"/>
                    </a:moveTo>
                    <a:lnTo>
                      <a:pt x="7" y="5"/>
                    </a:lnTo>
                    <a:lnTo>
                      <a:pt x="3" y="5"/>
                    </a:lnTo>
                    <a:lnTo>
                      <a:pt x="0" y="3"/>
                    </a:lnTo>
                    <a:lnTo>
                      <a:pt x="2" y="1"/>
                    </a:lnTo>
                    <a:lnTo>
                      <a:pt x="6" y="0"/>
                    </a:lnTo>
                    <a:moveTo>
                      <a:pt x="7" y="0"/>
                    </a:moveTo>
                    <a:lnTo>
                      <a:pt x="6" y="0"/>
                    </a:lnTo>
                    <a:lnTo>
                      <a:pt x="2" y="0"/>
                    </a:lnTo>
                    <a:lnTo>
                      <a:pt x="1" y="0"/>
                    </a:lnTo>
                    <a:lnTo>
                      <a:pt x="1" y="0"/>
                    </a:lnTo>
                    <a:lnTo>
                      <a:pt x="0" y="3"/>
                    </a:lnTo>
                    <a:lnTo>
                      <a:pt x="0" y="3"/>
                    </a:lnTo>
                    <a:lnTo>
                      <a:pt x="0" y="4"/>
                    </a:lnTo>
                    <a:lnTo>
                      <a:pt x="2" y="5"/>
                    </a:lnTo>
                    <a:lnTo>
                      <a:pt x="3" y="5"/>
                    </a:lnTo>
                    <a:lnTo>
                      <a:pt x="3" y="5"/>
                    </a:lnTo>
                    <a:lnTo>
                      <a:pt x="7" y="5"/>
                    </a:lnTo>
                    <a:lnTo>
                      <a:pt x="7" y="5"/>
                    </a:lnTo>
                    <a:lnTo>
                      <a:pt x="7" y="4"/>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0" name="Google Shape;690;p14"/>
              <p:cNvSpPr/>
              <p:nvPr/>
            </p:nvSpPr>
            <p:spPr>
              <a:xfrm>
                <a:off x="5232" y="1870"/>
                <a:ext cx="14" cy="12"/>
              </a:xfrm>
              <a:custGeom>
                <a:rect b="b" l="l" r="r" t="t"/>
                <a:pathLst>
                  <a:path extrusionOk="0" h="12" w="14">
                    <a:moveTo>
                      <a:pt x="0" y="7"/>
                    </a:moveTo>
                    <a:lnTo>
                      <a:pt x="4" y="6"/>
                    </a:lnTo>
                    <a:lnTo>
                      <a:pt x="7" y="0"/>
                    </a:lnTo>
                    <a:lnTo>
                      <a:pt x="14" y="1"/>
                    </a:lnTo>
                    <a:lnTo>
                      <a:pt x="11" y="6"/>
                    </a:lnTo>
                    <a:lnTo>
                      <a:pt x="3" y="12"/>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1" name="Google Shape;691;p14"/>
              <p:cNvSpPr/>
              <p:nvPr/>
            </p:nvSpPr>
            <p:spPr>
              <a:xfrm>
                <a:off x="5232" y="1869"/>
                <a:ext cx="14" cy="14"/>
              </a:xfrm>
              <a:custGeom>
                <a:rect b="b" l="l" r="r" t="t"/>
                <a:pathLst>
                  <a:path extrusionOk="0" h="14" w="14">
                    <a:moveTo>
                      <a:pt x="7" y="1"/>
                    </a:moveTo>
                    <a:lnTo>
                      <a:pt x="14" y="2"/>
                    </a:lnTo>
                    <a:lnTo>
                      <a:pt x="10" y="7"/>
                    </a:lnTo>
                    <a:lnTo>
                      <a:pt x="3" y="13"/>
                    </a:lnTo>
                    <a:lnTo>
                      <a:pt x="1" y="8"/>
                    </a:lnTo>
                    <a:lnTo>
                      <a:pt x="4" y="7"/>
                    </a:lnTo>
                    <a:lnTo>
                      <a:pt x="7" y="1"/>
                    </a:lnTo>
                    <a:close/>
                    <a:moveTo>
                      <a:pt x="7" y="0"/>
                    </a:moveTo>
                    <a:lnTo>
                      <a:pt x="7" y="1"/>
                    </a:lnTo>
                    <a:lnTo>
                      <a:pt x="4" y="7"/>
                    </a:lnTo>
                    <a:lnTo>
                      <a:pt x="0" y="8"/>
                    </a:lnTo>
                    <a:lnTo>
                      <a:pt x="0" y="8"/>
                    </a:lnTo>
                    <a:lnTo>
                      <a:pt x="0" y="8"/>
                    </a:lnTo>
                    <a:lnTo>
                      <a:pt x="3" y="13"/>
                    </a:lnTo>
                    <a:lnTo>
                      <a:pt x="3" y="14"/>
                    </a:lnTo>
                    <a:lnTo>
                      <a:pt x="3" y="13"/>
                    </a:lnTo>
                    <a:lnTo>
                      <a:pt x="11" y="8"/>
                    </a:lnTo>
                    <a:lnTo>
                      <a:pt x="11" y="8"/>
                    </a:lnTo>
                    <a:lnTo>
                      <a:pt x="11" y="8"/>
                    </a:lnTo>
                    <a:lnTo>
                      <a:pt x="14" y="2"/>
                    </a:lnTo>
                    <a:lnTo>
                      <a:pt x="14" y="2"/>
                    </a:lnTo>
                    <a:lnTo>
                      <a:pt x="14" y="1"/>
                    </a:lnTo>
                    <a:lnTo>
                      <a:pt x="7" y="1"/>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2" name="Google Shape;692;p14"/>
              <p:cNvSpPr/>
              <p:nvPr/>
            </p:nvSpPr>
            <p:spPr>
              <a:xfrm>
                <a:off x="5232" y="1869"/>
                <a:ext cx="14" cy="14"/>
              </a:xfrm>
              <a:custGeom>
                <a:rect b="b" l="l" r="r" t="t"/>
                <a:pathLst>
                  <a:path extrusionOk="0" h="14" w="14">
                    <a:moveTo>
                      <a:pt x="7" y="1"/>
                    </a:moveTo>
                    <a:lnTo>
                      <a:pt x="14" y="2"/>
                    </a:lnTo>
                    <a:lnTo>
                      <a:pt x="10" y="7"/>
                    </a:lnTo>
                    <a:lnTo>
                      <a:pt x="3" y="13"/>
                    </a:lnTo>
                    <a:lnTo>
                      <a:pt x="1" y="8"/>
                    </a:lnTo>
                    <a:lnTo>
                      <a:pt x="4" y="7"/>
                    </a:lnTo>
                    <a:lnTo>
                      <a:pt x="7" y="1"/>
                    </a:lnTo>
                    <a:moveTo>
                      <a:pt x="7" y="0"/>
                    </a:moveTo>
                    <a:lnTo>
                      <a:pt x="7" y="1"/>
                    </a:lnTo>
                    <a:lnTo>
                      <a:pt x="4" y="7"/>
                    </a:lnTo>
                    <a:lnTo>
                      <a:pt x="0" y="8"/>
                    </a:lnTo>
                    <a:lnTo>
                      <a:pt x="0" y="8"/>
                    </a:lnTo>
                    <a:lnTo>
                      <a:pt x="0" y="8"/>
                    </a:lnTo>
                    <a:lnTo>
                      <a:pt x="3" y="13"/>
                    </a:lnTo>
                    <a:lnTo>
                      <a:pt x="3" y="14"/>
                    </a:lnTo>
                    <a:lnTo>
                      <a:pt x="3" y="13"/>
                    </a:lnTo>
                    <a:lnTo>
                      <a:pt x="11" y="8"/>
                    </a:lnTo>
                    <a:lnTo>
                      <a:pt x="11" y="8"/>
                    </a:lnTo>
                    <a:lnTo>
                      <a:pt x="11" y="8"/>
                    </a:lnTo>
                    <a:lnTo>
                      <a:pt x="14" y="2"/>
                    </a:lnTo>
                    <a:lnTo>
                      <a:pt x="14" y="2"/>
                    </a:lnTo>
                    <a:lnTo>
                      <a:pt x="14" y="1"/>
                    </a:lnTo>
                    <a:lnTo>
                      <a:pt x="7" y="1"/>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3" name="Google Shape;693;p14"/>
              <p:cNvSpPr/>
              <p:nvPr/>
            </p:nvSpPr>
            <p:spPr>
              <a:xfrm>
                <a:off x="5187" y="1901"/>
                <a:ext cx="9" cy="5"/>
              </a:xfrm>
              <a:custGeom>
                <a:rect b="b" l="l" r="r" t="t"/>
                <a:pathLst>
                  <a:path extrusionOk="0" h="5" w="9">
                    <a:moveTo>
                      <a:pt x="0" y="4"/>
                    </a:moveTo>
                    <a:lnTo>
                      <a:pt x="3" y="0"/>
                    </a:lnTo>
                    <a:lnTo>
                      <a:pt x="8" y="1"/>
                    </a:lnTo>
                    <a:lnTo>
                      <a:pt x="9" y="4"/>
                    </a:lnTo>
                    <a:lnTo>
                      <a:pt x="4" y="5"/>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4" name="Google Shape;694;p14"/>
              <p:cNvSpPr/>
              <p:nvPr/>
            </p:nvSpPr>
            <p:spPr>
              <a:xfrm>
                <a:off x="5187" y="1900"/>
                <a:ext cx="9" cy="7"/>
              </a:xfrm>
              <a:custGeom>
                <a:rect b="b" l="l" r="r" t="t"/>
                <a:pathLst>
                  <a:path extrusionOk="0" h="7" w="9">
                    <a:moveTo>
                      <a:pt x="3" y="1"/>
                    </a:moveTo>
                    <a:lnTo>
                      <a:pt x="8" y="2"/>
                    </a:lnTo>
                    <a:lnTo>
                      <a:pt x="8" y="5"/>
                    </a:lnTo>
                    <a:lnTo>
                      <a:pt x="4" y="6"/>
                    </a:lnTo>
                    <a:lnTo>
                      <a:pt x="0" y="5"/>
                    </a:lnTo>
                    <a:lnTo>
                      <a:pt x="3" y="1"/>
                    </a:lnTo>
                    <a:close/>
                    <a:moveTo>
                      <a:pt x="3" y="0"/>
                    </a:moveTo>
                    <a:lnTo>
                      <a:pt x="2" y="1"/>
                    </a:lnTo>
                    <a:lnTo>
                      <a:pt x="0" y="5"/>
                    </a:lnTo>
                    <a:lnTo>
                      <a:pt x="0" y="5"/>
                    </a:lnTo>
                    <a:lnTo>
                      <a:pt x="0" y="5"/>
                    </a:lnTo>
                    <a:lnTo>
                      <a:pt x="4" y="7"/>
                    </a:lnTo>
                    <a:lnTo>
                      <a:pt x="4" y="7"/>
                    </a:lnTo>
                    <a:lnTo>
                      <a:pt x="4" y="7"/>
                    </a:lnTo>
                    <a:lnTo>
                      <a:pt x="9" y="5"/>
                    </a:lnTo>
                    <a:lnTo>
                      <a:pt x="9" y="5"/>
                    </a:lnTo>
                    <a:lnTo>
                      <a:pt x="9" y="5"/>
                    </a:lnTo>
                    <a:lnTo>
                      <a:pt x="8" y="2"/>
                    </a:lnTo>
                    <a:lnTo>
                      <a:pt x="8" y="2"/>
                    </a:lnTo>
                    <a:lnTo>
                      <a:pt x="8" y="2"/>
                    </a:lnTo>
                    <a:lnTo>
                      <a:pt x="3" y="1"/>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5" name="Google Shape;695;p14"/>
              <p:cNvSpPr/>
              <p:nvPr/>
            </p:nvSpPr>
            <p:spPr>
              <a:xfrm>
                <a:off x="5187" y="1900"/>
                <a:ext cx="9" cy="7"/>
              </a:xfrm>
              <a:custGeom>
                <a:rect b="b" l="l" r="r" t="t"/>
                <a:pathLst>
                  <a:path extrusionOk="0" h="7" w="9">
                    <a:moveTo>
                      <a:pt x="3" y="1"/>
                    </a:moveTo>
                    <a:lnTo>
                      <a:pt x="8" y="2"/>
                    </a:lnTo>
                    <a:lnTo>
                      <a:pt x="8" y="5"/>
                    </a:lnTo>
                    <a:lnTo>
                      <a:pt x="4" y="6"/>
                    </a:lnTo>
                    <a:lnTo>
                      <a:pt x="0" y="5"/>
                    </a:lnTo>
                    <a:lnTo>
                      <a:pt x="3" y="1"/>
                    </a:lnTo>
                    <a:moveTo>
                      <a:pt x="3" y="0"/>
                    </a:moveTo>
                    <a:lnTo>
                      <a:pt x="2" y="1"/>
                    </a:lnTo>
                    <a:lnTo>
                      <a:pt x="0" y="5"/>
                    </a:lnTo>
                    <a:lnTo>
                      <a:pt x="0" y="5"/>
                    </a:lnTo>
                    <a:lnTo>
                      <a:pt x="0" y="5"/>
                    </a:lnTo>
                    <a:lnTo>
                      <a:pt x="4" y="7"/>
                    </a:lnTo>
                    <a:lnTo>
                      <a:pt x="4" y="7"/>
                    </a:lnTo>
                    <a:lnTo>
                      <a:pt x="4" y="7"/>
                    </a:lnTo>
                    <a:lnTo>
                      <a:pt x="9" y="5"/>
                    </a:lnTo>
                    <a:lnTo>
                      <a:pt x="9" y="5"/>
                    </a:lnTo>
                    <a:lnTo>
                      <a:pt x="9" y="5"/>
                    </a:lnTo>
                    <a:lnTo>
                      <a:pt x="8" y="2"/>
                    </a:lnTo>
                    <a:lnTo>
                      <a:pt x="8" y="2"/>
                    </a:lnTo>
                    <a:lnTo>
                      <a:pt x="8" y="2"/>
                    </a:lnTo>
                    <a:lnTo>
                      <a:pt x="3" y="1"/>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6" name="Google Shape;696;p14"/>
              <p:cNvSpPr/>
              <p:nvPr/>
            </p:nvSpPr>
            <p:spPr>
              <a:xfrm>
                <a:off x="5172" y="1906"/>
                <a:ext cx="5" cy="8"/>
              </a:xfrm>
              <a:custGeom>
                <a:rect b="b" l="l" r="r" t="t"/>
                <a:pathLst>
                  <a:path extrusionOk="0" h="8" w="5">
                    <a:moveTo>
                      <a:pt x="1" y="8"/>
                    </a:moveTo>
                    <a:lnTo>
                      <a:pt x="0" y="5"/>
                    </a:lnTo>
                    <a:lnTo>
                      <a:pt x="3" y="0"/>
                    </a:lnTo>
                    <a:lnTo>
                      <a:pt x="5" y="2"/>
                    </a:lnTo>
                    <a:lnTo>
                      <a:pt x="5" y="8"/>
                    </a:lnTo>
                    <a:lnTo>
                      <a:pt x="1"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7" name="Google Shape;697;p14"/>
              <p:cNvSpPr/>
              <p:nvPr/>
            </p:nvSpPr>
            <p:spPr>
              <a:xfrm>
                <a:off x="5172" y="1906"/>
                <a:ext cx="5" cy="8"/>
              </a:xfrm>
              <a:custGeom>
                <a:rect b="b" l="l" r="r" t="t"/>
                <a:pathLst>
                  <a:path extrusionOk="0" h="8" w="5">
                    <a:moveTo>
                      <a:pt x="3" y="0"/>
                    </a:moveTo>
                    <a:lnTo>
                      <a:pt x="5" y="2"/>
                    </a:lnTo>
                    <a:lnTo>
                      <a:pt x="4" y="8"/>
                    </a:lnTo>
                    <a:lnTo>
                      <a:pt x="1" y="8"/>
                    </a:lnTo>
                    <a:lnTo>
                      <a:pt x="0" y="5"/>
                    </a:lnTo>
                    <a:lnTo>
                      <a:pt x="3" y="0"/>
                    </a:lnTo>
                    <a:close/>
                    <a:moveTo>
                      <a:pt x="3" y="0"/>
                    </a:moveTo>
                    <a:lnTo>
                      <a:pt x="2" y="0"/>
                    </a:lnTo>
                    <a:lnTo>
                      <a:pt x="0" y="4"/>
                    </a:lnTo>
                    <a:lnTo>
                      <a:pt x="0" y="5"/>
                    </a:lnTo>
                    <a:lnTo>
                      <a:pt x="0" y="5"/>
                    </a:lnTo>
                    <a:lnTo>
                      <a:pt x="1" y="8"/>
                    </a:lnTo>
                    <a:lnTo>
                      <a:pt x="1" y="8"/>
                    </a:lnTo>
                    <a:lnTo>
                      <a:pt x="1" y="8"/>
                    </a:lnTo>
                    <a:lnTo>
                      <a:pt x="4" y="8"/>
                    </a:lnTo>
                    <a:lnTo>
                      <a:pt x="5" y="8"/>
                    </a:lnTo>
                    <a:lnTo>
                      <a:pt x="5" y="8"/>
                    </a:lnTo>
                    <a:lnTo>
                      <a:pt x="5" y="2"/>
                    </a:lnTo>
                    <a:lnTo>
                      <a:pt x="5" y="2"/>
                    </a:lnTo>
                    <a:lnTo>
                      <a:pt x="5" y="2"/>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8" name="Google Shape;698;p14"/>
              <p:cNvSpPr/>
              <p:nvPr/>
            </p:nvSpPr>
            <p:spPr>
              <a:xfrm>
                <a:off x="5172" y="1906"/>
                <a:ext cx="5" cy="8"/>
              </a:xfrm>
              <a:custGeom>
                <a:rect b="b" l="l" r="r" t="t"/>
                <a:pathLst>
                  <a:path extrusionOk="0" h="8" w="5">
                    <a:moveTo>
                      <a:pt x="3" y="0"/>
                    </a:moveTo>
                    <a:lnTo>
                      <a:pt x="5" y="2"/>
                    </a:lnTo>
                    <a:lnTo>
                      <a:pt x="4" y="8"/>
                    </a:lnTo>
                    <a:lnTo>
                      <a:pt x="1" y="8"/>
                    </a:lnTo>
                    <a:lnTo>
                      <a:pt x="0" y="5"/>
                    </a:lnTo>
                    <a:lnTo>
                      <a:pt x="3" y="0"/>
                    </a:lnTo>
                    <a:moveTo>
                      <a:pt x="3" y="0"/>
                    </a:moveTo>
                    <a:lnTo>
                      <a:pt x="2" y="0"/>
                    </a:lnTo>
                    <a:lnTo>
                      <a:pt x="0" y="4"/>
                    </a:lnTo>
                    <a:lnTo>
                      <a:pt x="0" y="5"/>
                    </a:lnTo>
                    <a:lnTo>
                      <a:pt x="0" y="5"/>
                    </a:lnTo>
                    <a:lnTo>
                      <a:pt x="1" y="8"/>
                    </a:lnTo>
                    <a:lnTo>
                      <a:pt x="1" y="8"/>
                    </a:lnTo>
                    <a:lnTo>
                      <a:pt x="1" y="8"/>
                    </a:lnTo>
                    <a:lnTo>
                      <a:pt x="4" y="8"/>
                    </a:lnTo>
                    <a:lnTo>
                      <a:pt x="5" y="8"/>
                    </a:lnTo>
                    <a:lnTo>
                      <a:pt x="5" y="8"/>
                    </a:lnTo>
                    <a:lnTo>
                      <a:pt x="5" y="2"/>
                    </a:lnTo>
                    <a:lnTo>
                      <a:pt x="5" y="2"/>
                    </a:lnTo>
                    <a:lnTo>
                      <a:pt x="5" y="2"/>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9" name="Google Shape;699;p14"/>
              <p:cNvSpPr/>
              <p:nvPr/>
            </p:nvSpPr>
            <p:spPr>
              <a:xfrm>
                <a:off x="5160" y="1913"/>
                <a:ext cx="9" cy="3"/>
              </a:xfrm>
              <a:custGeom>
                <a:rect b="b" l="l" r="r" t="t"/>
                <a:pathLst>
                  <a:path extrusionOk="0" h="3" w="9">
                    <a:moveTo>
                      <a:pt x="3" y="3"/>
                    </a:moveTo>
                    <a:lnTo>
                      <a:pt x="0" y="1"/>
                    </a:lnTo>
                    <a:lnTo>
                      <a:pt x="4" y="0"/>
                    </a:lnTo>
                    <a:lnTo>
                      <a:pt x="9" y="1"/>
                    </a:lnTo>
                    <a:lnTo>
                      <a:pt x="9" y="3"/>
                    </a:lnTo>
                    <a:lnTo>
                      <a:pt x="3"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0" name="Google Shape;700;p14"/>
              <p:cNvSpPr/>
              <p:nvPr/>
            </p:nvSpPr>
            <p:spPr>
              <a:xfrm>
                <a:off x="5159" y="1913"/>
                <a:ext cx="10" cy="3"/>
              </a:xfrm>
              <a:custGeom>
                <a:rect b="b" l="l" r="r" t="t"/>
                <a:pathLst>
                  <a:path extrusionOk="0" h="3" w="10">
                    <a:moveTo>
                      <a:pt x="5" y="0"/>
                    </a:moveTo>
                    <a:lnTo>
                      <a:pt x="10" y="1"/>
                    </a:lnTo>
                    <a:lnTo>
                      <a:pt x="10" y="3"/>
                    </a:lnTo>
                    <a:lnTo>
                      <a:pt x="4" y="3"/>
                    </a:lnTo>
                    <a:lnTo>
                      <a:pt x="1" y="1"/>
                    </a:lnTo>
                    <a:lnTo>
                      <a:pt x="5" y="0"/>
                    </a:lnTo>
                    <a:close/>
                    <a:moveTo>
                      <a:pt x="5" y="0"/>
                    </a:moveTo>
                    <a:lnTo>
                      <a:pt x="5" y="0"/>
                    </a:lnTo>
                    <a:lnTo>
                      <a:pt x="1" y="1"/>
                    </a:lnTo>
                    <a:lnTo>
                      <a:pt x="0" y="1"/>
                    </a:lnTo>
                    <a:lnTo>
                      <a:pt x="1" y="1"/>
                    </a:lnTo>
                    <a:lnTo>
                      <a:pt x="4" y="3"/>
                    </a:lnTo>
                    <a:lnTo>
                      <a:pt x="4" y="3"/>
                    </a:lnTo>
                    <a:lnTo>
                      <a:pt x="4" y="3"/>
                    </a:lnTo>
                    <a:lnTo>
                      <a:pt x="10" y="3"/>
                    </a:lnTo>
                    <a:lnTo>
                      <a:pt x="10" y="3"/>
                    </a:lnTo>
                    <a:lnTo>
                      <a:pt x="10" y="3"/>
                    </a:lnTo>
                    <a:lnTo>
                      <a:pt x="10" y="1"/>
                    </a:lnTo>
                    <a:lnTo>
                      <a:pt x="10" y="1"/>
                    </a:lnTo>
                    <a:lnTo>
                      <a:pt x="10" y="1"/>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1" name="Google Shape;701;p14"/>
              <p:cNvSpPr/>
              <p:nvPr/>
            </p:nvSpPr>
            <p:spPr>
              <a:xfrm>
                <a:off x="5159" y="1913"/>
                <a:ext cx="10" cy="3"/>
              </a:xfrm>
              <a:custGeom>
                <a:rect b="b" l="l" r="r" t="t"/>
                <a:pathLst>
                  <a:path extrusionOk="0" h="3" w="10">
                    <a:moveTo>
                      <a:pt x="5" y="0"/>
                    </a:moveTo>
                    <a:lnTo>
                      <a:pt x="10" y="1"/>
                    </a:lnTo>
                    <a:lnTo>
                      <a:pt x="10" y="3"/>
                    </a:lnTo>
                    <a:lnTo>
                      <a:pt x="4" y="3"/>
                    </a:lnTo>
                    <a:lnTo>
                      <a:pt x="1" y="1"/>
                    </a:lnTo>
                    <a:lnTo>
                      <a:pt x="5" y="0"/>
                    </a:lnTo>
                    <a:moveTo>
                      <a:pt x="5" y="0"/>
                    </a:moveTo>
                    <a:lnTo>
                      <a:pt x="5" y="0"/>
                    </a:lnTo>
                    <a:lnTo>
                      <a:pt x="1" y="1"/>
                    </a:lnTo>
                    <a:lnTo>
                      <a:pt x="0" y="1"/>
                    </a:lnTo>
                    <a:lnTo>
                      <a:pt x="1" y="1"/>
                    </a:lnTo>
                    <a:lnTo>
                      <a:pt x="4" y="3"/>
                    </a:lnTo>
                    <a:lnTo>
                      <a:pt x="4" y="3"/>
                    </a:lnTo>
                    <a:lnTo>
                      <a:pt x="4" y="3"/>
                    </a:lnTo>
                    <a:lnTo>
                      <a:pt x="10" y="3"/>
                    </a:lnTo>
                    <a:lnTo>
                      <a:pt x="10" y="3"/>
                    </a:lnTo>
                    <a:lnTo>
                      <a:pt x="10" y="3"/>
                    </a:lnTo>
                    <a:lnTo>
                      <a:pt x="10" y="1"/>
                    </a:lnTo>
                    <a:lnTo>
                      <a:pt x="10" y="1"/>
                    </a:lnTo>
                    <a:lnTo>
                      <a:pt x="10" y="1"/>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2" name="Google Shape;702;p14"/>
              <p:cNvSpPr/>
              <p:nvPr/>
            </p:nvSpPr>
            <p:spPr>
              <a:xfrm>
                <a:off x="4661" y="2239"/>
                <a:ext cx="187" cy="184"/>
              </a:xfrm>
              <a:custGeom>
                <a:rect b="b" l="l" r="r" t="t"/>
                <a:pathLst>
                  <a:path extrusionOk="0" h="184" w="187">
                    <a:moveTo>
                      <a:pt x="163" y="174"/>
                    </a:moveTo>
                    <a:lnTo>
                      <a:pt x="147" y="170"/>
                    </a:lnTo>
                    <a:lnTo>
                      <a:pt x="117" y="148"/>
                    </a:lnTo>
                    <a:lnTo>
                      <a:pt x="98" y="121"/>
                    </a:lnTo>
                    <a:lnTo>
                      <a:pt x="95" y="110"/>
                    </a:lnTo>
                    <a:lnTo>
                      <a:pt x="75" y="88"/>
                    </a:lnTo>
                    <a:lnTo>
                      <a:pt x="67" y="88"/>
                    </a:lnTo>
                    <a:lnTo>
                      <a:pt x="60" y="64"/>
                    </a:lnTo>
                    <a:lnTo>
                      <a:pt x="52" y="53"/>
                    </a:lnTo>
                    <a:lnTo>
                      <a:pt x="40" y="49"/>
                    </a:lnTo>
                    <a:lnTo>
                      <a:pt x="38" y="38"/>
                    </a:lnTo>
                    <a:lnTo>
                      <a:pt x="26" y="30"/>
                    </a:lnTo>
                    <a:lnTo>
                      <a:pt x="18" y="29"/>
                    </a:lnTo>
                    <a:lnTo>
                      <a:pt x="0" y="7"/>
                    </a:lnTo>
                    <a:lnTo>
                      <a:pt x="1" y="0"/>
                    </a:lnTo>
                    <a:lnTo>
                      <a:pt x="13" y="3"/>
                    </a:lnTo>
                    <a:lnTo>
                      <a:pt x="37" y="4"/>
                    </a:lnTo>
                    <a:lnTo>
                      <a:pt x="43" y="6"/>
                    </a:lnTo>
                    <a:lnTo>
                      <a:pt x="50" y="16"/>
                    </a:lnTo>
                    <a:lnTo>
                      <a:pt x="54" y="22"/>
                    </a:lnTo>
                    <a:lnTo>
                      <a:pt x="58" y="24"/>
                    </a:lnTo>
                    <a:lnTo>
                      <a:pt x="69" y="35"/>
                    </a:lnTo>
                    <a:lnTo>
                      <a:pt x="80" y="39"/>
                    </a:lnTo>
                    <a:lnTo>
                      <a:pt x="95" y="54"/>
                    </a:lnTo>
                    <a:lnTo>
                      <a:pt x="100" y="54"/>
                    </a:lnTo>
                    <a:lnTo>
                      <a:pt x="117" y="69"/>
                    </a:lnTo>
                    <a:lnTo>
                      <a:pt x="121" y="77"/>
                    </a:lnTo>
                    <a:lnTo>
                      <a:pt x="134" y="86"/>
                    </a:lnTo>
                    <a:lnTo>
                      <a:pt x="147" y="87"/>
                    </a:lnTo>
                    <a:lnTo>
                      <a:pt x="149" y="93"/>
                    </a:lnTo>
                    <a:lnTo>
                      <a:pt x="149" y="101"/>
                    </a:lnTo>
                    <a:lnTo>
                      <a:pt x="160" y="110"/>
                    </a:lnTo>
                    <a:lnTo>
                      <a:pt x="165" y="127"/>
                    </a:lnTo>
                    <a:lnTo>
                      <a:pt x="173" y="128"/>
                    </a:lnTo>
                    <a:lnTo>
                      <a:pt x="187" y="143"/>
                    </a:lnTo>
                    <a:lnTo>
                      <a:pt x="187" y="182"/>
                    </a:lnTo>
                    <a:lnTo>
                      <a:pt x="179" y="184"/>
                    </a:lnTo>
                    <a:lnTo>
                      <a:pt x="163" y="17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3" name="Google Shape;703;p14"/>
              <p:cNvSpPr/>
              <p:nvPr/>
            </p:nvSpPr>
            <p:spPr>
              <a:xfrm>
                <a:off x="4661" y="2238"/>
                <a:ext cx="187" cy="185"/>
              </a:xfrm>
              <a:custGeom>
                <a:rect b="b" l="l" r="r" t="t"/>
                <a:pathLst>
                  <a:path extrusionOk="0" h="185" w="187">
                    <a:moveTo>
                      <a:pt x="1" y="1"/>
                    </a:moveTo>
                    <a:lnTo>
                      <a:pt x="13" y="4"/>
                    </a:lnTo>
                    <a:lnTo>
                      <a:pt x="37" y="5"/>
                    </a:lnTo>
                    <a:lnTo>
                      <a:pt x="43" y="7"/>
                    </a:lnTo>
                    <a:lnTo>
                      <a:pt x="50" y="17"/>
                    </a:lnTo>
                    <a:lnTo>
                      <a:pt x="54" y="23"/>
                    </a:lnTo>
                    <a:lnTo>
                      <a:pt x="58" y="26"/>
                    </a:lnTo>
                    <a:lnTo>
                      <a:pt x="69" y="36"/>
                    </a:lnTo>
                    <a:lnTo>
                      <a:pt x="80" y="41"/>
                    </a:lnTo>
                    <a:lnTo>
                      <a:pt x="94" y="56"/>
                    </a:lnTo>
                    <a:lnTo>
                      <a:pt x="100" y="56"/>
                    </a:lnTo>
                    <a:lnTo>
                      <a:pt x="117" y="70"/>
                    </a:lnTo>
                    <a:lnTo>
                      <a:pt x="121" y="78"/>
                    </a:lnTo>
                    <a:lnTo>
                      <a:pt x="134" y="87"/>
                    </a:lnTo>
                    <a:lnTo>
                      <a:pt x="147" y="88"/>
                    </a:lnTo>
                    <a:lnTo>
                      <a:pt x="149" y="94"/>
                    </a:lnTo>
                    <a:lnTo>
                      <a:pt x="149" y="103"/>
                    </a:lnTo>
                    <a:lnTo>
                      <a:pt x="159" y="111"/>
                    </a:lnTo>
                    <a:lnTo>
                      <a:pt x="165" y="128"/>
                    </a:lnTo>
                    <a:lnTo>
                      <a:pt x="173" y="129"/>
                    </a:lnTo>
                    <a:lnTo>
                      <a:pt x="187" y="144"/>
                    </a:lnTo>
                    <a:lnTo>
                      <a:pt x="187" y="183"/>
                    </a:lnTo>
                    <a:lnTo>
                      <a:pt x="179" y="185"/>
                    </a:lnTo>
                    <a:lnTo>
                      <a:pt x="163" y="175"/>
                    </a:lnTo>
                    <a:lnTo>
                      <a:pt x="147" y="171"/>
                    </a:lnTo>
                    <a:lnTo>
                      <a:pt x="117" y="149"/>
                    </a:lnTo>
                    <a:lnTo>
                      <a:pt x="98" y="122"/>
                    </a:lnTo>
                    <a:lnTo>
                      <a:pt x="95" y="111"/>
                    </a:lnTo>
                    <a:lnTo>
                      <a:pt x="75" y="89"/>
                    </a:lnTo>
                    <a:lnTo>
                      <a:pt x="67" y="89"/>
                    </a:lnTo>
                    <a:lnTo>
                      <a:pt x="61" y="64"/>
                    </a:lnTo>
                    <a:lnTo>
                      <a:pt x="52" y="54"/>
                    </a:lnTo>
                    <a:lnTo>
                      <a:pt x="40" y="49"/>
                    </a:lnTo>
                    <a:lnTo>
                      <a:pt x="38" y="39"/>
                    </a:lnTo>
                    <a:lnTo>
                      <a:pt x="27" y="31"/>
                    </a:lnTo>
                    <a:lnTo>
                      <a:pt x="18" y="30"/>
                    </a:lnTo>
                    <a:lnTo>
                      <a:pt x="0" y="8"/>
                    </a:lnTo>
                    <a:lnTo>
                      <a:pt x="1" y="1"/>
                    </a:lnTo>
                    <a:close/>
                    <a:moveTo>
                      <a:pt x="1" y="0"/>
                    </a:moveTo>
                    <a:lnTo>
                      <a:pt x="1" y="1"/>
                    </a:lnTo>
                    <a:lnTo>
                      <a:pt x="0" y="8"/>
                    </a:lnTo>
                    <a:lnTo>
                      <a:pt x="0" y="8"/>
                    </a:lnTo>
                    <a:lnTo>
                      <a:pt x="0" y="8"/>
                    </a:lnTo>
                    <a:lnTo>
                      <a:pt x="18" y="30"/>
                    </a:lnTo>
                    <a:lnTo>
                      <a:pt x="18" y="30"/>
                    </a:lnTo>
                    <a:lnTo>
                      <a:pt x="18" y="30"/>
                    </a:lnTo>
                    <a:lnTo>
                      <a:pt x="26" y="31"/>
                    </a:lnTo>
                    <a:lnTo>
                      <a:pt x="37" y="39"/>
                    </a:lnTo>
                    <a:lnTo>
                      <a:pt x="39" y="50"/>
                    </a:lnTo>
                    <a:lnTo>
                      <a:pt x="39" y="50"/>
                    </a:lnTo>
                    <a:lnTo>
                      <a:pt x="40" y="50"/>
                    </a:lnTo>
                    <a:lnTo>
                      <a:pt x="52" y="54"/>
                    </a:lnTo>
                    <a:lnTo>
                      <a:pt x="60" y="65"/>
                    </a:lnTo>
                    <a:lnTo>
                      <a:pt x="67" y="89"/>
                    </a:lnTo>
                    <a:lnTo>
                      <a:pt x="67" y="89"/>
                    </a:lnTo>
                    <a:lnTo>
                      <a:pt x="67" y="89"/>
                    </a:lnTo>
                    <a:lnTo>
                      <a:pt x="74" y="90"/>
                    </a:lnTo>
                    <a:lnTo>
                      <a:pt x="95" y="112"/>
                    </a:lnTo>
                    <a:lnTo>
                      <a:pt x="98" y="122"/>
                    </a:lnTo>
                    <a:lnTo>
                      <a:pt x="98" y="122"/>
                    </a:lnTo>
                    <a:lnTo>
                      <a:pt x="98" y="122"/>
                    </a:lnTo>
                    <a:lnTo>
                      <a:pt x="117" y="149"/>
                    </a:lnTo>
                    <a:lnTo>
                      <a:pt x="117" y="149"/>
                    </a:lnTo>
                    <a:lnTo>
                      <a:pt x="117" y="149"/>
                    </a:lnTo>
                    <a:lnTo>
                      <a:pt x="147" y="171"/>
                    </a:lnTo>
                    <a:lnTo>
                      <a:pt x="147" y="171"/>
                    </a:lnTo>
                    <a:lnTo>
                      <a:pt x="147" y="171"/>
                    </a:lnTo>
                    <a:lnTo>
                      <a:pt x="163" y="175"/>
                    </a:lnTo>
                    <a:lnTo>
                      <a:pt x="179" y="185"/>
                    </a:lnTo>
                    <a:lnTo>
                      <a:pt x="179" y="185"/>
                    </a:lnTo>
                    <a:lnTo>
                      <a:pt x="179" y="185"/>
                    </a:lnTo>
                    <a:lnTo>
                      <a:pt x="187" y="183"/>
                    </a:lnTo>
                    <a:lnTo>
                      <a:pt x="187" y="183"/>
                    </a:lnTo>
                    <a:lnTo>
                      <a:pt x="187" y="183"/>
                    </a:lnTo>
                    <a:lnTo>
                      <a:pt x="187" y="144"/>
                    </a:lnTo>
                    <a:lnTo>
                      <a:pt x="187" y="144"/>
                    </a:lnTo>
                    <a:lnTo>
                      <a:pt x="187" y="144"/>
                    </a:lnTo>
                    <a:lnTo>
                      <a:pt x="173" y="129"/>
                    </a:lnTo>
                    <a:lnTo>
                      <a:pt x="173" y="129"/>
                    </a:lnTo>
                    <a:lnTo>
                      <a:pt x="173" y="129"/>
                    </a:lnTo>
                    <a:lnTo>
                      <a:pt x="165" y="128"/>
                    </a:lnTo>
                    <a:lnTo>
                      <a:pt x="160" y="111"/>
                    </a:lnTo>
                    <a:lnTo>
                      <a:pt x="160" y="111"/>
                    </a:lnTo>
                    <a:lnTo>
                      <a:pt x="160" y="111"/>
                    </a:lnTo>
                    <a:lnTo>
                      <a:pt x="150" y="102"/>
                    </a:lnTo>
                    <a:lnTo>
                      <a:pt x="150" y="94"/>
                    </a:lnTo>
                    <a:lnTo>
                      <a:pt x="150" y="94"/>
                    </a:lnTo>
                    <a:lnTo>
                      <a:pt x="150" y="94"/>
                    </a:lnTo>
                    <a:lnTo>
                      <a:pt x="148" y="88"/>
                    </a:lnTo>
                    <a:lnTo>
                      <a:pt x="148" y="88"/>
                    </a:lnTo>
                    <a:lnTo>
                      <a:pt x="147" y="88"/>
                    </a:lnTo>
                    <a:lnTo>
                      <a:pt x="134" y="87"/>
                    </a:lnTo>
                    <a:lnTo>
                      <a:pt x="121" y="77"/>
                    </a:lnTo>
                    <a:lnTo>
                      <a:pt x="117" y="70"/>
                    </a:lnTo>
                    <a:lnTo>
                      <a:pt x="117" y="69"/>
                    </a:lnTo>
                    <a:lnTo>
                      <a:pt x="117" y="69"/>
                    </a:lnTo>
                    <a:lnTo>
                      <a:pt x="100" y="55"/>
                    </a:lnTo>
                    <a:lnTo>
                      <a:pt x="100" y="55"/>
                    </a:lnTo>
                    <a:lnTo>
                      <a:pt x="100" y="55"/>
                    </a:lnTo>
                    <a:lnTo>
                      <a:pt x="95" y="55"/>
                    </a:lnTo>
                    <a:lnTo>
                      <a:pt x="81" y="40"/>
                    </a:lnTo>
                    <a:lnTo>
                      <a:pt x="81" y="40"/>
                    </a:lnTo>
                    <a:lnTo>
                      <a:pt x="80" y="40"/>
                    </a:lnTo>
                    <a:lnTo>
                      <a:pt x="69" y="36"/>
                    </a:lnTo>
                    <a:lnTo>
                      <a:pt x="58" y="25"/>
                    </a:lnTo>
                    <a:lnTo>
                      <a:pt x="58" y="25"/>
                    </a:lnTo>
                    <a:lnTo>
                      <a:pt x="58" y="25"/>
                    </a:lnTo>
                    <a:lnTo>
                      <a:pt x="54" y="23"/>
                    </a:lnTo>
                    <a:lnTo>
                      <a:pt x="51" y="16"/>
                    </a:lnTo>
                    <a:lnTo>
                      <a:pt x="51" y="16"/>
                    </a:lnTo>
                    <a:lnTo>
                      <a:pt x="51" y="16"/>
                    </a:lnTo>
                    <a:lnTo>
                      <a:pt x="43" y="7"/>
                    </a:lnTo>
                    <a:lnTo>
                      <a:pt x="43" y="7"/>
                    </a:lnTo>
                    <a:lnTo>
                      <a:pt x="43" y="7"/>
                    </a:lnTo>
                    <a:lnTo>
                      <a:pt x="37" y="5"/>
                    </a:lnTo>
                    <a:lnTo>
                      <a:pt x="37" y="5"/>
                    </a:lnTo>
                    <a:lnTo>
                      <a:pt x="37" y="5"/>
                    </a:lnTo>
                    <a:lnTo>
                      <a:pt x="13" y="4"/>
                    </a:lnTo>
                    <a:lnTo>
                      <a:pt x="1" y="0"/>
                    </a:lnTo>
                    <a:lnTo>
                      <a:pt x="1" y="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4" name="Google Shape;704;p14"/>
              <p:cNvSpPr/>
              <p:nvPr/>
            </p:nvSpPr>
            <p:spPr>
              <a:xfrm>
                <a:off x="4661" y="2238"/>
                <a:ext cx="187" cy="185"/>
              </a:xfrm>
              <a:custGeom>
                <a:rect b="b" l="l" r="r" t="t"/>
                <a:pathLst>
                  <a:path extrusionOk="0" h="185" w="187">
                    <a:moveTo>
                      <a:pt x="1" y="1"/>
                    </a:moveTo>
                    <a:lnTo>
                      <a:pt x="13" y="4"/>
                    </a:lnTo>
                    <a:lnTo>
                      <a:pt x="37" y="5"/>
                    </a:lnTo>
                    <a:lnTo>
                      <a:pt x="43" y="7"/>
                    </a:lnTo>
                    <a:lnTo>
                      <a:pt x="50" y="17"/>
                    </a:lnTo>
                    <a:lnTo>
                      <a:pt x="54" y="23"/>
                    </a:lnTo>
                    <a:lnTo>
                      <a:pt x="58" y="26"/>
                    </a:lnTo>
                    <a:lnTo>
                      <a:pt x="69" y="36"/>
                    </a:lnTo>
                    <a:lnTo>
                      <a:pt x="80" y="41"/>
                    </a:lnTo>
                    <a:lnTo>
                      <a:pt x="94" y="56"/>
                    </a:lnTo>
                    <a:lnTo>
                      <a:pt x="100" y="56"/>
                    </a:lnTo>
                    <a:lnTo>
                      <a:pt x="117" y="70"/>
                    </a:lnTo>
                    <a:lnTo>
                      <a:pt x="121" y="78"/>
                    </a:lnTo>
                    <a:lnTo>
                      <a:pt x="134" y="87"/>
                    </a:lnTo>
                    <a:lnTo>
                      <a:pt x="147" y="88"/>
                    </a:lnTo>
                    <a:lnTo>
                      <a:pt x="149" y="94"/>
                    </a:lnTo>
                    <a:lnTo>
                      <a:pt x="149" y="103"/>
                    </a:lnTo>
                    <a:lnTo>
                      <a:pt x="159" y="111"/>
                    </a:lnTo>
                    <a:lnTo>
                      <a:pt x="165" y="128"/>
                    </a:lnTo>
                    <a:lnTo>
                      <a:pt x="173" y="129"/>
                    </a:lnTo>
                    <a:lnTo>
                      <a:pt x="187" y="144"/>
                    </a:lnTo>
                    <a:lnTo>
                      <a:pt x="187" y="183"/>
                    </a:lnTo>
                    <a:lnTo>
                      <a:pt x="179" y="185"/>
                    </a:lnTo>
                    <a:lnTo>
                      <a:pt x="163" y="175"/>
                    </a:lnTo>
                    <a:lnTo>
                      <a:pt x="147" y="171"/>
                    </a:lnTo>
                    <a:lnTo>
                      <a:pt x="117" y="149"/>
                    </a:lnTo>
                    <a:lnTo>
                      <a:pt x="98" y="122"/>
                    </a:lnTo>
                    <a:lnTo>
                      <a:pt x="95" y="111"/>
                    </a:lnTo>
                    <a:lnTo>
                      <a:pt x="75" y="89"/>
                    </a:lnTo>
                    <a:lnTo>
                      <a:pt x="67" y="89"/>
                    </a:lnTo>
                    <a:lnTo>
                      <a:pt x="61" y="64"/>
                    </a:lnTo>
                    <a:lnTo>
                      <a:pt x="52" y="54"/>
                    </a:lnTo>
                    <a:lnTo>
                      <a:pt x="40" y="49"/>
                    </a:lnTo>
                    <a:lnTo>
                      <a:pt x="38" y="39"/>
                    </a:lnTo>
                    <a:lnTo>
                      <a:pt x="27" y="31"/>
                    </a:lnTo>
                    <a:lnTo>
                      <a:pt x="18" y="30"/>
                    </a:lnTo>
                    <a:lnTo>
                      <a:pt x="0" y="8"/>
                    </a:lnTo>
                    <a:lnTo>
                      <a:pt x="1" y="1"/>
                    </a:lnTo>
                    <a:moveTo>
                      <a:pt x="1" y="0"/>
                    </a:moveTo>
                    <a:lnTo>
                      <a:pt x="1" y="1"/>
                    </a:lnTo>
                    <a:lnTo>
                      <a:pt x="0" y="8"/>
                    </a:lnTo>
                    <a:lnTo>
                      <a:pt x="0" y="8"/>
                    </a:lnTo>
                    <a:lnTo>
                      <a:pt x="0" y="8"/>
                    </a:lnTo>
                    <a:lnTo>
                      <a:pt x="18" y="30"/>
                    </a:lnTo>
                    <a:lnTo>
                      <a:pt x="18" y="30"/>
                    </a:lnTo>
                    <a:lnTo>
                      <a:pt x="18" y="30"/>
                    </a:lnTo>
                    <a:lnTo>
                      <a:pt x="26" y="31"/>
                    </a:lnTo>
                    <a:lnTo>
                      <a:pt x="37" y="39"/>
                    </a:lnTo>
                    <a:lnTo>
                      <a:pt x="39" y="50"/>
                    </a:lnTo>
                    <a:lnTo>
                      <a:pt x="39" y="50"/>
                    </a:lnTo>
                    <a:lnTo>
                      <a:pt x="40" y="50"/>
                    </a:lnTo>
                    <a:lnTo>
                      <a:pt x="52" y="54"/>
                    </a:lnTo>
                    <a:lnTo>
                      <a:pt x="60" y="65"/>
                    </a:lnTo>
                    <a:lnTo>
                      <a:pt x="67" y="89"/>
                    </a:lnTo>
                    <a:lnTo>
                      <a:pt x="67" y="89"/>
                    </a:lnTo>
                    <a:lnTo>
                      <a:pt x="67" y="89"/>
                    </a:lnTo>
                    <a:lnTo>
                      <a:pt x="74" y="90"/>
                    </a:lnTo>
                    <a:lnTo>
                      <a:pt x="95" y="112"/>
                    </a:lnTo>
                    <a:lnTo>
                      <a:pt x="98" y="122"/>
                    </a:lnTo>
                    <a:lnTo>
                      <a:pt x="98" y="122"/>
                    </a:lnTo>
                    <a:lnTo>
                      <a:pt x="98" y="122"/>
                    </a:lnTo>
                    <a:lnTo>
                      <a:pt x="117" y="149"/>
                    </a:lnTo>
                    <a:lnTo>
                      <a:pt x="117" y="149"/>
                    </a:lnTo>
                    <a:lnTo>
                      <a:pt x="117" y="149"/>
                    </a:lnTo>
                    <a:lnTo>
                      <a:pt x="147" y="171"/>
                    </a:lnTo>
                    <a:lnTo>
                      <a:pt x="147" y="171"/>
                    </a:lnTo>
                    <a:lnTo>
                      <a:pt x="147" y="171"/>
                    </a:lnTo>
                    <a:lnTo>
                      <a:pt x="163" y="175"/>
                    </a:lnTo>
                    <a:lnTo>
                      <a:pt x="179" y="185"/>
                    </a:lnTo>
                    <a:lnTo>
                      <a:pt x="179" y="185"/>
                    </a:lnTo>
                    <a:lnTo>
                      <a:pt x="179" y="185"/>
                    </a:lnTo>
                    <a:lnTo>
                      <a:pt x="187" y="183"/>
                    </a:lnTo>
                    <a:lnTo>
                      <a:pt x="187" y="183"/>
                    </a:lnTo>
                    <a:lnTo>
                      <a:pt x="187" y="183"/>
                    </a:lnTo>
                    <a:lnTo>
                      <a:pt x="187" y="144"/>
                    </a:lnTo>
                    <a:lnTo>
                      <a:pt x="187" y="144"/>
                    </a:lnTo>
                    <a:lnTo>
                      <a:pt x="187" y="144"/>
                    </a:lnTo>
                    <a:lnTo>
                      <a:pt x="173" y="129"/>
                    </a:lnTo>
                    <a:lnTo>
                      <a:pt x="173" y="129"/>
                    </a:lnTo>
                    <a:lnTo>
                      <a:pt x="173" y="129"/>
                    </a:lnTo>
                    <a:lnTo>
                      <a:pt x="165" y="128"/>
                    </a:lnTo>
                    <a:lnTo>
                      <a:pt x="160" y="111"/>
                    </a:lnTo>
                    <a:lnTo>
                      <a:pt x="160" y="111"/>
                    </a:lnTo>
                    <a:lnTo>
                      <a:pt x="160" y="111"/>
                    </a:lnTo>
                    <a:lnTo>
                      <a:pt x="150" y="102"/>
                    </a:lnTo>
                    <a:lnTo>
                      <a:pt x="150" y="94"/>
                    </a:lnTo>
                    <a:lnTo>
                      <a:pt x="150" y="94"/>
                    </a:lnTo>
                    <a:lnTo>
                      <a:pt x="150" y="94"/>
                    </a:lnTo>
                    <a:lnTo>
                      <a:pt x="148" y="88"/>
                    </a:lnTo>
                    <a:lnTo>
                      <a:pt x="148" y="88"/>
                    </a:lnTo>
                    <a:lnTo>
                      <a:pt x="147" y="88"/>
                    </a:lnTo>
                    <a:lnTo>
                      <a:pt x="134" y="87"/>
                    </a:lnTo>
                    <a:lnTo>
                      <a:pt x="121" y="77"/>
                    </a:lnTo>
                    <a:lnTo>
                      <a:pt x="117" y="70"/>
                    </a:lnTo>
                    <a:lnTo>
                      <a:pt x="117" y="69"/>
                    </a:lnTo>
                    <a:lnTo>
                      <a:pt x="117" y="69"/>
                    </a:lnTo>
                    <a:lnTo>
                      <a:pt x="100" y="55"/>
                    </a:lnTo>
                    <a:lnTo>
                      <a:pt x="100" y="55"/>
                    </a:lnTo>
                    <a:lnTo>
                      <a:pt x="100" y="55"/>
                    </a:lnTo>
                    <a:lnTo>
                      <a:pt x="95" y="55"/>
                    </a:lnTo>
                    <a:lnTo>
                      <a:pt x="81" y="40"/>
                    </a:lnTo>
                    <a:lnTo>
                      <a:pt x="81" y="40"/>
                    </a:lnTo>
                    <a:lnTo>
                      <a:pt x="80" y="40"/>
                    </a:lnTo>
                    <a:lnTo>
                      <a:pt x="69" y="36"/>
                    </a:lnTo>
                    <a:lnTo>
                      <a:pt x="58" y="25"/>
                    </a:lnTo>
                    <a:lnTo>
                      <a:pt x="58" y="25"/>
                    </a:lnTo>
                    <a:lnTo>
                      <a:pt x="58" y="25"/>
                    </a:lnTo>
                    <a:lnTo>
                      <a:pt x="54" y="23"/>
                    </a:lnTo>
                    <a:lnTo>
                      <a:pt x="51" y="16"/>
                    </a:lnTo>
                    <a:lnTo>
                      <a:pt x="51" y="16"/>
                    </a:lnTo>
                    <a:lnTo>
                      <a:pt x="51" y="16"/>
                    </a:lnTo>
                    <a:lnTo>
                      <a:pt x="43" y="7"/>
                    </a:lnTo>
                    <a:lnTo>
                      <a:pt x="43" y="7"/>
                    </a:lnTo>
                    <a:lnTo>
                      <a:pt x="43" y="7"/>
                    </a:lnTo>
                    <a:lnTo>
                      <a:pt x="37" y="5"/>
                    </a:lnTo>
                    <a:lnTo>
                      <a:pt x="37" y="5"/>
                    </a:lnTo>
                    <a:lnTo>
                      <a:pt x="37" y="5"/>
                    </a:lnTo>
                    <a:lnTo>
                      <a:pt x="13" y="4"/>
                    </a:lnTo>
                    <a:lnTo>
                      <a:pt x="1" y="0"/>
                    </a:lnTo>
                    <a:lnTo>
                      <a:pt x="1" y="0"/>
                    </a:lnTo>
                    <a:lnTo>
                      <a:pt x="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5" name="Google Shape;705;p14"/>
              <p:cNvSpPr/>
              <p:nvPr/>
            </p:nvSpPr>
            <p:spPr>
              <a:xfrm>
                <a:off x="4838" y="2353"/>
                <a:ext cx="28" cy="25"/>
              </a:xfrm>
              <a:custGeom>
                <a:rect b="b" l="l" r="r" t="t"/>
                <a:pathLst>
                  <a:path extrusionOk="0" h="25" w="28">
                    <a:moveTo>
                      <a:pt x="5" y="8"/>
                    </a:moveTo>
                    <a:lnTo>
                      <a:pt x="0" y="6"/>
                    </a:lnTo>
                    <a:lnTo>
                      <a:pt x="1" y="1"/>
                    </a:lnTo>
                    <a:lnTo>
                      <a:pt x="12" y="0"/>
                    </a:lnTo>
                    <a:lnTo>
                      <a:pt x="28" y="21"/>
                    </a:lnTo>
                    <a:lnTo>
                      <a:pt x="19" y="25"/>
                    </a:lnTo>
                    <a:lnTo>
                      <a:pt x="5"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6" name="Google Shape;706;p14"/>
              <p:cNvSpPr/>
              <p:nvPr/>
            </p:nvSpPr>
            <p:spPr>
              <a:xfrm>
                <a:off x="4838" y="2352"/>
                <a:ext cx="29" cy="26"/>
              </a:xfrm>
              <a:custGeom>
                <a:rect b="b" l="l" r="r" t="t"/>
                <a:pathLst>
                  <a:path extrusionOk="0" h="26" w="29">
                    <a:moveTo>
                      <a:pt x="12" y="1"/>
                    </a:moveTo>
                    <a:lnTo>
                      <a:pt x="28" y="22"/>
                    </a:lnTo>
                    <a:lnTo>
                      <a:pt x="19" y="26"/>
                    </a:lnTo>
                    <a:lnTo>
                      <a:pt x="5" y="9"/>
                    </a:lnTo>
                    <a:lnTo>
                      <a:pt x="0" y="7"/>
                    </a:lnTo>
                    <a:lnTo>
                      <a:pt x="1" y="2"/>
                    </a:lnTo>
                    <a:lnTo>
                      <a:pt x="12" y="1"/>
                    </a:lnTo>
                    <a:close/>
                    <a:moveTo>
                      <a:pt x="12" y="0"/>
                    </a:moveTo>
                    <a:lnTo>
                      <a:pt x="12" y="0"/>
                    </a:lnTo>
                    <a:lnTo>
                      <a:pt x="1" y="1"/>
                    </a:lnTo>
                    <a:lnTo>
                      <a:pt x="1" y="1"/>
                    </a:lnTo>
                    <a:lnTo>
                      <a:pt x="1" y="2"/>
                    </a:lnTo>
                    <a:lnTo>
                      <a:pt x="0" y="7"/>
                    </a:lnTo>
                    <a:lnTo>
                      <a:pt x="0" y="7"/>
                    </a:lnTo>
                    <a:lnTo>
                      <a:pt x="0" y="7"/>
                    </a:lnTo>
                    <a:lnTo>
                      <a:pt x="5" y="9"/>
                    </a:lnTo>
                    <a:lnTo>
                      <a:pt x="19" y="26"/>
                    </a:lnTo>
                    <a:lnTo>
                      <a:pt x="19" y="26"/>
                    </a:lnTo>
                    <a:lnTo>
                      <a:pt x="19" y="26"/>
                    </a:lnTo>
                    <a:lnTo>
                      <a:pt x="28" y="23"/>
                    </a:lnTo>
                    <a:lnTo>
                      <a:pt x="29" y="22"/>
                    </a:lnTo>
                    <a:lnTo>
                      <a:pt x="28" y="22"/>
                    </a:lnTo>
                    <a:lnTo>
                      <a:pt x="12" y="1"/>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7" name="Google Shape;707;p14"/>
              <p:cNvSpPr/>
              <p:nvPr/>
            </p:nvSpPr>
            <p:spPr>
              <a:xfrm>
                <a:off x="4838" y="2352"/>
                <a:ext cx="29" cy="26"/>
              </a:xfrm>
              <a:custGeom>
                <a:rect b="b" l="l" r="r" t="t"/>
                <a:pathLst>
                  <a:path extrusionOk="0" h="26" w="29">
                    <a:moveTo>
                      <a:pt x="12" y="1"/>
                    </a:moveTo>
                    <a:lnTo>
                      <a:pt x="28" y="22"/>
                    </a:lnTo>
                    <a:lnTo>
                      <a:pt x="19" y="26"/>
                    </a:lnTo>
                    <a:lnTo>
                      <a:pt x="5" y="9"/>
                    </a:lnTo>
                    <a:lnTo>
                      <a:pt x="0" y="7"/>
                    </a:lnTo>
                    <a:lnTo>
                      <a:pt x="1" y="2"/>
                    </a:lnTo>
                    <a:lnTo>
                      <a:pt x="12" y="1"/>
                    </a:lnTo>
                    <a:moveTo>
                      <a:pt x="12" y="0"/>
                    </a:moveTo>
                    <a:lnTo>
                      <a:pt x="12" y="0"/>
                    </a:lnTo>
                    <a:lnTo>
                      <a:pt x="1" y="1"/>
                    </a:lnTo>
                    <a:lnTo>
                      <a:pt x="1" y="1"/>
                    </a:lnTo>
                    <a:lnTo>
                      <a:pt x="1" y="2"/>
                    </a:lnTo>
                    <a:lnTo>
                      <a:pt x="0" y="7"/>
                    </a:lnTo>
                    <a:lnTo>
                      <a:pt x="0" y="7"/>
                    </a:lnTo>
                    <a:lnTo>
                      <a:pt x="0" y="7"/>
                    </a:lnTo>
                    <a:lnTo>
                      <a:pt x="5" y="9"/>
                    </a:lnTo>
                    <a:lnTo>
                      <a:pt x="19" y="26"/>
                    </a:lnTo>
                    <a:lnTo>
                      <a:pt x="19" y="26"/>
                    </a:lnTo>
                    <a:lnTo>
                      <a:pt x="19" y="26"/>
                    </a:lnTo>
                    <a:lnTo>
                      <a:pt x="28" y="23"/>
                    </a:lnTo>
                    <a:lnTo>
                      <a:pt x="29" y="22"/>
                    </a:lnTo>
                    <a:lnTo>
                      <a:pt x="28" y="22"/>
                    </a:lnTo>
                    <a:lnTo>
                      <a:pt x="12" y="1"/>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8" name="Google Shape;708;p14"/>
              <p:cNvSpPr/>
              <p:nvPr/>
            </p:nvSpPr>
            <p:spPr>
              <a:xfrm>
                <a:off x="4877" y="2368"/>
                <a:ext cx="16" cy="14"/>
              </a:xfrm>
              <a:custGeom>
                <a:rect b="b" l="l" r="r" t="t"/>
                <a:pathLst>
                  <a:path extrusionOk="0" h="14" w="16">
                    <a:moveTo>
                      <a:pt x="0" y="8"/>
                    </a:moveTo>
                    <a:lnTo>
                      <a:pt x="7" y="0"/>
                    </a:lnTo>
                    <a:lnTo>
                      <a:pt x="12" y="2"/>
                    </a:lnTo>
                    <a:lnTo>
                      <a:pt x="16" y="7"/>
                    </a:lnTo>
                    <a:lnTo>
                      <a:pt x="15" y="11"/>
                    </a:lnTo>
                    <a:lnTo>
                      <a:pt x="6" y="14"/>
                    </a:lnTo>
                    <a:lnTo>
                      <a:pt x="0"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9" name="Google Shape;709;p14"/>
              <p:cNvSpPr/>
              <p:nvPr/>
            </p:nvSpPr>
            <p:spPr>
              <a:xfrm>
                <a:off x="4877" y="2367"/>
                <a:ext cx="17" cy="16"/>
              </a:xfrm>
              <a:custGeom>
                <a:rect b="b" l="l" r="r" t="t"/>
                <a:pathLst>
                  <a:path extrusionOk="0" h="16" w="17">
                    <a:moveTo>
                      <a:pt x="7" y="1"/>
                    </a:moveTo>
                    <a:lnTo>
                      <a:pt x="12" y="4"/>
                    </a:lnTo>
                    <a:lnTo>
                      <a:pt x="16" y="8"/>
                    </a:lnTo>
                    <a:lnTo>
                      <a:pt x="15" y="12"/>
                    </a:lnTo>
                    <a:lnTo>
                      <a:pt x="6" y="15"/>
                    </a:lnTo>
                    <a:lnTo>
                      <a:pt x="0" y="9"/>
                    </a:lnTo>
                    <a:lnTo>
                      <a:pt x="7" y="1"/>
                    </a:lnTo>
                    <a:close/>
                    <a:moveTo>
                      <a:pt x="7" y="0"/>
                    </a:moveTo>
                    <a:lnTo>
                      <a:pt x="6" y="1"/>
                    </a:lnTo>
                    <a:lnTo>
                      <a:pt x="0" y="9"/>
                    </a:lnTo>
                    <a:lnTo>
                      <a:pt x="0" y="9"/>
                    </a:lnTo>
                    <a:lnTo>
                      <a:pt x="0" y="9"/>
                    </a:lnTo>
                    <a:lnTo>
                      <a:pt x="5" y="15"/>
                    </a:lnTo>
                    <a:lnTo>
                      <a:pt x="6" y="16"/>
                    </a:lnTo>
                    <a:lnTo>
                      <a:pt x="6" y="15"/>
                    </a:lnTo>
                    <a:lnTo>
                      <a:pt x="15" y="12"/>
                    </a:lnTo>
                    <a:lnTo>
                      <a:pt x="15" y="12"/>
                    </a:lnTo>
                    <a:lnTo>
                      <a:pt x="15" y="12"/>
                    </a:lnTo>
                    <a:lnTo>
                      <a:pt x="17" y="8"/>
                    </a:lnTo>
                    <a:lnTo>
                      <a:pt x="17" y="8"/>
                    </a:lnTo>
                    <a:lnTo>
                      <a:pt x="16" y="8"/>
                    </a:lnTo>
                    <a:lnTo>
                      <a:pt x="13" y="3"/>
                    </a:lnTo>
                    <a:lnTo>
                      <a:pt x="13" y="3"/>
                    </a:lnTo>
                    <a:lnTo>
                      <a:pt x="13" y="3"/>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0" name="Google Shape;710;p14"/>
              <p:cNvSpPr/>
              <p:nvPr/>
            </p:nvSpPr>
            <p:spPr>
              <a:xfrm>
                <a:off x="4877" y="2367"/>
                <a:ext cx="17" cy="16"/>
              </a:xfrm>
              <a:custGeom>
                <a:rect b="b" l="l" r="r" t="t"/>
                <a:pathLst>
                  <a:path extrusionOk="0" h="16" w="17">
                    <a:moveTo>
                      <a:pt x="7" y="1"/>
                    </a:moveTo>
                    <a:lnTo>
                      <a:pt x="12" y="4"/>
                    </a:lnTo>
                    <a:lnTo>
                      <a:pt x="16" y="8"/>
                    </a:lnTo>
                    <a:lnTo>
                      <a:pt x="15" y="12"/>
                    </a:lnTo>
                    <a:lnTo>
                      <a:pt x="6" y="15"/>
                    </a:lnTo>
                    <a:lnTo>
                      <a:pt x="0" y="9"/>
                    </a:lnTo>
                    <a:lnTo>
                      <a:pt x="7" y="1"/>
                    </a:lnTo>
                    <a:moveTo>
                      <a:pt x="7" y="0"/>
                    </a:moveTo>
                    <a:lnTo>
                      <a:pt x="6" y="1"/>
                    </a:lnTo>
                    <a:lnTo>
                      <a:pt x="0" y="9"/>
                    </a:lnTo>
                    <a:lnTo>
                      <a:pt x="0" y="9"/>
                    </a:lnTo>
                    <a:lnTo>
                      <a:pt x="0" y="9"/>
                    </a:lnTo>
                    <a:lnTo>
                      <a:pt x="5" y="15"/>
                    </a:lnTo>
                    <a:lnTo>
                      <a:pt x="6" y="16"/>
                    </a:lnTo>
                    <a:lnTo>
                      <a:pt x="6" y="15"/>
                    </a:lnTo>
                    <a:lnTo>
                      <a:pt x="15" y="12"/>
                    </a:lnTo>
                    <a:lnTo>
                      <a:pt x="15" y="12"/>
                    </a:lnTo>
                    <a:lnTo>
                      <a:pt x="15" y="12"/>
                    </a:lnTo>
                    <a:lnTo>
                      <a:pt x="17" y="8"/>
                    </a:lnTo>
                    <a:lnTo>
                      <a:pt x="17" y="8"/>
                    </a:lnTo>
                    <a:lnTo>
                      <a:pt x="16" y="8"/>
                    </a:lnTo>
                    <a:lnTo>
                      <a:pt x="13" y="3"/>
                    </a:lnTo>
                    <a:lnTo>
                      <a:pt x="13" y="3"/>
                    </a:lnTo>
                    <a:lnTo>
                      <a:pt x="13" y="3"/>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1" name="Google Shape;711;p14"/>
              <p:cNvSpPr/>
              <p:nvPr/>
            </p:nvSpPr>
            <p:spPr>
              <a:xfrm>
                <a:off x="4848" y="2425"/>
                <a:ext cx="150" cy="45"/>
              </a:xfrm>
              <a:custGeom>
                <a:rect b="b" l="l" r="r" t="t"/>
                <a:pathLst>
                  <a:path extrusionOk="0" h="45" w="150">
                    <a:moveTo>
                      <a:pt x="138" y="45"/>
                    </a:moveTo>
                    <a:lnTo>
                      <a:pt x="118" y="39"/>
                    </a:lnTo>
                    <a:lnTo>
                      <a:pt x="86" y="39"/>
                    </a:lnTo>
                    <a:lnTo>
                      <a:pt x="67" y="31"/>
                    </a:lnTo>
                    <a:lnTo>
                      <a:pt x="44" y="31"/>
                    </a:lnTo>
                    <a:lnTo>
                      <a:pt x="37" y="28"/>
                    </a:lnTo>
                    <a:lnTo>
                      <a:pt x="8" y="26"/>
                    </a:lnTo>
                    <a:lnTo>
                      <a:pt x="0" y="13"/>
                    </a:lnTo>
                    <a:lnTo>
                      <a:pt x="9" y="0"/>
                    </a:lnTo>
                    <a:lnTo>
                      <a:pt x="23" y="7"/>
                    </a:lnTo>
                    <a:lnTo>
                      <a:pt x="29" y="6"/>
                    </a:lnTo>
                    <a:lnTo>
                      <a:pt x="45" y="6"/>
                    </a:lnTo>
                    <a:lnTo>
                      <a:pt x="49" y="13"/>
                    </a:lnTo>
                    <a:lnTo>
                      <a:pt x="81" y="19"/>
                    </a:lnTo>
                    <a:lnTo>
                      <a:pt x="84" y="13"/>
                    </a:lnTo>
                    <a:lnTo>
                      <a:pt x="88" y="10"/>
                    </a:lnTo>
                    <a:lnTo>
                      <a:pt x="117" y="17"/>
                    </a:lnTo>
                    <a:lnTo>
                      <a:pt x="118" y="28"/>
                    </a:lnTo>
                    <a:lnTo>
                      <a:pt x="138" y="32"/>
                    </a:lnTo>
                    <a:lnTo>
                      <a:pt x="145" y="30"/>
                    </a:lnTo>
                    <a:lnTo>
                      <a:pt x="149" y="35"/>
                    </a:lnTo>
                    <a:lnTo>
                      <a:pt x="150" y="45"/>
                    </a:lnTo>
                    <a:lnTo>
                      <a:pt x="138" y="4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2" name="Google Shape;712;p14"/>
              <p:cNvSpPr/>
              <p:nvPr/>
            </p:nvSpPr>
            <p:spPr>
              <a:xfrm>
                <a:off x="4847" y="2425"/>
                <a:ext cx="151" cy="45"/>
              </a:xfrm>
              <a:custGeom>
                <a:rect b="b" l="l" r="r" t="t"/>
                <a:pathLst>
                  <a:path extrusionOk="0" h="45" w="151">
                    <a:moveTo>
                      <a:pt x="10" y="0"/>
                    </a:moveTo>
                    <a:lnTo>
                      <a:pt x="24" y="7"/>
                    </a:lnTo>
                    <a:lnTo>
                      <a:pt x="30" y="6"/>
                    </a:lnTo>
                    <a:lnTo>
                      <a:pt x="46" y="6"/>
                    </a:lnTo>
                    <a:lnTo>
                      <a:pt x="50" y="14"/>
                    </a:lnTo>
                    <a:lnTo>
                      <a:pt x="82" y="19"/>
                    </a:lnTo>
                    <a:lnTo>
                      <a:pt x="85" y="13"/>
                    </a:lnTo>
                    <a:lnTo>
                      <a:pt x="89" y="10"/>
                    </a:lnTo>
                    <a:lnTo>
                      <a:pt x="118" y="17"/>
                    </a:lnTo>
                    <a:lnTo>
                      <a:pt x="119" y="28"/>
                    </a:lnTo>
                    <a:lnTo>
                      <a:pt x="139" y="32"/>
                    </a:lnTo>
                    <a:lnTo>
                      <a:pt x="146" y="30"/>
                    </a:lnTo>
                    <a:lnTo>
                      <a:pt x="150" y="35"/>
                    </a:lnTo>
                    <a:lnTo>
                      <a:pt x="151" y="45"/>
                    </a:lnTo>
                    <a:lnTo>
                      <a:pt x="139" y="45"/>
                    </a:lnTo>
                    <a:lnTo>
                      <a:pt x="119" y="38"/>
                    </a:lnTo>
                    <a:lnTo>
                      <a:pt x="87" y="38"/>
                    </a:lnTo>
                    <a:lnTo>
                      <a:pt x="68" y="30"/>
                    </a:lnTo>
                    <a:lnTo>
                      <a:pt x="45" y="30"/>
                    </a:lnTo>
                    <a:lnTo>
                      <a:pt x="39" y="28"/>
                    </a:lnTo>
                    <a:lnTo>
                      <a:pt x="9" y="26"/>
                    </a:lnTo>
                    <a:lnTo>
                      <a:pt x="1" y="13"/>
                    </a:lnTo>
                    <a:lnTo>
                      <a:pt x="10" y="0"/>
                    </a:lnTo>
                    <a:close/>
                    <a:moveTo>
                      <a:pt x="10" y="0"/>
                    </a:moveTo>
                    <a:lnTo>
                      <a:pt x="10" y="0"/>
                    </a:lnTo>
                    <a:lnTo>
                      <a:pt x="1" y="13"/>
                    </a:lnTo>
                    <a:lnTo>
                      <a:pt x="0" y="13"/>
                    </a:lnTo>
                    <a:lnTo>
                      <a:pt x="1" y="13"/>
                    </a:lnTo>
                    <a:lnTo>
                      <a:pt x="9" y="26"/>
                    </a:lnTo>
                    <a:lnTo>
                      <a:pt x="9" y="26"/>
                    </a:lnTo>
                    <a:lnTo>
                      <a:pt x="9" y="27"/>
                    </a:lnTo>
                    <a:lnTo>
                      <a:pt x="38" y="28"/>
                    </a:lnTo>
                    <a:lnTo>
                      <a:pt x="45" y="31"/>
                    </a:lnTo>
                    <a:lnTo>
                      <a:pt x="45" y="31"/>
                    </a:lnTo>
                    <a:lnTo>
                      <a:pt x="45" y="31"/>
                    </a:lnTo>
                    <a:lnTo>
                      <a:pt x="68" y="31"/>
                    </a:lnTo>
                    <a:lnTo>
                      <a:pt x="86" y="39"/>
                    </a:lnTo>
                    <a:lnTo>
                      <a:pt x="87" y="39"/>
                    </a:lnTo>
                    <a:lnTo>
                      <a:pt x="87" y="39"/>
                    </a:lnTo>
                    <a:lnTo>
                      <a:pt x="119" y="39"/>
                    </a:lnTo>
                    <a:lnTo>
                      <a:pt x="138" y="45"/>
                    </a:lnTo>
                    <a:lnTo>
                      <a:pt x="138" y="45"/>
                    </a:lnTo>
                    <a:lnTo>
                      <a:pt x="139" y="45"/>
                    </a:lnTo>
                    <a:lnTo>
                      <a:pt x="151" y="45"/>
                    </a:lnTo>
                    <a:lnTo>
                      <a:pt x="151" y="45"/>
                    </a:lnTo>
                    <a:lnTo>
                      <a:pt x="151" y="45"/>
                    </a:lnTo>
                    <a:lnTo>
                      <a:pt x="150" y="35"/>
                    </a:lnTo>
                    <a:lnTo>
                      <a:pt x="150" y="35"/>
                    </a:lnTo>
                    <a:lnTo>
                      <a:pt x="150" y="35"/>
                    </a:lnTo>
                    <a:lnTo>
                      <a:pt x="146" y="30"/>
                    </a:lnTo>
                    <a:lnTo>
                      <a:pt x="146" y="30"/>
                    </a:lnTo>
                    <a:lnTo>
                      <a:pt x="146" y="30"/>
                    </a:lnTo>
                    <a:lnTo>
                      <a:pt x="139" y="32"/>
                    </a:lnTo>
                    <a:lnTo>
                      <a:pt x="119" y="27"/>
                    </a:lnTo>
                    <a:lnTo>
                      <a:pt x="118" y="17"/>
                    </a:lnTo>
                    <a:lnTo>
                      <a:pt x="118" y="17"/>
                    </a:lnTo>
                    <a:lnTo>
                      <a:pt x="118" y="17"/>
                    </a:lnTo>
                    <a:lnTo>
                      <a:pt x="89" y="10"/>
                    </a:lnTo>
                    <a:lnTo>
                      <a:pt x="88" y="10"/>
                    </a:lnTo>
                    <a:lnTo>
                      <a:pt x="88" y="10"/>
                    </a:lnTo>
                    <a:lnTo>
                      <a:pt x="84" y="13"/>
                    </a:lnTo>
                    <a:lnTo>
                      <a:pt x="84" y="13"/>
                    </a:lnTo>
                    <a:lnTo>
                      <a:pt x="84" y="13"/>
                    </a:lnTo>
                    <a:lnTo>
                      <a:pt x="82" y="18"/>
                    </a:lnTo>
                    <a:lnTo>
                      <a:pt x="50" y="13"/>
                    </a:lnTo>
                    <a:lnTo>
                      <a:pt x="47" y="6"/>
                    </a:lnTo>
                    <a:lnTo>
                      <a:pt x="46" y="5"/>
                    </a:lnTo>
                    <a:lnTo>
                      <a:pt x="46" y="5"/>
                    </a:lnTo>
                    <a:lnTo>
                      <a:pt x="30" y="5"/>
                    </a:lnTo>
                    <a:lnTo>
                      <a:pt x="30" y="5"/>
                    </a:lnTo>
                    <a:lnTo>
                      <a:pt x="30" y="5"/>
                    </a:lnTo>
                    <a:lnTo>
                      <a:pt x="24" y="7"/>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3" name="Google Shape;713;p14"/>
              <p:cNvSpPr/>
              <p:nvPr/>
            </p:nvSpPr>
            <p:spPr>
              <a:xfrm>
                <a:off x="4847" y="2425"/>
                <a:ext cx="151" cy="45"/>
              </a:xfrm>
              <a:custGeom>
                <a:rect b="b" l="l" r="r" t="t"/>
                <a:pathLst>
                  <a:path extrusionOk="0" h="45" w="151">
                    <a:moveTo>
                      <a:pt x="10" y="0"/>
                    </a:moveTo>
                    <a:lnTo>
                      <a:pt x="24" y="7"/>
                    </a:lnTo>
                    <a:lnTo>
                      <a:pt x="30" y="6"/>
                    </a:lnTo>
                    <a:lnTo>
                      <a:pt x="46" y="6"/>
                    </a:lnTo>
                    <a:lnTo>
                      <a:pt x="50" y="14"/>
                    </a:lnTo>
                    <a:lnTo>
                      <a:pt x="82" y="19"/>
                    </a:lnTo>
                    <a:lnTo>
                      <a:pt x="85" y="13"/>
                    </a:lnTo>
                    <a:lnTo>
                      <a:pt x="89" y="10"/>
                    </a:lnTo>
                    <a:lnTo>
                      <a:pt x="118" y="17"/>
                    </a:lnTo>
                    <a:lnTo>
                      <a:pt x="119" y="28"/>
                    </a:lnTo>
                    <a:lnTo>
                      <a:pt x="139" y="32"/>
                    </a:lnTo>
                    <a:lnTo>
                      <a:pt x="146" y="30"/>
                    </a:lnTo>
                    <a:lnTo>
                      <a:pt x="150" y="35"/>
                    </a:lnTo>
                    <a:lnTo>
                      <a:pt x="151" y="45"/>
                    </a:lnTo>
                    <a:lnTo>
                      <a:pt x="139" y="45"/>
                    </a:lnTo>
                    <a:lnTo>
                      <a:pt x="119" y="38"/>
                    </a:lnTo>
                    <a:lnTo>
                      <a:pt x="87" y="38"/>
                    </a:lnTo>
                    <a:lnTo>
                      <a:pt x="68" y="30"/>
                    </a:lnTo>
                    <a:lnTo>
                      <a:pt x="45" y="30"/>
                    </a:lnTo>
                    <a:lnTo>
                      <a:pt x="39" y="28"/>
                    </a:lnTo>
                    <a:lnTo>
                      <a:pt x="9" y="26"/>
                    </a:lnTo>
                    <a:lnTo>
                      <a:pt x="1" y="13"/>
                    </a:lnTo>
                    <a:lnTo>
                      <a:pt x="10" y="0"/>
                    </a:lnTo>
                    <a:moveTo>
                      <a:pt x="10" y="0"/>
                    </a:moveTo>
                    <a:lnTo>
                      <a:pt x="10" y="0"/>
                    </a:lnTo>
                    <a:lnTo>
                      <a:pt x="1" y="13"/>
                    </a:lnTo>
                    <a:lnTo>
                      <a:pt x="0" y="13"/>
                    </a:lnTo>
                    <a:lnTo>
                      <a:pt x="1" y="13"/>
                    </a:lnTo>
                    <a:lnTo>
                      <a:pt x="9" y="26"/>
                    </a:lnTo>
                    <a:lnTo>
                      <a:pt x="9" y="26"/>
                    </a:lnTo>
                    <a:lnTo>
                      <a:pt x="9" y="27"/>
                    </a:lnTo>
                    <a:lnTo>
                      <a:pt x="38" y="28"/>
                    </a:lnTo>
                    <a:lnTo>
                      <a:pt x="45" y="31"/>
                    </a:lnTo>
                    <a:lnTo>
                      <a:pt x="45" y="31"/>
                    </a:lnTo>
                    <a:lnTo>
                      <a:pt x="45" y="31"/>
                    </a:lnTo>
                    <a:lnTo>
                      <a:pt x="68" y="31"/>
                    </a:lnTo>
                    <a:lnTo>
                      <a:pt x="86" y="39"/>
                    </a:lnTo>
                    <a:lnTo>
                      <a:pt x="87" y="39"/>
                    </a:lnTo>
                    <a:lnTo>
                      <a:pt x="87" y="39"/>
                    </a:lnTo>
                    <a:lnTo>
                      <a:pt x="119" y="39"/>
                    </a:lnTo>
                    <a:lnTo>
                      <a:pt x="138" y="45"/>
                    </a:lnTo>
                    <a:lnTo>
                      <a:pt x="138" y="45"/>
                    </a:lnTo>
                    <a:lnTo>
                      <a:pt x="139" y="45"/>
                    </a:lnTo>
                    <a:lnTo>
                      <a:pt x="151" y="45"/>
                    </a:lnTo>
                    <a:lnTo>
                      <a:pt x="151" y="45"/>
                    </a:lnTo>
                    <a:lnTo>
                      <a:pt x="151" y="45"/>
                    </a:lnTo>
                    <a:lnTo>
                      <a:pt x="150" y="35"/>
                    </a:lnTo>
                    <a:lnTo>
                      <a:pt x="150" y="35"/>
                    </a:lnTo>
                    <a:lnTo>
                      <a:pt x="150" y="35"/>
                    </a:lnTo>
                    <a:lnTo>
                      <a:pt x="146" y="30"/>
                    </a:lnTo>
                    <a:lnTo>
                      <a:pt x="146" y="30"/>
                    </a:lnTo>
                    <a:lnTo>
                      <a:pt x="146" y="30"/>
                    </a:lnTo>
                    <a:lnTo>
                      <a:pt x="139" y="32"/>
                    </a:lnTo>
                    <a:lnTo>
                      <a:pt x="119" y="27"/>
                    </a:lnTo>
                    <a:lnTo>
                      <a:pt x="118" y="17"/>
                    </a:lnTo>
                    <a:lnTo>
                      <a:pt x="118" y="17"/>
                    </a:lnTo>
                    <a:lnTo>
                      <a:pt x="118" y="17"/>
                    </a:lnTo>
                    <a:lnTo>
                      <a:pt x="89" y="10"/>
                    </a:lnTo>
                    <a:lnTo>
                      <a:pt x="88" y="10"/>
                    </a:lnTo>
                    <a:lnTo>
                      <a:pt x="88" y="10"/>
                    </a:lnTo>
                    <a:lnTo>
                      <a:pt x="84" y="13"/>
                    </a:lnTo>
                    <a:lnTo>
                      <a:pt x="84" y="13"/>
                    </a:lnTo>
                    <a:lnTo>
                      <a:pt x="84" y="13"/>
                    </a:lnTo>
                    <a:lnTo>
                      <a:pt x="82" y="18"/>
                    </a:lnTo>
                    <a:lnTo>
                      <a:pt x="50" y="13"/>
                    </a:lnTo>
                    <a:lnTo>
                      <a:pt x="47" y="6"/>
                    </a:lnTo>
                    <a:lnTo>
                      <a:pt x="46" y="5"/>
                    </a:lnTo>
                    <a:lnTo>
                      <a:pt x="46" y="5"/>
                    </a:lnTo>
                    <a:lnTo>
                      <a:pt x="30" y="5"/>
                    </a:lnTo>
                    <a:lnTo>
                      <a:pt x="30" y="5"/>
                    </a:lnTo>
                    <a:lnTo>
                      <a:pt x="30" y="5"/>
                    </a:lnTo>
                    <a:lnTo>
                      <a:pt x="24" y="7"/>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4" name="Google Shape;714;p14"/>
              <p:cNvSpPr/>
              <p:nvPr/>
            </p:nvSpPr>
            <p:spPr>
              <a:xfrm>
                <a:off x="4973" y="2442"/>
                <a:ext cx="27" cy="7"/>
              </a:xfrm>
              <a:custGeom>
                <a:rect b="b" l="l" r="r" t="t"/>
                <a:pathLst>
                  <a:path extrusionOk="0" h="7" w="27">
                    <a:moveTo>
                      <a:pt x="0" y="3"/>
                    </a:moveTo>
                    <a:lnTo>
                      <a:pt x="27" y="0"/>
                    </a:lnTo>
                    <a:lnTo>
                      <a:pt x="24" y="5"/>
                    </a:lnTo>
                    <a:lnTo>
                      <a:pt x="0" y="7"/>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5" name="Google Shape;715;p14"/>
              <p:cNvSpPr/>
              <p:nvPr/>
            </p:nvSpPr>
            <p:spPr>
              <a:xfrm>
                <a:off x="4973" y="2442"/>
                <a:ext cx="27" cy="7"/>
              </a:xfrm>
              <a:custGeom>
                <a:rect b="b" l="l" r="r" t="t"/>
                <a:pathLst>
                  <a:path extrusionOk="0" h="7" w="27">
                    <a:moveTo>
                      <a:pt x="27" y="0"/>
                    </a:moveTo>
                    <a:lnTo>
                      <a:pt x="24" y="5"/>
                    </a:lnTo>
                    <a:lnTo>
                      <a:pt x="0" y="6"/>
                    </a:lnTo>
                    <a:lnTo>
                      <a:pt x="0" y="3"/>
                    </a:lnTo>
                    <a:lnTo>
                      <a:pt x="27" y="0"/>
                    </a:lnTo>
                    <a:close/>
                    <a:moveTo>
                      <a:pt x="27" y="0"/>
                    </a:moveTo>
                    <a:lnTo>
                      <a:pt x="27" y="0"/>
                    </a:lnTo>
                    <a:lnTo>
                      <a:pt x="0" y="2"/>
                    </a:lnTo>
                    <a:lnTo>
                      <a:pt x="0" y="2"/>
                    </a:lnTo>
                    <a:lnTo>
                      <a:pt x="0" y="3"/>
                    </a:lnTo>
                    <a:lnTo>
                      <a:pt x="0" y="6"/>
                    </a:lnTo>
                    <a:lnTo>
                      <a:pt x="0" y="7"/>
                    </a:lnTo>
                    <a:lnTo>
                      <a:pt x="0" y="7"/>
                    </a:lnTo>
                    <a:lnTo>
                      <a:pt x="24" y="5"/>
                    </a:lnTo>
                    <a:lnTo>
                      <a:pt x="24" y="5"/>
                    </a:lnTo>
                    <a:lnTo>
                      <a:pt x="24" y="5"/>
                    </a:lnTo>
                    <a:lnTo>
                      <a:pt x="27" y="0"/>
                    </a:lnTo>
                    <a:lnTo>
                      <a:pt x="27" y="0"/>
                    </a:lnTo>
                    <a:lnTo>
                      <a:pt x="2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6" name="Google Shape;716;p14"/>
              <p:cNvSpPr/>
              <p:nvPr/>
            </p:nvSpPr>
            <p:spPr>
              <a:xfrm>
                <a:off x="4973" y="2442"/>
                <a:ext cx="27" cy="7"/>
              </a:xfrm>
              <a:custGeom>
                <a:rect b="b" l="l" r="r" t="t"/>
                <a:pathLst>
                  <a:path extrusionOk="0" h="7" w="27">
                    <a:moveTo>
                      <a:pt x="27" y="0"/>
                    </a:moveTo>
                    <a:lnTo>
                      <a:pt x="24" y="5"/>
                    </a:lnTo>
                    <a:lnTo>
                      <a:pt x="0" y="6"/>
                    </a:lnTo>
                    <a:lnTo>
                      <a:pt x="0" y="3"/>
                    </a:lnTo>
                    <a:lnTo>
                      <a:pt x="27" y="0"/>
                    </a:lnTo>
                    <a:moveTo>
                      <a:pt x="27" y="0"/>
                    </a:moveTo>
                    <a:lnTo>
                      <a:pt x="27" y="0"/>
                    </a:lnTo>
                    <a:lnTo>
                      <a:pt x="0" y="2"/>
                    </a:lnTo>
                    <a:lnTo>
                      <a:pt x="0" y="2"/>
                    </a:lnTo>
                    <a:lnTo>
                      <a:pt x="0" y="3"/>
                    </a:lnTo>
                    <a:lnTo>
                      <a:pt x="0" y="6"/>
                    </a:lnTo>
                    <a:lnTo>
                      <a:pt x="0" y="7"/>
                    </a:lnTo>
                    <a:lnTo>
                      <a:pt x="0" y="7"/>
                    </a:lnTo>
                    <a:lnTo>
                      <a:pt x="24" y="5"/>
                    </a:lnTo>
                    <a:lnTo>
                      <a:pt x="24" y="5"/>
                    </a:lnTo>
                    <a:lnTo>
                      <a:pt x="24" y="5"/>
                    </a:lnTo>
                    <a:lnTo>
                      <a:pt x="27" y="0"/>
                    </a:lnTo>
                    <a:lnTo>
                      <a:pt x="27" y="0"/>
                    </a:lnTo>
                    <a:lnTo>
                      <a:pt x="2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7" name="Google Shape;717;p14"/>
              <p:cNvSpPr/>
              <p:nvPr/>
            </p:nvSpPr>
            <p:spPr>
              <a:xfrm>
                <a:off x="5003" y="2460"/>
                <a:ext cx="17" cy="12"/>
              </a:xfrm>
              <a:custGeom>
                <a:rect b="b" l="l" r="r" t="t"/>
                <a:pathLst>
                  <a:path extrusionOk="0" h="12" w="17">
                    <a:moveTo>
                      <a:pt x="1" y="9"/>
                    </a:moveTo>
                    <a:lnTo>
                      <a:pt x="0" y="0"/>
                    </a:lnTo>
                    <a:lnTo>
                      <a:pt x="15" y="1"/>
                    </a:lnTo>
                    <a:lnTo>
                      <a:pt x="17" y="11"/>
                    </a:lnTo>
                    <a:lnTo>
                      <a:pt x="9" y="12"/>
                    </a:lnTo>
                    <a:lnTo>
                      <a:pt x="1"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8" name="Google Shape;718;p14"/>
              <p:cNvSpPr/>
              <p:nvPr/>
            </p:nvSpPr>
            <p:spPr>
              <a:xfrm>
                <a:off x="5003" y="2460"/>
                <a:ext cx="17" cy="13"/>
              </a:xfrm>
              <a:custGeom>
                <a:rect b="b" l="l" r="r" t="t"/>
                <a:pathLst>
                  <a:path extrusionOk="0" h="13" w="17">
                    <a:moveTo>
                      <a:pt x="0" y="1"/>
                    </a:moveTo>
                    <a:lnTo>
                      <a:pt x="15" y="2"/>
                    </a:lnTo>
                    <a:lnTo>
                      <a:pt x="16" y="10"/>
                    </a:lnTo>
                    <a:lnTo>
                      <a:pt x="9" y="12"/>
                    </a:lnTo>
                    <a:lnTo>
                      <a:pt x="1" y="9"/>
                    </a:lnTo>
                    <a:lnTo>
                      <a:pt x="0" y="1"/>
                    </a:lnTo>
                    <a:close/>
                    <a:moveTo>
                      <a:pt x="0" y="0"/>
                    </a:moveTo>
                    <a:lnTo>
                      <a:pt x="0" y="1"/>
                    </a:lnTo>
                    <a:lnTo>
                      <a:pt x="1" y="9"/>
                    </a:lnTo>
                    <a:lnTo>
                      <a:pt x="1" y="9"/>
                    </a:lnTo>
                    <a:lnTo>
                      <a:pt x="1" y="9"/>
                    </a:lnTo>
                    <a:lnTo>
                      <a:pt x="9" y="13"/>
                    </a:lnTo>
                    <a:lnTo>
                      <a:pt x="9" y="13"/>
                    </a:lnTo>
                    <a:lnTo>
                      <a:pt x="9" y="13"/>
                    </a:lnTo>
                    <a:lnTo>
                      <a:pt x="17" y="11"/>
                    </a:lnTo>
                    <a:lnTo>
                      <a:pt x="17" y="11"/>
                    </a:lnTo>
                    <a:lnTo>
                      <a:pt x="17" y="10"/>
                    </a:lnTo>
                    <a:lnTo>
                      <a:pt x="15" y="2"/>
                    </a:lnTo>
                    <a:lnTo>
                      <a:pt x="15" y="1"/>
                    </a:lnTo>
                    <a:lnTo>
                      <a:pt x="15" y="1"/>
                    </a:lnTo>
                    <a:lnTo>
                      <a:pt x="0"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9" name="Google Shape;719;p14"/>
              <p:cNvSpPr/>
              <p:nvPr/>
            </p:nvSpPr>
            <p:spPr>
              <a:xfrm>
                <a:off x="5003" y="2460"/>
                <a:ext cx="17" cy="13"/>
              </a:xfrm>
              <a:custGeom>
                <a:rect b="b" l="l" r="r" t="t"/>
                <a:pathLst>
                  <a:path extrusionOk="0" h="13" w="17">
                    <a:moveTo>
                      <a:pt x="0" y="1"/>
                    </a:moveTo>
                    <a:lnTo>
                      <a:pt x="15" y="2"/>
                    </a:lnTo>
                    <a:lnTo>
                      <a:pt x="16" y="10"/>
                    </a:lnTo>
                    <a:lnTo>
                      <a:pt x="9" y="12"/>
                    </a:lnTo>
                    <a:lnTo>
                      <a:pt x="1" y="9"/>
                    </a:lnTo>
                    <a:lnTo>
                      <a:pt x="0" y="1"/>
                    </a:lnTo>
                    <a:moveTo>
                      <a:pt x="0" y="0"/>
                    </a:moveTo>
                    <a:lnTo>
                      <a:pt x="0" y="1"/>
                    </a:lnTo>
                    <a:lnTo>
                      <a:pt x="1" y="9"/>
                    </a:lnTo>
                    <a:lnTo>
                      <a:pt x="1" y="9"/>
                    </a:lnTo>
                    <a:lnTo>
                      <a:pt x="1" y="9"/>
                    </a:lnTo>
                    <a:lnTo>
                      <a:pt x="9" y="13"/>
                    </a:lnTo>
                    <a:lnTo>
                      <a:pt x="9" y="13"/>
                    </a:lnTo>
                    <a:lnTo>
                      <a:pt x="9" y="13"/>
                    </a:lnTo>
                    <a:lnTo>
                      <a:pt x="17" y="11"/>
                    </a:lnTo>
                    <a:lnTo>
                      <a:pt x="17" y="11"/>
                    </a:lnTo>
                    <a:lnTo>
                      <a:pt x="17" y="10"/>
                    </a:lnTo>
                    <a:lnTo>
                      <a:pt x="15" y="2"/>
                    </a:lnTo>
                    <a:lnTo>
                      <a:pt x="15" y="1"/>
                    </a:lnTo>
                    <a:lnTo>
                      <a:pt x="15" y="1"/>
                    </a:lnTo>
                    <a:lnTo>
                      <a:pt x="0"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0" name="Google Shape;720;p14"/>
              <p:cNvSpPr/>
              <p:nvPr/>
            </p:nvSpPr>
            <p:spPr>
              <a:xfrm>
                <a:off x="5029" y="2379"/>
                <a:ext cx="5" cy="11"/>
              </a:xfrm>
              <a:custGeom>
                <a:rect b="b" l="l" r="r" t="t"/>
                <a:pathLst>
                  <a:path extrusionOk="0" h="11" w="5">
                    <a:moveTo>
                      <a:pt x="0" y="11"/>
                    </a:moveTo>
                    <a:lnTo>
                      <a:pt x="1" y="4"/>
                    </a:lnTo>
                    <a:lnTo>
                      <a:pt x="5" y="0"/>
                    </a:lnTo>
                    <a:lnTo>
                      <a:pt x="4" y="11"/>
                    </a:lnTo>
                    <a:lnTo>
                      <a:pt x="0"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1" name="Google Shape;721;p14"/>
              <p:cNvSpPr/>
              <p:nvPr/>
            </p:nvSpPr>
            <p:spPr>
              <a:xfrm>
                <a:off x="5028" y="2378"/>
                <a:ext cx="6" cy="12"/>
              </a:xfrm>
              <a:custGeom>
                <a:rect b="b" l="l" r="r" t="t"/>
                <a:pathLst>
                  <a:path extrusionOk="0" h="12" w="6">
                    <a:moveTo>
                      <a:pt x="6" y="1"/>
                    </a:moveTo>
                    <a:lnTo>
                      <a:pt x="5" y="12"/>
                    </a:lnTo>
                    <a:lnTo>
                      <a:pt x="1" y="12"/>
                    </a:lnTo>
                    <a:lnTo>
                      <a:pt x="2" y="5"/>
                    </a:lnTo>
                    <a:lnTo>
                      <a:pt x="6" y="1"/>
                    </a:lnTo>
                    <a:close/>
                    <a:moveTo>
                      <a:pt x="6" y="0"/>
                    </a:moveTo>
                    <a:lnTo>
                      <a:pt x="5" y="1"/>
                    </a:lnTo>
                    <a:lnTo>
                      <a:pt x="2" y="5"/>
                    </a:lnTo>
                    <a:lnTo>
                      <a:pt x="1" y="5"/>
                    </a:lnTo>
                    <a:lnTo>
                      <a:pt x="1" y="5"/>
                    </a:lnTo>
                    <a:lnTo>
                      <a:pt x="0" y="12"/>
                    </a:lnTo>
                    <a:lnTo>
                      <a:pt x="0" y="12"/>
                    </a:lnTo>
                    <a:lnTo>
                      <a:pt x="1" y="12"/>
                    </a:lnTo>
                    <a:lnTo>
                      <a:pt x="5" y="12"/>
                    </a:lnTo>
                    <a:lnTo>
                      <a:pt x="5" y="12"/>
                    </a:lnTo>
                    <a:lnTo>
                      <a:pt x="5" y="12"/>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2" name="Google Shape;722;p14"/>
              <p:cNvSpPr/>
              <p:nvPr/>
            </p:nvSpPr>
            <p:spPr>
              <a:xfrm>
                <a:off x="5028" y="2378"/>
                <a:ext cx="6" cy="12"/>
              </a:xfrm>
              <a:custGeom>
                <a:rect b="b" l="l" r="r" t="t"/>
                <a:pathLst>
                  <a:path extrusionOk="0" h="12" w="6">
                    <a:moveTo>
                      <a:pt x="6" y="1"/>
                    </a:moveTo>
                    <a:lnTo>
                      <a:pt x="5" y="12"/>
                    </a:lnTo>
                    <a:lnTo>
                      <a:pt x="1" y="12"/>
                    </a:lnTo>
                    <a:lnTo>
                      <a:pt x="2" y="5"/>
                    </a:lnTo>
                    <a:lnTo>
                      <a:pt x="6" y="1"/>
                    </a:lnTo>
                    <a:moveTo>
                      <a:pt x="6" y="0"/>
                    </a:moveTo>
                    <a:lnTo>
                      <a:pt x="5" y="1"/>
                    </a:lnTo>
                    <a:lnTo>
                      <a:pt x="2" y="5"/>
                    </a:lnTo>
                    <a:lnTo>
                      <a:pt x="1" y="5"/>
                    </a:lnTo>
                    <a:lnTo>
                      <a:pt x="1" y="5"/>
                    </a:lnTo>
                    <a:lnTo>
                      <a:pt x="0" y="12"/>
                    </a:lnTo>
                    <a:lnTo>
                      <a:pt x="0" y="12"/>
                    </a:lnTo>
                    <a:lnTo>
                      <a:pt x="1" y="12"/>
                    </a:lnTo>
                    <a:lnTo>
                      <a:pt x="5" y="12"/>
                    </a:lnTo>
                    <a:lnTo>
                      <a:pt x="5" y="12"/>
                    </a:lnTo>
                    <a:lnTo>
                      <a:pt x="5" y="12"/>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3" name="Google Shape;723;p14"/>
              <p:cNvSpPr/>
              <p:nvPr/>
            </p:nvSpPr>
            <p:spPr>
              <a:xfrm>
                <a:off x="5028" y="2464"/>
                <a:ext cx="59" cy="15"/>
              </a:xfrm>
              <a:custGeom>
                <a:rect b="b" l="l" r="r" t="t"/>
                <a:pathLst>
                  <a:path extrusionOk="0" h="15" w="59">
                    <a:moveTo>
                      <a:pt x="3" y="11"/>
                    </a:moveTo>
                    <a:lnTo>
                      <a:pt x="0" y="6"/>
                    </a:lnTo>
                    <a:lnTo>
                      <a:pt x="5" y="0"/>
                    </a:lnTo>
                    <a:lnTo>
                      <a:pt x="12" y="4"/>
                    </a:lnTo>
                    <a:lnTo>
                      <a:pt x="25" y="3"/>
                    </a:lnTo>
                    <a:lnTo>
                      <a:pt x="32" y="4"/>
                    </a:lnTo>
                    <a:lnTo>
                      <a:pt x="34" y="2"/>
                    </a:lnTo>
                    <a:lnTo>
                      <a:pt x="56" y="0"/>
                    </a:lnTo>
                    <a:lnTo>
                      <a:pt x="59" y="5"/>
                    </a:lnTo>
                    <a:lnTo>
                      <a:pt x="53" y="10"/>
                    </a:lnTo>
                    <a:lnTo>
                      <a:pt x="21" y="15"/>
                    </a:lnTo>
                    <a:lnTo>
                      <a:pt x="3"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4" name="Google Shape;724;p14"/>
              <p:cNvSpPr/>
              <p:nvPr/>
            </p:nvSpPr>
            <p:spPr>
              <a:xfrm>
                <a:off x="5027" y="2464"/>
                <a:ext cx="60" cy="15"/>
              </a:xfrm>
              <a:custGeom>
                <a:rect b="b" l="l" r="r" t="t"/>
                <a:pathLst>
                  <a:path extrusionOk="0" h="15" w="60">
                    <a:moveTo>
                      <a:pt x="57" y="0"/>
                    </a:moveTo>
                    <a:lnTo>
                      <a:pt x="59" y="5"/>
                    </a:lnTo>
                    <a:lnTo>
                      <a:pt x="54" y="10"/>
                    </a:lnTo>
                    <a:lnTo>
                      <a:pt x="22" y="14"/>
                    </a:lnTo>
                    <a:lnTo>
                      <a:pt x="4" y="11"/>
                    </a:lnTo>
                    <a:lnTo>
                      <a:pt x="1" y="6"/>
                    </a:lnTo>
                    <a:lnTo>
                      <a:pt x="6" y="0"/>
                    </a:lnTo>
                    <a:lnTo>
                      <a:pt x="13" y="5"/>
                    </a:lnTo>
                    <a:lnTo>
                      <a:pt x="26" y="3"/>
                    </a:lnTo>
                    <a:lnTo>
                      <a:pt x="33" y="4"/>
                    </a:lnTo>
                    <a:lnTo>
                      <a:pt x="35" y="2"/>
                    </a:lnTo>
                    <a:lnTo>
                      <a:pt x="57" y="0"/>
                    </a:lnTo>
                    <a:close/>
                    <a:moveTo>
                      <a:pt x="6" y="0"/>
                    </a:moveTo>
                    <a:lnTo>
                      <a:pt x="5" y="0"/>
                    </a:lnTo>
                    <a:lnTo>
                      <a:pt x="1" y="5"/>
                    </a:lnTo>
                    <a:lnTo>
                      <a:pt x="0" y="6"/>
                    </a:lnTo>
                    <a:lnTo>
                      <a:pt x="1" y="6"/>
                    </a:lnTo>
                    <a:lnTo>
                      <a:pt x="3" y="11"/>
                    </a:lnTo>
                    <a:lnTo>
                      <a:pt x="3" y="11"/>
                    </a:lnTo>
                    <a:lnTo>
                      <a:pt x="4" y="11"/>
                    </a:lnTo>
                    <a:lnTo>
                      <a:pt x="22" y="15"/>
                    </a:lnTo>
                    <a:lnTo>
                      <a:pt x="22" y="15"/>
                    </a:lnTo>
                    <a:lnTo>
                      <a:pt x="22" y="15"/>
                    </a:lnTo>
                    <a:lnTo>
                      <a:pt x="54" y="11"/>
                    </a:lnTo>
                    <a:lnTo>
                      <a:pt x="54" y="10"/>
                    </a:lnTo>
                    <a:lnTo>
                      <a:pt x="54" y="10"/>
                    </a:lnTo>
                    <a:lnTo>
                      <a:pt x="60" y="5"/>
                    </a:lnTo>
                    <a:lnTo>
                      <a:pt x="60" y="5"/>
                    </a:lnTo>
                    <a:lnTo>
                      <a:pt x="60" y="4"/>
                    </a:lnTo>
                    <a:lnTo>
                      <a:pt x="57" y="0"/>
                    </a:lnTo>
                    <a:lnTo>
                      <a:pt x="57" y="0"/>
                    </a:lnTo>
                    <a:lnTo>
                      <a:pt x="57" y="0"/>
                    </a:lnTo>
                    <a:lnTo>
                      <a:pt x="35" y="2"/>
                    </a:lnTo>
                    <a:lnTo>
                      <a:pt x="35" y="2"/>
                    </a:lnTo>
                    <a:lnTo>
                      <a:pt x="35" y="2"/>
                    </a:lnTo>
                    <a:lnTo>
                      <a:pt x="33" y="4"/>
                    </a:lnTo>
                    <a:lnTo>
                      <a:pt x="27" y="3"/>
                    </a:lnTo>
                    <a:lnTo>
                      <a:pt x="26" y="3"/>
                    </a:lnTo>
                    <a:lnTo>
                      <a:pt x="26" y="3"/>
                    </a:lnTo>
                    <a:lnTo>
                      <a:pt x="13" y="4"/>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5" name="Google Shape;725;p14"/>
              <p:cNvSpPr/>
              <p:nvPr/>
            </p:nvSpPr>
            <p:spPr>
              <a:xfrm>
                <a:off x="5027" y="2464"/>
                <a:ext cx="60" cy="15"/>
              </a:xfrm>
              <a:custGeom>
                <a:rect b="b" l="l" r="r" t="t"/>
                <a:pathLst>
                  <a:path extrusionOk="0" h="15" w="60">
                    <a:moveTo>
                      <a:pt x="57" y="0"/>
                    </a:moveTo>
                    <a:lnTo>
                      <a:pt x="59" y="5"/>
                    </a:lnTo>
                    <a:lnTo>
                      <a:pt x="54" y="10"/>
                    </a:lnTo>
                    <a:lnTo>
                      <a:pt x="22" y="14"/>
                    </a:lnTo>
                    <a:lnTo>
                      <a:pt x="4" y="11"/>
                    </a:lnTo>
                    <a:lnTo>
                      <a:pt x="1" y="6"/>
                    </a:lnTo>
                    <a:lnTo>
                      <a:pt x="6" y="0"/>
                    </a:lnTo>
                    <a:lnTo>
                      <a:pt x="13" y="5"/>
                    </a:lnTo>
                    <a:lnTo>
                      <a:pt x="26" y="3"/>
                    </a:lnTo>
                    <a:lnTo>
                      <a:pt x="33" y="4"/>
                    </a:lnTo>
                    <a:lnTo>
                      <a:pt x="35" y="2"/>
                    </a:lnTo>
                    <a:lnTo>
                      <a:pt x="57" y="0"/>
                    </a:lnTo>
                    <a:moveTo>
                      <a:pt x="6" y="0"/>
                    </a:moveTo>
                    <a:lnTo>
                      <a:pt x="5" y="0"/>
                    </a:lnTo>
                    <a:lnTo>
                      <a:pt x="1" y="5"/>
                    </a:lnTo>
                    <a:lnTo>
                      <a:pt x="0" y="6"/>
                    </a:lnTo>
                    <a:lnTo>
                      <a:pt x="1" y="6"/>
                    </a:lnTo>
                    <a:lnTo>
                      <a:pt x="3" y="11"/>
                    </a:lnTo>
                    <a:lnTo>
                      <a:pt x="3" y="11"/>
                    </a:lnTo>
                    <a:lnTo>
                      <a:pt x="4" y="11"/>
                    </a:lnTo>
                    <a:lnTo>
                      <a:pt x="22" y="15"/>
                    </a:lnTo>
                    <a:lnTo>
                      <a:pt x="22" y="15"/>
                    </a:lnTo>
                    <a:lnTo>
                      <a:pt x="22" y="15"/>
                    </a:lnTo>
                    <a:lnTo>
                      <a:pt x="54" y="11"/>
                    </a:lnTo>
                    <a:lnTo>
                      <a:pt x="54" y="10"/>
                    </a:lnTo>
                    <a:lnTo>
                      <a:pt x="54" y="10"/>
                    </a:lnTo>
                    <a:lnTo>
                      <a:pt x="60" y="5"/>
                    </a:lnTo>
                    <a:lnTo>
                      <a:pt x="60" y="5"/>
                    </a:lnTo>
                    <a:lnTo>
                      <a:pt x="60" y="4"/>
                    </a:lnTo>
                    <a:lnTo>
                      <a:pt x="57" y="0"/>
                    </a:lnTo>
                    <a:lnTo>
                      <a:pt x="57" y="0"/>
                    </a:lnTo>
                    <a:lnTo>
                      <a:pt x="57" y="0"/>
                    </a:lnTo>
                    <a:lnTo>
                      <a:pt x="35" y="2"/>
                    </a:lnTo>
                    <a:lnTo>
                      <a:pt x="35" y="2"/>
                    </a:lnTo>
                    <a:lnTo>
                      <a:pt x="35" y="2"/>
                    </a:lnTo>
                    <a:lnTo>
                      <a:pt x="33" y="4"/>
                    </a:lnTo>
                    <a:lnTo>
                      <a:pt x="27" y="3"/>
                    </a:lnTo>
                    <a:lnTo>
                      <a:pt x="26" y="3"/>
                    </a:lnTo>
                    <a:lnTo>
                      <a:pt x="26" y="3"/>
                    </a:lnTo>
                    <a:lnTo>
                      <a:pt x="13" y="4"/>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6" name="Google Shape;726;p14"/>
              <p:cNvSpPr/>
              <p:nvPr/>
            </p:nvSpPr>
            <p:spPr>
              <a:xfrm>
                <a:off x="5093" y="2466"/>
                <a:ext cx="44" cy="9"/>
              </a:xfrm>
              <a:custGeom>
                <a:rect b="b" l="l" r="r" t="t"/>
                <a:pathLst>
                  <a:path extrusionOk="0" h="9" w="44">
                    <a:moveTo>
                      <a:pt x="0" y="5"/>
                    </a:moveTo>
                    <a:lnTo>
                      <a:pt x="17" y="0"/>
                    </a:lnTo>
                    <a:lnTo>
                      <a:pt x="42" y="1"/>
                    </a:lnTo>
                    <a:lnTo>
                      <a:pt x="44" y="5"/>
                    </a:lnTo>
                    <a:lnTo>
                      <a:pt x="41" y="9"/>
                    </a:lnTo>
                    <a:lnTo>
                      <a:pt x="4" y="9"/>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7" name="Google Shape;727;p14"/>
              <p:cNvSpPr/>
              <p:nvPr/>
            </p:nvSpPr>
            <p:spPr>
              <a:xfrm>
                <a:off x="5092" y="2466"/>
                <a:ext cx="45" cy="9"/>
              </a:xfrm>
              <a:custGeom>
                <a:rect b="b" l="l" r="r" t="t"/>
                <a:pathLst>
                  <a:path extrusionOk="0" h="9" w="45">
                    <a:moveTo>
                      <a:pt x="18" y="0"/>
                    </a:moveTo>
                    <a:lnTo>
                      <a:pt x="43" y="1"/>
                    </a:lnTo>
                    <a:lnTo>
                      <a:pt x="44" y="5"/>
                    </a:lnTo>
                    <a:lnTo>
                      <a:pt x="42" y="9"/>
                    </a:lnTo>
                    <a:lnTo>
                      <a:pt x="5" y="9"/>
                    </a:lnTo>
                    <a:lnTo>
                      <a:pt x="1" y="5"/>
                    </a:lnTo>
                    <a:lnTo>
                      <a:pt x="18" y="0"/>
                    </a:lnTo>
                    <a:close/>
                    <a:moveTo>
                      <a:pt x="18" y="0"/>
                    </a:moveTo>
                    <a:lnTo>
                      <a:pt x="18" y="0"/>
                    </a:lnTo>
                    <a:lnTo>
                      <a:pt x="1" y="5"/>
                    </a:lnTo>
                    <a:lnTo>
                      <a:pt x="0" y="5"/>
                    </a:lnTo>
                    <a:lnTo>
                      <a:pt x="1" y="6"/>
                    </a:lnTo>
                    <a:lnTo>
                      <a:pt x="4" y="9"/>
                    </a:lnTo>
                    <a:lnTo>
                      <a:pt x="5" y="9"/>
                    </a:lnTo>
                    <a:lnTo>
                      <a:pt x="5" y="9"/>
                    </a:lnTo>
                    <a:lnTo>
                      <a:pt x="42" y="9"/>
                    </a:lnTo>
                    <a:lnTo>
                      <a:pt x="42" y="9"/>
                    </a:lnTo>
                    <a:lnTo>
                      <a:pt x="42" y="9"/>
                    </a:lnTo>
                    <a:lnTo>
                      <a:pt x="45" y="6"/>
                    </a:lnTo>
                    <a:lnTo>
                      <a:pt x="45" y="5"/>
                    </a:lnTo>
                    <a:lnTo>
                      <a:pt x="45" y="5"/>
                    </a:lnTo>
                    <a:lnTo>
                      <a:pt x="43" y="1"/>
                    </a:lnTo>
                    <a:lnTo>
                      <a:pt x="43" y="1"/>
                    </a:lnTo>
                    <a:lnTo>
                      <a:pt x="43" y="1"/>
                    </a:lnTo>
                    <a:lnTo>
                      <a:pt x="18" y="0"/>
                    </a:lnTo>
                    <a:lnTo>
                      <a:pt x="18" y="0"/>
                    </a:lnTo>
                    <a:lnTo>
                      <a:pt x="1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8" name="Google Shape;728;p14"/>
              <p:cNvSpPr/>
              <p:nvPr/>
            </p:nvSpPr>
            <p:spPr>
              <a:xfrm>
                <a:off x="5092" y="2466"/>
                <a:ext cx="45" cy="9"/>
              </a:xfrm>
              <a:custGeom>
                <a:rect b="b" l="l" r="r" t="t"/>
                <a:pathLst>
                  <a:path extrusionOk="0" h="9" w="45">
                    <a:moveTo>
                      <a:pt x="18" y="0"/>
                    </a:moveTo>
                    <a:lnTo>
                      <a:pt x="43" y="1"/>
                    </a:lnTo>
                    <a:lnTo>
                      <a:pt x="44" y="5"/>
                    </a:lnTo>
                    <a:lnTo>
                      <a:pt x="42" y="9"/>
                    </a:lnTo>
                    <a:lnTo>
                      <a:pt x="5" y="9"/>
                    </a:lnTo>
                    <a:lnTo>
                      <a:pt x="1" y="5"/>
                    </a:lnTo>
                    <a:lnTo>
                      <a:pt x="18" y="0"/>
                    </a:lnTo>
                    <a:moveTo>
                      <a:pt x="18" y="0"/>
                    </a:moveTo>
                    <a:lnTo>
                      <a:pt x="18" y="0"/>
                    </a:lnTo>
                    <a:lnTo>
                      <a:pt x="1" y="5"/>
                    </a:lnTo>
                    <a:lnTo>
                      <a:pt x="0" y="5"/>
                    </a:lnTo>
                    <a:lnTo>
                      <a:pt x="1" y="6"/>
                    </a:lnTo>
                    <a:lnTo>
                      <a:pt x="4" y="9"/>
                    </a:lnTo>
                    <a:lnTo>
                      <a:pt x="5" y="9"/>
                    </a:lnTo>
                    <a:lnTo>
                      <a:pt x="5" y="9"/>
                    </a:lnTo>
                    <a:lnTo>
                      <a:pt x="42" y="9"/>
                    </a:lnTo>
                    <a:lnTo>
                      <a:pt x="42" y="9"/>
                    </a:lnTo>
                    <a:lnTo>
                      <a:pt x="42" y="9"/>
                    </a:lnTo>
                    <a:lnTo>
                      <a:pt x="45" y="6"/>
                    </a:lnTo>
                    <a:lnTo>
                      <a:pt x="45" y="5"/>
                    </a:lnTo>
                    <a:lnTo>
                      <a:pt x="45" y="5"/>
                    </a:lnTo>
                    <a:lnTo>
                      <a:pt x="43" y="1"/>
                    </a:lnTo>
                    <a:lnTo>
                      <a:pt x="43" y="1"/>
                    </a:lnTo>
                    <a:lnTo>
                      <a:pt x="43" y="1"/>
                    </a:lnTo>
                    <a:lnTo>
                      <a:pt x="18" y="0"/>
                    </a:lnTo>
                    <a:lnTo>
                      <a:pt x="18" y="0"/>
                    </a:lnTo>
                    <a:lnTo>
                      <a:pt x="1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9" name="Google Shape;729;p14"/>
              <p:cNvSpPr/>
              <p:nvPr/>
            </p:nvSpPr>
            <p:spPr>
              <a:xfrm>
                <a:off x="5080" y="2482"/>
                <a:ext cx="33" cy="16"/>
              </a:xfrm>
              <a:custGeom>
                <a:rect b="b" l="l" r="r" t="t"/>
                <a:pathLst>
                  <a:path extrusionOk="0" h="16" w="33">
                    <a:moveTo>
                      <a:pt x="13" y="12"/>
                    </a:moveTo>
                    <a:lnTo>
                      <a:pt x="0" y="3"/>
                    </a:lnTo>
                    <a:lnTo>
                      <a:pt x="4" y="0"/>
                    </a:lnTo>
                    <a:lnTo>
                      <a:pt x="21" y="2"/>
                    </a:lnTo>
                    <a:lnTo>
                      <a:pt x="33" y="14"/>
                    </a:lnTo>
                    <a:lnTo>
                      <a:pt x="29" y="16"/>
                    </a:lnTo>
                    <a:lnTo>
                      <a:pt x="13"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0" name="Google Shape;730;p14"/>
              <p:cNvSpPr/>
              <p:nvPr/>
            </p:nvSpPr>
            <p:spPr>
              <a:xfrm>
                <a:off x="5080" y="2482"/>
                <a:ext cx="34" cy="16"/>
              </a:xfrm>
              <a:custGeom>
                <a:rect b="b" l="l" r="r" t="t"/>
                <a:pathLst>
                  <a:path extrusionOk="0" h="16" w="34">
                    <a:moveTo>
                      <a:pt x="4" y="0"/>
                    </a:moveTo>
                    <a:lnTo>
                      <a:pt x="21" y="3"/>
                    </a:lnTo>
                    <a:lnTo>
                      <a:pt x="33" y="14"/>
                    </a:lnTo>
                    <a:lnTo>
                      <a:pt x="29" y="16"/>
                    </a:lnTo>
                    <a:lnTo>
                      <a:pt x="13" y="11"/>
                    </a:lnTo>
                    <a:lnTo>
                      <a:pt x="1" y="3"/>
                    </a:lnTo>
                    <a:lnTo>
                      <a:pt x="4" y="0"/>
                    </a:lnTo>
                    <a:close/>
                    <a:moveTo>
                      <a:pt x="4" y="0"/>
                    </a:moveTo>
                    <a:lnTo>
                      <a:pt x="4" y="0"/>
                    </a:lnTo>
                    <a:lnTo>
                      <a:pt x="0" y="2"/>
                    </a:lnTo>
                    <a:lnTo>
                      <a:pt x="0" y="3"/>
                    </a:lnTo>
                    <a:lnTo>
                      <a:pt x="1" y="3"/>
                    </a:lnTo>
                    <a:lnTo>
                      <a:pt x="13" y="12"/>
                    </a:lnTo>
                    <a:lnTo>
                      <a:pt x="13" y="12"/>
                    </a:lnTo>
                    <a:lnTo>
                      <a:pt x="13" y="12"/>
                    </a:lnTo>
                    <a:lnTo>
                      <a:pt x="29" y="16"/>
                    </a:lnTo>
                    <a:lnTo>
                      <a:pt x="29" y="16"/>
                    </a:lnTo>
                    <a:lnTo>
                      <a:pt x="29" y="16"/>
                    </a:lnTo>
                    <a:lnTo>
                      <a:pt x="33" y="15"/>
                    </a:lnTo>
                    <a:lnTo>
                      <a:pt x="34" y="14"/>
                    </a:lnTo>
                    <a:lnTo>
                      <a:pt x="33" y="14"/>
                    </a:lnTo>
                    <a:lnTo>
                      <a:pt x="21" y="2"/>
                    </a:lnTo>
                    <a:lnTo>
                      <a:pt x="21" y="2"/>
                    </a:lnTo>
                    <a:lnTo>
                      <a:pt x="21" y="2"/>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1" name="Google Shape;731;p14"/>
              <p:cNvSpPr/>
              <p:nvPr/>
            </p:nvSpPr>
            <p:spPr>
              <a:xfrm>
                <a:off x="5080" y="2482"/>
                <a:ext cx="34" cy="16"/>
              </a:xfrm>
              <a:custGeom>
                <a:rect b="b" l="l" r="r" t="t"/>
                <a:pathLst>
                  <a:path extrusionOk="0" h="16" w="34">
                    <a:moveTo>
                      <a:pt x="4" y="0"/>
                    </a:moveTo>
                    <a:lnTo>
                      <a:pt x="21" y="3"/>
                    </a:lnTo>
                    <a:lnTo>
                      <a:pt x="33" y="14"/>
                    </a:lnTo>
                    <a:lnTo>
                      <a:pt x="29" y="16"/>
                    </a:lnTo>
                    <a:lnTo>
                      <a:pt x="13" y="11"/>
                    </a:lnTo>
                    <a:lnTo>
                      <a:pt x="1" y="3"/>
                    </a:lnTo>
                    <a:lnTo>
                      <a:pt x="4" y="0"/>
                    </a:lnTo>
                    <a:moveTo>
                      <a:pt x="4" y="0"/>
                    </a:moveTo>
                    <a:lnTo>
                      <a:pt x="4" y="0"/>
                    </a:lnTo>
                    <a:lnTo>
                      <a:pt x="0" y="2"/>
                    </a:lnTo>
                    <a:lnTo>
                      <a:pt x="0" y="3"/>
                    </a:lnTo>
                    <a:lnTo>
                      <a:pt x="1" y="3"/>
                    </a:lnTo>
                    <a:lnTo>
                      <a:pt x="13" y="12"/>
                    </a:lnTo>
                    <a:lnTo>
                      <a:pt x="13" y="12"/>
                    </a:lnTo>
                    <a:lnTo>
                      <a:pt x="13" y="12"/>
                    </a:lnTo>
                    <a:lnTo>
                      <a:pt x="29" y="16"/>
                    </a:lnTo>
                    <a:lnTo>
                      <a:pt x="29" y="16"/>
                    </a:lnTo>
                    <a:lnTo>
                      <a:pt x="29" y="16"/>
                    </a:lnTo>
                    <a:lnTo>
                      <a:pt x="33" y="15"/>
                    </a:lnTo>
                    <a:lnTo>
                      <a:pt x="34" y="14"/>
                    </a:lnTo>
                    <a:lnTo>
                      <a:pt x="33" y="14"/>
                    </a:lnTo>
                    <a:lnTo>
                      <a:pt x="21" y="2"/>
                    </a:lnTo>
                    <a:lnTo>
                      <a:pt x="21" y="2"/>
                    </a:lnTo>
                    <a:lnTo>
                      <a:pt x="21" y="2"/>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2" name="Google Shape;732;p14"/>
              <p:cNvSpPr/>
              <p:nvPr/>
            </p:nvSpPr>
            <p:spPr>
              <a:xfrm>
                <a:off x="5162" y="2466"/>
                <a:ext cx="62" cy="31"/>
              </a:xfrm>
              <a:custGeom>
                <a:rect b="b" l="l" r="r" t="t"/>
                <a:pathLst>
                  <a:path extrusionOk="0" h="31" w="62">
                    <a:moveTo>
                      <a:pt x="1" y="31"/>
                    </a:moveTo>
                    <a:lnTo>
                      <a:pt x="0" y="25"/>
                    </a:lnTo>
                    <a:lnTo>
                      <a:pt x="8" y="17"/>
                    </a:lnTo>
                    <a:lnTo>
                      <a:pt x="15" y="14"/>
                    </a:lnTo>
                    <a:lnTo>
                      <a:pt x="29" y="4"/>
                    </a:lnTo>
                    <a:lnTo>
                      <a:pt x="61" y="0"/>
                    </a:lnTo>
                    <a:lnTo>
                      <a:pt x="62" y="5"/>
                    </a:lnTo>
                    <a:lnTo>
                      <a:pt x="58" y="9"/>
                    </a:lnTo>
                    <a:lnTo>
                      <a:pt x="42" y="14"/>
                    </a:lnTo>
                    <a:lnTo>
                      <a:pt x="32" y="17"/>
                    </a:lnTo>
                    <a:lnTo>
                      <a:pt x="25" y="25"/>
                    </a:lnTo>
                    <a:lnTo>
                      <a:pt x="10" y="31"/>
                    </a:lnTo>
                    <a:lnTo>
                      <a:pt x="1" y="3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3" name="Google Shape;733;p14"/>
              <p:cNvSpPr/>
              <p:nvPr/>
            </p:nvSpPr>
            <p:spPr>
              <a:xfrm>
                <a:off x="5161" y="2466"/>
                <a:ext cx="64" cy="31"/>
              </a:xfrm>
              <a:custGeom>
                <a:rect b="b" l="l" r="r" t="t"/>
                <a:pathLst>
                  <a:path extrusionOk="0" h="31" w="64">
                    <a:moveTo>
                      <a:pt x="62" y="0"/>
                    </a:moveTo>
                    <a:lnTo>
                      <a:pt x="63" y="4"/>
                    </a:lnTo>
                    <a:lnTo>
                      <a:pt x="59" y="9"/>
                    </a:lnTo>
                    <a:lnTo>
                      <a:pt x="43" y="14"/>
                    </a:lnTo>
                    <a:lnTo>
                      <a:pt x="33" y="17"/>
                    </a:lnTo>
                    <a:lnTo>
                      <a:pt x="26" y="25"/>
                    </a:lnTo>
                    <a:lnTo>
                      <a:pt x="11" y="31"/>
                    </a:lnTo>
                    <a:lnTo>
                      <a:pt x="2" y="31"/>
                    </a:lnTo>
                    <a:lnTo>
                      <a:pt x="1" y="25"/>
                    </a:lnTo>
                    <a:lnTo>
                      <a:pt x="9" y="17"/>
                    </a:lnTo>
                    <a:lnTo>
                      <a:pt x="16" y="14"/>
                    </a:lnTo>
                    <a:lnTo>
                      <a:pt x="30" y="4"/>
                    </a:lnTo>
                    <a:lnTo>
                      <a:pt x="62" y="0"/>
                    </a:lnTo>
                    <a:close/>
                    <a:moveTo>
                      <a:pt x="62" y="0"/>
                    </a:moveTo>
                    <a:lnTo>
                      <a:pt x="62" y="0"/>
                    </a:lnTo>
                    <a:lnTo>
                      <a:pt x="30" y="4"/>
                    </a:lnTo>
                    <a:lnTo>
                      <a:pt x="30" y="4"/>
                    </a:lnTo>
                    <a:lnTo>
                      <a:pt x="30" y="4"/>
                    </a:lnTo>
                    <a:lnTo>
                      <a:pt x="16" y="14"/>
                    </a:lnTo>
                    <a:lnTo>
                      <a:pt x="9" y="17"/>
                    </a:lnTo>
                    <a:lnTo>
                      <a:pt x="9" y="17"/>
                    </a:lnTo>
                    <a:lnTo>
                      <a:pt x="9" y="17"/>
                    </a:lnTo>
                    <a:lnTo>
                      <a:pt x="1" y="24"/>
                    </a:lnTo>
                    <a:lnTo>
                      <a:pt x="0" y="25"/>
                    </a:lnTo>
                    <a:lnTo>
                      <a:pt x="0" y="25"/>
                    </a:lnTo>
                    <a:lnTo>
                      <a:pt x="1" y="31"/>
                    </a:lnTo>
                    <a:lnTo>
                      <a:pt x="1" y="31"/>
                    </a:lnTo>
                    <a:lnTo>
                      <a:pt x="2" y="31"/>
                    </a:lnTo>
                    <a:lnTo>
                      <a:pt x="11" y="31"/>
                    </a:lnTo>
                    <a:lnTo>
                      <a:pt x="11" y="31"/>
                    </a:lnTo>
                    <a:lnTo>
                      <a:pt x="11" y="31"/>
                    </a:lnTo>
                    <a:lnTo>
                      <a:pt x="26" y="25"/>
                    </a:lnTo>
                    <a:lnTo>
                      <a:pt x="26" y="25"/>
                    </a:lnTo>
                    <a:lnTo>
                      <a:pt x="26" y="25"/>
                    </a:lnTo>
                    <a:lnTo>
                      <a:pt x="33" y="17"/>
                    </a:lnTo>
                    <a:lnTo>
                      <a:pt x="43" y="15"/>
                    </a:lnTo>
                    <a:lnTo>
                      <a:pt x="59" y="9"/>
                    </a:lnTo>
                    <a:lnTo>
                      <a:pt x="60" y="9"/>
                    </a:lnTo>
                    <a:lnTo>
                      <a:pt x="60" y="9"/>
                    </a:lnTo>
                    <a:lnTo>
                      <a:pt x="63" y="5"/>
                    </a:lnTo>
                    <a:lnTo>
                      <a:pt x="64" y="5"/>
                    </a:lnTo>
                    <a:lnTo>
                      <a:pt x="64" y="4"/>
                    </a:lnTo>
                    <a:lnTo>
                      <a:pt x="63" y="0"/>
                    </a:lnTo>
                    <a:lnTo>
                      <a:pt x="62" y="0"/>
                    </a:lnTo>
                    <a:lnTo>
                      <a:pt x="6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4" name="Google Shape;734;p14"/>
              <p:cNvSpPr/>
              <p:nvPr/>
            </p:nvSpPr>
            <p:spPr>
              <a:xfrm>
                <a:off x="5161" y="2466"/>
                <a:ext cx="64" cy="31"/>
              </a:xfrm>
              <a:custGeom>
                <a:rect b="b" l="l" r="r" t="t"/>
                <a:pathLst>
                  <a:path extrusionOk="0" h="31" w="64">
                    <a:moveTo>
                      <a:pt x="62" y="0"/>
                    </a:moveTo>
                    <a:lnTo>
                      <a:pt x="63" y="4"/>
                    </a:lnTo>
                    <a:lnTo>
                      <a:pt x="59" y="9"/>
                    </a:lnTo>
                    <a:lnTo>
                      <a:pt x="43" y="14"/>
                    </a:lnTo>
                    <a:lnTo>
                      <a:pt x="33" y="17"/>
                    </a:lnTo>
                    <a:lnTo>
                      <a:pt x="26" y="25"/>
                    </a:lnTo>
                    <a:lnTo>
                      <a:pt x="11" y="31"/>
                    </a:lnTo>
                    <a:lnTo>
                      <a:pt x="2" y="31"/>
                    </a:lnTo>
                    <a:lnTo>
                      <a:pt x="1" y="25"/>
                    </a:lnTo>
                    <a:lnTo>
                      <a:pt x="9" y="17"/>
                    </a:lnTo>
                    <a:lnTo>
                      <a:pt x="16" y="14"/>
                    </a:lnTo>
                    <a:lnTo>
                      <a:pt x="30" y="4"/>
                    </a:lnTo>
                    <a:lnTo>
                      <a:pt x="62" y="0"/>
                    </a:lnTo>
                    <a:moveTo>
                      <a:pt x="62" y="0"/>
                    </a:moveTo>
                    <a:lnTo>
                      <a:pt x="62" y="0"/>
                    </a:lnTo>
                    <a:lnTo>
                      <a:pt x="30" y="4"/>
                    </a:lnTo>
                    <a:lnTo>
                      <a:pt x="30" y="4"/>
                    </a:lnTo>
                    <a:lnTo>
                      <a:pt x="30" y="4"/>
                    </a:lnTo>
                    <a:lnTo>
                      <a:pt x="16" y="14"/>
                    </a:lnTo>
                    <a:lnTo>
                      <a:pt x="9" y="17"/>
                    </a:lnTo>
                    <a:lnTo>
                      <a:pt x="9" y="17"/>
                    </a:lnTo>
                    <a:lnTo>
                      <a:pt x="9" y="17"/>
                    </a:lnTo>
                    <a:lnTo>
                      <a:pt x="1" y="24"/>
                    </a:lnTo>
                    <a:lnTo>
                      <a:pt x="0" y="25"/>
                    </a:lnTo>
                    <a:lnTo>
                      <a:pt x="0" y="25"/>
                    </a:lnTo>
                    <a:lnTo>
                      <a:pt x="1" y="31"/>
                    </a:lnTo>
                    <a:lnTo>
                      <a:pt x="1" y="31"/>
                    </a:lnTo>
                    <a:lnTo>
                      <a:pt x="2" y="31"/>
                    </a:lnTo>
                    <a:lnTo>
                      <a:pt x="11" y="31"/>
                    </a:lnTo>
                    <a:lnTo>
                      <a:pt x="11" y="31"/>
                    </a:lnTo>
                    <a:lnTo>
                      <a:pt x="11" y="31"/>
                    </a:lnTo>
                    <a:lnTo>
                      <a:pt x="26" y="25"/>
                    </a:lnTo>
                    <a:lnTo>
                      <a:pt x="26" y="25"/>
                    </a:lnTo>
                    <a:lnTo>
                      <a:pt x="26" y="25"/>
                    </a:lnTo>
                    <a:lnTo>
                      <a:pt x="33" y="17"/>
                    </a:lnTo>
                    <a:lnTo>
                      <a:pt x="43" y="15"/>
                    </a:lnTo>
                    <a:lnTo>
                      <a:pt x="59" y="9"/>
                    </a:lnTo>
                    <a:lnTo>
                      <a:pt x="60" y="9"/>
                    </a:lnTo>
                    <a:lnTo>
                      <a:pt x="60" y="9"/>
                    </a:lnTo>
                    <a:lnTo>
                      <a:pt x="63" y="5"/>
                    </a:lnTo>
                    <a:lnTo>
                      <a:pt x="64" y="5"/>
                    </a:lnTo>
                    <a:lnTo>
                      <a:pt x="64" y="4"/>
                    </a:lnTo>
                    <a:lnTo>
                      <a:pt x="63" y="0"/>
                    </a:lnTo>
                    <a:lnTo>
                      <a:pt x="62" y="0"/>
                    </a:lnTo>
                    <a:lnTo>
                      <a:pt x="6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5" name="Google Shape;735;p14"/>
              <p:cNvSpPr/>
              <p:nvPr/>
            </p:nvSpPr>
            <p:spPr>
              <a:xfrm>
                <a:off x="5170" y="2461"/>
                <a:ext cx="18" cy="10"/>
              </a:xfrm>
              <a:custGeom>
                <a:rect b="b" l="l" r="r" t="t"/>
                <a:pathLst>
                  <a:path extrusionOk="0" h="10" w="18">
                    <a:moveTo>
                      <a:pt x="1" y="6"/>
                    </a:moveTo>
                    <a:lnTo>
                      <a:pt x="10" y="2"/>
                    </a:lnTo>
                    <a:lnTo>
                      <a:pt x="18" y="0"/>
                    </a:lnTo>
                    <a:lnTo>
                      <a:pt x="18" y="5"/>
                    </a:lnTo>
                    <a:lnTo>
                      <a:pt x="10" y="9"/>
                    </a:lnTo>
                    <a:lnTo>
                      <a:pt x="0" y="10"/>
                    </a:lnTo>
                    <a:lnTo>
                      <a:pt x="1"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6" name="Google Shape;736;p14"/>
              <p:cNvSpPr/>
              <p:nvPr/>
            </p:nvSpPr>
            <p:spPr>
              <a:xfrm>
                <a:off x="5170" y="2461"/>
                <a:ext cx="19" cy="10"/>
              </a:xfrm>
              <a:custGeom>
                <a:rect b="b" l="l" r="r" t="t"/>
                <a:pathLst>
                  <a:path extrusionOk="0" h="10" w="19">
                    <a:moveTo>
                      <a:pt x="18" y="1"/>
                    </a:moveTo>
                    <a:lnTo>
                      <a:pt x="18" y="5"/>
                    </a:lnTo>
                    <a:lnTo>
                      <a:pt x="10" y="9"/>
                    </a:lnTo>
                    <a:lnTo>
                      <a:pt x="0" y="9"/>
                    </a:lnTo>
                    <a:lnTo>
                      <a:pt x="1" y="6"/>
                    </a:lnTo>
                    <a:lnTo>
                      <a:pt x="10" y="2"/>
                    </a:lnTo>
                    <a:lnTo>
                      <a:pt x="18" y="1"/>
                    </a:lnTo>
                    <a:close/>
                    <a:moveTo>
                      <a:pt x="19" y="0"/>
                    </a:moveTo>
                    <a:lnTo>
                      <a:pt x="18" y="0"/>
                    </a:lnTo>
                    <a:lnTo>
                      <a:pt x="10" y="2"/>
                    </a:lnTo>
                    <a:lnTo>
                      <a:pt x="10" y="2"/>
                    </a:lnTo>
                    <a:lnTo>
                      <a:pt x="10" y="2"/>
                    </a:lnTo>
                    <a:lnTo>
                      <a:pt x="1" y="6"/>
                    </a:lnTo>
                    <a:lnTo>
                      <a:pt x="1" y="6"/>
                    </a:lnTo>
                    <a:lnTo>
                      <a:pt x="1" y="6"/>
                    </a:lnTo>
                    <a:lnTo>
                      <a:pt x="0" y="9"/>
                    </a:lnTo>
                    <a:lnTo>
                      <a:pt x="0" y="10"/>
                    </a:lnTo>
                    <a:lnTo>
                      <a:pt x="0" y="10"/>
                    </a:lnTo>
                    <a:lnTo>
                      <a:pt x="10" y="9"/>
                    </a:lnTo>
                    <a:lnTo>
                      <a:pt x="10" y="9"/>
                    </a:lnTo>
                    <a:lnTo>
                      <a:pt x="10" y="9"/>
                    </a:lnTo>
                    <a:lnTo>
                      <a:pt x="18" y="6"/>
                    </a:lnTo>
                    <a:lnTo>
                      <a:pt x="19" y="5"/>
                    </a:lnTo>
                    <a:lnTo>
                      <a:pt x="19" y="5"/>
                    </a:lnTo>
                    <a:lnTo>
                      <a:pt x="19" y="1"/>
                    </a:lnTo>
                    <a:lnTo>
                      <a:pt x="19" y="0"/>
                    </a:lnTo>
                    <a:lnTo>
                      <a:pt x="1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7" name="Google Shape;737;p14"/>
              <p:cNvSpPr/>
              <p:nvPr/>
            </p:nvSpPr>
            <p:spPr>
              <a:xfrm>
                <a:off x="5170" y="2461"/>
                <a:ext cx="19" cy="10"/>
              </a:xfrm>
              <a:custGeom>
                <a:rect b="b" l="l" r="r" t="t"/>
                <a:pathLst>
                  <a:path extrusionOk="0" h="10" w="19">
                    <a:moveTo>
                      <a:pt x="18" y="1"/>
                    </a:moveTo>
                    <a:lnTo>
                      <a:pt x="18" y="5"/>
                    </a:lnTo>
                    <a:lnTo>
                      <a:pt x="10" y="9"/>
                    </a:lnTo>
                    <a:lnTo>
                      <a:pt x="0" y="9"/>
                    </a:lnTo>
                    <a:lnTo>
                      <a:pt x="1" y="6"/>
                    </a:lnTo>
                    <a:lnTo>
                      <a:pt x="10" y="2"/>
                    </a:lnTo>
                    <a:lnTo>
                      <a:pt x="18" y="1"/>
                    </a:lnTo>
                    <a:moveTo>
                      <a:pt x="19" y="0"/>
                    </a:moveTo>
                    <a:lnTo>
                      <a:pt x="18" y="0"/>
                    </a:lnTo>
                    <a:lnTo>
                      <a:pt x="10" y="2"/>
                    </a:lnTo>
                    <a:lnTo>
                      <a:pt x="10" y="2"/>
                    </a:lnTo>
                    <a:lnTo>
                      <a:pt x="10" y="2"/>
                    </a:lnTo>
                    <a:lnTo>
                      <a:pt x="1" y="6"/>
                    </a:lnTo>
                    <a:lnTo>
                      <a:pt x="1" y="6"/>
                    </a:lnTo>
                    <a:lnTo>
                      <a:pt x="1" y="6"/>
                    </a:lnTo>
                    <a:lnTo>
                      <a:pt x="0" y="9"/>
                    </a:lnTo>
                    <a:lnTo>
                      <a:pt x="0" y="10"/>
                    </a:lnTo>
                    <a:lnTo>
                      <a:pt x="0" y="10"/>
                    </a:lnTo>
                    <a:lnTo>
                      <a:pt x="10" y="9"/>
                    </a:lnTo>
                    <a:lnTo>
                      <a:pt x="10" y="9"/>
                    </a:lnTo>
                    <a:lnTo>
                      <a:pt x="10" y="9"/>
                    </a:lnTo>
                    <a:lnTo>
                      <a:pt x="18" y="6"/>
                    </a:lnTo>
                    <a:lnTo>
                      <a:pt x="19" y="5"/>
                    </a:lnTo>
                    <a:lnTo>
                      <a:pt x="19" y="5"/>
                    </a:lnTo>
                    <a:lnTo>
                      <a:pt x="19" y="1"/>
                    </a:lnTo>
                    <a:lnTo>
                      <a:pt x="19" y="0"/>
                    </a:lnTo>
                    <a:lnTo>
                      <a:pt x="1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8" name="Google Shape;738;p14"/>
              <p:cNvSpPr/>
              <p:nvPr/>
            </p:nvSpPr>
            <p:spPr>
              <a:xfrm>
                <a:off x="5154" y="2461"/>
                <a:ext cx="12" cy="10"/>
              </a:xfrm>
              <a:custGeom>
                <a:rect b="b" l="l" r="r" t="t"/>
                <a:pathLst>
                  <a:path extrusionOk="0" h="10" w="12">
                    <a:moveTo>
                      <a:pt x="0" y="7"/>
                    </a:moveTo>
                    <a:lnTo>
                      <a:pt x="4" y="2"/>
                    </a:lnTo>
                    <a:lnTo>
                      <a:pt x="12" y="0"/>
                    </a:lnTo>
                    <a:lnTo>
                      <a:pt x="12" y="4"/>
                    </a:lnTo>
                    <a:lnTo>
                      <a:pt x="3" y="10"/>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9" name="Google Shape;739;p14"/>
              <p:cNvSpPr/>
              <p:nvPr/>
            </p:nvSpPr>
            <p:spPr>
              <a:xfrm>
                <a:off x="5154" y="2461"/>
                <a:ext cx="12" cy="10"/>
              </a:xfrm>
              <a:custGeom>
                <a:rect b="b" l="l" r="r" t="t"/>
                <a:pathLst>
                  <a:path extrusionOk="0" h="10" w="12">
                    <a:moveTo>
                      <a:pt x="12" y="1"/>
                    </a:moveTo>
                    <a:lnTo>
                      <a:pt x="12" y="4"/>
                    </a:lnTo>
                    <a:lnTo>
                      <a:pt x="3" y="9"/>
                    </a:lnTo>
                    <a:lnTo>
                      <a:pt x="0" y="7"/>
                    </a:lnTo>
                    <a:lnTo>
                      <a:pt x="4" y="2"/>
                    </a:lnTo>
                    <a:lnTo>
                      <a:pt x="12" y="1"/>
                    </a:lnTo>
                    <a:close/>
                    <a:moveTo>
                      <a:pt x="12" y="0"/>
                    </a:moveTo>
                    <a:lnTo>
                      <a:pt x="12" y="0"/>
                    </a:lnTo>
                    <a:lnTo>
                      <a:pt x="4" y="2"/>
                    </a:lnTo>
                    <a:lnTo>
                      <a:pt x="4" y="2"/>
                    </a:lnTo>
                    <a:lnTo>
                      <a:pt x="4" y="2"/>
                    </a:lnTo>
                    <a:lnTo>
                      <a:pt x="0" y="7"/>
                    </a:lnTo>
                    <a:lnTo>
                      <a:pt x="0" y="7"/>
                    </a:lnTo>
                    <a:lnTo>
                      <a:pt x="0" y="7"/>
                    </a:lnTo>
                    <a:lnTo>
                      <a:pt x="3" y="10"/>
                    </a:lnTo>
                    <a:lnTo>
                      <a:pt x="3" y="10"/>
                    </a:lnTo>
                    <a:lnTo>
                      <a:pt x="3" y="10"/>
                    </a:lnTo>
                    <a:lnTo>
                      <a:pt x="12" y="5"/>
                    </a:lnTo>
                    <a:lnTo>
                      <a:pt x="12" y="4"/>
                    </a:lnTo>
                    <a:lnTo>
                      <a:pt x="12" y="4"/>
                    </a:lnTo>
                    <a:lnTo>
                      <a:pt x="12" y="1"/>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0" name="Google Shape;740;p14"/>
              <p:cNvSpPr/>
              <p:nvPr/>
            </p:nvSpPr>
            <p:spPr>
              <a:xfrm>
                <a:off x="5154" y="2461"/>
                <a:ext cx="12" cy="10"/>
              </a:xfrm>
              <a:custGeom>
                <a:rect b="b" l="l" r="r" t="t"/>
                <a:pathLst>
                  <a:path extrusionOk="0" h="10" w="12">
                    <a:moveTo>
                      <a:pt x="12" y="1"/>
                    </a:moveTo>
                    <a:lnTo>
                      <a:pt x="12" y="4"/>
                    </a:lnTo>
                    <a:lnTo>
                      <a:pt x="3" y="9"/>
                    </a:lnTo>
                    <a:lnTo>
                      <a:pt x="0" y="7"/>
                    </a:lnTo>
                    <a:lnTo>
                      <a:pt x="4" y="2"/>
                    </a:lnTo>
                    <a:lnTo>
                      <a:pt x="12" y="1"/>
                    </a:lnTo>
                    <a:moveTo>
                      <a:pt x="12" y="0"/>
                    </a:moveTo>
                    <a:lnTo>
                      <a:pt x="12" y="0"/>
                    </a:lnTo>
                    <a:lnTo>
                      <a:pt x="4" y="2"/>
                    </a:lnTo>
                    <a:lnTo>
                      <a:pt x="4" y="2"/>
                    </a:lnTo>
                    <a:lnTo>
                      <a:pt x="4" y="2"/>
                    </a:lnTo>
                    <a:lnTo>
                      <a:pt x="0" y="7"/>
                    </a:lnTo>
                    <a:lnTo>
                      <a:pt x="0" y="7"/>
                    </a:lnTo>
                    <a:lnTo>
                      <a:pt x="0" y="7"/>
                    </a:lnTo>
                    <a:lnTo>
                      <a:pt x="3" y="10"/>
                    </a:lnTo>
                    <a:lnTo>
                      <a:pt x="3" y="10"/>
                    </a:lnTo>
                    <a:lnTo>
                      <a:pt x="3" y="10"/>
                    </a:lnTo>
                    <a:lnTo>
                      <a:pt x="12" y="5"/>
                    </a:lnTo>
                    <a:lnTo>
                      <a:pt x="12" y="4"/>
                    </a:lnTo>
                    <a:lnTo>
                      <a:pt x="12" y="4"/>
                    </a:lnTo>
                    <a:lnTo>
                      <a:pt x="12" y="1"/>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1" name="Google Shape;741;p14"/>
              <p:cNvSpPr/>
              <p:nvPr/>
            </p:nvSpPr>
            <p:spPr>
              <a:xfrm>
                <a:off x="5140" y="2460"/>
                <a:ext cx="15" cy="11"/>
              </a:xfrm>
              <a:custGeom>
                <a:rect b="b" l="l" r="r" t="t"/>
                <a:pathLst>
                  <a:path extrusionOk="0" h="11" w="15">
                    <a:moveTo>
                      <a:pt x="0" y="9"/>
                    </a:moveTo>
                    <a:lnTo>
                      <a:pt x="10" y="0"/>
                    </a:lnTo>
                    <a:lnTo>
                      <a:pt x="15" y="3"/>
                    </a:lnTo>
                    <a:lnTo>
                      <a:pt x="5" y="11"/>
                    </a:lnTo>
                    <a:lnTo>
                      <a:pt x="0"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2" name="Google Shape;742;p14"/>
              <p:cNvSpPr/>
              <p:nvPr/>
            </p:nvSpPr>
            <p:spPr>
              <a:xfrm>
                <a:off x="5139" y="2460"/>
                <a:ext cx="16" cy="11"/>
              </a:xfrm>
              <a:custGeom>
                <a:rect b="b" l="l" r="r" t="t"/>
                <a:pathLst>
                  <a:path extrusionOk="0" h="11" w="16">
                    <a:moveTo>
                      <a:pt x="11" y="0"/>
                    </a:moveTo>
                    <a:lnTo>
                      <a:pt x="15" y="3"/>
                    </a:lnTo>
                    <a:lnTo>
                      <a:pt x="6" y="10"/>
                    </a:lnTo>
                    <a:lnTo>
                      <a:pt x="1" y="9"/>
                    </a:lnTo>
                    <a:lnTo>
                      <a:pt x="11" y="0"/>
                    </a:lnTo>
                    <a:close/>
                    <a:moveTo>
                      <a:pt x="11" y="0"/>
                    </a:moveTo>
                    <a:lnTo>
                      <a:pt x="10" y="0"/>
                    </a:lnTo>
                    <a:lnTo>
                      <a:pt x="1" y="8"/>
                    </a:lnTo>
                    <a:lnTo>
                      <a:pt x="0" y="9"/>
                    </a:lnTo>
                    <a:lnTo>
                      <a:pt x="1" y="9"/>
                    </a:lnTo>
                    <a:lnTo>
                      <a:pt x="6" y="11"/>
                    </a:lnTo>
                    <a:lnTo>
                      <a:pt x="6" y="11"/>
                    </a:lnTo>
                    <a:lnTo>
                      <a:pt x="6" y="11"/>
                    </a:lnTo>
                    <a:lnTo>
                      <a:pt x="16" y="4"/>
                    </a:lnTo>
                    <a:lnTo>
                      <a:pt x="16" y="3"/>
                    </a:lnTo>
                    <a:lnTo>
                      <a:pt x="16" y="3"/>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3" name="Google Shape;743;p14"/>
              <p:cNvSpPr/>
              <p:nvPr/>
            </p:nvSpPr>
            <p:spPr>
              <a:xfrm>
                <a:off x="5139" y="2460"/>
                <a:ext cx="16" cy="11"/>
              </a:xfrm>
              <a:custGeom>
                <a:rect b="b" l="l" r="r" t="t"/>
                <a:pathLst>
                  <a:path extrusionOk="0" h="11" w="16">
                    <a:moveTo>
                      <a:pt x="11" y="0"/>
                    </a:moveTo>
                    <a:lnTo>
                      <a:pt x="15" y="3"/>
                    </a:lnTo>
                    <a:lnTo>
                      <a:pt x="6" y="10"/>
                    </a:lnTo>
                    <a:lnTo>
                      <a:pt x="1" y="9"/>
                    </a:lnTo>
                    <a:lnTo>
                      <a:pt x="11" y="0"/>
                    </a:lnTo>
                    <a:moveTo>
                      <a:pt x="11" y="0"/>
                    </a:moveTo>
                    <a:lnTo>
                      <a:pt x="10" y="0"/>
                    </a:lnTo>
                    <a:lnTo>
                      <a:pt x="1" y="8"/>
                    </a:lnTo>
                    <a:lnTo>
                      <a:pt x="0" y="9"/>
                    </a:lnTo>
                    <a:lnTo>
                      <a:pt x="1" y="9"/>
                    </a:lnTo>
                    <a:lnTo>
                      <a:pt x="6" y="11"/>
                    </a:lnTo>
                    <a:lnTo>
                      <a:pt x="6" y="11"/>
                    </a:lnTo>
                    <a:lnTo>
                      <a:pt x="6" y="11"/>
                    </a:lnTo>
                    <a:lnTo>
                      <a:pt x="16" y="4"/>
                    </a:lnTo>
                    <a:lnTo>
                      <a:pt x="16" y="3"/>
                    </a:lnTo>
                    <a:lnTo>
                      <a:pt x="16" y="3"/>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4" name="Google Shape;744;p14"/>
              <p:cNvSpPr/>
              <p:nvPr/>
            </p:nvSpPr>
            <p:spPr>
              <a:xfrm>
                <a:off x="5202" y="2452"/>
                <a:ext cx="16" cy="8"/>
              </a:xfrm>
              <a:custGeom>
                <a:rect b="b" l="l" r="r" t="t"/>
                <a:pathLst>
                  <a:path extrusionOk="0" h="8" w="16">
                    <a:moveTo>
                      <a:pt x="0" y="4"/>
                    </a:moveTo>
                    <a:lnTo>
                      <a:pt x="15" y="0"/>
                    </a:lnTo>
                    <a:lnTo>
                      <a:pt x="16" y="2"/>
                    </a:lnTo>
                    <a:lnTo>
                      <a:pt x="13" y="6"/>
                    </a:lnTo>
                    <a:lnTo>
                      <a:pt x="1" y="8"/>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5" name="Google Shape;745;p14"/>
              <p:cNvSpPr/>
              <p:nvPr/>
            </p:nvSpPr>
            <p:spPr>
              <a:xfrm>
                <a:off x="5202" y="2451"/>
                <a:ext cx="16" cy="9"/>
              </a:xfrm>
              <a:custGeom>
                <a:rect b="b" l="l" r="r" t="t"/>
                <a:pathLst>
                  <a:path extrusionOk="0" h="9" w="16">
                    <a:moveTo>
                      <a:pt x="15" y="1"/>
                    </a:moveTo>
                    <a:lnTo>
                      <a:pt x="15" y="3"/>
                    </a:lnTo>
                    <a:lnTo>
                      <a:pt x="13" y="7"/>
                    </a:lnTo>
                    <a:lnTo>
                      <a:pt x="1" y="9"/>
                    </a:lnTo>
                    <a:lnTo>
                      <a:pt x="0" y="5"/>
                    </a:lnTo>
                    <a:lnTo>
                      <a:pt x="15" y="1"/>
                    </a:lnTo>
                    <a:close/>
                    <a:moveTo>
                      <a:pt x="15" y="0"/>
                    </a:moveTo>
                    <a:lnTo>
                      <a:pt x="14" y="1"/>
                    </a:lnTo>
                    <a:lnTo>
                      <a:pt x="0" y="5"/>
                    </a:lnTo>
                    <a:lnTo>
                      <a:pt x="0" y="5"/>
                    </a:lnTo>
                    <a:lnTo>
                      <a:pt x="0" y="5"/>
                    </a:lnTo>
                    <a:lnTo>
                      <a:pt x="1" y="9"/>
                    </a:lnTo>
                    <a:lnTo>
                      <a:pt x="1" y="9"/>
                    </a:lnTo>
                    <a:lnTo>
                      <a:pt x="1" y="9"/>
                    </a:lnTo>
                    <a:lnTo>
                      <a:pt x="13" y="8"/>
                    </a:lnTo>
                    <a:lnTo>
                      <a:pt x="13" y="8"/>
                    </a:lnTo>
                    <a:lnTo>
                      <a:pt x="13" y="7"/>
                    </a:lnTo>
                    <a:lnTo>
                      <a:pt x="16" y="3"/>
                    </a:lnTo>
                    <a:lnTo>
                      <a:pt x="16" y="3"/>
                    </a:lnTo>
                    <a:lnTo>
                      <a:pt x="16" y="2"/>
                    </a:lnTo>
                    <a:lnTo>
                      <a:pt x="15" y="1"/>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6" name="Google Shape;746;p14"/>
              <p:cNvSpPr/>
              <p:nvPr/>
            </p:nvSpPr>
            <p:spPr>
              <a:xfrm>
                <a:off x="5202" y="2451"/>
                <a:ext cx="16" cy="9"/>
              </a:xfrm>
              <a:custGeom>
                <a:rect b="b" l="l" r="r" t="t"/>
                <a:pathLst>
                  <a:path extrusionOk="0" h="9" w="16">
                    <a:moveTo>
                      <a:pt x="15" y="1"/>
                    </a:moveTo>
                    <a:lnTo>
                      <a:pt x="15" y="3"/>
                    </a:lnTo>
                    <a:lnTo>
                      <a:pt x="13" y="7"/>
                    </a:lnTo>
                    <a:lnTo>
                      <a:pt x="1" y="9"/>
                    </a:lnTo>
                    <a:lnTo>
                      <a:pt x="0" y="5"/>
                    </a:lnTo>
                    <a:lnTo>
                      <a:pt x="15" y="1"/>
                    </a:lnTo>
                    <a:moveTo>
                      <a:pt x="15" y="0"/>
                    </a:moveTo>
                    <a:lnTo>
                      <a:pt x="14" y="1"/>
                    </a:lnTo>
                    <a:lnTo>
                      <a:pt x="0" y="5"/>
                    </a:lnTo>
                    <a:lnTo>
                      <a:pt x="0" y="5"/>
                    </a:lnTo>
                    <a:lnTo>
                      <a:pt x="0" y="5"/>
                    </a:lnTo>
                    <a:lnTo>
                      <a:pt x="1" y="9"/>
                    </a:lnTo>
                    <a:lnTo>
                      <a:pt x="1" y="9"/>
                    </a:lnTo>
                    <a:lnTo>
                      <a:pt x="1" y="9"/>
                    </a:lnTo>
                    <a:lnTo>
                      <a:pt x="13" y="8"/>
                    </a:lnTo>
                    <a:lnTo>
                      <a:pt x="13" y="8"/>
                    </a:lnTo>
                    <a:lnTo>
                      <a:pt x="13" y="7"/>
                    </a:lnTo>
                    <a:lnTo>
                      <a:pt x="16" y="3"/>
                    </a:lnTo>
                    <a:lnTo>
                      <a:pt x="16" y="3"/>
                    </a:lnTo>
                    <a:lnTo>
                      <a:pt x="16" y="2"/>
                    </a:lnTo>
                    <a:lnTo>
                      <a:pt x="15" y="1"/>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7" name="Google Shape;747;p14"/>
              <p:cNvSpPr/>
              <p:nvPr/>
            </p:nvSpPr>
            <p:spPr>
              <a:xfrm>
                <a:off x="5079" y="2300"/>
                <a:ext cx="109" cy="122"/>
              </a:xfrm>
              <a:custGeom>
                <a:rect b="b" l="l" r="r" t="t"/>
                <a:pathLst>
                  <a:path extrusionOk="0" h="122" w="109">
                    <a:moveTo>
                      <a:pt x="10" y="116"/>
                    </a:moveTo>
                    <a:lnTo>
                      <a:pt x="16" y="106"/>
                    </a:lnTo>
                    <a:lnTo>
                      <a:pt x="14" y="91"/>
                    </a:lnTo>
                    <a:lnTo>
                      <a:pt x="10" y="86"/>
                    </a:lnTo>
                    <a:lnTo>
                      <a:pt x="0" y="85"/>
                    </a:lnTo>
                    <a:lnTo>
                      <a:pt x="3" y="70"/>
                    </a:lnTo>
                    <a:lnTo>
                      <a:pt x="5" y="69"/>
                    </a:lnTo>
                    <a:lnTo>
                      <a:pt x="10" y="61"/>
                    </a:lnTo>
                    <a:lnTo>
                      <a:pt x="8" y="48"/>
                    </a:lnTo>
                    <a:lnTo>
                      <a:pt x="11" y="39"/>
                    </a:lnTo>
                    <a:lnTo>
                      <a:pt x="16" y="30"/>
                    </a:lnTo>
                    <a:lnTo>
                      <a:pt x="20" y="16"/>
                    </a:lnTo>
                    <a:lnTo>
                      <a:pt x="26" y="13"/>
                    </a:lnTo>
                    <a:lnTo>
                      <a:pt x="31" y="14"/>
                    </a:lnTo>
                    <a:lnTo>
                      <a:pt x="37" y="5"/>
                    </a:lnTo>
                    <a:lnTo>
                      <a:pt x="42" y="5"/>
                    </a:lnTo>
                    <a:lnTo>
                      <a:pt x="61" y="13"/>
                    </a:lnTo>
                    <a:lnTo>
                      <a:pt x="83" y="13"/>
                    </a:lnTo>
                    <a:lnTo>
                      <a:pt x="95" y="9"/>
                    </a:lnTo>
                    <a:lnTo>
                      <a:pt x="101" y="0"/>
                    </a:lnTo>
                    <a:lnTo>
                      <a:pt x="109" y="0"/>
                    </a:lnTo>
                    <a:lnTo>
                      <a:pt x="101" y="19"/>
                    </a:lnTo>
                    <a:lnTo>
                      <a:pt x="86" y="25"/>
                    </a:lnTo>
                    <a:lnTo>
                      <a:pt x="74" y="21"/>
                    </a:lnTo>
                    <a:lnTo>
                      <a:pt x="28" y="21"/>
                    </a:lnTo>
                    <a:lnTo>
                      <a:pt x="22" y="28"/>
                    </a:lnTo>
                    <a:lnTo>
                      <a:pt x="20" y="38"/>
                    </a:lnTo>
                    <a:lnTo>
                      <a:pt x="36" y="51"/>
                    </a:lnTo>
                    <a:lnTo>
                      <a:pt x="42" y="43"/>
                    </a:lnTo>
                    <a:lnTo>
                      <a:pt x="58" y="38"/>
                    </a:lnTo>
                    <a:lnTo>
                      <a:pt x="74" y="36"/>
                    </a:lnTo>
                    <a:lnTo>
                      <a:pt x="84" y="41"/>
                    </a:lnTo>
                    <a:lnTo>
                      <a:pt x="79" y="45"/>
                    </a:lnTo>
                    <a:lnTo>
                      <a:pt x="68" y="46"/>
                    </a:lnTo>
                    <a:lnTo>
                      <a:pt x="56" y="57"/>
                    </a:lnTo>
                    <a:lnTo>
                      <a:pt x="45" y="57"/>
                    </a:lnTo>
                    <a:lnTo>
                      <a:pt x="42" y="58"/>
                    </a:lnTo>
                    <a:lnTo>
                      <a:pt x="44" y="64"/>
                    </a:lnTo>
                    <a:lnTo>
                      <a:pt x="59" y="69"/>
                    </a:lnTo>
                    <a:lnTo>
                      <a:pt x="59" y="83"/>
                    </a:lnTo>
                    <a:lnTo>
                      <a:pt x="64" y="93"/>
                    </a:lnTo>
                    <a:lnTo>
                      <a:pt x="64" y="98"/>
                    </a:lnTo>
                    <a:lnTo>
                      <a:pt x="58" y="99"/>
                    </a:lnTo>
                    <a:lnTo>
                      <a:pt x="54" y="111"/>
                    </a:lnTo>
                    <a:lnTo>
                      <a:pt x="46" y="109"/>
                    </a:lnTo>
                    <a:lnTo>
                      <a:pt x="48" y="98"/>
                    </a:lnTo>
                    <a:lnTo>
                      <a:pt x="38" y="88"/>
                    </a:lnTo>
                    <a:lnTo>
                      <a:pt x="39" y="72"/>
                    </a:lnTo>
                    <a:lnTo>
                      <a:pt x="32" y="69"/>
                    </a:lnTo>
                    <a:lnTo>
                      <a:pt x="30" y="74"/>
                    </a:lnTo>
                    <a:lnTo>
                      <a:pt x="24" y="73"/>
                    </a:lnTo>
                    <a:lnTo>
                      <a:pt x="21" y="77"/>
                    </a:lnTo>
                    <a:lnTo>
                      <a:pt x="26" y="81"/>
                    </a:lnTo>
                    <a:lnTo>
                      <a:pt x="24" y="108"/>
                    </a:lnTo>
                    <a:lnTo>
                      <a:pt x="19" y="121"/>
                    </a:lnTo>
                    <a:lnTo>
                      <a:pt x="10" y="122"/>
                    </a:lnTo>
                    <a:lnTo>
                      <a:pt x="10" y="11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8" name="Google Shape;748;p14"/>
              <p:cNvSpPr/>
              <p:nvPr/>
            </p:nvSpPr>
            <p:spPr>
              <a:xfrm>
                <a:off x="5078" y="2299"/>
                <a:ext cx="110" cy="123"/>
              </a:xfrm>
              <a:custGeom>
                <a:rect b="b" l="l" r="r" t="t"/>
                <a:pathLst>
                  <a:path extrusionOk="0" h="123" w="110">
                    <a:moveTo>
                      <a:pt x="109" y="1"/>
                    </a:moveTo>
                    <a:lnTo>
                      <a:pt x="102" y="19"/>
                    </a:lnTo>
                    <a:lnTo>
                      <a:pt x="87" y="26"/>
                    </a:lnTo>
                    <a:lnTo>
                      <a:pt x="75" y="22"/>
                    </a:lnTo>
                    <a:lnTo>
                      <a:pt x="29" y="22"/>
                    </a:lnTo>
                    <a:lnTo>
                      <a:pt x="23" y="29"/>
                    </a:lnTo>
                    <a:lnTo>
                      <a:pt x="21" y="39"/>
                    </a:lnTo>
                    <a:lnTo>
                      <a:pt x="37" y="52"/>
                    </a:lnTo>
                    <a:lnTo>
                      <a:pt x="43" y="44"/>
                    </a:lnTo>
                    <a:lnTo>
                      <a:pt x="59" y="39"/>
                    </a:lnTo>
                    <a:lnTo>
                      <a:pt x="75" y="37"/>
                    </a:lnTo>
                    <a:lnTo>
                      <a:pt x="85" y="42"/>
                    </a:lnTo>
                    <a:lnTo>
                      <a:pt x="80" y="46"/>
                    </a:lnTo>
                    <a:lnTo>
                      <a:pt x="69" y="47"/>
                    </a:lnTo>
                    <a:lnTo>
                      <a:pt x="57" y="58"/>
                    </a:lnTo>
                    <a:lnTo>
                      <a:pt x="46" y="57"/>
                    </a:lnTo>
                    <a:lnTo>
                      <a:pt x="43" y="59"/>
                    </a:lnTo>
                    <a:lnTo>
                      <a:pt x="45" y="65"/>
                    </a:lnTo>
                    <a:lnTo>
                      <a:pt x="59" y="70"/>
                    </a:lnTo>
                    <a:lnTo>
                      <a:pt x="59" y="84"/>
                    </a:lnTo>
                    <a:lnTo>
                      <a:pt x="65" y="95"/>
                    </a:lnTo>
                    <a:lnTo>
                      <a:pt x="65" y="99"/>
                    </a:lnTo>
                    <a:lnTo>
                      <a:pt x="58" y="100"/>
                    </a:lnTo>
                    <a:lnTo>
                      <a:pt x="55" y="111"/>
                    </a:lnTo>
                    <a:lnTo>
                      <a:pt x="47" y="110"/>
                    </a:lnTo>
                    <a:lnTo>
                      <a:pt x="49" y="99"/>
                    </a:lnTo>
                    <a:lnTo>
                      <a:pt x="40" y="89"/>
                    </a:lnTo>
                    <a:lnTo>
                      <a:pt x="40" y="73"/>
                    </a:lnTo>
                    <a:lnTo>
                      <a:pt x="33" y="70"/>
                    </a:lnTo>
                    <a:lnTo>
                      <a:pt x="31" y="75"/>
                    </a:lnTo>
                    <a:lnTo>
                      <a:pt x="25" y="74"/>
                    </a:lnTo>
                    <a:lnTo>
                      <a:pt x="22" y="78"/>
                    </a:lnTo>
                    <a:lnTo>
                      <a:pt x="26" y="82"/>
                    </a:lnTo>
                    <a:lnTo>
                      <a:pt x="24" y="109"/>
                    </a:lnTo>
                    <a:lnTo>
                      <a:pt x="20" y="122"/>
                    </a:lnTo>
                    <a:lnTo>
                      <a:pt x="11" y="123"/>
                    </a:lnTo>
                    <a:lnTo>
                      <a:pt x="11" y="117"/>
                    </a:lnTo>
                    <a:lnTo>
                      <a:pt x="17" y="107"/>
                    </a:lnTo>
                    <a:lnTo>
                      <a:pt x="15" y="92"/>
                    </a:lnTo>
                    <a:lnTo>
                      <a:pt x="11" y="87"/>
                    </a:lnTo>
                    <a:lnTo>
                      <a:pt x="1" y="86"/>
                    </a:lnTo>
                    <a:lnTo>
                      <a:pt x="4" y="72"/>
                    </a:lnTo>
                    <a:lnTo>
                      <a:pt x="7" y="71"/>
                    </a:lnTo>
                    <a:lnTo>
                      <a:pt x="11" y="62"/>
                    </a:lnTo>
                    <a:lnTo>
                      <a:pt x="9" y="49"/>
                    </a:lnTo>
                    <a:lnTo>
                      <a:pt x="12" y="40"/>
                    </a:lnTo>
                    <a:lnTo>
                      <a:pt x="17" y="31"/>
                    </a:lnTo>
                    <a:lnTo>
                      <a:pt x="21" y="17"/>
                    </a:lnTo>
                    <a:lnTo>
                      <a:pt x="27" y="14"/>
                    </a:lnTo>
                    <a:lnTo>
                      <a:pt x="32" y="15"/>
                    </a:lnTo>
                    <a:lnTo>
                      <a:pt x="38" y="6"/>
                    </a:lnTo>
                    <a:lnTo>
                      <a:pt x="43" y="6"/>
                    </a:lnTo>
                    <a:lnTo>
                      <a:pt x="62" y="14"/>
                    </a:lnTo>
                    <a:lnTo>
                      <a:pt x="84" y="14"/>
                    </a:lnTo>
                    <a:lnTo>
                      <a:pt x="96" y="11"/>
                    </a:lnTo>
                    <a:lnTo>
                      <a:pt x="102" y="1"/>
                    </a:lnTo>
                    <a:lnTo>
                      <a:pt x="109" y="1"/>
                    </a:lnTo>
                    <a:close/>
                    <a:moveTo>
                      <a:pt x="110" y="0"/>
                    </a:moveTo>
                    <a:lnTo>
                      <a:pt x="109" y="0"/>
                    </a:lnTo>
                    <a:lnTo>
                      <a:pt x="102" y="0"/>
                    </a:lnTo>
                    <a:lnTo>
                      <a:pt x="102" y="0"/>
                    </a:lnTo>
                    <a:lnTo>
                      <a:pt x="101" y="1"/>
                    </a:lnTo>
                    <a:lnTo>
                      <a:pt x="96" y="10"/>
                    </a:lnTo>
                    <a:lnTo>
                      <a:pt x="84" y="14"/>
                    </a:lnTo>
                    <a:lnTo>
                      <a:pt x="62" y="14"/>
                    </a:lnTo>
                    <a:lnTo>
                      <a:pt x="43" y="6"/>
                    </a:lnTo>
                    <a:lnTo>
                      <a:pt x="43" y="6"/>
                    </a:lnTo>
                    <a:lnTo>
                      <a:pt x="43" y="6"/>
                    </a:lnTo>
                    <a:lnTo>
                      <a:pt x="38" y="6"/>
                    </a:lnTo>
                    <a:lnTo>
                      <a:pt x="37" y="6"/>
                    </a:lnTo>
                    <a:lnTo>
                      <a:pt x="37" y="6"/>
                    </a:lnTo>
                    <a:lnTo>
                      <a:pt x="32" y="14"/>
                    </a:lnTo>
                    <a:lnTo>
                      <a:pt x="27" y="14"/>
                    </a:lnTo>
                    <a:lnTo>
                      <a:pt x="27" y="14"/>
                    </a:lnTo>
                    <a:lnTo>
                      <a:pt x="27" y="14"/>
                    </a:lnTo>
                    <a:lnTo>
                      <a:pt x="21" y="16"/>
                    </a:lnTo>
                    <a:lnTo>
                      <a:pt x="21" y="16"/>
                    </a:lnTo>
                    <a:lnTo>
                      <a:pt x="21" y="17"/>
                    </a:lnTo>
                    <a:lnTo>
                      <a:pt x="16" y="31"/>
                    </a:lnTo>
                    <a:lnTo>
                      <a:pt x="12" y="39"/>
                    </a:lnTo>
                    <a:lnTo>
                      <a:pt x="12" y="40"/>
                    </a:lnTo>
                    <a:lnTo>
                      <a:pt x="12" y="40"/>
                    </a:lnTo>
                    <a:lnTo>
                      <a:pt x="9" y="48"/>
                    </a:lnTo>
                    <a:lnTo>
                      <a:pt x="9" y="49"/>
                    </a:lnTo>
                    <a:lnTo>
                      <a:pt x="9" y="49"/>
                    </a:lnTo>
                    <a:lnTo>
                      <a:pt x="11" y="62"/>
                    </a:lnTo>
                    <a:lnTo>
                      <a:pt x="6" y="70"/>
                    </a:lnTo>
                    <a:lnTo>
                      <a:pt x="4" y="71"/>
                    </a:lnTo>
                    <a:lnTo>
                      <a:pt x="3" y="71"/>
                    </a:lnTo>
                    <a:lnTo>
                      <a:pt x="3" y="72"/>
                    </a:lnTo>
                    <a:lnTo>
                      <a:pt x="0" y="86"/>
                    </a:lnTo>
                    <a:lnTo>
                      <a:pt x="0" y="86"/>
                    </a:lnTo>
                    <a:lnTo>
                      <a:pt x="1" y="86"/>
                    </a:lnTo>
                    <a:lnTo>
                      <a:pt x="11" y="87"/>
                    </a:lnTo>
                    <a:lnTo>
                      <a:pt x="15" y="92"/>
                    </a:lnTo>
                    <a:lnTo>
                      <a:pt x="16" y="107"/>
                    </a:lnTo>
                    <a:lnTo>
                      <a:pt x="11" y="117"/>
                    </a:lnTo>
                    <a:lnTo>
                      <a:pt x="11" y="117"/>
                    </a:lnTo>
                    <a:lnTo>
                      <a:pt x="11" y="117"/>
                    </a:lnTo>
                    <a:lnTo>
                      <a:pt x="11" y="123"/>
                    </a:lnTo>
                    <a:lnTo>
                      <a:pt x="11" y="123"/>
                    </a:lnTo>
                    <a:lnTo>
                      <a:pt x="11" y="123"/>
                    </a:lnTo>
                    <a:lnTo>
                      <a:pt x="20" y="122"/>
                    </a:lnTo>
                    <a:lnTo>
                      <a:pt x="20" y="122"/>
                    </a:lnTo>
                    <a:lnTo>
                      <a:pt x="20" y="122"/>
                    </a:lnTo>
                    <a:lnTo>
                      <a:pt x="25" y="109"/>
                    </a:lnTo>
                    <a:lnTo>
                      <a:pt x="25" y="109"/>
                    </a:lnTo>
                    <a:lnTo>
                      <a:pt x="25" y="109"/>
                    </a:lnTo>
                    <a:lnTo>
                      <a:pt x="27" y="82"/>
                    </a:lnTo>
                    <a:lnTo>
                      <a:pt x="27" y="82"/>
                    </a:lnTo>
                    <a:lnTo>
                      <a:pt x="27" y="82"/>
                    </a:lnTo>
                    <a:lnTo>
                      <a:pt x="22" y="78"/>
                    </a:lnTo>
                    <a:lnTo>
                      <a:pt x="26" y="75"/>
                    </a:lnTo>
                    <a:lnTo>
                      <a:pt x="31" y="76"/>
                    </a:lnTo>
                    <a:lnTo>
                      <a:pt x="31" y="76"/>
                    </a:lnTo>
                    <a:lnTo>
                      <a:pt x="31" y="75"/>
                    </a:lnTo>
                    <a:lnTo>
                      <a:pt x="33" y="70"/>
                    </a:lnTo>
                    <a:lnTo>
                      <a:pt x="40" y="74"/>
                    </a:lnTo>
                    <a:lnTo>
                      <a:pt x="39" y="89"/>
                    </a:lnTo>
                    <a:lnTo>
                      <a:pt x="39" y="89"/>
                    </a:lnTo>
                    <a:lnTo>
                      <a:pt x="39" y="90"/>
                    </a:lnTo>
                    <a:lnTo>
                      <a:pt x="48" y="99"/>
                    </a:lnTo>
                    <a:lnTo>
                      <a:pt x="47" y="110"/>
                    </a:lnTo>
                    <a:lnTo>
                      <a:pt x="47" y="110"/>
                    </a:lnTo>
                    <a:lnTo>
                      <a:pt x="47" y="110"/>
                    </a:lnTo>
                    <a:lnTo>
                      <a:pt x="55" y="112"/>
                    </a:lnTo>
                    <a:lnTo>
                      <a:pt x="55" y="112"/>
                    </a:lnTo>
                    <a:lnTo>
                      <a:pt x="55" y="111"/>
                    </a:lnTo>
                    <a:lnTo>
                      <a:pt x="59" y="100"/>
                    </a:lnTo>
                    <a:lnTo>
                      <a:pt x="65" y="99"/>
                    </a:lnTo>
                    <a:lnTo>
                      <a:pt x="66" y="99"/>
                    </a:lnTo>
                    <a:lnTo>
                      <a:pt x="65" y="99"/>
                    </a:lnTo>
                    <a:lnTo>
                      <a:pt x="65" y="95"/>
                    </a:lnTo>
                    <a:lnTo>
                      <a:pt x="65" y="94"/>
                    </a:lnTo>
                    <a:lnTo>
                      <a:pt x="65" y="94"/>
                    </a:lnTo>
                    <a:lnTo>
                      <a:pt x="60" y="84"/>
                    </a:lnTo>
                    <a:lnTo>
                      <a:pt x="60" y="70"/>
                    </a:lnTo>
                    <a:lnTo>
                      <a:pt x="60" y="69"/>
                    </a:lnTo>
                    <a:lnTo>
                      <a:pt x="59" y="69"/>
                    </a:lnTo>
                    <a:lnTo>
                      <a:pt x="46" y="65"/>
                    </a:lnTo>
                    <a:lnTo>
                      <a:pt x="43" y="59"/>
                    </a:lnTo>
                    <a:lnTo>
                      <a:pt x="46" y="58"/>
                    </a:lnTo>
                    <a:lnTo>
                      <a:pt x="56" y="59"/>
                    </a:lnTo>
                    <a:lnTo>
                      <a:pt x="57" y="59"/>
                    </a:lnTo>
                    <a:lnTo>
                      <a:pt x="57" y="59"/>
                    </a:lnTo>
                    <a:lnTo>
                      <a:pt x="69" y="47"/>
                    </a:lnTo>
                    <a:lnTo>
                      <a:pt x="80" y="46"/>
                    </a:lnTo>
                    <a:lnTo>
                      <a:pt x="80" y="46"/>
                    </a:lnTo>
                    <a:lnTo>
                      <a:pt x="80" y="46"/>
                    </a:lnTo>
                    <a:lnTo>
                      <a:pt x="85" y="43"/>
                    </a:lnTo>
                    <a:lnTo>
                      <a:pt x="86" y="42"/>
                    </a:lnTo>
                    <a:lnTo>
                      <a:pt x="85" y="42"/>
                    </a:lnTo>
                    <a:lnTo>
                      <a:pt x="76" y="37"/>
                    </a:lnTo>
                    <a:lnTo>
                      <a:pt x="75" y="37"/>
                    </a:lnTo>
                    <a:lnTo>
                      <a:pt x="75" y="37"/>
                    </a:lnTo>
                    <a:lnTo>
                      <a:pt x="59" y="38"/>
                    </a:lnTo>
                    <a:lnTo>
                      <a:pt x="59" y="38"/>
                    </a:lnTo>
                    <a:lnTo>
                      <a:pt x="59" y="38"/>
                    </a:lnTo>
                    <a:lnTo>
                      <a:pt x="43" y="44"/>
                    </a:lnTo>
                    <a:lnTo>
                      <a:pt x="43" y="44"/>
                    </a:lnTo>
                    <a:lnTo>
                      <a:pt x="43" y="44"/>
                    </a:lnTo>
                    <a:lnTo>
                      <a:pt x="37" y="51"/>
                    </a:lnTo>
                    <a:lnTo>
                      <a:pt x="21" y="39"/>
                    </a:lnTo>
                    <a:lnTo>
                      <a:pt x="23" y="29"/>
                    </a:lnTo>
                    <a:lnTo>
                      <a:pt x="29" y="22"/>
                    </a:lnTo>
                    <a:lnTo>
                      <a:pt x="75" y="22"/>
                    </a:lnTo>
                    <a:lnTo>
                      <a:pt x="87" y="26"/>
                    </a:lnTo>
                    <a:lnTo>
                      <a:pt x="87" y="26"/>
                    </a:lnTo>
                    <a:lnTo>
                      <a:pt x="87" y="26"/>
                    </a:lnTo>
                    <a:lnTo>
                      <a:pt x="102" y="20"/>
                    </a:lnTo>
                    <a:lnTo>
                      <a:pt x="102" y="20"/>
                    </a:lnTo>
                    <a:lnTo>
                      <a:pt x="102" y="20"/>
                    </a:lnTo>
                    <a:lnTo>
                      <a:pt x="110" y="1"/>
                    </a:lnTo>
                    <a:lnTo>
                      <a:pt x="110" y="0"/>
                    </a:lnTo>
                    <a:lnTo>
                      <a:pt x="1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9" name="Google Shape;749;p14"/>
              <p:cNvSpPr/>
              <p:nvPr/>
            </p:nvSpPr>
            <p:spPr>
              <a:xfrm>
                <a:off x="5078" y="2299"/>
                <a:ext cx="110" cy="123"/>
              </a:xfrm>
              <a:custGeom>
                <a:rect b="b" l="l" r="r" t="t"/>
                <a:pathLst>
                  <a:path extrusionOk="0" h="123" w="110">
                    <a:moveTo>
                      <a:pt x="109" y="1"/>
                    </a:moveTo>
                    <a:lnTo>
                      <a:pt x="102" y="19"/>
                    </a:lnTo>
                    <a:lnTo>
                      <a:pt x="87" y="26"/>
                    </a:lnTo>
                    <a:lnTo>
                      <a:pt x="75" y="22"/>
                    </a:lnTo>
                    <a:lnTo>
                      <a:pt x="29" y="22"/>
                    </a:lnTo>
                    <a:lnTo>
                      <a:pt x="23" y="29"/>
                    </a:lnTo>
                    <a:lnTo>
                      <a:pt x="21" y="39"/>
                    </a:lnTo>
                    <a:lnTo>
                      <a:pt x="37" y="52"/>
                    </a:lnTo>
                    <a:lnTo>
                      <a:pt x="43" y="44"/>
                    </a:lnTo>
                    <a:lnTo>
                      <a:pt x="59" y="39"/>
                    </a:lnTo>
                    <a:lnTo>
                      <a:pt x="75" y="37"/>
                    </a:lnTo>
                    <a:lnTo>
                      <a:pt x="85" y="42"/>
                    </a:lnTo>
                    <a:lnTo>
                      <a:pt x="80" y="46"/>
                    </a:lnTo>
                    <a:lnTo>
                      <a:pt x="69" y="47"/>
                    </a:lnTo>
                    <a:lnTo>
                      <a:pt x="57" y="58"/>
                    </a:lnTo>
                    <a:lnTo>
                      <a:pt x="46" y="57"/>
                    </a:lnTo>
                    <a:lnTo>
                      <a:pt x="43" y="59"/>
                    </a:lnTo>
                    <a:lnTo>
                      <a:pt x="45" y="65"/>
                    </a:lnTo>
                    <a:lnTo>
                      <a:pt x="59" y="70"/>
                    </a:lnTo>
                    <a:lnTo>
                      <a:pt x="59" y="84"/>
                    </a:lnTo>
                    <a:lnTo>
                      <a:pt x="65" y="95"/>
                    </a:lnTo>
                    <a:lnTo>
                      <a:pt x="65" y="99"/>
                    </a:lnTo>
                    <a:lnTo>
                      <a:pt x="58" y="100"/>
                    </a:lnTo>
                    <a:lnTo>
                      <a:pt x="55" y="111"/>
                    </a:lnTo>
                    <a:lnTo>
                      <a:pt x="47" y="110"/>
                    </a:lnTo>
                    <a:lnTo>
                      <a:pt x="49" y="99"/>
                    </a:lnTo>
                    <a:lnTo>
                      <a:pt x="40" y="89"/>
                    </a:lnTo>
                    <a:lnTo>
                      <a:pt x="40" y="73"/>
                    </a:lnTo>
                    <a:lnTo>
                      <a:pt x="33" y="70"/>
                    </a:lnTo>
                    <a:lnTo>
                      <a:pt x="31" y="75"/>
                    </a:lnTo>
                    <a:lnTo>
                      <a:pt x="25" y="74"/>
                    </a:lnTo>
                    <a:lnTo>
                      <a:pt x="22" y="78"/>
                    </a:lnTo>
                    <a:lnTo>
                      <a:pt x="26" y="82"/>
                    </a:lnTo>
                    <a:lnTo>
                      <a:pt x="24" y="109"/>
                    </a:lnTo>
                    <a:lnTo>
                      <a:pt x="20" y="122"/>
                    </a:lnTo>
                    <a:lnTo>
                      <a:pt x="11" y="123"/>
                    </a:lnTo>
                    <a:lnTo>
                      <a:pt x="11" y="117"/>
                    </a:lnTo>
                    <a:lnTo>
                      <a:pt x="17" y="107"/>
                    </a:lnTo>
                    <a:lnTo>
                      <a:pt x="15" y="92"/>
                    </a:lnTo>
                    <a:lnTo>
                      <a:pt x="11" y="87"/>
                    </a:lnTo>
                    <a:lnTo>
                      <a:pt x="1" y="86"/>
                    </a:lnTo>
                    <a:lnTo>
                      <a:pt x="4" y="72"/>
                    </a:lnTo>
                    <a:lnTo>
                      <a:pt x="7" y="71"/>
                    </a:lnTo>
                    <a:lnTo>
                      <a:pt x="11" y="62"/>
                    </a:lnTo>
                    <a:lnTo>
                      <a:pt x="9" y="49"/>
                    </a:lnTo>
                    <a:lnTo>
                      <a:pt x="12" y="40"/>
                    </a:lnTo>
                    <a:lnTo>
                      <a:pt x="17" y="31"/>
                    </a:lnTo>
                    <a:lnTo>
                      <a:pt x="21" y="17"/>
                    </a:lnTo>
                    <a:lnTo>
                      <a:pt x="27" y="14"/>
                    </a:lnTo>
                    <a:lnTo>
                      <a:pt x="32" y="15"/>
                    </a:lnTo>
                    <a:lnTo>
                      <a:pt x="38" y="6"/>
                    </a:lnTo>
                    <a:lnTo>
                      <a:pt x="43" y="6"/>
                    </a:lnTo>
                    <a:lnTo>
                      <a:pt x="62" y="14"/>
                    </a:lnTo>
                    <a:lnTo>
                      <a:pt x="84" y="14"/>
                    </a:lnTo>
                    <a:lnTo>
                      <a:pt x="96" y="11"/>
                    </a:lnTo>
                    <a:lnTo>
                      <a:pt x="102" y="1"/>
                    </a:lnTo>
                    <a:lnTo>
                      <a:pt x="109" y="1"/>
                    </a:lnTo>
                    <a:moveTo>
                      <a:pt x="110" y="0"/>
                    </a:moveTo>
                    <a:lnTo>
                      <a:pt x="109" y="0"/>
                    </a:lnTo>
                    <a:lnTo>
                      <a:pt x="102" y="0"/>
                    </a:lnTo>
                    <a:lnTo>
                      <a:pt x="102" y="0"/>
                    </a:lnTo>
                    <a:lnTo>
                      <a:pt x="101" y="1"/>
                    </a:lnTo>
                    <a:lnTo>
                      <a:pt x="96" y="10"/>
                    </a:lnTo>
                    <a:lnTo>
                      <a:pt x="84" y="14"/>
                    </a:lnTo>
                    <a:lnTo>
                      <a:pt x="62" y="14"/>
                    </a:lnTo>
                    <a:lnTo>
                      <a:pt x="43" y="6"/>
                    </a:lnTo>
                    <a:lnTo>
                      <a:pt x="43" y="6"/>
                    </a:lnTo>
                    <a:lnTo>
                      <a:pt x="43" y="6"/>
                    </a:lnTo>
                    <a:lnTo>
                      <a:pt x="38" y="6"/>
                    </a:lnTo>
                    <a:lnTo>
                      <a:pt x="37" y="6"/>
                    </a:lnTo>
                    <a:lnTo>
                      <a:pt x="37" y="6"/>
                    </a:lnTo>
                    <a:lnTo>
                      <a:pt x="32" y="14"/>
                    </a:lnTo>
                    <a:lnTo>
                      <a:pt x="27" y="14"/>
                    </a:lnTo>
                    <a:lnTo>
                      <a:pt x="27" y="14"/>
                    </a:lnTo>
                    <a:lnTo>
                      <a:pt x="27" y="14"/>
                    </a:lnTo>
                    <a:lnTo>
                      <a:pt x="21" y="16"/>
                    </a:lnTo>
                    <a:lnTo>
                      <a:pt x="21" y="16"/>
                    </a:lnTo>
                    <a:lnTo>
                      <a:pt x="21" y="17"/>
                    </a:lnTo>
                    <a:lnTo>
                      <a:pt x="16" y="31"/>
                    </a:lnTo>
                    <a:lnTo>
                      <a:pt x="12" y="39"/>
                    </a:lnTo>
                    <a:lnTo>
                      <a:pt x="12" y="40"/>
                    </a:lnTo>
                    <a:lnTo>
                      <a:pt x="12" y="40"/>
                    </a:lnTo>
                    <a:lnTo>
                      <a:pt x="9" y="48"/>
                    </a:lnTo>
                    <a:lnTo>
                      <a:pt x="9" y="49"/>
                    </a:lnTo>
                    <a:lnTo>
                      <a:pt x="9" y="49"/>
                    </a:lnTo>
                    <a:lnTo>
                      <a:pt x="11" y="62"/>
                    </a:lnTo>
                    <a:lnTo>
                      <a:pt x="6" y="70"/>
                    </a:lnTo>
                    <a:lnTo>
                      <a:pt x="4" y="71"/>
                    </a:lnTo>
                    <a:lnTo>
                      <a:pt x="3" y="71"/>
                    </a:lnTo>
                    <a:lnTo>
                      <a:pt x="3" y="72"/>
                    </a:lnTo>
                    <a:lnTo>
                      <a:pt x="0" y="86"/>
                    </a:lnTo>
                    <a:lnTo>
                      <a:pt x="0" y="86"/>
                    </a:lnTo>
                    <a:lnTo>
                      <a:pt x="1" y="86"/>
                    </a:lnTo>
                    <a:lnTo>
                      <a:pt x="11" y="87"/>
                    </a:lnTo>
                    <a:lnTo>
                      <a:pt x="15" y="92"/>
                    </a:lnTo>
                    <a:lnTo>
                      <a:pt x="16" y="107"/>
                    </a:lnTo>
                    <a:lnTo>
                      <a:pt x="11" y="117"/>
                    </a:lnTo>
                    <a:lnTo>
                      <a:pt x="11" y="117"/>
                    </a:lnTo>
                    <a:lnTo>
                      <a:pt x="11" y="117"/>
                    </a:lnTo>
                    <a:lnTo>
                      <a:pt x="11" y="123"/>
                    </a:lnTo>
                    <a:lnTo>
                      <a:pt x="11" y="123"/>
                    </a:lnTo>
                    <a:lnTo>
                      <a:pt x="11" y="123"/>
                    </a:lnTo>
                    <a:lnTo>
                      <a:pt x="20" y="122"/>
                    </a:lnTo>
                    <a:lnTo>
                      <a:pt x="20" y="122"/>
                    </a:lnTo>
                    <a:lnTo>
                      <a:pt x="20" y="122"/>
                    </a:lnTo>
                    <a:lnTo>
                      <a:pt x="25" y="109"/>
                    </a:lnTo>
                    <a:lnTo>
                      <a:pt x="25" y="109"/>
                    </a:lnTo>
                    <a:lnTo>
                      <a:pt x="25" y="109"/>
                    </a:lnTo>
                    <a:lnTo>
                      <a:pt x="27" y="82"/>
                    </a:lnTo>
                    <a:lnTo>
                      <a:pt x="27" y="82"/>
                    </a:lnTo>
                    <a:lnTo>
                      <a:pt x="27" y="82"/>
                    </a:lnTo>
                    <a:lnTo>
                      <a:pt x="22" y="78"/>
                    </a:lnTo>
                    <a:lnTo>
                      <a:pt x="26" y="75"/>
                    </a:lnTo>
                    <a:lnTo>
                      <a:pt x="31" y="76"/>
                    </a:lnTo>
                    <a:lnTo>
                      <a:pt x="31" y="76"/>
                    </a:lnTo>
                    <a:lnTo>
                      <a:pt x="31" y="75"/>
                    </a:lnTo>
                    <a:lnTo>
                      <a:pt x="33" y="70"/>
                    </a:lnTo>
                    <a:lnTo>
                      <a:pt x="40" y="74"/>
                    </a:lnTo>
                    <a:lnTo>
                      <a:pt x="39" y="89"/>
                    </a:lnTo>
                    <a:lnTo>
                      <a:pt x="39" y="89"/>
                    </a:lnTo>
                    <a:lnTo>
                      <a:pt x="39" y="90"/>
                    </a:lnTo>
                    <a:lnTo>
                      <a:pt x="48" y="99"/>
                    </a:lnTo>
                    <a:lnTo>
                      <a:pt x="47" y="110"/>
                    </a:lnTo>
                    <a:lnTo>
                      <a:pt x="47" y="110"/>
                    </a:lnTo>
                    <a:lnTo>
                      <a:pt x="47" y="110"/>
                    </a:lnTo>
                    <a:lnTo>
                      <a:pt x="55" y="112"/>
                    </a:lnTo>
                    <a:lnTo>
                      <a:pt x="55" y="112"/>
                    </a:lnTo>
                    <a:lnTo>
                      <a:pt x="55" y="111"/>
                    </a:lnTo>
                    <a:lnTo>
                      <a:pt x="59" y="100"/>
                    </a:lnTo>
                    <a:lnTo>
                      <a:pt x="65" y="99"/>
                    </a:lnTo>
                    <a:lnTo>
                      <a:pt x="66" y="99"/>
                    </a:lnTo>
                    <a:lnTo>
                      <a:pt x="65" y="99"/>
                    </a:lnTo>
                    <a:lnTo>
                      <a:pt x="65" y="95"/>
                    </a:lnTo>
                    <a:lnTo>
                      <a:pt x="65" y="94"/>
                    </a:lnTo>
                    <a:lnTo>
                      <a:pt x="65" y="94"/>
                    </a:lnTo>
                    <a:lnTo>
                      <a:pt x="60" y="84"/>
                    </a:lnTo>
                    <a:lnTo>
                      <a:pt x="60" y="70"/>
                    </a:lnTo>
                    <a:lnTo>
                      <a:pt x="60" y="69"/>
                    </a:lnTo>
                    <a:lnTo>
                      <a:pt x="59" y="69"/>
                    </a:lnTo>
                    <a:lnTo>
                      <a:pt x="46" y="65"/>
                    </a:lnTo>
                    <a:lnTo>
                      <a:pt x="43" y="59"/>
                    </a:lnTo>
                    <a:lnTo>
                      <a:pt x="46" y="58"/>
                    </a:lnTo>
                    <a:lnTo>
                      <a:pt x="56" y="59"/>
                    </a:lnTo>
                    <a:lnTo>
                      <a:pt x="57" y="59"/>
                    </a:lnTo>
                    <a:lnTo>
                      <a:pt x="57" y="59"/>
                    </a:lnTo>
                    <a:lnTo>
                      <a:pt x="69" y="47"/>
                    </a:lnTo>
                    <a:lnTo>
                      <a:pt x="80" y="46"/>
                    </a:lnTo>
                    <a:lnTo>
                      <a:pt x="80" y="46"/>
                    </a:lnTo>
                    <a:lnTo>
                      <a:pt x="80" y="46"/>
                    </a:lnTo>
                    <a:lnTo>
                      <a:pt x="85" y="43"/>
                    </a:lnTo>
                    <a:lnTo>
                      <a:pt x="86" y="42"/>
                    </a:lnTo>
                    <a:lnTo>
                      <a:pt x="85" y="42"/>
                    </a:lnTo>
                    <a:lnTo>
                      <a:pt x="76" y="37"/>
                    </a:lnTo>
                    <a:lnTo>
                      <a:pt x="75" y="37"/>
                    </a:lnTo>
                    <a:lnTo>
                      <a:pt x="75" y="37"/>
                    </a:lnTo>
                    <a:lnTo>
                      <a:pt x="59" y="38"/>
                    </a:lnTo>
                    <a:lnTo>
                      <a:pt x="59" y="38"/>
                    </a:lnTo>
                    <a:lnTo>
                      <a:pt x="59" y="38"/>
                    </a:lnTo>
                    <a:lnTo>
                      <a:pt x="43" y="44"/>
                    </a:lnTo>
                    <a:lnTo>
                      <a:pt x="43" y="44"/>
                    </a:lnTo>
                    <a:lnTo>
                      <a:pt x="43" y="44"/>
                    </a:lnTo>
                    <a:lnTo>
                      <a:pt x="37" y="51"/>
                    </a:lnTo>
                    <a:lnTo>
                      <a:pt x="21" y="39"/>
                    </a:lnTo>
                    <a:lnTo>
                      <a:pt x="23" y="29"/>
                    </a:lnTo>
                    <a:lnTo>
                      <a:pt x="29" y="22"/>
                    </a:lnTo>
                    <a:lnTo>
                      <a:pt x="75" y="22"/>
                    </a:lnTo>
                    <a:lnTo>
                      <a:pt x="87" y="26"/>
                    </a:lnTo>
                    <a:lnTo>
                      <a:pt x="87" y="26"/>
                    </a:lnTo>
                    <a:lnTo>
                      <a:pt x="87" y="26"/>
                    </a:lnTo>
                    <a:lnTo>
                      <a:pt x="102" y="20"/>
                    </a:lnTo>
                    <a:lnTo>
                      <a:pt x="102" y="20"/>
                    </a:lnTo>
                    <a:lnTo>
                      <a:pt x="102" y="20"/>
                    </a:lnTo>
                    <a:lnTo>
                      <a:pt x="110" y="1"/>
                    </a:lnTo>
                    <a:lnTo>
                      <a:pt x="110" y="0"/>
                    </a:lnTo>
                    <a:lnTo>
                      <a:pt x="1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0" name="Google Shape;750;p14"/>
              <p:cNvSpPr/>
              <p:nvPr/>
            </p:nvSpPr>
            <p:spPr>
              <a:xfrm>
                <a:off x="5095" y="2015"/>
                <a:ext cx="49" cy="87"/>
              </a:xfrm>
              <a:custGeom>
                <a:rect b="b" l="l" r="r" t="t"/>
                <a:pathLst>
                  <a:path extrusionOk="0" h="87" w="49">
                    <a:moveTo>
                      <a:pt x="19" y="81"/>
                    </a:moveTo>
                    <a:lnTo>
                      <a:pt x="18" y="67"/>
                    </a:lnTo>
                    <a:lnTo>
                      <a:pt x="7" y="62"/>
                    </a:lnTo>
                    <a:lnTo>
                      <a:pt x="0" y="45"/>
                    </a:lnTo>
                    <a:lnTo>
                      <a:pt x="3" y="39"/>
                    </a:lnTo>
                    <a:lnTo>
                      <a:pt x="8" y="39"/>
                    </a:lnTo>
                    <a:lnTo>
                      <a:pt x="12" y="14"/>
                    </a:lnTo>
                    <a:lnTo>
                      <a:pt x="17" y="10"/>
                    </a:lnTo>
                    <a:lnTo>
                      <a:pt x="17" y="2"/>
                    </a:lnTo>
                    <a:lnTo>
                      <a:pt x="23" y="2"/>
                    </a:lnTo>
                    <a:lnTo>
                      <a:pt x="31" y="6"/>
                    </a:lnTo>
                    <a:lnTo>
                      <a:pt x="41" y="0"/>
                    </a:lnTo>
                    <a:lnTo>
                      <a:pt x="46" y="3"/>
                    </a:lnTo>
                    <a:lnTo>
                      <a:pt x="44" y="19"/>
                    </a:lnTo>
                    <a:lnTo>
                      <a:pt x="49" y="26"/>
                    </a:lnTo>
                    <a:lnTo>
                      <a:pt x="48" y="36"/>
                    </a:lnTo>
                    <a:lnTo>
                      <a:pt x="32" y="49"/>
                    </a:lnTo>
                    <a:lnTo>
                      <a:pt x="29" y="56"/>
                    </a:lnTo>
                    <a:lnTo>
                      <a:pt x="34" y="70"/>
                    </a:lnTo>
                    <a:lnTo>
                      <a:pt x="37" y="75"/>
                    </a:lnTo>
                    <a:lnTo>
                      <a:pt x="33" y="83"/>
                    </a:lnTo>
                    <a:lnTo>
                      <a:pt x="30" y="87"/>
                    </a:lnTo>
                    <a:lnTo>
                      <a:pt x="19" y="8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1" name="Google Shape;751;p14"/>
              <p:cNvSpPr/>
              <p:nvPr/>
            </p:nvSpPr>
            <p:spPr>
              <a:xfrm>
                <a:off x="5094" y="2015"/>
                <a:ext cx="50" cy="87"/>
              </a:xfrm>
              <a:custGeom>
                <a:rect b="b" l="l" r="r" t="t"/>
                <a:pathLst>
                  <a:path extrusionOk="0" h="87" w="50">
                    <a:moveTo>
                      <a:pt x="42" y="0"/>
                    </a:moveTo>
                    <a:lnTo>
                      <a:pt x="47" y="3"/>
                    </a:lnTo>
                    <a:lnTo>
                      <a:pt x="44" y="19"/>
                    </a:lnTo>
                    <a:lnTo>
                      <a:pt x="50" y="26"/>
                    </a:lnTo>
                    <a:lnTo>
                      <a:pt x="49" y="36"/>
                    </a:lnTo>
                    <a:lnTo>
                      <a:pt x="33" y="49"/>
                    </a:lnTo>
                    <a:lnTo>
                      <a:pt x="30" y="56"/>
                    </a:lnTo>
                    <a:lnTo>
                      <a:pt x="35" y="70"/>
                    </a:lnTo>
                    <a:lnTo>
                      <a:pt x="38" y="75"/>
                    </a:lnTo>
                    <a:lnTo>
                      <a:pt x="34" y="83"/>
                    </a:lnTo>
                    <a:lnTo>
                      <a:pt x="31" y="87"/>
                    </a:lnTo>
                    <a:lnTo>
                      <a:pt x="20" y="81"/>
                    </a:lnTo>
                    <a:lnTo>
                      <a:pt x="19" y="67"/>
                    </a:lnTo>
                    <a:lnTo>
                      <a:pt x="8" y="62"/>
                    </a:lnTo>
                    <a:lnTo>
                      <a:pt x="1" y="45"/>
                    </a:lnTo>
                    <a:lnTo>
                      <a:pt x="4" y="39"/>
                    </a:lnTo>
                    <a:lnTo>
                      <a:pt x="9" y="39"/>
                    </a:lnTo>
                    <a:lnTo>
                      <a:pt x="13" y="14"/>
                    </a:lnTo>
                    <a:lnTo>
                      <a:pt x="18" y="10"/>
                    </a:lnTo>
                    <a:lnTo>
                      <a:pt x="18" y="3"/>
                    </a:lnTo>
                    <a:lnTo>
                      <a:pt x="24" y="2"/>
                    </a:lnTo>
                    <a:lnTo>
                      <a:pt x="32" y="6"/>
                    </a:lnTo>
                    <a:lnTo>
                      <a:pt x="42" y="0"/>
                    </a:lnTo>
                    <a:close/>
                    <a:moveTo>
                      <a:pt x="42" y="0"/>
                    </a:moveTo>
                    <a:lnTo>
                      <a:pt x="42" y="0"/>
                    </a:lnTo>
                    <a:lnTo>
                      <a:pt x="32" y="6"/>
                    </a:lnTo>
                    <a:lnTo>
                      <a:pt x="24" y="2"/>
                    </a:lnTo>
                    <a:lnTo>
                      <a:pt x="24" y="2"/>
                    </a:lnTo>
                    <a:lnTo>
                      <a:pt x="23" y="2"/>
                    </a:lnTo>
                    <a:lnTo>
                      <a:pt x="18" y="2"/>
                    </a:lnTo>
                    <a:lnTo>
                      <a:pt x="17" y="2"/>
                    </a:lnTo>
                    <a:lnTo>
                      <a:pt x="17" y="3"/>
                    </a:lnTo>
                    <a:lnTo>
                      <a:pt x="17" y="10"/>
                    </a:lnTo>
                    <a:lnTo>
                      <a:pt x="13" y="14"/>
                    </a:lnTo>
                    <a:lnTo>
                      <a:pt x="13" y="14"/>
                    </a:lnTo>
                    <a:lnTo>
                      <a:pt x="13" y="14"/>
                    </a:lnTo>
                    <a:lnTo>
                      <a:pt x="9" y="39"/>
                    </a:lnTo>
                    <a:lnTo>
                      <a:pt x="4" y="39"/>
                    </a:lnTo>
                    <a:lnTo>
                      <a:pt x="3" y="39"/>
                    </a:lnTo>
                    <a:lnTo>
                      <a:pt x="3" y="39"/>
                    </a:lnTo>
                    <a:lnTo>
                      <a:pt x="0" y="45"/>
                    </a:lnTo>
                    <a:lnTo>
                      <a:pt x="0" y="45"/>
                    </a:lnTo>
                    <a:lnTo>
                      <a:pt x="0" y="45"/>
                    </a:lnTo>
                    <a:lnTo>
                      <a:pt x="8" y="62"/>
                    </a:lnTo>
                    <a:lnTo>
                      <a:pt x="8" y="62"/>
                    </a:lnTo>
                    <a:lnTo>
                      <a:pt x="8" y="62"/>
                    </a:lnTo>
                    <a:lnTo>
                      <a:pt x="19" y="68"/>
                    </a:lnTo>
                    <a:lnTo>
                      <a:pt x="19" y="81"/>
                    </a:lnTo>
                    <a:lnTo>
                      <a:pt x="19" y="81"/>
                    </a:lnTo>
                    <a:lnTo>
                      <a:pt x="20" y="81"/>
                    </a:lnTo>
                    <a:lnTo>
                      <a:pt x="31" y="87"/>
                    </a:lnTo>
                    <a:lnTo>
                      <a:pt x="31" y="87"/>
                    </a:lnTo>
                    <a:lnTo>
                      <a:pt x="31" y="87"/>
                    </a:lnTo>
                    <a:lnTo>
                      <a:pt x="34" y="83"/>
                    </a:lnTo>
                    <a:lnTo>
                      <a:pt x="34" y="83"/>
                    </a:lnTo>
                    <a:lnTo>
                      <a:pt x="34" y="83"/>
                    </a:lnTo>
                    <a:lnTo>
                      <a:pt x="38" y="75"/>
                    </a:lnTo>
                    <a:lnTo>
                      <a:pt x="38" y="75"/>
                    </a:lnTo>
                    <a:lnTo>
                      <a:pt x="38" y="75"/>
                    </a:lnTo>
                    <a:lnTo>
                      <a:pt x="35" y="70"/>
                    </a:lnTo>
                    <a:lnTo>
                      <a:pt x="31" y="56"/>
                    </a:lnTo>
                    <a:lnTo>
                      <a:pt x="33" y="49"/>
                    </a:lnTo>
                    <a:lnTo>
                      <a:pt x="49" y="37"/>
                    </a:lnTo>
                    <a:lnTo>
                      <a:pt x="49" y="37"/>
                    </a:lnTo>
                    <a:lnTo>
                      <a:pt x="49" y="36"/>
                    </a:lnTo>
                    <a:lnTo>
                      <a:pt x="50" y="26"/>
                    </a:lnTo>
                    <a:lnTo>
                      <a:pt x="50" y="26"/>
                    </a:lnTo>
                    <a:lnTo>
                      <a:pt x="50" y="25"/>
                    </a:lnTo>
                    <a:lnTo>
                      <a:pt x="45" y="19"/>
                    </a:lnTo>
                    <a:lnTo>
                      <a:pt x="48" y="3"/>
                    </a:lnTo>
                    <a:lnTo>
                      <a:pt x="48" y="2"/>
                    </a:lnTo>
                    <a:lnTo>
                      <a:pt x="47" y="2"/>
                    </a:lnTo>
                    <a:lnTo>
                      <a:pt x="42" y="0"/>
                    </a:lnTo>
                    <a:lnTo>
                      <a:pt x="42" y="0"/>
                    </a:lnTo>
                    <a:lnTo>
                      <a:pt x="4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2" name="Google Shape;752;p14"/>
              <p:cNvSpPr/>
              <p:nvPr/>
            </p:nvSpPr>
            <p:spPr>
              <a:xfrm>
                <a:off x="5094" y="2015"/>
                <a:ext cx="50" cy="87"/>
              </a:xfrm>
              <a:custGeom>
                <a:rect b="b" l="l" r="r" t="t"/>
                <a:pathLst>
                  <a:path extrusionOk="0" h="87" w="50">
                    <a:moveTo>
                      <a:pt x="42" y="0"/>
                    </a:moveTo>
                    <a:lnTo>
                      <a:pt x="47" y="3"/>
                    </a:lnTo>
                    <a:lnTo>
                      <a:pt x="44" y="19"/>
                    </a:lnTo>
                    <a:lnTo>
                      <a:pt x="50" y="26"/>
                    </a:lnTo>
                    <a:lnTo>
                      <a:pt x="49" y="36"/>
                    </a:lnTo>
                    <a:lnTo>
                      <a:pt x="33" y="49"/>
                    </a:lnTo>
                    <a:lnTo>
                      <a:pt x="30" y="56"/>
                    </a:lnTo>
                    <a:lnTo>
                      <a:pt x="35" y="70"/>
                    </a:lnTo>
                    <a:lnTo>
                      <a:pt x="38" y="75"/>
                    </a:lnTo>
                    <a:lnTo>
                      <a:pt x="34" y="83"/>
                    </a:lnTo>
                    <a:lnTo>
                      <a:pt x="31" y="87"/>
                    </a:lnTo>
                    <a:lnTo>
                      <a:pt x="20" y="81"/>
                    </a:lnTo>
                    <a:lnTo>
                      <a:pt x="19" y="67"/>
                    </a:lnTo>
                    <a:lnTo>
                      <a:pt x="8" y="62"/>
                    </a:lnTo>
                    <a:lnTo>
                      <a:pt x="1" y="45"/>
                    </a:lnTo>
                    <a:lnTo>
                      <a:pt x="4" y="39"/>
                    </a:lnTo>
                    <a:lnTo>
                      <a:pt x="9" y="39"/>
                    </a:lnTo>
                    <a:lnTo>
                      <a:pt x="13" y="14"/>
                    </a:lnTo>
                    <a:lnTo>
                      <a:pt x="18" y="10"/>
                    </a:lnTo>
                    <a:lnTo>
                      <a:pt x="18" y="3"/>
                    </a:lnTo>
                    <a:lnTo>
                      <a:pt x="24" y="2"/>
                    </a:lnTo>
                    <a:lnTo>
                      <a:pt x="32" y="6"/>
                    </a:lnTo>
                    <a:lnTo>
                      <a:pt x="42" y="0"/>
                    </a:lnTo>
                    <a:moveTo>
                      <a:pt x="42" y="0"/>
                    </a:moveTo>
                    <a:lnTo>
                      <a:pt x="42" y="0"/>
                    </a:lnTo>
                    <a:lnTo>
                      <a:pt x="32" y="6"/>
                    </a:lnTo>
                    <a:lnTo>
                      <a:pt x="24" y="2"/>
                    </a:lnTo>
                    <a:lnTo>
                      <a:pt x="24" y="2"/>
                    </a:lnTo>
                    <a:lnTo>
                      <a:pt x="23" y="2"/>
                    </a:lnTo>
                    <a:lnTo>
                      <a:pt x="18" y="2"/>
                    </a:lnTo>
                    <a:lnTo>
                      <a:pt x="17" y="2"/>
                    </a:lnTo>
                    <a:lnTo>
                      <a:pt x="17" y="3"/>
                    </a:lnTo>
                    <a:lnTo>
                      <a:pt x="17" y="10"/>
                    </a:lnTo>
                    <a:lnTo>
                      <a:pt x="13" y="14"/>
                    </a:lnTo>
                    <a:lnTo>
                      <a:pt x="13" y="14"/>
                    </a:lnTo>
                    <a:lnTo>
                      <a:pt x="13" y="14"/>
                    </a:lnTo>
                    <a:lnTo>
                      <a:pt x="9" y="39"/>
                    </a:lnTo>
                    <a:lnTo>
                      <a:pt x="4" y="39"/>
                    </a:lnTo>
                    <a:lnTo>
                      <a:pt x="3" y="39"/>
                    </a:lnTo>
                    <a:lnTo>
                      <a:pt x="3" y="39"/>
                    </a:lnTo>
                    <a:lnTo>
                      <a:pt x="0" y="45"/>
                    </a:lnTo>
                    <a:lnTo>
                      <a:pt x="0" y="45"/>
                    </a:lnTo>
                    <a:lnTo>
                      <a:pt x="0" y="45"/>
                    </a:lnTo>
                    <a:lnTo>
                      <a:pt x="8" y="62"/>
                    </a:lnTo>
                    <a:lnTo>
                      <a:pt x="8" y="62"/>
                    </a:lnTo>
                    <a:lnTo>
                      <a:pt x="8" y="62"/>
                    </a:lnTo>
                    <a:lnTo>
                      <a:pt x="19" y="68"/>
                    </a:lnTo>
                    <a:lnTo>
                      <a:pt x="19" y="81"/>
                    </a:lnTo>
                    <a:lnTo>
                      <a:pt x="19" y="81"/>
                    </a:lnTo>
                    <a:lnTo>
                      <a:pt x="20" y="81"/>
                    </a:lnTo>
                    <a:lnTo>
                      <a:pt x="31" y="87"/>
                    </a:lnTo>
                    <a:lnTo>
                      <a:pt x="31" y="87"/>
                    </a:lnTo>
                    <a:lnTo>
                      <a:pt x="31" y="87"/>
                    </a:lnTo>
                    <a:lnTo>
                      <a:pt x="34" y="83"/>
                    </a:lnTo>
                    <a:lnTo>
                      <a:pt x="34" y="83"/>
                    </a:lnTo>
                    <a:lnTo>
                      <a:pt x="34" y="83"/>
                    </a:lnTo>
                    <a:lnTo>
                      <a:pt x="38" y="75"/>
                    </a:lnTo>
                    <a:lnTo>
                      <a:pt x="38" y="75"/>
                    </a:lnTo>
                    <a:lnTo>
                      <a:pt x="38" y="75"/>
                    </a:lnTo>
                    <a:lnTo>
                      <a:pt x="35" y="70"/>
                    </a:lnTo>
                    <a:lnTo>
                      <a:pt x="31" y="56"/>
                    </a:lnTo>
                    <a:lnTo>
                      <a:pt x="33" y="49"/>
                    </a:lnTo>
                    <a:lnTo>
                      <a:pt x="49" y="37"/>
                    </a:lnTo>
                    <a:lnTo>
                      <a:pt x="49" y="37"/>
                    </a:lnTo>
                    <a:lnTo>
                      <a:pt x="49" y="36"/>
                    </a:lnTo>
                    <a:lnTo>
                      <a:pt x="50" y="26"/>
                    </a:lnTo>
                    <a:lnTo>
                      <a:pt x="50" y="26"/>
                    </a:lnTo>
                    <a:lnTo>
                      <a:pt x="50" y="25"/>
                    </a:lnTo>
                    <a:lnTo>
                      <a:pt x="45" y="19"/>
                    </a:lnTo>
                    <a:lnTo>
                      <a:pt x="48" y="3"/>
                    </a:lnTo>
                    <a:lnTo>
                      <a:pt x="48" y="2"/>
                    </a:lnTo>
                    <a:lnTo>
                      <a:pt x="47" y="2"/>
                    </a:lnTo>
                    <a:lnTo>
                      <a:pt x="42" y="0"/>
                    </a:lnTo>
                    <a:lnTo>
                      <a:pt x="42" y="0"/>
                    </a:lnTo>
                    <a:lnTo>
                      <a:pt x="4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3" name="Google Shape;753;p14"/>
              <p:cNvSpPr/>
              <p:nvPr/>
            </p:nvSpPr>
            <p:spPr>
              <a:xfrm>
                <a:off x="5104" y="2101"/>
                <a:ext cx="22" cy="21"/>
              </a:xfrm>
              <a:custGeom>
                <a:rect b="b" l="l" r="r" t="t"/>
                <a:pathLst>
                  <a:path extrusionOk="0" h="21" w="22">
                    <a:moveTo>
                      <a:pt x="11" y="20"/>
                    </a:moveTo>
                    <a:lnTo>
                      <a:pt x="8" y="9"/>
                    </a:lnTo>
                    <a:lnTo>
                      <a:pt x="0" y="3"/>
                    </a:lnTo>
                    <a:lnTo>
                      <a:pt x="2" y="0"/>
                    </a:lnTo>
                    <a:lnTo>
                      <a:pt x="11" y="0"/>
                    </a:lnTo>
                    <a:lnTo>
                      <a:pt x="20" y="8"/>
                    </a:lnTo>
                    <a:lnTo>
                      <a:pt x="22" y="18"/>
                    </a:lnTo>
                    <a:lnTo>
                      <a:pt x="18" y="21"/>
                    </a:lnTo>
                    <a:lnTo>
                      <a:pt x="11" y="2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4" name="Google Shape;754;p14"/>
              <p:cNvSpPr/>
              <p:nvPr/>
            </p:nvSpPr>
            <p:spPr>
              <a:xfrm>
                <a:off x="5104" y="2100"/>
                <a:ext cx="23" cy="23"/>
              </a:xfrm>
              <a:custGeom>
                <a:rect b="b" l="l" r="r" t="t"/>
                <a:pathLst>
                  <a:path extrusionOk="0" h="23" w="23">
                    <a:moveTo>
                      <a:pt x="2" y="1"/>
                    </a:moveTo>
                    <a:lnTo>
                      <a:pt x="11" y="2"/>
                    </a:lnTo>
                    <a:lnTo>
                      <a:pt x="20" y="9"/>
                    </a:lnTo>
                    <a:lnTo>
                      <a:pt x="22" y="19"/>
                    </a:lnTo>
                    <a:lnTo>
                      <a:pt x="18" y="22"/>
                    </a:lnTo>
                    <a:lnTo>
                      <a:pt x="11" y="21"/>
                    </a:lnTo>
                    <a:lnTo>
                      <a:pt x="8" y="10"/>
                    </a:lnTo>
                    <a:lnTo>
                      <a:pt x="0" y="4"/>
                    </a:lnTo>
                    <a:lnTo>
                      <a:pt x="2" y="1"/>
                    </a:lnTo>
                    <a:close/>
                    <a:moveTo>
                      <a:pt x="2" y="0"/>
                    </a:moveTo>
                    <a:lnTo>
                      <a:pt x="2" y="1"/>
                    </a:lnTo>
                    <a:lnTo>
                      <a:pt x="0" y="4"/>
                    </a:lnTo>
                    <a:lnTo>
                      <a:pt x="0" y="4"/>
                    </a:lnTo>
                    <a:lnTo>
                      <a:pt x="0" y="5"/>
                    </a:lnTo>
                    <a:lnTo>
                      <a:pt x="8" y="10"/>
                    </a:lnTo>
                    <a:lnTo>
                      <a:pt x="10" y="21"/>
                    </a:lnTo>
                    <a:lnTo>
                      <a:pt x="10" y="21"/>
                    </a:lnTo>
                    <a:lnTo>
                      <a:pt x="11" y="21"/>
                    </a:lnTo>
                    <a:lnTo>
                      <a:pt x="18" y="22"/>
                    </a:lnTo>
                    <a:lnTo>
                      <a:pt x="18" y="23"/>
                    </a:lnTo>
                    <a:lnTo>
                      <a:pt x="19" y="22"/>
                    </a:lnTo>
                    <a:lnTo>
                      <a:pt x="22" y="19"/>
                    </a:lnTo>
                    <a:lnTo>
                      <a:pt x="23" y="19"/>
                    </a:lnTo>
                    <a:lnTo>
                      <a:pt x="23" y="18"/>
                    </a:lnTo>
                    <a:lnTo>
                      <a:pt x="21" y="9"/>
                    </a:lnTo>
                    <a:lnTo>
                      <a:pt x="21" y="9"/>
                    </a:lnTo>
                    <a:lnTo>
                      <a:pt x="20" y="8"/>
                    </a:lnTo>
                    <a:lnTo>
                      <a:pt x="11" y="1"/>
                    </a:lnTo>
                    <a:lnTo>
                      <a:pt x="11" y="1"/>
                    </a:lnTo>
                    <a:lnTo>
                      <a:pt x="11" y="1"/>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5" name="Google Shape;755;p14"/>
              <p:cNvSpPr/>
              <p:nvPr/>
            </p:nvSpPr>
            <p:spPr>
              <a:xfrm>
                <a:off x="5104" y="2100"/>
                <a:ext cx="23" cy="23"/>
              </a:xfrm>
              <a:custGeom>
                <a:rect b="b" l="l" r="r" t="t"/>
                <a:pathLst>
                  <a:path extrusionOk="0" h="23" w="23">
                    <a:moveTo>
                      <a:pt x="2" y="1"/>
                    </a:moveTo>
                    <a:lnTo>
                      <a:pt x="11" y="2"/>
                    </a:lnTo>
                    <a:lnTo>
                      <a:pt x="20" y="9"/>
                    </a:lnTo>
                    <a:lnTo>
                      <a:pt x="22" y="19"/>
                    </a:lnTo>
                    <a:lnTo>
                      <a:pt x="18" y="22"/>
                    </a:lnTo>
                    <a:lnTo>
                      <a:pt x="11" y="21"/>
                    </a:lnTo>
                    <a:lnTo>
                      <a:pt x="8" y="10"/>
                    </a:lnTo>
                    <a:lnTo>
                      <a:pt x="0" y="4"/>
                    </a:lnTo>
                    <a:lnTo>
                      <a:pt x="2" y="1"/>
                    </a:lnTo>
                    <a:moveTo>
                      <a:pt x="2" y="0"/>
                    </a:moveTo>
                    <a:lnTo>
                      <a:pt x="2" y="1"/>
                    </a:lnTo>
                    <a:lnTo>
                      <a:pt x="0" y="4"/>
                    </a:lnTo>
                    <a:lnTo>
                      <a:pt x="0" y="4"/>
                    </a:lnTo>
                    <a:lnTo>
                      <a:pt x="0" y="5"/>
                    </a:lnTo>
                    <a:lnTo>
                      <a:pt x="8" y="10"/>
                    </a:lnTo>
                    <a:lnTo>
                      <a:pt x="10" y="21"/>
                    </a:lnTo>
                    <a:lnTo>
                      <a:pt x="10" y="21"/>
                    </a:lnTo>
                    <a:lnTo>
                      <a:pt x="11" y="21"/>
                    </a:lnTo>
                    <a:lnTo>
                      <a:pt x="18" y="22"/>
                    </a:lnTo>
                    <a:lnTo>
                      <a:pt x="18" y="23"/>
                    </a:lnTo>
                    <a:lnTo>
                      <a:pt x="19" y="22"/>
                    </a:lnTo>
                    <a:lnTo>
                      <a:pt x="22" y="19"/>
                    </a:lnTo>
                    <a:lnTo>
                      <a:pt x="23" y="19"/>
                    </a:lnTo>
                    <a:lnTo>
                      <a:pt x="23" y="18"/>
                    </a:lnTo>
                    <a:lnTo>
                      <a:pt x="21" y="9"/>
                    </a:lnTo>
                    <a:lnTo>
                      <a:pt x="21" y="9"/>
                    </a:lnTo>
                    <a:lnTo>
                      <a:pt x="20" y="8"/>
                    </a:lnTo>
                    <a:lnTo>
                      <a:pt x="11" y="1"/>
                    </a:lnTo>
                    <a:lnTo>
                      <a:pt x="11" y="1"/>
                    </a:lnTo>
                    <a:lnTo>
                      <a:pt x="11" y="1"/>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6" name="Google Shape;756;p14"/>
              <p:cNvSpPr/>
              <p:nvPr/>
            </p:nvSpPr>
            <p:spPr>
              <a:xfrm>
                <a:off x="5133" y="2090"/>
                <a:ext cx="40" cy="27"/>
              </a:xfrm>
              <a:custGeom>
                <a:rect b="b" l="l" r="r" t="t"/>
                <a:pathLst>
                  <a:path extrusionOk="0" h="27" w="40">
                    <a:moveTo>
                      <a:pt x="22" y="19"/>
                    </a:moveTo>
                    <a:lnTo>
                      <a:pt x="13" y="11"/>
                    </a:lnTo>
                    <a:lnTo>
                      <a:pt x="10" y="16"/>
                    </a:lnTo>
                    <a:lnTo>
                      <a:pt x="0" y="6"/>
                    </a:lnTo>
                    <a:lnTo>
                      <a:pt x="7" y="0"/>
                    </a:lnTo>
                    <a:lnTo>
                      <a:pt x="14" y="0"/>
                    </a:lnTo>
                    <a:lnTo>
                      <a:pt x="19" y="6"/>
                    </a:lnTo>
                    <a:lnTo>
                      <a:pt x="26" y="2"/>
                    </a:lnTo>
                    <a:lnTo>
                      <a:pt x="32" y="9"/>
                    </a:lnTo>
                    <a:lnTo>
                      <a:pt x="35" y="20"/>
                    </a:lnTo>
                    <a:lnTo>
                      <a:pt x="40" y="22"/>
                    </a:lnTo>
                    <a:lnTo>
                      <a:pt x="38" y="27"/>
                    </a:lnTo>
                    <a:lnTo>
                      <a:pt x="22" y="1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7" name="Google Shape;757;p14"/>
              <p:cNvSpPr/>
              <p:nvPr/>
            </p:nvSpPr>
            <p:spPr>
              <a:xfrm>
                <a:off x="5133" y="2090"/>
                <a:ext cx="41" cy="27"/>
              </a:xfrm>
              <a:custGeom>
                <a:rect b="b" l="l" r="r" t="t"/>
                <a:pathLst>
                  <a:path extrusionOk="0" h="27" w="41">
                    <a:moveTo>
                      <a:pt x="14" y="0"/>
                    </a:moveTo>
                    <a:lnTo>
                      <a:pt x="19" y="6"/>
                    </a:lnTo>
                    <a:lnTo>
                      <a:pt x="26" y="2"/>
                    </a:lnTo>
                    <a:lnTo>
                      <a:pt x="32" y="9"/>
                    </a:lnTo>
                    <a:lnTo>
                      <a:pt x="35" y="20"/>
                    </a:lnTo>
                    <a:lnTo>
                      <a:pt x="40" y="22"/>
                    </a:lnTo>
                    <a:lnTo>
                      <a:pt x="38" y="27"/>
                    </a:lnTo>
                    <a:lnTo>
                      <a:pt x="22" y="19"/>
                    </a:lnTo>
                    <a:lnTo>
                      <a:pt x="13" y="11"/>
                    </a:lnTo>
                    <a:lnTo>
                      <a:pt x="10" y="16"/>
                    </a:lnTo>
                    <a:lnTo>
                      <a:pt x="1" y="6"/>
                    </a:lnTo>
                    <a:lnTo>
                      <a:pt x="7" y="0"/>
                    </a:lnTo>
                    <a:lnTo>
                      <a:pt x="14" y="0"/>
                    </a:lnTo>
                    <a:close/>
                    <a:moveTo>
                      <a:pt x="14" y="0"/>
                    </a:moveTo>
                    <a:lnTo>
                      <a:pt x="14" y="0"/>
                    </a:lnTo>
                    <a:lnTo>
                      <a:pt x="7" y="0"/>
                    </a:lnTo>
                    <a:lnTo>
                      <a:pt x="7" y="0"/>
                    </a:lnTo>
                    <a:lnTo>
                      <a:pt x="7" y="0"/>
                    </a:lnTo>
                    <a:lnTo>
                      <a:pt x="0" y="5"/>
                    </a:lnTo>
                    <a:lnTo>
                      <a:pt x="0" y="5"/>
                    </a:lnTo>
                    <a:lnTo>
                      <a:pt x="0" y="6"/>
                    </a:lnTo>
                    <a:lnTo>
                      <a:pt x="10" y="16"/>
                    </a:lnTo>
                    <a:lnTo>
                      <a:pt x="10" y="16"/>
                    </a:lnTo>
                    <a:lnTo>
                      <a:pt x="10" y="16"/>
                    </a:lnTo>
                    <a:lnTo>
                      <a:pt x="13" y="11"/>
                    </a:lnTo>
                    <a:lnTo>
                      <a:pt x="22" y="19"/>
                    </a:lnTo>
                    <a:lnTo>
                      <a:pt x="22" y="19"/>
                    </a:lnTo>
                    <a:lnTo>
                      <a:pt x="22" y="19"/>
                    </a:lnTo>
                    <a:lnTo>
                      <a:pt x="38" y="27"/>
                    </a:lnTo>
                    <a:lnTo>
                      <a:pt x="39" y="27"/>
                    </a:lnTo>
                    <a:lnTo>
                      <a:pt x="39" y="27"/>
                    </a:lnTo>
                    <a:lnTo>
                      <a:pt x="41" y="23"/>
                    </a:lnTo>
                    <a:lnTo>
                      <a:pt x="41" y="22"/>
                    </a:lnTo>
                    <a:lnTo>
                      <a:pt x="40" y="22"/>
                    </a:lnTo>
                    <a:lnTo>
                      <a:pt x="35" y="19"/>
                    </a:lnTo>
                    <a:lnTo>
                      <a:pt x="32" y="9"/>
                    </a:lnTo>
                    <a:lnTo>
                      <a:pt x="32" y="9"/>
                    </a:lnTo>
                    <a:lnTo>
                      <a:pt x="32" y="9"/>
                    </a:lnTo>
                    <a:lnTo>
                      <a:pt x="26" y="2"/>
                    </a:lnTo>
                    <a:lnTo>
                      <a:pt x="26" y="1"/>
                    </a:lnTo>
                    <a:lnTo>
                      <a:pt x="26" y="2"/>
                    </a:lnTo>
                    <a:lnTo>
                      <a:pt x="20" y="6"/>
                    </a:lnTo>
                    <a:lnTo>
                      <a:pt x="14" y="0"/>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8" name="Google Shape;758;p14"/>
              <p:cNvSpPr/>
              <p:nvPr/>
            </p:nvSpPr>
            <p:spPr>
              <a:xfrm>
                <a:off x="5133" y="2090"/>
                <a:ext cx="41" cy="27"/>
              </a:xfrm>
              <a:custGeom>
                <a:rect b="b" l="l" r="r" t="t"/>
                <a:pathLst>
                  <a:path extrusionOk="0" h="27" w="41">
                    <a:moveTo>
                      <a:pt x="14" y="0"/>
                    </a:moveTo>
                    <a:lnTo>
                      <a:pt x="19" y="6"/>
                    </a:lnTo>
                    <a:lnTo>
                      <a:pt x="26" y="2"/>
                    </a:lnTo>
                    <a:lnTo>
                      <a:pt x="32" y="9"/>
                    </a:lnTo>
                    <a:lnTo>
                      <a:pt x="35" y="20"/>
                    </a:lnTo>
                    <a:lnTo>
                      <a:pt x="40" y="22"/>
                    </a:lnTo>
                    <a:lnTo>
                      <a:pt x="38" y="27"/>
                    </a:lnTo>
                    <a:lnTo>
                      <a:pt x="22" y="19"/>
                    </a:lnTo>
                    <a:lnTo>
                      <a:pt x="13" y="11"/>
                    </a:lnTo>
                    <a:lnTo>
                      <a:pt x="10" y="16"/>
                    </a:lnTo>
                    <a:lnTo>
                      <a:pt x="1" y="6"/>
                    </a:lnTo>
                    <a:lnTo>
                      <a:pt x="7" y="0"/>
                    </a:lnTo>
                    <a:lnTo>
                      <a:pt x="14" y="0"/>
                    </a:lnTo>
                    <a:moveTo>
                      <a:pt x="14" y="0"/>
                    </a:moveTo>
                    <a:lnTo>
                      <a:pt x="14" y="0"/>
                    </a:lnTo>
                    <a:lnTo>
                      <a:pt x="7" y="0"/>
                    </a:lnTo>
                    <a:lnTo>
                      <a:pt x="7" y="0"/>
                    </a:lnTo>
                    <a:lnTo>
                      <a:pt x="7" y="0"/>
                    </a:lnTo>
                    <a:lnTo>
                      <a:pt x="0" y="5"/>
                    </a:lnTo>
                    <a:lnTo>
                      <a:pt x="0" y="5"/>
                    </a:lnTo>
                    <a:lnTo>
                      <a:pt x="0" y="6"/>
                    </a:lnTo>
                    <a:lnTo>
                      <a:pt x="10" y="16"/>
                    </a:lnTo>
                    <a:lnTo>
                      <a:pt x="10" y="16"/>
                    </a:lnTo>
                    <a:lnTo>
                      <a:pt x="10" y="16"/>
                    </a:lnTo>
                    <a:lnTo>
                      <a:pt x="13" y="11"/>
                    </a:lnTo>
                    <a:lnTo>
                      <a:pt x="22" y="19"/>
                    </a:lnTo>
                    <a:lnTo>
                      <a:pt x="22" y="19"/>
                    </a:lnTo>
                    <a:lnTo>
                      <a:pt x="22" y="19"/>
                    </a:lnTo>
                    <a:lnTo>
                      <a:pt x="38" y="27"/>
                    </a:lnTo>
                    <a:lnTo>
                      <a:pt x="39" y="27"/>
                    </a:lnTo>
                    <a:lnTo>
                      <a:pt x="39" y="27"/>
                    </a:lnTo>
                    <a:lnTo>
                      <a:pt x="41" y="23"/>
                    </a:lnTo>
                    <a:lnTo>
                      <a:pt x="41" y="22"/>
                    </a:lnTo>
                    <a:lnTo>
                      <a:pt x="40" y="22"/>
                    </a:lnTo>
                    <a:lnTo>
                      <a:pt x="35" y="19"/>
                    </a:lnTo>
                    <a:lnTo>
                      <a:pt x="32" y="9"/>
                    </a:lnTo>
                    <a:lnTo>
                      <a:pt x="32" y="9"/>
                    </a:lnTo>
                    <a:lnTo>
                      <a:pt x="32" y="9"/>
                    </a:lnTo>
                    <a:lnTo>
                      <a:pt x="26" y="2"/>
                    </a:lnTo>
                    <a:lnTo>
                      <a:pt x="26" y="1"/>
                    </a:lnTo>
                    <a:lnTo>
                      <a:pt x="26" y="2"/>
                    </a:lnTo>
                    <a:lnTo>
                      <a:pt x="20" y="6"/>
                    </a:lnTo>
                    <a:lnTo>
                      <a:pt x="14" y="0"/>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9" name="Google Shape;759;p14"/>
              <p:cNvSpPr/>
              <p:nvPr/>
            </p:nvSpPr>
            <p:spPr>
              <a:xfrm>
                <a:off x="5178" y="2120"/>
                <a:ext cx="19" cy="23"/>
              </a:xfrm>
              <a:custGeom>
                <a:rect b="b" l="l" r="r" t="t"/>
                <a:pathLst>
                  <a:path extrusionOk="0" h="23" w="19">
                    <a:moveTo>
                      <a:pt x="9" y="18"/>
                    </a:moveTo>
                    <a:lnTo>
                      <a:pt x="6" y="10"/>
                    </a:lnTo>
                    <a:lnTo>
                      <a:pt x="0" y="5"/>
                    </a:lnTo>
                    <a:lnTo>
                      <a:pt x="0" y="1"/>
                    </a:lnTo>
                    <a:lnTo>
                      <a:pt x="5" y="0"/>
                    </a:lnTo>
                    <a:lnTo>
                      <a:pt x="14" y="2"/>
                    </a:lnTo>
                    <a:lnTo>
                      <a:pt x="19" y="9"/>
                    </a:lnTo>
                    <a:lnTo>
                      <a:pt x="17" y="23"/>
                    </a:lnTo>
                    <a:lnTo>
                      <a:pt x="9" y="1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0" name="Google Shape;760;p14"/>
              <p:cNvSpPr/>
              <p:nvPr/>
            </p:nvSpPr>
            <p:spPr>
              <a:xfrm>
                <a:off x="5177" y="2120"/>
                <a:ext cx="20" cy="23"/>
              </a:xfrm>
              <a:custGeom>
                <a:rect b="b" l="l" r="r" t="t"/>
                <a:pathLst>
                  <a:path extrusionOk="0" h="23" w="20">
                    <a:moveTo>
                      <a:pt x="7" y="0"/>
                    </a:moveTo>
                    <a:lnTo>
                      <a:pt x="15" y="2"/>
                    </a:lnTo>
                    <a:lnTo>
                      <a:pt x="20" y="9"/>
                    </a:lnTo>
                    <a:lnTo>
                      <a:pt x="18" y="22"/>
                    </a:lnTo>
                    <a:lnTo>
                      <a:pt x="10" y="18"/>
                    </a:lnTo>
                    <a:lnTo>
                      <a:pt x="8" y="10"/>
                    </a:lnTo>
                    <a:lnTo>
                      <a:pt x="1" y="5"/>
                    </a:lnTo>
                    <a:lnTo>
                      <a:pt x="1" y="1"/>
                    </a:lnTo>
                    <a:lnTo>
                      <a:pt x="7" y="0"/>
                    </a:lnTo>
                    <a:close/>
                    <a:moveTo>
                      <a:pt x="7" y="0"/>
                    </a:moveTo>
                    <a:lnTo>
                      <a:pt x="6" y="0"/>
                    </a:lnTo>
                    <a:lnTo>
                      <a:pt x="1" y="1"/>
                    </a:lnTo>
                    <a:lnTo>
                      <a:pt x="0" y="1"/>
                    </a:lnTo>
                    <a:lnTo>
                      <a:pt x="0" y="1"/>
                    </a:lnTo>
                    <a:lnTo>
                      <a:pt x="0" y="5"/>
                    </a:lnTo>
                    <a:lnTo>
                      <a:pt x="0" y="5"/>
                    </a:lnTo>
                    <a:lnTo>
                      <a:pt x="1" y="5"/>
                    </a:lnTo>
                    <a:lnTo>
                      <a:pt x="7" y="10"/>
                    </a:lnTo>
                    <a:lnTo>
                      <a:pt x="10" y="18"/>
                    </a:lnTo>
                    <a:lnTo>
                      <a:pt x="10" y="18"/>
                    </a:lnTo>
                    <a:lnTo>
                      <a:pt x="10" y="18"/>
                    </a:lnTo>
                    <a:lnTo>
                      <a:pt x="18" y="23"/>
                    </a:lnTo>
                    <a:lnTo>
                      <a:pt x="18" y="23"/>
                    </a:lnTo>
                    <a:lnTo>
                      <a:pt x="18" y="23"/>
                    </a:lnTo>
                    <a:lnTo>
                      <a:pt x="20" y="9"/>
                    </a:lnTo>
                    <a:lnTo>
                      <a:pt x="20" y="9"/>
                    </a:lnTo>
                    <a:lnTo>
                      <a:pt x="20" y="9"/>
                    </a:lnTo>
                    <a:lnTo>
                      <a:pt x="15" y="2"/>
                    </a:lnTo>
                    <a:lnTo>
                      <a:pt x="15" y="2"/>
                    </a:lnTo>
                    <a:lnTo>
                      <a:pt x="15" y="2"/>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1" name="Google Shape;761;p14"/>
              <p:cNvSpPr/>
              <p:nvPr/>
            </p:nvSpPr>
            <p:spPr>
              <a:xfrm>
                <a:off x="5177" y="2120"/>
                <a:ext cx="20" cy="23"/>
              </a:xfrm>
              <a:custGeom>
                <a:rect b="b" l="l" r="r" t="t"/>
                <a:pathLst>
                  <a:path extrusionOk="0" h="23" w="20">
                    <a:moveTo>
                      <a:pt x="7" y="0"/>
                    </a:moveTo>
                    <a:lnTo>
                      <a:pt x="15" y="2"/>
                    </a:lnTo>
                    <a:lnTo>
                      <a:pt x="20" y="9"/>
                    </a:lnTo>
                    <a:lnTo>
                      <a:pt x="18" y="22"/>
                    </a:lnTo>
                    <a:lnTo>
                      <a:pt x="10" y="18"/>
                    </a:lnTo>
                    <a:lnTo>
                      <a:pt x="8" y="10"/>
                    </a:lnTo>
                    <a:lnTo>
                      <a:pt x="1" y="5"/>
                    </a:lnTo>
                    <a:lnTo>
                      <a:pt x="1" y="1"/>
                    </a:lnTo>
                    <a:lnTo>
                      <a:pt x="7" y="0"/>
                    </a:lnTo>
                    <a:moveTo>
                      <a:pt x="7" y="0"/>
                    </a:moveTo>
                    <a:lnTo>
                      <a:pt x="6" y="0"/>
                    </a:lnTo>
                    <a:lnTo>
                      <a:pt x="1" y="1"/>
                    </a:lnTo>
                    <a:lnTo>
                      <a:pt x="0" y="1"/>
                    </a:lnTo>
                    <a:lnTo>
                      <a:pt x="0" y="1"/>
                    </a:lnTo>
                    <a:lnTo>
                      <a:pt x="0" y="5"/>
                    </a:lnTo>
                    <a:lnTo>
                      <a:pt x="0" y="5"/>
                    </a:lnTo>
                    <a:lnTo>
                      <a:pt x="1" y="5"/>
                    </a:lnTo>
                    <a:lnTo>
                      <a:pt x="7" y="10"/>
                    </a:lnTo>
                    <a:lnTo>
                      <a:pt x="10" y="18"/>
                    </a:lnTo>
                    <a:lnTo>
                      <a:pt x="10" y="18"/>
                    </a:lnTo>
                    <a:lnTo>
                      <a:pt x="10" y="18"/>
                    </a:lnTo>
                    <a:lnTo>
                      <a:pt x="18" y="23"/>
                    </a:lnTo>
                    <a:lnTo>
                      <a:pt x="18" y="23"/>
                    </a:lnTo>
                    <a:lnTo>
                      <a:pt x="18" y="23"/>
                    </a:lnTo>
                    <a:lnTo>
                      <a:pt x="20" y="9"/>
                    </a:lnTo>
                    <a:lnTo>
                      <a:pt x="20" y="9"/>
                    </a:lnTo>
                    <a:lnTo>
                      <a:pt x="20" y="9"/>
                    </a:lnTo>
                    <a:lnTo>
                      <a:pt x="15" y="2"/>
                    </a:lnTo>
                    <a:lnTo>
                      <a:pt x="15" y="2"/>
                    </a:lnTo>
                    <a:lnTo>
                      <a:pt x="15" y="2"/>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2" name="Google Shape;762;p14"/>
              <p:cNvSpPr/>
              <p:nvPr/>
            </p:nvSpPr>
            <p:spPr>
              <a:xfrm>
                <a:off x="5169" y="2092"/>
                <a:ext cx="8" cy="7"/>
              </a:xfrm>
              <a:custGeom>
                <a:rect b="b" l="l" r="r" t="t"/>
                <a:pathLst>
                  <a:path extrusionOk="0" h="7" w="8">
                    <a:moveTo>
                      <a:pt x="0" y="5"/>
                    </a:moveTo>
                    <a:lnTo>
                      <a:pt x="2" y="0"/>
                    </a:lnTo>
                    <a:lnTo>
                      <a:pt x="8" y="2"/>
                    </a:lnTo>
                    <a:lnTo>
                      <a:pt x="8" y="6"/>
                    </a:lnTo>
                    <a:lnTo>
                      <a:pt x="2" y="7"/>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3" name="Google Shape;763;p14"/>
              <p:cNvSpPr/>
              <p:nvPr/>
            </p:nvSpPr>
            <p:spPr>
              <a:xfrm>
                <a:off x="5169" y="2091"/>
                <a:ext cx="8" cy="9"/>
              </a:xfrm>
              <a:custGeom>
                <a:rect b="b" l="l" r="r" t="t"/>
                <a:pathLst>
                  <a:path extrusionOk="0" h="9" w="8">
                    <a:moveTo>
                      <a:pt x="2" y="1"/>
                    </a:moveTo>
                    <a:lnTo>
                      <a:pt x="8" y="3"/>
                    </a:lnTo>
                    <a:lnTo>
                      <a:pt x="8" y="7"/>
                    </a:lnTo>
                    <a:lnTo>
                      <a:pt x="2" y="8"/>
                    </a:lnTo>
                    <a:lnTo>
                      <a:pt x="0" y="6"/>
                    </a:lnTo>
                    <a:lnTo>
                      <a:pt x="2" y="1"/>
                    </a:lnTo>
                    <a:close/>
                    <a:moveTo>
                      <a:pt x="2" y="0"/>
                    </a:moveTo>
                    <a:lnTo>
                      <a:pt x="2" y="1"/>
                    </a:lnTo>
                    <a:lnTo>
                      <a:pt x="0" y="6"/>
                    </a:lnTo>
                    <a:lnTo>
                      <a:pt x="0" y="6"/>
                    </a:lnTo>
                    <a:lnTo>
                      <a:pt x="0" y="7"/>
                    </a:lnTo>
                    <a:lnTo>
                      <a:pt x="2" y="8"/>
                    </a:lnTo>
                    <a:lnTo>
                      <a:pt x="2" y="9"/>
                    </a:lnTo>
                    <a:lnTo>
                      <a:pt x="2" y="8"/>
                    </a:lnTo>
                    <a:lnTo>
                      <a:pt x="8" y="8"/>
                    </a:lnTo>
                    <a:lnTo>
                      <a:pt x="8" y="8"/>
                    </a:lnTo>
                    <a:lnTo>
                      <a:pt x="8" y="7"/>
                    </a:lnTo>
                    <a:lnTo>
                      <a:pt x="8" y="3"/>
                    </a:lnTo>
                    <a:lnTo>
                      <a:pt x="8" y="2"/>
                    </a:lnTo>
                    <a:lnTo>
                      <a:pt x="8" y="2"/>
                    </a:lnTo>
                    <a:lnTo>
                      <a:pt x="2" y="1"/>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4" name="Google Shape;764;p14"/>
              <p:cNvSpPr/>
              <p:nvPr/>
            </p:nvSpPr>
            <p:spPr>
              <a:xfrm>
                <a:off x="5169" y="2091"/>
                <a:ext cx="8" cy="9"/>
              </a:xfrm>
              <a:custGeom>
                <a:rect b="b" l="l" r="r" t="t"/>
                <a:pathLst>
                  <a:path extrusionOk="0" h="9" w="8">
                    <a:moveTo>
                      <a:pt x="2" y="1"/>
                    </a:moveTo>
                    <a:lnTo>
                      <a:pt x="8" y="3"/>
                    </a:lnTo>
                    <a:lnTo>
                      <a:pt x="8" y="7"/>
                    </a:lnTo>
                    <a:lnTo>
                      <a:pt x="2" y="8"/>
                    </a:lnTo>
                    <a:lnTo>
                      <a:pt x="0" y="6"/>
                    </a:lnTo>
                    <a:lnTo>
                      <a:pt x="2" y="1"/>
                    </a:lnTo>
                    <a:moveTo>
                      <a:pt x="2" y="0"/>
                    </a:moveTo>
                    <a:lnTo>
                      <a:pt x="2" y="1"/>
                    </a:lnTo>
                    <a:lnTo>
                      <a:pt x="0" y="6"/>
                    </a:lnTo>
                    <a:lnTo>
                      <a:pt x="0" y="6"/>
                    </a:lnTo>
                    <a:lnTo>
                      <a:pt x="0" y="7"/>
                    </a:lnTo>
                    <a:lnTo>
                      <a:pt x="2" y="8"/>
                    </a:lnTo>
                    <a:lnTo>
                      <a:pt x="2" y="9"/>
                    </a:lnTo>
                    <a:lnTo>
                      <a:pt x="2" y="8"/>
                    </a:lnTo>
                    <a:lnTo>
                      <a:pt x="8" y="8"/>
                    </a:lnTo>
                    <a:lnTo>
                      <a:pt x="8" y="8"/>
                    </a:lnTo>
                    <a:lnTo>
                      <a:pt x="8" y="7"/>
                    </a:lnTo>
                    <a:lnTo>
                      <a:pt x="8" y="3"/>
                    </a:lnTo>
                    <a:lnTo>
                      <a:pt x="8" y="2"/>
                    </a:lnTo>
                    <a:lnTo>
                      <a:pt x="8" y="2"/>
                    </a:lnTo>
                    <a:lnTo>
                      <a:pt x="2" y="1"/>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5" name="Google Shape;765;p14"/>
              <p:cNvSpPr/>
              <p:nvPr/>
            </p:nvSpPr>
            <p:spPr>
              <a:xfrm>
                <a:off x="5155" y="2121"/>
                <a:ext cx="13" cy="10"/>
              </a:xfrm>
              <a:custGeom>
                <a:rect b="b" l="l" r="r" t="t"/>
                <a:pathLst>
                  <a:path extrusionOk="0" h="10" w="13">
                    <a:moveTo>
                      <a:pt x="1" y="0"/>
                    </a:moveTo>
                    <a:lnTo>
                      <a:pt x="6" y="1"/>
                    </a:lnTo>
                    <a:lnTo>
                      <a:pt x="13" y="5"/>
                    </a:lnTo>
                    <a:lnTo>
                      <a:pt x="13" y="8"/>
                    </a:lnTo>
                    <a:lnTo>
                      <a:pt x="5" y="6"/>
                    </a:lnTo>
                    <a:lnTo>
                      <a:pt x="0" y="1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6" name="Google Shape;766;p14"/>
              <p:cNvSpPr/>
              <p:nvPr/>
            </p:nvSpPr>
            <p:spPr>
              <a:xfrm>
                <a:off x="5155" y="2121"/>
                <a:ext cx="13" cy="10"/>
              </a:xfrm>
              <a:custGeom>
                <a:rect b="b" l="l" r="r" t="t"/>
                <a:pathLst>
                  <a:path extrusionOk="0" h="10" w="13">
                    <a:moveTo>
                      <a:pt x="1" y="0"/>
                    </a:moveTo>
                    <a:lnTo>
                      <a:pt x="6" y="1"/>
                    </a:lnTo>
                    <a:lnTo>
                      <a:pt x="13" y="6"/>
                    </a:lnTo>
                    <a:lnTo>
                      <a:pt x="13" y="8"/>
                    </a:lnTo>
                    <a:lnTo>
                      <a:pt x="5" y="6"/>
                    </a:lnTo>
                    <a:lnTo>
                      <a:pt x="0" y="9"/>
                    </a:lnTo>
                    <a:lnTo>
                      <a:pt x="1" y="0"/>
                    </a:lnTo>
                    <a:close/>
                    <a:moveTo>
                      <a:pt x="1" y="0"/>
                    </a:moveTo>
                    <a:lnTo>
                      <a:pt x="1" y="0"/>
                    </a:lnTo>
                    <a:lnTo>
                      <a:pt x="0" y="9"/>
                    </a:lnTo>
                    <a:lnTo>
                      <a:pt x="0" y="10"/>
                    </a:lnTo>
                    <a:lnTo>
                      <a:pt x="1" y="9"/>
                    </a:lnTo>
                    <a:lnTo>
                      <a:pt x="5" y="6"/>
                    </a:lnTo>
                    <a:lnTo>
                      <a:pt x="12" y="9"/>
                    </a:lnTo>
                    <a:lnTo>
                      <a:pt x="13" y="9"/>
                    </a:lnTo>
                    <a:lnTo>
                      <a:pt x="13" y="8"/>
                    </a:lnTo>
                    <a:lnTo>
                      <a:pt x="13" y="6"/>
                    </a:lnTo>
                    <a:lnTo>
                      <a:pt x="13" y="5"/>
                    </a:lnTo>
                    <a:lnTo>
                      <a:pt x="13" y="5"/>
                    </a:lnTo>
                    <a:lnTo>
                      <a:pt x="6" y="1"/>
                    </a:lnTo>
                    <a:lnTo>
                      <a:pt x="6" y="1"/>
                    </a:lnTo>
                    <a:lnTo>
                      <a:pt x="6" y="1"/>
                    </a:lnTo>
                    <a:lnTo>
                      <a:pt x="1" y="0"/>
                    </a:lnTo>
                    <a:lnTo>
                      <a:pt x="1" y="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7" name="Google Shape;767;p14"/>
              <p:cNvSpPr/>
              <p:nvPr/>
            </p:nvSpPr>
            <p:spPr>
              <a:xfrm>
                <a:off x="5155" y="2121"/>
                <a:ext cx="13" cy="10"/>
              </a:xfrm>
              <a:custGeom>
                <a:rect b="b" l="l" r="r" t="t"/>
                <a:pathLst>
                  <a:path extrusionOk="0" h="10" w="13">
                    <a:moveTo>
                      <a:pt x="1" y="0"/>
                    </a:moveTo>
                    <a:lnTo>
                      <a:pt x="6" y="1"/>
                    </a:lnTo>
                    <a:lnTo>
                      <a:pt x="13" y="6"/>
                    </a:lnTo>
                    <a:lnTo>
                      <a:pt x="13" y="8"/>
                    </a:lnTo>
                    <a:lnTo>
                      <a:pt x="5" y="6"/>
                    </a:lnTo>
                    <a:lnTo>
                      <a:pt x="0" y="9"/>
                    </a:lnTo>
                    <a:lnTo>
                      <a:pt x="1" y="0"/>
                    </a:lnTo>
                    <a:moveTo>
                      <a:pt x="1" y="0"/>
                    </a:moveTo>
                    <a:lnTo>
                      <a:pt x="1" y="0"/>
                    </a:lnTo>
                    <a:lnTo>
                      <a:pt x="0" y="9"/>
                    </a:lnTo>
                    <a:lnTo>
                      <a:pt x="0" y="10"/>
                    </a:lnTo>
                    <a:lnTo>
                      <a:pt x="1" y="9"/>
                    </a:lnTo>
                    <a:lnTo>
                      <a:pt x="5" y="6"/>
                    </a:lnTo>
                    <a:lnTo>
                      <a:pt x="12" y="9"/>
                    </a:lnTo>
                    <a:lnTo>
                      <a:pt x="13" y="9"/>
                    </a:lnTo>
                    <a:lnTo>
                      <a:pt x="13" y="8"/>
                    </a:lnTo>
                    <a:lnTo>
                      <a:pt x="13" y="6"/>
                    </a:lnTo>
                    <a:lnTo>
                      <a:pt x="13" y="5"/>
                    </a:lnTo>
                    <a:lnTo>
                      <a:pt x="13" y="5"/>
                    </a:lnTo>
                    <a:lnTo>
                      <a:pt x="6" y="1"/>
                    </a:lnTo>
                    <a:lnTo>
                      <a:pt x="6" y="1"/>
                    </a:lnTo>
                    <a:lnTo>
                      <a:pt x="6" y="1"/>
                    </a:lnTo>
                    <a:lnTo>
                      <a:pt x="1" y="0"/>
                    </a:lnTo>
                    <a:lnTo>
                      <a:pt x="1" y="0"/>
                    </a:lnTo>
                    <a:lnTo>
                      <a:pt x="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8" name="Google Shape;768;p14"/>
              <p:cNvSpPr/>
              <p:nvPr/>
            </p:nvSpPr>
            <p:spPr>
              <a:xfrm>
                <a:off x="5136" y="2136"/>
                <a:ext cx="16" cy="18"/>
              </a:xfrm>
              <a:custGeom>
                <a:rect b="b" l="l" r="r" t="t"/>
                <a:pathLst>
                  <a:path extrusionOk="0" h="18" w="16">
                    <a:moveTo>
                      <a:pt x="2" y="0"/>
                    </a:moveTo>
                    <a:lnTo>
                      <a:pt x="10" y="0"/>
                    </a:lnTo>
                    <a:lnTo>
                      <a:pt x="16" y="3"/>
                    </a:lnTo>
                    <a:lnTo>
                      <a:pt x="14" y="11"/>
                    </a:lnTo>
                    <a:lnTo>
                      <a:pt x="0" y="18"/>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9" name="Google Shape;769;p14"/>
              <p:cNvSpPr/>
              <p:nvPr/>
            </p:nvSpPr>
            <p:spPr>
              <a:xfrm>
                <a:off x="5136" y="2136"/>
                <a:ext cx="16" cy="19"/>
              </a:xfrm>
              <a:custGeom>
                <a:rect b="b" l="l" r="r" t="t"/>
                <a:pathLst>
                  <a:path extrusionOk="0" h="19" w="16">
                    <a:moveTo>
                      <a:pt x="10" y="0"/>
                    </a:moveTo>
                    <a:lnTo>
                      <a:pt x="15" y="3"/>
                    </a:lnTo>
                    <a:lnTo>
                      <a:pt x="14" y="11"/>
                    </a:lnTo>
                    <a:lnTo>
                      <a:pt x="0" y="18"/>
                    </a:lnTo>
                    <a:lnTo>
                      <a:pt x="2" y="0"/>
                    </a:lnTo>
                    <a:lnTo>
                      <a:pt x="10" y="0"/>
                    </a:lnTo>
                    <a:close/>
                    <a:moveTo>
                      <a:pt x="10" y="0"/>
                    </a:moveTo>
                    <a:lnTo>
                      <a:pt x="10" y="0"/>
                    </a:lnTo>
                    <a:lnTo>
                      <a:pt x="2" y="0"/>
                    </a:lnTo>
                    <a:lnTo>
                      <a:pt x="2" y="0"/>
                    </a:lnTo>
                    <a:lnTo>
                      <a:pt x="2" y="0"/>
                    </a:lnTo>
                    <a:lnTo>
                      <a:pt x="0" y="18"/>
                    </a:lnTo>
                    <a:lnTo>
                      <a:pt x="0" y="19"/>
                    </a:lnTo>
                    <a:lnTo>
                      <a:pt x="1" y="18"/>
                    </a:lnTo>
                    <a:lnTo>
                      <a:pt x="14" y="11"/>
                    </a:lnTo>
                    <a:lnTo>
                      <a:pt x="14" y="11"/>
                    </a:lnTo>
                    <a:lnTo>
                      <a:pt x="14" y="11"/>
                    </a:lnTo>
                    <a:lnTo>
                      <a:pt x="16" y="3"/>
                    </a:lnTo>
                    <a:lnTo>
                      <a:pt x="16" y="3"/>
                    </a:lnTo>
                    <a:lnTo>
                      <a:pt x="16" y="2"/>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0" name="Google Shape;770;p14"/>
              <p:cNvSpPr/>
              <p:nvPr/>
            </p:nvSpPr>
            <p:spPr>
              <a:xfrm>
                <a:off x="5136" y="2136"/>
                <a:ext cx="16" cy="19"/>
              </a:xfrm>
              <a:custGeom>
                <a:rect b="b" l="l" r="r" t="t"/>
                <a:pathLst>
                  <a:path extrusionOk="0" h="19" w="16">
                    <a:moveTo>
                      <a:pt x="10" y="0"/>
                    </a:moveTo>
                    <a:lnTo>
                      <a:pt x="15" y="3"/>
                    </a:lnTo>
                    <a:lnTo>
                      <a:pt x="14" y="11"/>
                    </a:lnTo>
                    <a:lnTo>
                      <a:pt x="0" y="18"/>
                    </a:lnTo>
                    <a:lnTo>
                      <a:pt x="2" y="0"/>
                    </a:lnTo>
                    <a:lnTo>
                      <a:pt x="10" y="0"/>
                    </a:lnTo>
                    <a:moveTo>
                      <a:pt x="10" y="0"/>
                    </a:moveTo>
                    <a:lnTo>
                      <a:pt x="10" y="0"/>
                    </a:lnTo>
                    <a:lnTo>
                      <a:pt x="2" y="0"/>
                    </a:lnTo>
                    <a:lnTo>
                      <a:pt x="2" y="0"/>
                    </a:lnTo>
                    <a:lnTo>
                      <a:pt x="2" y="0"/>
                    </a:lnTo>
                    <a:lnTo>
                      <a:pt x="0" y="18"/>
                    </a:lnTo>
                    <a:lnTo>
                      <a:pt x="0" y="19"/>
                    </a:lnTo>
                    <a:lnTo>
                      <a:pt x="1" y="18"/>
                    </a:lnTo>
                    <a:lnTo>
                      <a:pt x="14" y="11"/>
                    </a:lnTo>
                    <a:lnTo>
                      <a:pt x="14" y="11"/>
                    </a:lnTo>
                    <a:lnTo>
                      <a:pt x="14" y="11"/>
                    </a:lnTo>
                    <a:lnTo>
                      <a:pt x="16" y="3"/>
                    </a:lnTo>
                    <a:lnTo>
                      <a:pt x="16" y="3"/>
                    </a:lnTo>
                    <a:lnTo>
                      <a:pt x="16" y="2"/>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1" name="Google Shape;771;p14"/>
              <p:cNvSpPr/>
              <p:nvPr/>
            </p:nvSpPr>
            <p:spPr>
              <a:xfrm>
                <a:off x="5141" y="2147"/>
                <a:ext cx="22" cy="27"/>
              </a:xfrm>
              <a:custGeom>
                <a:rect b="b" l="l" r="r" t="t"/>
                <a:pathLst>
                  <a:path extrusionOk="0" h="27" w="22">
                    <a:moveTo>
                      <a:pt x="0" y="22"/>
                    </a:moveTo>
                    <a:lnTo>
                      <a:pt x="2" y="16"/>
                    </a:lnTo>
                    <a:lnTo>
                      <a:pt x="14" y="12"/>
                    </a:lnTo>
                    <a:lnTo>
                      <a:pt x="9" y="9"/>
                    </a:lnTo>
                    <a:lnTo>
                      <a:pt x="12" y="0"/>
                    </a:lnTo>
                    <a:lnTo>
                      <a:pt x="22" y="3"/>
                    </a:lnTo>
                    <a:lnTo>
                      <a:pt x="20" y="17"/>
                    </a:lnTo>
                    <a:lnTo>
                      <a:pt x="15" y="25"/>
                    </a:lnTo>
                    <a:lnTo>
                      <a:pt x="9" y="27"/>
                    </a:lnTo>
                    <a:lnTo>
                      <a:pt x="0" y="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2" name="Google Shape;772;p14"/>
              <p:cNvSpPr/>
              <p:nvPr/>
            </p:nvSpPr>
            <p:spPr>
              <a:xfrm>
                <a:off x="5141" y="2147"/>
                <a:ext cx="22" cy="28"/>
              </a:xfrm>
              <a:custGeom>
                <a:rect b="b" l="l" r="r" t="t"/>
                <a:pathLst>
                  <a:path extrusionOk="0" h="28" w="22">
                    <a:moveTo>
                      <a:pt x="12" y="1"/>
                    </a:moveTo>
                    <a:lnTo>
                      <a:pt x="22" y="3"/>
                    </a:lnTo>
                    <a:lnTo>
                      <a:pt x="20" y="17"/>
                    </a:lnTo>
                    <a:lnTo>
                      <a:pt x="15" y="25"/>
                    </a:lnTo>
                    <a:lnTo>
                      <a:pt x="9" y="27"/>
                    </a:lnTo>
                    <a:lnTo>
                      <a:pt x="0" y="22"/>
                    </a:lnTo>
                    <a:lnTo>
                      <a:pt x="2" y="16"/>
                    </a:lnTo>
                    <a:lnTo>
                      <a:pt x="14" y="12"/>
                    </a:lnTo>
                    <a:lnTo>
                      <a:pt x="10" y="9"/>
                    </a:lnTo>
                    <a:lnTo>
                      <a:pt x="12" y="1"/>
                    </a:lnTo>
                    <a:close/>
                    <a:moveTo>
                      <a:pt x="12" y="0"/>
                    </a:moveTo>
                    <a:lnTo>
                      <a:pt x="12" y="1"/>
                    </a:lnTo>
                    <a:lnTo>
                      <a:pt x="9" y="9"/>
                    </a:lnTo>
                    <a:lnTo>
                      <a:pt x="9" y="9"/>
                    </a:lnTo>
                    <a:lnTo>
                      <a:pt x="9" y="9"/>
                    </a:lnTo>
                    <a:lnTo>
                      <a:pt x="13" y="12"/>
                    </a:lnTo>
                    <a:lnTo>
                      <a:pt x="2" y="15"/>
                    </a:lnTo>
                    <a:lnTo>
                      <a:pt x="2" y="15"/>
                    </a:lnTo>
                    <a:lnTo>
                      <a:pt x="2" y="16"/>
                    </a:lnTo>
                    <a:lnTo>
                      <a:pt x="0" y="22"/>
                    </a:lnTo>
                    <a:lnTo>
                      <a:pt x="0" y="22"/>
                    </a:lnTo>
                    <a:lnTo>
                      <a:pt x="0" y="22"/>
                    </a:lnTo>
                    <a:lnTo>
                      <a:pt x="9" y="28"/>
                    </a:lnTo>
                    <a:lnTo>
                      <a:pt x="9" y="28"/>
                    </a:lnTo>
                    <a:lnTo>
                      <a:pt x="9" y="28"/>
                    </a:lnTo>
                    <a:lnTo>
                      <a:pt x="15" y="25"/>
                    </a:lnTo>
                    <a:lnTo>
                      <a:pt x="16" y="25"/>
                    </a:lnTo>
                    <a:lnTo>
                      <a:pt x="16" y="25"/>
                    </a:lnTo>
                    <a:lnTo>
                      <a:pt x="20" y="17"/>
                    </a:lnTo>
                    <a:lnTo>
                      <a:pt x="20" y="17"/>
                    </a:lnTo>
                    <a:lnTo>
                      <a:pt x="20" y="17"/>
                    </a:lnTo>
                    <a:lnTo>
                      <a:pt x="22" y="3"/>
                    </a:lnTo>
                    <a:lnTo>
                      <a:pt x="22" y="3"/>
                    </a:lnTo>
                    <a:lnTo>
                      <a:pt x="22" y="3"/>
                    </a:lnTo>
                    <a:lnTo>
                      <a:pt x="12" y="0"/>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3" name="Google Shape;773;p14"/>
              <p:cNvSpPr/>
              <p:nvPr/>
            </p:nvSpPr>
            <p:spPr>
              <a:xfrm>
                <a:off x="5141" y="2147"/>
                <a:ext cx="22" cy="28"/>
              </a:xfrm>
              <a:custGeom>
                <a:rect b="b" l="l" r="r" t="t"/>
                <a:pathLst>
                  <a:path extrusionOk="0" h="28" w="22">
                    <a:moveTo>
                      <a:pt x="12" y="1"/>
                    </a:moveTo>
                    <a:lnTo>
                      <a:pt x="22" y="3"/>
                    </a:lnTo>
                    <a:lnTo>
                      <a:pt x="20" y="17"/>
                    </a:lnTo>
                    <a:lnTo>
                      <a:pt x="15" y="25"/>
                    </a:lnTo>
                    <a:lnTo>
                      <a:pt x="9" y="27"/>
                    </a:lnTo>
                    <a:lnTo>
                      <a:pt x="0" y="22"/>
                    </a:lnTo>
                    <a:lnTo>
                      <a:pt x="2" y="16"/>
                    </a:lnTo>
                    <a:lnTo>
                      <a:pt x="14" y="12"/>
                    </a:lnTo>
                    <a:lnTo>
                      <a:pt x="10" y="9"/>
                    </a:lnTo>
                    <a:lnTo>
                      <a:pt x="12" y="1"/>
                    </a:lnTo>
                    <a:moveTo>
                      <a:pt x="12" y="0"/>
                    </a:moveTo>
                    <a:lnTo>
                      <a:pt x="12" y="1"/>
                    </a:lnTo>
                    <a:lnTo>
                      <a:pt x="9" y="9"/>
                    </a:lnTo>
                    <a:lnTo>
                      <a:pt x="9" y="9"/>
                    </a:lnTo>
                    <a:lnTo>
                      <a:pt x="9" y="9"/>
                    </a:lnTo>
                    <a:lnTo>
                      <a:pt x="13" y="12"/>
                    </a:lnTo>
                    <a:lnTo>
                      <a:pt x="2" y="15"/>
                    </a:lnTo>
                    <a:lnTo>
                      <a:pt x="2" y="15"/>
                    </a:lnTo>
                    <a:lnTo>
                      <a:pt x="2" y="16"/>
                    </a:lnTo>
                    <a:lnTo>
                      <a:pt x="0" y="22"/>
                    </a:lnTo>
                    <a:lnTo>
                      <a:pt x="0" y="22"/>
                    </a:lnTo>
                    <a:lnTo>
                      <a:pt x="0" y="22"/>
                    </a:lnTo>
                    <a:lnTo>
                      <a:pt x="9" y="28"/>
                    </a:lnTo>
                    <a:lnTo>
                      <a:pt x="9" y="28"/>
                    </a:lnTo>
                    <a:lnTo>
                      <a:pt x="9" y="28"/>
                    </a:lnTo>
                    <a:lnTo>
                      <a:pt x="15" y="25"/>
                    </a:lnTo>
                    <a:lnTo>
                      <a:pt x="16" y="25"/>
                    </a:lnTo>
                    <a:lnTo>
                      <a:pt x="16" y="25"/>
                    </a:lnTo>
                    <a:lnTo>
                      <a:pt x="20" y="17"/>
                    </a:lnTo>
                    <a:lnTo>
                      <a:pt x="20" y="17"/>
                    </a:lnTo>
                    <a:lnTo>
                      <a:pt x="20" y="17"/>
                    </a:lnTo>
                    <a:lnTo>
                      <a:pt x="22" y="3"/>
                    </a:lnTo>
                    <a:lnTo>
                      <a:pt x="22" y="3"/>
                    </a:lnTo>
                    <a:lnTo>
                      <a:pt x="22" y="3"/>
                    </a:lnTo>
                    <a:lnTo>
                      <a:pt x="12" y="0"/>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4" name="Google Shape;774;p14"/>
              <p:cNvSpPr/>
              <p:nvPr/>
            </p:nvSpPr>
            <p:spPr>
              <a:xfrm>
                <a:off x="5164" y="2144"/>
                <a:ext cx="8" cy="24"/>
              </a:xfrm>
              <a:custGeom>
                <a:rect b="b" l="l" r="r" t="t"/>
                <a:pathLst>
                  <a:path extrusionOk="0" h="24" w="8">
                    <a:moveTo>
                      <a:pt x="3" y="0"/>
                    </a:moveTo>
                    <a:lnTo>
                      <a:pt x="8" y="16"/>
                    </a:lnTo>
                    <a:lnTo>
                      <a:pt x="5" y="22"/>
                    </a:lnTo>
                    <a:lnTo>
                      <a:pt x="0" y="24"/>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5" name="Google Shape;775;p14"/>
              <p:cNvSpPr/>
              <p:nvPr/>
            </p:nvSpPr>
            <p:spPr>
              <a:xfrm>
                <a:off x="5164" y="2143"/>
                <a:ext cx="8" cy="26"/>
              </a:xfrm>
              <a:custGeom>
                <a:rect b="b" l="l" r="r" t="t"/>
                <a:pathLst>
                  <a:path extrusionOk="0" h="26" w="8">
                    <a:moveTo>
                      <a:pt x="4" y="2"/>
                    </a:moveTo>
                    <a:lnTo>
                      <a:pt x="7" y="17"/>
                    </a:lnTo>
                    <a:lnTo>
                      <a:pt x="4" y="23"/>
                    </a:lnTo>
                    <a:lnTo>
                      <a:pt x="1" y="25"/>
                    </a:lnTo>
                    <a:lnTo>
                      <a:pt x="4" y="2"/>
                    </a:lnTo>
                    <a:close/>
                    <a:moveTo>
                      <a:pt x="3" y="0"/>
                    </a:moveTo>
                    <a:lnTo>
                      <a:pt x="3" y="2"/>
                    </a:lnTo>
                    <a:lnTo>
                      <a:pt x="0" y="25"/>
                    </a:lnTo>
                    <a:lnTo>
                      <a:pt x="0" y="26"/>
                    </a:lnTo>
                    <a:lnTo>
                      <a:pt x="1" y="25"/>
                    </a:lnTo>
                    <a:lnTo>
                      <a:pt x="5" y="24"/>
                    </a:lnTo>
                    <a:lnTo>
                      <a:pt x="5" y="24"/>
                    </a:lnTo>
                    <a:lnTo>
                      <a:pt x="5" y="23"/>
                    </a:lnTo>
                    <a:lnTo>
                      <a:pt x="8" y="17"/>
                    </a:lnTo>
                    <a:lnTo>
                      <a:pt x="8" y="17"/>
                    </a:lnTo>
                    <a:lnTo>
                      <a:pt x="8" y="17"/>
                    </a:lnTo>
                    <a:lnTo>
                      <a:pt x="4" y="2"/>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6" name="Google Shape;776;p14"/>
              <p:cNvSpPr/>
              <p:nvPr/>
            </p:nvSpPr>
            <p:spPr>
              <a:xfrm>
                <a:off x="5164" y="2143"/>
                <a:ext cx="8" cy="26"/>
              </a:xfrm>
              <a:custGeom>
                <a:rect b="b" l="l" r="r" t="t"/>
                <a:pathLst>
                  <a:path extrusionOk="0" h="26" w="8">
                    <a:moveTo>
                      <a:pt x="4" y="2"/>
                    </a:moveTo>
                    <a:lnTo>
                      <a:pt x="7" y="17"/>
                    </a:lnTo>
                    <a:lnTo>
                      <a:pt x="4" y="23"/>
                    </a:lnTo>
                    <a:lnTo>
                      <a:pt x="1" y="25"/>
                    </a:lnTo>
                    <a:lnTo>
                      <a:pt x="4" y="2"/>
                    </a:lnTo>
                    <a:moveTo>
                      <a:pt x="3" y="0"/>
                    </a:moveTo>
                    <a:lnTo>
                      <a:pt x="3" y="2"/>
                    </a:lnTo>
                    <a:lnTo>
                      <a:pt x="0" y="25"/>
                    </a:lnTo>
                    <a:lnTo>
                      <a:pt x="0" y="26"/>
                    </a:lnTo>
                    <a:lnTo>
                      <a:pt x="1" y="25"/>
                    </a:lnTo>
                    <a:lnTo>
                      <a:pt x="5" y="24"/>
                    </a:lnTo>
                    <a:lnTo>
                      <a:pt x="5" y="24"/>
                    </a:lnTo>
                    <a:lnTo>
                      <a:pt x="5" y="23"/>
                    </a:lnTo>
                    <a:lnTo>
                      <a:pt x="8" y="17"/>
                    </a:lnTo>
                    <a:lnTo>
                      <a:pt x="8" y="17"/>
                    </a:lnTo>
                    <a:lnTo>
                      <a:pt x="8" y="17"/>
                    </a:lnTo>
                    <a:lnTo>
                      <a:pt x="4" y="2"/>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7" name="Google Shape;777;p14"/>
              <p:cNvSpPr/>
              <p:nvPr/>
            </p:nvSpPr>
            <p:spPr>
              <a:xfrm>
                <a:off x="5173" y="2142"/>
                <a:ext cx="18" cy="16"/>
              </a:xfrm>
              <a:custGeom>
                <a:rect b="b" l="l" r="r" t="t"/>
                <a:pathLst>
                  <a:path extrusionOk="0" h="16" w="18">
                    <a:moveTo>
                      <a:pt x="8" y="8"/>
                    </a:moveTo>
                    <a:lnTo>
                      <a:pt x="0" y="0"/>
                    </a:lnTo>
                    <a:lnTo>
                      <a:pt x="10" y="0"/>
                    </a:lnTo>
                    <a:lnTo>
                      <a:pt x="15" y="8"/>
                    </a:lnTo>
                    <a:lnTo>
                      <a:pt x="18" y="16"/>
                    </a:lnTo>
                    <a:lnTo>
                      <a:pt x="9" y="16"/>
                    </a:lnTo>
                    <a:lnTo>
                      <a:pt x="8"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8" name="Google Shape;778;p14"/>
              <p:cNvSpPr/>
              <p:nvPr/>
            </p:nvSpPr>
            <p:spPr>
              <a:xfrm>
                <a:off x="5173" y="2142"/>
                <a:ext cx="19" cy="16"/>
              </a:xfrm>
              <a:custGeom>
                <a:rect b="b" l="l" r="r" t="t"/>
                <a:pathLst>
                  <a:path extrusionOk="0" h="16" w="19">
                    <a:moveTo>
                      <a:pt x="10" y="0"/>
                    </a:moveTo>
                    <a:lnTo>
                      <a:pt x="15" y="8"/>
                    </a:lnTo>
                    <a:lnTo>
                      <a:pt x="18" y="15"/>
                    </a:lnTo>
                    <a:lnTo>
                      <a:pt x="10" y="16"/>
                    </a:lnTo>
                    <a:lnTo>
                      <a:pt x="9" y="8"/>
                    </a:lnTo>
                    <a:lnTo>
                      <a:pt x="0" y="0"/>
                    </a:lnTo>
                    <a:lnTo>
                      <a:pt x="10" y="0"/>
                    </a:lnTo>
                    <a:close/>
                    <a:moveTo>
                      <a:pt x="10" y="0"/>
                    </a:moveTo>
                    <a:lnTo>
                      <a:pt x="10" y="0"/>
                    </a:lnTo>
                    <a:lnTo>
                      <a:pt x="0" y="0"/>
                    </a:lnTo>
                    <a:lnTo>
                      <a:pt x="0" y="0"/>
                    </a:lnTo>
                    <a:lnTo>
                      <a:pt x="0" y="1"/>
                    </a:lnTo>
                    <a:lnTo>
                      <a:pt x="8" y="8"/>
                    </a:lnTo>
                    <a:lnTo>
                      <a:pt x="9" y="16"/>
                    </a:lnTo>
                    <a:lnTo>
                      <a:pt x="9" y="16"/>
                    </a:lnTo>
                    <a:lnTo>
                      <a:pt x="10" y="16"/>
                    </a:lnTo>
                    <a:lnTo>
                      <a:pt x="18" y="16"/>
                    </a:lnTo>
                    <a:lnTo>
                      <a:pt x="19" y="16"/>
                    </a:lnTo>
                    <a:lnTo>
                      <a:pt x="19" y="15"/>
                    </a:lnTo>
                    <a:lnTo>
                      <a:pt x="16" y="8"/>
                    </a:lnTo>
                    <a:lnTo>
                      <a:pt x="16" y="8"/>
                    </a:lnTo>
                    <a:lnTo>
                      <a:pt x="16" y="8"/>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9" name="Google Shape;779;p14"/>
              <p:cNvSpPr/>
              <p:nvPr/>
            </p:nvSpPr>
            <p:spPr>
              <a:xfrm>
                <a:off x="5173" y="2142"/>
                <a:ext cx="19" cy="16"/>
              </a:xfrm>
              <a:custGeom>
                <a:rect b="b" l="l" r="r" t="t"/>
                <a:pathLst>
                  <a:path extrusionOk="0" h="16" w="19">
                    <a:moveTo>
                      <a:pt x="10" y="0"/>
                    </a:moveTo>
                    <a:lnTo>
                      <a:pt x="15" y="8"/>
                    </a:lnTo>
                    <a:lnTo>
                      <a:pt x="18" y="15"/>
                    </a:lnTo>
                    <a:lnTo>
                      <a:pt x="10" y="16"/>
                    </a:lnTo>
                    <a:lnTo>
                      <a:pt x="9" y="8"/>
                    </a:lnTo>
                    <a:lnTo>
                      <a:pt x="0" y="0"/>
                    </a:lnTo>
                    <a:lnTo>
                      <a:pt x="10" y="0"/>
                    </a:lnTo>
                    <a:moveTo>
                      <a:pt x="10" y="0"/>
                    </a:moveTo>
                    <a:lnTo>
                      <a:pt x="10" y="0"/>
                    </a:lnTo>
                    <a:lnTo>
                      <a:pt x="0" y="0"/>
                    </a:lnTo>
                    <a:lnTo>
                      <a:pt x="0" y="0"/>
                    </a:lnTo>
                    <a:lnTo>
                      <a:pt x="0" y="1"/>
                    </a:lnTo>
                    <a:lnTo>
                      <a:pt x="8" y="8"/>
                    </a:lnTo>
                    <a:lnTo>
                      <a:pt x="9" y="16"/>
                    </a:lnTo>
                    <a:lnTo>
                      <a:pt x="9" y="16"/>
                    </a:lnTo>
                    <a:lnTo>
                      <a:pt x="10" y="16"/>
                    </a:lnTo>
                    <a:lnTo>
                      <a:pt x="18" y="16"/>
                    </a:lnTo>
                    <a:lnTo>
                      <a:pt x="19" y="16"/>
                    </a:lnTo>
                    <a:lnTo>
                      <a:pt x="19" y="15"/>
                    </a:lnTo>
                    <a:lnTo>
                      <a:pt x="16" y="8"/>
                    </a:lnTo>
                    <a:lnTo>
                      <a:pt x="16" y="8"/>
                    </a:lnTo>
                    <a:lnTo>
                      <a:pt x="16" y="8"/>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0" name="Google Shape;780;p14"/>
              <p:cNvSpPr/>
              <p:nvPr/>
            </p:nvSpPr>
            <p:spPr>
              <a:xfrm>
                <a:off x="5172" y="2160"/>
                <a:ext cx="13" cy="9"/>
              </a:xfrm>
              <a:custGeom>
                <a:rect b="b" l="l" r="r" t="t"/>
                <a:pathLst>
                  <a:path extrusionOk="0" h="9" w="13">
                    <a:moveTo>
                      <a:pt x="0" y="8"/>
                    </a:moveTo>
                    <a:lnTo>
                      <a:pt x="5" y="1"/>
                    </a:lnTo>
                    <a:lnTo>
                      <a:pt x="8" y="0"/>
                    </a:lnTo>
                    <a:lnTo>
                      <a:pt x="13" y="1"/>
                    </a:lnTo>
                    <a:lnTo>
                      <a:pt x="7" y="9"/>
                    </a:lnTo>
                    <a:lnTo>
                      <a:pt x="0"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1" name="Google Shape;781;p14"/>
              <p:cNvSpPr/>
              <p:nvPr/>
            </p:nvSpPr>
            <p:spPr>
              <a:xfrm>
                <a:off x="5171" y="2160"/>
                <a:ext cx="14" cy="9"/>
              </a:xfrm>
              <a:custGeom>
                <a:rect b="b" l="l" r="r" t="t"/>
                <a:pathLst>
                  <a:path extrusionOk="0" h="9" w="14">
                    <a:moveTo>
                      <a:pt x="9" y="0"/>
                    </a:moveTo>
                    <a:lnTo>
                      <a:pt x="14" y="1"/>
                    </a:lnTo>
                    <a:lnTo>
                      <a:pt x="8" y="9"/>
                    </a:lnTo>
                    <a:lnTo>
                      <a:pt x="1" y="8"/>
                    </a:lnTo>
                    <a:lnTo>
                      <a:pt x="6" y="1"/>
                    </a:lnTo>
                    <a:lnTo>
                      <a:pt x="9" y="0"/>
                    </a:lnTo>
                    <a:close/>
                    <a:moveTo>
                      <a:pt x="9" y="0"/>
                    </a:moveTo>
                    <a:lnTo>
                      <a:pt x="9" y="0"/>
                    </a:lnTo>
                    <a:lnTo>
                      <a:pt x="6" y="1"/>
                    </a:lnTo>
                    <a:lnTo>
                      <a:pt x="6" y="1"/>
                    </a:lnTo>
                    <a:lnTo>
                      <a:pt x="6" y="1"/>
                    </a:lnTo>
                    <a:lnTo>
                      <a:pt x="1" y="8"/>
                    </a:lnTo>
                    <a:lnTo>
                      <a:pt x="0" y="8"/>
                    </a:lnTo>
                    <a:lnTo>
                      <a:pt x="1" y="8"/>
                    </a:lnTo>
                    <a:lnTo>
                      <a:pt x="8" y="9"/>
                    </a:lnTo>
                    <a:lnTo>
                      <a:pt x="8" y="9"/>
                    </a:lnTo>
                    <a:lnTo>
                      <a:pt x="8" y="9"/>
                    </a:lnTo>
                    <a:lnTo>
                      <a:pt x="14" y="1"/>
                    </a:lnTo>
                    <a:lnTo>
                      <a:pt x="14" y="1"/>
                    </a:lnTo>
                    <a:lnTo>
                      <a:pt x="14" y="1"/>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2" name="Google Shape;782;p14"/>
              <p:cNvSpPr/>
              <p:nvPr/>
            </p:nvSpPr>
            <p:spPr>
              <a:xfrm>
                <a:off x="5171" y="2160"/>
                <a:ext cx="14" cy="9"/>
              </a:xfrm>
              <a:custGeom>
                <a:rect b="b" l="l" r="r" t="t"/>
                <a:pathLst>
                  <a:path extrusionOk="0" h="9" w="14">
                    <a:moveTo>
                      <a:pt x="9" y="0"/>
                    </a:moveTo>
                    <a:lnTo>
                      <a:pt x="14" y="1"/>
                    </a:lnTo>
                    <a:lnTo>
                      <a:pt x="8" y="9"/>
                    </a:lnTo>
                    <a:lnTo>
                      <a:pt x="1" y="8"/>
                    </a:lnTo>
                    <a:lnTo>
                      <a:pt x="6" y="1"/>
                    </a:lnTo>
                    <a:lnTo>
                      <a:pt x="9" y="0"/>
                    </a:lnTo>
                    <a:moveTo>
                      <a:pt x="9" y="0"/>
                    </a:moveTo>
                    <a:lnTo>
                      <a:pt x="9" y="0"/>
                    </a:lnTo>
                    <a:lnTo>
                      <a:pt x="6" y="1"/>
                    </a:lnTo>
                    <a:lnTo>
                      <a:pt x="6" y="1"/>
                    </a:lnTo>
                    <a:lnTo>
                      <a:pt x="6" y="1"/>
                    </a:lnTo>
                    <a:lnTo>
                      <a:pt x="1" y="8"/>
                    </a:lnTo>
                    <a:lnTo>
                      <a:pt x="0" y="8"/>
                    </a:lnTo>
                    <a:lnTo>
                      <a:pt x="1" y="8"/>
                    </a:lnTo>
                    <a:lnTo>
                      <a:pt x="8" y="9"/>
                    </a:lnTo>
                    <a:lnTo>
                      <a:pt x="8" y="9"/>
                    </a:lnTo>
                    <a:lnTo>
                      <a:pt x="8" y="9"/>
                    </a:lnTo>
                    <a:lnTo>
                      <a:pt x="14" y="1"/>
                    </a:lnTo>
                    <a:lnTo>
                      <a:pt x="14" y="1"/>
                    </a:lnTo>
                    <a:lnTo>
                      <a:pt x="14" y="1"/>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3" name="Google Shape;783;p14"/>
              <p:cNvSpPr/>
              <p:nvPr/>
            </p:nvSpPr>
            <p:spPr>
              <a:xfrm>
                <a:off x="5135" y="2169"/>
                <a:ext cx="80" cy="67"/>
              </a:xfrm>
              <a:custGeom>
                <a:rect b="b" l="l" r="r" t="t"/>
                <a:pathLst>
                  <a:path extrusionOk="0" h="67" w="80">
                    <a:moveTo>
                      <a:pt x="57" y="64"/>
                    </a:moveTo>
                    <a:lnTo>
                      <a:pt x="58" y="59"/>
                    </a:lnTo>
                    <a:lnTo>
                      <a:pt x="54" y="60"/>
                    </a:lnTo>
                    <a:lnTo>
                      <a:pt x="49" y="63"/>
                    </a:lnTo>
                    <a:lnTo>
                      <a:pt x="36" y="52"/>
                    </a:lnTo>
                    <a:lnTo>
                      <a:pt x="36" y="48"/>
                    </a:lnTo>
                    <a:lnTo>
                      <a:pt x="40" y="39"/>
                    </a:lnTo>
                    <a:lnTo>
                      <a:pt x="33" y="34"/>
                    </a:lnTo>
                    <a:lnTo>
                      <a:pt x="23" y="34"/>
                    </a:lnTo>
                    <a:lnTo>
                      <a:pt x="18" y="37"/>
                    </a:lnTo>
                    <a:lnTo>
                      <a:pt x="14" y="31"/>
                    </a:lnTo>
                    <a:lnTo>
                      <a:pt x="8" y="35"/>
                    </a:lnTo>
                    <a:lnTo>
                      <a:pt x="8" y="39"/>
                    </a:lnTo>
                    <a:lnTo>
                      <a:pt x="4" y="41"/>
                    </a:lnTo>
                    <a:lnTo>
                      <a:pt x="0" y="43"/>
                    </a:lnTo>
                    <a:lnTo>
                      <a:pt x="0" y="37"/>
                    </a:lnTo>
                    <a:lnTo>
                      <a:pt x="5" y="29"/>
                    </a:lnTo>
                    <a:lnTo>
                      <a:pt x="11" y="27"/>
                    </a:lnTo>
                    <a:lnTo>
                      <a:pt x="24" y="14"/>
                    </a:lnTo>
                    <a:lnTo>
                      <a:pt x="34" y="19"/>
                    </a:lnTo>
                    <a:lnTo>
                      <a:pt x="36" y="26"/>
                    </a:lnTo>
                    <a:lnTo>
                      <a:pt x="42" y="25"/>
                    </a:lnTo>
                    <a:lnTo>
                      <a:pt x="44" y="17"/>
                    </a:lnTo>
                    <a:lnTo>
                      <a:pt x="49" y="17"/>
                    </a:lnTo>
                    <a:lnTo>
                      <a:pt x="52" y="10"/>
                    </a:lnTo>
                    <a:lnTo>
                      <a:pt x="57" y="10"/>
                    </a:lnTo>
                    <a:lnTo>
                      <a:pt x="60" y="12"/>
                    </a:lnTo>
                    <a:lnTo>
                      <a:pt x="62" y="8"/>
                    </a:lnTo>
                    <a:lnTo>
                      <a:pt x="59" y="0"/>
                    </a:lnTo>
                    <a:lnTo>
                      <a:pt x="72" y="8"/>
                    </a:lnTo>
                    <a:lnTo>
                      <a:pt x="75" y="18"/>
                    </a:lnTo>
                    <a:lnTo>
                      <a:pt x="74" y="25"/>
                    </a:lnTo>
                    <a:lnTo>
                      <a:pt x="80" y="33"/>
                    </a:lnTo>
                    <a:lnTo>
                      <a:pt x="78" y="42"/>
                    </a:lnTo>
                    <a:lnTo>
                      <a:pt x="73" y="48"/>
                    </a:lnTo>
                    <a:lnTo>
                      <a:pt x="65" y="43"/>
                    </a:lnTo>
                    <a:lnTo>
                      <a:pt x="60" y="44"/>
                    </a:lnTo>
                    <a:lnTo>
                      <a:pt x="60" y="49"/>
                    </a:lnTo>
                    <a:lnTo>
                      <a:pt x="64" y="55"/>
                    </a:lnTo>
                    <a:lnTo>
                      <a:pt x="64" y="65"/>
                    </a:lnTo>
                    <a:lnTo>
                      <a:pt x="61" y="67"/>
                    </a:lnTo>
                    <a:lnTo>
                      <a:pt x="57" y="6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4" name="Google Shape;784;p14"/>
              <p:cNvSpPr/>
              <p:nvPr/>
            </p:nvSpPr>
            <p:spPr>
              <a:xfrm>
                <a:off x="5135" y="2169"/>
                <a:ext cx="80" cy="68"/>
              </a:xfrm>
              <a:custGeom>
                <a:rect b="b" l="l" r="r" t="t"/>
                <a:pathLst>
                  <a:path extrusionOk="0" h="68" w="80">
                    <a:moveTo>
                      <a:pt x="60" y="1"/>
                    </a:moveTo>
                    <a:lnTo>
                      <a:pt x="72" y="8"/>
                    </a:lnTo>
                    <a:lnTo>
                      <a:pt x="75" y="18"/>
                    </a:lnTo>
                    <a:lnTo>
                      <a:pt x="74" y="25"/>
                    </a:lnTo>
                    <a:lnTo>
                      <a:pt x="80" y="33"/>
                    </a:lnTo>
                    <a:lnTo>
                      <a:pt x="78" y="42"/>
                    </a:lnTo>
                    <a:lnTo>
                      <a:pt x="73" y="48"/>
                    </a:lnTo>
                    <a:lnTo>
                      <a:pt x="65" y="42"/>
                    </a:lnTo>
                    <a:lnTo>
                      <a:pt x="60" y="44"/>
                    </a:lnTo>
                    <a:lnTo>
                      <a:pt x="60" y="49"/>
                    </a:lnTo>
                    <a:lnTo>
                      <a:pt x="64" y="55"/>
                    </a:lnTo>
                    <a:lnTo>
                      <a:pt x="64" y="64"/>
                    </a:lnTo>
                    <a:lnTo>
                      <a:pt x="61" y="67"/>
                    </a:lnTo>
                    <a:lnTo>
                      <a:pt x="57" y="64"/>
                    </a:lnTo>
                    <a:lnTo>
                      <a:pt x="58" y="58"/>
                    </a:lnTo>
                    <a:lnTo>
                      <a:pt x="54" y="60"/>
                    </a:lnTo>
                    <a:lnTo>
                      <a:pt x="50" y="63"/>
                    </a:lnTo>
                    <a:lnTo>
                      <a:pt x="36" y="52"/>
                    </a:lnTo>
                    <a:lnTo>
                      <a:pt x="36" y="48"/>
                    </a:lnTo>
                    <a:lnTo>
                      <a:pt x="40" y="39"/>
                    </a:lnTo>
                    <a:lnTo>
                      <a:pt x="33" y="33"/>
                    </a:lnTo>
                    <a:lnTo>
                      <a:pt x="28" y="33"/>
                    </a:lnTo>
                    <a:lnTo>
                      <a:pt x="23" y="33"/>
                    </a:lnTo>
                    <a:lnTo>
                      <a:pt x="18" y="37"/>
                    </a:lnTo>
                    <a:lnTo>
                      <a:pt x="14" y="31"/>
                    </a:lnTo>
                    <a:lnTo>
                      <a:pt x="8" y="34"/>
                    </a:lnTo>
                    <a:lnTo>
                      <a:pt x="8" y="39"/>
                    </a:lnTo>
                    <a:lnTo>
                      <a:pt x="4" y="41"/>
                    </a:lnTo>
                    <a:lnTo>
                      <a:pt x="0" y="42"/>
                    </a:lnTo>
                    <a:lnTo>
                      <a:pt x="0" y="37"/>
                    </a:lnTo>
                    <a:lnTo>
                      <a:pt x="5" y="29"/>
                    </a:lnTo>
                    <a:lnTo>
                      <a:pt x="11" y="27"/>
                    </a:lnTo>
                    <a:lnTo>
                      <a:pt x="24" y="14"/>
                    </a:lnTo>
                    <a:lnTo>
                      <a:pt x="33" y="19"/>
                    </a:lnTo>
                    <a:lnTo>
                      <a:pt x="36" y="26"/>
                    </a:lnTo>
                    <a:lnTo>
                      <a:pt x="42" y="25"/>
                    </a:lnTo>
                    <a:lnTo>
                      <a:pt x="44" y="18"/>
                    </a:lnTo>
                    <a:lnTo>
                      <a:pt x="50" y="17"/>
                    </a:lnTo>
                    <a:lnTo>
                      <a:pt x="52" y="11"/>
                    </a:lnTo>
                    <a:lnTo>
                      <a:pt x="57" y="11"/>
                    </a:lnTo>
                    <a:lnTo>
                      <a:pt x="60" y="12"/>
                    </a:lnTo>
                    <a:lnTo>
                      <a:pt x="63" y="8"/>
                    </a:lnTo>
                    <a:lnTo>
                      <a:pt x="60" y="1"/>
                    </a:lnTo>
                    <a:close/>
                    <a:moveTo>
                      <a:pt x="59" y="0"/>
                    </a:moveTo>
                    <a:lnTo>
                      <a:pt x="59" y="1"/>
                    </a:lnTo>
                    <a:lnTo>
                      <a:pt x="62" y="8"/>
                    </a:lnTo>
                    <a:lnTo>
                      <a:pt x="60" y="12"/>
                    </a:lnTo>
                    <a:lnTo>
                      <a:pt x="57" y="10"/>
                    </a:lnTo>
                    <a:lnTo>
                      <a:pt x="57" y="10"/>
                    </a:lnTo>
                    <a:lnTo>
                      <a:pt x="57" y="10"/>
                    </a:lnTo>
                    <a:lnTo>
                      <a:pt x="52" y="10"/>
                    </a:lnTo>
                    <a:lnTo>
                      <a:pt x="52" y="10"/>
                    </a:lnTo>
                    <a:lnTo>
                      <a:pt x="52" y="10"/>
                    </a:lnTo>
                    <a:lnTo>
                      <a:pt x="49" y="16"/>
                    </a:lnTo>
                    <a:lnTo>
                      <a:pt x="44" y="17"/>
                    </a:lnTo>
                    <a:lnTo>
                      <a:pt x="43" y="17"/>
                    </a:lnTo>
                    <a:lnTo>
                      <a:pt x="43" y="18"/>
                    </a:lnTo>
                    <a:lnTo>
                      <a:pt x="42" y="25"/>
                    </a:lnTo>
                    <a:lnTo>
                      <a:pt x="37" y="26"/>
                    </a:lnTo>
                    <a:lnTo>
                      <a:pt x="34" y="19"/>
                    </a:lnTo>
                    <a:lnTo>
                      <a:pt x="34" y="19"/>
                    </a:lnTo>
                    <a:lnTo>
                      <a:pt x="34" y="19"/>
                    </a:lnTo>
                    <a:lnTo>
                      <a:pt x="24" y="14"/>
                    </a:lnTo>
                    <a:lnTo>
                      <a:pt x="24" y="13"/>
                    </a:lnTo>
                    <a:lnTo>
                      <a:pt x="24" y="14"/>
                    </a:lnTo>
                    <a:lnTo>
                      <a:pt x="11" y="27"/>
                    </a:lnTo>
                    <a:lnTo>
                      <a:pt x="5" y="29"/>
                    </a:lnTo>
                    <a:lnTo>
                      <a:pt x="5" y="29"/>
                    </a:lnTo>
                    <a:lnTo>
                      <a:pt x="5" y="29"/>
                    </a:lnTo>
                    <a:lnTo>
                      <a:pt x="0" y="37"/>
                    </a:lnTo>
                    <a:lnTo>
                      <a:pt x="0" y="37"/>
                    </a:lnTo>
                    <a:lnTo>
                      <a:pt x="0" y="37"/>
                    </a:lnTo>
                    <a:lnTo>
                      <a:pt x="0" y="42"/>
                    </a:lnTo>
                    <a:lnTo>
                      <a:pt x="0" y="43"/>
                    </a:lnTo>
                    <a:lnTo>
                      <a:pt x="1" y="43"/>
                    </a:lnTo>
                    <a:lnTo>
                      <a:pt x="4" y="41"/>
                    </a:lnTo>
                    <a:lnTo>
                      <a:pt x="4" y="41"/>
                    </a:lnTo>
                    <a:lnTo>
                      <a:pt x="5" y="41"/>
                    </a:lnTo>
                    <a:lnTo>
                      <a:pt x="8" y="39"/>
                    </a:lnTo>
                    <a:lnTo>
                      <a:pt x="8" y="39"/>
                    </a:lnTo>
                    <a:lnTo>
                      <a:pt x="8" y="39"/>
                    </a:lnTo>
                    <a:lnTo>
                      <a:pt x="8" y="35"/>
                    </a:lnTo>
                    <a:lnTo>
                      <a:pt x="14" y="32"/>
                    </a:lnTo>
                    <a:lnTo>
                      <a:pt x="18" y="37"/>
                    </a:lnTo>
                    <a:lnTo>
                      <a:pt x="18" y="38"/>
                    </a:lnTo>
                    <a:lnTo>
                      <a:pt x="19" y="37"/>
                    </a:lnTo>
                    <a:lnTo>
                      <a:pt x="23" y="34"/>
                    </a:lnTo>
                    <a:lnTo>
                      <a:pt x="28" y="34"/>
                    </a:lnTo>
                    <a:lnTo>
                      <a:pt x="33" y="34"/>
                    </a:lnTo>
                    <a:lnTo>
                      <a:pt x="39" y="39"/>
                    </a:lnTo>
                    <a:lnTo>
                      <a:pt x="36" y="48"/>
                    </a:lnTo>
                    <a:lnTo>
                      <a:pt x="36" y="48"/>
                    </a:lnTo>
                    <a:lnTo>
                      <a:pt x="36" y="48"/>
                    </a:lnTo>
                    <a:lnTo>
                      <a:pt x="36" y="52"/>
                    </a:lnTo>
                    <a:lnTo>
                      <a:pt x="36" y="52"/>
                    </a:lnTo>
                    <a:lnTo>
                      <a:pt x="36" y="52"/>
                    </a:lnTo>
                    <a:lnTo>
                      <a:pt x="49" y="63"/>
                    </a:lnTo>
                    <a:lnTo>
                      <a:pt x="49" y="63"/>
                    </a:lnTo>
                    <a:lnTo>
                      <a:pt x="50" y="63"/>
                    </a:lnTo>
                    <a:lnTo>
                      <a:pt x="54" y="60"/>
                    </a:lnTo>
                    <a:lnTo>
                      <a:pt x="57" y="59"/>
                    </a:lnTo>
                    <a:lnTo>
                      <a:pt x="57" y="63"/>
                    </a:lnTo>
                    <a:lnTo>
                      <a:pt x="57" y="64"/>
                    </a:lnTo>
                    <a:lnTo>
                      <a:pt x="57" y="64"/>
                    </a:lnTo>
                    <a:lnTo>
                      <a:pt x="61" y="68"/>
                    </a:lnTo>
                    <a:lnTo>
                      <a:pt x="61" y="68"/>
                    </a:lnTo>
                    <a:lnTo>
                      <a:pt x="61" y="67"/>
                    </a:lnTo>
                    <a:lnTo>
                      <a:pt x="64" y="65"/>
                    </a:lnTo>
                    <a:lnTo>
                      <a:pt x="64" y="65"/>
                    </a:lnTo>
                    <a:lnTo>
                      <a:pt x="64" y="64"/>
                    </a:lnTo>
                    <a:lnTo>
                      <a:pt x="64" y="55"/>
                    </a:lnTo>
                    <a:lnTo>
                      <a:pt x="64" y="55"/>
                    </a:lnTo>
                    <a:lnTo>
                      <a:pt x="64" y="54"/>
                    </a:lnTo>
                    <a:lnTo>
                      <a:pt x="60" y="49"/>
                    </a:lnTo>
                    <a:lnTo>
                      <a:pt x="60" y="44"/>
                    </a:lnTo>
                    <a:lnTo>
                      <a:pt x="65" y="43"/>
                    </a:lnTo>
                    <a:lnTo>
                      <a:pt x="73" y="48"/>
                    </a:lnTo>
                    <a:lnTo>
                      <a:pt x="73" y="48"/>
                    </a:lnTo>
                    <a:lnTo>
                      <a:pt x="73" y="48"/>
                    </a:lnTo>
                    <a:lnTo>
                      <a:pt x="78" y="43"/>
                    </a:lnTo>
                    <a:lnTo>
                      <a:pt x="78" y="43"/>
                    </a:lnTo>
                    <a:lnTo>
                      <a:pt x="78" y="42"/>
                    </a:lnTo>
                    <a:lnTo>
                      <a:pt x="80" y="33"/>
                    </a:lnTo>
                    <a:lnTo>
                      <a:pt x="80" y="33"/>
                    </a:lnTo>
                    <a:lnTo>
                      <a:pt x="80" y="32"/>
                    </a:lnTo>
                    <a:lnTo>
                      <a:pt x="74" y="25"/>
                    </a:lnTo>
                    <a:lnTo>
                      <a:pt x="75" y="18"/>
                    </a:lnTo>
                    <a:lnTo>
                      <a:pt x="75" y="18"/>
                    </a:lnTo>
                    <a:lnTo>
                      <a:pt x="75" y="18"/>
                    </a:lnTo>
                    <a:lnTo>
                      <a:pt x="73" y="8"/>
                    </a:lnTo>
                    <a:lnTo>
                      <a:pt x="73" y="8"/>
                    </a:lnTo>
                    <a:lnTo>
                      <a:pt x="72" y="8"/>
                    </a:lnTo>
                    <a:lnTo>
                      <a:pt x="60" y="0"/>
                    </a:lnTo>
                    <a:lnTo>
                      <a:pt x="59" y="0"/>
                    </a:lnTo>
                    <a:lnTo>
                      <a:pt x="5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5" name="Google Shape;785;p14"/>
              <p:cNvSpPr/>
              <p:nvPr/>
            </p:nvSpPr>
            <p:spPr>
              <a:xfrm>
                <a:off x="5135" y="2169"/>
                <a:ext cx="80" cy="68"/>
              </a:xfrm>
              <a:custGeom>
                <a:rect b="b" l="l" r="r" t="t"/>
                <a:pathLst>
                  <a:path extrusionOk="0" h="68" w="80">
                    <a:moveTo>
                      <a:pt x="60" y="1"/>
                    </a:moveTo>
                    <a:lnTo>
                      <a:pt x="72" y="8"/>
                    </a:lnTo>
                    <a:lnTo>
                      <a:pt x="75" y="18"/>
                    </a:lnTo>
                    <a:lnTo>
                      <a:pt x="74" y="25"/>
                    </a:lnTo>
                    <a:lnTo>
                      <a:pt x="80" y="33"/>
                    </a:lnTo>
                    <a:lnTo>
                      <a:pt x="78" y="42"/>
                    </a:lnTo>
                    <a:lnTo>
                      <a:pt x="73" y="48"/>
                    </a:lnTo>
                    <a:lnTo>
                      <a:pt x="65" y="42"/>
                    </a:lnTo>
                    <a:lnTo>
                      <a:pt x="60" y="44"/>
                    </a:lnTo>
                    <a:lnTo>
                      <a:pt x="60" y="49"/>
                    </a:lnTo>
                    <a:lnTo>
                      <a:pt x="64" y="55"/>
                    </a:lnTo>
                    <a:lnTo>
                      <a:pt x="64" y="64"/>
                    </a:lnTo>
                    <a:lnTo>
                      <a:pt x="61" y="67"/>
                    </a:lnTo>
                    <a:lnTo>
                      <a:pt x="57" y="64"/>
                    </a:lnTo>
                    <a:lnTo>
                      <a:pt x="58" y="58"/>
                    </a:lnTo>
                    <a:lnTo>
                      <a:pt x="54" y="60"/>
                    </a:lnTo>
                    <a:lnTo>
                      <a:pt x="50" y="63"/>
                    </a:lnTo>
                    <a:lnTo>
                      <a:pt x="36" y="52"/>
                    </a:lnTo>
                    <a:lnTo>
                      <a:pt x="36" y="48"/>
                    </a:lnTo>
                    <a:lnTo>
                      <a:pt x="40" y="39"/>
                    </a:lnTo>
                    <a:lnTo>
                      <a:pt x="33" y="33"/>
                    </a:lnTo>
                    <a:lnTo>
                      <a:pt x="28" y="33"/>
                    </a:lnTo>
                    <a:lnTo>
                      <a:pt x="23" y="33"/>
                    </a:lnTo>
                    <a:lnTo>
                      <a:pt x="18" y="37"/>
                    </a:lnTo>
                    <a:lnTo>
                      <a:pt x="14" y="31"/>
                    </a:lnTo>
                    <a:lnTo>
                      <a:pt x="8" y="34"/>
                    </a:lnTo>
                    <a:lnTo>
                      <a:pt x="8" y="39"/>
                    </a:lnTo>
                    <a:lnTo>
                      <a:pt x="4" y="41"/>
                    </a:lnTo>
                    <a:lnTo>
                      <a:pt x="0" y="42"/>
                    </a:lnTo>
                    <a:lnTo>
                      <a:pt x="0" y="37"/>
                    </a:lnTo>
                    <a:lnTo>
                      <a:pt x="5" y="29"/>
                    </a:lnTo>
                    <a:lnTo>
                      <a:pt x="11" y="27"/>
                    </a:lnTo>
                    <a:lnTo>
                      <a:pt x="24" y="14"/>
                    </a:lnTo>
                    <a:lnTo>
                      <a:pt x="33" y="19"/>
                    </a:lnTo>
                    <a:lnTo>
                      <a:pt x="36" y="26"/>
                    </a:lnTo>
                    <a:lnTo>
                      <a:pt x="42" y="25"/>
                    </a:lnTo>
                    <a:lnTo>
                      <a:pt x="44" y="18"/>
                    </a:lnTo>
                    <a:lnTo>
                      <a:pt x="50" y="17"/>
                    </a:lnTo>
                    <a:lnTo>
                      <a:pt x="52" y="11"/>
                    </a:lnTo>
                    <a:lnTo>
                      <a:pt x="57" y="11"/>
                    </a:lnTo>
                    <a:lnTo>
                      <a:pt x="60" y="12"/>
                    </a:lnTo>
                    <a:lnTo>
                      <a:pt x="63" y="8"/>
                    </a:lnTo>
                    <a:lnTo>
                      <a:pt x="60" y="1"/>
                    </a:lnTo>
                    <a:moveTo>
                      <a:pt x="59" y="0"/>
                    </a:moveTo>
                    <a:lnTo>
                      <a:pt x="59" y="1"/>
                    </a:lnTo>
                    <a:lnTo>
                      <a:pt x="62" y="8"/>
                    </a:lnTo>
                    <a:lnTo>
                      <a:pt x="60" y="12"/>
                    </a:lnTo>
                    <a:lnTo>
                      <a:pt x="57" y="10"/>
                    </a:lnTo>
                    <a:lnTo>
                      <a:pt x="57" y="10"/>
                    </a:lnTo>
                    <a:lnTo>
                      <a:pt x="57" y="10"/>
                    </a:lnTo>
                    <a:lnTo>
                      <a:pt x="52" y="10"/>
                    </a:lnTo>
                    <a:lnTo>
                      <a:pt x="52" y="10"/>
                    </a:lnTo>
                    <a:lnTo>
                      <a:pt x="52" y="10"/>
                    </a:lnTo>
                    <a:lnTo>
                      <a:pt x="49" y="16"/>
                    </a:lnTo>
                    <a:lnTo>
                      <a:pt x="44" y="17"/>
                    </a:lnTo>
                    <a:lnTo>
                      <a:pt x="43" y="17"/>
                    </a:lnTo>
                    <a:lnTo>
                      <a:pt x="43" y="18"/>
                    </a:lnTo>
                    <a:lnTo>
                      <a:pt x="42" y="25"/>
                    </a:lnTo>
                    <a:lnTo>
                      <a:pt x="37" y="26"/>
                    </a:lnTo>
                    <a:lnTo>
                      <a:pt x="34" y="19"/>
                    </a:lnTo>
                    <a:lnTo>
                      <a:pt x="34" y="19"/>
                    </a:lnTo>
                    <a:lnTo>
                      <a:pt x="34" y="19"/>
                    </a:lnTo>
                    <a:lnTo>
                      <a:pt x="24" y="14"/>
                    </a:lnTo>
                    <a:lnTo>
                      <a:pt x="24" y="13"/>
                    </a:lnTo>
                    <a:lnTo>
                      <a:pt x="24" y="14"/>
                    </a:lnTo>
                    <a:lnTo>
                      <a:pt x="11" y="27"/>
                    </a:lnTo>
                    <a:lnTo>
                      <a:pt x="5" y="29"/>
                    </a:lnTo>
                    <a:lnTo>
                      <a:pt x="5" y="29"/>
                    </a:lnTo>
                    <a:lnTo>
                      <a:pt x="5" y="29"/>
                    </a:lnTo>
                    <a:lnTo>
                      <a:pt x="0" y="37"/>
                    </a:lnTo>
                    <a:lnTo>
                      <a:pt x="0" y="37"/>
                    </a:lnTo>
                    <a:lnTo>
                      <a:pt x="0" y="37"/>
                    </a:lnTo>
                    <a:lnTo>
                      <a:pt x="0" y="42"/>
                    </a:lnTo>
                    <a:lnTo>
                      <a:pt x="0" y="43"/>
                    </a:lnTo>
                    <a:lnTo>
                      <a:pt x="1" y="43"/>
                    </a:lnTo>
                    <a:lnTo>
                      <a:pt x="4" y="41"/>
                    </a:lnTo>
                    <a:lnTo>
                      <a:pt x="4" y="41"/>
                    </a:lnTo>
                    <a:lnTo>
                      <a:pt x="5" y="41"/>
                    </a:lnTo>
                    <a:lnTo>
                      <a:pt x="8" y="39"/>
                    </a:lnTo>
                    <a:lnTo>
                      <a:pt x="8" y="39"/>
                    </a:lnTo>
                    <a:lnTo>
                      <a:pt x="8" y="39"/>
                    </a:lnTo>
                    <a:lnTo>
                      <a:pt x="8" y="35"/>
                    </a:lnTo>
                    <a:lnTo>
                      <a:pt x="14" y="32"/>
                    </a:lnTo>
                    <a:lnTo>
                      <a:pt x="18" y="37"/>
                    </a:lnTo>
                    <a:lnTo>
                      <a:pt x="18" y="38"/>
                    </a:lnTo>
                    <a:lnTo>
                      <a:pt x="19" y="37"/>
                    </a:lnTo>
                    <a:lnTo>
                      <a:pt x="23" y="34"/>
                    </a:lnTo>
                    <a:lnTo>
                      <a:pt x="28" y="34"/>
                    </a:lnTo>
                    <a:lnTo>
                      <a:pt x="33" y="34"/>
                    </a:lnTo>
                    <a:lnTo>
                      <a:pt x="39" y="39"/>
                    </a:lnTo>
                    <a:lnTo>
                      <a:pt x="36" y="48"/>
                    </a:lnTo>
                    <a:lnTo>
                      <a:pt x="36" y="48"/>
                    </a:lnTo>
                    <a:lnTo>
                      <a:pt x="36" y="48"/>
                    </a:lnTo>
                    <a:lnTo>
                      <a:pt x="36" y="52"/>
                    </a:lnTo>
                    <a:lnTo>
                      <a:pt x="36" y="52"/>
                    </a:lnTo>
                    <a:lnTo>
                      <a:pt x="36" y="52"/>
                    </a:lnTo>
                    <a:lnTo>
                      <a:pt x="49" y="63"/>
                    </a:lnTo>
                    <a:lnTo>
                      <a:pt x="49" y="63"/>
                    </a:lnTo>
                    <a:lnTo>
                      <a:pt x="50" y="63"/>
                    </a:lnTo>
                    <a:lnTo>
                      <a:pt x="54" y="60"/>
                    </a:lnTo>
                    <a:lnTo>
                      <a:pt x="57" y="59"/>
                    </a:lnTo>
                    <a:lnTo>
                      <a:pt x="57" y="63"/>
                    </a:lnTo>
                    <a:lnTo>
                      <a:pt x="57" y="64"/>
                    </a:lnTo>
                    <a:lnTo>
                      <a:pt x="57" y="64"/>
                    </a:lnTo>
                    <a:lnTo>
                      <a:pt x="61" y="68"/>
                    </a:lnTo>
                    <a:lnTo>
                      <a:pt x="61" y="68"/>
                    </a:lnTo>
                    <a:lnTo>
                      <a:pt x="61" y="67"/>
                    </a:lnTo>
                    <a:lnTo>
                      <a:pt x="64" y="65"/>
                    </a:lnTo>
                    <a:lnTo>
                      <a:pt x="64" y="65"/>
                    </a:lnTo>
                    <a:lnTo>
                      <a:pt x="64" y="64"/>
                    </a:lnTo>
                    <a:lnTo>
                      <a:pt x="64" y="55"/>
                    </a:lnTo>
                    <a:lnTo>
                      <a:pt x="64" y="55"/>
                    </a:lnTo>
                    <a:lnTo>
                      <a:pt x="64" y="54"/>
                    </a:lnTo>
                    <a:lnTo>
                      <a:pt x="60" y="49"/>
                    </a:lnTo>
                    <a:lnTo>
                      <a:pt x="60" y="44"/>
                    </a:lnTo>
                    <a:lnTo>
                      <a:pt x="65" y="43"/>
                    </a:lnTo>
                    <a:lnTo>
                      <a:pt x="73" y="48"/>
                    </a:lnTo>
                    <a:lnTo>
                      <a:pt x="73" y="48"/>
                    </a:lnTo>
                    <a:lnTo>
                      <a:pt x="73" y="48"/>
                    </a:lnTo>
                    <a:lnTo>
                      <a:pt x="78" y="43"/>
                    </a:lnTo>
                    <a:lnTo>
                      <a:pt x="78" y="43"/>
                    </a:lnTo>
                    <a:lnTo>
                      <a:pt x="78" y="42"/>
                    </a:lnTo>
                    <a:lnTo>
                      <a:pt x="80" y="33"/>
                    </a:lnTo>
                    <a:lnTo>
                      <a:pt x="80" y="33"/>
                    </a:lnTo>
                    <a:lnTo>
                      <a:pt x="80" y="32"/>
                    </a:lnTo>
                    <a:lnTo>
                      <a:pt x="74" y="25"/>
                    </a:lnTo>
                    <a:lnTo>
                      <a:pt x="75" y="18"/>
                    </a:lnTo>
                    <a:lnTo>
                      <a:pt x="75" y="18"/>
                    </a:lnTo>
                    <a:lnTo>
                      <a:pt x="75" y="18"/>
                    </a:lnTo>
                    <a:lnTo>
                      <a:pt x="73" y="8"/>
                    </a:lnTo>
                    <a:lnTo>
                      <a:pt x="73" y="8"/>
                    </a:lnTo>
                    <a:lnTo>
                      <a:pt x="72" y="8"/>
                    </a:lnTo>
                    <a:lnTo>
                      <a:pt x="60" y="0"/>
                    </a:lnTo>
                    <a:lnTo>
                      <a:pt x="59" y="0"/>
                    </a:lnTo>
                    <a:lnTo>
                      <a:pt x="5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6" name="Google Shape;786;p14"/>
              <p:cNvSpPr/>
              <p:nvPr/>
            </p:nvSpPr>
            <p:spPr>
              <a:xfrm>
                <a:off x="5195" y="2153"/>
                <a:ext cx="8" cy="9"/>
              </a:xfrm>
              <a:custGeom>
                <a:rect b="b" l="l" r="r" t="t"/>
                <a:pathLst>
                  <a:path extrusionOk="0" h="9" w="8">
                    <a:moveTo>
                      <a:pt x="0" y="6"/>
                    </a:moveTo>
                    <a:lnTo>
                      <a:pt x="0" y="1"/>
                    </a:lnTo>
                    <a:lnTo>
                      <a:pt x="8" y="0"/>
                    </a:lnTo>
                    <a:lnTo>
                      <a:pt x="7" y="7"/>
                    </a:lnTo>
                    <a:lnTo>
                      <a:pt x="4" y="9"/>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7" name="Google Shape;787;p14"/>
              <p:cNvSpPr/>
              <p:nvPr/>
            </p:nvSpPr>
            <p:spPr>
              <a:xfrm>
                <a:off x="5194" y="2152"/>
                <a:ext cx="9" cy="10"/>
              </a:xfrm>
              <a:custGeom>
                <a:rect b="b" l="l" r="r" t="t"/>
                <a:pathLst>
                  <a:path extrusionOk="0" h="10" w="9">
                    <a:moveTo>
                      <a:pt x="8" y="1"/>
                    </a:moveTo>
                    <a:lnTo>
                      <a:pt x="8" y="8"/>
                    </a:lnTo>
                    <a:lnTo>
                      <a:pt x="5" y="10"/>
                    </a:lnTo>
                    <a:lnTo>
                      <a:pt x="1" y="7"/>
                    </a:lnTo>
                    <a:lnTo>
                      <a:pt x="1" y="2"/>
                    </a:lnTo>
                    <a:lnTo>
                      <a:pt x="8" y="1"/>
                    </a:lnTo>
                    <a:close/>
                    <a:moveTo>
                      <a:pt x="9" y="0"/>
                    </a:moveTo>
                    <a:lnTo>
                      <a:pt x="8" y="1"/>
                    </a:lnTo>
                    <a:lnTo>
                      <a:pt x="1" y="1"/>
                    </a:lnTo>
                    <a:lnTo>
                      <a:pt x="1" y="1"/>
                    </a:lnTo>
                    <a:lnTo>
                      <a:pt x="1" y="2"/>
                    </a:lnTo>
                    <a:lnTo>
                      <a:pt x="0" y="7"/>
                    </a:lnTo>
                    <a:lnTo>
                      <a:pt x="0" y="7"/>
                    </a:lnTo>
                    <a:lnTo>
                      <a:pt x="1" y="8"/>
                    </a:lnTo>
                    <a:lnTo>
                      <a:pt x="4" y="10"/>
                    </a:lnTo>
                    <a:lnTo>
                      <a:pt x="5" y="10"/>
                    </a:lnTo>
                    <a:lnTo>
                      <a:pt x="5" y="10"/>
                    </a:lnTo>
                    <a:lnTo>
                      <a:pt x="8" y="8"/>
                    </a:lnTo>
                    <a:lnTo>
                      <a:pt x="8" y="8"/>
                    </a:lnTo>
                    <a:lnTo>
                      <a:pt x="8" y="8"/>
                    </a:lnTo>
                    <a:lnTo>
                      <a:pt x="9" y="1"/>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8" name="Google Shape;788;p14"/>
              <p:cNvSpPr/>
              <p:nvPr/>
            </p:nvSpPr>
            <p:spPr>
              <a:xfrm>
                <a:off x="5194" y="2152"/>
                <a:ext cx="9" cy="10"/>
              </a:xfrm>
              <a:custGeom>
                <a:rect b="b" l="l" r="r" t="t"/>
                <a:pathLst>
                  <a:path extrusionOk="0" h="10" w="9">
                    <a:moveTo>
                      <a:pt x="8" y="1"/>
                    </a:moveTo>
                    <a:lnTo>
                      <a:pt x="8" y="8"/>
                    </a:lnTo>
                    <a:lnTo>
                      <a:pt x="5" y="10"/>
                    </a:lnTo>
                    <a:lnTo>
                      <a:pt x="1" y="7"/>
                    </a:lnTo>
                    <a:lnTo>
                      <a:pt x="1" y="2"/>
                    </a:lnTo>
                    <a:lnTo>
                      <a:pt x="8" y="1"/>
                    </a:lnTo>
                    <a:moveTo>
                      <a:pt x="9" y="0"/>
                    </a:moveTo>
                    <a:lnTo>
                      <a:pt x="8" y="1"/>
                    </a:lnTo>
                    <a:lnTo>
                      <a:pt x="1" y="1"/>
                    </a:lnTo>
                    <a:lnTo>
                      <a:pt x="1" y="1"/>
                    </a:lnTo>
                    <a:lnTo>
                      <a:pt x="1" y="2"/>
                    </a:lnTo>
                    <a:lnTo>
                      <a:pt x="0" y="7"/>
                    </a:lnTo>
                    <a:lnTo>
                      <a:pt x="0" y="7"/>
                    </a:lnTo>
                    <a:lnTo>
                      <a:pt x="1" y="8"/>
                    </a:lnTo>
                    <a:lnTo>
                      <a:pt x="4" y="10"/>
                    </a:lnTo>
                    <a:lnTo>
                      <a:pt x="5" y="10"/>
                    </a:lnTo>
                    <a:lnTo>
                      <a:pt x="5" y="10"/>
                    </a:lnTo>
                    <a:lnTo>
                      <a:pt x="8" y="8"/>
                    </a:lnTo>
                    <a:lnTo>
                      <a:pt x="8" y="8"/>
                    </a:lnTo>
                    <a:lnTo>
                      <a:pt x="8" y="8"/>
                    </a:lnTo>
                    <a:lnTo>
                      <a:pt x="9" y="1"/>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9" name="Google Shape;789;p14"/>
              <p:cNvSpPr/>
              <p:nvPr/>
            </p:nvSpPr>
            <p:spPr>
              <a:xfrm>
                <a:off x="5233" y="2304"/>
                <a:ext cx="24" cy="31"/>
              </a:xfrm>
              <a:custGeom>
                <a:rect b="b" l="l" r="r" t="t"/>
                <a:pathLst>
                  <a:path extrusionOk="0" h="31" w="24">
                    <a:moveTo>
                      <a:pt x="8" y="31"/>
                    </a:moveTo>
                    <a:lnTo>
                      <a:pt x="3" y="23"/>
                    </a:lnTo>
                    <a:lnTo>
                      <a:pt x="0" y="13"/>
                    </a:lnTo>
                    <a:lnTo>
                      <a:pt x="16" y="0"/>
                    </a:lnTo>
                    <a:lnTo>
                      <a:pt x="24" y="0"/>
                    </a:lnTo>
                    <a:lnTo>
                      <a:pt x="23" y="5"/>
                    </a:lnTo>
                    <a:lnTo>
                      <a:pt x="15" y="8"/>
                    </a:lnTo>
                    <a:lnTo>
                      <a:pt x="13" y="10"/>
                    </a:lnTo>
                    <a:lnTo>
                      <a:pt x="20" y="10"/>
                    </a:lnTo>
                    <a:lnTo>
                      <a:pt x="24" y="16"/>
                    </a:lnTo>
                    <a:lnTo>
                      <a:pt x="7" y="16"/>
                    </a:lnTo>
                    <a:lnTo>
                      <a:pt x="9" y="23"/>
                    </a:lnTo>
                    <a:lnTo>
                      <a:pt x="13" y="31"/>
                    </a:lnTo>
                    <a:lnTo>
                      <a:pt x="8" y="3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0" name="Google Shape;790;p14"/>
              <p:cNvSpPr/>
              <p:nvPr/>
            </p:nvSpPr>
            <p:spPr>
              <a:xfrm>
                <a:off x="5233" y="2304"/>
                <a:ext cx="25" cy="31"/>
              </a:xfrm>
              <a:custGeom>
                <a:rect b="b" l="l" r="r" t="t"/>
                <a:pathLst>
                  <a:path extrusionOk="0" h="31" w="25">
                    <a:moveTo>
                      <a:pt x="24" y="0"/>
                    </a:moveTo>
                    <a:lnTo>
                      <a:pt x="23" y="5"/>
                    </a:lnTo>
                    <a:lnTo>
                      <a:pt x="15" y="7"/>
                    </a:lnTo>
                    <a:lnTo>
                      <a:pt x="13" y="10"/>
                    </a:lnTo>
                    <a:lnTo>
                      <a:pt x="19" y="10"/>
                    </a:lnTo>
                    <a:lnTo>
                      <a:pt x="23" y="16"/>
                    </a:lnTo>
                    <a:lnTo>
                      <a:pt x="7" y="16"/>
                    </a:lnTo>
                    <a:lnTo>
                      <a:pt x="9" y="23"/>
                    </a:lnTo>
                    <a:lnTo>
                      <a:pt x="13" y="31"/>
                    </a:lnTo>
                    <a:lnTo>
                      <a:pt x="8" y="31"/>
                    </a:lnTo>
                    <a:lnTo>
                      <a:pt x="3" y="23"/>
                    </a:lnTo>
                    <a:lnTo>
                      <a:pt x="1" y="13"/>
                    </a:lnTo>
                    <a:lnTo>
                      <a:pt x="8" y="6"/>
                    </a:lnTo>
                    <a:lnTo>
                      <a:pt x="16" y="0"/>
                    </a:lnTo>
                    <a:lnTo>
                      <a:pt x="24" y="0"/>
                    </a:lnTo>
                    <a:close/>
                    <a:moveTo>
                      <a:pt x="25" y="0"/>
                    </a:moveTo>
                    <a:lnTo>
                      <a:pt x="24" y="0"/>
                    </a:lnTo>
                    <a:lnTo>
                      <a:pt x="16" y="0"/>
                    </a:lnTo>
                    <a:lnTo>
                      <a:pt x="15" y="0"/>
                    </a:lnTo>
                    <a:lnTo>
                      <a:pt x="15" y="0"/>
                    </a:lnTo>
                    <a:lnTo>
                      <a:pt x="8" y="6"/>
                    </a:lnTo>
                    <a:lnTo>
                      <a:pt x="0" y="12"/>
                    </a:lnTo>
                    <a:lnTo>
                      <a:pt x="0" y="12"/>
                    </a:lnTo>
                    <a:lnTo>
                      <a:pt x="0" y="13"/>
                    </a:lnTo>
                    <a:lnTo>
                      <a:pt x="3" y="23"/>
                    </a:lnTo>
                    <a:lnTo>
                      <a:pt x="3" y="23"/>
                    </a:lnTo>
                    <a:lnTo>
                      <a:pt x="3" y="23"/>
                    </a:lnTo>
                    <a:lnTo>
                      <a:pt x="8" y="31"/>
                    </a:lnTo>
                    <a:lnTo>
                      <a:pt x="8" y="31"/>
                    </a:lnTo>
                    <a:lnTo>
                      <a:pt x="8" y="31"/>
                    </a:lnTo>
                    <a:lnTo>
                      <a:pt x="13" y="31"/>
                    </a:lnTo>
                    <a:lnTo>
                      <a:pt x="14" y="31"/>
                    </a:lnTo>
                    <a:lnTo>
                      <a:pt x="13" y="31"/>
                    </a:lnTo>
                    <a:lnTo>
                      <a:pt x="9" y="23"/>
                    </a:lnTo>
                    <a:lnTo>
                      <a:pt x="8" y="16"/>
                    </a:lnTo>
                    <a:lnTo>
                      <a:pt x="23" y="16"/>
                    </a:lnTo>
                    <a:lnTo>
                      <a:pt x="24" y="16"/>
                    </a:lnTo>
                    <a:lnTo>
                      <a:pt x="24" y="16"/>
                    </a:lnTo>
                    <a:lnTo>
                      <a:pt x="20" y="10"/>
                    </a:lnTo>
                    <a:lnTo>
                      <a:pt x="20" y="9"/>
                    </a:lnTo>
                    <a:lnTo>
                      <a:pt x="19" y="9"/>
                    </a:lnTo>
                    <a:lnTo>
                      <a:pt x="14" y="9"/>
                    </a:lnTo>
                    <a:lnTo>
                      <a:pt x="15" y="8"/>
                    </a:lnTo>
                    <a:lnTo>
                      <a:pt x="23" y="5"/>
                    </a:lnTo>
                    <a:lnTo>
                      <a:pt x="24" y="5"/>
                    </a:lnTo>
                    <a:lnTo>
                      <a:pt x="24" y="5"/>
                    </a:lnTo>
                    <a:lnTo>
                      <a:pt x="25" y="0"/>
                    </a:lnTo>
                    <a:lnTo>
                      <a:pt x="25" y="0"/>
                    </a:lnTo>
                    <a:lnTo>
                      <a:pt x="2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1" name="Google Shape;791;p14"/>
              <p:cNvSpPr/>
              <p:nvPr/>
            </p:nvSpPr>
            <p:spPr>
              <a:xfrm>
                <a:off x="5233" y="2304"/>
                <a:ext cx="25" cy="31"/>
              </a:xfrm>
              <a:custGeom>
                <a:rect b="b" l="l" r="r" t="t"/>
                <a:pathLst>
                  <a:path extrusionOk="0" h="31" w="25">
                    <a:moveTo>
                      <a:pt x="24" y="0"/>
                    </a:moveTo>
                    <a:lnTo>
                      <a:pt x="23" y="5"/>
                    </a:lnTo>
                    <a:lnTo>
                      <a:pt x="15" y="7"/>
                    </a:lnTo>
                    <a:lnTo>
                      <a:pt x="13" y="10"/>
                    </a:lnTo>
                    <a:lnTo>
                      <a:pt x="19" y="10"/>
                    </a:lnTo>
                    <a:lnTo>
                      <a:pt x="23" y="16"/>
                    </a:lnTo>
                    <a:lnTo>
                      <a:pt x="7" y="16"/>
                    </a:lnTo>
                    <a:lnTo>
                      <a:pt x="9" y="23"/>
                    </a:lnTo>
                    <a:lnTo>
                      <a:pt x="13" y="31"/>
                    </a:lnTo>
                    <a:lnTo>
                      <a:pt x="8" y="31"/>
                    </a:lnTo>
                    <a:lnTo>
                      <a:pt x="3" y="23"/>
                    </a:lnTo>
                    <a:lnTo>
                      <a:pt x="1" y="13"/>
                    </a:lnTo>
                    <a:lnTo>
                      <a:pt x="8" y="6"/>
                    </a:lnTo>
                    <a:lnTo>
                      <a:pt x="16" y="0"/>
                    </a:lnTo>
                    <a:lnTo>
                      <a:pt x="24" y="0"/>
                    </a:lnTo>
                    <a:moveTo>
                      <a:pt x="25" y="0"/>
                    </a:moveTo>
                    <a:lnTo>
                      <a:pt x="24" y="0"/>
                    </a:lnTo>
                    <a:lnTo>
                      <a:pt x="16" y="0"/>
                    </a:lnTo>
                    <a:lnTo>
                      <a:pt x="15" y="0"/>
                    </a:lnTo>
                    <a:lnTo>
                      <a:pt x="15" y="0"/>
                    </a:lnTo>
                    <a:lnTo>
                      <a:pt x="8" y="6"/>
                    </a:lnTo>
                    <a:lnTo>
                      <a:pt x="0" y="12"/>
                    </a:lnTo>
                    <a:lnTo>
                      <a:pt x="0" y="12"/>
                    </a:lnTo>
                    <a:lnTo>
                      <a:pt x="0" y="13"/>
                    </a:lnTo>
                    <a:lnTo>
                      <a:pt x="3" y="23"/>
                    </a:lnTo>
                    <a:lnTo>
                      <a:pt x="3" y="23"/>
                    </a:lnTo>
                    <a:lnTo>
                      <a:pt x="3" y="23"/>
                    </a:lnTo>
                    <a:lnTo>
                      <a:pt x="8" y="31"/>
                    </a:lnTo>
                    <a:lnTo>
                      <a:pt x="8" y="31"/>
                    </a:lnTo>
                    <a:lnTo>
                      <a:pt x="8" y="31"/>
                    </a:lnTo>
                    <a:lnTo>
                      <a:pt x="13" y="31"/>
                    </a:lnTo>
                    <a:lnTo>
                      <a:pt x="14" y="31"/>
                    </a:lnTo>
                    <a:lnTo>
                      <a:pt x="13" y="31"/>
                    </a:lnTo>
                    <a:lnTo>
                      <a:pt x="9" y="23"/>
                    </a:lnTo>
                    <a:lnTo>
                      <a:pt x="8" y="16"/>
                    </a:lnTo>
                    <a:lnTo>
                      <a:pt x="23" y="16"/>
                    </a:lnTo>
                    <a:lnTo>
                      <a:pt x="24" y="16"/>
                    </a:lnTo>
                    <a:lnTo>
                      <a:pt x="24" y="16"/>
                    </a:lnTo>
                    <a:lnTo>
                      <a:pt x="20" y="10"/>
                    </a:lnTo>
                    <a:lnTo>
                      <a:pt x="20" y="9"/>
                    </a:lnTo>
                    <a:lnTo>
                      <a:pt x="19" y="9"/>
                    </a:lnTo>
                    <a:lnTo>
                      <a:pt x="14" y="9"/>
                    </a:lnTo>
                    <a:lnTo>
                      <a:pt x="15" y="8"/>
                    </a:lnTo>
                    <a:lnTo>
                      <a:pt x="23" y="5"/>
                    </a:lnTo>
                    <a:lnTo>
                      <a:pt x="24" y="5"/>
                    </a:lnTo>
                    <a:lnTo>
                      <a:pt x="24" y="5"/>
                    </a:lnTo>
                    <a:lnTo>
                      <a:pt x="25" y="0"/>
                    </a:lnTo>
                    <a:lnTo>
                      <a:pt x="25" y="0"/>
                    </a:lnTo>
                    <a:lnTo>
                      <a:pt x="2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2" name="Google Shape;792;p14"/>
              <p:cNvSpPr/>
              <p:nvPr/>
            </p:nvSpPr>
            <p:spPr>
              <a:xfrm>
                <a:off x="5232" y="2297"/>
                <a:ext cx="7" cy="14"/>
              </a:xfrm>
              <a:custGeom>
                <a:rect b="b" l="l" r="r" t="t"/>
                <a:pathLst>
                  <a:path extrusionOk="0" h="14" w="7">
                    <a:moveTo>
                      <a:pt x="0" y="1"/>
                    </a:moveTo>
                    <a:lnTo>
                      <a:pt x="5" y="0"/>
                    </a:lnTo>
                    <a:lnTo>
                      <a:pt x="7" y="8"/>
                    </a:lnTo>
                    <a:lnTo>
                      <a:pt x="1" y="14"/>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3" name="Google Shape;793;p14"/>
              <p:cNvSpPr/>
              <p:nvPr/>
            </p:nvSpPr>
            <p:spPr>
              <a:xfrm>
                <a:off x="5232" y="2297"/>
                <a:ext cx="7" cy="15"/>
              </a:xfrm>
              <a:custGeom>
                <a:rect b="b" l="l" r="r" t="t"/>
                <a:pathLst>
                  <a:path extrusionOk="0" h="15" w="7">
                    <a:moveTo>
                      <a:pt x="4" y="0"/>
                    </a:moveTo>
                    <a:lnTo>
                      <a:pt x="6" y="8"/>
                    </a:lnTo>
                    <a:lnTo>
                      <a:pt x="2" y="13"/>
                    </a:lnTo>
                    <a:lnTo>
                      <a:pt x="0" y="1"/>
                    </a:lnTo>
                    <a:lnTo>
                      <a:pt x="4" y="0"/>
                    </a:lnTo>
                    <a:close/>
                    <a:moveTo>
                      <a:pt x="5" y="0"/>
                    </a:moveTo>
                    <a:lnTo>
                      <a:pt x="4" y="0"/>
                    </a:lnTo>
                    <a:lnTo>
                      <a:pt x="0" y="1"/>
                    </a:lnTo>
                    <a:lnTo>
                      <a:pt x="0" y="1"/>
                    </a:lnTo>
                    <a:lnTo>
                      <a:pt x="0" y="1"/>
                    </a:lnTo>
                    <a:lnTo>
                      <a:pt x="1" y="14"/>
                    </a:lnTo>
                    <a:lnTo>
                      <a:pt x="1" y="15"/>
                    </a:lnTo>
                    <a:lnTo>
                      <a:pt x="2" y="14"/>
                    </a:lnTo>
                    <a:lnTo>
                      <a:pt x="7" y="8"/>
                    </a:lnTo>
                    <a:lnTo>
                      <a:pt x="7" y="8"/>
                    </a:lnTo>
                    <a:lnTo>
                      <a:pt x="7" y="8"/>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4" name="Google Shape;794;p14"/>
              <p:cNvSpPr/>
              <p:nvPr/>
            </p:nvSpPr>
            <p:spPr>
              <a:xfrm>
                <a:off x="5232" y="2297"/>
                <a:ext cx="7" cy="15"/>
              </a:xfrm>
              <a:custGeom>
                <a:rect b="b" l="l" r="r" t="t"/>
                <a:pathLst>
                  <a:path extrusionOk="0" h="15" w="7">
                    <a:moveTo>
                      <a:pt x="4" y="0"/>
                    </a:moveTo>
                    <a:lnTo>
                      <a:pt x="6" y="8"/>
                    </a:lnTo>
                    <a:lnTo>
                      <a:pt x="2" y="13"/>
                    </a:lnTo>
                    <a:lnTo>
                      <a:pt x="0" y="1"/>
                    </a:lnTo>
                    <a:lnTo>
                      <a:pt x="4" y="0"/>
                    </a:lnTo>
                    <a:moveTo>
                      <a:pt x="5" y="0"/>
                    </a:moveTo>
                    <a:lnTo>
                      <a:pt x="4" y="0"/>
                    </a:lnTo>
                    <a:lnTo>
                      <a:pt x="0" y="1"/>
                    </a:lnTo>
                    <a:lnTo>
                      <a:pt x="0" y="1"/>
                    </a:lnTo>
                    <a:lnTo>
                      <a:pt x="0" y="1"/>
                    </a:lnTo>
                    <a:lnTo>
                      <a:pt x="1" y="14"/>
                    </a:lnTo>
                    <a:lnTo>
                      <a:pt x="1" y="15"/>
                    </a:lnTo>
                    <a:lnTo>
                      <a:pt x="2" y="14"/>
                    </a:lnTo>
                    <a:lnTo>
                      <a:pt x="7" y="8"/>
                    </a:lnTo>
                    <a:lnTo>
                      <a:pt x="7" y="8"/>
                    </a:lnTo>
                    <a:lnTo>
                      <a:pt x="7" y="8"/>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5" name="Google Shape;795;p14"/>
              <p:cNvSpPr/>
              <p:nvPr/>
            </p:nvSpPr>
            <p:spPr>
              <a:xfrm>
                <a:off x="5246" y="2285"/>
                <a:ext cx="8" cy="10"/>
              </a:xfrm>
              <a:custGeom>
                <a:rect b="b" l="l" r="r" t="t"/>
                <a:pathLst>
                  <a:path extrusionOk="0" h="10" w="8">
                    <a:moveTo>
                      <a:pt x="0" y="6"/>
                    </a:moveTo>
                    <a:lnTo>
                      <a:pt x="4" y="0"/>
                    </a:lnTo>
                    <a:lnTo>
                      <a:pt x="8" y="5"/>
                    </a:lnTo>
                    <a:lnTo>
                      <a:pt x="4" y="10"/>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6" name="Google Shape;796;p14"/>
              <p:cNvSpPr/>
              <p:nvPr/>
            </p:nvSpPr>
            <p:spPr>
              <a:xfrm>
                <a:off x="5246" y="2285"/>
                <a:ext cx="8" cy="10"/>
              </a:xfrm>
              <a:custGeom>
                <a:rect b="b" l="l" r="r" t="t"/>
                <a:pathLst>
                  <a:path extrusionOk="0" h="10" w="8">
                    <a:moveTo>
                      <a:pt x="4" y="1"/>
                    </a:moveTo>
                    <a:lnTo>
                      <a:pt x="8" y="5"/>
                    </a:lnTo>
                    <a:lnTo>
                      <a:pt x="4" y="10"/>
                    </a:lnTo>
                    <a:lnTo>
                      <a:pt x="0" y="6"/>
                    </a:lnTo>
                    <a:lnTo>
                      <a:pt x="4" y="1"/>
                    </a:lnTo>
                    <a:close/>
                    <a:moveTo>
                      <a:pt x="3" y="0"/>
                    </a:moveTo>
                    <a:lnTo>
                      <a:pt x="3" y="0"/>
                    </a:lnTo>
                    <a:lnTo>
                      <a:pt x="0" y="6"/>
                    </a:lnTo>
                    <a:lnTo>
                      <a:pt x="0" y="6"/>
                    </a:lnTo>
                    <a:lnTo>
                      <a:pt x="0" y="6"/>
                    </a:lnTo>
                    <a:lnTo>
                      <a:pt x="3" y="10"/>
                    </a:lnTo>
                    <a:lnTo>
                      <a:pt x="4" y="10"/>
                    </a:lnTo>
                    <a:lnTo>
                      <a:pt x="4" y="10"/>
                    </a:lnTo>
                    <a:lnTo>
                      <a:pt x="8" y="5"/>
                    </a:lnTo>
                    <a:lnTo>
                      <a:pt x="8" y="5"/>
                    </a:lnTo>
                    <a:lnTo>
                      <a:pt x="8" y="5"/>
                    </a:lnTo>
                    <a:lnTo>
                      <a:pt x="4"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7" name="Google Shape;797;p14"/>
              <p:cNvSpPr/>
              <p:nvPr/>
            </p:nvSpPr>
            <p:spPr>
              <a:xfrm>
                <a:off x="5246" y="2285"/>
                <a:ext cx="8" cy="10"/>
              </a:xfrm>
              <a:custGeom>
                <a:rect b="b" l="l" r="r" t="t"/>
                <a:pathLst>
                  <a:path extrusionOk="0" h="10" w="8">
                    <a:moveTo>
                      <a:pt x="4" y="1"/>
                    </a:moveTo>
                    <a:lnTo>
                      <a:pt x="8" y="5"/>
                    </a:lnTo>
                    <a:lnTo>
                      <a:pt x="4" y="10"/>
                    </a:lnTo>
                    <a:lnTo>
                      <a:pt x="0" y="6"/>
                    </a:lnTo>
                    <a:lnTo>
                      <a:pt x="4" y="1"/>
                    </a:lnTo>
                    <a:moveTo>
                      <a:pt x="3" y="0"/>
                    </a:moveTo>
                    <a:lnTo>
                      <a:pt x="3" y="0"/>
                    </a:lnTo>
                    <a:lnTo>
                      <a:pt x="0" y="6"/>
                    </a:lnTo>
                    <a:lnTo>
                      <a:pt x="0" y="6"/>
                    </a:lnTo>
                    <a:lnTo>
                      <a:pt x="0" y="6"/>
                    </a:lnTo>
                    <a:lnTo>
                      <a:pt x="3" y="10"/>
                    </a:lnTo>
                    <a:lnTo>
                      <a:pt x="4" y="10"/>
                    </a:lnTo>
                    <a:lnTo>
                      <a:pt x="4" y="10"/>
                    </a:lnTo>
                    <a:lnTo>
                      <a:pt x="8" y="5"/>
                    </a:lnTo>
                    <a:lnTo>
                      <a:pt x="8" y="5"/>
                    </a:lnTo>
                    <a:lnTo>
                      <a:pt x="8" y="5"/>
                    </a:lnTo>
                    <a:lnTo>
                      <a:pt x="4"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8" name="Google Shape;798;p14"/>
              <p:cNvSpPr/>
              <p:nvPr/>
            </p:nvSpPr>
            <p:spPr>
              <a:xfrm>
                <a:off x="5216" y="2248"/>
                <a:ext cx="8" cy="11"/>
              </a:xfrm>
              <a:custGeom>
                <a:rect b="b" l="l" r="r" t="t"/>
                <a:pathLst>
                  <a:path extrusionOk="0" h="11" w="8">
                    <a:moveTo>
                      <a:pt x="0" y="9"/>
                    </a:moveTo>
                    <a:lnTo>
                      <a:pt x="5" y="0"/>
                    </a:lnTo>
                    <a:lnTo>
                      <a:pt x="8" y="4"/>
                    </a:lnTo>
                    <a:lnTo>
                      <a:pt x="5" y="10"/>
                    </a:lnTo>
                    <a:lnTo>
                      <a:pt x="2" y="11"/>
                    </a:lnTo>
                    <a:lnTo>
                      <a:pt x="0"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9" name="Google Shape;799;p14"/>
              <p:cNvSpPr/>
              <p:nvPr/>
            </p:nvSpPr>
            <p:spPr>
              <a:xfrm>
                <a:off x="5216" y="2248"/>
                <a:ext cx="8" cy="12"/>
              </a:xfrm>
              <a:custGeom>
                <a:rect b="b" l="l" r="r" t="t"/>
                <a:pathLst>
                  <a:path extrusionOk="0" h="12" w="8">
                    <a:moveTo>
                      <a:pt x="5" y="1"/>
                    </a:moveTo>
                    <a:lnTo>
                      <a:pt x="8" y="4"/>
                    </a:lnTo>
                    <a:lnTo>
                      <a:pt x="5" y="9"/>
                    </a:lnTo>
                    <a:lnTo>
                      <a:pt x="2" y="11"/>
                    </a:lnTo>
                    <a:lnTo>
                      <a:pt x="1" y="8"/>
                    </a:lnTo>
                    <a:lnTo>
                      <a:pt x="5" y="1"/>
                    </a:lnTo>
                    <a:close/>
                    <a:moveTo>
                      <a:pt x="5" y="0"/>
                    </a:moveTo>
                    <a:lnTo>
                      <a:pt x="5" y="0"/>
                    </a:lnTo>
                    <a:lnTo>
                      <a:pt x="0" y="8"/>
                    </a:lnTo>
                    <a:lnTo>
                      <a:pt x="0" y="9"/>
                    </a:lnTo>
                    <a:lnTo>
                      <a:pt x="0" y="9"/>
                    </a:lnTo>
                    <a:lnTo>
                      <a:pt x="2" y="11"/>
                    </a:lnTo>
                    <a:lnTo>
                      <a:pt x="2" y="12"/>
                    </a:lnTo>
                    <a:lnTo>
                      <a:pt x="3" y="12"/>
                    </a:lnTo>
                    <a:lnTo>
                      <a:pt x="6" y="10"/>
                    </a:lnTo>
                    <a:lnTo>
                      <a:pt x="6" y="10"/>
                    </a:lnTo>
                    <a:lnTo>
                      <a:pt x="6" y="10"/>
                    </a:lnTo>
                    <a:lnTo>
                      <a:pt x="8" y="4"/>
                    </a:lnTo>
                    <a:lnTo>
                      <a:pt x="8" y="4"/>
                    </a:lnTo>
                    <a:lnTo>
                      <a:pt x="8" y="4"/>
                    </a:lnTo>
                    <a:lnTo>
                      <a:pt x="6"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0" name="Google Shape;800;p14"/>
              <p:cNvSpPr/>
              <p:nvPr/>
            </p:nvSpPr>
            <p:spPr>
              <a:xfrm>
                <a:off x="5216" y="2248"/>
                <a:ext cx="8" cy="12"/>
              </a:xfrm>
              <a:custGeom>
                <a:rect b="b" l="l" r="r" t="t"/>
                <a:pathLst>
                  <a:path extrusionOk="0" h="12" w="8">
                    <a:moveTo>
                      <a:pt x="5" y="1"/>
                    </a:moveTo>
                    <a:lnTo>
                      <a:pt x="8" y="4"/>
                    </a:lnTo>
                    <a:lnTo>
                      <a:pt x="5" y="9"/>
                    </a:lnTo>
                    <a:lnTo>
                      <a:pt x="2" y="11"/>
                    </a:lnTo>
                    <a:lnTo>
                      <a:pt x="1" y="8"/>
                    </a:lnTo>
                    <a:lnTo>
                      <a:pt x="5" y="1"/>
                    </a:lnTo>
                    <a:moveTo>
                      <a:pt x="5" y="0"/>
                    </a:moveTo>
                    <a:lnTo>
                      <a:pt x="5" y="0"/>
                    </a:lnTo>
                    <a:lnTo>
                      <a:pt x="0" y="8"/>
                    </a:lnTo>
                    <a:lnTo>
                      <a:pt x="0" y="9"/>
                    </a:lnTo>
                    <a:lnTo>
                      <a:pt x="0" y="9"/>
                    </a:lnTo>
                    <a:lnTo>
                      <a:pt x="2" y="11"/>
                    </a:lnTo>
                    <a:lnTo>
                      <a:pt x="2" y="12"/>
                    </a:lnTo>
                    <a:lnTo>
                      <a:pt x="3" y="12"/>
                    </a:lnTo>
                    <a:lnTo>
                      <a:pt x="6" y="10"/>
                    </a:lnTo>
                    <a:lnTo>
                      <a:pt x="6" y="10"/>
                    </a:lnTo>
                    <a:lnTo>
                      <a:pt x="6" y="10"/>
                    </a:lnTo>
                    <a:lnTo>
                      <a:pt x="8" y="4"/>
                    </a:lnTo>
                    <a:lnTo>
                      <a:pt x="8" y="4"/>
                    </a:lnTo>
                    <a:lnTo>
                      <a:pt x="8" y="4"/>
                    </a:lnTo>
                    <a:lnTo>
                      <a:pt x="6"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1" name="Google Shape;801;p14"/>
              <p:cNvSpPr/>
              <p:nvPr/>
            </p:nvSpPr>
            <p:spPr>
              <a:xfrm>
                <a:off x="5229" y="2330"/>
                <a:ext cx="10" cy="11"/>
              </a:xfrm>
              <a:custGeom>
                <a:rect b="b" l="l" r="r" t="t"/>
                <a:pathLst>
                  <a:path extrusionOk="0" h="11" w="10">
                    <a:moveTo>
                      <a:pt x="2" y="7"/>
                    </a:moveTo>
                    <a:lnTo>
                      <a:pt x="0" y="3"/>
                    </a:lnTo>
                    <a:lnTo>
                      <a:pt x="3" y="0"/>
                    </a:lnTo>
                    <a:lnTo>
                      <a:pt x="7" y="5"/>
                    </a:lnTo>
                    <a:lnTo>
                      <a:pt x="10" y="7"/>
                    </a:lnTo>
                    <a:lnTo>
                      <a:pt x="6" y="11"/>
                    </a:lnTo>
                    <a:lnTo>
                      <a:pt x="2"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2" name="Google Shape;802;p14"/>
              <p:cNvSpPr/>
              <p:nvPr/>
            </p:nvSpPr>
            <p:spPr>
              <a:xfrm>
                <a:off x="5228" y="2330"/>
                <a:ext cx="11" cy="11"/>
              </a:xfrm>
              <a:custGeom>
                <a:rect b="b" l="l" r="r" t="t"/>
                <a:pathLst>
                  <a:path extrusionOk="0" h="11" w="11">
                    <a:moveTo>
                      <a:pt x="4" y="1"/>
                    </a:moveTo>
                    <a:lnTo>
                      <a:pt x="7" y="5"/>
                    </a:lnTo>
                    <a:lnTo>
                      <a:pt x="10" y="7"/>
                    </a:lnTo>
                    <a:lnTo>
                      <a:pt x="7" y="11"/>
                    </a:lnTo>
                    <a:lnTo>
                      <a:pt x="3" y="7"/>
                    </a:lnTo>
                    <a:lnTo>
                      <a:pt x="1" y="3"/>
                    </a:lnTo>
                    <a:lnTo>
                      <a:pt x="4" y="1"/>
                    </a:lnTo>
                    <a:close/>
                    <a:moveTo>
                      <a:pt x="4" y="0"/>
                    </a:moveTo>
                    <a:lnTo>
                      <a:pt x="4" y="0"/>
                    </a:lnTo>
                    <a:lnTo>
                      <a:pt x="1" y="3"/>
                    </a:lnTo>
                    <a:lnTo>
                      <a:pt x="0" y="3"/>
                    </a:lnTo>
                    <a:lnTo>
                      <a:pt x="0" y="4"/>
                    </a:lnTo>
                    <a:lnTo>
                      <a:pt x="2" y="7"/>
                    </a:lnTo>
                    <a:lnTo>
                      <a:pt x="2" y="7"/>
                    </a:lnTo>
                    <a:lnTo>
                      <a:pt x="2" y="7"/>
                    </a:lnTo>
                    <a:lnTo>
                      <a:pt x="7" y="11"/>
                    </a:lnTo>
                    <a:lnTo>
                      <a:pt x="8" y="11"/>
                    </a:lnTo>
                    <a:lnTo>
                      <a:pt x="8" y="11"/>
                    </a:lnTo>
                    <a:lnTo>
                      <a:pt x="11" y="7"/>
                    </a:lnTo>
                    <a:lnTo>
                      <a:pt x="11" y="7"/>
                    </a:lnTo>
                    <a:lnTo>
                      <a:pt x="11" y="7"/>
                    </a:lnTo>
                    <a:lnTo>
                      <a:pt x="8" y="5"/>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3" name="Google Shape;803;p14"/>
              <p:cNvSpPr/>
              <p:nvPr/>
            </p:nvSpPr>
            <p:spPr>
              <a:xfrm>
                <a:off x="5228" y="2330"/>
                <a:ext cx="11" cy="11"/>
              </a:xfrm>
              <a:custGeom>
                <a:rect b="b" l="l" r="r" t="t"/>
                <a:pathLst>
                  <a:path extrusionOk="0" h="11" w="11">
                    <a:moveTo>
                      <a:pt x="4" y="1"/>
                    </a:moveTo>
                    <a:lnTo>
                      <a:pt x="7" y="5"/>
                    </a:lnTo>
                    <a:lnTo>
                      <a:pt x="10" y="7"/>
                    </a:lnTo>
                    <a:lnTo>
                      <a:pt x="7" y="11"/>
                    </a:lnTo>
                    <a:lnTo>
                      <a:pt x="3" y="7"/>
                    </a:lnTo>
                    <a:lnTo>
                      <a:pt x="1" y="3"/>
                    </a:lnTo>
                    <a:lnTo>
                      <a:pt x="4" y="1"/>
                    </a:lnTo>
                    <a:moveTo>
                      <a:pt x="4" y="0"/>
                    </a:moveTo>
                    <a:lnTo>
                      <a:pt x="4" y="0"/>
                    </a:lnTo>
                    <a:lnTo>
                      <a:pt x="1" y="3"/>
                    </a:lnTo>
                    <a:lnTo>
                      <a:pt x="0" y="3"/>
                    </a:lnTo>
                    <a:lnTo>
                      <a:pt x="0" y="4"/>
                    </a:lnTo>
                    <a:lnTo>
                      <a:pt x="2" y="7"/>
                    </a:lnTo>
                    <a:lnTo>
                      <a:pt x="2" y="7"/>
                    </a:lnTo>
                    <a:lnTo>
                      <a:pt x="2" y="7"/>
                    </a:lnTo>
                    <a:lnTo>
                      <a:pt x="7" y="11"/>
                    </a:lnTo>
                    <a:lnTo>
                      <a:pt x="8" y="11"/>
                    </a:lnTo>
                    <a:lnTo>
                      <a:pt x="8" y="11"/>
                    </a:lnTo>
                    <a:lnTo>
                      <a:pt x="11" y="7"/>
                    </a:lnTo>
                    <a:lnTo>
                      <a:pt x="11" y="7"/>
                    </a:lnTo>
                    <a:lnTo>
                      <a:pt x="11" y="7"/>
                    </a:lnTo>
                    <a:lnTo>
                      <a:pt x="8" y="5"/>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4" name="Google Shape;804;p14"/>
              <p:cNvSpPr/>
              <p:nvPr/>
            </p:nvSpPr>
            <p:spPr>
              <a:xfrm>
                <a:off x="5210" y="2374"/>
                <a:ext cx="18" cy="12"/>
              </a:xfrm>
              <a:custGeom>
                <a:rect b="b" l="l" r="r" t="t"/>
                <a:pathLst>
                  <a:path extrusionOk="0" h="12" w="18">
                    <a:moveTo>
                      <a:pt x="6" y="11"/>
                    </a:moveTo>
                    <a:lnTo>
                      <a:pt x="0" y="5"/>
                    </a:lnTo>
                    <a:lnTo>
                      <a:pt x="3" y="0"/>
                    </a:lnTo>
                    <a:lnTo>
                      <a:pt x="14" y="1"/>
                    </a:lnTo>
                    <a:lnTo>
                      <a:pt x="18" y="6"/>
                    </a:lnTo>
                    <a:lnTo>
                      <a:pt x="15" y="12"/>
                    </a:lnTo>
                    <a:lnTo>
                      <a:pt x="6"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5" name="Google Shape;805;p14"/>
              <p:cNvSpPr/>
              <p:nvPr/>
            </p:nvSpPr>
            <p:spPr>
              <a:xfrm>
                <a:off x="5209" y="2374"/>
                <a:ext cx="19" cy="12"/>
              </a:xfrm>
              <a:custGeom>
                <a:rect b="b" l="l" r="r" t="t"/>
                <a:pathLst>
                  <a:path extrusionOk="0" h="12" w="19">
                    <a:moveTo>
                      <a:pt x="4" y="0"/>
                    </a:moveTo>
                    <a:lnTo>
                      <a:pt x="15" y="1"/>
                    </a:lnTo>
                    <a:lnTo>
                      <a:pt x="19" y="6"/>
                    </a:lnTo>
                    <a:lnTo>
                      <a:pt x="16" y="12"/>
                    </a:lnTo>
                    <a:lnTo>
                      <a:pt x="8" y="11"/>
                    </a:lnTo>
                    <a:lnTo>
                      <a:pt x="1" y="5"/>
                    </a:lnTo>
                    <a:lnTo>
                      <a:pt x="4" y="0"/>
                    </a:lnTo>
                    <a:close/>
                    <a:moveTo>
                      <a:pt x="3" y="0"/>
                    </a:moveTo>
                    <a:lnTo>
                      <a:pt x="3" y="0"/>
                    </a:lnTo>
                    <a:lnTo>
                      <a:pt x="1" y="5"/>
                    </a:lnTo>
                    <a:lnTo>
                      <a:pt x="0" y="5"/>
                    </a:lnTo>
                    <a:lnTo>
                      <a:pt x="1" y="6"/>
                    </a:lnTo>
                    <a:lnTo>
                      <a:pt x="7" y="11"/>
                    </a:lnTo>
                    <a:lnTo>
                      <a:pt x="7" y="11"/>
                    </a:lnTo>
                    <a:lnTo>
                      <a:pt x="8" y="11"/>
                    </a:lnTo>
                    <a:lnTo>
                      <a:pt x="16" y="12"/>
                    </a:lnTo>
                    <a:lnTo>
                      <a:pt x="16" y="12"/>
                    </a:lnTo>
                    <a:lnTo>
                      <a:pt x="16" y="12"/>
                    </a:lnTo>
                    <a:lnTo>
                      <a:pt x="19" y="6"/>
                    </a:lnTo>
                    <a:lnTo>
                      <a:pt x="19" y="6"/>
                    </a:lnTo>
                    <a:lnTo>
                      <a:pt x="19" y="6"/>
                    </a:lnTo>
                    <a:lnTo>
                      <a:pt x="15" y="1"/>
                    </a:lnTo>
                    <a:lnTo>
                      <a:pt x="15" y="1"/>
                    </a:lnTo>
                    <a:lnTo>
                      <a:pt x="15" y="1"/>
                    </a:lnTo>
                    <a:lnTo>
                      <a:pt x="4"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6" name="Google Shape;806;p14"/>
              <p:cNvSpPr/>
              <p:nvPr/>
            </p:nvSpPr>
            <p:spPr>
              <a:xfrm>
                <a:off x="5209" y="2374"/>
                <a:ext cx="19" cy="12"/>
              </a:xfrm>
              <a:custGeom>
                <a:rect b="b" l="l" r="r" t="t"/>
                <a:pathLst>
                  <a:path extrusionOk="0" h="12" w="19">
                    <a:moveTo>
                      <a:pt x="4" y="0"/>
                    </a:moveTo>
                    <a:lnTo>
                      <a:pt x="15" y="1"/>
                    </a:lnTo>
                    <a:lnTo>
                      <a:pt x="19" y="6"/>
                    </a:lnTo>
                    <a:lnTo>
                      <a:pt x="16" y="12"/>
                    </a:lnTo>
                    <a:lnTo>
                      <a:pt x="8" y="11"/>
                    </a:lnTo>
                    <a:lnTo>
                      <a:pt x="1" y="5"/>
                    </a:lnTo>
                    <a:lnTo>
                      <a:pt x="4" y="0"/>
                    </a:lnTo>
                    <a:moveTo>
                      <a:pt x="3" y="0"/>
                    </a:moveTo>
                    <a:lnTo>
                      <a:pt x="3" y="0"/>
                    </a:lnTo>
                    <a:lnTo>
                      <a:pt x="1" y="5"/>
                    </a:lnTo>
                    <a:lnTo>
                      <a:pt x="0" y="5"/>
                    </a:lnTo>
                    <a:lnTo>
                      <a:pt x="1" y="6"/>
                    </a:lnTo>
                    <a:lnTo>
                      <a:pt x="7" y="11"/>
                    </a:lnTo>
                    <a:lnTo>
                      <a:pt x="7" y="11"/>
                    </a:lnTo>
                    <a:lnTo>
                      <a:pt x="8" y="11"/>
                    </a:lnTo>
                    <a:lnTo>
                      <a:pt x="16" y="12"/>
                    </a:lnTo>
                    <a:lnTo>
                      <a:pt x="16" y="12"/>
                    </a:lnTo>
                    <a:lnTo>
                      <a:pt x="16" y="12"/>
                    </a:lnTo>
                    <a:lnTo>
                      <a:pt x="19" y="6"/>
                    </a:lnTo>
                    <a:lnTo>
                      <a:pt x="19" y="6"/>
                    </a:lnTo>
                    <a:lnTo>
                      <a:pt x="19" y="6"/>
                    </a:lnTo>
                    <a:lnTo>
                      <a:pt x="15" y="1"/>
                    </a:lnTo>
                    <a:lnTo>
                      <a:pt x="15" y="1"/>
                    </a:lnTo>
                    <a:lnTo>
                      <a:pt x="15" y="1"/>
                    </a:lnTo>
                    <a:lnTo>
                      <a:pt x="4"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7" name="Google Shape;807;p14"/>
              <p:cNvSpPr/>
              <p:nvPr/>
            </p:nvSpPr>
            <p:spPr>
              <a:xfrm>
                <a:off x="5240" y="2372"/>
                <a:ext cx="55" cy="20"/>
              </a:xfrm>
              <a:custGeom>
                <a:rect b="b" l="l" r="r" t="t"/>
                <a:pathLst>
                  <a:path extrusionOk="0" h="20" w="55">
                    <a:moveTo>
                      <a:pt x="36" y="10"/>
                    </a:moveTo>
                    <a:lnTo>
                      <a:pt x="23" y="8"/>
                    </a:lnTo>
                    <a:lnTo>
                      <a:pt x="11" y="9"/>
                    </a:lnTo>
                    <a:lnTo>
                      <a:pt x="5" y="14"/>
                    </a:lnTo>
                    <a:lnTo>
                      <a:pt x="0" y="7"/>
                    </a:lnTo>
                    <a:lnTo>
                      <a:pt x="14" y="1"/>
                    </a:lnTo>
                    <a:lnTo>
                      <a:pt x="34" y="0"/>
                    </a:lnTo>
                    <a:lnTo>
                      <a:pt x="42" y="5"/>
                    </a:lnTo>
                    <a:lnTo>
                      <a:pt x="50" y="6"/>
                    </a:lnTo>
                    <a:lnTo>
                      <a:pt x="55" y="10"/>
                    </a:lnTo>
                    <a:lnTo>
                      <a:pt x="55" y="18"/>
                    </a:lnTo>
                    <a:lnTo>
                      <a:pt x="51" y="20"/>
                    </a:lnTo>
                    <a:lnTo>
                      <a:pt x="36"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8" name="Google Shape;808;p14"/>
              <p:cNvSpPr/>
              <p:nvPr/>
            </p:nvSpPr>
            <p:spPr>
              <a:xfrm>
                <a:off x="5239" y="2372"/>
                <a:ext cx="56" cy="20"/>
              </a:xfrm>
              <a:custGeom>
                <a:rect b="b" l="l" r="r" t="t"/>
                <a:pathLst>
                  <a:path extrusionOk="0" h="20" w="56">
                    <a:moveTo>
                      <a:pt x="35" y="0"/>
                    </a:moveTo>
                    <a:lnTo>
                      <a:pt x="43" y="6"/>
                    </a:lnTo>
                    <a:lnTo>
                      <a:pt x="51" y="7"/>
                    </a:lnTo>
                    <a:lnTo>
                      <a:pt x="56" y="10"/>
                    </a:lnTo>
                    <a:lnTo>
                      <a:pt x="56" y="18"/>
                    </a:lnTo>
                    <a:lnTo>
                      <a:pt x="52" y="20"/>
                    </a:lnTo>
                    <a:lnTo>
                      <a:pt x="37" y="10"/>
                    </a:lnTo>
                    <a:lnTo>
                      <a:pt x="24" y="8"/>
                    </a:lnTo>
                    <a:lnTo>
                      <a:pt x="12" y="9"/>
                    </a:lnTo>
                    <a:lnTo>
                      <a:pt x="6" y="14"/>
                    </a:lnTo>
                    <a:lnTo>
                      <a:pt x="1" y="7"/>
                    </a:lnTo>
                    <a:lnTo>
                      <a:pt x="15" y="1"/>
                    </a:lnTo>
                    <a:lnTo>
                      <a:pt x="35" y="0"/>
                    </a:lnTo>
                    <a:close/>
                    <a:moveTo>
                      <a:pt x="35" y="0"/>
                    </a:moveTo>
                    <a:lnTo>
                      <a:pt x="35" y="0"/>
                    </a:lnTo>
                    <a:lnTo>
                      <a:pt x="15" y="1"/>
                    </a:lnTo>
                    <a:lnTo>
                      <a:pt x="15" y="1"/>
                    </a:lnTo>
                    <a:lnTo>
                      <a:pt x="15" y="1"/>
                    </a:lnTo>
                    <a:lnTo>
                      <a:pt x="1" y="7"/>
                    </a:lnTo>
                    <a:lnTo>
                      <a:pt x="0" y="7"/>
                    </a:lnTo>
                    <a:lnTo>
                      <a:pt x="1" y="7"/>
                    </a:lnTo>
                    <a:lnTo>
                      <a:pt x="5" y="14"/>
                    </a:lnTo>
                    <a:lnTo>
                      <a:pt x="6" y="14"/>
                    </a:lnTo>
                    <a:lnTo>
                      <a:pt x="6" y="14"/>
                    </a:lnTo>
                    <a:lnTo>
                      <a:pt x="13" y="10"/>
                    </a:lnTo>
                    <a:lnTo>
                      <a:pt x="24" y="9"/>
                    </a:lnTo>
                    <a:lnTo>
                      <a:pt x="37" y="10"/>
                    </a:lnTo>
                    <a:lnTo>
                      <a:pt x="52" y="20"/>
                    </a:lnTo>
                    <a:lnTo>
                      <a:pt x="52" y="20"/>
                    </a:lnTo>
                    <a:lnTo>
                      <a:pt x="52" y="20"/>
                    </a:lnTo>
                    <a:lnTo>
                      <a:pt x="56" y="18"/>
                    </a:lnTo>
                    <a:lnTo>
                      <a:pt x="56" y="18"/>
                    </a:lnTo>
                    <a:lnTo>
                      <a:pt x="56" y="18"/>
                    </a:lnTo>
                    <a:lnTo>
                      <a:pt x="56" y="10"/>
                    </a:lnTo>
                    <a:lnTo>
                      <a:pt x="56" y="10"/>
                    </a:lnTo>
                    <a:lnTo>
                      <a:pt x="56" y="10"/>
                    </a:lnTo>
                    <a:lnTo>
                      <a:pt x="51" y="6"/>
                    </a:lnTo>
                    <a:lnTo>
                      <a:pt x="51" y="6"/>
                    </a:lnTo>
                    <a:lnTo>
                      <a:pt x="51" y="6"/>
                    </a:lnTo>
                    <a:lnTo>
                      <a:pt x="43" y="5"/>
                    </a:lnTo>
                    <a:lnTo>
                      <a:pt x="35" y="0"/>
                    </a:lnTo>
                    <a:lnTo>
                      <a:pt x="35" y="0"/>
                    </a:lnTo>
                    <a:lnTo>
                      <a:pt x="3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9" name="Google Shape;809;p14"/>
              <p:cNvSpPr/>
              <p:nvPr/>
            </p:nvSpPr>
            <p:spPr>
              <a:xfrm>
                <a:off x="5239" y="2372"/>
                <a:ext cx="56" cy="20"/>
              </a:xfrm>
              <a:custGeom>
                <a:rect b="b" l="l" r="r" t="t"/>
                <a:pathLst>
                  <a:path extrusionOk="0" h="20" w="56">
                    <a:moveTo>
                      <a:pt x="35" y="0"/>
                    </a:moveTo>
                    <a:lnTo>
                      <a:pt x="43" y="6"/>
                    </a:lnTo>
                    <a:lnTo>
                      <a:pt x="51" y="7"/>
                    </a:lnTo>
                    <a:lnTo>
                      <a:pt x="56" y="10"/>
                    </a:lnTo>
                    <a:lnTo>
                      <a:pt x="56" y="18"/>
                    </a:lnTo>
                    <a:lnTo>
                      <a:pt x="52" y="20"/>
                    </a:lnTo>
                    <a:lnTo>
                      <a:pt x="37" y="10"/>
                    </a:lnTo>
                    <a:lnTo>
                      <a:pt x="24" y="8"/>
                    </a:lnTo>
                    <a:lnTo>
                      <a:pt x="12" y="9"/>
                    </a:lnTo>
                    <a:lnTo>
                      <a:pt x="6" y="14"/>
                    </a:lnTo>
                    <a:lnTo>
                      <a:pt x="1" y="7"/>
                    </a:lnTo>
                    <a:lnTo>
                      <a:pt x="15" y="1"/>
                    </a:lnTo>
                    <a:lnTo>
                      <a:pt x="35" y="0"/>
                    </a:lnTo>
                    <a:moveTo>
                      <a:pt x="35" y="0"/>
                    </a:moveTo>
                    <a:lnTo>
                      <a:pt x="35" y="0"/>
                    </a:lnTo>
                    <a:lnTo>
                      <a:pt x="15" y="1"/>
                    </a:lnTo>
                    <a:lnTo>
                      <a:pt x="15" y="1"/>
                    </a:lnTo>
                    <a:lnTo>
                      <a:pt x="15" y="1"/>
                    </a:lnTo>
                    <a:lnTo>
                      <a:pt x="1" y="7"/>
                    </a:lnTo>
                    <a:lnTo>
                      <a:pt x="0" y="7"/>
                    </a:lnTo>
                    <a:lnTo>
                      <a:pt x="1" y="7"/>
                    </a:lnTo>
                    <a:lnTo>
                      <a:pt x="5" y="14"/>
                    </a:lnTo>
                    <a:lnTo>
                      <a:pt x="6" y="14"/>
                    </a:lnTo>
                    <a:lnTo>
                      <a:pt x="6" y="14"/>
                    </a:lnTo>
                    <a:lnTo>
                      <a:pt x="13" y="10"/>
                    </a:lnTo>
                    <a:lnTo>
                      <a:pt x="24" y="9"/>
                    </a:lnTo>
                    <a:lnTo>
                      <a:pt x="37" y="10"/>
                    </a:lnTo>
                    <a:lnTo>
                      <a:pt x="52" y="20"/>
                    </a:lnTo>
                    <a:lnTo>
                      <a:pt x="52" y="20"/>
                    </a:lnTo>
                    <a:lnTo>
                      <a:pt x="52" y="20"/>
                    </a:lnTo>
                    <a:lnTo>
                      <a:pt x="56" y="18"/>
                    </a:lnTo>
                    <a:lnTo>
                      <a:pt x="56" y="18"/>
                    </a:lnTo>
                    <a:lnTo>
                      <a:pt x="56" y="18"/>
                    </a:lnTo>
                    <a:lnTo>
                      <a:pt x="56" y="10"/>
                    </a:lnTo>
                    <a:lnTo>
                      <a:pt x="56" y="10"/>
                    </a:lnTo>
                    <a:lnTo>
                      <a:pt x="56" y="10"/>
                    </a:lnTo>
                    <a:lnTo>
                      <a:pt x="51" y="6"/>
                    </a:lnTo>
                    <a:lnTo>
                      <a:pt x="51" y="6"/>
                    </a:lnTo>
                    <a:lnTo>
                      <a:pt x="51" y="6"/>
                    </a:lnTo>
                    <a:lnTo>
                      <a:pt x="43" y="5"/>
                    </a:lnTo>
                    <a:lnTo>
                      <a:pt x="35" y="0"/>
                    </a:lnTo>
                    <a:lnTo>
                      <a:pt x="35" y="0"/>
                    </a:lnTo>
                    <a:lnTo>
                      <a:pt x="3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0" name="Google Shape;810;p14"/>
              <p:cNvSpPr/>
              <p:nvPr/>
            </p:nvSpPr>
            <p:spPr>
              <a:xfrm>
                <a:off x="5175" y="2352"/>
                <a:ext cx="30" cy="8"/>
              </a:xfrm>
              <a:custGeom>
                <a:rect b="b" l="l" r="r" t="t"/>
                <a:pathLst>
                  <a:path extrusionOk="0" h="8" w="30">
                    <a:moveTo>
                      <a:pt x="0" y="5"/>
                    </a:moveTo>
                    <a:lnTo>
                      <a:pt x="0" y="2"/>
                    </a:lnTo>
                    <a:lnTo>
                      <a:pt x="7" y="0"/>
                    </a:lnTo>
                    <a:lnTo>
                      <a:pt x="12" y="2"/>
                    </a:lnTo>
                    <a:lnTo>
                      <a:pt x="17" y="4"/>
                    </a:lnTo>
                    <a:lnTo>
                      <a:pt x="30" y="4"/>
                    </a:lnTo>
                    <a:lnTo>
                      <a:pt x="29" y="7"/>
                    </a:lnTo>
                    <a:lnTo>
                      <a:pt x="6" y="8"/>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1" name="Google Shape;811;p14"/>
              <p:cNvSpPr/>
              <p:nvPr/>
            </p:nvSpPr>
            <p:spPr>
              <a:xfrm>
                <a:off x="5175" y="2351"/>
                <a:ext cx="30" cy="9"/>
              </a:xfrm>
              <a:custGeom>
                <a:rect b="b" l="l" r="r" t="t"/>
                <a:pathLst>
                  <a:path extrusionOk="0" h="9" w="30">
                    <a:moveTo>
                      <a:pt x="7" y="1"/>
                    </a:moveTo>
                    <a:lnTo>
                      <a:pt x="12" y="4"/>
                    </a:lnTo>
                    <a:lnTo>
                      <a:pt x="17" y="5"/>
                    </a:lnTo>
                    <a:lnTo>
                      <a:pt x="29" y="5"/>
                    </a:lnTo>
                    <a:lnTo>
                      <a:pt x="28" y="8"/>
                    </a:lnTo>
                    <a:lnTo>
                      <a:pt x="6" y="9"/>
                    </a:lnTo>
                    <a:lnTo>
                      <a:pt x="0" y="6"/>
                    </a:lnTo>
                    <a:lnTo>
                      <a:pt x="0" y="3"/>
                    </a:lnTo>
                    <a:lnTo>
                      <a:pt x="7" y="1"/>
                    </a:lnTo>
                    <a:close/>
                    <a:moveTo>
                      <a:pt x="7" y="0"/>
                    </a:moveTo>
                    <a:lnTo>
                      <a:pt x="7" y="1"/>
                    </a:lnTo>
                    <a:lnTo>
                      <a:pt x="0" y="2"/>
                    </a:lnTo>
                    <a:lnTo>
                      <a:pt x="0" y="2"/>
                    </a:lnTo>
                    <a:lnTo>
                      <a:pt x="0" y="3"/>
                    </a:lnTo>
                    <a:lnTo>
                      <a:pt x="0" y="6"/>
                    </a:lnTo>
                    <a:lnTo>
                      <a:pt x="0" y="6"/>
                    </a:lnTo>
                    <a:lnTo>
                      <a:pt x="0" y="6"/>
                    </a:lnTo>
                    <a:lnTo>
                      <a:pt x="5" y="9"/>
                    </a:lnTo>
                    <a:lnTo>
                      <a:pt x="6" y="9"/>
                    </a:lnTo>
                    <a:lnTo>
                      <a:pt x="6" y="9"/>
                    </a:lnTo>
                    <a:lnTo>
                      <a:pt x="28" y="9"/>
                    </a:lnTo>
                    <a:lnTo>
                      <a:pt x="29" y="8"/>
                    </a:lnTo>
                    <a:lnTo>
                      <a:pt x="29" y="8"/>
                    </a:lnTo>
                    <a:lnTo>
                      <a:pt x="30" y="6"/>
                    </a:lnTo>
                    <a:lnTo>
                      <a:pt x="30" y="5"/>
                    </a:lnTo>
                    <a:lnTo>
                      <a:pt x="29" y="5"/>
                    </a:lnTo>
                    <a:lnTo>
                      <a:pt x="17" y="5"/>
                    </a:lnTo>
                    <a:lnTo>
                      <a:pt x="12" y="3"/>
                    </a:lnTo>
                    <a:lnTo>
                      <a:pt x="7" y="1"/>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2" name="Google Shape;812;p14"/>
              <p:cNvSpPr/>
              <p:nvPr/>
            </p:nvSpPr>
            <p:spPr>
              <a:xfrm>
                <a:off x="5175" y="2351"/>
                <a:ext cx="30" cy="9"/>
              </a:xfrm>
              <a:custGeom>
                <a:rect b="b" l="l" r="r" t="t"/>
                <a:pathLst>
                  <a:path extrusionOk="0" h="9" w="30">
                    <a:moveTo>
                      <a:pt x="7" y="1"/>
                    </a:moveTo>
                    <a:lnTo>
                      <a:pt x="12" y="4"/>
                    </a:lnTo>
                    <a:lnTo>
                      <a:pt x="17" y="5"/>
                    </a:lnTo>
                    <a:lnTo>
                      <a:pt x="29" y="5"/>
                    </a:lnTo>
                    <a:lnTo>
                      <a:pt x="28" y="8"/>
                    </a:lnTo>
                    <a:lnTo>
                      <a:pt x="6" y="9"/>
                    </a:lnTo>
                    <a:lnTo>
                      <a:pt x="0" y="6"/>
                    </a:lnTo>
                    <a:lnTo>
                      <a:pt x="0" y="3"/>
                    </a:lnTo>
                    <a:lnTo>
                      <a:pt x="7" y="1"/>
                    </a:lnTo>
                    <a:moveTo>
                      <a:pt x="7" y="0"/>
                    </a:moveTo>
                    <a:lnTo>
                      <a:pt x="7" y="1"/>
                    </a:lnTo>
                    <a:lnTo>
                      <a:pt x="0" y="2"/>
                    </a:lnTo>
                    <a:lnTo>
                      <a:pt x="0" y="2"/>
                    </a:lnTo>
                    <a:lnTo>
                      <a:pt x="0" y="3"/>
                    </a:lnTo>
                    <a:lnTo>
                      <a:pt x="0" y="6"/>
                    </a:lnTo>
                    <a:lnTo>
                      <a:pt x="0" y="6"/>
                    </a:lnTo>
                    <a:lnTo>
                      <a:pt x="0" y="6"/>
                    </a:lnTo>
                    <a:lnTo>
                      <a:pt x="5" y="9"/>
                    </a:lnTo>
                    <a:lnTo>
                      <a:pt x="6" y="9"/>
                    </a:lnTo>
                    <a:lnTo>
                      <a:pt x="6" y="9"/>
                    </a:lnTo>
                    <a:lnTo>
                      <a:pt x="28" y="9"/>
                    </a:lnTo>
                    <a:lnTo>
                      <a:pt x="29" y="8"/>
                    </a:lnTo>
                    <a:lnTo>
                      <a:pt x="29" y="8"/>
                    </a:lnTo>
                    <a:lnTo>
                      <a:pt x="30" y="6"/>
                    </a:lnTo>
                    <a:lnTo>
                      <a:pt x="30" y="5"/>
                    </a:lnTo>
                    <a:lnTo>
                      <a:pt x="29" y="5"/>
                    </a:lnTo>
                    <a:lnTo>
                      <a:pt x="17" y="5"/>
                    </a:lnTo>
                    <a:lnTo>
                      <a:pt x="12" y="3"/>
                    </a:lnTo>
                    <a:lnTo>
                      <a:pt x="7" y="1"/>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3" name="Google Shape;813;p14"/>
              <p:cNvSpPr/>
              <p:nvPr/>
            </p:nvSpPr>
            <p:spPr>
              <a:xfrm>
                <a:off x="5143" y="2399"/>
                <a:ext cx="13" cy="23"/>
              </a:xfrm>
              <a:custGeom>
                <a:rect b="b" l="l" r="r" t="t"/>
                <a:pathLst>
                  <a:path extrusionOk="0" h="23" w="13">
                    <a:moveTo>
                      <a:pt x="0" y="21"/>
                    </a:moveTo>
                    <a:lnTo>
                      <a:pt x="4" y="17"/>
                    </a:lnTo>
                    <a:lnTo>
                      <a:pt x="7" y="10"/>
                    </a:lnTo>
                    <a:lnTo>
                      <a:pt x="4" y="3"/>
                    </a:lnTo>
                    <a:lnTo>
                      <a:pt x="9" y="0"/>
                    </a:lnTo>
                    <a:lnTo>
                      <a:pt x="13" y="4"/>
                    </a:lnTo>
                    <a:lnTo>
                      <a:pt x="10" y="17"/>
                    </a:lnTo>
                    <a:lnTo>
                      <a:pt x="4" y="23"/>
                    </a:lnTo>
                    <a:lnTo>
                      <a:pt x="0" y="2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4" name="Google Shape;814;p14"/>
              <p:cNvSpPr/>
              <p:nvPr/>
            </p:nvSpPr>
            <p:spPr>
              <a:xfrm>
                <a:off x="5143" y="2399"/>
                <a:ext cx="13" cy="23"/>
              </a:xfrm>
              <a:custGeom>
                <a:rect b="b" l="l" r="r" t="t"/>
                <a:pathLst>
                  <a:path extrusionOk="0" h="23" w="13">
                    <a:moveTo>
                      <a:pt x="8" y="1"/>
                    </a:moveTo>
                    <a:lnTo>
                      <a:pt x="12" y="4"/>
                    </a:lnTo>
                    <a:lnTo>
                      <a:pt x="9" y="17"/>
                    </a:lnTo>
                    <a:lnTo>
                      <a:pt x="4" y="23"/>
                    </a:lnTo>
                    <a:lnTo>
                      <a:pt x="0" y="21"/>
                    </a:lnTo>
                    <a:lnTo>
                      <a:pt x="4" y="17"/>
                    </a:lnTo>
                    <a:lnTo>
                      <a:pt x="8" y="10"/>
                    </a:lnTo>
                    <a:lnTo>
                      <a:pt x="5" y="3"/>
                    </a:lnTo>
                    <a:lnTo>
                      <a:pt x="8" y="1"/>
                    </a:lnTo>
                    <a:close/>
                    <a:moveTo>
                      <a:pt x="9" y="0"/>
                    </a:moveTo>
                    <a:lnTo>
                      <a:pt x="8" y="0"/>
                    </a:lnTo>
                    <a:lnTo>
                      <a:pt x="4" y="3"/>
                    </a:lnTo>
                    <a:lnTo>
                      <a:pt x="4" y="3"/>
                    </a:lnTo>
                    <a:lnTo>
                      <a:pt x="4" y="4"/>
                    </a:lnTo>
                    <a:lnTo>
                      <a:pt x="7" y="10"/>
                    </a:lnTo>
                    <a:lnTo>
                      <a:pt x="3" y="17"/>
                    </a:lnTo>
                    <a:lnTo>
                      <a:pt x="0" y="21"/>
                    </a:lnTo>
                    <a:lnTo>
                      <a:pt x="0" y="21"/>
                    </a:lnTo>
                    <a:lnTo>
                      <a:pt x="0" y="22"/>
                    </a:lnTo>
                    <a:lnTo>
                      <a:pt x="4" y="23"/>
                    </a:lnTo>
                    <a:lnTo>
                      <a:pt x="4" y="23"/>
                    </a:lnTo>
                    <a:lnTo>
                      <a:pt x="4" y="23"/>
                    </a:lnTo>
                    <a:lnTo>
                      <a:pt x="10" y="17"/>
                    </a:lnTo>
                    <a:lnTo>
                      <a:pt x="10" y="17"/>
                    </a:lnTo>
                    <a:lnTo>
                      <a:pt x="10" y="17"/>
                    </a:lnTo>
                    <a:lnTo>
                      <a:pt x="13" y="4"/>
                    </a:lnTo>
                    <a:lnTo>
                      <a:pt x="13" y="4"/>
                    </a:lnTo>
                    <a:lnTo>
                      <a:pt x="13" y="4"/>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5" name="Google Shape;815;p14"/>
              <p:cNvSpPr/>
              <p:nvPr/>
            </p:nvSpPr>
            <p:spPr>
              <a:xfrm>
                <a:off x="5143" y="2399"/>
                <a:ext cx="13" cy="23"/>
              </a:xfrm>
              <a:custGeom>
                <a:rect b="b" l="l" r="r" t="t"/>
                <a:pathLst>
                  <a:path extrusionOk="0" h="23" w="13">
                    <a:moveTo>
                      <a:pt x="8" y="1"/>
                    </a:moveTo>
                    <a:lnTo>
                      <a:pt x="12" y="4"/>
                    </a:lnTo>
                    <a:lnTo>
                      <a:pt x="9" y="17"/>
                    </a:lnTo>
                    <a:lnTo>
                      <a:pt x="4" y="23"/>
                    </a:lnTo>
                    <a:lnTo>
                      <a:pt x="0" y="21"/>
                    </a:lnTo>
                    <a:lnTo>
                      <a:pt x="4" y="17"/>
                    </a:lnTo>
                    <a:lnTo>
                      <a:pt x="8" y="10"/>
                    </a:lnTo>
                    <a:lnTo>
                      <a:pt x="5" y="3"/>
                    </a:lnTo>
                    <a:lnTo>
                      <a:pt x="8" y="1"/>
                    </a:lnTo>
                    <a:moveTo>
                      <a:pt x="9" y="0"/>
                    </a:moveTo>
                    <a:lnTo>
                      <a:pt x="8" y="0"/>
                    </a:lnTo>
                    <a:lnTo>
                      <a:pt x="4" y="3"/>
                    </a:lnTo>
                    <a:lnTo>
                      <a:pt x="4" y="3"/>
                    </a:lnTo>
                    <a:lnTo>
                      <a:pt x="4" y="4"/>
                    </a:lnTo>
                    <a:lnTo>
                      <a:pt x="7" y="10"/>
                    </a:lnTo>
                    <a:lnTo>
                      <a:pt x="3" y="17"/>
                    </a:lnTo>
                    <a:lnTo>
                      <a:pt x="0" y="21"/>
                    </a:lnTo>
                    <a:lnTo>
                      <a:pt x="0" y="21"/>
                    </a:lnTo>
                    <a:lnTo>
                      <a:pt x="0" y="22"/>
                    </a:lnTo>
                    <a:lnTo>
                      <a:pt x="4" y="23"/>
                    </a:lnTo>
                    <a:lnTo>
                      <a:pt x="4" y="23"/>
                    </a:lnTo>
                    <a:lnTo>
                      <a:pt x="4" y="23"/>
                    </a:lnTo>
                    <a:lnTo>
                      <a:pt x="10" y="17"/>
                    </a:lnTo>
                    <a:lnTo>
                      <a:pt x="10" y="17"/>
                    </a:lnTo>
                    <a:lnTo>
                      <a:pt x="10" y="17"/>
                    </a:lnTo>
                    <a:lnTo>
                      <a:pt x="13" y="4"/>
                    </a:lnTo>
                    <a:lnTo>
                      <a:pt x="13" y="4"/>
                    </a:lnTo>
                    <a:lnTo>
                      <a:pt x="13" y="4"/>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6" name="Google Shape;816;p14"/>
              <p:cNvSpPr/>
              <p:nvPr/>
            </p:nvSpPr>
            <p:spPr>
              <a:xfrm>
                <a:off x="5137" y="2406"/>
                <a:ext cx="10" cy="8"/>
              </a:xfrm>
              <a:custGeom>
                <a:rect b="b" l="l" r="r" t="t"/>
                <a:pathLst>
                  <a:path extrusionOk="0" h="8" w="10">
                    <a:moveTo>
                      <a:pt x="0" y="8"/>
                    </a:moveTo>
                    <a:lnTo>
                      <a:pt x="3" y="1"/>
                    </a:lnTo>
                    <a:lnTo>
                      <a:pt x="7" y="0"/>
                    </a:lnTo>
                    <a:lnTo>
                      <a:pt x="10" y="4"/>
                    </a:lnTo>
                    <a:lnTo>
                      <a:pt x="5" y="5"/>
                    </a:lnTo>
                    <a:lnTo>
                      <a:pt x="5" y="8"/>
                    </a:lnTo>
                    <a:lnTo>
                      <a:pt x="0"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7" name="Google Shape;817;p14"/>
              <p:cNvSpPr/>
              <p:nvPr/>
            </p:nvSpPr>
            <p:spPr>
              <a:xfrm>
                <a:off x="5137" y="2405"/>
                <a:ext cx="10" cy="9"/>
              </a:xfrm>
              <a:custGeom>
                <a:rect b="b" l="l" r="r" t="t"/>
                <a:pathLst>
                  <a:path extrusionOk="0" h="9" w="10">
                    <a:moveTo>
                      <a:pt x="7" y="1"/>
                    </a:moveTo>
                    <a:lnTo>
                      <a:pt x="10" y="4"/>
                    </a:lnTo>
                    <a:lnTo>
                      <a:pt x="5" y="6"/>
                    </a:lnTo>
                    <a:lnTo>
                      <a:pt x="5" y="9"/>
                    </a:lnTo>
                    <a:lnTo>
                      <a:pt x="0" y="9"/>
                    </a:lnTo>
                    <a:lnTo>
                      <a:pt x="3" y="2"/>
                    </a:lnTo>
                    <a:lnTo>
                      <a:pt x="7" y="1"/>
                    </a:lnTo>
                    <a:close/>
                    <a:moveTo>
                      <a:pt x="7" y="0"/>
                    </a:moveTo>
                    <a:lnTo>
                      <a:pt x="7" y="0"/>
                    </a:lnTo>
                    <a:lnTo>
                      <a:pt x="3" y="1"/>
                    </a:lnTo>
                    <a:lnTo>
                      <a:pt x="3" y="1"/>
                    </a:lnTo>
                    <a:lnTo>
                      <a:pt x="3" y="2"/>
                    </a:lnTo>
                    <a:lnTo>
                      <a:pt x="0" y="9"/>
                    </a:lnTo>
                    <a:lnTo>
                      <a:pt x="0" y="9"/>
                    </a:lnTo>
                    <a:lnTo>
                      <a:pt x="0" y="9"/>
                    </a:lnTo>
                    <a:lnTo>
                      <a:pt x="5" y="9"/>
                    </a:lnTo>
                    <a:lnTo>
                      <a:pt x="6" y="9"/>
                    </a:lnTo>
                    <a:lnTo>
                      <a:pt x="6" y="9"/>
                    </a:lnTo>
                    <a:lnTo>
                      <a:pt x="6" y="7"/>
                    </a:lnTo>
                    <a:lnTo>
                      <a:pt x="10" y="5"/>
                    </a:lnTo>
                    <a:lnTo>
                      <a:pt x="10" y="5"/>
                    </a:lnTo>
                    <a:lnTo>
                      <a:pt x="10" y="4"/>
                    </a:lnTo>
                    <a:lnTo>
                      <a:pt x="7" y="1"/>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8" name="Google Shape;818;p14"/>
              <p:cNvSpPr/>
              <p:nvPr/>
            </p:nvSpPr>
            <p:spPr>
              <a:xfrm>
                <a:off x="5137" y="2405"/>
                <a:ext cx="10" cy="9"/>
              </a:xfrm>
              <a:custGeom>
                <a:rect b="b" l="l" r="r" t="t"/>
                <a:pathLst>
                  <a:path extrusionOk="0" h="9" w="10">
                    <a:moveTo>
                      <a:pt x="7" y="1"/>
                    </a:moveTo>
                    <a:lnTo>
                      <a:pt x="10" y="4"/>
                    </a:lnTo>
                    <a:lnTo>
                      <a:pt x="5" y="6"/>
                    </a:lnTo>
                    <a:lnTo>
                      <a:pt x="5" y="9"/>
                    </a:lnTo>
                    <a:lnTo>
                      <a:pt x="0" y="9"/>
                    </a:lnTo>
                    <a:lnTo>
                      <a:pt x="3" y="2"/>
                    </a:lnTo>
                    <a:lnTo>
                      <a:pt x="7" y="1"/>
                    </a:lnTo>
                    <a:moveTo>
                      <a:pt x="7" y="0"/>
                    </a:moveTo>
                    <a:lnTo>
                      <a:pt x="7" y="0"/>
                    </a:lnTo>
                    <a:lnTo>
                      <a:pt x="3" y="1"/>
                    </a:lnTo>
                    <a:lnTo>
                      <a:pt x="3" y="1"/>
                    </a:lnTo>
                    <a:lnTo>
                      <a:pt x="3" y="2"/>
                    </a:lnTo>
                    <a:lnTo>
                      <a:pt x="0" y="9"/>
                    </a:lnTo>
                    <a:lnTo>
                      <a:pt x="0" y="9"/>
                    </a:lnTo>
                    <a:lnTo>
                      <a:pt x="0" y="9"/>
                    </a:lnTo>
                    <a:lnTo>
                      <a:pt x="5" y="9"/>
                    </a:lnTo>
                    <a:lnTo>
                      <a:pt x="6" y="9"/>
                    </a:lnTo>
                    <a:lnTo>
                      <a:pt x="6" y="9"/>
                    </a:lnTo>
                    <a:lnTo>
                      <a:pt x="6" y="7"/>
                    </a:lnTo>
                    <a:lnTo>
                      <a:pt x="10" y="5"/>
                    </a:lnTo>
                    <a:lnTo>
                      <a:pt x="10" y="5"/>
                    </a:lnTo>
                    <a:lnTo>
                      <a:pt x="10" y="4"/>
                    </a:lnTo>
                    <a:lnTo>
                      <a:pt x="7" y="1"/>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9" name="Google Shape;819;p14"/>
              <p:cNvSpPr/>
              <p:nvPr/>
            </p:nvSpPr>
            <p:spPr>
              <a:xfrm>
                <a:off x="5319" y="2418"/>
                <a:ext cx="13" cy="9"/>
              </a:xfrm>
              <a:custGeom>
                <a:rect b="b" l="l" r="r" t="t"/>
                <a:pathLst>
                  <a:path extrusionOk="0" h="9" w="13">
                    <a:moveTo>
                      <a:pt x="0" y="2"/>
                    </a:moveTo>
                    <a:lnTo>
                      <a:pt x="4" y="0"/>
                    </a:lnTo>
                    <a:lnTo>
                      <a:pt x="10" y="1"/>
                    </a:lnTo>
                    <a:lnTo>
                      <a:pt x="13" y="5"/>
                    </a:lnTo>
                    <a:lnTo>
                      <a:pt x="4" y="9"/>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0" name="Google Shape;820;p14"/>
              <p:cNvSpPr/>
              <p:nvPr/>
            </p:nvSpPr>
            <p:spPr>
              <a:xfrm>
                <a:off x="5319" y="2418"/>
                <a:ext cx="13" cy="9"/>
              </a:xfrm>
              <a:custGeom>
                <a:rect b="b" l="l" r="r" t="t"/>
                <a:pathLst>
                  <a:path extrusionOk="0" h="9" w="13">
                    <a:moveTo>
                      <a:pt x="4" y="0"/>
                    </a:moveTo>
                    <a:lnTo>
                      <a:pt x="10" y="1"/>
                    </a:lnTo>
                    <a:lnTo>
                      <a:pt x="13" y="5"/>
                    </a:lnTo>
                    <a:lnTo>
                      <a:pt x="4" y="8"/>
                    </a:lnTo>
                    <a:lnTo>
                      <a:pt x="0" y="2"/>
                    </a:lnTo>
                    <a:lnTo>
                      <a:pt x="4" y="0"/>
                    </a:lnTo>
                    <a:close/>
                    <a:moveTo>
                      <a:pt x="4" y="0"/>
                    </a:moveTo>
                    <a:lnTo>
                      <a:pt x="4" y="0"/>
                    </a:lnTo>
                    <a:lnTo>
                      <a:pt x="0" y="2"/>
                    </a:lnTo>
                    <a:lnTo>
                      <a:pt x="0" y="2"/>
                    </a:lnTo>
                    <a:lnTo>
                      <a:pt x="0" y="2"/>
                    </a:lnTo>
                    <a:lnTo>
                      <a:pt x="4" y="9"/>
                    </a:lnTo>
                    <a:lnTo>
                      <a:pt x="4" y="9"/>
                    </a:lnTo>
                    <a:lnTo>
                      <a:pt x="4" y="9"/>
                    </a:lnTo>
                    <a:lnTo>
                      <a:pt x="13" y="5"/>
                    </a:lnTo>
                    <a:lnTo>
                      <a:pt x="13" y="5"/>
                    </a:lnTo>
                    <a:lnTo>
                      <a:pt x="13" y="5"/>
                    </a:lnTo>
                    <a:lnTo>
                      <a:pt x="10" y="1"/>
                    </a:lnTo>
                    <a:lnTo>
                      <a:pt x="10" y="1"/>
                    </a:lnTo>
                    <a:lnTo>
                      <a:pt x="10" y="1"/>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1" name="Google Shape;821;p14"/>
              <p:cNvSpPr/>
              <p:nvPr/>
            </p:nvSpPr>
            <p:spPr>
              <a:xfrm>
                <a:off x="5319" y="2418"/>
                <a:ext cx="13" cy="9"/>
              </a:xfrm>
              <a:custGeom>
                <a:rect b="b" l="l" r="r" t="t"/>
                <a:pathLst>
                  <a:path extrusionOk="0" h="9" w="13">
                    <a:moveTo>
                      <a:pt x="4" y="0"/>
                    </a:moveTo>
                    <a:lnTo>
                      <a:pt x="10" y="1"/>
                    </a:lnTo>
                    <a:lnTo>
                      <a:pt x="13" y="5"/>
                    </a:lnTo>
                    <a:lnTo>
                      <a:pt x="4" y="8"/>
                    </a:lnTo>
                    <a:lnTo>
                      <a:pt x="0" y="2"/>
                    </a:lnTo>
                    <a:lnTo>
                      <a:pt x="4" y="0"/>
                    </a:lnTo>
                    <a:moveTo>
                      <a:pt x="4" y="0"/>
                    </a:moveTo>
                    <a:lnTo>
                      <a:pt x="4" y="0"/>
                    </a:lnTo>
                    <a:lnTo>
                      <a:pt x="0" y="2"/>
                    </a:lnTo>
                    <a:lnTo>
                      <a:pt x="0" y="2"/>
                    </a:lnTo>
                    <a:lnTo>
                      <a:pt x="0" y="2"/>
                    </a:lnTo>
                    <a:lnTo>
                      <a:pt x="4" y="9"/>
                    </a:lnTo>
                    <a:lnTo>
                      <a:pt x="4" y="9"/>
                    </a:lnTo>
                    <a:lnTo>
                      <a:pt x="4" y="9"/>
                    </a:lnTo>
                    <a:lnTo>
                      <a:pt x="13" y="5"/>
                    </a:lnTo>
                    <a:lnTo>
                      <a:pt x="13" y="5"/>
                    </a:lnTo>
                    <a:lnTo>
                      <a:pt x="13" y="5"/>
                    </a:lnTo>
                    <a:lnTo>
                      <a:pt x="10" y="1"/>
                    </a:lnTo>
                    <a:lnTo>
                      <a:pt x="10" y="1"/>
                    </a:lnTo>
                    <a:lnTo>
                      <a:pt x="10" y="1"/>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2" name="Google Shape;822;p14"/>
              <p:cNvSpPr/>
              <p:nvPr/>
            </p:nvSpPr>
            <p:spPr>
              <a:xfrm>
                <a:off x="5295" y="2446"/>
                <a:ext cx="10" cy="14"/>
              </a:xfrm>
              <a:custGeom>
                <a:rect b="b" l="l" r="r" t="t"/>
                <a:pathLst>
                  <a:path extrusionOk="0" h="14" w="10">
                    <a:moveTo>
                      <a:pt x="0" y="9"/>
                    </a:moveTo>
                    <a:lnTo>
                      <a:pt x="9" y="0"/>
                    </a:lnTo>
                    <a:lnTo>
                      <a:pt x="10" y="6"/>
                    </a:lnTo>
                    <a:lnTo>
                      <a:pt x="8" y="12"/>
                    </a:lnTo>
                    <a:lnTo>
                      <a:pt x="0" y="14"/>
                    </a:lnTo>
                    <a:lnTo>
                      <a:pt x="0"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3" name="Google Shape;823;p14"/>
              <p:cNvSpPr/>
              <p:nvPr/>
            </p:nvSpPr>
            <p:spPr>
              <a:xfrm>
                <a:off x="5294" y="2446"/>
                <a:ext cx="12" cy="14"/>
              </a:xfrm>
              <a:custGeom>
                <a:rect b="b" l="l" r="r" t="t"/>
                <a:pathLst>
                  <a:path extrusionOk="0" h="14" w="12">
                    <a:moveTo>
                      <a:pt x="10" y="1"/>
                    </a:moveTo>
                    <a:lnTo>
                      <a:pt x="11" y="6"/>
                    </a:lnTo>
                    <a:lnTo>
                      <a:pt x="9" y="12"/>
                    </a:lnTo>
                    <a:lnTo>
                      <a:pt x="1" y="14"/>
                    </a:lnTo>
                    <a:lnTo>
                      <a:pt x="1" y="9"/>
                    </a:lnTo>
                    <a:lnTo>
                      <a:pt x="10" y="1"/>
                    </a:lnTo>
                    <a:close/>
                    <a:moveTo>
                      <a:pt x="10" y="0"/>
                    </a:moveTo>
                    <a:lnTo>
                      <a:pt x="10" y="0"/>
                    </a:lnTo>
                    <a:lnTo>
                      <a:pt x="0" y="9"/>
                    </a:lnTo>
                    <a:lnTo>
                      <a:pt x="0" y="9"/>
                    </a:lnTo>
                    <a:lnTo>
                      <a:pt x="0" y="9"/>
                    </a:lnTo>
                    <a:lnTo>
                      <a:pt x="0" y="14"/>
                    </a:lnTo>
                    <a:lnTo>
                      <a:pt x="0" y="14"/>
                    </a:lnTo>
                    <a:lnTo>
                      <a:pt x="1" y="14"/>
                    </a:lnTo>
                    <a:lnTo>
                      <a:pt x="9" y="13"/>
                    </a:lnTo>
                    <a:lnTo>
                      <a:pt x="10" y="13"/>
                    </a:lnTo>
                    <a:lnTo>
                      <a:pt x="10" y="12"/>
                    </a:lnTo>
                    <a:lnTo>
                      <a:pt x="12" y="6"/>
                    </a:lnTo>
                    <a:lnTo>
                      <a:pt x="12" y="6"/>
                    </a:lnTo>
                    <a:lnTo>
                      <a:pt x="12" y="6"/>
                    </a:lnTo>
                    <a:lnTo>
                      <a:pt x="11"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4" name="Google Shape;824;p14"/>
              <p:cNvSpPr/>
              <p:nvPr/>
            </p:nvSpPr>
            <p:spPr>
              <a:xfrm>
                <a:off x="5294" y="2446"/>
                <a:ext cx="12" cy="14"/>
              </a:xfrm>
              <a:custGeom>
                <a:rect b="b" l="l" r="r" t="t"/>
                <a:pathLst>
                  <a:path extrusionOk="0" h="14" w="12">
                    <a:moveTo>
                      <a:pt x="10" y="1"/>
                    </a:moveTo>
                    <a:lnTo>
                      <a:pt x="11" y="6"/>
                    </a:lnTo>
                    <a:lnTo>
                      <a:pt x="9" y="12"/>
                    </a:lnTo>
                    <a:lnTo>
                      <a:pt x="1" y="14"/>
                    </a:lnTo>
                    <a:lnTo>
                      <a:pt x="1" y="9"/>
                    </a:lnTo>
                    <a:lnTo>
                      <a:pt x="10" y="1"/>
                    </a:lnTo>
                    <a:moveTo>
                      <a:pt x="10" y="0"/>
                    </a:moveTo>
                    <a:lnTo>
                      <a:pt x="10" y="0"/>
                    </a:lnTo>
                    <a:lnTo>
                      <a:pt x="0" y="9"/>
                    </a:lnTo>
                    <a:lnTo>
                      <a:pt x="0" y="9"/>
                    </a:lnTo>
                    <a:lnTo>
                      <a:pt x="0" y="9"/>
                    </a:lnTo>
                    <a:lnTo>
                      <a:pt x="0" y="14"/>
                    </a:lnTo>
                    <a:lnTo>
                      <a:pt x="0" y="14"/>
                    </a:lnTo>
                    <a:lnTo>
                      <a:pt x="1" y="14"/>
                    </a:lnTo>
                    <a:lnTo>
                      <a:pt x="9" y="13"/>
                    </a:lnTo>
                    <a:lnTo>
                      <a:pt x="10" y="13"/>
                    </a:lnTo>
                    <a:lnTo>
                      <a:pt x="10" y="12"/>
                    </a:lnTo>
                    <a:lnTo>
                      <a:pt x="12" y="6"/>
                    </a:lnTo>
                    <a:lnTo>
                      <a:pt x="12" y="6"/>
                    </a:lnTo>
                    <a:lnTo>
                      <a:pt x="12" y="6"/>
                    </a:lnTo>
                    <a:lnTo>
                      <a:pt x="11"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5" name="Google Shape;825;p14"/>
              <p:cNvSpPr/>
              <p:nvPr/>
            </p:nvSpPr>
            <p:spPr>
              <a:xfrm>
                <a:off x="5269" y="2455"/>
                <a:ext cx="7" cy="8"/>
              </a:xfrm>
              <a:custGeom>
                <a:rect b="b" l="l" r="r" t="t"/>
                <a:pathLst>
                  <a:path extrusionOk="0" h="8" w="7">
                    <a:moveTo>
                      <a:pt x="0" y="4"/>
                    </a:moveTo>
                    <a:lnTo>
                      <a:pt x="0" y="0"/>
                    </a:lnTo>
                    <a:lnTo>
                      <a:pt x="7" y="0"/>
                    </a:lnTo>
                    <a:lnTo>
                      <a:pt x="7" y="7"/>
                    </a:lnTo>
                    <a:lnTo>
                      <a:pt x="3" y="8"/>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6" name="Google Shape;826;p14"/>
              <p:cNvSpPr/>
              <p:nvPr/>
            </p:nvSpPr>
            <p:spPr>
              <a:xfrm>
                <a:off x="5269" y="2455"/>
                <a:ext cx="7" cy="8"/>
              </a:xfrm>
              <a:custGeom>
                <a:rect b="b" l="l" r="r" t="t"/>
                <a:pathLst>
                  <a:path extrusionOk="0" h="8" w="7">
                    <a:moveTo>
                      <a:pt x="7" y="0"/>
                    </a:moveTo>
                    <a:lnTo>
                      <a:pt x="7" y="7"/>
                    </a:lnTo>
                    <a:lnTo>
                      <a:pt x="3" y="7"/>
                    </a:lnTo>
                    <a:lnTo>
                      <a:pt x="0" y="4"/>
                    </a:lnTo>
                    <a:lnTo>
                      <a:pt x="0" y="0"/>
                    </a:lnTo>
                    <a:lnTo>
                      <a:pt x="7" y="0"/>
                    </a:lnTo>
                    <a:close/>
                    <a:moveTo>
                      <a:pt x="7" y="0"/>
                    </a:moveTo>
                    <a:lnTo>
                      <a:pt x="7" y="0"/>
                    </a:lnTo>
                    <a:lnTo>
                      <a:pt x="0" y="0"/>
                    </a:lnTo>
                    <a:lnTo>
                      <a:pt x="0" y="0"/>
                    </a:lnTo>
                    <a:lnTo>
                      <a:pt x="0" y="1"/>
                    </a:lnTo>
                    <a:lnTo>
                      <a:pt x="0" y="4"/>
                    </a:lnTo>
                    <a:lnTo>
                      <a:pt x="0" y="4"/>
                    </a:lnTo>
                    <a:lnTo>
                      <a:pt x="0" y="4"/>
                    </a:lnTo>
                    <a:lnTo>
                      <a:pt x="3" y="8"/>
                    </a:lnTo>
                    <a:lnTo>
                      <a:pt x="3" y="8"/>
                    </a:lnTo>
                    <a:lnTo>
                      <a:pt x="3" y="8"/>
                    </a:lnTo>
                    <a:lnTo>
                      <a:pt x="7" y="7"/>
                    </a:lnTo>
                    <a:lnTo>
                      <a:pt x="7" y="7"/>
                    </a:lnTo>
                    <a:lnTo>
                      <a:pt x="7" y="7"/>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7" name="Google Shape;827;p14"/>
              <p:cNvSpPr/>
              <p:nvPr/>
            </p:nvSpPr>
            <p:spPr>
              <a:xfrm>
                <a:off x="5269" y="2455"/>
                <a:ext cx="7" cy="8"/>
              </a:xfrm>
              <a:custGeom>
                <a:rect b="b" l="l" r="r" t="t"/>
                <a:pathLst>
                  <a:path extrusionOk="0" h="8" w="7">
                    <a:moveTo>
                      <a:pt x="7" y="0"/>
                    </a:moveTo>
                    <a:lnTo>
                      <a:pt x="7" y="7"/>
                    </a:lnTo>
                    <a:lnTo>
                      <a:pt x="3" y="7"/>
                    </a:lnTo>
                    <a:lnTo>
                      <a:pt x="0" y="4"/>
                    </a:lnTo>
                    <a:lnTo>
                      <a:pt x="0" y="0"/>
                    </a:lnTo>
                    <a:lnTo>
                      <a:pt x="7" y="0"/>
                    </a:lnTo>
                    <a:moveTo>
                      <a:pt x="7" y="0"/>
                    </a:moveTo>
                    <a:lnTo>
                      <a:pt x="7" y="0"/>
                    </a:lnTo>
                    <a:lnTo>
                      <a:pt x="0" y="0"/>
                    </a:lnTo>
                    <a:lnTo>
                      <a:pt x="0" y="0"/>
                    </a:lnTo>
                    <a:lnTo>
                      <a:pt x="0" y="1"/>
                    </a:lnTo>
                    <a:lnTo>
                      <a:pt x="0" y="4"/>
                    </a:lnTo>
                    <a:lnTo>
                      <a:pt x="0" y="4"/>
                    </a:lnTo>
                    <a:lnTo>
                      <a:pt x="0" y="4"/>
                    </a:lnTo>
                    <a:lnTo>
                      <a:pt x="3" y="8"/>
                    </a:lnTo>
                    <a:lnTo>
                      <a:pt x="3" y="8"/>
                    </a:lnTo>
                    <a:lnTo>
                      <a:pt x="3" y="8"/>
                    </a:lnTo>
                    <a:lnTo>
                      <a:pt x="7" y="7"/>
                    </a:lnTo>
                    <a:lnTo>
                      <a:pt x="7" y="7"/>
                    </a:lnTo>
                    <a:lnTo>
                      <a:pt x="7" y="7"/>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8" name="Google Shape;828;p14"/>
              <p:cNvSpPr/>
              <p:nvPr/>
            </p:nvSpPr>
            <p:spPr>
              <a:xfrm>
                <a:off x="5348" y="2430"/>
                <a:ext cx="8" cy="8"/>
              </a:xfrm>
              <a:custGeom>
                <a:rect b="b" l="l" r="r" t="t"/>
                <a:pathLst>
                  <a:path extrusionOk="0" h="8" w="8">
                    <a:moveTo>
                      <a:pt x="0" y="1"/>
                    </a:moveTo>
                    <a:lnTo>
                      <a:pt x="4" y="0"/>
                    </a:lnTo>
                    <a:lnTo>
                      <a:pt x="8" y="5"/>
                    </a:lnTo>
                    <a:lnTo>
                      <a:pt x="1" y="8"/>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9" name="Google Shape;829;p14"/>
              <p:cNvSpPr/>
              <p:nvPr/>
            </p:nvSpPr>
            <p:spPr>
              <a:xfrm>
                <a:off x="5348" y="2429"/>
                <a:ext cx="9" cy="9"/>
              </a:xfrm>
              <a:custGeom>
                <a:rect b="b" l="l" r="r" t="t"/>
                <a:pathLst>
                  <a:path extrusionOk="0" h="9" w="9">
                    <a:moveTo>
                      <a:pt x="4" y="1"/>
                    </a:moveTo>
                    <a:lnTo>
                      <a:pt x="8" y="6"/>
                    </a:lnTo>
                    <a:lnTo>
                      <a:pt x="2" y="9"/>
                    </a:lnTo>
                    <a:lnTo>
                      <a:pt x="1" y="2"/>
                    </a:lnTo>
                    <a:lnTo>
                      <a:pt x="4" y="1"/>
                    </a:lnTo>
                    <a:close/>
                    <a:moveTo>
                      <a:pt x="5" y="0"/>
                    </a:moveTo>
                    <a:lnTo>
                      <a:pt x="4" y="0"/>
                    </a:lnTo>
                    <a:lnTo>
                      <a:pt x="0" y="2"/>
                    </a:lnTo>
                    <a:lnTo>
                      <a:pt x="0" y="2"/>
                    </a:lnTo>
                    <a:lnTo>
                      <a:pt x="0" y="2"/>
                    </a:lnTo>
                    <a:lnTo>
                      <a:pt x="1" y="9"/>
                    </a:lnTo>
                    <a:lnTo>
                      <a:pt x="1" y="9"/>
                    </a:lnTo>
                    <a:lnTo>
                      <a:pt x="2" y="9"/>
                    </a:lnTo>
                    <a:lnTo>
                      <a:pt x="8" y="7"/>
                    </a:lnTo>
                    <a:lnTo>
                      <a:pt x="9" y="6"/>
                    </a:lnTo>
                    <a:lnTo>
                      <a:pt x="9" y="6"/>
                    </a:lnTo>
                    <a:lnTo>
                      <a:pt x="5" y="1"/>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0" name="Google Shape;830;p14"/>
              <p:cNvSpPr/>
              <p:nvPr/>
            </p:nvSpPr>
            <p:spPr>
              <a:xfrm>
                <a:off x="5348" y="2429"/>
                <a:ext cx="9" cy="9"/>
              </a:xfrm>
              <a:custGeom>
                <a:rect b="b" l="l" r="r" t="t"/>
                <a:pathLst>
                  <a:path extrusionOk="0" h="9" w="9">
                    <a:moveTo>
                      <a:pt x="4" y="1"/>
                    </a:moveTo>
                    <a:lnTo>
                      <a:pt x="8" y="6"/>
                    </a:lnTo>
                    <a:lnTo>
                      <a:pt x="2" y="9"/>
                    </a:lnTo>
                    <a:lnTo>
                      <a:pt x="1" y="2"/>
                    </a:lnTo>
                    <a:lnTo>
                      <a:pt x="4" y="1"/>
                    </a:lnTo>
                    <a:moveTo>
                      <a:pt x="5" y="0"/>
                    </a:moveTo>
                    <a:lnTo>
                      <a:pt x="4" y="0"/>
                    </a:lnTo>
                    <a:lnTo>
                      <a:pt x="0" y="2"/>
                    </a:lnTo>
                    <a:lnTo>
                      <a:pt x="0" y="2"/>
                    </a:lnTo>
                    <a:lnTo>
                      <a:pt x="0" y="2"/>
                    </a:lnTo>
                    <a:lnTo>
                      <a:pt x="1" y="9"/>
                    </a:lnTo>
                    <a:lnTo>
                      <a:pt x="1" y="9"/>
                    </a:lnTo>
                    <a:lnTo>
                      <a:pt x="2" y="9"/>
                    </a:lnTo>
                    <a:lnTo>
                      <a:pt x="8" y="7"/>
                    </a:lnTo>
                    <a:lnTo>
                      <a:pt x="9" y="6"/>
                    </a:lnTo>
                    <a:lnTo>
                      <a:pt x="9" y="6"/>
                    </a:lnTo>
                    <a:lnTo>
                      <a:pt x="5" y="1"/>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1" name="Google Shape;831;p14"/>
              <p:cNvSpPr/>
              <p:nvPr/>
            </p:nvSpPr>
            <p:spPr>
              <a:xfrm>
                <a:off x="5353" y="2417"/>
                <a:ext cx="8" cy="11"/>
              </a:xfrm>
              <a:custGeom>
                <a:rect b="b" l="l" r="r" t="t"/>
                <a:pathLst>
                  <a:path extrusionOk="0" h="11" w="8">
                    <a:moveTo>
                      <a:pt x="0" y="6"/>
                    </a:moveTo>
                    <a:lnTo>
                      <a:pt x="1" y="0"/>
                    </a:lnTo>
                    <a:lnTo>
                      <a:pt x="7" y="0"/>
                    </a:lnTo>
                    <a:lnTo>
                      <a:pt x="8" y="11"/>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2" name="Google Shape;832;p14"/>
              <p:cNvSpPr/>
              <p:nvPr/>
            </p:nvSpPr>
            <p:spPr>
              <a:xfrm>
                <a:off x="5353" y="2417"/>
                <a:ext cx="8" cy="11"/>
              </a:xfrm>
              <a:custGeom>
                <a:rect b="b" l="l" r="r" t="t"/>
                <a:pathLst>
                  <a:path extrusionOk="0" h="11" w="8">
                    <a:moveTo>
                      <a:pt x="7" y="0"/>
                    </a:moveTo>
                    <a:lnTo>
                      <a:pt x="8" y="10"/>
                    </a:lnTo>
                    <a:lnTo>
                      <a:pt x="0" y="6"/>
                    </a:lnTo>
                    <a:lnTo>
                      <a:pt x="1" y="0"/>
                    </a:lnTo>
                    <a:lnTo>
                      <a:pt x="7" y="0"/>
                    </a:lnTo>
                    <a:close/>
                    <a:moveTo>
                      <a:pt x="7" y="0"/>
                    </a:moveTo>
                    <a:lnTo>
                      <a:pt x="7" y="0"/>
                    </a:lnTo>
                    <a:lnTo>
                      <a:pt x="1" y="0"/>
                    </a:lnTo>
                    <a:lnTo>
                      <a:pt x="1" y="0"/>
                    </a:lnTo>
                    <a:lnTo>
                      <a:pt x="1" y="0"/>
                    </a:lnTo>
                    <a:lnTo>
                      <a:pt x="0" y="6"/>
                    </a:lnTo>
                    <a:lnTo>
                      <a:pt x="0" y="6"/>
                    </a:lnTo>
                    <a:lnTo>
                      <a:pt x="0" y="6"/>
                    </a:lnTo>
                    <a:lnTo>
                      <a:pt x="8" y="11"/>
                    </a:lnTo>
                    <a:lnTo>
                      <a:pt x="8" y="11"/>
                    </a:lnTo>
                    <a:lnTo>
                      <a:pt x="8" y="10"/>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3" name="Google Shape;833;p14"/>
              <p:cNvSpPr/>
              <p:nvPr/>
            </p:nvSpPr>
            <p:spPr>
              <a:xfrm>
                <a:off x="5353" y="2417"/>
                <a:ext cx="8" cy="11"/>
              </a:xfrm>
              <a:custGeom>
                <a:rect b="b" l="l" r="r" t="t"/>
                <a:pathLst>
                  <a:path extrusionOk="0" h="11" w="8">
                    <a:moveTo>
                      <a:pt x="7" y="0"/>
                    </a:moveTo>
                    <a:lnTo>
                      <a:pt x="8" y="10"/>
                    </a:lnTo>
                    <a:lnTo>
                      <a:pt x="0" y="6"/>
                    </a:lnTo>
                    <a:lnTo>
                      <a:pt x="1" y="0"/>
                    </a:lnTo>
                    <a:lnTo>
                      <a:pt x="7" y="0"/>
                    </a:lnTo>
                    <a:moveTo>
                      <a:pt x="7" y="0"/>
                    </a:moveTo>
                    <a:lnTo>
                      <a:pt x="7" y="0"/>
                    </a:lnTo>
                    <a:lnTo>
                      <a:pt x="1" y="0"/>
                    </a:lnTo>
                    <a:lnTo>
                      <a:pt x="1" y="0"/>
                    </a:lnTo>
                    <a:lnTo>
                      <a:pt x="1" y="0"/>
                    </a:lnTo>
                    <a:lnTo>
                      <a:pt x="0" y="6"/>
                    </a:lnTo>
                    <a:lnTo>
                      <a:pt x="0" y="6"/>
                    </a:lnTo>
                    <a:lnTo>
                      <a:pt x="0" y="6"/>
                    </a:lnTo>
                    <a:lnTo>
                      <a:pt x="8" y="11"/>
                    </a:lnTo>
                    <a:lnTo>
                      <a:pt x="8" y="11"/>
                    </a:lnTo>
                    <a:lnTo>
                      <a:pt x="8" y="10"/>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4" name="Google Shape;834;p14"/>
              <p:cNvSpPr/>
              <p:nvPr/>
            </p:nvSpPr>
            <p:spPr>
              <a:xfrm>
                <a:off x="5466" y="2369"/>
                <a:ext cx="175" cy="135"/>
              </a:xfrm>
              <a:custGeom>
                <a:rect b="b" l="l" r="r" t="t"/>
                <a:pathLst>
                  <a:path extrusionOk="0" h="135" w="175">
                    <a:moveTo>
                      <a:pt x="156" y="131"/>
                    </a:moveTo>
                    <a:lnTo>
                      <a:pt x="141" y="126"/>
                    </a:lnTo>
                    <a:lnTo>
                      <a:pt x="125" y="127"/>
                    </a:lnTo>
                    <a:lnTo>
                      <a:pt x="113" y="121"/>
                    </a:lnTo>
                    <a:lnTo>
                      <a:pt x="110" y="110"/>
                    </a:lnTo>
                    <a:lnTo>
                      <a:pt x="101" y="106"/>
                    </a:lnTo>
                    <a:lnTo>
                      <a:pt x="95" y="94"/>
                    </a:lnTo>
                    <a:lnTo>
                      <a:pt x="85" y="92"/>
                    </a:lnTo>
                    <a:lnTo>
                      <a:pt x="67" y="84"/>
                    </a:lnTo>
                    <a:lnTo>
                      <a:pt x="55" y="86"/>
                    </a:lnTo>
                    <a:lnTo>
                      <a:pt x="58" y="95"/>
                    </a:lnTo>
                    <a:lnTo>
                      <a:pt x="42" y="95"/>
                    </a:lnTo>
                    <a:lnTo>
                      <a:pt x="39" y="99"/>
                    </a:lnTo>
                    <a:lnTo>
                      <a:pt x="49" y="106"/>
                    </a:lnTo>
                    <a:lnTo>
                      <a:pt x="41" y="111"/>
                    </a:lnTo>
                    <a:lnTo>
                      <a:pt x="9" y="111"/>
                    </a:lnTo>
                    <a:lnTo>
                      <a:pt x="6" y="77"/>
                    </a:lnTo>
                    <a:lnTo>
                      <a:pt x="1" y="70"/>
                    </a:lnTo>
                    <a:lnTo>
                      <a:pt x="0" y="63"/>
                    </a:lnTo>
                    <a:lnTo>
                      <a:pt x="6" y="56"/>
                    </a:lnTo>
                    <a:lnTo>
                      <a:pt x="2" y="0"/>
                    </a:lnTo>
                    <a:lnTo>
                      <a:pt x="20" y="8"/>
                    </a:lnTo>
                    <a:lnTo>
                      <a:pt x="48" y="16"/>
                    </a:lnTo>
                    <a:lnTo>
                      <a:pt x="59" y="19"/>
                    </a:lnTo>
                    <a:lnTo>
                      <a:pt x="74" y="31"/>
                    </a:lnTo>
                    <a:lnTo>
                      <a:pt x="86" y="35"/>
                    </a:lnTo>
                    <a:lnTo>
                      <a:pt x="88" y="49"/>
                    </a:lnTo>
                    <a:lnTo>
                      <a:pt x="116" y="60"/>
                    </a:lnTo>
                    <a:lnTo>
                      <a:pt x="122" y="63"/>
                    </a:lnTo>
                    <a:lnTo>
                      <a:pt x="120" y="70"/>
                    </a:lnTo>
                    <a:lnTo>
                      <a:pt x="110" y="72"/>
                    </a:lnTo>
                    <a:lnTo>
                      <a:pt x="110" y="77"/>
                    </a:lnTo>
                    <a:lnTo>
                      <a:pt x="119" y="88"/>
                    </a:lnTo>
                    <a:lnTo>
                      <a:pt x="130" y="89"/>
                    </a:lnTo>
                    <a:lnTo>
                      <a:pt x="129" y="98"/>
                    </a:lnTo>
                    <a:lnTo>
                      <a:pt x="137" y="109"/>
                    </a:lnTo>
                    <a:lnTo>
                      <a:pt x="150" y="114"/>
                    </a:lnTo>
                    <a:lnTo>
                      <a:pt x="172" y="126"/>
                    </a:lnTo>
                    <a:lnTo>
                      <a:pt x="175" y="134"/>
                    </a:lnTo>
                    <a:lnTo>
                      <a:pt x="170" y="135"/>
                    </a:lnTo>
                    <a:lnTo>
                      <a:pt x="156" y="13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5" name="Google Shape;835;p14"/>
              <p:cNvSpPr/>
              <p:nvPr/>
            </p:nvSpPr>
            <p:spPr>
              <a:xfrm>
                <a:off x="5466" y="2369"/>
                <a:ext cx="175" cy="136"/>
              </a:xfrm>
              <a:custGeom>
                <a:rect b="b" l="l" r="r" t="t"/>
                <a:pathLst>
                  <a:path extrusionOk="0" h="136" w="175">
                    <a:moveTo>
                      <a:pt x="3" y="0"/>
                    </a:moveTo>
                    <a:lnTo>
                      <a:pt x="20" y="8"/>
                    </a:lnTo>
                    <a:lnTo>
                      <a:pt x="48" y="16"/>
                    </a:lnTo>
                    <a:lnTo>
                      <a:pt x="59" y="19"/>
                    </a:lnTo>
                    <a:lnTo>
                      <a:pt x="74" y="31"/>
                    </a:lnTo>
                    <a:lnTo>
                      <a:pt x="85" y="35"/>
                    </a:lnTo>
                    <a:lnTo>
                      <a:pt x="88" y="49"/>
                    </a:lnTo>
                    <a:lnTo>
                      <a:pt x="116" y="60"/>
                    </a:lnTo>
                    <a:lnTo>
                      <a:pt x="122" y="63"/>
                    </a:lnTo>
                    <a:lnTo>
                      <a:pt x="120" y="70"/>
                    </a:lnTo>
                    <a:lnTo>
                      <a:pt x="110" y="72"/>
                    </a:lnTo>
                    <a:lnTo>
                      <a:pt x="110" y="77"/>
                    </a:lnTo>
                    <a:lnTo>
                      <a:pt x="119" y="88"/>
                    </a:lnTo>
                    <a:lnTo>
                      <a:pt x="130" y="89"/>
                    </a:lnTo>
                    <a:lnTo>
                      <a:pt x="129" y="98"/>
                    </a:lnTo>
                    <a:lnTo>
                      <a:pt x="137" y="109"/>
                    </a:lnTo>
                    <a:lnTo>
                      <a:pt x="150" y="114"/>
                    </a:lnTo>
                    <a:lnTo>
                      <a:pt x="172" y="126"/>
                    </a:lnTo>
                    <a:lnTo>
                      <a:pt x="175" y="134"/>
                    </a:lnTo>
                    <a:lnTo>
                      <a:pt x="170" y="135"/>
                    </a:lnTo>
                    <a:lnTo>
                      <a:pt x="156" y="131"/>
                    </a:lnTo>
                    <a:lnTo>
                      <a:pt x="141" y="126"/>
                    </a:lnTo>
                    <a:lnTo>
                      <a:pt x="125" y="126"/>
                    </a:lnTo>
                    <a:lnTo>
                      <a:pt x="114" y="121"/>
                    </a:lnTo>
                    <a:lnTo>
                      <a:pt x="110" y="109"/>
                    </a:lnTo>
                    <a:lnTo>
                      <a:pt x="101" y="106"/>
                    </a:lnTo>
                    <a:lnTo>
                      <a:pt x="95" y="94"/>
                    </a:lnTo>
                    <a:lnTo>
                      <a:pt x="85" y="92"/>
                    </a:lnTo>
                    <a:lnTo>
                      <a:pt x="67" y="84"/>
                    </a:lnTo>
                    <a:lnTo>
                      <a:pt x="55" y="86"/>
                    </a:lnTo>
                    <a:lnTo>
                      <a:pt x="58" y="94"/>
                    </a:lnTo>
                    <a:lnTo>
                      <a:pt x="42" y="94"/>
                    </a:lnTo>
                    <a:lnTo>
                      <a:pt x="39" y="99"/>
                    </a:lnTo>
                    <a:lnTo>
                      <a:pt x="49" y="106"/>
                    </a:lnTo>
                    <a:lnTo>
                      <a:pt x="41" y="111"/>
                    </a:lnTo>
                    <a:lnTo>
                      <a:pt x="9" y="111"/>
                    </a:lnTo>
                    <a:lnTo>
                      <a:pt x="6" y="77"/>
                    </a:lnTo>
                    <a:lnTo>
                      <a:pt x="1" y="70"/>
                    </a:lnTo>
                    <a:lnTo>
                      <a:pt x="0" y="63"/>
                    </a:lnTo>
                    <a:lnTo>
                      <a:pt x="6" y="56"/>
                    </a:lnTo>
                    <a:lnTo>
                      <a:pt x="3" y="0"/>
                    </a:lnTo>
                    <a:close/>
                    <a:moveTo>
                      <a:pt x="2" y="0"/>
                    </a:moveTo>
                    <a:lnTo>
                      <a:pt x="2" y="0"/>
                    </a:lnTo>
                    <a:lnTo>
                      <a:pt x="6" y="56"/>
                    </a:lnTo>
                    <a:lnTo>
                      <a:pt x="0" y="63"/>
                    </a:lnTo>
                    <a:lnTo>
                      <a:pt x="0" y="63"/>
                    </a:lnTo>
                    <a:lnTo>
                      <a:pt x="0" y="64"/>
                    </a:lnTo>
                    <a:lnTo>
                      <a:pt x="1" y="70"/>
                    </a:lnTo>
                    <a:lnTo>
                      <a:pt x="1" y="70"/>
                    </a:lnTo>
                    <a:lnTo>
                      <a:pt x="1" y="70"/>
                    </a:lnTo>
                    <a:lnTo>
                      <a:pt x="6" y="77"/>
                    </a:lnTo>
                    <a:lnTo>
                      <a:pt x="8" y="111"/>
                    </a:lnTo>
                    <a:lnTo>
                      <a:pt x="9" y="112"/>
                    </a:lnTo>
                    <a:lnTo>
                      <a:pt x="9" y="112"/>
                    </a:lnTo>
                    <a:lnTo>
                      <a:pt x="41" y="112"/>
                    </a:lnTo>
                    <a:lnTo>
                      <a:pt x="41" y="112"/>
                    </a:lnTo>
                    <a:lnTo>
                      <a:pt x="41" y="112"/>
                    </a:lnTo>
                    <a:lnTo>
                      <a:pt x="49" y="106"/>
                    </a:lnTo>
                    <a:lnTo>
                      <a:pt x="49" y="106"/>
                    </a:lnTo>
                    <a:lnTo>
                      <a:pt x="49" y="106"/>
                    </a:lnTo>
                    <a:lnTo>
                      <a:pt x="40" y="99"/>
                    </a:lnTo>
                    <a:lnTo>
                      <a:pt x="42" y="95"/>
                    </a:lnTo>
                    <a:lnTo>
                      <a:pt x="58" y="95"/>
                    </a:lnTo>
                    <a:lnTo>
                      <a:pt x="59" y="95"/>
                    </a:lnTo>
                    <a:lnTo>
                      <a:pt x="58" y="94"/>
                    </a:lnTo>
                    <a:lnTo>
                      <a:pt x="56" y="86"/>
                    </a:lnTo>
                    <a:lnTo>
                      <a:pt x="67" y="84"/>
                    </a:lnTo>
                    <a:lnTo>
                      <a:pt x="85" y="92"/>
                    </a:lnTo>
                    <a:lnTo>
                      <a:pt x="85" y="92"/>
                    </a:lnTo>
                    <a:lnTo>
                      <a:pt x="85" y="92"/>
                    </a:lnTo>
                    <a:lnTo>
                      <a:pt x="94" y="94"/>
                    </a:lnTo>
                    <a:lnTo>
                      <a:pt x="101" y="106"/>
                    </a:lnTo>
                    <a:lnTo>
                      <a:pt x="101" y="106"/>
                    </a:lnTo>
                    <a:lnTo>
                      <a:pt x="101" y="106"/>
                    </a:lnTo>
                    <a:lnTo>
                      <a:pt x="109" y="110"/>
                    </a:lnTo>
                    <a:lnTo>
                      <a:pt x="113" y="121"/>
                    </a:lnTo>
                    <a:lnTo>
                      <a:pt x="113" y="121"/>
                    </a:lnTo>
                    <a:lnTo>
                      <a:pt x="113" y="121"/>
                    </a:lnTo>
                    <a:lnTo>
                      <a:pt x="125" y="127"/>
                    </a:lnTo>
                    <a:lnTo>
                      <a:pt x="125" y="127"/>
                    </a:lnTo>
                    <a:lnTo>
                      <a:pt x="125" y="127"/>
                    </a:lnTo>
                    <a:lnTo>
                      <a:pt x="141" y="127"/>
                    </a:lnTo>
                    <a:lnTo>
                      <a:pt x="156" y="131"/>
                    </a:lnTo>
                    <a:lnTo>
                      <a:pt x="170" y="136"/>
                    </a:lnTo>
                    <a:lnTo>
                      <a:pt x="170" y="136"/>
                    </a:lnTo>
                    <a:lnTo>
                      <a:pt x="170" y="136"/>
                    </a:lnTo>
                    <a:lnTo>
                      <a:pt x="175" y="135"/>
                    </a:lnTo>
                    <a:lnTo>
                      <a:pt x="175" y="135"/>
                    </a:lnTo>
                    <a:lnTo>
                      <a:pt x="175" y="134"/>
                    </a:lnTo>
                    <a:lnTo>
                      <a:pt x="172" y="126"/>
                    </a:lnTo>
                    <a:lnTo>
                      <a:pt x="172" y="126"/>
                    </a:lnTo>
                    <a:lnTo>
                      <a:pt x="172" y="126"/>
                    </a:lnTo>
                    <a:lnTo>
                      <a:pt x="151" y="114"/>
                    </a:lnTo>
                    <a:lnTo>
                      <a:pt x="151" y="114"/>
                    </a:lnTo>
                    <a:lnTo>
                      <a:pt x="151" y="114"/>
                    </a:lnTo>
                    <a:lnTo>
                      <a:pt x="137" y="109"/>
                    </a:lnTo>
                    <a:lnTo>
                      <a:pt x="129" y="98"/>
                    </a:lnTo>
                    <a:lnTo>
                      <a:pt x="130" y="89"/>
                    </a:lnTo>
                    <a:lnTo>
                      <a:pt x="130" y="89"/>
                    </a:lnTo>
                    <a:lnTo>
                      <a:pt x="130" y="89"/>
                    </a:lnTo>
                    <a:lnTo>
                      <a:pt x="120" y="88"/>
                    </a:lnTo>
                    <a:lnTo>
                      <a:pt x="110" y="77"/>
                    </a:lnTo>
                    <a:lnTo>
                      <a:pt x="110" y="73"/>
                    </a:lnTo>
                    <a:lnTo>
                      <a:pt x="120" y="70"/>
                    </a:lnTo>
                    <a:lnTo>
                      <a:pt x="121" y="70"/>
                    </a:lnTo>
                    <a:lnTo>
                      <a:pt x="121" y="70"/>
                    </a:lnTo>
                    <a:lnTo>
                      <a:pt x="123" y="64"/>
                    </a:lnTo>
                    <a:lnTo>
                      <a:pt x="123" y="63"/>
                    </a:lnTo>
                    <a:lnTo>
                      <a:pt x="122" y="63"/>
                    </a:lnTo>
                    <a:lnTo>
                      <a:pt x="117" y="60"/>
                    </a:lnTo>
                    <a:lnTo>
                      <a:pt x="117" y="60"/>
                    </a:lnTo>
                    <a:lnTo>
                      <a:pt x="117" y="60"/>
                    </a:lnTo>
                    <a:lnTo>
                      <a:pt x="89" y="49"/>
                    </a:lnTo>
                    <a:lnTo>
                      <a:pt x="86" y="35"/>
                    </a:lnTo>
                    <a:lnTo>
                      <a:pt x="86" y="35"/>
                    </a:lnTo>
                    <a:lnTo>
                      <a:pt x="85" y="35"/>
                    </a:lnTo>
                    <a:lnTo>
                      <a:pt x="74" y="30"/>
                    </a:lnTo>
                    <a:lnTo>
                      <a:pt x="59" y="19"/>
                    </a:lnTo>
                    <a:lnTo>
                      <a:pt x="59" y="19"/>
                    </a:lnTo>
                    <a:lnTo>
                      <a:pt x="59" y="19"/>
                    </a:lnTo>
                    <a:lnTo>
                      <a:pt x="48" y="15"/>
                    </a:lnTo>
                    <a:lnTo>
                      <a:pt x="20" y="7"/>
                    </a:lnTo>
                    <a:lnTo>
                      <a:pt x="3"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6" name="Google Shape;836;p14"/>
              <p:cNvSpPr/>
              <p:nvPr/>
            </p:nvSpPr>
            <p:spPr>
              <a:xfrm>
                <a:off x="5466" y="2369"/>
                <a:ext cx="175" cy="136"/>
              </a:xfrm>
              <a:custGeom>
                <a:rect b="b" l="l" r="r" t="t"/>
                <a:pathLst>
                  <a:path extrusionOk="0" h="136" w="175">
                    <a:moveTo>
                      <a:pt x="3" y="0"/>
                    </a:moveTo>
                    <a:lnTo>
                      <a:pt x="20" y="8"/>
                    </a:lnTo>
                    <a:lnTo>
                      <a:pt x="48" y="16"/>
                    </a:lnTo>
                    <a:lnTo>
                      <a:pt x="59" y="19"/>
                    </a:lnTo>
                    <a:lnTo>
                      <a:pt x="74" y="31"/>
                    </a:lnTo>
                    <a:lnTo>
                      <a:pt x="85" y="35"/>
                    </a:lnTo>
                    <a:lnTo>
                      <a:pt x="88" y="49"/>
                    </a:lnTo>
                    <a:lnTo>
                      <a:pt x="116" y="60"/>
                    </a:lnTo>
                    <a:lnTo>
                      <a:pt x="122" y="63"/>
                    </a:lnTo>
                    <a:lnTo>
                      <a:pt x="120" y="70"/>
                    </a:lnTo>
                    <a:lnTo>
                      <a:pt x="110" y="72"/>
                    </a:lnTo>
                    <a:lnTo>
                      <a:pt x="110" y="77"/>
                    </a:lnTo>
                    <a:lnTo>
                      <a:pt x="119" y="88"/>
                    </a:lnTo>
                    <a:lnTo>
                      <a:pt x="130" y="89"/>
                    </a:lnTo>
                    <a:lnTo>
                      <a:pt x="129" y="98"/>
                    </a:lnTo>
                    <a:lnTo>
                      <a:pt x="137" y="109"/>
                    </a:lnTo>
                    <a:lnTo>
                      <a:pt x="150" y="114"/>
                    </a:lnTo>
                    <a:lnTo>
                      <a:pt x="172" y="126"/>
                    </a:lnTo>
                    <a:lnTo>
                      <a:pt x="175" y="134"/>
                    </a:lnTo>
                    <a:lnTo>
                      <a:pt x="170" y="135"/>
                    </a:lnTo>
                    <a:lnTo>
                      <a:pt x="156" y="131"/>
                    </a:lnTo>
                    <a:lnTo>
                      <a:pt x="141" y="126"/>
                    </a:lnTo>
                    <a:lnTo>
                      <a:pt x="125" y="126"/>
                    </a:lnTo>
                    <a:lnTo>
                      <a:pt x="114" y="121"/>
                    </a:lnTo>
                    <a:lnTo>
                      <a:pt x="110" y="109"/>
                    </a:lnTo>
                    <a:lnTo>
                      <a:pt x="101" y="106"/>
                    </a:lnTo>
                    <a:lnTo>
                      <a:pt x="95" y="94"/>
                    </a:lnTo>
                    <a:lnTo>
                      <a:pt x="85" y="92"/>
                    </a:lnTo>
                    <a:lnTo>
                      <a:pt x="67" y="84"/>
                    </a:lnTo>
                    <a:lnTo>
                      <a:pt x="55" y="86"/>
                    </a:lnTo>
                    <a:lnTo>
                      <a:pt x="58" y="94"/>
                    </a:lnTo>
                    <a:lnTo>
                      <a:pt x="42" y="94"/>
                    </a:lnTo>
                    <a:lnTo>
                      <a:pt x="39" y="99"/>
                    </a:lnTo>
                    <a:lnTo>
                      <a:pt x="49" y="106"/>
                    </a:lnTo>
                    <a:lnTo>
                      <a:pt x="41" y="111"/>
                    </a:lnTo>
                    <a:lnTo>
                      <a:pt x="9" y="111"/>
                    </a:lnTo>
                    <a:lnTo>
                      <a:pt x="6" y="77"/>
                    </a:lnTo>
                    <a:lnTo>
                      <a:pt x="1" y="70"/>
                    </a:lnTo>
                    <a:lnTo>
                      <a:pt x="0" y="63"/>
                    </a:lnTo>
                    <a:lnTo>
                      <a:pt x="6" y="56"/>
                    </a:lnTo>
                    <a:lnTo>
                      <a:pt x="3" y="0"/>
                    </a:lnTo>
                    <a:moveTo>
                      <a:pt x="2" y="0"/>
                    </a:moveTo>
                    <a:lnTo>
                      <a:pt x="2" y="0"/>
                    </a:lnTo>
                    <a:lnTo>
                      <a:pt x="6" y="56"/>
                    </a:lnTo>
                    <a:lnTo>
                      <a:pt x="0" y="63"/>
                    </a:lnTo>
                    <a:lnTo>
                      <a:pt x="0" y="63"/>
                    </a:lnTo>
                    <a:lnTo>
                      <a:pt x="0" y="64"/>
                    </a:lnTo>
                    <a:lnTo>
                      <a:pt x="1" y="70"/>
                    </a:lnTo>
                    <a:lnTo>
                      <a:pt x="1" y="70"/>
                    </a:lnTo>
                    <a:lnTo>
                      <a:pt x="1" y="70"/>
                    </a:lnTo>
                    <a:lnTo>
                      <a:pt x="6" y="77"/>
                    </a:lnTo>
                    <a:lnTo>
                      <a:pt x="8" y="111"/>
                    </a:lnTo>
                    <a:lnTo>
                      <a:pt x="9" y="112"/>
                    </a:lnTo>
                    <a:lnTo>
                      <a:pt x="9" y="112"/>
                    </a:lnTo>
                    <a:lnTo>
                      <a:pt x="41" y="112"/>
                    </a:lnTo>
                    <a:lnTo>
                      <a:pt x="41" y="112"/>
                    </a:lnTo>
                    <a:lnTo>
                      <a:pt x="41" y="112"/>
                    </a:lnTo>
                    <a:lnTo>
                      <a:pt x="49" y="106"/>
                    </a:lnTo>
                    <a:lnTo>
                      <a:pt x="49" y="106"/>
                    </a:lnTo>
                    <a:lnTo>
                      <a:pt x="49" y="106"/>
                    </a:lnTo>
                    <a:lnTo>
                      <a:pt x="40" y="99"/>
                    </a:lnTo>
                    <a:lnTo>
                      <a:pt x="42" y="95"/>
                    </a:lnTo>
                    <a:lnTo>
                      <a:pt x="58" y="95"/>
                    </a:lnTo>
                    <a:lnTo>
                      <a:pt x="59" y="95"/>
                    </a:lnTo>
                    <a:lnTo>
                      <a:pt x="58" y="94"/>
                    </a:lnTo>
                    <a:lnTo>
                      <a:pt x="56" y="86"/>
                    </a:lnTo>
                    <a:lnTo>
                      <a:pt x="67" y="84"/>
                    </a:lnTo>
                    <a:lnTo>
                      <a:pt x="85" y="92"/>
                    </a:lnTo>
                    <a:lnTo>
                      <a:pt x="85" y="92"/>
                    </a:lnTo>
                    <a:lnTo>
                      <a:pt x="85" y="92"/>
                    </a:lnTo>
                    <a:lnTo>
                      <a:pt x="94" y="94"/>
                    </a:lnTo>
                    <a:lnTo>
                      <a:pt x="101" y="106"/>
                    </a:lnTo>
                    <a:lnTo>
                      <a:pt x="101" y="106"/>
                    </a:lnTo>
                    <a:lnTo>
                      <a:pt x="101" y="106"/>
                    </a:lnTo>
                    <a:lnTo>
                      <a:pt x="109" y="110"/>
                    </a:lnTo>
                    <a:lnTo>
                      <a:pt x="113" y="121"/>
                    </a:lnTo>
                    <a:lnTo>
                      <a:pt x="113" y="121"/>
                    </a:lnTo>
                    <a:lnTo>
                      <a:pt x="113" y="121"/>
                    </a:lnTo>
                    <a:lnTo>
                      <a:pt x="125" y="127"/>
                    </a:lnTo>
                    <a:lnTo>
                      <a:pt x="125" y="127"/>
                    </a:lnTo>
                    <a:lnTo>
                      <a:pt x="125" y="127"/>
                    </a:lnTo>
                    <a:lnTo>
                      <a:pt x="141" y="127"/>
                    </a:lnTo>
                    <a:lnTo>
                      <a:pt x="156" y="131"/>
                    </a:lnTo>
                    <a:lnTo>
                      <a:pt x="170" y="136"/>
                    </a:lnTo>
                    <a:lnTo>
                      <a:pt x="170" y="136"/>
                    </a:lnTo>
                    <a:lnTo>
                      <a:pt x="170" y="136"/>
                    </a:lnTo>
                    <a:lnTo>
                      <a:pt x="175" y="135"/>
                    </a:lnTo>
                    <a:lnTo>
                      <a:pt x="175" y="135"/>
                    </a:lnTo>
                    <a:lnTo>
                      <a:pt x="175" y="134"/>
                    </a:lnTo>
                    <a:lnTo>
                      <a:pt x="172" y="126"/>
                    </a:lnTo>
                    <a:lnTo>
                      <a:pt x="172" y="126"/>
                    </a:lnTo>
                    <a:lnTo>
                      <a:pt x="172" y="126"/>
                    </a:lnTo>
                    <a:lnTo>
                      <a:pt x="151" y="114"/>
                    </a:lnTo>
                    <a:lnTo>
                      <a:pt x="151" y="114"/>
                    </a:lnTo>
                    <a:lnTo>
                      <a:pt x="151" y="114"/>
                    </a:lnTo>
                    <a:lnTo>
                      <a:pt x="137" y="109"/>
                    </a:lnTo>
                    <a:lnTo>
                      <a:pt x="129" y="98"/>
                    </a:lnTo>
                    <a:lnTo>
                      <a:pt x="130" y="89"/>
                    </a:lnTo>
                    <a:lnTo>
                      <a:pt x="130" y="89"/>
                    </a:lnTo>
                    <a:lnTo>
                      <a:pt x="130" y="89"/>
                    </a:lnTo>
                    <a:lnTo>
                      <a:pt x="120" y="88"/>
                    </a:lnTo>
                    <a:lnTo>
                      <a:pt x="110" y="77"/>
                    </a:lnTo>
                    <a:lnTo>
                      <a:pt x="110" y="73"/>
                    </a:lnTo>
                    <a:lnTo>
                      <a:pt x="120" y="70"/>
                    </a:lnTo>
                    <a:lnTo>
                      <a:pt x="121" y="70"/>
                    </a:lnTo>
                    <a:lnTo>
                      <a:pt x="121" y="70"/>
                    </a:lnTo>
                    <a:lnTo>
                      <a:pt x="123" y="64"/>
                    </a:lnTo>
                    <a:lnTo>
                      <a:pt x="123" y="63"/>
                    </a:lnTo>
                    <a:lnTo>
                      <a:pt x="122" y="63"/>
                    </a:lnTo>
                    <a:lnTo>
                      <a:pt x="117" y="60"/>
                    </a:lnTo>
                    <a:lnTo>
                      <a:pt x="117" y="60"/>
                    </a:lnTo>
                    <a:lnTo>
                      <a:pt x="117" y="60"/>
                    </a:lnTo>
                    <a:lnTo>
                      <a:pt x="89" y="49"/>
                    </a:lnTo>
                    <a:lnTo>
                      <a:pt x="86" y="35"/>
                    </a:lnTo>
                    <a:lnTo>
                      <a:pt x="86" y="35"/>
                    </a:lnTo>
                    <a:lnTo>
                      <a:pt x="85" y="35"/>
                    </a:lnTo>
                    <a:lnTo>
                      <a:pt x="74" y="30"/>
                    </a:lnTo>
                    <a:lnTo>
                      <a:pt x="59" y="19"/>
                    </a:lnTo>
                    <a:lnTo>
                      <a:pt x="59" y="19"/>
                    </a:lnTo>
                    <a:lnTo>
                      <a:pt x="59" y="19"/>
                    </a:lnTo>
                    <a:lnTo>
                      <a:pt x="48" y="15"/>
                    </a:lnTo>
                    <a:lnTo>
                      <a:pt x="20" y="7"/>
                    </a:lnTo>
                    <a:lnTo>
                      <a:pt x="3"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7" name="Google Shape;837;p14"/>
              <p:cNvSpPr/>
              <p:nvPr/>
            </p:nvSpPr>
            <p:spPr>
              <a:xfrm>
                <a:off x="5411" y="2446"/>
                <a:ext cx="22" cy="20"/>
              </a:xfrm>
              <a:custGeom>
                <a:rect b="b" l="l" r="r" t="t"/>
                <a:pathLst>
                  <a:path extrusionOk="0" h="20" w="22">
                    <a:moveTo>
                      <a:pt x="0" y="15"/>
                    </a:moveTo>
                    <a:lnTo>
                      <a:pt x="8" y="2"/>
                    </a:lnTo>
                    <a:lnTo>
                      <a:pt x="18" y="0"/>
                    </a:lnTo>
                    <a:lnTo>
                      <a:pt x="21" y="7"/>
                    </a:lnTo>
                    <a:lnTo>
                      <a:pt x="22" y="19"/>
                    </a:lnTo>
                    <a:lnTo>
                      <a:pt x="2" y="20"/>
                    </a:lnTo>
                    <a:lnTo>
                      <a:pt x="0" y="1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8" name="Google Shape;838;p14"/>
              <p:cNvSpPr/>
              <p:nvPr/>
            </p:nvSpPr>
            <p:spPr>
              <a:xfrm>
                <a:off x="5411" y="2446"/>
                <a:ext cx="22" cy="21"/>
              </a:xfrm>
              <a:custGeom>
                <a:rect b="b" l="l" r="r" t="t"/>
                <a:pathLst>
                  <a:path extrusionOk="0" h="21" w="22">
                    <a:moveTo>
                      <a:pt x="18" y="1"/>
                    </a:moveTo>
                    <a:lnTo>
                      <a:pt x="21" y="7"/>
                    </a:lnTo>
                    <a:lnTo>
                      <a:pt x="21" y="18"/>
                    </a:lnTo>
                    <a:lnTo>
                      <a:pt x="2" y="20"/>
                    </a:lnTo>
                    <a:lnTo>
                      <a:pt x="1" y="15"/>
                    </a:lnTo>
                    <a:lnTo>
                      <a:pt x="8" y="2"/>
                    </a:lnTo>
                    <a:lnTo>
                      <a:pt x="18" y="1"/>
                    </a:lnTo>
                    <a:close/>
                    <a:moveTo>
                      <a:pt x="18" y="0"/>
                    </a:moveTo>
                    <a:lnTo>
                      <a:pt x="18" y="0"/>
                    </a:lnTo>
                    <a:lnTo>
                      <a:pt x="8" y="2"/>
                    </a:lnTo>
                    <a:lnTo>
                      <a:pt x="8" y="2"/>
                    </a:lnTo>
                    <a:lnTo>
                      <a:pt x="8" y="2"/>
                    </a:lnTo>
                    <a:lnTo>
                      <a:pt x="0" y="14"/>
                    </a:lnTo>
                    <a:lnTo>
                      <a:pt x="0" y="15"/>
                    </a:lnTo>
                    <a:lnTo>
                      <a:pt x="0" y="15"/>
                    </a:lnTo>
                    <a:lnTo>
                      <a:pt x="1" y="20"/>
                    </a:lnTo>
                    <a:lnTo>
                      <a:pt x="1" y="21"/>
                    </a:lnTo>
                    <a:lnTo>
                      <a:pt x="2" y="21"/>
                    </a:lnTo>
                    <a:lnTo>
                      <a:pt x="22" y="19"/>
                    </a:lnTo>
                    <a:lnTo>
                      <a:pt x="22" y="19"/>
                    </a:lnTo>
                    <a:lnTo>
                      <a:pt x="22" y="18"/>
                    </a:lnTo>
                    <a:lnTo>
                      <a:pt x="21" y="7"/>
                    </a:lnTo>
                    <a:lnTo>
                      <a:pt x="21" y="7"/>
                    </a:lnTo>
                    <a:lnTo>
                      <a:pt x="21" y="7"/>
                    </a:lnTo>
                    <a:lnTo>
                      <a:pt x="18" y="0"/>
                    </a:lnTo>
                    <a:lnTo>
                      <a:pt x="18" y="0"/>
                    </a:lnTo>
                    <a:lnTo>
                      <a:pt x="1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9" name="Google Shape;839;p14"/>
              <p:cNvSpPr/>
              <p:nvPr/>
            </p:nvSpPr>
            <p:spPr>
              <a:xfrm>
                <a:off x="5411" y="2446"/>
                <a:ext cx="22" cy="21"/>
              </a:xfrm>
              <a:custGeom>
                <a:rect b="b" l="l" r="r" t="t"/>
                <a:pathLst>
                  <a:path extrusionOk="0" h="21" w="22">
                    <a:moveTo>
                      <a:pt x="18" y="1"/>
                    </a:moveTo>
                    <a:lnTo>
                      <a:pt x="21" y="7"/>
                    </a:lnTo>
                    <a:lnTo>
                      <a:pt x="21" y="18"/>
                    </a:lnTo>
                    <a:lnTo>
                      <a:pt x="2" y="20"/>
                    </a:lnTo>
                    <a:lnTo>
                      <a:pt x="1" y="15"/>
                    </a:lnTo>
                    <a:lnTo>
                      <a:pt x="8" y="2"/>
                    </a:lnTo>
                    <a:lnTo>
                      <a:pt x="18" y="1"/>
                    </a:lnTo>
                    <a:moveTo>
                      <a:pt x="18" y="0"/>
                    </a:moveTo>
                    <a:lnTo>
                      <a:pt x="18" y="0"/>
                    </a:lnTo>
                    <a:lnTo>
                      <a:pt x="8" y="2"/>
                    </a:lnTo>
                    <a:lnTo>
                      <a:pt x="8" y="2"/>
                    </a:lnTo>
                    <a:lnTo>
                      <a:pt x="8" y="2"/>
                    </a:lnTo>
                    <a:lnTo>
                      <a:pt x="0" y="14"/>
                    </a:lnTo>
                    <a:lnTo>
                      <a:pt x="0" y="15"/>
                    </a:lnTo>
                    <a:lnTo>
                      <a:pt x="0" y="15"/>
                    </a:lnTo>
                    <a:lnTo>
                      <a:pt x="1" y="20"/>
                    </a:lnTo>
                    <a:lnTo>
                      <a:pt x="1" y="21"/>
                    </a:lnTo>
                    <a:lnTo>
                      <a:pt x="2" y="21"/>
                    </a:lnTo>
                    <a:lnTo>
                      <a:pt x="22" y="19"/>
                    </a:lnTo>
                    <a:lnTo>
                      <a:pt x="22" y="19"/>
                    </a:lnTo>
                    <a:lnTo>
                      <a:pt x="22" y="18"/>
                    </a:lnTo>
                    <a:lnTo>
                      <a:pt x="21" y="7"/>
                    </a:lnTo>
                    <a:lnTo>
                      <a:pt x="21" y="7"/>
                    </a:lnTo>
                    <a:lnTo>
                      <a:pt x="21" y="7"/>
                    </a:lnTo>
                    <a:lnTo>
                      <a:pt x="18" y="0"/>
                    </a:lnTo>
                    <a:lnTo>
                      <a:pt x="18" y="0"/>
                    </a:lnTo>
                    <a:lnTo>
                      <a:pt x="1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0" name="Google Shape;840;p14"/>
              <p:cNvSpPr/>
              <p:nvPr/>
            </p:nvSpPr>
            <p:spPr>
              <a:xfrm>
                <a:off x="5230" y="2349"/>
                <a:ext cx="11" cy="5"/>
              </a:xfrm>
              <a:custGeom>
                <a:rect b="b" l="l" r="r" t="t"/>
                <a:pathLst>
                  <a:path extrusionOk="0" h="5" w="11">
                    <a:moveTo>
                      <a:pt x="3" y="4"/>
                    </a:moveTo>
                    <a:lnTo>
                      <a:pt x="0" y="2"/>
                    </a:lnTo>
                    <a:lnTo>
                      <a:pt x="3" y="0"/>
                    </a:lnTo>
                    <a:lnTo>
                      <a:pt x="11" y="1"/>
                    </a:lnTo>
                    <a:lnTo>
                      <a:pt x="10" y="5"/>
                    </a:lnTo>
                    <a:lnTo>
                      <a:pt x="3"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1" name="Google Shape;841;p14"/>
              <p:cNvSpPr/>
              <p:nvPr/>
            </p:nvSpPr>
            <p:spPr>
              <a:xfrm>
                <a:off x="5230" y="2349"/>
                <a:ext cx="12" cy="5"/>
              </a:xfrm>
              <a:custGeom>
                <a:rect b="b" l="l" r="r" t="t"/>
                <a:pathLst>
                  <a:path extrusionOk="0" h="5" w="12">
                    <a:moveTo>
                      <a:pt x="4" y="0"/>
                    </a:moveTo>
                    <a:lnTo>
                      <a:pt x="11" y="1"/>
                    </a:lnTo>
                    <a:lnTo>
                      <a:pt x="10" y="5"/>
                    </a:lnTo>
                    <a:lnTo>
                      <a:pt x="4" y="4"/>
                    </a:lnTo>
                    <a:lnTo>
                      <a:pt x="1" y="2"/>
                    </a:lnTo>
                    <a:lnTo>
                      <a:pt x="4" y="0"/>
                    </a:lnTo>
                    <a:close/>
                    <a:moveTo>
                      <a:pt x="3" y="0"/>
                    </a:moveTo>
                    <a:lnTo>
                      <a:pt x="3" y="0"/>
                    </a:lnTo>
                    <a:lnTo>
                      <a:pt x="0" y="2"/>
                    </a:lnTo>
                    <a:lnTo>
                      <a:pt x="0" y="2"/>
                    </a:lnTo>
                    <a:lnTo>
                      <a:pt x="1" y="2"/>
                    </a:lnTo>
                    <a:lnTo>
                      <a:pt x="3" y="4"/>
                    </a:lnTo>
                    <a:lnTo>
                      <a:pt x="3" y="4"/>
                    </a:lnTo>
                    <a:lnTo>
                      <a:pt x="3" y="4"/>
                    </a:lnTo>
                    <a:lnTo>
                      <a:pt x="10" y="5"/>
                    </a:lnTo>
                    <a:lnTo>
                      <a:pt x="10" y="5"/>
                    </a:lnTo>
                    <a:lnTo>
                      <a:pt x="11" y="5"/>
                    </a:lnTo>
                    <a:lnTo>
                      <a:pt x="12" y="1"/>
                    </a:lnTo>
                    <a:lnTo>
                      <a:pt x="12" y="1"/>
                    </a:lnTo>
                    <a:lnTo>
                      <a:pt x="11" y="1"/>
                    </a:lnTo>
                    <a:lnTo>
                      <a:pt x="4"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2" name="Google Shape;842;p14"/>
              <p:cNvSpPr/>
              <p:nvPr/>
            </p:nvSpPr>
            <p:spPr>
              <a:xfrm>
                <a:off x="5230" y="2349"/>
                <a:ext cx="12" cy="5"/>
              </a:xfrm>
              <a:custGeom>
                <a:rect b="b" l="l" r="r" t="t"/>
                <a:pathLst>
                  <a:path extrusionOk="0" h="5" w="12">
                    <a:moveTo>
                      <a:pt x="4" y="0"/>
                    </a:moveTo>
                    <a:lnTo>
                      <a:pt x="11" y="1"/>
                    </a:lnTo>
                    <a:lnTo>
                      <a:pt x="10" y="5"/>
                    </a:lnTo>
                    <a:lnTo>
                      <a:pt x="4" y="4"/>
                    </a:lnTo>
                    <a:lnTo>
                      <a:pt x="1" y="2"/>
                    </a:lnTo>
                    <a:lnTo>
                      <a:pt x="4" y="0"/>
                    </a:lnTo>
                    <a:moveTo>
                      <a:pt x="3" y="0"/>
                    </a:moveTo>
                    <a:lnTo>
                      <a:pt x="3" y="0"/>
                    </a:lnTo>
                    <a:lnTo>
                      <a:pt x="0" y="2"/>
                    </a:lnTo>
                    <a:lnTo>
                      <a:pt x="0" y="2"/>
                    </a:lnTo>
                    <a:lnTo>
                      <a:pt x="1" y="2"/>
                    </a:lnTo>
                    <a:lnTo>
                      <a:pt x="3" y="4"/>
                    </a:lnTo>
                    <a:lnTo>
                      <a:pt x="3" y="4"/>
                    </a:lnTo>
                    <a:lnTo>
                      <a:pt x="3" y="4"/>
                    </a:lnTo>
                    <a:lnTo>
                      <a:pt x="10" y="5"/>
                    </a:lnTo>
                    <a:lnTo>
                      <a:pt x="10" y="5"/>
                    </a:lnTo>
                    <a:lnTo>
                      <a:pt x="11" y="5"/>
                    </a:lnTo>
                    <a:lnTo>
                      <a:pt x="12" y="1"/>
                    </a:lnTo>
                    <a:lnTo>
                      <a:pt x="12" y="1"/>
                    </a:lnTo>
                    <a:lnTo>
                      <a:pt x="11" y="1"/>
                    </a:lnTo>
                    <a:lnTo>
                      <a:pt x="4"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3" name="Google Shape;843;p14"/>
              <p:cNvSpPr/>
              <p:nvPr/>
            </p:nvSpPr>
            <p:spPr>
              <a:xfrm>
                <a:off x="5274" y="2350"/>
                <a:ext cx="13" cy="8"/>
              </a:xfrm>
              <a:custGeom>
                <a:rect b="b" l="l" r="r" t="t"/>
                <a:pathLst>
                  <a:path extrusionOk="0" h="8" w="13">
                    <a:moveTo>
                      <a:pt x="1" y="7"/>
                    </a:moveTo>
                    <a:lnTo>
                      <a:pt x="0" y="5"/>
                    </a:lnTo>
                    <a:lnTo>
                      <a:pt x="2" y="0"/>
                    </a:lnTo>
                    <a:lnTo>
                      <a:pt x="13" y="0"/>
                    </a:lnTo>
                    <a:lnTo>
                      <a:pt x="13" y="5"/>
                    </a:lnTo>
                    <a:lnTo>
                      <a:pt x="8" y="8"/>
                    </a:lnTo>
                    <a:lnTo>
                      <a:pt x="1"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4" name="Google Shape;844;p14"/>
              <p:cNvSpPr/>
              <p:nvPr/>
            </p:nvSpPr>
            <p:spPr>
              <a:xfrm>
                <a:off x="5274" y="2350"/>
                <a:ext cx="13" cy="9"/>
              </a:xfrm>
              <a:custGeom>
                <a:rect b="b" l="l" r="r" t="t"/>
                <a:pathLst>
                  <a:path extrusionOk="0" h="9" w="13">
                    <a:moveTo>
                      <a:pt x="2" y="0"/>
                    </a:moveTo>
                    <a:lnTo>
                      <a:pt x="12" y="0"/>
                    </a:lnTo>
                    <a:lnTo>
                      <a:pt x="12" y="5"/>
                    </a:lnTo>
                    <a:lnTo>
                      <a:pt x="8" y="8"/>
                    </a:lnTo>
                    <a:lnTo>
                      <a:pt x="1" y="7"/>
                    </a:lnTo>
                    <a:lnTo>
                      <a:pt x="0" y="5"/>
                    </a:lnTo>
                    <a:lnTo>
                      <a:pt x="2" y="0"/>
                    </a:lnTo>
                    <a:close/>
                    <a:moveTo>
                      <a:pt x="2" y="0"/>
                    </a:moveTo>
                    <a:lnTo>
                      <a:pt x="2" y="0"/>
                    </a:lnTo>
                    <a:lnTo>
                      <a:pt x="0" y="4"/>
                    </a:lnTo>
                    <a:lnTo>
                      <a:pt x="0" y="5"/>
                    </a:lnTo>
                    <a:lnTo>
                      <a:pt x="0" y="5"/>
                    </a:lnTo>
                    <a:lnTo>
                      <a:pt x="1" y="7"/>
                    </a:lnTo>
                    <a:lnTo>
                      <a:pt x="1" y="8"/>
                    </a:lnTo>
                    <a:lnTo>
                      <a:pt x="1" y="8"/>
                    </a:lnTo>
                    <a:lnTo>
                      <a:pt x="8" y="9"/>
                    </a:lnTo>
                    <a:lnTo>
                      <a:pt x="8" y="9"/>
                    </a:lnTo>
                    <a:lnTo>
                      <a:pt x="8" y="9"/>
                    </a:lnTo>
                    <a:lnTo>
                      <a:pt x="13" y="5"/>
                    </a:lnTo>
                    <a:lnTo>
                      <a:pt x="13" y="5"/>
                    </a:lnTo>
                    <a:lnTo>
                      <a:pt x="13" y="5"/>
                    </a:lnTo>
                    <a:lnTo>
                      <a:pt x="13" y="0"/>
                    </a:lnTo>
                    <a:lnTo>
                      <a:pt x="13" y="0"/>
                    </a:lnTo>
                    <a:lnTo>
                      <a:pt x="12" y="0"/>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5" name="Google Shape;845;p14"/>
              <p:cNvSpPr/>
              <p:nvPr/>
            </p:nvSpPr>
            <p:spPr>
              <a:xfrm>
                <a:off x="5274" y="2350"/>
                <a:ext cx="13" cy="9"/>
              </a:xfrm>
              <a:custGeom>
                <a:rect b="b" l="l" r="r" t="t"/>
                <a:pathLst>
                  <a:path extrusionOk="0" h="9" w="13">
                    <a:moveTo>
                      <a:pt x="2" y="0"/>
                    </a:moveTo>
                    <a:lnTo>
                      <a:pt x="12" y="0"/>
                    </a:lnTo>
                    <a:lnTo>
                      <a:pt x="12" y="5"/>
                    </a:lnTo>
                    <a:lnTo>
                      <a:pt x="8" y="8"/>
                    </a:lnTo>
                    <a:lnTo>
                      <a:pt x="1" y="7"/>
                    </a:lnTo>
                    <a:lnTo>
                      <a:pt x="0" y="5"/>
                    </a:lnTo>
                    <a:lnTo>
                      <a:pt x="2" y="0"/>
                    </a:lnTo>
                    <a:moveTo>
                      <a:pt x="2" y="0"/>
                    </a:moveTo>
                    <a:lnTo>
                      <a:pt x="2" y="0"/>
                    </a:lnTo>
                    <a:lnTo>
                      <a:pt x="0" y="4"/>
                    </a:lnTo>
                    <a:lnTo>
                      <a:pt x="0" y="5"/>
                    </a:lnTo>
                    <a:lnTo>
                      <a:pt x="0" y="5"/>
                    </a:lnTo>
                    <a:lnTo>
                      <a:pt x="1" y="7"/>
                    </a:lnTo>
                    <a:lnTo>
                      <a:pt x="1" y="8"/>
                    </a:lnTo>
                    <a:lnTo>
                      <a:pt x="1" y="8"/>
                    </a:lnTo>
                    <a:lnTo>
                      <a:pt x="8" y="9"/>
                    </a:lnTo>
                    <a:lnTo>
                      <a:pt x="8" y="9"/>
                    </a:lnTo>
                    <a:lnTo>
                      <a:pt x="8" y="9"/>
                    </a:lnTo>
                    <a:lnTo>
                      <a:pt x="13" y="5"/>
                    </a:lnTo>
                    <a:lnTo>
                      <a:pt x="13" y="5"/>
                    </a:lnTo>
                    <a:lnTo>
                      <a:pt x="13" y="5"/>
                    </a:lnTo>
                    <a:lnTo>
                      <a:pt x="13" y="0"/>
                    </a:lnTo>
                    <a:lnTo>
                      <a:pt x="13" y="0"/>
                    </a:lnTo>
                    <a:lnTo>
                      <a:pt x="12" y="0"/>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6" name="Google Shape;846;p14"/>
              <p:cNvSpPr/>
              <p:nvPr/>
            </p:nvSpPr>
            <p:spPr>
              <a:xfrm>
                <a:off x="5369" y="2335"/>
                <a:ext cx="22" cy="14"/>
              </a:xfrm>
              <a:custGeom>
                <a:rect b="b" l="l" r="r" t="t"/>
                <a:pathLst>
                  <a:path extrusionOk="0" h="14" w="22">
                    <a:moveTo>
                      <a:pt x="0" y="0"/>
                    </a:moveTo>
                    <a:lnTo>
                      <a:pt x="11" y="1"/>
                    </a:lnTo>
                    <a:lnTo>
                      <a:pt x="22" y="10"/>
                    </a:lnTo>
                    <a:lnTo>
                      <a:pt x="14" y="14"/>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7" name="Google Shape;847;p14"/>
              <p:cNvSpPr/>
              <p:nvPr/>
            </p:nvSpPr>
            <p:spPr>
              <a:xfrm>
                <a:off x="5368" y="2335"/>
                <a:ext cx="24" cy="14"/>
              </a:xfrm>
              <a:custGeom>
                <a:rect b="b" l="l" r="r" t="t"/>
                <a:pathLst>
                  <a:path extrusionOk="0" h="14" w="24">
                    <a:moveTo>
                      <a:pt x="1" y="0"/>
                    </a:moveTo>
                    <a:lnTo>
                      <a:pt x="12" y="1"/>
                    </a:lnTo>
                    <a:lnTo>
                      <a:pt x="23" y="10"/>
                    </a:lnTo>
                    <a:lnTo>
                      <a:pt x="15" y="13"/>
                    </a:lnTo>
                    <a:lnTo>
                      <a:pt x="1" y="0"/>
                    </a:lnTo>
                    <a:close/>
                    <a:moveTo>
                      <a:pt x="0" y="0"/>
                    </a:moveTo>
                    <a:lnTo>
                      <a:pt x="1" y="0"/>
                    </a:lnTo>
                    <a:lnTo>
                      <a:pt x="15" y="14"/>
                    </a:lnTo>
                    <a:lnTo>
                      <a:pt x="15" y="14"/>
                    </a:lnTo>
                    <a:lnTo>
                      <a:pt x="16" y="14"/>
                    </a:lnTo>
                    <a:lnTo>
                      <a:pt x="23" y="10"/>
                    </a:lnTo>
                    <a:lnTo>
                      <a:pt x="24" y="10"/>
                    </a:lnTo>
                    <a:lnTo>
                      <a:pt x="23" y="10"/>
                    </a:lnTo>
                    <a:lnTo>
                      <a:pt x="12" y="1"/>
                    </a:lnTo>
                    <a:lnTo>
                      <a:pt x="12" y="1"/>
                    </a:lnTo>
                    <a:lnTo>
                      <a:pt x="12" y="1"/>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8" name="Google Shape;848;p14"/>
              <p:cNvSpPr/>
              <p:nvPr/>
            </p:nvSpPr>
            <p:spPr>
              <a:xfrm>
                <a:off x="5368" y="2335"/>
                <a:ext cx="24" cy="14"/>
              </a:xfrm>
              <a:custGeom>
                <a:rect b="b" l="l" r="r" t="t"/>
                <a:pathLst>
                  <a:path extrusionOk="0" h="14" w="24">
                    <a:moveTo>
                      <a:pt x="1" y="0"/>
                    </a:moveTo>
                    <a:lnTo>
                      <a:pt x="12" y="1"/>
                    </a:lnTo>
                    <a:lnTo>
                      <a:pt x="23" y="10"/>
                    </a:lnTo>
                    <a:lnTo>
                      <a:pt x="15" y="13"/>
                    </a:lnTo>
                    <a:lnTo>
                      <a:pt x="1" y="0"/>
                    </a:lnTo>
                    <a:moveTo>
                      <a:pt x="0" y="0"/>
                    </a:moveTo>
                    <a:lnTo>
                      <a:pt x="1" y="0"/>
                    </a:lnTo>
                    <a:lnTo>
                      <a:pt x="15" y="14"/>
                    </a:lnTo>
                    <a:lnTo>
                      <a:pt x="15" y="14"/>
                    </a:lnTo>
                    <a:lnTo>
                      <a:pt x="16" y="14"/>
                    </a:lnTo>
                    <a:lnTo>
                      <a:pt x="23" y="10"/>
                    </a:lnTo>
                    <a:lnTo>
                      <a:pt x="24" y="10"/>
                    </a:lnTo>
                    <a:lnTo>
                      <a:pt x="23" y="10"/>
                    </a:lnTo>
                    <a:lnTo>
                      <a:pt x="12" y="1"/>
                    </a:lnTo>
                    <a:lnTo>
                      <a:pt x="12" y="1"/>
                    </a:lnTo>
                    <a:lnTo>
                      <a:pt x="12" y="1"/>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9" name="Google Shape;849;p14"/>
              <p:cNvSpPr/>
              <p:nvPr/>
            </p:nvSpPr>
            <p:spPr>
              <a:xfrm>
                <a:off x="5596" y="2392"/>
                <a:ext cx="73" cy="37"/>
              </a:xfrm>
              <a:custGeom>
                <a:rect b="b" l="l" r="r" t="t"/>
                <a:pathLst>
                  <a:path extrusionOk="0" h="42" w="83">
                    <a:moveTo>
                      <a:pt x="4" y="34"/>
                    </a:moveTo>
                    <a:cubicBezTo>
                      <a:pt x="0" y="26"/>
                      <a:pt x="0" y="26"/>
                      <a:pt x="0" y="26"/>
                    </a:cubicBezTo>
                    <a:cubicBezTo>
                      <a:pt x="1" y="26"/>
                      <a:pt x="1" y="26"/>
                      <a:pt x="1" y="26"/>
                    </a:cubicBezTo>
                    <a:cubicBezTo>
                      <a:pt x="1" y="26"/>
                      <a:pt x="3" y="25"/>
                      <a:pt x="6" y="25"/>
                    </a:cubicBezTo>
                    <a:cubicBezTo>
                      <a:pt x="8" y="25"/>
                      <a:pt x="12" y="26"/>
                      <a:pt x="15" y="26"/>
                    </a:cubicBezTo>
                    <a:cubicBezTo>
                      <a:pt x="20" y="28"/>
                      <a:pt x="30" y="29"/>
                      <a:pt x="30" y="29"/>
                    </a:cubicBezTo>
                    <a:cubicBezTo>
                      <a:pt x="49" y="29"/>
                      <a:pt x="49" y="29"/>
                      <a:pt x="49" y="29"/>
                    </a:cubicBezTo>
                    <a:cubicBezTo>
                      <a:pt x="68" y="14"/>
                      <a:pt x="68" y="14"/>
                      <a:pt x="68" y="14"/>
                    </a:cubicBezTo>
                    <a:cubicBezTo>
                      <a:pt x="70" y="5"/>
                      <a:pt x="70" y="5"/>
                      <a:pt x="70" y="5"/>
                    </a:cubicBezTo>
                    <a:cubicBezTo>
                      <a:pt x="75" y="0"/>
                      <a:pt x="75" y="0"/>
                      <a:pt x="75" y="0"/>
                    </a:cubicBezTo>
                    <a:cubicBezTo>
                      <a:pt x="83" y="8"/>
                      <a:pt x="83" y="8"/>
                      <a:pt x="83" y="8"/>
                    </a:cubicBezTo>
                    <a:cubicBezTo>
                      <a:pt x="80" y="13"/>
                      <a:pt x="80" y="13"/>
                      <a:pt x="80" y="13"/>
                    </a:cubicBezTo>
                    <a:cubicBezTo>
                      <a:pt x="81" y="30"/>
                      <a:pt x="81" y="30"/>
                      <a:pt x="81" y="30"/>
                    </a:cubicBezTo>
                    <a:cubicBezTo>
                      <a:pt x="76" y="29"/>
                      <a:pt x="76" y="29"/>
                      <a:pt x="76" y="29"/>
                    </a:cubicBezTo>
                    <a:cubicBezTo>
                      <a:pt x="41" y="41"/>
                      <a:pt x="41" y="41"/>
                      <a:pt x="41" y="41"/>
                    </a:cubicBezTo>
                    <a:cubicBezTo>
                      <a:pt x="19" y="42"/>
                      <a:pt x="19" y="42"/>
                      <a:pt x="19" y="42"/>
                    </a:cubicBezTo>
                    <a:lnTo>
                      <a:pt x="4" y="3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0" name="Google Shape;850;p14"/>
              <p:cNvSpPr/>
              <p:nvPr/>
            </p:nvSpPr>
            <p:spPr>
              <a:xfrm>
                <a:off x="5596" y="2392"/>
                <a:ext cx="73" cy="37"/>
              </a:xfrm>
              <a:custGeom>
                <a:rect b="b" l="l" r="r" t="t"/>
                <a:pathLst>
                  <a:path extrusionOk="0" h="42" w="83">
                    <a:moveTo>
                      <a:pt x="75" y="1"/>
                    </a:moveTo>
                    <a:cubicBezTo>
                      <a:pt x="82" y="8"/>
                      <a:pt x="82" y="8"/>
                      <a:pt x="82" y="8"/>
                    </a:cubicBezTo>
                    <a:cubicBezTo>
                      <a:pt x="79" y="13"/>
                      <a:pt x="79" y="13"/>
                      <a:pt x="79" y="13"/>
                    </a:cubicBezTo>
                    <a:cubicBezTo>
                      <a:pt x="80" y="29"/>
                      <a:pt x="80" y="29"/>
                      <a:pt x="80" y="29"/>
                    </a:cubicBezTo>
                    <a:cubicBezTo>
                      <a:pt x="76" y="29"/>
                      <a:pt x="76" y="29"/>
                      <a:pt x="76" y="29"/>
                    </a:cubicBezTo>
                    <a:cubicBezTo>
                      <a:pt x="40" y="41"/>
                      <a:pt x="40" y="41"/>
                      <a:pt x="40" y="41"/>
                    </a:cubicBezTo>
                    <a:cubicBezTo>
                      <a:pt x="19" y="42"/>
                      <a:pt x="19" y="42"/>
                      <a:pt x="19" y="42"/>
                    </a:cubicBezTo>
                    <a:cubicBezTo>
                      <a:pt x="4" y="34"/>
                      <a:pt x="4" y="34"/>
                      <a:pt x="4" y="34"/>
                    </a:cubicBezTo>
                    <a:cubicBezTo>
                      <a:pt x="1" y="26"/>
                      <a:pt x="1" y="26"/>
                      <a:pt x="1" y="26"/>
                    </a:cubicBezTo>
                    <a:cubicBezTo>
                      <a:pt x="1" y="26"/>
                      <a:pt x="3" y="26"/>
                      <a:pt x="6" y="26"/>
                    </a:cubicBezTo>
                    <a:cubicBezTo>
                      <a:pt x="8" y="26"/>
                      <a:pt x="12" y="26"/>
                      <a:pt x="15" y="27"/>
                    </a:cubicBezTo>
                    <a:cubicBezTo>
                      <a:pt x="21" y="29"/>
                      <a:pt x="30" y="29"/>
                      <a:pt x="30" y="29"/>
                    </a:cubicBezTo>
                    <a:cubicBezTo>
                      <a:pt x="49" y="29"/>
                      <a:pt x="49" y="29"/>
                      <a:pt x="49" y="29"/>
                    </a:cubicBezTo>
                    <a:cubicBezTo>
                      <a:pt x="68" y="14"/>
                      <a:pt x="68" y="14"/>
                      <a:pt x="68" y="14"/>
                    </a:cubicBezTo>
                    <a:cubicBezTo>
                      <a:pt x="70" y="5"/>
                      <a:pt x="70" y="5"/>
                      <a:pt x="70" y="5"/>
                    </a:cubicBezTo>
                    <a:cubicBezTo>
                      <a:pt x="75" y="1"/>
                      <a:pt x="75" y="1"/>
                      <a:pt x="75" y="1"/>
                    </a:cubicBezTo>
                    <a:moveTo>
                      <a:pt x="75" y="0"/>
                    </a:moveTo>
                    <a:cubicBezTo>
                      <a:pt x="74" y="0"/>
                      <a:pt x="74" y="0"/>
                      <a:pt x="74" y="0"/>
                    </a:cubicBezTo>
                    <a:cubicBezTo>
                      <a:pt x="70" y="5"/>
                      <a:pt x="70" y="5"/>
                      <a:pt x="70" y="5"/>
                    </a:cubicBezTo>
                    <a:cubicBezTo>
                      <a:pt x="69" y="5"/>
                      <a:pt x="69" y="5"/>
                      <a:pt x="69" y="5"/>
                    </a:cubicBezTo>
                    <a:cubicBezTo>
                      <a:pt x="69" y="5"/>
                      <a:pt x="69" y="5"/>
                      <a:pt x="69" y="5"/>
                    </a:cubicBezTo>
                    <a:cubicBezTo>
                      <a:pt x="68" y="14"/>
                      <a:pt x="68" y="14"/>
                      <a:pt x="68" y="14"/>
                    </a:cubicBezTo>
                    <a:cubicBezTo>
                      <a:pt x="49" y="29"/>
                      <a:pt x="49" y="29"/>
                      <a:pt x="49" y="29"/>
                    </a:cubicBezTo>
                    <a:cubicBezTo>
                      <a:pt x="30" y="29"/>
                      <a:pt x="30" y="29"/>
                      <a:pt x="30" y="29"/>
                    </a:cubicBezTo>
                    <a:cubicBezTo>
                      <a:pt x="30" y="29"/>
                      <a:pt x="21" y="28"/>
                      <a:pt x="15" y="26"/>
                    </a:cubicBezTo>
                    <a:cubicBezTo>
                      <a:pt x="13" y="26"/>
                      <a:pt x="9" y="25"/>
                      <a:pt x="6" y="25"/>
                    </a:cubicBezTo>
                    <a:cubicBezTo>
                      <a:pt x="3" y="25"/>
                      <a:pt x="1" y="25"/>
                      <a:pt x="1" y="25"/>
                    </a:cubicBezTo>
                    <a:cubicBezTo>
                      <a:pt x="0" y="25"/>
                      <a:pt x="0" y="25"/>
                      <a:pt x="0" y="25"/>
                    </a:cubicBezTo>
                    <a:cubicBezTo>
                      <a:pt x="0" y="26"/>
                      <a:pt x="0" y="26"/>
                      <a:pt x="0" y="26"/>
                    </a:cubicBezTo>
                    <a:cubicBezTo>
                      <a:pt x="4" y="34"/>
                      <a:pt x="4" y="34"/>
                      <a:pt x="4" y="34"/>
                    </a:cubicBezTo>
                    <a:cubicBezTo>
                      <a:pt x="4" y="34"/>
                      <a:pt x="4" y="34"/>
                      <a:pt x="4" y="34"/>
                    </a:cubicBezTo>
                    <a:cubicBezTo>
                      <a:pt x="4" y="34"/>
                      <a:pt x="4" y="34"/>
                      <a:pt x="4" y="34"/>
                    </a:cubicBezTo>
                    <a:cubicBezTo>
                      <a:pt x="18" y="42"/>
                      <a:pt x="18" y="42"/>
                      <a:pt x="18" y="42"/>
                    </a:cubicBezTo>
                    <a:cubicBezTo>
                      <a:pt x="18" y="42"/>
                      <a:pt x="18" y="42"/>
                      <a:pt x="18" y="42"/>
                    </a:cubicBezTo>
                    <a:cubicBezTo>
                      <a:pt x="19" y="42"/>
                      <a:pt x="19" y="42"/>
                      <a:pt x="19" y="42"/>
                    </a:cubicBezTo>
                    <a:cubicBezTo>
                      <a:pt x="40" y="42"/>
                      <a:pt x="40" y="42"/>
                      <a:pt x="40" y="42"/>
                    </a:cubicBezTo>
                    <a:cubicBezTo>
                      <a:pt x="41" y="42"/>
                      <a:pt x="41" y="42"/>
                      <a:pt x="41" y="42"/>
                    </a:cubicBezTo>
                    <a:cubicBezTo>
                      <a:pt x="41" y="41"/>
                      <a:pt x="41" y="41"/>
                      <a:pt x="41" y="41"/>
                    </a:cubicBezTo>
                    <a:cubicBezTo>
                      <a:pt x="76" y="29"/>
                      <a:pt x="76" y="29"/>
                      <a:pt x="76" y="29"/>
                    </a:cubicBezTo>
                    <a:cubicBezTo>
                      <a:pt x="80" y="30"/>
                      <a:pt x="80" y="30"/>
                      <a:pt x="80" y="30"/>
                    </a:cubicBezTo>
                    <a:cubicBezTo>
                      <a:pt x="81" y="30"/>
                      <a:pt x="81" y="30"/>
                      <a:pt x="81" y="30"/>
                    </a:cubicBezTo>
                    <a:cubicBezTo>
                      <a:pt x="81" y="29"/>
                      <a:pt x="81" y="29"/>
                      <a:pt x="81" y="29"/>
                    </a:cubicBezTo>
                    <a:cubicBezTo>
                      <a:pt x="80" y="13"/>
                      <a:pt x="80" y="13"/>
                      <a:pt x="80" y="13"/>
                    </a:cubicBezTo>
                    <a:cubicBezTo>
                      <a:pt x="83" y="8"/>
                      <a:pt x="83" y="8"/>
                      <a:pt x="83" y="8"/>
                    </a:cubicBezTo>
                    <a:cubicBezTo>
                      <a:pt x="83" y="8"/>
                      <a:pt x="83" y="8"/>
                      <a:pt x="83" y="8"/>
                    </a:cubicBezTo>
                    <a:cubicBezTo>
                      <a:pt x="83" y="8"/>
                      <a:pt x="83" y="8"/>
                      <a:pt x="83" y="8"/>
                    </a:cubicBezTo>
                    <a:cubicBezTo>
                      <a:pt x="75" y="0"/>
                      <a:pt x="75" y="0"/>
                      <a:pt x="75" y="0"/>
                    </a:cubicBezTo>
                    <a:cubicBezTo>
                      <a:pt x="75" y="0"/>
                      <a:pt x="75" y="0"/>
                      <a:pt x="75"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1" name="Google Shape;851;p14"/>
              <p:cNvSpPr/>
              <p:nvPr/>
            </p:nvSpPr>
            <p:spPr>
              <a:xfrm>
                <a:off x="5627" y="2364"/>
                <a:ext cx="55" cy="40"/>
              </a:xfrm>
              <a:custGeom>
                <a:rect b="b" l="l" r="r" t="t"/>
                <a:pathLst>
                  <a:path extrusionOk="0" h="40" w="55">
                    <a:moveTo>
                      <a:pt x="41" y="24"/>
                    </a:moveTo>
                    <a:lnTo>
                      <a:pt x="35" y="23"/>
                    </a:lnTo>
                    <a:lnTo>
                      <a:pt x="29" y="14"/>
                    </a:lnTo>
                    <a:lnTo>
                      <a:pt x="15" y="9"/>
                    </a:lnTo>
                    <a:lnTo>
                      <a:pt x="1" y="6"/>
                    </a:lnTo>
                    <a:lnTo>
                      <a:pt x="0" y="0"/>
                    </a:lnTo>
                    <a:lnTo>
                      <a:pt x="7" y="0"/>
                    </a:lnTo>
                    <a:lnTo>
                      <a:pt x="15" y="4"/>
                    </a:lnTo>
                    <a:lnTo>
                      <a:pt x="25" y="5"/>
                    </a:lnTo>
                    <a:lnTo>
                      <a:pt x="36" y="12"/>
                    </a:lnTo>
                    <a:lnTo>
                      <a:pt x="45" y="21"/>
                    </a:lnTo>
                    <a:lnTo>
                      <a:pt x="54" y="26"/>
                    </a:lnTo>
                    <a:lnTo>
                      <a:pt x="55" y="37"/>
                    </a:lnTo>
                    <a:lnTo>
                      <a:pt x="49" y="40"/>
                    </a:lnTo>
                    <a:lnTo>
                      <a:pt x="41" y="2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2" name="Google Shape;852;p14"/>
              <p:cNvSpPr/>
              <p:nvPr/>
            </p:nvSpPr>
            <p:spPr>
              <a:xfrm>
                <a:off x="5627" y="2364"/>
                <a:ext cx="55" cy="40"/>
              </a:xfrm>
              <a:custGeom>
                <a:rect b="b" l="l" r="r" t="t"/>
                <a:pathLst>
                  <a:path extrusionOk="0" h="40" w="55">
                    <a:moveTo>
                      <a:pt x="7" y="0"/>
                    </a:moveTo>
                    <a:lnTo>
                      <a:pt x="15" y="4"/>
                    </a:lnTo>
                    <a:lnTo>
                      <a:pt x="25" y="6"/>
                    </a:lnTo>
                    <a:lnTo>
                      <a:pt x="36" y="12"/>
                    </a:lnTo>
                    <a:lnTo>
                      <a:pt x="45" y="22"/>
                    </a:lnTo>
                    <a:lnTo>
                      <a:pt x="54" y="26"/>
                    </a:lnTo>
                    <a:lnTo>
                      <a:pt x="55" y="37"/>
                    </a:lnTo>
                    <a:lnTo>
                      <a:pt x="49" y="39"/>
                    </a:lnTo>
                    <a:lnTo>
                      <a:pt x="41" y="23"/>
                    </a:lnTo>
                    <a:lnTo>
                      <a:pt x="36" y="23"/>
                    </a:lnTo>
                    <a:lnTo>
                      <a:pt x="29" y="14"/>
                    </a:lnTo>
                    <a:lnTo>
                      <a:pt x="15" y="9"/>
                    </a:lnTo>
                    <a:lnTo>
                      <a:pt x="2" y="6"/>
                    </a:lnTo>
                    <a:lnTo>
                      <a:pt x="1" y="0"/>
                    </a:lnTo>
                    <a:lnTo>
                      <a:pt x="7" y="0"/>
                    </a:lnTo>
                    <a:close/>
                    <a:moveTo>
                      <a:pt x="7" y="0"/>
                    </a:moveTo>
                    <a:lnTo>
                      <a:pt x="7" y="0"/>
                    </a:lnTo>
                    <a:lnTo>
                      <a:pt x="1" y="0"/>
                    </a:lnTo>
                    <a:lnTo>
                      <a:pt x="0" y="0"/>
                    </a:lnTo>
                    <a:lnTo>
                      <a:pt x="0" y="0"/>
                    </a:lnTo>
                    <a:lnTo>
                      <a:pt x="1" y="6"/>
                    </a:lnTo>
                    <a:lnTo>
                      <a:pt x="1" y="6"/>
                    </a:lnTo>
                    <a:lnTo>
                      <a:pt x="2" y="6"/>
                    </a:lnTo>
                    <a:lnTo>
                      <a:pt x="15" y="10"/>
                    </a:lnTo>
                    <a:lnTo>
                      <a:pt x="29" y="14"/>
                    </a:lnTo>
                    <a:lnTo>
                      <a:pt x="35" y="23"/>
                    </a:lnTo>
                    <a:lnTo>
                      <a:pt x="35" y="23"/>
                    </a:lnTo>
                    <a:lnTo>
                      <a:pt x="35" y="23"/>
                    </a:lnTo>
                    <a:lnTo>
                      <a:pt x="41" y="24"/>
                    </a:lnTo>
                    <a:lnTo>
                      <a:pt x="48" y="39"/>
                    </a:lnTo>
                    <a:lnTo>
                      <a:pt x="49" y="40"/>
                    </a:lnTo>
                    <a:lnTo>
                      <a:pt x="49" y="40"/>
                    </a:lnTo>
                    <a:lnTo>
                      <a:pt x="55" y="37"/>
                    </a:lnTo>
                    <a:lnTo>
                      <a:pt x="55" y="37"/>
                    </a:lnTo>
                    <a:lnTo>
                      <a:pt x="55" y="37"/>
                    </a:lnTo>
                    <a:lnTo>
                      <a:pt x="54" y="26"/>
                    </a:lnTo>
                    <a:lnTo>
                      <a:pt x="54" y="26"/>
                    </a:lnTo>
                    <a:lnTo>
                      <a:pt x="54" y="26"/>
                    </a:lnTo>
                    <a:lnTo>
                      <a:pt x="45" y="21"/>
                    </a:lnTo>
                    <a:lnTo>
                      <a:pt x="36" y="12"/>
                    </a:lnTo>
                    <a:lnTo>
                      <a:pt x="36" y="12"/>
                    </a:lnTo>
                    <a:lnTo>
                      <a:pt x="36" y="11"/>
                    </a:lnTo>
                    <a:lnTo>
                      <a:pt x="25" y="5"/>
                    </a:lnTo>
                    <a:lnTo>
                      <a:pt x="25" y="5"/>
                    </a:lnTo>
                    <a:lnTo>
                      <a:pt x="25" y="5"/>
                    </a:lnTo>
                    <a:lnTo>
                      <a:pt x="15" y="3"/>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3" name="Google Shape;853;p14"/>
              <p:cNvSpPr/>
              <p:nvPr/>
            </p:nvSpPr>
            <p:spPr>
              <a:xfrm>
                <a:off x="5627" y="2364"/>
                <a:ext cx="55" cy="40"/>
              </a:xfrm>
              <a:custGeom>
                <a:rect b="b" l="l" r="r" t="t"/>
                <a:pathLst>
                  <a:path extrusionOk="0" h="40" w="55">
                    <a:moveTo>
                      <a:pt x="7" y="0"/>
                    </a:moveTo>
                    <a:lnTo>
                      <a:pt x="15" y="4"/>
                    </a:lnTo>
                    <a:lnTo>
                      <a:pt x="25" y="6"/>
                    </a:lnTo>
                    <a:lnTo>
                      <a:pt x="36" y="12"/>
                    </a:lnTo>
                    <a:lnTo>
                      <a:pt x="45" y="22"/>
                    </a:lnTo>
                    <a:lnTo>
                      <a:pt x="54" y="26"/>
                    </a:lnTo>
                    <a:lnTo>
                      <a:pt x="55" y="37"/>
                    </a:lnTo>
                    <a:lnTo>
                      <a:pt x="49" y="39"/>
                    </a:lnTo>
                    <a:lnTo>
                      <a:pt x="41" y="23"/>
                    </a:lnTo>
                    <a:lnTo>
                      <a:pt x="36" y="23"/>
                    </a:lnTo>
                    <a:lnTo>
                      <a:pt x="29" y="14"/>
                    </a:lnTo>
                    <a:lnTo>
                      <a:pt x="15" y="9"/>
                    </a:lnTo>
                    <a:lnTo>
                      <a:pt x="2" y="6"/>
                    </a:lnTo>
                    <a:lnTo>
                      <a:pt x="1" y="0"/>
                    </a:lnTo>
                    <a:lnTo>
                      <a:pt x="7" y="0"/>
                    </a:lnTo>
                    <a:moveTo>
                      <a:pt x="7" y="0"/>
                    </a:moveTo>
                    <a:lnTo>
                      <a:pt x="7" y="0"/>
                    </a:lnTo>
                    <a:lnTo>
                      <a:pt x="1" y="0"/>
                    </a:lnTo>
                    <a:lnTo>
                      <a:pt x="0" y="0"/>
                    </a:lnTo>
                    <a:lnTo>
                      <a:pt x="0" y="0"/>
                    </a:lnTo>
                    <a:lnTo>
                      <a:pt x="1" y="6"/>
                    </a:lnTo>
                    <a:lnTo>
                      <a:pt x="1" y="6"/>
                    </a:lnTo>
                    <a:lnTo>
                      <a:pt x="2" y="6"/>
                    </a:lnTo>
                    <a:lnTo>
                      <a:pt x="15" y="10"/>
                    </a:lnTo>
                    <a:lnTo>
                      <a:pt x="29" y="14"/>
                    </a:lnTo>
                    <a:lnTo>
                      <a:pt x="35" y="23"/>
                    </a:lnTo>
                    <a:lnTo>
                      <a:pt x="35" y="23"/>
                    </a:lnTo>
                    <a:lnTo>
                      <a:pt x="35" y="23"/>
                    </a:lnTo>
                    <a:lnTo>
                      <a:pt x="41" y="24"/>
                    </a:lnTo>
                    <a:lnTo>
                      <a:pt x="48" y="39"/>
                    </a:lnTo>
                    <a:lnTo>
                      <a:pt x="49" y="40"/>
                    </a:lnTo>
                    <a:lnTo>
                      <a:pt x="49" y="40"/>
                    </a:lnTo>
                    <a:lnTo>
                      <a:pt x="55" y="37"/>
                    </a:lnTo>
                    <a:lnTo>
                      <a:pt x="55" y="37"/>
                    </a:lnTo>
                    <a:lnTo>
                      <a:pt x="55" y="37"/>
                    </a:lnTo>
                    <a:lnTo>
                      <a:pt x="54" y="26"/>
                    </a:lnTo>
                    <a:lnTo>
                      <a:pt x="54" y="26"/>
                    </a:lnTo>
                    <a:lnTo>
                      <a:pt x="54" y="26"/>
                    </a:lnTo>
                    <a:lnTo>
                      <a:pt x="45" y="21"/>
                    </a:lnTo>
                    <a:lnTo>
                      <a:pt x="36" y="12"/>
                    </a:lnTo>
                    <a:lnTo>
                      <a:pt x="36" y="12"/>
                    </a:lnTo>
                    <a:lnTo>
                      <a:pt x="36" y="11"/>
                    </a:lnTo>
                    <a:lnTo>
                      <a:pt x="25" y="5"/>
                    </a:lnTo>
                    <a:lnTo>
                      <a:pt x="25" y="5"/>
                    </a:lnTo>
                    <a:lnTo>
                      <a:pt x="25" y="5"/>
                    </a:lnTo>
                    <a:lnTo>
                      <a:pt x="15" y="3"/>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4" name="Google Shape;854;p14"/>
              <p:cNvSpPr/>
              <p:nvPr/>
            </p:nvSpPr>
            <p:spPr>
              <a:xfrm>
                <a:off x="5711" y="2416"/>
                <a:ext cx="18" cy="25"/>
              </a:xfrm>
              <a:custGeom>
                <a:rect b="b" l="l" r="r" t="t"/>
                <a:pathLst>
                  <a:path extrusionOk="0" h="29" w="21">
                    <a:moveTo>
                      <a:pt x="20" y="29"/>
                    </a:moveTo>
                    <a:cubicBezTo>
                      <a:pt x="20" y="28"/>
                      <a:pt x="13" y="21"/>
                      <a:pt x="10" y="21"/>
                    </a:cubicBezTo>
                    <a:cubicBezTo>
                      <a:pt x="7" y="20"/>
                      <a:pt x="1" y="7"/>
                      <a:pt x="0" y="6"/>
                    </a:cubicBezTo>
                    <a:cubicBezTo>
                      <a:pt x="0" y="6"/>
                      <a:pt x="0" y="6"/>
                      <a:pt x="0" y="6"/>
                    </a:cubicBezTo>
                    <a:cubicBezTo>
                      <a:pt x="1" y="0"/>
                      <a:pt x="1" y="0"/>
                      <a:pt x="1" y="0"/>
                    </a:cubicBezTo>
                    <a:cubicBezTo>
                      <a:pt x="19" y="15"/>
                      <a:pt x="19" y="15"/>
                      <a:pt x="19" y="15"/>
                    </a:cubicBezTo>
                    <a:cubicBezTo>
                      <a:pt x="21" y="19"/>
                      <a:pt x="21" y="19"/>
                      <a:pt x="21" y="19"/>
                    </a:cubicBezTo>
                    <a:cubicBezTo>
                      <a:pt x="21" y="29"/>
                      <a:pt x="21" y="29"/>
                      <a:pt x="21" y="29"/>
                    </a:cubicBezTo>
                    <a:lnTo>
                      <a:pt x="20" y="2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5" name="Google Shape;855;p14"/>
              <p:cNvSpPr/>
              <p:nvPr/>
            </p:nvSpPr>
            <p:spPr>
              <a:xfrm>
                <a:off x="5711" y="2416"/>
                <a:ext cx="18" cy="25"/>
              </a:xfrm>
              <a:custGeom>
                <a:rect b="b" l="l" r="r" t="t"/>
                <a:pathLst>
                  <a:path extrusionOk="0" h="29" w="21">
                    <a:moveTo>
                      <a:pt x="2" y="1"/>
                    </a:moveTo>
                    <a:cubicBezTo>
                      <a:pt x="19" y="15"/>
                      <a:pt x="19" y="15"/>
                      <a:pt x="19" y="15"/>
                    </a:cubicBezTo>
                    <a:cubicBezTo>
                      <a:pt x="21" y="19"/>
                      <a:pt x="21" y="19"/>
                      <a:pt x="21" y="19"/>
                    </a:cubicBezTo>
                    <a:cubicBezTo>
                      <a:pt x="21" y="28"/>
                      <a:pt x="21" y="28"/>
                      <a:pt x="21" y="28"/>
                    </a:cubicBezTo>
                    <a:cubicBezTo>
                      <a:pt x="21" y="28"/>
                      <a:pt x="13" y="21"/>
                      <a:pt x="10" y="20"/>
                    </a:cubicBezTo>
                    <a:cubicBezTo>
                      <a:pt x="7" y="19"/>
                      <a:pt x="1" y="6"/>
                      <a:pt x="1" y="6"/>
                    </a:cubicBezTo>
                    <a:cubicBezTo>
                      <a:pt x="2" y="1"/>
                      <a:pt x="2" y="1"/>
                      <a:pt x="2" y="1"/>
                    </a:cubicBezTo>
                    <a:moveTo>
                      <a:pt x="1" y="0"/>
                    </a:moveTo>
                    <a:cubicBezTo>
                      <a:pt x="1" y="1"/>
                      <a:pt x="1" y="1"/>
                      <a:pt x="1" y="1"/>
                    </a:cubicBezTo>
                    <a:cubicBezTo>
                      <a:pt x="0" y="6"/>
                      <a:pt x="0" y="6"/>
                      <a:pt x="0" y="6"/>
                    </a:cubicBezTo>
                    <a:cubicBezTo>
                      <a:pt x="0" y="6"/>
                      <a:pt x="0" y="6"/>
                      <a:pt x="0" y="6"/>
                    </a:cubicBezTo>
                    <a:cubicBezTo>
                      <a:pt x="0" y="6"/>
                      <a:pt x="0" y="6"/>
                      <a:pt x="0" y="6"/>
                    </a:cubicBezTo>
                    <a:cubicBezTo>
                      <a:pt x="1" y="8"/>
                      <a:pt x="7" y="20"/>
                      <a:pt x="10" y="21"/>
                    </a:cubicBezTo>
                    <a:cubicBezTo>
                      <a:pt x="13" y="22"/>
                      <a:pt x="20" y="29"/>
                      <a:pt x="20" y="29"/>
                    </a:cubicBezTo>
                    <a:cubicBezTo>
                      <a:pt x="21" y="29"/>
                      <a:pt x="21" y="29"/>
                      <a:pt x="21" y="29"/>
                    </a:cubicBezTo>
                    <a:cubicBezTo>
                      <a:pt x="21" y="28"/>
                      <a:pt x="21" y="28"/>
                      <a:pt x="21" y="28"/>
                    </a:cubicBezTo>
                    <a:cubicBezTo>
                      <a:pt x="21" y="19"/>
                      <a:pt x="21" y="19"/>
                      <a:pt x="21" y="19"/>
                    </a:cubicBezTo>
                    <a:cubicBezTo>
                      <a:pt x="21" y="19"/>
                      <a:pt x="21" y="19"/>
                      <a:pt x="21" y="19"/>
                    </a:cubicBezTo>
                    <a:cubicBezTo>
                      <a:pt x="21" y="19"/>
                      <a:pt x="21" y="19"/>
                      <a:pt x="21" y="19"/>
                    </a:cubicBezTo>
                    <a:cubicBezTo>
                      <a:pt x="19" y="15"/>
                      <a:pt x="19" y="15"/>
                      <a:pt x="19" y="15"/>
                    </a:cubicBezTo>
                    <a:cubicBezTo>
                      <a:pt x="19" y="15"/>
                      <a:pt x="19" y="15"/>
                      <a:pt x="19" y="15"/>
                    </a:cubicBezTo>
                    <a:cubicBezTo>
                      <a:pt x="19" y="15"/>
                      <a:pt x="19" y="15"/>
                      <a:pt x="19" y="15"/>
                    </a:cubicBezTo>
                    <a:cubicBezTo>
                      <a:pt x="2" y="0"/>
                      <a:pt x="2" y="0"/>
                      <a:pt x="2" y="0"/>
                    </a:cubicBezTo>
                    <a:cubicBezTo>
                      <a:pt x="1" y="0"/>
                      <a:pt x="1" y="0"/>
                      <a:pt x="1"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6" name="Google Shape;856;p14"/>
              <p:cNvSpPr/>
              <p:nvPr/>
            </p:nvSpPr>
            <p:spPr>
              <a:xfrm>
                <a:off x="5741" y="2433"/>
                <a:ext cx="17" cy="14"/>
              </a:xfrm>
              <a:custGeom>
                <a:rect b="b" l="l" r="r" t="t"/>
                <a:pathLst>
                  <a:path extrusionOk="0" h="14" w="17">
                    <a:moveTo>
                      <a:pt x="0" y="6"/>
                    </a:moveTo>
                    <a:lnTo>
                      <a:pt x="2" y="0"/>
                    </a:lnTo>
                    <a:lnTo>
                      <a:pt x="10" y="3"/>
                    </a:lnTo>
                    <a:lnTo>
                      <a:pt x="17" y="11"/>
                    </a:lnTo>
                    <a:lnTo>
                      <a:pt x="12" y="14"/>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7" name="Google Shape;857;p14"/>
              <p:cNvSpPr/>
              <p:nvPr/>
            </p:nvSpPr>
            <p:spPr>
              <a:xfrm>
                <a:off x="5741" y="2433"/>
                <a:ext cx="18" cy="14"/>
              </a:xfrm>
              <a:custGeom>
                <a:rect b="b" l="l" r="r" t="t"/>
                <a:pathLst>
                  <a:path extrusionOk="0" h="14" w="18">
                    <a:moveTo>
                      <a:pt x="2" y="0"/>
                    </a:moveTo>
                    <a:lnTo>
                      <a:pt x="10" y="3"/>
                    </a:lnTo>
                    <a:lnTo>
                      <a:pt x="17" y="11"/>
                    </a:lnTo>
                    <a:lnTo>
                      <a:pt x="12" y="14"/>
                    </a:lnTo>
                    <a:lnTo>
                      <a:pt x="0" y="6"/>
                    </a:lnTo>
                    <a:lnTo>
                      <a:pt x="2" y="0"/>
                    </a:lnTo>
                    <a:close/>
                    <a:moveTo>
                      <a:pt x="1" y="0"/>
                    </a:moveTo>
                    <a:lnTo>
                      <a:pt x="1" y="0"/>
                    </a:lnTo>
                    <a:lnTo>
                      <a:pt x="0" y="5"/>
                    </a:lnTo>
                    <a:lnTo>
                      <a:pt x="0" y="6"/>
                    </a:lnTo>
                    <a:lnTo>
                      <a:pt x="0" y="6"/>
                    </a:lnTo>
                    <a:lnTo>
                      <a:pt x="12" y="14"/>
                    </a:lnTo>
                    <a:lnTo>
                      <a:pt x="12" y="14"/>
                    </a:lnTo>
                    <a:lnTo>
                      <a:pt x="12" y="14"/>
                    </a:lnTo>
                    <a:lnTo>
                      <a:pt x="17" y="11"/>
                    </a:lnTo>
                    <a:lnTo>
                      <a:pt x="18" y="11"/>
                    </a:lnTo>
                    <a:lnTo>
                      <a:pt x="17" y="11"/>
                    </a:lnTo>
                    <a:lnTo>
                      <a:pt x="11" y="3"/>
                    </a:lnTo>
                    <a:lnTo>
                      <a:pt x="10" y="3"/>
                    </a:lnTo>
                    <a:lnTo>
                      <a:pt x="10" y="3"/>
                    </a:lnTo>
                    <a:lnTo>
                      <a:pt x="2" y="0"/>
                    </a:lnTo>
                    <a:lnTo>
                      <a:pt x="1" y="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8" name="Google Shape;858;p14"/>
              <p:cNvSpPr/>
              <p:nvPr/>
            </p:nvSpPr>
            <p:spPr>
              <a:xfrm>
                <a:off x="5741" y="2433"/>
                <a:ext cx="18" cy="14"/>
              </a:xfrm>
              <a:custGeom>
                <a:rect b="b" l="l" r="r" t="t"/>
                <a:pathLst>
                  <a:path extrusionOk="0" h="14" w="18">
                    <a:moveTo>
                      <a:pt x="2" y="0"/>
                    </a:moveTo>
                    <a:lnTo>
                      <a:pt x="10" y="3"/>
                    </a:lnTo>
                    <a:lnTo>
                      <a:pt x="17" y="11"/>
                    </a:lnTo>
                    <a:lnTo>
                      <a:pt x="12" y="14"/>
                    </a:lnTo>
                    <a:lnTo>
                      <a:pt x="0" y="6"/>
                    </a:lnTo>
                    <a:lnTo>
                      <a:pt x="2" y="0"/>
                    </a:lnTo>
                    <a:moveTo>
                      <a:pt x="1" y="0"/>
                    </a:moveTo>
                    <a:lnTo>
                      <a:pt x="1" y="0"/>
                    </a:lnTo>
                    <a:lnTo>
                      <a:pt x="0" y="5"/>
                    </a:lnTo>
                    <a:lnTo>
                      <a:pt x="0" y="6"/>
                    </a:lnTo>
                    <a:lnTo>
                      <a:pt x="0" y="6"/>
                    </a:lnTo>
                    <a:lnTo>
                      <a:pt x="12" y="14"/>
                    </a:lnTo>
                    <a:lnTo>
                      <a:pt x="12" y="14"/>
                    </a:lnTo>
                    <a:lnTo>
                      <a:pt x="12" y="14"/>
                    </a:lnTo>
                    <a:lnTo>
                      <a:pt x="17" y="11"/>
                    </a:lnTo>
                    <a:lnTo>
                      <a:pt x="18" y="11"/>
                    </a:lnTo>
                    <a:lnTo>
                      <a:pt x="17" y="11"/>
                    </a:lnTo>
                    <a:lnTo>
                      <a:pt x="11" y="3"/>
                    </a:lnTo>
                    <a:lnTo>
                      <a:pt x="10" y="3"/>
                    </a:lnTo>
                    <a:lnTo>
                      <a:pt x="10" y="3"/>
                    </a:lnTo>
                    <a:lnTo>
                      <a:pt x="2" y="0"/>
                    </a:lnTo>
                    <a:lnTo>
                      <a:pt x="1" y="0"/>
                    </a:lnTo>
                    <a:lnTo>
                      <a:pt x="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9" name="Google Shape;859;p14"/>
              <p:cNvSpPr/>
              <p:nvPr/>
            </p:nvSpPr>
            <p:spPr>
              <a:xfrm>
                <a:off x="5775" y="2448"/>
                <a:ext cx="29" cy="17"/>
              </a:xfrm>
              <a:custGeom>
                <a:rect b="b" l="l" r="r" t="t"/>
                <a:pathLst>
                  <a:path extrusionOk="0" h="17" w="29">
                    <a:moveTo>
                      <a:pt x="22" y="17"/>
                    </a:moveTo>
                    <a:lnTo>
                      <a:pt x="2" y="9"/>
                    </a:lnTo>
                    <a:lnTo>
                      <a:pt x="0" y="3"/>
                    </a:lnTo>
                    <a:lnTo>
                      <a:pt x="4" y="0"/>
                    </a:lnTo>
                    <a:lnTo>
                      <a:pt x="21" y="7"/>
                    </a:lnTo>
                    <a:lnTo>
                      <a:pt x="29" y="17"/>
                    </a:lnTo>
                    <a:lnTo>
                      <a:pt x="22" y="1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0" name="Google Shape;860;p14"/>
              <p:cNvSpPr/>
              <p:nvPr/>
            </p:nvSpPr>
            <p:spPr>
              <a:xfrm>
                <a:off x="5774" y="2448"/>
                <a:ext cx="30" cy="18"/>
              </a:xfrm>
              <a:custGeom>
                <a:rect b="b" l="l" r="r" t="t"/>
                <a:pathLst>
                  <a:path extrusionOk="0" h="18" w="30">
                    <a:moveTo>
                      <a:pt x="5" y="0"/>
                    </a:moveTo>
                    <a:lnTo>
                      <a:pt x="22" y="7"/>
                    </a:lnTo>
                    <a:lnTo>
                      <a:pt x="29" y="17"/>
                    </a:lnTo>
                    <a:lnTo>
                      <a:pt x="23" y="17"/>
                    </a:lnTo>
                    <a:lnTo>
                      <a:pt x="3" y="8"/>
                    </a:lnTo>
                    <a:lnTo>
                      <a:pt x="1" y="3"/>
                    </a:lnTo>
                    <a:lnTo>
                      <a:pt x="5" y="0"/>
                    </a:lnTo>
                    <a:close/>
                    <a:moveTo>
                      <a:pt x="5" y="0"/>
                    </a:moveTo>
                    <a:lnTo>
                      <a:pt x="5" y="0"/>
                    </a:lnTo>
                    <a:lnTo>
                      <a:pt x="1" y="3"/>
                    </a:lnTo>
                    <a:lnTo>
                      <a:pt x="0" y="3"/>
                    </a:lnTo>
                    <a:lnTo>
                      <a:pt x="0" y="3"/>
                    </a:lnTo>
                    <a:lnTo>
                      <a:pt x="2" y="8"/>
                    </a:lnTo>
                    <a:lnTo>
                      <a:pt x="2" y="9"/>
                    </a:lnTo>
                    <a:lnTo>
                      <a:pt x="3" y="9"/>
                    </a:lnTo>
                    <a:lnTo>
                      <a:pt x="23" y="18"/>
                    </a:lnTo>
                    <a:lnTo>
                      <a:pt x="23" y="18"/>
                    </a:lnTo>
                    <a:lnTo>
                      <a:pt x="23" y="18"/>
                    </a:lnTo>
                    <a:lnTo>
                      <a:pt x="29" y="18"/>
                    </a:lnTo>
                    <a:lnTo>
                      <a:pt x="30" y="18"/>
                    </a:lnTo>
                    <a:lnTo>
                      <a:pt x="29" y="17"/>
                    </a:lnTo>
                    <a:lnTo>
                      <a:pt x="22" y="7"/>
                    </a:lnTo>
                    <a:lnTo>
                      <a:pt x="22" y="7"/>
                    </a:lnTo>
                    <a:lnTo>
                      <a:pt x="22" y="7"/>
                    </a:lnTo>
                    <a:lnTo>
                      <a:pt x="6"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1" name="Google Shape;861;p14"/>
              <p:cNvSpPr/>
              <p:nvPr/>
            </p:nvSpPr>
            <p:spPr>
              <a:xfrm>
                <a:off x="5774" y="2448"/>
                <a:ext cx="30" cy="18"/>
              </a:xfrm>
              <a:custGeom>
                <a:rect b="b" l="l" r="r" t="t"/>
                <a:pathLst>
                  <a:path extrusionOk="0" h="18" w="30">
                    <a:moveTo>
                      <a:pt x="5" y="0"/>
                    </a:moveTo>
                    <a:lnTo>
                      <a:pt x="22" y="7"/>
                    </a:lnTo>
                    <a:lnTo>
                      <a:pt x="29" y="17"/>
                    </a:lnTo>
                    <a:lnTo>
                      <a:pt x="23" y="17"/>
                    </a:lnTo>
                    <a:lnTo>
                      <a:pt x="3" y="8"/>
                    </a:lnTo>
                    <a:lnTo>
                      <a:pt x="1" y="3"/>
                    </a:lnTo>
                    <a:lnTo>
                      <a:pt x="5" y="0"/>
                    </a:lnTo>
                    <a:moveTo>
                      <a:pt x="5" y="0"/>
                    </a:moveTo>
                    <a:lnTo>
                      <a:pt x="5" y="0"/>
                    </a:lnTo>
                    <a:lnTo>
                      <a:pt x="1" y="3"/>
                    </a:lnTo>
                    <a:lnTo>
                      <a:pt x="0" y="3"/>
                    </a:lnTo>
                    <a:lnTo>
                      <a:pt x="0" y="3"/>
                    </a:lnTo>
                    <a:lnTo>
                      <a:pt x="2" y="8"/>
                    </a:lnTo>
                    <a:lnTo>
                      <a:pt x="2" y="9"/>
                    </a:lnTo>
                    <a:lnTo>
                      <a:pt x="3" y="9"/>
                    </a:lnTo>
                    <a:lnTo>
                      <a:pt x="23" y="18"/>
                    </a:lnTo>
                    <a:lnTo>
                      <a:pt x="23" y="18"/>
                    </a:lnTo>
                    <a:lnTo>
                      <a:pt x="23" y="18"/>
                    </a:lnTo>
                    <a:lnTo>
                      <a:pt x="29" y="18"/>
                    </a:lnTo>
                    <a:lnTo>
                      <a:pt x="30" y="18"/>
                    </a:lnTo>
                    <a:lnTo>
                      <a:pt x="29" y="17"/>
                    </a:lnTo>
                    <a:lnTo>
                      <a:pt x="22" y="7"/>
                    </a:lnTo>
                    <a:lnTo>
                      <a:pt x="22" y="7"/>
                    </a:lnTo>
                    <a:lnTo>
                      <a:pt x="22" y="7"/>
                    </a:lnTo>
                    <a:lnTo>
                      <a:pt x="6"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2" name="Google Shape;862;p14"/>
              <p:cNvSpPr/>
              <p:nvPr/>
            </p:nvSpPr>
            <p:spPr>
              <a:xfrm>
                <a:off x="5813" y="2466"/>
                <a:ext cx="21" cy="22"/>
              </a:xfrm>
              <a:custGeom>
                <a:rect b="b" l="l" r="r" t="t"/>
                <a:pathLst>
                  <a:path extrusionOk="0" h="22" w="21">
                    <a:moveTo>
                      <a:pt x="15" y="20"/>
                    </a:moveTo>
                    <a:lnTo>
                      <a:pt x="3" y="9"/>
                    </a:lnTo>
                    <a:lnTo>
                      <a:pt x="0" y="4"/>
                    </a:lnTo>
                    <a:lnTo>
                      <a:pt x="3" y="0"/>
                    </a:lnTo>
                    <a:lnTo>
                      <a:pt x="9" y="2"/>
                    </a:lnTo>
                    <a:lnTo>
                      <a:pt x="21" y="17"/>
                    </a:lnTo>
                    <a:lnTo>
                      <a:pt x="20" y="22"/>
                    </a:lnTo>
                    <a:lnTo>
                      <a:pt x="15" y="2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3" name="Google Shape;863;p14"/>
              <p:cNvSpPr/>
              <p:nvPr/>
            </p:nvSpPr>
            <p:spPr>
              <a:xfrm>
                <a:off x="5813" y="2466"/>
                <a:ext cx="22" cy="22"/>
              </a:xfrm>
              <a:custGeom>
                <a:rect b="b" l="l" r="r" t="t"/>
                <a:pathLst>
                  <a:path extrusionOk="0" h="22" w="22">
                    <a:moveTo>
                      <a:pt x="3" y="0"/>
                    </a:moveTo>
                    <a:lnTo>
                      <a:pt x="9" y="2"/>
                    </a:lnTo>
                    <a:lnTo>
                      <a:pt x="21" y="17"/>
                    </a:lnTo>
                    <a:lnTo>
                      <a:pt x="20" y="21"/>
                    </a:lnTo>
                    <a:lnTo>
                      <a:pt x="15" y="20"/>
                    </a:lnTo>
                    <a:lnTo>
                      <a:pt x="3" y="9"/>
                    </a:lnTo>
                    <a:lnTo>
                      <a:pt x="0" y="4"/>
                    </a:lnTo>
                    <a:lnTo>
                      <a:pt x="3" y="0"/>
                    </a:lnTo>
                    <a:close/>
                    <a:moveTo>
                      <a:pt x="3" y="0"/>
                    </a:moveTo>
                    <a:lnTo>
                      <a:pt x="3" y="0"/>
                    </a:lnTo>
                    <a:lnTo>
                      <a:pt x="0" y="3"/>
                    </a:lnTo>
                    <a:lnTo>
                      <a:pt x="0" y="4"/>
                    </a:lnTo>
                    <a:lnTo>
                      <a:pt x="0" y="4"/>
                    </a:lnTo>
                    <a:lnTo>
                      <a:pt x="3" y="9"/>
                    </a:lnTo>
                    <a:lnTo>
                      <a:pt x="3" y="9"/>
                    </a:lnTo>
                    <a:lnTo>
                      <a:pt x="3" y="9"/>
                    </a:lnTo>
                    <a:lnTo>
                      <a:pt x="14" y="20"/>
                    </a:lnTo>
                    <a:lnTo>
                      <a:pt x="14" y="20"/>
                    </a:lnTo>
                    <a:lnTo>
                      <a:pt x="14" y="20"/>
                    </a:lnTo>
                    <a:lnTo>
                      <a:pt x="20" y="22"/>
                    </a:lnTo>
                    <a:lnTo>
                      <a:pt x="21" y="22"/>
                    </a:lnTo>
                    <a:lnTo>
                      <a:pt x="21" y="21"/>
                    </a:lnTo>
                    <a:lnTo>
                      <a:pt x="22" y="17"/>
                    </a:lnTo>
                    <a:lnTo>
                      <a:pt x="22" y="17"/>
                    </a:lnTo>
                    <a:lnTo>
                      <a:pt x="22" y="17"/>
                    </a:lnTo>
                    <a:lnTo>
                      <a:pt x="9" y="2"/>
                    </a:lnTo>
                    <a:lnTo>
                      <a:pt x="9" y="1"/>
                    </a:lnTo>
                    <a:lnTo>
                      <a:pt x="9" y="1"/>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4" name="Google Shape;864;p14"/>
              <p:cNvSpPr/>
              <p:nvPr/>
            </p:nvSpPr>
            <p:spPr>
              <a:xfrm>
                <a:off x="5813" y="2466"/>
                <a:ext cx="22" cy="22"/>
              </a:xfrm>
              <a:custGeom>
                <a:rect b="b" l="l" r="r" t="t"/>
                <a:pathLst>
                  <a:path extrusionOk="0" h="22" w="22">
                    <a:moveTo>
                      <a:pt x="3" y="0"/>
                    </a:moveTo>
                    <a:lnTo>
                      <a:pt x="9" y="2"/>
                    </a:lnTo>
                    <a:lnTo>
                      <a:pt x="21" y="17"/>
                    </a:lnTo>
                    <a:lnTo>
                      <a:pt x="20" y="21"/>
                    </a:lnTo>
                    <a:lnTo>
                      <a:pt x="15" y="20"/>
                    </a:lnTo>
                    <a:lnTo>
                      <a:pt x="3" y="9"/>
                    </a:lnTo>
                    <a:lnTo>
                      <a:pt x="0" y="4"/>
                    </a:lnTo>
                    <a:lnTo>
                      <a:pt x="3" y="0"/>
                    </a:lnTo>
                    <a:moveTo>
                      <a:pt x="3" y="0"/>
                    </a:moveTo>
                    <a:lnTo>
                      <a:pt x="3" y="0"/>
                    </a:lnTo>
                    <a:lnTo>
                      <a:pt x="0" y="3"/>
                    </a:lnTo>
                    <a:lnTo>
                      <a:pt x="0" y="4"/>
                    </a:lnTo>
                    <a:lnTo>
                      <a:pt x="0" y="4"/>
                    </a:lnTo>
                    <a:lnTo>
                      <a:pt x="3" y="9"/>
                    </a:lnTo>
                    <a:lnTo>
                      <a:pt x="3" y="9"/>
                    </a:lnTo>
                    <a:lnTo>
                      <a:pt x="3" y="9"/>
                    </a:lnTo>
                    <a:lnTo>
                      <a:pt x="14" y="20"/>
                    </a:lnTo>
                    <a:lnTo>
                      <a:pt x="14" y="20"/>
                    </a:lnTo>
                    <a:lnTo>
                      <a:pt x="14" y="20"/>
                    </a:lnTo>
                    <a:lnTo>
                      <a:pt x="20" y="22"/>
                    </a:lnTo>
                    <a:lnTo>
                      <a:pt x="21" y="22"/>
                    </a:lnTo>
                    <a:lnTo>
                      <a:pt x="21" y="21"/>
                    </a:lnTo>
                    <a:lnTo>
                      <a:pt x="22" y="17"/>
                    </a:lnTo>
                    <a:lnTo>
                      <a:pt x="22" y="17"/>
                    </a:lnTo>
                    <a:lnTo>
                      <a:pt x="22" y="17"/>
                    </a:lnTo>
                    <a:lnTo>
                      <a:pt x="9" y="2"/>
                    </a:lnTo>
                    <a:lnTo>
                      <a:pt x="9" y="1"/>
                    </a:lnTo>
                    <a:lnTo>
                      <a:pt x="9" y="1"/>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5" name="Google Shape;865;p14"/>
              <p:cNvSpPr/>
              <p:nvPr/>
            </p:nvSpPr>
            <p:spPr>
              <a:xfrm>
                <a:off x="5829" y="2496"/>
                <a:ext cx="16" cy="11"/>
              </a:xfrm>
              <a:custGeom>
                <a:rect b="b" l="l" r="r" t="t"/>
                <a:pathLst>
                  <a:path extrusionOk="0" h="11" w="16">
                    <a:moveTo>
                      <a:pt x="1" y="5"/>
                    </a:moveTo>
                    <a:lnTo>
                      <a:pt x="0" y="0"/>
                    </a:lnTo>
                    <a:lnTo>
                      <a:pt x="8" y="0"/>
                    </a:lnTo>
                    <a:lnTo>
                      <a:pt x="15" y="3"/>
                    </a:lnTo>
                    <a:lnTo>
                      <a:pt x="16" y="10"/>
                    </a:lnTo>
                    <a:lnTo>
                      <a:pt x="11" y="11"/>
                    </a:lnTo>
                    <a:lnTo>
                      <a:pt x="1"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6" name="Google Shape;866;p14"/>
              <p:cNvSpPr/>
              <p:nvPr/>
            </p:nvSpPr>
            <p:spPr>
              <a:xfrm>
                <a:off x="5829" y="2496"/>
                <a:ext cx="16" cy="11"/>
              </a:xfrm>
              <a:custGeom>
                <a:rect b="b" l="l" r="r" t="t"/>
                <a:pathLst>
                  <a:path extrusionOk="0" h="11" w="16">
                    <a:moveTo>
                      <a:pt x="8" y="0"/>
                    </a:moveTo>
                    <a:lnTo>
                      <a:pt x="15" y="3"/>
                    </a:lnTo>
                    <a:lnTo>
                      <a:pt x="16" y="10"/>
                    </a:lnTo>
                    <a:lnTo>
                      <a:pt x="11" y="11"/>
                    </a:lnTo>
                    <a:lnTo>
                      <a:pt x="1" y="5"/>
                    </a:lnTo>
                    <a:lnTo>
                      <a:pt x="1" y="0"/>
                    </a:lnTo>
                    <a:lnTo>
                      <a:pt x="8" y="0"/>
                    </a:lnTo>
                    <a:close/>
                    <a:moveTo>
                      <a:pt x="8" y="0"/>
                    </a:moveTo>
                    <a:lnTo>
                      <a:pt x="8" y="0"/>
                    </a:lnTo>
                    <a:lnTo>
                      <a:pt x="1" y="0"/>
                    </a:lnTo>
                    <a:lnTo>
                      <a:pt x="0" y="0"/>
                    </a:lnTo>
                    <a:lnTo>
                      <a:pt x="0" y="0"/>
                    </a:lnTo>
                    <a:lnTo>
                      <a:pt x="1" y="5"/>
                    </a:lnTo>
                    <a:lnTo>
                      <a:pt x="1" y="5"/>
                    </a:lnTo>
                    <a:lnTo>
                      <a:pt x="1" y="5"/>
                    </a:lnTo>
                    <a:lnTo>
                      <a:pt x="11" y="11"/>
                    </a:lnTo>
                    <a:lnTo>
                      <a:pt x="11" y="11"/>
                    </a:lnTo>
                    <a:lnTo>
                      <a:pt x="11" y="11"/>
                    </a:lnTo>
                    <a:lnTo>
                      <a:pt x="16" y="10"/>
                    </a:lnTo>
                    <a:lnTo>
                      <a:pt x="16" y="10"/>
                    </a:lnTo>
                    <a:lnTo>
                      <a:pt x="16" y="10"/>
                    </a:lnTo>
                    <a:lnTo>
                      <a:pt x="15" y="3"/>
                    </a:lnTo>
                    <a:lnTo>
                      <a:pt x="15" y="2"/>
                    </a:lnTo>
                    <a:lnTo>
                      <a:pt x="15" y="2"/>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7" name="Google Shape;867;p14"/>
              <p:cNvSpPr/>
              <p:nvPr/>
            </p:nvSpPr>
            <p:spPr>
              <a:xfrm>
                <a:off x="5829" y="2496"/>
                <a:ext cx="16" cy="11"/>
              </a:xfrm>
              <a:custGeom>
                <a:rect b="b" l="l" r="r" t="t"/>
                <a:pathLst>
                  <a:path extrusionOk="0" h="11" w="16">
                    <a:moveTo>
                      <a:pt x="8" y="0"/>
                    </a:moveTo>
                    <a:lnTo>
                      <a:pt x="15" y="3"/>
                    </a:lnTo>
                    <a:lnTo>
                      <a:pt x="16" y="10"/>
                    </a:lnTo>
                    <a:lnTo>
                      <a:pt x="11" y="11"/>
                    </a:lnTo>
                    <a:lnTo>
                      <a:pt x="1" y="5"/>
                    </a:lnTo>
                    <a:lnTo>
                      <a:pt x="1" y="0"/>
                    </a:lnTo>
                    <a:lnTo>
                      <a:pt x="8" y="0"/>
                    </a:lnTo>
                    <a:moveTo>
                      <a:pt x="8" y="0"/>
                    </a:moveTo>
                    <a:lnTo>
                      <a:pt x="8" y="0"/>
                    </a:lnTo>
                    <a:lnTo>
                      <a:pt x="1" y="0"/>
                    </a:lnTo>
                    <a:lnTo>
                      <a:pt x="0" y="0"/>
                    </a:lnTo>
                    <a:lnTo>
                      <a:pt x="0" y="0"/>
                    </a:lnTo>
                    <a:lnTo>
                      <a:pt x="1" y="5"/>
                    </a:lnTo>
                    <a:lnTo>
                      <a:pt x="1" y="5"/>
                    </a:lnTo>
                    <a:lnTo>
                      <a:pt x="1" y="5"/>
                    </a:lnTo>
                    <a:lnTo>
                      <a:pt x="11" y="11"/>
                    </a:lnTo>
                    <a:lnTo>
                      <a:pt x="11" y="11"/>
                    </a:lnTo>
                    <a:lnTo>
                      <a:pt x="11" y="11"/>
                    </a:lnTo>
                    <a:lnTo>
                      <a:pt x="16" y="10"/>
                    </a:lnTo>
                    <a:lnTo>
                      <a:pt x="16" y="10"/>
                    </a:lnTo>
                    <a:lnTo>
                      <a:pt x="16" y="10"/>
                    </a:lnTo>
                    <a:lnTo>
                      <a:pt x="15" y="3"/>
                    </a:lnTo>
                    <a:lnTo>
                      <a:pt x="15" y="2"/>
                    </a:lnTo>
                    <a:lnTo>
                      <a:pt x="15" y="2"/>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68" name="Google Shape;868;p14"/>
            <p:cNvGrpSpPr/>
            <p:nvPr/>
          </p:nvGrpSpPr>
          <p:grpSpPr>
            <a:xfrm>
              <a:off x="2801" y="969"/>
              <a:ext cx="3535" cy="2291"/>
              <a:chOff x="2801" y="969"/>
              <a:chExt cx="3535" cy="2291"/>
            </a:xfrm>
          </p:grpSpPr>
          <p:sp>
            <p:nvSpPr>
              <p:cNvPr id="869" name="Google Shape;869;p14"/>
              <p:cNvSpPr/>
              <p:nvPr/>
            </p:nvSpPr>
            <p:spPr>
              <a:xfrm>
                <a:off x="5803" y="2513"/>
                <a:ext cx="12" cy="8"/>
              </a:xfrm>
              <a:custGeom>
                <a:rect b="b" l="l" r="r" t="t"/>
                <a:pathLst>
                  <a:path extrusionOk="0" h="8" w="12">
                    <a:moveTo>
                      <a:pt x="0" y="6"/>
                    </a:moveTo>
                    <a:lnTo>
                      <a:pt x="0" y="2"/>
                    </a:lnTo>
                    <a:lnTo>
                      <a:pt x="5" y="0"/>
                    </a:lnTo>
                    <a:lnTo>
                      <a:pt x="12" y="6"/>
                    </a:lnTo>
                    <a:lnTo>
                      <a:pt x="3" y="8"/>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0" name="Google Shape;870;p14"/>
              <p:cNvSpPr/>
              <p:nvPr/>
            </p:nvSpPr>
            <p:spPr>
              <a:xfrm>
                <a:off x="5803" y="2512"/>
                <a:ext cx="12" cy="9"/>
              </a:xfrm>
              <a:custGeom>
                <a:rect b="b" l="l" r="r" t="t"/>
                <a:pathLst>
                  <a:path extrusionOk="0" h="9" w="12">
                    <a:moveTo>
                      <a:pt x="5" y="1"/>
                    </a:moveTo>
                    <a:lnTo>
                      <a:pt x="11" y="7"/>
                    </a:lnTo>
                    <a:lnTo>
                      <a:pt x="3" y="9"/>
                    </a:lnTo>
                    <a:lnTo>
                      <a:pt x="0" y="7"/>
                    </a:lnTo>
                    <a:lnTo>
                      <a:pt x="0" y="3"/>
                    </a:lnTo>
                    <a:lnTo>
                      <a:pt x="5" y="1"/>
                    </a:lnTo>
                    <a:close/>
                    <a:moveTo>
                      <a:pt x="5" y="0"/>
                    </a:moveTo>
                    <a:lnTo>
                      <a:pt x="5" y="0"/>
                    </a:lnTo>
                    <a:lnTo>
                      <a:pt x="0" y="2"/>
                    </a:lnTo>
                    <a:lnTo>
                      <a:pt x="0" y="2"/>
                    </a:lnTo>
                    <a:lnTo>
                      <a:pt x="0" y="3"/>
                    </a:lnTo>
                    <a:lnTo>
                      <a:pt x="0" y="7"/>
                    </a:lnTo>
                    <a:lnTo>
                      <a:pt x="0" y="7"/>
                    </a:lnTo>
                    <a:lnTo>
                      <a:pt x="0" y="7"/>
                    </a:lnTo>
                    <a:lnTo>
                      <a:pt x="3" y="9"/>
                    </a:lnTo>
                    <a:lnTo>
                      <a:pt x="3" y="9"/>
                    </a:lnTo>
                    <a:lnTo>
                      <a:pt x="3" y="9"/>
                    </a:lnTo>
                    <a:lnTo>
                      <a:pt x="12" y="8"/>
                    </a:lnTo>
                    <a:lnTo>
                      <a:pt x="12" y="7"/>
                    </a:lnTo>
                    <a:lnTo>
                      <a:pt x="12" y="7"/>
                    </a:lnTo>
                    <a:lnTo>
                      <a:pt x="5" y="1"/>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1" name="Google Shape;871;p14"/>
              <p:cNvSpPr/>
              <p:nvPr/>
            </p:nvSpPr>
            <p:spPr>
              <a:xfrm>
                <a:off x="5803" y="2512"/>
                <a:ext cx="12" cy="9"/>
              </a:xfrm>
              <a:custGeom>
                <a:rect b="b" l="l" r="r" t="t"/>
                <a:pathLst>
                  <a:path extrusionOk="0" h="9" w="12">
                    <a:moveTo>
                      <a:pt x="5" y="1"/>
                    </a:moveTo>
                    <a:lnTo>
                      <a:pt x="11" y="7"/>
                    </a:lnTo>
                    <a:lnTo>
                      <a:pt x="3" y="9"/>
                    </a:lnTo>
                    <a:lnTo>
                      <a:pt x="0" y="7"/>
                    </a:lnTo>
                    <a:lnTo>
                      <a:pt x="0" y="3"/>
                    </a:lnTo>
                    <a:lnTo>
                      <a:pt x="5" y="1"/>
                    </a:lnTo>
                    <a:moveTo>
                      <a:pt x="5" y="0"/>
                    </a:moveTo>
                    <a:lnTo>
                      <a:pt x="5" y="0"/>
                    </a:lnTo>
                    <a:lnTo>
                      <a:pt x="0" y="2"/>
                    </a:lnTo>
                    <a:lnTo>
                      <a:pt x="0" y="2"/>
                    </a:lnTo>
                    <a:lnTo>
                      <a:pt x="0" y="3"/>
                    </a:lnTo>
                    <a:lnTo>
                      <a:pt x="0" y="7"/>
                    </a:lnTo>
                    <a:lnTo>
                      <a:pt x="0" y="7"/>
                    </a:lnTo>
                    <a:lnTo>
                      <a:pt x="0" y="7"/>
                    </a:lnTo>
                    <a:lnTo>
                      <a:pt x="3" y="9"/>
                    </a:lnTo>
                    <a:lnTo>
                      <a:pt x="3" y="9"/>
                    </a:lnTo>
                    <a:lnTo>
                      <a:pt x="3" y="9"/>
                    </a:lnTo>
                    <a:lnTo>
                      <a:pt x="12" y="8"/>
                    </a:lnTo>
                    <a:lnTo>
                      <a:pt x="12" y="7"/>
                    </a:lnTo>
                    <a:lnTo>
                      <a:pt x="12" y="7"/>
                    </a:lnTo>
                    <a:lnTo>
                      <a:pt x="5" y="1"/>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2" name="Google Shape;872;p14"/>
              <p:cNvSpPr/>
              <p:nvPr/>
            </p:nvSpPr>
            <p:spPr>
              <a:xfrm>
                <a:off x="5800" y="2479"/>
                <a:ext cx="16" cy="9"/>
              </a:xfrm>
              <a:custGeom>
                <a:rect b="b" l="l" r="r" t="t"/>
                <a:pathLst>
                  <a:path extrusionOk="0" h="9" w="16">
                    <a:moveTo>
                      <a:pt x="0" y="3"/>
                    </a:moveTo>
                    <a:lnTo>
                      <a:pt x="0" y="0"/>
                    </a:lnTo>
                    <a:lnTo>
                      <a:pt x="8" y="0"/>
                    </a:lnTo>
                    <a:lnTo>
                      <a:pt x="16" y="5"/>
                    </a:lnTo>
                    <a:lnTo>
                      <a:pt x="8" y="9"/>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3" name="Google Shape;873;p14"/>
              <p:cNvSpPr/>
              <p:nvPr/>
            </p:nvSpPr>
            <p:spPr>
              <a:xfrm>
                <a:off x="5800" y="2479"/>
                <a:ext cx="16" cy="9"/>
              </a:xfrm>
              <a:custGeom>
                <a:rect b="b" l="l" r="r" t="t"/>
                <a:pathLst>
                  <a:path extrusionOk="0" h="9" w="16">
                    <a:moveTo>
                      <a:pt x="8" y="0"/>
                    </a:moveTo>
                    <a:lnTo>
                      <a:pt x="15" y="5"/>
                    </a:lnTo>
                    <a:lnTo>
                      <a:pt x="8" y="8"/>
                    </a:lnTo>
                    <a:lnTo>
                      <a:pt x="0" y="3"/>
                    </a:lnTo>
                    <a:lnTo>
                      <a:pt x="0" y="0"/>
                    </a:lnTo>
                    <a:lnTo>
                      <a:pt x="8" y="0"/>
                    </a:lnTo>
                    <a:close/>
                    <a:moveTo>
                      <a:pt x="8" y="0"/>
                    </a:moveTo>
                    <a:lnTo>
                      <a:pt x="8" y="0"/>
                    </a:lnTo>
                    <a:lnTo>
                      <a:pt x="0" y="0"/>
                    </a:lnTo>
                    <a:lnTo>
                      <a:pt x="0" y="0"/>
                    </a:lnTo>
                    <a:lnTo>
                      <a:pt x="0" y="0"/>
                    </a:lnTo>
                    <a:lnTo>
                      <a:pt x="0" y="3"/>
                    </a:lnTo>
                    <a:lnTo>
                      <a:pt x="0" y="3"/>
                    </a:lnTo>
                    <a:lnTo>
                      <a:pt x="0" y="3"/>
                    </a:lnTo>
                    <a:lnTo>
                      <a:pt x="8" y="9"/>
                    </a:lnTo>
                    <a:lnTo>
                      <a:pt x="8" y="9"/>
                    </a:lnTo>
                    <a:lnTo>
                      <a:pt x="8" y="9"/>
                    </a:lnTo>
                    <a:lnTo>
                      <a:pt x="15" y="5"/>
                    </a:lnTo>
                    <a:lnTo>
                      <a:pt x="16" y="5"/>
                    </a:lnTo>
                    <a:lnTo>
                      <a:pt x="16" y="4"/>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4" name="Google Shape;874;p14"/>
              <p:cNvSpPr/>
              <p:nvPr/>
            </p:nvSpPr>
            <p:spPr>
              <a:xfrm>
                <a:off x="5800" y="2479"/>
                <a:ext cx="16" cy="9"/>
              </a:xfrm>
              <a:custGeom>
                <a:rect b="b" l="l" r="r" t="t"/>
                <a:pathLst>
                  <a:path extrusionOk="0" h="9" w="16">
                    <a:moveTo>
                      <a:pt x="8" y="0"/>
                    </a:moveTo>
                    <a:lnTo>
                      <a:pt x="15" y="5"/>
                    </a:lnTo>
                    <a:lnTo>
                      <a:pt x="8" y="8"/>
                    </a:lnTo>
                    <a:lnTo>
                      <a:pt x="0" y="3"/>
                    </a:lnTo>
                    <a:lnTo>
                      <a:pt x="0" y="0"/>
                    </a:lnTo>
                    <a:lnTo>
                      <a:pt x="8" y="0"/>
                    </a:lnTo>
                    <a:moveTo>
                      <a:pt x="8" y="0"/>
                    </a:moveTo>
                    <a:lnTo>
                      <a:pt x="8" y="0"/>
                    </a:lnTo>
                    <a:lnTo>
                      <a:pt x="0" y="0"/>
                    </a:lnTo>
                    <a:lnTo>
                      <a:pt x="0" y="0"/>
                    </a:lnTo>
                    <a:lnTo>
                      <a:pt x="0" y="0"/>
                    </a:lnTo>
                    <a:lnTo>
                      <a:pt x="0" y="3"/>
                    </a:lnTo>
                    <a:lnTo>
                      <a:pt x="0" y="3"/>
                    </a:lnTo>
                    <a:lnTo>
                      <a:pt x="0" y="3"/>
                    </a:lnTo>
                    <a:lnTo>
                      <a:pt x="8" y="9"/>
                    </a:lnTo>
                    <a:lnTo>
                      <a:pt x="8" y="9"/>
                    </a:lnTo>
                    <a:lnTo>
                      <a:pt x="8" y="9"/>
                    </a:lnTo>
                    <a:lnTo>
                      <a:pt x="15" y="5"/>
                    </a:lnTo>
                    <a:lnTo>
                      <a:pt x="16" y="5"/>
                    </a:lnTo>
                    <a:lnTo>
                      <a:pt x="16" y="4"/>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5" name="Google Shape;875;p14"/>
              <p:cNvSpPr/>
              <p:nvPr/>
            </p:nvSpPr>
            <p:spPr>
              <a:xfrm>
                <a:off x="5641" y="2487"/>
                <a:ext cx="9" cy="12"/>
              </a:xfrm>
              <a:custGeom>
                <a:rect b="b" l="l" r="r" t="t"/>
                <a:pathLst>
                  <a:path extrusionOk="0" h="12" w="9">
                    <a:moveTo>
                      <a:pt x="4" y="12"/>
                    </a:moveTo>
                    <a:lnTo>
                      <a:pt x="3" y="7"/>
                    </a:lnTo>
                    <a:lnTo>
                      <a:pt x="0" y="3"/>
                    </a:lnTo>
                    <a:lnTo>
                      <a:pt x="4" y="0"/>
                    </a:lnTo>
                    <a:lnTo>
                      <a:pt x="8" y="6"/>
                    </a:lnTo>
                    <a:lnTo>
                      <a:pt x="9" y="12"/>
                    </a:lnTo>
                    <a:lnTo>
                      <a:pt x="4"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6" name="Google Shape;876;p14"/>
              <p:cNvSpPr/>
              <p:nvPr/>
            </p:nvSpPr>
            <p:spPr>
              <a:xfrm>
                <a:off x="5640" y="2487"/>
                <a:ext cx="10" cy="12"/>
              </a:xfrm>
              <a:custGeom>
                <a:rect b="b" l="l" r="r" t="t"/>
                <a:pathLst>
                  <a:path extrusionOk="0" h="12" w="10">
                    <a:moveTo>
                      <a:pt x="5" y="0"/>
                    </a:moveTo>
                    <a:lnTo>
                      <a:pt x="8" y="6"/>
                    </a:lnTo>
                    <a:lnTo>
                      <a:pt x="9" y="12"/>
                    </a:lnTo>
                    <a:lnTo>
                      <a:pt x="5" y="12"/>
                    </a:lnTo>
                    <a:lnTo>
                      <a:pt x="5" y="6"/>
                    </a:lnTo>
                    <a:lnTo>
                      <a:pt x="1" y="3"/>
                    </a:lnTo>
                    <a:lnTo>
                      <a:pt x="5" y="0"/>
                    </a:lnTo>
                    <a:close/>
                    <a:moveTo>
                      <a:pt x="5" y="0"/>
                    </a:moveTo>
                    <a:lnTo>
                      <a:pt x="4" y="0"/>
                    </a:lnTo>
                    <a:lnTo>
                      <a:pt x="1" y="3"/>
                    </a:lnTo>
                    <a:lnTo>
                      <a:pt x="0" y="3"/>
                    </a:lnTo>
                    <a:lnTo>
                      <a:pt x="1" y="3"/>
                    </a:lnTo>
                    <a:lnTo>
                      <a:pt x="4" y="7"/>
                    </a:lnTo>
                    <a:lnTo>
                      <a:pt x="5" y="12"/>
                    </a:lnTo>
                    <a:lnTo>
                      <a:pt x="5" y="12"/>
                    </a:lnTo>
                    <a:lnTo>
                      <a:pt x="5" y="12"/>
                    </a:lnTo>
                    <a:lnTo>
                      <a:pt x="9" y="12"/>
                    </a:lnTo>
                    <a:lnTo>
                      <a:pt x="10" y="12"/>
                    </a:lnTo>
                    <a:lnTo>
                      <a:pt x="10" y="12"/>
                    </a:lnTo>
                    <a:lnTo>
                      <a:pt x="9" y="6"/>
                    </a:lnTo>
                    <a:lnTo>
                      <a:pt x="9" y="6"/>
                    </a:lnTo>
                    <a:lnTo>
                      <a:pt x="9" y="6"/>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7" name="Google Shape;877;p14"/>
              <p:cNvSpPr/>
              <p:nvPr/>
            </p:nvSpPr>
            <p:spPr>
              <a:xfrm>
                <a:off x="5640" y="2487"/>
                <a:ext cx="10" cy="12"/>
              </a:xfrm>
              <a:custGeom>
                <a:rect b="b" l="l" r="r" t="t"/>
                <a:pathLst>
                  <a:path extrusionOk="0" h="12" w="10">
                    <a:moveTo>
                      <a:pt x="5" y="0"/>
                    </a:moveTo>
                    <a:lnTo>
                      <a:pt x="8" y="6"/>
                    </a:lnTo>
                    <a:lnTo>
                      <a:pt x="9" y="12"/>
                    </a:lnTo>
                    <a:lnTo>
                      <a:pt x="5" y="12"/>
                    </a:lnTo>
                    <a:lnTo>
                      <a:pt x="5" y="6"/>
                    </a:lnTo>
                    <a:lnTo>
                      <a:pt x="1" y="3"/>
                    </a:lnTo>
                    <a:lnTo>
                      <a:pt x="5" y="0"/>
                    </a:lnTo>
                    <a:moveTo>
                      <a:pt x="5" y="0"/>
                    </a:moveTo>
                    <a:lnTo>
                      <a:pt x="4" y="0"/>
                    </a:lnTo>
                    <a:lnTo>
                      <a:pt x="1" y="3"/>
                    </a:lnTo>
                    <a:lnTo>
                      <a:pt x="0" y="3"/>
                    </a:lnTo>
                    <a:lnTo>
                      <a:pt x="1" y="3"/>
                    </a:lnTo>
                    <a:lnTo>
                      <a:pt x="4" y="7"/>
                    </a:lnTo>
                    <a:lnTo>
                      <a:pt x="5" y="12"/>
                    </a:lnTo>
                    <a:lnTo>
                      <a:pt x="5" y="12"/>
                    </a:lnTo>
                    <a:lnTo>
                      <a:pt x="5" y="12"/>
                    </a:lnTo>
                    <a:lnTo>
                      <a:pt x="9" y="12"/>
                    </a:lnTo>
                    <a:lnTo>
                      <a:pt x="10" y="12"/>
                    </a:lnTo>
                    <a:lnTo>
                      <a:pt x="10" y="12"/>
                    </a:lnTo>
                    <a:lnTo>
                      <a:pt x="9" y="6"/>
                    </a:lnTo>
                    <a:lnTo>
                      <a:pt x="9" y="6"/>
                    </a:lnTo>
                    <a:lnTo>
                      <a:pt x="9" y="6"/>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8" name="Google Shape;878;p14"/>
              <p:cNvSpPr/>
              <p:nvPr/>
            </p:nvSpPr>
            <p:spPr>
              <a:xfrm>
                <a:off x="5672" y="2501"/>
                <a:ext cx="10" cy="7"/>
              </a:xfrm>
              <a:custGeom>
                <a:rect b="b" l="l" r="r" t="t"/>
                <a:pathLst>
                  <a:path extrusionOk="0" h="7" w="10">
                    <a:moveTo>
                      <a:pt x="0" y="4"/>
                    </a:moveTo>
                    <a:lnTo>
                      <a:pt x="0" y="1"/>
                    </a:lnTo>
                    <a:lnTo>
                      <a:pt x="7" y="0"/>
                    </a:lnTo>
                    <a:lnTo>
                      <a:pt x="10" y="4"/>
                    </a:lnTo>
                    <a:lnTo>
                      <a:pt x="6" y="7"/>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9" name="Google Shape;879;p14"/>
              <p:cNvSpPr/>
              <p:nvPr/>
            </p:nvSpPr>
            <p:spPr>
              <a:xfrm>
                <a:off x="5672" y="2501"/>
                <a:ext cx="10" cy="7"/>
              </a:xfrm>
              <a:custGeom>
                <a:rect b="b" l="l" r="r" t="t"/>
                <a:pathLst>
                  <a:path extrusionOk="0" h="7" w="10">
                    <a:moveTo>
                      <a:pt x="7" y="0"/>
                    </a:moveTo>
                    <a:lnTo>
                      <a:pt x="10" y="4"/>
                    </a:lnTo>
                    <a:lnTo>
                      <a:pt x="6" y="7"/>
                    </a:lnTo>
                    <a:lnTo>
                      <a:pt x="0" y="4"/>
                    </a:lnTo>
                    <a:lnTo>
                      <a:pt x="0" y="1"/>
                    </a:lnTo>
                    <a:lnTo>
                      <a:pt x="7" y="0"/>
                    </a:lnTo>
                    <a:close/>
                    <a:moveTo>
                      <a:pt x="7" y="0"/>
                    </a:moveTo>
                    <a:lnTo>
                      <a:pt x="7" y="0"/>
                    </a:lnTo>
                    <a:lnTo>
                      <a:pt x="0" y="1"/>
                    </a:lnTo>
                    <a:lnTo>
                      <a:pt x="0" y="1"/>
                    </a:lnTo>
                    <a:lnTo>
                      <a:pt x="0" y="1"/>
                    </a:lnTo>
                    <a:lnTo>
                      <a:pt x="0" y="4"/>
                    </a:lnTo>
                    <a:lnTo>
                      <a:pt x="0" y="4"/>
                    </a:lnTo>
                    <a:lnTo>
                      <a:pt x="0" y="4"/>
                    </a:lnTo>
                    <a:lnTo>
                      <a:pt x="5" y="7"/>
                    </a:lnTo>
                    <a:lnTo>
                      <a:pt x="6" y="7"/>
                    </a:lnTo>
                    <a:lnTo>
                      <a:pt x="6" y="7"/>
                    </a:lnTo>
                    <a:lnTo>
                      <a:pt x="10" y="4"/>
                    </a:lnTo>
                    <a:lnTo>
                      <a:pt x="10" y="4"/>
                    </a:lnTo>
                    <a:lnTo>
                      <a:pt x="10" y="4"/>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0" name="Google Shape;880;p14"/>
              <p:cNvSpPr/>
              <p:nvPr/>
            </p:nvSpPr>
            <p:spPr>
              <a:xfrm>
                <a:off x="5672" y="2501"/>
                <a:ext cx="10" cy="7"/>
              </a:xfrm>
              <a:custGeom>
                <a:rect b="b" l="l" r="r" t="t"/>
                <a:pathLst>
                  <a:path extrusionOk="0" h="7" w="10">
                    <a:moveTo>
                      <a:pt x="7" y="0"/>
                    </a:moveTo>
                    <a:lnTo>
                      <a:pt x="10" y="4"/>
                    </a:lnTo>
                    <a:lnTo>
                      <a:pt x="6" y="7"/>
                    </a:lnTo>
                    <a:lnTo>
                      <a:pt x="0" y="4"/>
                    </a:lnTo>
                    <a:lnTo>
                      <a:pt x="0" y="1"/>
                    </a:lnTo>
                    <a:lnTo>
                      <a:pt x="7" y="0"/>
                    </a:lnTo>
                    <a:moveTo>
                      <a:pt x="7" y="0"/>
                    </a:moveTo>
                    <a:lnTo>
                      <a:pt x="7" y="0"/>
                    </a:lnTo>
                    <a:lnTo>
                      <a:pt x="0" y="1"/>
                    </a:lnTo>
                    <a:lnTo>
                      <a:pt x="0" y="1"/>
                    </a:lnTo>
                    <a:lnTo>
                      <a:pt x="0" y="1"/>
                    </a:lnTo>
                    <a:lnTo>
                      <a:pt x="0" y="4"/>
                    </a:lnTo>
                    <a:lnTo>
                      <a:pt x="0" y="4"/>
                    </a:lnTo>
                    <a:lnTo>
                      <a:pt x="0" y="4"/>
                    </a:lnTo>
                    <a:lnTo>
                      <a:pt x="5" y="7"/>
                    </a:lnTo>
                    <a:lnTo>
                      <a:pt x="6" y="7"/>
                    </a:lnTo>
                    <a:lnTo>
                      <a:pt x="6" y="7"/>
                    </a:lnTo>
                    <a:lnTo>
                      <a:pt x="10" y="4"/>
                    </a:lnTo>
                    <a:lnTo>
                      <a:pt x="10" y="4"/>
                    </a:lnTo>
                    <a:lnTo>
                      <a:pt x="10" y="4"/>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1" name="Google Shape;881;p14"/>
              <p:cNvSpPr/>
              <p:nvPr/>
            </p:nvSpPr>
            <p:spPr>
              <a:xfrm>
                <a:off x="5922" y="2575"/>
                <a:ext cx="10" cy="16"/>
              </a:xfrm>
              <a:custGeom>
                <a:rect b="b" l="l" r="r" t="t"/>
                <a:pathLst>
                  <a:path extrusionOk="0" h="16" w="10">
                    <a:moveTo>
                      <a:pt x="0" y="11"/>
                    </a:moveTo>
                    <a:lnTo>
                      <a:pt x="0" y="5"/>
                    </a:lnTo>
                    <a:lnTo>
                      <a:pt x="2" y="0"/>
                    </a:lnTo>
                    <a:lnTo>
                      <a:pt x="10" y="3"/>
                    </a:lnTo>
                    <a:lnTo>
                      <a:pt x="10" y="11"/>
                    </a:lnTo>
                    <a:lnTo>
                      <a:pt x="4" y="16"/>
                    </a:lnTo>
                    <a:lnTo>
                      <a:pt x="0"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2" name="Google Shape;882;p14"/>
              <p:cNvSpPr/>
              <p:nvPr/>
            </p:nvSpPr>
            <p:spPr>
              <a:xfrm>
                <a:off x="5921" y="2574"/>
                <a:ext cx="11" cy="17"/>
              </a:xfrm>
              <a:custGeom>
                <a:rect b="b" l="l" r="r" t="t"/>
                <a:pathLst>
                  <a:path extrusionOk="0" h="17" w="11">
                    <a:moveTo>
                      <a:pt x="3" y="1"/>
                    </a:moveTo>
                    <a:lnTo>
                      <a:pt x="10" y="4"/>
                    </a:lnTo>
                    <a:lnTo>
                      <a:pt x="10" y="12"/>
                    </a:lnTo>
                    <a:lnTo>
                      <a:pt x="5" y="17"/>
                    </a:lnTo>
                    <a:lnTo>
                      <a:pt x="1" y="12"/>
                    </a:lnTo>
                    <a:lnTo>
                      <a:pt x="1" y="6"/>
                    </a:lnTo>
                    <a:lnTo>
                      <a:pt x="3" y="1"/>
                    </a:lnTo>
                    <a:close/>
                    <a:moveTo>
                      <a:pt x="2" y="0"/>
                    </a:moveTo>
                    <a:lnTo>
                      <a:pt x="2" y="1"/>
                    </a:lnTo>
                    <a:lnTo>
                      <a:pt x="0" y="6"/>
                    </a:lnTo>
                    <a:lnTo>
                      <a:pt x="0" y="6"/>
                    </a:lnTo>
                    <a:lnTo>
                      <a:pt x="0" y="6"/>
                    </a:lnTo>
                    <a:lnTo>
                      <a:pt x="0" y="12"/>
                    </a:lnTo>
                    <a:lnTo>
                      <a:pt x="0" y="12"/>
                    </a:lnTo>
                    <a:lnTo>
                      <a:pt x="1" y="13"/>
                    </a:lnTo>
                    <a:lnTo>
                      <a:pt x="5" y="17"/>
                    </a:lnTo>
                    <a:lnTo>
                      <a:pt x="5" y="17"/>
                    </a:lnTo>
                    <a:lnTo>
                      <a:pt x="5" y="17"/>
                    </a:lnTo>
                    <a:lnTo>
                      <a:pt x="11" y="12"/>
                    </a:lnTo>
                    <a:lnTo>
                      <a:pt x="11" y="12"/>
                    </a:lnTo>
                    <a:lnTo>
                      <a:pt x="11" y="12"/>
                    </a:lnTo>
                    <a:lnTo>
                      <a:pt x="11" y="4"/>
                    </a:lnTo>
                    <a:lnTo>
                      <a:pt x="11" y="4"/>
                    </a:lnTo>
                    <a:lnTo>
                      <a:pt x="11" y="4"/>
                    </a:lnTo>
                    <a:lnTo>
                      <a:pt x="3"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3" name="Google Shape;883;p14"/>
              <p:cNvSpPr/>
              <p:nvPr/>
            </p:nvSpPr>
            <p:spPr>
              <a:xfrm>
                <a:off x="5921" y="2574"/>
                <a:ext cx="11" cy="17"/>
              </a:xfrm>
              <a:custGeom>
                <a:rect b="b" l="l" r="r" t="t"/>
                <a:pathLst>
                  <a:path extrusionOk="0" h="17" w="11">
                    <a:moveTo>
                      <a:pt x="3" y="1"/>
                    </a:moveTo>
                    <a:lnTo>
                      <a:pt x="10" y="4"/>
                    </a:lnTo>
                    <a:lnTo>
                      <a:pt x="10" y="12"/>
                    </a:lnTo>
                    <a:lnTo>
                      <a:pt x="5" y="17"/>
                    </a:lnTo>
                    <a:lnTo>
                      <a:pt x="1" y="12"/>
                    </a:lnTo>
                    <a:lnTo>
                      <a:pt x="1" y="6"/>
                    </a:lnTo>
                    <a:lnTo>
                      <a:pt x="3" y="1"/>
                    </a:lnTo>
                    <a:moveTo>
                      <a:pt x="2" y="0"/>
                    </a:moveTo>
                    <a:lnTo>
                      <a:pt x="2" y="1"/>
                    </a:lnTo>
                    <a:lnTo>
                      <a:pt x="0" y="6"/>
                    </a:lnTo>
                    <a:lnTo>
                      <a:pt x="0" y="6"/>
                    </a:lnTo>
                    <a:lnTo>
                      <a:pt x="0" y="6"/>
                    </a:lnTo>
                    <a:lnTo>
                      <a:pt x="0" y="12"/>
                    </a:lnTo>
                    <a:lnTo>
                      <a:pt x="0" y="12"/>
                    </a:lnTo>
                    <a:lnTo>
                      <a:pt x="1" y="13"/>
                    </a:lnTo>
                    <a:lnTo>
                      <a:pt x="5" y="17"/>
                    </a:lnTo>
                    <a:lnTo>
                      <a:pt x="5" y="17"/>
                    </a:lnTo>
                    <a:lnTo>
                      <a:pt x="5" y="17"/>
                    </a:lnTo>
                    <a:lnTo>
                      <a:pt x="11" y="12"/>
                    </a:lnTo>
                    <a:lnTo>
                      <a:pt x="11" y="12"/>
                    </a:lnTo>
                    <a:lnTo>
                      <a:pt x="11" y="12"/>
                    </a:lnTo>
                    <a:lnTo>
                      <a:pt x="11" y="4"/>
                    </a:lnTo>
                    <a:lnTo>
                      <a:pt x="11" y="4"/>
                    </a:lnTo>
                    <a:lnTo>
                      <a:pt x="11" y="4"/>
                    </a:lnTo>
                    <a:lnTo>
                      <a:pt x="3"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4" name="Google Shape;884;p14"/>
              <p:cNvSpPr/>
              <p:nvPr/>
            </p:nvSpPr>
            <p:spPr>
              <a:xfrm>
                <a:off x="5930" y="2592"/>
                <a:ext cx="11" cy="9"/>
              </a:xfrm>
              <a:custGeom>
                <a:rect b="b" l="l" r="r" t="t"/>
                <a:pathLst>
                  <a:path extrusionOk="0" h="9" w="11">
                    <a:moveTo>
                      <a:pt x="0" y="2"/>
                    </a:moveTo>
                    <a:lnTo>
                      <a:pt x="2" y="0"/>
                    </a:lnTo>
                    <a:lnTo>
                      <a:pt x="11" y="6"/>
                    </a:lnTo>
                    <a:lnTo>
                      <a:pt x="11" y="9"/>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5" name="Google Shape;885;p14"/>
              <p:cNvSpPr/>
              <p:nvPr/>
            </p:nvSpPr>
            <p:spPr>
              <a:xfrm>
                <a:off x="5930" y="2592"/>
                <a:ext cx="11" cy="9"/>
              </a:xfrm>
              <a:custGeom>
                <a:rect b="b" l="l" r="r" t="t"/>
                <a:pathLst>
                  <a:path extrusionOk="0" h="9" w="11">
                    <a:moveTo>
                      <a:pt x="2" y="1"/>
                    </a:moveTo>
                    <a:lnTo>
                      <a:pt x="11" y="6"/>
                    </a:lnTo>
                    <a:lnTo>
                      <a:pt x="11" y="9"/>
                    </a:lnTo>
                    <a:lnTo>
                      <a:pt x="0" y="2"/>
                    </a:lnTo>
                    <a:lnTo>
                      <a:pt x="2" y="1"/>
                    </a:lnTo>
                    <a:close/>
                    <a:moveTo>
                      <a:pt x="2" y="0"/>
                    </a:moveTo>
                    <a:lnTo>
                      <a:pt x="2" y="0"/>
                    </a:lnTo>
                    <a:lnTo>
                      <a:pt x="0" y="2"/>
                    </a:lnTo>
                    <a:lnTo>
                      <a:pt x="0" y="2"/>
                    </a:lnTo>
                    <a:lnTo>
                      <a:pt x="0" y="3"/>
                    </a:lnTo>
                    <a:lnTo>
                      <a:pt x="11" y="9"/>
                    </a:lnTo>
                    <a:lnTo>
                      <a:pt x="11" y="9"/>
                    </a:lnTo>
                    <a:lnTo>
                      <a:pt x="11" y="9"/>
                    </a:lnTo>
                    <a:lnTo>
                      <a:pt x="11" y="6"/>
                    </a:lnTo>
                    <a:lnTo>
                      <a:pt x="11" y="6"/>
                    </a:lnTo>
                    <a:lnTo>
                      <a:pt x="11" y="5"/>
                    </a:lnTo>
                    <a:lnTo>
                      <a:pt x="3"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6" name="Google Shape;886;p14"/>
              <p:cNvSpPr/>
              <p:nvPr/>
            </p:nvSpPr>
            <p:spPr>
              <a:xfrm>
                <a:off x="5930" y="2592"/>
                <a:ext cx="11" cy="9"/>
              </a:xfrm>
              <a:custGeom>
                <a:rect b="b" l="l" r="r" t="t"/>
                <a:pathLst>
                  <a:path extrusionOk="0" h="9" w="11">
                    <a:moveTo>
                      <a:pt x="2" y="1"/>
                    </a:moveTo>
                    <a:lnTo>
                      <a:pt x="11" y="6"/>
                    </a:lnTo>
                    <a:lnTo>
                      <a:pt x="11" y="9"/>
                    </a:lnTo>
                    <a:lnTo>
                      <a:pt x="0" y="2"/>
                    </a:lnTo>
                    <a:lnTo>
                      <a:pt x="2" y="1"/>
                    </a:lnTo>
                    <a:moveTo>
                      <a:pt x="2" y="0"/>
                    </a:moveTo>
                    <a:lnTo>
                      <a:pt x="2" y="0"/>
                    </a:lnTo>
                    <a:lnTo>
                      <a:pt x="0" y="2"/>
                    </a:lnTo>
                    <a:lnTo>
                      <a:pt x="0" y="2"/>
                    </a:lnTo>
                    <a:lnTo>
                      <a:pt x="0" y="3"/>
                    </a:lnTo>
                    <a:lnTo>
                      <a:pt x="11" y="9"/>
                    </a:lnTo>
                    <a:lnTo>
                      <a:pt x="11" y="9"/>
                    </a:lnTo>
                    <a:lnTo>
                      <a:pt x="11" y="9"/>
                    </a:lnTo>
                    <a:lnTo>
                      <a:pt x="11" y="6"/>
                    </a:lnTo>
                    <a:lnTo>
                      <a:pt x="11" y="6"/>
                    </a:lnTo>
                    <a:lnTo>
                      <a:pt x="11" y="5"/>
                    </a:lnTo>
                    <a:lnTo>
                      <a:pt x="3"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7" name="Google Shape;887;p14"/>
              <p:cNvSpPr/>
              <p:nvPr/>
            </p:nvSpPr>
            <p:spPr>
              <a:xfrm>
                <a:off x="5960" y="2637"/>
                <a:ext cx="10" cy="8"/>
              </a:xfrm>
              <a:custGeom>
                <a:rect b="b" l="l" r="r" t="t"/>
                <a:pathLst>
                  <a:path extrusionOk="0" h="8" w="10">
                    <a:moveTo>
                      <a:pt x="1" y="5"/>
                    </a:moveTo>
                    <a:lnTo>
                      <a:pt x="0" y="1"/>
                    </a:lnTo>
                    <a:lnTo>
                      <a:pt x="5" y="0"/>
                    </a:lnTo>
                    <a:lnTo>
                      <a:pt x="10" y="7"/>
                    </a:lnTo>
                    <a:lnTo>
                      <a:pt x="5" y="8"/>
                    </a:lnTo>
                    <a:lnTo>
                      <a:pt x="1"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8" name="Google Shape;888;p14"/>
              <p:cNvSpPr/>
              <p:nvPr/>
            </p:nvSpPr>
            <p:spPr>
              <a:xfrm>
                <a:off x="5960" y="2636"/>
                <a:ext cx="10" cy="9"/>
              </a:xfrm>
              <a:custGeom>
                <a:rect b="b" l="l" r="r" t="t"/>
                <a:pathLst>
                  <a:path extrusionOk="0" h="9" w="10">
                    <a:moveTo>
                      <a:pt x="5" y="1"/>
                    </a:moveTo>
                    <a:lnTo>
                      <a:pt x="10" y="8"/>
                    </a:lnTo>
                    <a:lnTo>
                      <a:pt x="5" y="9"/>
                    </a:lnTo>
                    <a:lnTo>
                      <a:pt x="2" y="6"/>
                    </a:lnTo>
                    <a:lnTo>
                      <a:pt x="1" y="2"/>
                    </a:lnTo>
                    <a:lnTo>
                      <a:pt x="5" y="1"/>
                    </a:lnTo>
                    <a:close/>
                    <a:moveTo>
                      <a:pt x="5" y="0"/>
                    </a:moveTo>
                    <a:lnTo>
                      <a:pt x="5" y="0"/>
                    </a:lnTo>
                    <a:lnTo>
                      <a:pt x="0" y="2"/>
                    </a:lnTo>
                    <a:lnTo>
                      <a:pt x="0" y="2"/>
                    </a:lnTo>
                    <a:lnTo>
                      <a:pt x="0" y="2"/>
                    </a:lnTo>
                    <a:lnTo>
                      <a:pt x="1" y="6"/>
                    </a:lnTo>
                    <a:lnTo>
                      <a:pt x="1" y="6"/>
                    </a:lnTo>
                    <a:lnTo>
                      <a:pt x="1" y="6"/>
                    </a:lnTo>
                    <a:lnTo>
                      <a:pt x="5" y="9"/>
                    </a:lnTo>
                    <a:lnTo>
                      <a:pt x="5" y="9"/>
                    </a:lnTo>
                    <a:lnTo>
                      <a:pt x="5" y="9"/>
                    </a:lnTo>
                    <a:lnTo>
                      <a:pt x="10" y="8"/>
                    </a:lnTo>
                    <a:lnTo>
                      <a:pt x="10" y="8"/>
                    </a:lnTo>
                    <a:lnTo>
                      <a:pt x="10" y="8"/>
                    </a:lnTo>
                    <a:lnTo>
                      <a:pt x="6" y="1"/>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9" name="Google Shape;889;p14"/>
              <p:cNvSpPr/>
              <p:nvPr/>
            </p:nvSpPr>
            <p:spPr>
              <a:xfrm>
                <a:off x="5960" y="2636"/>
                <a:ext cx="10" cy="9"/>
              </a:xfrm>
              <a:custGeom>
                <a:rect b="b" l="l" r="r" t="t"/>
                <a:pathLst>
                  <a:path extrusionOk="0" h="9" w="10">
                    <a:moveTo>
                      <a:pt x="5" y="1"/>
                    </a:moveTo>
                    <a:lnTo>
                      <a:pt x="10" y="8"/>
                    </a:lnTo>
                    <a:lnTo>
                      <a:pt x="5" y="9"/>
                    </a:lnTo>
                    <a:lnTo>
                      <a:pt x="2" y="6"/>
                    </a:lnTo>
                    <a:lnTo>
                      <a:pt x="1" y="2"/>
                    </a:lnTo>
                    <a:lnTo>
                      <a:pt x="5" y="1"/>
                    </a:lnTo>
                    <a:moveTo>
                      <a:pt x="5" y="0"/>
                    </a:moveTo>
                    <a:lnTo>
                      <a:pt x="5" y="0"/>
                    </a:lnTo>
                    <a:lnTo>
                      <a:pt x="0" y="2"/>
                    </a:lnTo>
                    <a:lnTo>
                      <a:pt x="0" y="2"/>
                    </a:lnTo>
                    <a:lnTo>
                      <a:pt x="0" y="2"/>
                    </a:lnTo>
                    <a:lnTo>
                      <a:pt x="1" y="6"/>
                    </a:lnTo>
                    <a:lnTo>
                      <a:pt x="1" y="6"/>
                    </a:lnTo>
                    <a:lnTo>
                      <a:pt x="1" y="6"/>
                    </a:lnTo>
                    <a:lnTo>
                      <a:pt x="5" y="9"/>
                    </a:lnTo>
                    <a:lnTo>
                      <a:pt x="5" y="9"/>
                    </a:lnTo>
                    <a:lnTo>
                      <a:pt x="5" y="9"/>
                    </a:lnTo>
                    <a:lnTo>
                      <a:pt x="10" y="8"/>
                    </a:lnTo>
                    <a:lnTo>
                      <a:pt x="10" y="8"/>
                    </a:lnTo>
                    <a:lnTo>
                      <a:pt x="10" y="8"/>
                    </a:lnTo>
                    <a:lnTo>
                      <a:pt x="6" y="1"/>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0" name="Google Shape;890;p14"/>
              <p:cNvSpPr/>
              <p:nvPr/>
            </p:nvSpPr>
            <p:spPr>
              <a:xfrm>
                <a:off x="5965" y="2651"/>
                <a:ext cx="5" cy="6"/>
              </a:xfrm>
              <a:custGeom>
                <a:rect b="b" l="l" r="r" t="t"/>
                <a:pathLst>
                  <a:path extrusionOk="0" h="6" w="5">
                    <a:moveTo>
                      <a:pt x="0" y="0"/>
                    </a:moveTo>
                    <a:lnTo>
                      <a:pt x="5" y="0"/>
                    </a:lnTo>
                    <a:lnTo>
                      <a:pt x="5" y="4"/>
                    </a:lnTo>
                    <a:lnTo>
                      <a:pt x="0" y="6"/>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1" name="Google Shape;891;p14"/>
              <p:cNvSpPr/>
              <p:nvPr/>
            </p:nvSpPr>
            <p:spPr>
              <a:xfrm>
                <a:off x="5965" y="2650"/>
                <a:ext cx="5" cy="7"/>
              </a:xfrm>
              <a:custGeom>
                <a:rect b="b" l="l" r="r" t="t"/>
                <a:pathLst>
                  <a:path extrusionOk="0" h="7" w="5">
                    <a:moveTo>
                      <a:pt x="5" y="1"/>
                    </a:moveTo>
                    <a:lnTo>
                      <a:pt x="5" y="4"/>
                    </a:lnTo>
                    <a:lnTo>
                      <a:pt x="0" y="6"/>
                    </a:lnTo>
                    <a:lnTo>
                      <a:pt x="0" y="1"/>
                    </a:lnTo>
                    <a:lnTo>
                      <a:pt x="5" y="1"/>
                    </a:lnTo>
                    <a:close/>
                    <a:moveTo>
                      <a:pt x="5" y="0"/>
                    </a:moveTo>
                    <a:lnTo>
                      <a:pt x="5" y="0"/>
                    </a:lnTo>
                    <a:lnTo>
                      <a:pt x="0" y="0"/>
                    </a:lnTo>
                    <a:lnTo>
                      <a:pt x="0" y="0"/>
                    </a:lnTo>
                    <a:lnTo>
                      <a:pt x="0" y="1"/>
                    </a:lnTo>
                    <a:lnTo>
                      <a:pt x="0" y="6"/>
                    </a:lnTo>
                    <a:lnTo>
                      <a:pt x="0" y="7"/>
                    </a:lnTo>
                    <a:lnTo>
                      <a:pt x="0" y="7"/>
                    </a:lnTo>
                    <a:lnTo>
                      <a:pt x="5" y="5"/>
                    </a:lnTo>
                    <a:lnTo>
                      <a:pt x="5" y="5"/>
                    </a:lnTo>
                    <a:lnTo>
                      <a:pt x="5" y="4"/>
                    </a:lnTo>
                    <a:lnTo>
                      <a:pt x="5" y="1"/>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2" name="Google Shape;892;p14"/>
              <p:cNvSpPr/>
              <p:nvPr/>
            </p:nvSpPr>
            <p:spPr>
              <a:xfrm>
                <a:off x="5965" y="2650"/>
                <a:ext cx="5" cy="7"/>
              </a:xfrm>
              <a:custGeom>
                <a:rect b="b" l="l" r="r" t="t"/>
                <a:pathLst>
                  <a:path extrusionOk="0" h="7" w="5">
                    <a:moveTo>
                      <a:pt x="5" y="1"/>
                    </a:moveTo>
                    <a:lnTo>
                      <a:pt x="5" y="4"/>
                    </a:lnTo>
                    <a:lnTo>
                      <a:pt x="0" y="6"/>
                    </a:lnTo>
                    <a:lnTo>
                      <a:pt x="0" y="1"/>
                    </a:lnTo>
                    <a:lnTo>
                      <a:pt x="5" y="1"/>
                    </a:lnTo>
                    <a:moveTo>
                      <a:pt x="5" y="0"/>
                    </a:moveTo>
                    <a:lnTo>
                      <a:pt x="5" y="0"/>
                    </a:lnTo>
                    <a:lnTo>
                      <a:pt x="0" y="0"/>
                    </a:lnTo>
                    <a:lnTo>
                      <a:pt x="0" y="0"/>
                    </a:lnTo>
                    <a:lnTo>
                      <a:pt x="0" y="1"/>
                    </a:lnTo>
                    <a:lnTo>
                      <a:pt x="0" y="6"/>
                    </a:lnTo>
                    <a:lnTo>
                      <a:pt x="0" y="7"/>
                    </a:lnTo>
                    <a:lnTo>
                      <a:pt x="0" y="7"/>
                    </a:lnTo>
                    <a:lnTo>
                      <a:pt x="5" y="5"/>
                    </a:lnTo>
                    <a:lnTo>
                      <a:pt x="5" y="5"/>
                    </a:lnTo>
                    <a:lnTo>
                      <a:pt x="5" y="4"/>
                    </a:lnTo>
                    <a:lnTo>
                      <a:pt x="5" y="1"/>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3" name="Google Shape;893;p14"/>
              <p:cNvSpPr/>
              <p:nvPr/>
            </p:nvSpPr>
            <p:spPr>
              <a:xfrm>
                <a:off x="5929" y="2675"/>
                <a:ext cx="7" cy="7"/>
              </a:xfrm>
              <a:custGeom>
                <a:rect b="b" l="l" r="r" t="t"/>
                <a:pathLst>
                  <a:path extrusionOk="0" h="7" w="7">
                    <a:moveTo>
                      <a:pt x="0" y="6"/>
                    </a:moveTo>
                    <a:lnTo>
                      <a:pt x="1" y="1"/>
                    </a:lnTo>
                    <a:lnTo>
                      <a:pt x="4" y="0"/>
                    </a:lnTo>
                    <a:lnTo>
                      <a:pt x="7" y="3"/>
                    </a:lnTo>
                    <a:lnTo>
                      <a:pt x="4" y="7"/>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4" name="Google Shape;894;p14"/>
              <p:cNvSpPr/>
              <p:nvPr/>
            </p:nvSpPr>
            <p:spPr>
              <a:xfrm>
                <a:off x="5929" y="2675"/>
                <a:ext cx="8" cy="7"/>
              </a:xfrm>
              <a:custGeom>
                <a:rect b="b" l="l" r="r" t="t"/>
                <a:pathLst>
                  <a:path extrusionOk="0" h="7" w="8">
                    <a:moveTo>
                      <a:pt x="4" y="0"/>
                    </a:moveTo>
                    <a:lnTo>
                      <a:pt x="7" y="3"/>
                    </a:lnTo>
                    <a:lnTo>
                      <a:pt x="4" y="7"/>
                    </a:lnTo>
                    <a:lnTo>
                      <a:pt x="0" y="6"/>
                    </a:lnTo>
                    <a:lnTo>
                      <a:pt x="1" y="2"/>
                    </a:lnTo>
                    <a:lnTo>
                      <a:pt x="4" y="0"/>
                    </a:lnTo>
                    <a:close/>
                    <a:moveTo>
                      <a:pt x="4" y="0"/>
                    </a:moveTo>
                    <a:lnTo>
                      <a:pt x="4" y="0"/>
                    </a:lnTo>
                    <a:lnTo>
                      <a:pt x="1" y="1"/>
                    </a:lnTo>
                    <a:lnTo>
                      <a:pt x="1" y="1"/>
                    </a:lnTo>
                    <a:lnTo>
                      <a:pt x="1" y="1"/>
                    </a:lnTo>
                    <a:lnTo>
                      <a:pt x="0" y="6"/>
                    </a:lnTo>
                    <a:lnTo>
                      <a:pt x="0" y="6"/>
                    </a:lnTo>
                    <a:lnTo>
                      <a:pt x="0" y="6"/>
                    </a:lnTo>
                    <a:lnTo>
                      <a:pt x="4" y="7"/>
                    </a:lnTo>
                    <a:lnTo>
                      <a:pt x="4" y="7"/>
                    </a:lnTo>
                    <a:lnTo>
                      <a:pt x="5" y="7"/>
                    </a:lnTo>
                    <a:lnTo>
                      <a:pt x="7" y="4"/>
                    </a:lnTo>
                    <a:lnTo>
                      <a:pt x="8" y="3"/>
                    </a:lnTo>
                    <a:lnTo>
                      <a:pt x="7" y="3"/>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5" name="Google Shape;895;p14"/>
              <p:cNvSpPr/>
              <p:nvPr/>
            </p:nvSpPr>
            <p:spPr>
              <a:xfrm>
                <a:off x="5929" y="2675"/>
                <a:ext cx="8" cy="7"/>
              </a:xfrm>
              <a:custGeom>
                <a:rect b="b" l="l" r="r" t="t"/>
                <a:pathLst>
                  <a:path extrusionOk="0" h="7" w="8">
                    <a:moveTo>
                      <a:pt x="4" y="0"/>
                    </a:moveTo>
                    <a:lnTo>
                      <a:pt x="7" y="3"/>
                    </a:lnTo>
                    <a:lnTo>
                      <a:pt x="4" y="7"/>
                    </a:lnTo>
                    <a:lnTo>
                      <a:pt x="0" y="6"/>
                    </a:lnTo>
                    <a:lnTo>
                      <a:pt x="1" y="2"/>
                    </a:lnTo>
                    <a:lnTo>
                      <a:pt x="4" y="0"/>
                    </a:lnTo>
                    <a:moveTo>
                      <a:pt x="4" y="0"/>
                    </a:moveTo>
                    <a:lnTo>
                      <a:pt x="4" y="0"/>
                    </a:lnTo>
                    <a:lnTo>
                      <a:pt x="1" y="1"/>
                    </a:lnTo>
                    <a:lnTo>
                      <a:pt x="1" y="1"/>
                    </a:lnTo>
                    <a:lnTo>
                      <a:pt x="1" y="1"/>
                    </a:lnTo>
                    <a:lnTo>
                      <a:pt x="0" y="6"/>
                    </a:lnTo>
                    <a:lnTo>
                      <a:pt x="0" y="6"/>
                    </a:lnTo>
                    <a:lnTo>
                      <a:pt x="0" y="6"/>
                    </a:lnTo>
                    <a:lnTo>
                      <a:pt x="4" y="7"/>
                    </a:lnTo>
                    <a:lnTo>
                      <a:pt x="4" y="7"/>
                    </a:lnTo>
                    <a:lnTo>
                      <a:pt x="5" y="7"/>
                    </a:lnTo>
                    <a:lnTo>
                      <a:pt x="7" y="4"/>
                    </a:lnTo>
                    <a:lnTo>
                      <a:pt x="8" y="3"/>
                    </a:lnTo>
                    <a:lnTo>
                      <a:pt x="7" y="3"/>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6" name="Google Shape;896;p14"/>
              <p:cNvSpPr/>
              <p:nvPr/>
            </p:nvSpPr>
            <p:spPr>
              <a:xfrm>
                <a:off x="5918" y="2670"/>
                <a:ext cx="3" cy="5"/>
              </a:xfrm>
              <a:custGeom>
                <a:rect b="b" l="l" r="r" t="t"/>
                <a:pathLst>
                  <a:path extrusionOk="0" h="5" w="3">
                    <a:moveTo>
                      <a:pt x="0" y="1"/>
                    </a:moveTo>
                    <a:lnTo>
                      <a:pt x="3" y="0"/>
                    </a:lnTo>
                    <a:lnTo>
                      <a:pt x="3" y="4"/>
                    </a:lnTo>
                    <a:lnTo>
                      <a:pt x="0" y="5"/>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7" name="Google Shape;897;p14"/>
              <p:cNvSpPr/>
              <p:nvPr/>
            </p:nvSpPr>
            <p:spPr>
              <a:xfrm>
                <a:off x="5918" y="2670"/>
                <a:ext cx="3" cy="5"/>
              </a:xfrm>
              <a:custGeom>
                <a:rect b="b" l="l" r="r" t="t"/>
                <a:pathLst>
                  <a:path extrusionOk="0" h="5" w="3">
                    <a:moveTo>
                      <a:pt x="3" y="0"/>
                    </a:moveTo>
                    <a:lnTo>
                      <a:pt x="3" y="4"/>
                    </a:lnTo>
                    <a:lnTo>
                      <a:pt x="0" y="5"/>
                    </a:lnTo>
                    <a:lnTo>
                      <a:pt x="0" y="1"/>
                    </a:lnTo>
                    <a:lnTo>
                      <a:pt x="3" y="0"/>
                    </a:lnTo>
                    <a:close/>
                    <a:moveTo>
                      <a:pt x="3" y="0"/>
                    </a:moveTo>
                    <a:lnTo>
                      <a:pt x="3" y="0"/>
                    </a:lnTo>
                    <a:lnTo>
                      <a:pt x="0" y="1"/>
                    </a:lnTo>
                    <a:lnTo>
                      <a:pt x="0" y="1"/>
                    </a:lnTo>
                    <a:lnTo>
                      <a:pt x="0" y="1"/>
                    </a:lnTo>
                    <a:lnTo>
                      <a:pt x="0" y="5"/>
                    </a:lnTo>
                    <a:lnTo>
                      <a:pt x="0" y="5"/>
                    </a:lnTo>
                    <a:lnTo>
                      <a:pt x="0" y="5"/>
                    </a:lnTo>
                    <a:lnTo>
                      <a:pt x="3" y="4"/>
                    </a:lnTo>
                    <a:lnTo>
                      <a:pt x="3" y="4"/>
                    </a:lnTo>
                    <a:lnTo>
                      <a:pt x="3" y="4"/>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8" name="Google Shape;898;p14"/>
              <p:cNvSpPr/>
              <p:nvPr/>
            </p:nvSpPr>
            <p:spPr>
              <a:xfrm>
                <a:off x="5918" y="2670"/>
                <a:ext cx="3" cy="5"/>
              </a:xfrm>
              <a:custGeom>
                <a:rect b="b" l="l" r="r" t="t"/>
                <a:pathLst>
                  <a:path extrusionOk="0" h="5" w="3">
                    <a:moveTo>
                      <a:pt x="3" y="0"/>
                    </a:moveTo>
                    <a:lnTo>
                      <a:pt x="3" y="4"/>
                    </a:lnTo>
                    <a:lnTo>
                      <a:pt x="0" y="5"/>
                    </a:lnTo>
                    <a:lnTo>
                      <a:pt x="0" y="1"/>
                    </a:lnTo>
                    <a:lnTo>
                      <a:pt x="3" y="0"/>
                    </a:lnTo>
                    <a:moveTo>
                      <a:pt x="3" y="0"/>
                    </a:moveTo>
                    <a:lnTo>
                      <a:pt x="3" y="0"/>
                    </a:lnTo>
                    <a:lnTo>
                      <a:pt x="0" y="1"/>
                    </a:lnTo>
                    <a:lnTo>
                      <a:pt x="0" y="1"/>
                    </a:lnTo>
                    <a:lnTo>
                      <a:pt x="0" y="1"/>
                    </a:lnTo>
                    <a:lnTo>
                      <a:pt x="0" y="5"/>
                    </a:lnTo>
                    <a:lnTo>
                      <a:pt x="0" y="5"/>
                    </a:lnTo>
                    <a:lnTo>
                      <a:pt x="0" y="5"/>
                    </a:lnTo>
                    <a:lnTo>
                      <a:pt x="3" y="4"/>
                    </a:lnTo>
                    <a:lnTo>
                      <a:pt x="3" y="4"/>
                    </a:lnTo>
                    <a:lnTo>
                      <a:pt x="3" y="4"/>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9" name="Google Shape;899;p14"/>
              <p:cNvSpPr/>
              <p:nvPr/>
            </p:nvSpPr>
            <p:spPr>
              <a:xfrm>
                <a:off x="5877" y="2667"/>
                <a:ext cx="49" cy="35"/>
              </a:xfrm>
              <a:custGeom>
                <a:rect b="b" l="l" r="r" t="t"/>
                <a:pathLst>
                  <a:path extrusionOk="0" h="35" w="49">
                    <a:moveTo>
                      <a:pt x="34" y="32"/>
                    </a:moveTo>
                    <a:lnTo>
                      <a:pt x="16" y="22"/>
                    </a:lnTo>
                    <a:lnTo>
                      <a:pt x="11" y="19"/>
                    </a:lnTo>
                    <a:lnTo>
                      <a:pt x="1" y="11"/>
                    </a:lnTo>
                    <a:lnTo>
                      <a:pt x="0" y="7"/>
                    </a:lnTo>
                    <a:lnTo>
                      <a:pt x="0" y="0"/>
                    </a:lnTo>
                    <a:lnTo>
                      <a:pt x="4" y="1"/>
                    </a:lnTo>
                    <a:lnTo>
                      <a:pt x="10" y="6"/>
                    </a:lnTo>
                    <a:lnTo>
                      <a:pt x="15" y="7"/>
                    </a:lnTo>
                    <a:lnTo>
                      <a:pt x="27" y="15"/>
                    </a:lnTo>
                    <a:lnTo>
                      <a:pt x="32" y="18"/>
                    </a:lnTo>
                    <a:lnTo>
                      <a:pt x="47" y="28"/>
                    </a:lnTo>
                    <a:lnTo>
                      <a:pt x="49" y="33"/>
                    </a:lnTo>
                    <a:lnTo>
                      <a:pt x="45" y="35"/>
                    </a:lnTo>
                    <a:lnTo>
                      <a:pt x="34" y="3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0" name="Google Shape;900;p14"/>
              <p:cNvSpPr/>
              <p:nvPr/>
            </p:nvSpPr>
            <p:spPr>
              <a:xfrm>
                <a:off x="5877" y="2667"/>
                <a:ext cx="49" cy="36"/>
              </a:xfrm>
              <a:custGeom>
                <a:rect b="b" l="l" r="r" t="t"/>
                <a:pathLst>
                  <a:path extrusionOk="0" h="36" w="49">
                    <a:moveTo>
                      <a:pt x="1" y="0"/>
                    </a:moveTo>
                    <a:lnTo>
                      <a:pt x="4" y="2"/>
                    </a:lnTo>
                    <a:lnTo>
                      <a:pt x="10" y="6"/>
                    </a:lnTo>
                    <a:lnTo>
                      <a:pt x="15" y="7"/>
                    </a:lnTo>
                    <a:lnTo>
                      <a:pt x="27" y="15"/>
                    </a:lnTo>
                    <a:lnTo>
                      <a:pt x="32" y="18"/>
                    </a:lnTo>
                    <a:lnTo>
                      <a:pt x="47" y="28"/>
                    </a:lnTo>
                    <a:lnTo>
                      <a:pt x="49" y="33"/>
                    </a:lnTo>
                    <a:lnTo>
                      <a:pt x="45" y="35"/>
                    </a:lnTo>
                    <a:lnTo>
                      <a:pt x="34" y="32"/>
                    </a:lnTo>
                    <a:lnTo>
                      <a:pt x="16" y="22"/>
                    </a:lnTo>
                    <a:lnTo>
                      <a:pt x="11" y="19"/>
                    </a:lnTo>
                    <a:lnTo>
                      <a:pt x="2" y="10"/>
                    </a:lnTo>
                    <a:lnTo>
                      <a:pt x="1" y="7"/>
                    </a:lnTo>
                    <a:lnTo>
                      <a:pt x="1" y="0"/>
                    </a:lnTo>
                    <a:close/>
                    <a:moveTo>
                      <a:pt x="0" y="0"/>
                    </a:moveTo>
                    <a:lnTo>
                      <a:pt x="0" y="0"/>
                    </a:lnTo>
                    <a:lnTo>
                      <a:pt x="0" y="7"/>
                    </a:lnTo>
                    <a:lnTo>
                      <a:pt x="0" y="7"/>
                    </a:lnTo>
                    <a:lnTo>
                      <a:pt x="0" y="7"/>
                    </a:lnTo>
                    <a:lnTo>
                      <a:pt x="1" y="11"/>
                    </a:lnTo>
                    <a:lnTo>
                      <a:pt x="1" y="11"/>
                    </a:lnTo>
                    <a:lnTo>
                      <a:pt x="1" y="11"/>
                    </a:lnTo>
                    <a:lnTo>
                      <a:pt x="11" y="20"/>
                    </a:lnTo>
                    <a:lnTo>
                      <a:pt x="11" y="20"/>
                    </a:lnTo>
                    <a:lnTo>
                      <a:pt x="11" y="20"/>
                    </a:lnTo>
                    <a:lnTo>
                      <a:pt x="15" y="22"/>
                    </a:lnTo>
                    <a:lnTo>
                      <a:pt x="34" y="32"/>
                    </a:lnTo>
                    <a:lnTo>
                      <a:pt x="34" y="32"/>
                    </a:lnTo>
                    <a:lnTo>
                      <a:pt x="34" y="32"/>
                    </a:lnTo>
                    <a:lnTo>
                      <a:pt x="45" y="36"/>
                    </a:lnTo>
                    <a:lnTo>
                      <a:pt x="45" y="36"/>
                    </a:lnTo>
                    <a:lnTo>
                      <a:pt x="45" y="36"/>
                    </a:lnTo>
                    <a:lnTo>
                      <a:pt x="49" y="33"/>
                    </a:lnTo>
                    <a:lnTo>
                      <a:pt x="49" y="33"/>
                    </a:lnTo>
                    <a:lnTo>
                      <a:pt x="49" y="32"/>
                    </a:lnTo>
                    <a:lnTo>
                      <a:pt x="47" y="28"/>
                    </a:lnTo>
                    <a:lnTo>
                      <a:pt x="47" y="28"/>
                    </a:lnTo>
                    <a:lnTo>
                      <a:pt x="47" y="28"/>
                    </a:lnTo>
                    <a:lnTo>
                      <a:pt x="32" y="18"/>
                    </a:lnTo>
                    <a:lnTo>
                      <a:pt x="27" y="15"/>
                    </a:lnTo>
                    <a:lnTo>
                      <a:pt x="15" y="7"/>
                    </a:lnTo>
                    <a:lnTo>
                      <a:pt x="15" y="6"/>
                    </a:lnTo>
                    <a:lnTo>
                      <a:pt x="15" y="6"/>
                    </a:lnTo>
                    <a:lnTo>
                      <a:pt x="10" y="6"/>
                    </a:lnTo>
                    <a:lnTo>
                      <a:pt x="5" y="1"/>
                    </a:lnTo>
                    <a:lnTo>
                      <a:pt x="5" y="1"/>
                    </a:lnTo>
                    <a:lnTo>
                      <a:pt x="4" y="1"/>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1" name="Google Shape;901;p14"/>
              <p:cNvSpPr/>
              <p:nvPr/>
            </p:nvSpPr>
            <p:spPr>
              <a:xfrm>
                <a:off x="5877" y="2667"/>
                <a:ext cx="49" cy="36"/>
              </a:xfrm>
              <a:custGeom>
                <a:rect b="b" l="l" r="r" t="t"/>
                <a:pathLst>
                  <a:path extrusionOk="0" h="36" w="49">
                    <a:moveTo>
                      <a:pt x="1" y="0"/>
                    </a:moveTo>
                    <a:lnTo>
                      <a:pt x="4" y="2"/>
                    </a:lnTo>
                    <a:lnTo>
                      <a:pt x="10" y="6"/>
                    </a:lnTo>
                    <a:lnTo>
                      <a:pt x="15" y="7"/>
                    </a:lnTo>
                    <a:lnTo>
                      <a:pt x="27" y="15"/>
                    </a:lnTo>
                    <a:lnTo>
                      <a:pt x="32" y="18"/>
                    </a:lnTo>
                    <a:lnTo>
                      <a:pt x="47" y="28"/>
                    </a:lnTo>
                    <a:lnTo>
                      <a:pt x="49" y="33"/>
                    </a:lnTo>
                    <a:lnTo>
                      <a:pt x="45" y="35"/>
                    </a:lnTo>
                    <a:lnTo>
                      <a:pt x="34" y="32"/>
                    </a:lnTo>
                    <a:lnTo>
                      <a:pt x="16" y="22"/>
                    </a:lnTo>
                    <a:lnTo>
                      <a:pt x="11" y="19"/>
                    </a:lnTo>
                    <a:lnTo>
                      <a:pt x="2" y="10"/>
                    </a:lnTo>
                    <a:lnTo>
                      <a:pt x="1" y="7"/>
                    </a:lnTo>
                    <a:lnTo>
                      <a:pt x="1" y="0"/>
                    </a:lnTo>
                    <a:moveTo>
                      <a:pt x="0" y="0"/>
                    </a:moveTo>
                    <a:lnTo>
                      <a:pt x="0" y="0"/>
                    </a:lnTo>
                    <a:lnTo>
                      <a:pt x="0" y="7"/>
                    </a:lnTo>
                    <a:lnTo>
                      <a:pt x="0" y="7"/>
                    </a:lnTo>
                    <a:lnTo>
                      <a:pt x="0" y="7"/>
                    </a:lnTo>
                    <a:lnTo>
                      <a:pt x="1" y="11"/>
                    </a:lnTo>
                    <a:lnTo>
                      <a:pt x="1" y="11"/>
                    </a:lnTo>
                    <a:lnTo>
                      <a:pt x="1" y="11"/>
                    </a:lnTo>
                    <a:lnTo>
                      <a:pt x="11" y="20"/>
                    </a:lnTo>
                    <a:lnTo>
                      <a:pt x="11" y="20"/>
                    </a:lnTo>
                    <a:lnTo>
                      <a:pt x="11" y="20"/>
                    </a:lnTo>
                    <a:lnTo>
                      <a:pt x="15" y="22"/>
                    </a:lnTo>
                    <a:lnTo>
                      <a:pt x="34" y="32"/>
                    </a:lnTo>
                    <a:lnTo>
                      <a:pt x="34" y="32"/>
                    </a:lnTo>
                    <a:lnTo>
                      <a:pt x="34" y="32"/>
                    </a:lnTo>
                    <a:lnTo>
                      <a:pt x="45" y="36"/>
                    </a:lnTo>
                    <a:lnTo>
                      <a:pt x="45" y="36"/>
                    </a:lnTo>
                    <a:lnTo>
                      <a:pt x="45" y="36"/>
                    </a:lnTo>
                    <a:lnTo>
                      <a:pt x="49" y="33"/>
                    </a:lnTo>
                    <a:lnTo>
                      <a:pt x="49" y="33"/>
                    </a:lnTo>
                    <a:lnTo>
                      <a:pt x="49" y="32"/>
                    </a:lnTo>
                    <a:lnTo>
                      <a:pt x="47" y="28"/>
                    </a:lnTo>
                    <a:lnTo>
                      <a:pt x="47" y="28"/>
                    </a:lnTo>
                    <a:lnTo>
                      <a:pt x="47" y="28"/>
                    </a:lnTo>
                    <a:lnTo>
                      <a:pt x="32" y="18"/>
                    </a:lnTo>
                    <a:lnTo>
                      <a:pt x="27" y="15"/>
                    </a:lnTo>
                    <a:lnTo>
                      <a:pt x="15" y="7"/>
                    </a:lnTo>
                    <a:lnTo>
                      <a:pt x="15" y="6"/>
                    </a:lnTo>
                    <a:lnTo>
                      <a:pt x="15" y="6"/>
                    </a:lnTo>
                    <a:lnTo>
                      <a:pt x="10" y="6"/>
                    </a:lnTo>
                    <a:lnTo>
                      <a:pt x="5" y="1"/>
                    </a:lnTo>
                    <a:lnTo>
                      <a:pt x="5" y="1"/>
                    </a:lnTo>
                    <a:lnTo>
                      <a:pt x="4" y="1"/>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2" name="Google Shape;902;p14"/>
              <p:cNvSpPr/>
              <p:nvPr/>
            </p:nvSpPr>
            <p:spPr>
              <a:xfrm>
                <a:off x="6109" y="2617"/>
                <a:ext cx="21" cy="15"/>
              </a:xfrm>
              <a:custGeom>
                <a:rect b="b" l="l" r="r" t="t"/>
                <a:pathLst>
                  <a:path extrusionOk="0" h="15" w="21">
                    <a:moveTo>
                      <a:pt x="0" y="11"/>
                    </a:moveTo>
                    <a:lnTo>
                      <a:pt x="1" y="2"/>
                    </a:lnTo>
                    <a:lnTo>
                      <a:pt x="16" y="0"/>
                    </a:lnTo>
                    <a:lnTo>
                      <a:pt x="21" y="6"/>
                    </a:lnTo>
                    <a:lnTo>
                      <a:pt x="21" y="14"/>
                    </a:lnTo>
                    <a:lnTo>
                      <a:pt x="8" y="15"/>
                    </a:lnTo>
                    <a:lnTo>
                      <a:pt x="0"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3" name="Google Shape;903;p14"/>
              <p:cNvSpPr/>
              <p:nvPr/>
            </p:nvSpPr>
            <p:spPr>
              <a:xfrm>
                <a:off x="6109" y="2617"/>
                <a:ext cx="21" cy="15"/>
              </a:xfrm>
              <a:custGeom>
                <a:rect b="b" l="l" r="r" t="t"/>
                <a:pathLst>
                  <a:path extrusionOk="0" h="15" w="21">
                    <a:moveTo>
                      <a:pt x="16" y="1"/>
                    </a:moveTo>
                    <a:lnTo>
                      <a:pt x="20" y="6"/>
                    </a:lnTo>
                    <a:lnTo>
                      <a:pt x="20" y="14"/>
                    </a:lnTo>
                    <a:lnTo>
                      <a:pt x="8" y="15"/>
                    </a:lnTo>
                    <a:lnTo>
                      <a:pt x="1" y="10"/>
                    </a:lnTo>
                    <a:lnTo>
                      <a:pt x="1" y="2"/>
                    </a:lnTo>
                    <a:lnTo>
                      <a:pt x="16" y="1"/>
                    </a:lnTo>
                    <a:close/>
                    <a:moveTo>
                      <a:pt x="16" y="0"/>
                    </a:moveTo>
                    <a:lnTo>
                      <a:pt x="16" y="0"/>
                    </a:lnTo>
                    <a:lnTo>
                      <a:pt x="1" y="2"/>
                    </a:lnTo>
                    <a:lnTo>
                      <a:pt x="1" y="2"/>
                    </a:lnTo>
                    <a:lnTo>
                      <a:pt x="1" y="2"/>
                    </a:lnTo>
                    <a:lnTo>
                      <a:pt x="0" y="10"/>
                    </a:lnTo>
                    <a:lnTo>
                      <a:pt x="0" y="11"/>
                    </a:lnTo>
                    <a:lnTo>
                      <a:pt x="0" y="11"/>
                    </a:lnTo>
                    <a:lnTo>
                      <a:pt x="8" y="15"/>
                    </a:lnTo>
                    <a:lnTo>
                      <a:pt x="8" y="15"/>
                    </a:lnTo>
                    <a:lnTo>
                      <a:pt x="8" y="15"/>
                    </a:lnTo>
                    <a:lnTo>
                      <a:pt x="20" y="14"/>
                    </a:lnTo>
                    <a:lnTo>
                      <a:pt x="21" y="14"/>
                    </a:lnTo>
                    <a:lnTo>
                      <a:pt x="21" y="14"/>
                    </a:lnTo>
                    <a:lnTo>
                      <a:pt x="21" y="6"/>
                    </a:lnTo>
                    <a:lnTo>
                      <a:pt x="21" y="6"/>
                    </a:lnTo>
                    <a:lnTo>
                      <a:pt x="21" y="6"/>
                    </a:lnTo>
                    <a:lnTo>
                      <a:pt x="16" y="0"/>
                    </a:lnTo>
                    <a:lnTo>
                      <a:pt x="16" y="0"/>
                    </a:lnTo>
                    <a:lnTo>
                      <a:pt x="1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4" name="Google Shape;904;p14"/>
              <p:cNvSpPr/>
              <p:nvPr/>
            </p:nvSpPr>
            <p:spPr>
              <a:xfrm>
                <a:off x="6109" y="2617"/>
                <a:ext cx="21" cy="15"/>
              </a:xfrm>
              <a:custGeom>
                <a:rect b="b" l="l" r="r" t="t"/>
                <a:pathLst>
                  <a:path extrusionOk="0" h="15" w="21">
                    <a:moveTo>
                      <a:pt x="16" y="1"/>
                    </a:moveTo>
                    <a:lnTo>
                      <a:pt x="20" y="6"/>
                    </a:lnTo>
                    <a:lnTo>
                      <a:pt x="20" y="14"/>
                    </a:lnTo>
                    <a:lnTo>
                      <a:pt x="8" y="15"/>
                    </a:lnTo>
                    <a:lnTo>
                      <a:pt x="1" y="10"/>
                    </a:lnTo>
                    <a:lnTo>
                      <a:pt x="1" y="2"/>
                    </a:lnTo>
                    <a:lnTo>
                      <a:pt x="16" y="1"/>
                    </a:lnTo>
                    <a:moveTo>
                      <a:pt x="16" y="0"/>
                    </a:moveTo>
                    <a:lnTo>
                      <a:pt x="16" y="0"/>
                    </a:lnTo>
                    <a:lnTo>
                      <a:pt x="1" y="2"/>
                    </a:lnTo>
                    <a:lnTo>
                      <a:pt x="1" y="2"/>
                    </a:lnTo>
                    <a:lnTo>
                      <a:pt x="1" y="2"/>
                    </a:lnTo>
                    <a:lnTo>
                      <a:pt x="0" y="10"/>
                    </a:lnTo>
                    <a:lnTo>
                      <a:pt x="0" y="11"/>
                    </a:lnTo>
                    <a:lnTo>
                      <a:pt x="0" y="11"/>
                    </a:lnTo>
                    <a:lnTo>
                      <a:pt x="8" y="15"/>
                    </a:lnTo>
                    <a:lnTo>
                      <a:pt x="8" y="15"/>
                    </a:lnTo>
                    <a:lnTo>
                      <a:pt x="8" y="15"/>
                    </a:lnTo>
                    <a:lnTo>
                      <a:pt x="20" y="14"/>
                    </a:lnTo>
                    <a:lnTo>
                      <a:pt x="21" y="14"/>
                    </a:lnTo>
                    <a:lnTo>
                      <a:pt x="21" y="14"/>
                    </a:lnTo>
                    <a:lnTo>
                      <a:pt x="21" y="6"/>
                    </a:lnTo>
                    <a:lnTo>
                      <a:pt x="21" y="6"/>
                    </a:lnTo>
                    <a:lnTo>
                      <a:pt x="21" y="6"/>
                    </a:lnTo>
                    <a:lnTo>
                      <a:pt x="16" y="0"/>
                    </a:lnTo>
                    <a:lnTo>
                      <a:pt x="16" y="0"/>
                    </a:lnTo>
                    <a:lnTo>
                      <a:pt x="1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5" name="Google Shape;905;p14"/>
              <p:cNvSpPr/>
              <p:nvPr/>
            </p:nvSpPr>
            <p:spPr>
              <a:xfrm>
                <a:off x="6127" y="2594"/>
                <a:ext cx="28" cy="14"/>
              </a:xfrm>
              <a:custGeom>
                <a:rect b="b" l="l" r="r" t="t"/>
                <a:pathLst>
                  <a:path extrusionOk="0" h="14" w="28">
                    <a:moveTo>
                      <a:pt x="0" y="11"/>
                    </a:moveTo>
                    <a:lnTo>
                      <a:pt x="16" y="2"/>
                    </a:lnTo>
                    <a:lnTo>
                      <a:pt x="22" y="0"/>
                    </a:lnTo>
                    <a:lnTo>
                      <a:pt x="28" y="4"/>
                    </a:lnTo>
                    <a:lnTo>
                      <a:pt x="8" y="14"/>
                    </a:lnTo>
                    <a:lnTo>
                      <a:pt x="0"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6" name="Google Shape;906;p14"/>
              <p:cNvSpPr/>
              <p:nvPr/>
            </p:nvSpPr>
            <p:spPr>
              <a:xfrm>
                <a:off x="6127" y="2593"/>
                <a:ext cx="28" cy="15"/>
              </a:xfrm>
              <a:custGeom>
                <a:rect b="b" l="l" r="r" t="t"/>
                <a:pathLst>
                  <a:path extrusionOk="0" h="15" w="28">
                    <a:moveTo>
                      <a:pt x="22" y="1"/>
                    </a:moveTo>
                    <a:lnTo>
                      <a:pt x="28" y="5"/>
                    </a:lnTo>
                    <a:lnTo>
                      <a:pt x="8" y="15"/>
                    </a:lnTo>
                    <a:lnTo>
                      <a:pt x="1" y="12"/>
                    </a:lnTo>
                    <a:lnTo>
                      <a:pt x="16" y="4"/>
                    </a:lnTo>
                    <a:lnTo>
                      <a:pt x="22" y="1"/>
                    </a:lnTo>
                    <a:close/>
                    <a:moveTo>
                      <a:pt x="22" y="0"/>
                    </a:moveTo>
                    <a:lnTo>
                      <a:pt x="22" y="0"/>
                    </a:lnTo>
                    <a:lnTo>
                      <a:pt x="16" y="3"/>
                    </a:lnTo>
                    <a:lnTo>
                      <a:pt x="1" y="12"/>
                    </a:lnTo>
                    <a:lnTo>
                      <a:pt x="0" y="12"/>
                    </a:lnTo>
                    <a:lnTo>
                      <a:pt x="1" y="12"/>
                    </a:lnTo>
                    <a:lnTo>
                      <a:pt x="8" y="15"/>
                    </a:lnTo>
                    <a:lnTo>
                      <a:pt x="9" y="15"/>
                    </a:lnTo>
                    <a:lnTo>
                      <a:pt x="9" y="15"/>
                    </a:lnTo>
                    <a:lnTo>
                      <a:pt x="28" y="5"/>
                    </a:lnTo>
                    <a:lnTo>
                      <a:pt x="28" y="5"/>
                    </a:lnTo>
                    <a:lnTo>
                      <a:pt x="28" y="4"/>
                    </a:lnTo>
                    <a:lnTo>
                      <a:pt x="22" y="0"/>
                    </a:lnTo>
                    <a:lnTo>
                      <a:pt x="22" y="0"/>
                    </a:lnTo>
                    <a:lnTo>
                      <a:pt x="2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7" name="Google Shape;907;p14"/>
              <p:cNvSpPr/>
              <p:nvPr/>
            </p:nvSpPr>
            <p:spPr>
              <a:xfrm>
                <a:off x="6127" y="2593"/>
                <a:ext cx="28" cy="15"/>
              </a:xfrm>
              <a:custGeom>
                <a:rect b="b" l="l" r="r" t="t"/>
                <a:pathLst>
                  <a:path extrusionOk="0" h="15" w="28">
                    <a:moveTo>
                      <a:pt x="22" y="1"/>
                    </a:moveTo>
                    <a:lnTo>
                      <a:pt x="28" y="5"/>
                    </a:lnTo>
                    <a:lnTo>
                      <a:pt x="8" y="15"/>
                    </a:lnTo>
                    <a:lnTo>
                      <a:pt x="1" y="12"/>
                    </a:lnTo>
                    <a:lnTo>
                      <a:pt x="16" y="4"/>
                    </a:lnTo>
                    <a:lnTo>
                      <a:pt x="22" y="1"/>
                    </a:lnTo>
                    <a:moveTo>
                      <a:pt x="22" y="0"/>
                    </a:moveTo>
                    <a:lnTo>
                      <a:pt x="22" y="0"/>
                    </a:lnTo>
                    <a:lnTo>
                      <a:pt x="16" y="3"/>
                    </a:lnTo>
                    <a:lnTo>
                      <a:pt x="1" y="12"/>
                    </a:lnTo>
                    <a:lnTo>
                      <a:pt x="0" y="12"/>
                    </a:lnTo>
                    <a:lnTo>
                      <a:pt x="1" y="12"/>
                    </a:lnTo>
                    <a:lnTo>
                      <a:pt x="8" y="15"/>
                    </a:lnTo>
                    <a:lnTo>
                      <a:pt x="9" y="15"/>
                    </a:lnTo>
                    <a:lnTo>
                      <a:pt x="9" y="15"/>
                    </a:lnTo>
                    <a:lnTo>
                      <a:pt x="28" y="5"/>
                    </a:lnTo>
                    <a:lnTo>
                      <a:pt x="28" y="5"/>
                    </a:lnTo>
                    <a:lnTo>
                      <a:pt x="28" y="4"/>
                    </a:lnTo>
                    <a:lnTo>
                      <a:pt x="22" y="0"/>
                    </a:lnTo>
                    <a:lnTo>
                      <a:pt x="22" y="0"/>
                    </a:lnTo>
                    <a:lnTo>
                      <a:pt x="2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8" name="Google Shape;908;p14"/>
              <p:cNvSpPr/>
              <p:nvPr/>
            </p:nvSpPr>
            <p:spPr>
              <a:xfrm>
                <a:off x="6030" y="2928"/>
                <a:ext cx="101" cy="147"/>
              </a:xfrm>
              <a:custGeom>
                <a:rect b="b" l="l" r="r" t="t"/>
                <a:pathLst>
                  <a:path extrusionOk="0" h="147" w="101">
                    <a:moveTo>
                      <a:pt x="31" y="143"/>
                    </a:moveTo>
                    <a:lnTo>
                      <a:pt x="42" y="133"/>
                    </a:lnTo>
                    <a:lnTo>
                      <a:pt x="43" y="120"/>
                    </a:lnTo>
                    <a:lnTo>
                      <a:pt x="31" y="109"/>
                    </a:lnTo>
                    <a:lnTo>
                      <a:pt x="19" y="105"/>
                    </a:lnTo>
                    <a:lnTo>
                      <a:pt x="19" y="96"/>
                    </a:lnTo>
                    <a:lnTo>
                      <a:pt x="34" y="93"/>
                    </a:lnTo>
                    <a:lnTo>
                      <a:pt x="37" y="79"/>
                    </a:lnTo>
                    <a:lnTo>
                      <a:pt x="31" y="55"/>
                    </a:lnTo>
                    <a:lnTo>
                      <a:pt x="24" y="41"/>
                    </a:lnTo>
                    <a:lnTo>
                      <a:pt x="7" y="16"/>
                    </a:lnTo>
                    <a:lnTo>
                      <a:pt x="0" y="9"/>
                    </a:lnTo>
                    <a:lnTo>
                      <a:pt x="0" y="0"/>
                    </a:lnTo>
                    <a:lnTo>
                      <a:pt x="19" y="15"/>
                    </a:lnTo>
                    <a:lnTo>
                      <a:pt x="24" y="15"/>
                    </a:lnTo>
                    <a:lnTo>
                      <a:pt x="33" y="24"/>
                    </a:lnTo>
                    <a:lnTo>
                      <a:pt x="33" y="32"/>
                    </a:lnTo>
                    <a:lnTo>
                      <a:pt x="41" y="48"/>
                    </a:lnTo>
                    <a:lnTo>
                      <a:pt x="46" y="53"/>
                    </a:lnTo>
                    <a:lnTo>
                      <a:pt x="49" y="50"/>
                    </a:lnTo>
                    <a:lnTo>
                      <a:pt x="48" y="41"/>
                    </a:lnTo>
                    <a:lnTo>
                      <a:pt x="56" y="49"/>
                    </a:lnTo>
                    <a:lnTo>
                      <a:pt x="59" y="64"/>
                    </a:lnTo>
                    <a:lnTo>
                      <a:pt x="72" y="72"/>
                    </a:lnTo>
                    <a:lnTo>
                      <a:pt x="86" y="69"/>
                    </a:lnTo>
                    <a:lnTo>
                      <a:pt x="90" y="61"/>
                    </a:lnTo>
                    <a:lnTo>
                      <a:pt x="101" y="58"/>
                    </a:lnTo>
                    <a:lnTo>
                      <a:pt x="101" y="72"/>
                    </a:lnTo>
                    <a:lnTo>
                      <a:pt x="95" y="79"/>
                    </a:lnTo>
                    <a:lnTo>
                      <a:pt x="93" y="99"/>
                    </a:lnTo>
                    <a:lnTo>
                      <a:pt x="84" y="95"/>
                    </a:lnTo>
                    <a:lnTo>
                      <a:pt x="73" y="95"/>
                    </a:lnTo>
                    <a:lnTo>
                      <a:pt x="72" y="100"/>
                    </a:lnTo>
                    <a:lnTo>
                      <a:pt x="76" y="107"/>
                    </a:lnTo>
                    <a:lnTo>
                      <a:pt x="69" y="114"/>
                    </a:lnTo>
                    <a:lnTo>
                      <a:pt x="54" y="144"/>
                    </a:lnTo>
                    <a:lnTo>
                      <a:pt x="43" y="147"/>
                    </a:lnTo>
                    <a:lnTo>
                      <a:pt x="31" y="14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9" name="Google Shape;909;p14"/>
              <p:cNvSpPr/>
              <p:nvPr/>
            </p:nvSpPr>
            <p:spPr>
              <a:xfrm>
                <a:off x="6029" y="2927"/>
                <a:ext cx="102" cy="148"/>
              </a:xfrm>
              <a:custGeom>
                <a:rect b="b" l="l" r="r" t="t"/>
                <a:pathLst>
                  <a:path extrusionOk="0" h="148" w="102">
                    <a:moveTo>
                      <a:pt x="1" y="1"/>
                    </a:moveTo>
                    <a:lnTo>
                      <a:pt x="20" y="17"/>
                    </a:lnTo>
                    <a:lnTo>
                      <a:pt x="25" y="17"/>
                    </a:lnTo>
                    <a:lnTo>
                      <a:pt x="34" y="25"/>
                    </a:lnTo>
                    <a:lnTo>
                      <a:pt x="34" y="33"/>
                    </a:lnTo>
                    <a:lnTo>
                      <a:pt x="41" y="49"/>
                    </a:lnTo>
                    <a:lnTo>
                      <a:pt x="48" y="55"/>
                    </a:lnTo>
                    <a:lnTo>
                      <a:pt x="50" y="51"/>
                    </a:lnTo>
                    <a:lnTo>
                      <a:pt x="49" y="43"/>
                    </a:lnTo>
                    <a:lnTo>
                      <a:pt x="56" y="51"/>
                    </a:lnTo>
                    <a:lnTo>
                      <a:pt x="60" y="65"/>
                    </a:lnTo>
                    <a:lnTo>
                      <a:pt x="73" y="73"/>
                    </a:lnTo>
                    <a:lnTo>
                      <a:pt x="87" y="70"/>
                    </a:lnTo>
                    <a:lnTo>
                      <a:pt x="91" y="62"/>
                    </a:lnTo>
                    <a:lnTo>
                      <a:pt x="102" y="59"/>
                    </a:lnTo>
                    <a:lnTo>
                      <a:pt x="102" y="73"/>
                    </a:lnTo>
                    <a:lnTo>
                      <a:pt x="96" y="80"/>
                    </a:lnTo>
                    <a:lnTo>
                      <a:pt x="94" y="100"/>
                    </a:lnTo>
                    <a:lnTo>
                      <a:pt x="85" y="96"/>
                    </a:lnTo>
                    <a:lnTo>
                      <a:pt x="74" y="96"/>
                    </a:lnTo>
                    <a:lnTo>
                      <a:pt x="73" y="101"/>
                    </a:lnTo>
                    <a:lnTo>
                      <a:pt x="76" y="108"/>
                    </a:lnTo>
                    <a:lnTo>
                      <a:pt x="70" y="115"/>
                    </a:lnTo>
                    <a:lnTo>
                      <a:pt x="55" y="145"/>
                    </a:lnTo>
                    <a:lnTo>
                      <a:pt x="44" y="148"/>
                    </a:lnTo>
                    <a:lnTo>
                      <a:pt x="32" y="144"/>
                    </a:lnTo>
                    <a:lnTo>
                      <a:pt x="43" y="134"/>
                    </a:lnTo>
                    <a:lnTo>
                      <a:pt x="44" y="121"/>
                    </a:lnTo>
                    <a:lnTo>
                      <a:pt x="32" y="110"/>
                    </a:lnTo>
                    <a:lnTo>
                      <a:pt x="20" y="105"/>
                    </a:lnTo>
                    <a:lnTo>
                      <a:pt x="20" y="97"/>
                    </a:lnTo>
                    <a:lnTo>
                      <a:pt x="35" y="94"/>
                    </a:lnTo>
                    <a:lnTo>
                      <a:pt x="39" y="80"/>
                    </a:lnTo>
                    <a:lnTo>
                      <a:pt x="32" y="56"/>
                    </a:lnTo>
                    <a:lnTo>
                      <a:pt x="25" y="42"/>
                    </a:lnTo>
                    <a:lnTo>
                      <a:pt x="8" y="17"/>
                    </a:lnTo>
                    <a:lnTo>
                      <a:pt x="1" y="10"/>
                    </a:lnTo>
                    <a:lnTo>
                      <a:pt x="1" y="1"/>
                    </a:lnTo>
                    <a:close/>
                    <a:moveTo>
                      <a:pt x="0" y="0"/>
                    </a:moveTo>
                    <a:lnTo>
                      <a:pt x="0" y="1"/>
                    </a:lnTo>
                    <a:lnTo>
                      <a:pt x="0" y="10"/>
                    </a:lnTo>
                    <a:lnTo>
                      <a:pt x="0" y="10"/>
                    </a:lnTo>
                    <a:lnTo>
                      <a:pt x="0" y="10"/>
                    </a:lnTo>
                    <a:lnTo>
                      <a:pt x="8" y="17"/>
                    </a:lnTo>
                    <a:lnTo>
                      <a:pt x="25" y="42"/>
                    </a:lnTo>
                    <a:lnTo>
                      <a:pt x="32" y="56"/>
                    </a:lnTo>
                    <a:lnTo>
                      <a:pt x="38" y="80"/>
                    </a:lnTo>
                    <a:lnTo>
                      <a:pt x="35" y="94"/>
                    </a:lnTo>
                    <a:lnTo>
                      <a:pt x="20" y="97"/>
                    </a:lnTo>
                    <a:lnTo>
                      <a:pt x="20" y="97"/>
                    </a:lnTo>
                    <a:lnTo>
                      <a:pt x="20" y="97"/>
                    </a:lnTo>
                    <a:lnTo>
                      <a:pt x="20" y="105"/>
                    </a:lnTo>
                    <a:lnTo>
                      <a:pt x="20" y="106"/>
                    </a:lnTo>
                    <a:lnTo>
                      <a:pt x="20" y="106"/>
                    </a:lnTo>
                    <a:lnTo>
                      <a:pt x="32" y="110"/>
                    </a:lnTo>
                    <a:lnTo>
                      <a:pt x="44" y="121"/>
                    </a:lnTo>
                    <a:lnTo>
                      <a:pt x="42" y="134"/>
                    </a:lnTo>
                    <a:lnTo>
                      <a:pt x="32" y="143"/>
                    </a:lnTo>
                    <a:lnTo>
                      <a:pt x="32" y="144"/>
                    </a:lnTo>
                    <a:lnTo>
                      <a:pt x="32" y="144"/>
                    </a:lnTo>
                    <a:lnTo>
                      <a:pt x="44" y="148"/>
                    </a:lnTo>
                    <a:lnTo>
                      <a:pt x="44" y="148"/>
                    </a:lnTo>
                    <a:lnTo>
                      <a:pt x="44" y="148"/>
                    </a:lnTo>
                    <a:lnTo>
                      <a:pt x="55" y="145"/>
                    </a:lnTo>
                    <a:lnTo>
                      <a:pt x="55" y="145"/>
                    </a:lnTo>
                    <a:lnTo>
                      <a:pt x="55" y="145"/>
                    </a:lnTo>
                    <a:lnTo>
                      <a:pt x="71" y="116"/>
                    </a:lnTo>
                    <a:lnTo>
                      <a:pt x="77" y="108"/>
                    </a:lnTo>
                    <a:lnTo>
                      <a:pt x="77" y="108"/>
                    </a:lnTo>
                    <a:lnTo>
                      <a:pt x="77" y="108"/>
                    </a:lnTo>
                    <a:lnTo>
                      <a:pt x="73" y="101"/>
                    </a:lnTo>
                    <a:lnTo>
                      <a:pt x="74" y="96"/>
                    </a:lnTo>
                    <a:lnTo>
                      <a:pt x="85" y="96"/>
                    </a:lnTo>
                    <a:lnTo>
                      <a:pt x="94" y="100"/>
                    </a:lnTo>
                    <a:lnTo>
                      <a:pt x="95" y="100"/>
                    </a:lnTo>
                    <a:lnTo>
                      <a:pt x="95" y="100"/>
                    </a:lnTo>
                    <a:lnTo>
                      <a:pt x="97" y="80"/>
                    </a:lnTo>
                    <a:lnTo>
                      <a:pt x="102" y="73"/>
                    </a:lnTo>
                    <a:lnTo>
                      <a:pt x="102" y="73"/>
                    </a:lnTo>
                    <a:lnTo>
                      <a:pt x="102" y="73"/>
                    </a:lnTo>
                    <a:lnTo>
                      <a:pt x="102" y="59"/>
                    </a:lnTo>
                    <a:lnTo>
                      <a:pt x="102" y="58"/>
                    </a:lnTo>
                    <a:lnTo>
                      <a:pt x="102" y="59"/>
                    </a:lnTo>
                    <a:lnTo>
                      <a:pt x="91" y="61"/>
                    </a:lnTo>
                    <a:lnTo>
                      <a:pt x="91" y="61"/>
                    </a:lnTo>
                    <a:lnTo>
                      <a:pt x="91" y="61"/>
                    </a:lnTo>
                    <a:lnTo>
                      <a:pt x="86" y="70"/>
                    </a:lnTo>
                    <a:lnTo>
                      <a:pt x="73" y="72"/>
                    </a:lnTo>
                    <a:lnTo>
                      <a:pt x="60" y="65"/>
                    </a:lnTo>
                    <a:lnTo>
                      <a:pt x="57" y="50"/>
                    </a:lnTo>
                    <a:lnTo>
                      <a:pt x="57" y="50"/>
                    </a:lnTo>
                    <a:lnTo>
                      <a:pt x="57" y="50"/>
                    </a:lnTo>
                    <a:lnTo>
                      <a:pt x="49" y="43"/>
                    </a:lnTo>
                    <a:lnTo>
                      <a:pt x="48" y="42"/>
                    </a:lnTo>
                    <a:lnTo>
                      <a:pt x="48" y="43"/>
                    </a:lnTo>
                    <a:lnTo>
                      <a:pt x="50" y="50"/>
                    </a:lnTo>
                    <a:lnTo>
                      <a:pt x="47" y="54"/>
                    </a:lnTo>
                    <a:lnTo>
                      <a:pt x="42" y="49"/>
                    </a:lnTo>
                    <a:lnTo>
                      <a:pt x="34" y="33"/>
                    </a:lnTo>
                    <a:lnTo>
                      <a:pt x="34" y="25"/>
                    </a:lnTo>
                    <a:lnTo>
                      <a:pt x="34" y="25"/>
                    </a:lnTo>
                    <a:lnTo>
                      <a:pt x="34" y="25"/>
                    </a:lnTo>
                    <a:lnTo>
                      <a:pt x="25" y="16"/>
                    </a:lnTo>
                    <a:lnTo>
                      <a:pt x="25" y="16"/>
                    </a:lnTo>
                    <a:lnTo>
                      <a:pt x="25" y="16"/>
                    </a:lnTo>
                    <a:lnTo>
                      <a:pt x="20" y="16"/>
                    </a:lnTo>
                    <a:lnTo>
                      <a:pt x="1" y="1"/>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0" name="Google Shape;910;p14"/>
              <p:cNvSpPr/>
              <p:nvPr/>
            </p:nvSpPr>
            <p:spPr>
              <a:xfrm>
                <a:off x="6029" y="2927"/>
                <a:ext cx="102" cy="148"/>
              </a:xfrm>
              <a:custGeom>
                <a:rect b="b" l="l" r="r" t="t"/>
                <a:pathLst>
                  <a:path extrusionOk="0" h="148" w="102">
                    <a:moveTo>
                      <a:pt x="1" y="1"/>
                    </a:moveTo>
                    <a:lnTo>
                      <a:pt x="20" y="17"/>
                    </a:lnTo>
                    <a:lnTo>
                      <a:pt x="25" y="17"/>
                    </a:lnTo>
                    <a:lnTo>
                      <a:pt x="34" y="25"/>
                    </a:lnTo>
                    <a:lnTo>
                      <a:pt x="34" y="33"/>
                    </a:lnTo>
                    <a:lnTo>
                      <a:pt x="41" y="49"/>
                    </a:lnTo>
                    <a:lnTo>
                      <a:pt x="48" y="55"/>
                    </a:lnTo>
                    <a:lnTo>
                      <a:pt x="50" y="51"/>
                    </a:lnTo>
                    <a:lnTo>
                      <a:pt x="49" y="43"/>
                    </a:lnTo>
                    <a:lnTo>
                      <a:pt x="56" y="51"/>
                    </a:lnTo>
                    <a:lnTo>
                      <a:pt x="60" y="65"/>
                    </a:lnTo>
                    <a:lnTo>
                      <a:pt x="73" y="73"/>
                    </a:lnTo>
                    <a:lnTo>
                      <a:pt x="87" y="70"/>
                    </a:lnTo>
                    <a:lnTo>
                      <a:pt x="91" y="62"/>
                    </a:lnTo>
                    <a:lnTo>
                      <a:pt x="102" y="59"/>
                    </a:lnTo>
                    <a:lnTo>
                      <a:pt x="102" y="73"/>
                    </a:lnTo>
                    <a:lnTo>
                      <a:pt x="96" y="80"/>
                    </a:lnTo>
                    <a:lnTo>
                      <a:pt x="94" y="100"/>
                    </a:lnTo>
                    <a:lnTo>
                      <a:pt x="85" y="96"/>
                    </a:lnTo>
                    <a:lnTo>
                      <a:pt x="74" y="96"/>
                    </a:lnTo>
                    <a:lnTo>
                      <a:pt x="73" y="101"/>
                    </a:lnTo>
                    <a:lnTo>
                      <a:pt x="76" y="108"/>
                    </a:lnTo>
                    <a:lnTo>
                      <a:pt x="70" y="115"/>
                    </a:lnTo>
                    <a:lnTo>
                      <a:pt x="55" y="145"/>
                    </a:lnTo>
                    <a:lnTo>
                      <a:pt x="44" y="148"/>
                    </a:lnTo>
                    <a:lnTo>
                      <a:pt x="32" y="144"/>
                    </a:lnTo>
                    <a:lnTo>
                      <a:pt x="43" y="134"/>
                    </a:lnTo>
                    <a:lnTo>
                      <a:pt x="44" y="121"/>
                    </a:lnTo>
                    <a:lnTo>
                      <a:pt x="32" y="110"/>
                    </a:lnTo>
                    <a:lnTo>
                      <a:pt x="20" y="105"/>
                    </a:lnTo>
                    <a:lnTo>
                      <a:pt x="20" y="97"/>
                    </a:lnTo>
                    <a:lnTo>
                      <a:pt x="35" y="94"/>
                    </a:lnTo>
                    <a:lnTo>
                      <a:pt x="39" y="80"/>
                    </a:lnTo>
                    <a:lnTo>
                      <a:pt x="32" y="56"/>
                    </a:lnTo>
                    <a:lnTo>
                      <a:pt x="25" y="42"/>
                    </a:lnTo>
                    <a:lnTo>
                      <a:pt x="8" y="17"/>
                    </a:lnTo>
                    <a:lnTo>
                      <a:pt x="1" y="10"/>
                    </a:lnTo>
                    <a:lnTo>
                      <a:pt x="1" y="1"/>
                    </a:lnTo>
                    <a:moveTo>
                      <a:pt x="0" y="0"/>
                    </a:moveTo>
                    <a:lnTo>
                      <a:pt x="0" y="1"/>
                    </a:lnTo>
                    <a:lnTo>
                      <a:pt x="0" y="10"/>
                    </a:lnTo>
                    <a:lnTo>
                      <a:pt x="0" y="10"/>
                    </a:lnTo>
                    <a:lnTo>
                      <a:pt x="0" y="10"/>
                    </a:lnTo>
                    <a:lnTo>
                      <a:pt x="8" y="17"/>
                    </a:lnTo>
                    <a:lnTo>
                      <a:pt x="25" y="42"/>
                    </a:lnTo>
                    <a:lnTo>
                      <a:pt x="32" y="56"/>
                    </a:lnTo>
                    <a:lnTo>
                      <a:pt x="38" y="80"/>
                    </a:lnTo>
                    <a:lnTo>
                      <a:pt x="35" y="94"/>
                    </a:lnTo>
                    <a:lnTo>
                      <a:pt x="20" y="97"/>
                    </a:lnTo>
                    <a:lnTo>
                      <a:pt x="20" y="97"/>
                    </a:lnTo>
                    <a:lnTo>
                      <a:pt x="20" y="97"/>
                    </a:lnTo>
                    <a:lnTo>
                      <a:pt x="20" y="105"/>
                    </a:lnTo>
                    <a:lnTo>
                      <a:pt x="20" y="106"/>
                    </a:lnTo>
                    <a:lnTo>
                      <a:pt x="20" y="106"/>
                    </a:lnTo>
                    <a:lnTo>
                      <a:pt x="32" y="110"/>
                    </a:lnTo>
                    <a:lnTo>
                      <a:pt x="44" y="121"/>
                    </a:lnTo>
                    <a:lnTo>
                      <a:pt x="42" y="134"/>
                    </a:lnTo>
                    <a:lnTo>
                      <a:pt x="32" y="143"/>
                    </a:lnTo>
                    <a:lnTo>
                      <a:pt x="32" y="144"/>
                    </a:lnTo>
                    <a:lnTo>
                      <a:pt x="32" y="144"/>
                    </a:lnTo>
                    <a:lnTo>
                      <a:pt x="44" y="148"/>
                    </a:lnTo>
                    <a:lnTo>
                      <a:pt x="44" y="148"/>
                    </a:lnTo>
                    <a:lnTo>
                      <a:pt x="44" y="148"/>
                    </a:lnTo>
                    <a:lnTo>
                      <a:pt x="55" y="145"/>
                    </a:lnTo>
                    <a:lnTo>
                      <a:pt x="55" y="145"/>
                    </a:lnTo>
                    <a:lnTo>
                      <a:pt x="55" y="145"/>
                    </a:lnTo>
                    <a:lnTo>
                      <a:pt x="71" y="116"/>
                    </a:lnTo>
                    <a:lnTo>
                      <a:pt x="77" y="108"/>
                    </a:lnTo>
                    <a:lnTo>
                      <a:pt x="77" y="108"/>
                    </a:lnTo>
                    <a:lnTo>
                      <a:pt x="77" y="108"/>
                    </a:lnTo>
                    <a:lnTo>
                      <a:pt x="73" y="101"/>
                    </a:lnTo>
                    <a:lnTo>
                      <a:pt x="74" y="96"/>
                    </a:lnTo>
                    <a:lnTo>
                      <a:pt x="85" y="96"/>
                    </a:lnTo>
                    <a:lnTo>
                      <a:pt x="94" y="100"/>
                    </a:lnTo>
                    <a:lnTo>
                      <a:pt x="95" y="100"/>
                    </a:lnTo>
                    <a:lnTo>
                      <a:pt x="95" y="100"/>
                    </a:lnTo>
                    <a:lnTo>
                      <a:pt x="97" y="80"/>
                    </a:lnTo>
                    <a:lnTo>
                      <a:pt x="102" y="73"/>
                    </a:lnTo>
                    <a:lnTo>
                      <a:pt x="102" y="73"/>
                    </a:lnTo>
                    <a:lnTo>
                      <a:pt x="102" y="73"/>
                    </a:lnTo>
                    <a:lnTo>
                      <a:pt x="102" y="59"/>
                    </a:lnTo>
                    <a:lnTo>
                      <a:pt x="102" y="58"/>
                    </a:lnTo>
                    <a:lnTo>
                      <a:pt x="102" y="59"/>
                    </a:lnTo>
                    <a:lnTo>
                      <a:pt x="91" y="61"/>
                    </a:lnTo>
                    <a:lnTo>
                      <a:pt x="91" y="61"/>
                    </a:lnTo>
                    <a:lnTo>
                      <a:pt x="91" y="61"/>
                    </a:lnTo>
                    <a:lnTo>
                      <a:pt x="86" y="70"/>
                    </a:lnTo>
                    <a:lnTo>
                      <a:pt x="73" y="72"/>
                    </a:lnTo>
                    <a:lnTo>
                      <a:pt x="60" y="65"/>
                    </a:lnTo>
                    <a:lnTo>
                      <a:pt x="57" y="50"/>
                    </a:lnTo>
                    <a:lnTo>
                      <a:pt x="57" y="50"/>
                    </a:lnTo>
                    <a:lnTo>
                      <a:pt x="57" y="50"/>
                    </a:lnTo>
                    <a:lnTo>
                      <a:pt x="49" y="43"/>
                    </a:lnTo>
                    <a:lnTo>
                      <a:pt x="48" y="42"/>
                    </a:lnTo>
                    <a:lnTo>
                      <a:pt x="48" y="43"/>
                    </a:lnTo>
                    <a:lnTo>
                      <a:pt x="50" y="50"/>
                    </a:lnTo>
                    <a:lnTo>
                      <a:pt x="47" y="54"/>
                    </a:lnTo>
                    <a:lnTo>
                      <a:pt x="42" y="49"/>
                    </a:lnTo>
                    <a:lnTo>
                      <a:pt x="34" y="33"/>
                    </a:lnTo>
                    <a:lnTo>
                      <a:pt x="34" y="25"/>
                    </a:lnTo>
                    <a:lnTo>
                      <a:pt x="34" y="25"/>
                    </a:lnTo>
                    <a:lnTo>
                      <a:pt x="34" y="25"/>
                    </a:lnTo>
                    <a:lnTo>
                      <a:pt x="25" y="16"/>
                    </a:lnTo>
                    <a:lnTo>
                      <a:pt x="25" y="16"/>
                    </a:lnTo>
                    <a:lnTo>
                      <a:pt x="25" y="16"/>
                    </a:lnTo>
                    <a:lnTo>
                      <a:pt x="20" y="16"/>
                    </a:lnTo>
                    <a:lnTo>
                      <a:pt x="1" y="1"/>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1" name="Google Shape;911;p14"/>
              <p:cNvSpPr/>
              <p:nvPr/>
            </p:nvSpPr>
            <p:spPr>
              <a:xfrm>
                <a:off x="5922" y="3056"/>
                <a:ext cx="131" cy="135"/>
              </a:xfrm>
              <a:custGeom>
                <a:rect b="b" l="l" r="r" t="t"/>
                <a:pathLst>
                  <a:path extrusionOk="0" h="135" w="131">
                    <a:moveTo>
                      <a:pt x="17" y="126"/>
                    </a:moveTo>
                    <a:lnTo>
                      <a:pt x="3" y="126"/>
                    </a:lnTo>
                    <a:lnTo>
                      <a:pt x="0" y="117"/>
                    </a:lnTo>
                    <a:lnTo>
                      <a:pt x="11" y="96"/>
                    </a:lnTo>
                    <a:lnTo>
                      <a:pt x="21" y="84"/>
                    </a:lnTo>
                    <a:lnTo>
                      <a:pt x="41" y="74"/>
                    </a:lnTo>
                    <a:lnTo>
                      <a:pt x="56" y="59"/>
                    </a:lnTo>
                    <a:lnTo>
                      <a:pt x="78" y="47"/>
                    </a:lnTo>
                    <a:lnTo>
                      <a:pt x="85" y="37"/>
                    </a:lnTo>
                    <a:lnTo>
                      <a:pt x="85" y="29"/>
                    </a:lnTo>
                    <a:lnTo>
                      <a:pt x="95" y="14"/>
                    </a:lnTo>
                    <a:lnTo>
                      <a:pt x="97" y="3"/>
                    </a:lnTo>
                    <a:lnTo>
                      <a:pt x="107" y="0"/>
                    </a:lnTo>
                    <a:lnTo>
                      <a:pt x="112" y="6"/>
                    </a:lnTo>
                    <a:lnTo>
                      <a:pt x="112" y="16"/>
                    </a:lnTo>
                    <a:lnTo>
                      <a:pt x="118" y="16"/>
                    </a:lnTo>
                    <a:lnTo>
                      <a:pt x="122" y="10"/>
                    </a:lnTo>
                    <a:lnTo>
                      <a:pt x="131" y="10"/>
                    </a:lnTo>
                    <a:lnTo>
                      <a:pt x="129" y="36"/>
                    </a:lnTo>
                    <a:lnTo>
                      <a:pt x="118" y="50"/>
                    </a:lnTo>
                    <a:lnTo>
                      <a:pt x="112" y="58"/>
                    </a:lnTo>
                    <a:lnTo>
                      <a:pt x="108" y="70"/>
                    </a:lnTo>
                    <a:lnTo>
                      <a:pt x="92" y="75"/>
                    </a:lnTo>
                    <a:lnTo>
                      <a:pt x="84" y="85"/>
                    </a:lnTo>
                    <a:lnTo>
                      <a:pt x="70" y="114"/>
                    </a:lnTo>
                    <a:lnTo>
                      <a:pt x="46" y="135"/>
                    </a:lnTo>
                    <a:lnTo>
                      <a:pt x="17" y="12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2" name="Google Shape;912;p14"/>
              <p:cNvSpPr/>
              <p:nvPr/>
            </p:nvSpPr>
            <p:spPr>
              <a:xfrm>
                <a:off x="5922" y="3056"/>
                <a:ext cx="131" cy="136"/>
              </a:xfrm>
              <a:custGeom>
                <a:rect b="b" l="l" r="r" t="t"/>
                <a:pathLst>
                  <a:path extrusionOk="0" h="136" w="131">
                    <a:moveTo>
                      <a:pt x="107" y="0"/>
                    </a:moveTo>
                    <a:lnTo>
                      <a:pt x="112" y="6"/>
                    </a:lnTo>
                    <a:lnTo>
                      <a:pt x="112" y="16"/>
                    </a:lnTo>
                    <a:lnTo>
                      <a:pt x="118" y="16"/>
                    </a:lnTo>
                    <a:lnTo>
                      <a:pt x="122" y="10"/>
                    </a:lnTo>
                    <a:lnTo>
                      <a:pt x="130" y="10"/>
                    </a:lnTo>
                    <a:lnTo>
                      <a:pt x="129" y="36"/>
                    </a:lnTo>
                    <a:lnTo>
                      <a:pt x="118" y="50"/>
                    </a:lnTo>
                    <a:lnTo>
                      <a:pt x="112" y="58"/>
                    </a:lnTo>
                    <a:lnTo>
                      <a:pt x="108" y="70"/>
                    </a:lnTo>
                    <a:lnTo>
                      <a:pt x="92" y="75"/>
                    </a:lnTo>
                    <a:lnTo>
                      <a:pt x="83" y="85"/>
                    </a:lnTo>
                    <a:lnTo>
                      <a:pt x="70" y="114"/>
                    </a:lnTo>
                    <a:lnTo>
                      <a:pt x="46" y="135"/>
                    </a:lnTo>
                    <a:lnTo>
                      <a:pt x="17" y="126"/>
                    </a:lnTo>
                    <a:lnTo>
                      <a:pt x="3" y="126"/>
                    </a:lnTo>
                    <a:lnTo>
                      <a:pt x="0" y="117"/>
                    </a:lnTo>
                    <a:lnTo>
                      <a:pt x="11" y="96"/>
                    </a:lnTo>
                    <a:lnTo>
                      <a:pt x="22" y="84"/>
                    </a:lnTo>
                    <a:lnTo>
                      <a:pt x="41" y="74"/>
                    </a:lnTo>
                    <a:lnTo>
                      <a:pt x="56" y="60"/>
                    </a:lnTo>
                    <a:lnTo>
                      <a:pt x="78" y="47"/>
                    </a:lnTo>
                    <a:lnTo>
                      <a:pt x="85" y="37"/>
                    </a:lnTo>
                    <a:lnTo>
                      <a:pt x="85" y="29"/>
                    </a:lnTo>
                    <a:lnTo>
                      <a:pt x="96" y="15"/>
                    </a:lnTo>
                    <a:lnTo>
                      <a:pt x="97" y="3"/>
                    </a:lnTo>
                    <a:lnTo>
                      <a:pt x="107" y="0"/>
                    </a:lnTo>
                    <a:close/>
                    <a:moveTo>
                      <a:pt x="107" y="0"/>
                    </a:moveTo>
                    <a:lnTo>
                      <a:pt x="107" y="0"/>
                    </a:lnTo>
                    <a:lnTo>
                      <a:pt x="97" y="3"/>
                    </a:lnTo>
                    <a:lnTo>
                      <a:pt x="97" y="3"/>
                    </a:lnTo>
                    <a:lnTo>
                      <a:pt x="97" y="3"/>
                    </a:lnTo>
                    <a:lnTo>
                      <a:pt x="95" y="14"/>
                    </a:lnTo>
                    <a:lnTo>
                      <a:pt x="84" y="28"/>
                    </a:lnTo>
                    <a:lnTo>
                      <a:pt x="84" y="28"/>
                    </a:lnTo>
                    <a:lnTo>
                      <a:pt x="84" y="29"/>
                    </a:lnTo>
                    <a:lnTo>
                      <a:pt x="84" y="37"/>
                    </a:lnTo>
                    <a:lnTo>
                      <a:pt x="78" y="47"/>
                    </a:lnTo>
                    <a:lnTo>
                      <a:pt x="56" y="59"/>
                    </a:lnTo>
                    <a:lnTo>
                      <a:pt x="56" y="59"/>
                    </a:lnTo>
                    <a:lnTo>
                      <a:pt x="56" y="59"/>
                    </a:lnTo>
                    <a:lnTo>
                      <a:pt x="41" y="73"/>
                    </a:lnTo>
                    <a:lnTo>
                      <a:pt x="21" y="84"/>
                    </a:lnTo>
                    <a:lnTo>
                      <a:pt x="21" y="84"/>
                    </a:lnTo>
                    <a:lnTo>
                      <a:pt x="21" y="84"/>
                    </a:lnTo>
                    <a:lnTo>
                      <a:pt x="10" y="96"/>
                    </a:lnTo>
                    <a:lnTo>
                      <a:pt x="10" y="96"/>
                    </a:lnTo>
                    <a:lnTo>
                      <a:pt x="10" y="96"/>
                    </a:lnTo>
                    <a:lnTo>
                      <a:pt x="0" y="116"/>
                    </a:lnTo>
                    <a:lnTo>
                      <a:pt x="0" y="117"/>
                    </a:lnTo>
                    <a:lnTo>
                      <a:pt x="0" y="117"/>
                    </a:lnTo>
                    <a:lnTo>
                      <a:pt x="3" y="126"/>
                    </a:lnTo>
                    <a:lnTo>
                      <a:pt x="3" y="126"/>
                    </a:lnTo>
                    <a:lnTo>
                      <a:pt x="3" y="126"/>
                    </a:lnTo>
                    <a:lnTo>
                      <a:pt x="17" y="126"/>
                    </a:lnTo>
                    <a:lnTo>
                      <a:pt x="45" y="136"/>
                    </a:lnTo>
                    <a:lnTo>
                      <a:pt x="46" y="136"/>
                    </a:lnTo>
                    <a:lnTo>
                      <a:pt x="46" y="136"/>
                    </a:lnTo>
                    <a:lnTo>
                      <a:pt x="70" y="114"/>
                    </a:lnTo>
                    <a:lnTo>
                      <a:pt x="70" y="114"/>
                    </a:lnTo>
                    <a:lnTo>
                      <a:pt x="70" y="114"/>
                    </a:lnTo>
                    <a:lnTo>
                      <a:pt x="84" y="85"/>
                    </a:lnTo>
                    <a:lnTo>
                      <a:pt x="92" y="76"/>
                    </a:lnTo>
                    <a:lnTo>
                      <a:pt x="108" y="70"/>
                    </a:lnTo>
                    <a:lnTo>
                      <a:pt x="108" y="70"/>
                    </a:lnTo>
                    <a:lnTo>
                      <a:pt x="108" y="70"/>
                    </a:lnTo>
                    <a:lnTo>
                      <a:pt x="113" y="59"/>
                    </a:lnTo>
                    <a:lnTo>
                      <a:pt x="119" y="50"/>
                    </a:lnTo>
                    <a:lnTo>
                      <a:pt x="129" y="36"/>
                    </a:lnTo>
                    <a:lnTo>
                      <a:pt x="129" y="36"/>
                    </a:lnTo>
                    <a:lnTo>
                      <a:pt x="129" y="36"/>
                    </a:lnTo>
                    <a:lnTo>
                      <a:pt x="131" y="11"/>
                    </a:lnTo>
                    <a:lnTo>
                      <a:pt x="131" y="10"/>
                    </a:lnTo>
                    <a:lnTo>
                      <a:pt x="131" y="10"/>
                    </a:lnTo>
                    <a:lnTo>
                      <a:pt x="122" y="10"/>
                    </a:lnTo>
                    <a:lnTo>
                      <a:pt x="122" y="10"/>
                    </a:lnTo>
                    <a:lnTo>
                      <a:pt x="122" y="10"/>
                    </a:lnTo>
                    <a:lnTo>
                      <a:pt x="118" y="15"/>
                    </a:lnTo>
                    <a:lnTo>
                      <a:pt x="113" y="15"/>
                    </a:lnTo>
                    <a:lnTo>
                      <a:pt x="113" y="6"/>
                    </a:lnTo>
                    <a:lnTo>
                      <a:pt x="113" y="6"/>
                    </a:lnTo>
                    <a:lnTo>
                      <a:pt x="112" y="6"/>
                    </a:lnTo>
                    <a:lnTo>
                      <a:pt x="107" y="0"/>
                    </a:lnTo>
                    <a:lnTo>
                      <a:pt x="107" y="0"/>
                    </a:lnTo>
                    <a:lnTo>
                      <a:pt x="10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3" name="Google Shape;913;p14"/>
              <p:cNvSpPr/>
              <p:nvPr/>
            </p:nvSpPr>
            <p:spPr>
              <a:xfrm>
                <a:off x="5922" y="3056"/>
                <a:ext cx="131" cy="136"/>
              </a:xfrm>
              <a:custGeom>
                <a:rect b="b" l="l" r="r" t="t"/>
                <a:pathLst>
                  <a:path extrusionOk="0" h="136" w="131">
                    <a:moveTo>
                      <a:pt x="107" y="0"/>
                    </a:moveTo>
                    <a:lnTo>
                      <a:pt x="112" y="6"/>
                    </a:lnTo>
                    <a:lnTo>
                      <a:pt x="112" y="16"/>
                    </a:lnTo>
                    <a:lnTo>
                      <a:pt x="118" y="16"/>
                    </a:lnTo>
                    <a:lnTo>
                      <a:pt x="122" y="10"/>
                    </a:lnTo>
                    <a:lnTo>
                      <a:pt x="130" y="10"/>
                    </a:lnTo>
                    <a:lnTo>
                      <a:pt x="129" y="36"/>
                    </a:lnTo>
                    <a:lnTo>
                      <a:pt x="118" y="50"/>
                    </a:lnTo>
                    <a:lnTo>
                      <a:pt x="112" y="58"/>
                    </a:lnTo>
                    <a:lnTo>
                      <a:pt x="108" y="70"/>
                    </a:lnTo>
                    <a:lnTo>
                      <a:pt x="92" y="75"/>
                    </a:lnTo>
                    <a:lnTo>
                      <a:pt x="83" y="85"/>
                    </a:lnTo>
                    <a:lnTo>
                      <a:pt x="70" y="114"/>
                    </a:lnTo>
                    <a:lnTo>
                      <a:pt x="46" y="135"/>
                    </a:lnTo>
                    <a:lnTo>
                      <a:pt x="17" y="126"/>
                    </a:lnTo>
                    <a:lnTo>
                      <a:pt x="3" y="126"/>
                    </a:lnTo>
                    <a:lnTo>
                      <a:pt x="0" y="117"/>
                    </a:lnTo>
                    <a:lnTo>
                      <a:pt x="11" y="96"/>
                    </a:lnTo>
                    <a:lnTo>
                      <a:pt x="22" y="84"/>
                    </a:lnTo>
                    <a:lnTo>
                      <a:pt x="41" y="74"/>
                    </a:lnTo>
                    <a:lnTo>
                      <a:pt x="56" y="60"/>
                    </a:lnTo>
                    <a:lnTo>
                      <a:pt x="78" y="47"/>
                    </a:lnTo>
                    <a:lnTo>
                      <a:pt x="85" y="37"/>
                    </a:lnTo>
                    <a:lnTo>
                      <a:pt x="85" y="29"/>
                    </a:lnTo>
                    <a:lnTo>
                      <a:pt x="96" y="15"/>
                    </a:lnTo>
                    <a:lnTo>
                      <a:pt x="97" y="3"/>
                    </a:lnTo>
                    <a:lnTo>
                      <a:pt x="107" y="0"/>
                    </a:lnTo>
                    <a:moveTo>
                      <a:pt x="107" y="0"/>
                    </a:moveTo>
                    <a:lnTo>
                      <a:pt x="107" y="0"/>
                    </a:lnTo>
                    <a:lnTo>
                      <a:pt x="97" y="3"/>
                    </a:lnTo>
                    <a:lnTo>
                      <a:pt x="97" y="3"/>
                    </a:lnTo>
                    <a:lnTo>
                      <a:pt x="97" y="3"/>
                    </a:lnTo>
                    <a:lnTo>
                      <a:pt x="95" y="14"/>
                    </a:lnTo>
                    <a:lnTo>
                      <a:pt x="84" y="28"/>
                    </a:lnTo>
                    <a:lnTo>
                      <a:pt x="84" y="28"/>
                    </a:lnTo>
                    <a:lnTo>
                      <a:pt x="84" y="29"/>
                    </a:lnTo>
                    <a:lnTo>
                      <a:pt x="84" y="37"/>
                    </a:lnTo>
                    <a:lnTo>
                      <a:pt x="78" y="47"/>
                    </a:lnTo>
                    <a:lnTo>
                      <a:pt x="56" y="59"/>
                    </a:lnTo>
                    <a:lnTo>
                      <a:pt x="56" y="59"/>
                    </a:lnTo>
                    <a:lnTo>
                      <a:pt x="56" y="59"/>
                    </a:lnTo>
                    <a:lnTo>
                      <a:pt x="41" y="73"/>
                    </a:lnTo>
                    <a:lnTo>
                      <a:pt x="21" y="84"/>
                    </a:lnTo>
                    <a:lnTo>
                      <a:pt x="21" y="84"/>
                    </a:lnTo>
                    <a:lnTo>
                      <a:pt x="21" y="84"/>
                    </a:lnTo>
                    <a:lnTo>
                      <a:pt x="10" y="96"/>
                    </a:lnTo>
                    <a:lnTo>
                      <a:pt x="10" y="96"/>
                    </a:lnTo>
                    <a:lnTo>
                      <a:pt x="10" y="96"/>
                    </a:lnTo>
                    <a:lnTo>
                      <a:pt x="0" y="116"/>
                    </a:lnTo>
                    <a:lnTo>
                      <a:pt x="0" y="117"/>
                    </a:lnTo>
                    <a:lnTo>
                      <a:pt x="0" y="117"/>
                    </a:lnTo>
                    <a:lnTo>
                      <a:pt x="3" y="126"/>
                    </a:lnTo>
                    <a:lnTo>
                      <a:pt x="3" y="126"/>
                    </a:lnTo>
                    <a:lnTo>
                      <a:pt x="3" y="126"/>
                    </a:lnTo>
                    <a:lnTo>
                      <a:pt x="17" y="126"/>
                    </a:lnTo>
                    <a:lnTo>
                      <a:pt x="45" y="136"/>
                    </a:lnTo>
                    <a:lnTo>
                      <a:pt x="46" y="136"/>
                    </a:lnTo>
                    <a:lnTo>
                      <a:pt x="46" y="136"/>
                    </a:lnTo>
                    <a:lnTo>
                      <a:pt x="70" y="114"/>
                    </a:lnTo>
                    <a:lnTo>
                      <a:pt x="70" y="114"/>
                    </a:lnTo>
                    <a:lnTo>
                      <a:pt x="70" y="114"/>
                    </a:lnTo>
                    <a:lnTo>
                      <a:pt x="84" y="85"/>
                    </a:lnTo>
                    <a:lnTo>
                      <a:pt x="92" y="76"/>
                    </a:lnTo>
                    <a:lnTo>
                      <a:pt x="108" y="70"/>
                    </a:lnTo>
                    <a:lnTo>
                      <a:pt x="108" y="70"/>
                    </a:lnTo>
                    <a:lnTo>
                      <a:pt x="108" y="70"/>
                    </a:lnTo>
                    <a:lnTo>
                      <a:pt x="113" y="59"/>
                    </a:lnTo>
                    <a:lnTo>
                      <a:pt x="119" y="50"/>
                    </a:lnTo>
                    <a:lnTo>
                      <a:pt x="129" y="36"/>
                    </a:lnTo>
                    <a:lnTo>
                      <a:pt x="129" y="36"/>
                    </a:lnTo>
                    <a:lnTo>
                      <a:pt x="129" y="36"/>
                    </a:lnTo>
                    <a:lnTo>
                      <a:pt x="131" y="11"/>
                    </a:lnTo>
                    <a:lnTo>
                      <a:pt x="131" y="10"/>
                    </a:lnTo>
                    <a:lnTo>
                      <a:pt x="131" y="10"/>
                    </a:lnTo>
                    <a:lnTo>
                      <a:pt x="122" y="10"/>
                    </a:lnTo>
                    <a:lnTo>
                      <a:pt x="122" y="10"/>
                    </a:lnTo>
                    <a:lnTo>
                      <a:pt x="122" y="10"/>
                    </a:lnTo>
                    <a:lnTo>
                      <a:pt x="118" y="15"/>
                    </a:lnTo>
                    <a:lnTo>
                      <a:pt x="113" y="15"/>
                    </a:lnTo>
                    <a:lnTo>
                      <a:pt x="113" y="6"/>
                    </a:lnTo>
                    <a:lnTo>
                      <a:pt x="113" y="6"/>
                    </a:lnTo>
                    <a:lnTo>
                      <a:pt x="112" y="6"/>
                    </a:lnTo>
                    <a:lnTo>
                      <a:pt x="107" y="0"/>
                    </a:lnTo>
                    <a:lnTo>
                      <a:pt x="107" y="0"/>
                    </a:lnTo>
                    <a:lnTo>
                      <a:pt x="10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4" name="Google Shape;914;p14"/>
              <p:cNvSpPr/>
              <p:nvPr/>
            </p:nvSpPr>
            <p:spPr>
              <a:xfrm>
                <a:off x="5940" y="3193"/>
                <a:ext cx="8" cy="11"/>
              </a:xfrm>
              <a:custGeom>
                <a:rect b="b" l="l" r="r" t="t"/>
                <a:pathLst>
                  <a:path extrusionOk="0" h="11" w="8">
                    <a:moveTo>
                      <a:pt x="2" y="0"/>
                    </a:moveTo>
                    <a:lnTo>
                      <a:pt x="8" y="2"/>
                    </a:lnTo>
                    <a:lnTo>
                      <a:pt x="8" y="9"/>
                    </a:lnTo>
                    <a:lnTo>
                      <a:pt x="0" y="11"/>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5" name="Google Shape;915;p14"/>
              <p:cNvSpPr/>
              <p:nvPr/>
            </p:nvSpPr>
            <p:spPr>
              <a:xfrm>
                <a:off x="5940" y="3193"/>
                <a:ext cx="8" cy="12"/>
              </a:xfrm>
              <a:custGeom>
                <a:rect b="b" l="l" r="r" t="t"/>
                <a:pathLst>
                  <a:path extrusionOk="0" h="12" w="8">
                    <a:moveTo>
                      <a:pt x="2" y="1"/>
                    </a:moveTo>
                    <a:lnTo>
                      <a:pt x="8" y="2"/>
                    </a:lnTo>
                    <a:lnTo>
                      <a:pt x="8" y="9"/>
                    </a:lnTo>
                    <a:lnTo>
                      <a:pt x="0" y="11"/>
                    </a:lnTo>
                    <a:lnTo>
                      <a:pt x="2" y="1"/>
                    </a:lnTo>
                    <a:close/>
                    <a:moveTo>
                      <a:pt x="2" y="0"/>
                    </a:moveTo>
                    <a:lnTo>
                      <a:pt x="2" y="1"/>
                    </a:lnTo>
                    <a:lnTo>
                      <a:pt x="0" y="11"/>
                    </a:lnTo>
                    <a:lnTo>
                      <a:pt x="0" y="12"/>
                    </a:lnTo>
                    <a:lnTo>
                      <a:pt x="0" y="11"/>
                    </a:lnTo>
                    <a:lnTo>
                      <a:pt x="8" y="9"/>
                    </a:lnTo>
                    <a:lnTo>
                      <a:pt x="8" y="9"/>
                    </a:lnTo>
                    <a:lnTo>
                      <a:pt x="8" y="9"/>
                    </a:lnTo>
                    <a:lnTo>
                      <a:pt x="8" y="2"/>
                    </a:lnTo>
                    <a:lnTo>
                      <a:pt x="8" y="1"/>
                    </a:lnTo>
                    <a:lnTo>
                      <a:pt x="8" y="1"/>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6" name="Google Shape;916;p14"/>
              <p:cNvSpPr/>
              <p:nvPr/>
            </p:nvSpPr>
            <p:spPr>
              <a:xfrm>
                <a:off x="5940" y="3193"/>
                <a:ext cx="8" cy="12"/>
              </a:xfrm>
              <a:custGeom>
                <a:rect b="b" l="l" r="r" t="t"/>
                <a:pathLst>
                  <a:path extrusionOk="0" h="12" w="8">
                    <a:moveTo>
                      <a:pt x="2" y="1"/>
                    </a:moveTo>
                    <a:lnTo>
                      <a:pt x="8" y="2"/>
                    </a:lnTo>
                    <a:lnTo>
                      <a:pt x="8" y="9"/>
                    </a:lnTo>
                    <a:lnTo>
                      <a:pt x="0" y="11"/>
                    </a:lnTo>
                    <a:lnTo>
                      <a:pt x="2" y="1"/>
                    </a:lnTo>
                    <a:moveTo>
                      <a:pt x="2" y="0"/>
                    </a:moveTo>
                    <a:lnTo>
                      <a:pt x="2" y="1"/>
                    </a:lnTo>
                    <a:lnTo>
                      <a:pt x="0" y="11"/>
                    </a:lnTo>
                    <a:lnTo>
                      <a:pt x="0" y="12"/>
                    </a:lnTo>
                    <a:lnTo>
                      <a:pt x="0" y="11"/>
                    </a:lnTo>
                    <a:lnTo>
                      <a:pt x="8" y="9"/>
                    </a:lnTo>
                    <a:lnTo>
                      <a:pt x="8" y="9"/>
                    </a:lnTo>
                    <a:lnTo>
                      <a:pt x="8" y="9"/>
                    </a:lnTo>
                    <a:lnTo>
                      <a:pt x="8" y="2"/>
                    </a:lnTo>
                    <a:lnTo>
                      <a:pt x="8" y="1"/>
                    </a:lnTo>
                    <a:lnTo>
                      <a:pt x="8" y="1"/>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7" name="Google Shape;917;p14"/>
              <p:cNvSpPr/>
              <p:nvPr/>
            </p:nvSpPr>
            <p:spPr>
              <a:xfrm>
                <a:off x="6226" y="3108"/>
                <a:ext cx="9" cy="8"/>
              </a:xfrm>
              <a:custGeom>
                <a:rect b="b" l="l" r="r" t="t"/>
                <a:pathLst>
                  <a:path extrusionOk="0" h="8" w="9">
                    <a:moveTo>
                      <a:pt x="0" y="4"/>
                    </a:moveTo>
                    <a:lnTo>
                      <a:pt x="5" y="0"/>
                    </a:lnTo>
                    <a:lnTo>
                      <a:pt x="9" y="2"/>
                    </a:lnTo>
                    <a:lnTo>
                      <a:pt x="5" y="8"/>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8" name="Google Shape;918;p14"/>
              <p:cNvSpPr/>
              <p:nvPr/>
            </p:nvSpPr>
            <p:spPr>
              <a:xfrm>
                <a:off x="6225" y="3108"/>
                <a:ext cx="11" cy="8"/>
              </a:xfrm>
              <a:custGeom>
                <a:rect b="b" l="l" r="r" t="t"/>
                <a:pathLst>
                  <a:path extrusionOk="0" h="8" w="11">
                    <a:moveTo>
                      <a:pt x="6" y="1"/>
                    </a:moveTo>
                    <a:lnTo>
                      <a:pt x="10" y="2"/>
                    </a:lnTo>
                    <a:lnTo>
                      <a:pt x="6" y="8"/>
                    </a:lnTo>
                    <a:lnTo>
                      <a:pt x="1" y="4"/>
                    </a:lnTo>
                    <a:lnTo>
                      <a:pt x="6" y="1"/>
                    </a:lnTo>
                    <a:close/>
                    <a:moveTo>
                      <a:pt x="6" y="0"/>
                    </a:moveTo>
                    <a:lnTo>
                      <a:pt x="5" y="0"/>
                    </a:lnTo>
                    <a:lnTo>
                      <a:pt x="1" y="3"/>
                    </a:lnTo>
                    <a:lnTo>
                      <a:pt x="0" y="4"/>
                    </a:lnTo>
                    <a:lnTo>
                      <a:pt x="1" y="4"/>
                    </a:lnTo>
                    <a:lnTo>
                      <a:pt x="5" y="8"/>
                    </a:lnTo>
                    <a:lnTo>
                      <a:pt x="6" y="8"/>
                    </a:lnTo>
                    <a:lnTo>
                      <a:pt x="6" y="8"/>
                    </a:lnTo>
                    <a:lnTo>
                      <a:pt x="10" y="2"/>
                    </a:lnTo>
                    <a:lnTo>
                      <a:pt x="11" y="2"/>
                    </a:lnTo>
                    <a:lnTo>
                      <a:pt x="10" y="1"/>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9" name="Google Shape;919;p14"/>
              <p:cNvSpPr/>
              <p:nvPr/>
            </p:nvSpPr>
            <p:spPr>
              <a:xfrm>
                <a:off x="6225" y="3108"/>
                <a:ext cx="11" cy="8"/>
              </a:xfrm>
              <a:custGeom>
                <a:rect b="b" l="l" r="r" t="t"/>
                <a:pathLst>
                  <a:path extrusionOk="0" h="8" w="11">
                    <a:moveTo>
                      <a:pt x="6" y="1"/>
                    </a:moveTo>
                    <a:lnTo>
                      <a:pt x="10" y="2"/>
                    </a:lnTo>
                    <a:lnTo>
                      <a:pt x="6" y="8"/>
                    </a:lnTo>
                    <a:lnTo>
                      <a:pt x="1" y="4"/>
                    </a:lnTo>
                    <a:lnTo>
                      <a:pt x="6" y="1"/>
                    </a:lnTo>
                    <a:moveTo>
                      <a:pt x="6" y="0"/>
                    </a:moveTo>
                    <a:lnTo>
                      <a:pt x="5" y="0"/>
                    </a:lnTo>
                    <a:lnTo>
                      <a:pt x="1" y="3"/>
                    </a:lnTo>
                    <a:lnTo>
                      <a:pt x="0" y="4"/>
                    </a:lnTo>
                    <a:lnTo>
                      <a:pt x="1" y="4"/>
                    </a:lnTo>
                    <a:lnTo>
                      <a:pt x="5" y="8"/>
                    </a:lnTo>
                    <a:lnTo>
                      <a:pt x="6" y="8"/>
                    </a:lnTo>
                    <a:lnTo>
                      <a:pt x="6" y="8"/>
                    </a:lnTo>
                    <a:lnTo>
                      <a:pt x="10" y="2"/>
                    </a:lnTo>
                    <a:lnTo>
                      <a:pt x="11" y="2"/>
                    </a:lnTo>
                    <a:lnTo>
                      <a:pt x="10" y="1"/>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0" name="Google Shape;920;p14"/>
              <p:cNvSpPr/>
              <p:nvPr/>
            </p:nvSpPr>
            <p:spPr>
              <a:xfrm>
                <a:off x="4973" y="2504"/>
                <a:ext cx="720" cy="527"/>
              </a:xfrm>
              <a:custGeom>
                <a:rect b="b" l="l" r="r" t="t"/>
                <a:pathLst>
                  <a:path extrusionOk="0" h="599" w="818">
                    <a:moveTo>
                      <a:pt x="620" y="598"/>
                    </a:moveTo>
                    <a:cubicBezTo>
                      <a:pt x="620" y="598"/>
                      <a:pt x="586" y="586"/>
                      <a:pt x="583" y="585"/>
                    </a:cubicBezTo>
                    <a:cubicBezTo>
                      <a:pt x="583" y="585"/>
                      <a:pt x="582" y="585"/>
                      <a:pt x="581" y="585"/>
                    </a:cubicBezTo>
                    <a:cubicBezTo>
                      <a:pt x="579" y="585"/>
                      <a:pt x="576" y="586"/>
                      <a:pt x="576" y="586"/>
                    </a:cubicBezTo>
                    <a:cubicBezTo>
                      <a:pt x="576" y="586"/>
                      <a:pt x="576" y="586"/>
                      <a:pt x="576" y="586"/>
                    </a:cubicBezTo>
                    <a:cubicBezTo>
                      <a:pt x="570" y="580"/>
                      <a:pt x="570" y="580"/>
                      <a:pt x="570" y="580"/>
                    </a:cubicBezTo>
                    <a:cubicBezTo>
                      <a:pt x="558" y="578"/>
                      <a:pt x="558" y="578"/>
                      <a:pt x="558" y="578"/>
                    </a:cubicBezTo>
                    <a:cubicBezTo>
                      <a:pt x="549" y="572"/>
                      <a:pt x="549" y="572"/>
                      <a:pt x="549" y="572"/>
                    </a:cubicBezTo>
                    <a:cubicBezTo>
                      <a:pt x="545" y="562"/>
                      <a:pt x="545" y="562"/>
                      <a:pt x="545" y="562"/>
                    </a:cubicBezTo>
                    <a:cubicBezTo>
                      <a:pt x="535" y="554"/>
                      <a:pt x="535" y="554"/>
                      <a:pt x="535" y="554"/>
                    </a:cubicBezTo>
                    <a:cubicBezTo>
                      <a:pt x="539" y="542"/>
                      <a:pt x="539" y="542"/>
                      <a:pt x="539" y="542"/>
                    </a:cubicBezTo>
                    <a:cubicBezTo>
                      <a:pt x="532" y="534"/>
                      <a:pt x="532" y="534"/>
                      <a:pt x="532" y="534"/>
                    </a:cubicBezTo>
                    <a:cubicBezTo>
                      <a:pt x="528" y="526"/>
                      <a:pt x="528" y="526"/>
                      <a:pt x="528" y="526"/>
                    </a:cubicBezTo>
                    <a:cubicBezTo>
                      <a:pt x="510" y="521"/>
                      <a:pt x="510" y="521"/>
                      <a:pt x="510" y="521"/>
                    </a:cubicBezTo>
                    <a:cubicBezTo>
                      <a:pt x="506" y="513"/>
                      <a:pt x="506" y="513"/>
                      <a:pt x="506" y="513"/>
                    </a:cubicBezTo>
                    <a:cubicBezTo>
                      <a:pt x="518" y="508"/>
                      <a:pt x="518" y="508"/>
                      <a:pt x="518" y="508"/>
                    </a:cubicBezTo>
                    <a:cubicBezTo>
                      <a:pt x="513" y="499"/>
                      <a:pt x="513" y="499"/>
                      <a:pt x="513" y="499"/>
                    </a:cubicBezTo>
                    <a:cubicBezTo>
                      <a:pt x="503" y="498"/>
                      <a:pt x="503" y="498"/>
                      <a:pt x="503" y="498"/>
                    </a:cubicBezTo>
                    <a:cubicBezTo>
                      <a:pt x="503" y="506"/>
                      <a:pt x="503" y="506"/>
                      <a:pt x="503" y="506"/>
                    </a:cubicBezTo>
                    <a:cubicBezTo>
                      <a:pt x="493" y="515"/>
                      <a:pt x="493" y="515"/>
                      <a:pt x="493" y="515"/>
                    </a:cubicBezTo>
                    <a:cubicBezTo>
                      <a:pt x="481" y="515"/>
                      <a:pt x="481" y="515"/>
                      <a:pt x="481" y="515"/>
                    </a:cubicBezTo>
                    <a:cubicBezTo>
                      <a:pt x="481" y="507"/>
                      <a:pt x="481" y="507"/>
                      <a:pt x="481" y="507"/>
                    </a:cubicBezTo>
                    <a:cubicBezTo>
                      <a:pt x="486" y="503"/>
                      <a:pt x="486" y="503"/>
                      <a:pt x="486" y="503"/>
                    </a:cubicBezTo>
                    <a:cubicBezTo>
                      <a:pt x="493" y="498"/>
                      <a:pt x="493" y="498"/>
                      <a:pt x="493" y="498"/>
                    </a:cubicBezTo>
                    <a:cubicBezTo>
                      <a:pt x="495" y="484"/>
                      <a:pt x="495" y="484"/>
                      <a:pt x="495" y="484"/>
                    </a:cubicBezTo>
                    <a:cubicBezTo>
                      <a:pt x="503" y="473"/>
                      <a:pt x="503" y="473"/>
                      <a:pt x="503" y="473"/>
                    </a:cubicBezTo>
                    <a:cubicBezTo>
                      <a:pt x="504" y="460"/>
                      <a:pt x="504" y="460"/>
                      <a:pt x="504" y="460"/>
                    </a:cubicBezTo>
                    <a:cubicBezTo>
                      <a:pt x="494" y="459"/>
                      <a:pt x="494" y="459"/>
                      <a:pt x="494" y="459"/>
                    </a:cubicBezTo>
                    <a:cubicBezTo>
                      <a:pt x="493" y="467"/>
                      <a:pt x="493" y="467"/>
                      <a:pt x="493" y="467"/>
                    </a:cubicBezTo>
                    <a:cubicBezTo>
                      <a:pt x="487" y="471"/>
                      <a:pt x="487" y="471"/>
                      <a:pt x="487" y="471"/>
                    </a:cubicBezTo>
                    <a:cubicBezTo>
                      <a:pt x="470" y="490"/>
                      <a:pt x="470" y="490"/>
                      <a:pt x="470" y="490"/>
                    </a:cubicBezTo>
                    <a:cubicBezTo>
                      <a:pt x="471" y="499"/>
                      <a:pt x="471" y="499"/>
                      <a:pt x="471" y="499"/>
                    </a:cubicBezTo>
                    <a:cubicBezTo>
                      <a:pt x="461" y="506"/>
                      <a:pt x="461" y="506"/>
                      <a:pt x="461" y="506"/>
                    </a:cubicBezTo>
                    <a:cubicBezTo>
                      <a:pt x="445" y="500"/>
                      <a:pt x="445" y="500"/>
                      <a:pt x="445" y="500"/>
                    </a:cubicBezTo>
                    <a:cubicBezTo>
                      <a:pt x="441" y="494"/>
                      <a:pt x="441" y="494"/>
                      <a:pt x="441" y="494"/>
                    </a:cubicBezTo>
                    <a:cubicBezTo>
                      <a:pt x="445" y="489"/>
                      <a:pt x="445" y="489"/>
                      <a:pt x="445" y="489"/>
                    </a:cubicBezTo>
                    <a:cubicBezTo>
                      <a:pt x="443" y="476"/>
                      <a:pt x="443" y="476"/>
                      <a:pt x="443" y="476"/>
                    </a:cubicBezTo>
                    <a:cubicBezTo>
                      <a:pt x="432" y="467"/>
                      <a:pt x="432" y="467"/>
                      <a:pt x="432" y="467"/>
                    </a:cubicBezTo>
                    <a:cubicBezTo>
                      <a:pt x="422" y="448"/>
                      <a:pt x="422" y="448"/>
                      <a:pt x="422" y="448"/>
                    </a:cubicBezTo>
                    <a:cubicBezTo>
                      <a:pt x="402" y="442"/>
                      <a:pt x="402" y="442"/>
                      <a:pt x="402" y="442"/>
                    </a:cubicBezTo>
                    <a:cubicBezTo>
                      <a:pt x="390" y="445"/>
                      <a:pt x="390" y="445"/>
                      <a:pt x="390" y="445"/>
                    </a:cubicBezTo>
                    <a:cubicBezTo>
                      <a:pt x="368" y="430"/>
                      <a:pt x="368" y="430"/>
                      <a:pt x="368" y="430"/>
                    </a:cubicBezTo>
                    <a:cubicBezTo>
                      <a:pt x="324" y="433"/>
                      <a:pt x="324" y="433"/>
                      <a:pt x="324" y="433"/>
                    </a:cubicBezTo>
                    <a:cubicBezTo>
                      <a:pt x="296" y="444"/>
                      <a:pt x="296" y="444"/>
                      <a:pt x="296" y="444"/>
                    </a:cubicBezTo>
                    <a:cubicBezTo>
                      <a:pt x="268" y="446"/>
                      <a:pt x="268" y="446"/>
                      <a:pt x="268" y="446"/>
                    </a:cubicBezTo>
                    <a:cubicBezTo>
                      <a:pt x="252" y="459"/>
                      <a:pt x="252" y="459"/>
                      <a:pt x="252" y="459"/>
                    </a:cubicBezTo>
                    <a:cubicBezTo>
                      <a:pt x="240" y="459"/>
                      <a:pt x="240" y="459"/>
                      <a:pt x="240" y="459"/>
                    </a:cubicBezTo>
                    <a:cubicBezTo>
                      <a:pt x="223" y="469"/>
                      <a:pt x="223" y="469"/>
                      <a:pt x="223" y="469"/>
                    </a:cubicBezTo>
                    <a:cubicBezTo>
                      <a:pt x="223" y="475"/>
                      <a:pt x="223" y="475"/>
                      <a:pt x="223" y="475"/>
                    </a:cubicBezTo>
                    <a:cubicBezTo>
                      <a:pt x="212" y="483"/>
                      <a:pt x="212" y="483"/>
                      <a:pt x="212" y="483"/>
                    </a:cubicBezTo>
                    <a:cubicBezTo>
                      <a:pt x="198" y="483"/>
                      <a:pt x="198" y="483"/>
                      <a:pt x="198" y="483"/>
                    </a:cubicBezTo>
                    <a:cubicBezTo>
                      <a:pt x="193" y="480"/>
                      <a:pt x="193" y="480"/>
                      <a:pt x="193" y="480"/>
                    </a:cubicBezTo>
                    <a:cubicBezTo>
                      <a:pt x="162" y="479"/>
                      <a:pt x="162" y="479"/>
                      <a:pt x="162" y="479"/>
                    </a:cubicBezTo>
                    <a:cubicBezTo>
                      <a:pt x="156" y="484"/>
                      <a:pt x="156" y="484"/>
                      <a:pt x="156" y="484"/>
                    </a:cubicBezTo>
                    <a:cubicBezTo>
                      <a:pt x="137" y="489"/>
                      <a:pt x="137" y="489"/>
                      <a:pt x="137" y="489"/>
                    </a:cubicBezTo>
                    <a:cubicBezTo>
                      <a:pt x="131" y="495"/>
                      <a:pt x="131" y="495"/>
                      <a:pt x="131" y="495"/>
                    </a:cubicBezTo>
                    <a:cubicBezTo>
                      <a:pt x="117" y="498"/>
                      <a:pt x="117" y="498"/>
                      <a:pt x="117" y="498"/>
                    </a:cubicBezTo>
                    <a:cubicBezTo>
                      <a:pt x="116" y="507"/>
                      <a:pt x="116" y="507"/>
                      <a:pt x="116" y="507"/>
                    </a:cubicBezTo>
                    <a:cubicBezTo>
                      <a:pt x="112" y="510"/>
                      <a:pt x="112" y="510"/>
                      <a:pt x="112" y="510"/>
                    </a:cubicBezTo>
                    <a:cubicBezTo>
                      <a:pt x="90" y="510"/>
                      <a:pt x="90" y="510"/>
                      <a:pt x="90" y="510"/>
                    </a:cubicBezTo>
                    <a:cubicBezTo>
                      <a:pt x="71" y="507"/>
                      <a:pt x="71" y="507"/>
                      <a:pt x="71" y="507"/>
                    </a:cubicBezTo>
                    <a:cubicBezTo>
                      <a:pt x="64" y="499"/>
                      <a:pt x="64" y="499"/>
                      <a:pt x="64" y="499"/>
                    </a:cubicBezTo>
                    <a:cubicBezTo>
                      <a:pt x="46" y="494"/>
                      <a:pt x="46" y="494"/>
                      <a:pt x="46" y="494"/>
                    </a:cubicBezTo>
                    <a:cubicBezTo>
                      <a:pt x="42" y="484"/>
                      <a:pt x="42" y="484"/>
                      <a:pt x="42" y="484"/>
                    </a:cubicBezTo>
                    <a:cubicBezTo>
                      <a:pt x="45" y="475"/>
                      <a:pt x="45" y="475"/>
                      <a:pt x="45" y="475"/>
                    </a:cubicBezTo>
                    <a:cubicBezTo>
                      <a:pt x="52" y="473"/>
                      <a:pt x="52" y="473"/>
                      <a:pt x="52" y="473"/>
                    </a:cubicBezTo>
                    <a:cubicBezTo>
                      <a:pt x="55" y="452"/>
                      <a:pt x="55" y="452"/>
                      <a:pt x="55" y="452"/>
                    </a:cubicBezTo>
                    <a:cubicBezTo>
                      <a:pt x="59" y="445"/>
                      <a:pt x="59" y="445"/>
                      <a:pt x="59" y="445"/>
                    </a:cubicBezTo>
                    <a:cubicBezTo>
                      <a:pt x="54" y="429"/>
                      <a:pt x="54" y="429"/>
                      <a:pt x="54" y="429"/>
                    </a:cubicBezTo>
                    <a:cubicBezTo>
                      <a:pt x="51" y="419"/>
                      <a:pt x="51" y="419"/>
                      <a:pt x="51" y="419"/>
                    </a:cubicBezTo>
                    <a:cubicBezTo>
                      <a:pt x="42" y="407"/>
                      <a:pt x="42" y="407"/>
                      <a:pt x="42" y="407"/>
                    </a:cubicBezTo>
                    <a:cubicBezTo>
                      <a:pt x="41" y="376"/>
                      <a:pt x="41" y="376"/>
                      <a:pt x="41" y="376"/>
                    </a:cubicBezTo>
                    <a:cubicBezTo>
                      <a:pt x="40" y="370"/>
                      <a:pt x="40" y="370"/>
                      <a:pt x="40" y="370"/>
                    </a:cubicBezTo>
                    <a:cubicBezTo>
                      <a:pt x="28" y="355"/>
                      <a:pt x="28" y="355"/>
                      <a:pt x="28" y="355"/>
                    </a:cubicBezTo>
                    <a:cubicBezTo>
                      <a:pt x="27" y="349"/>
                      <a:pt x="27" y="349"/>
                      <a:pt x="27" y="349"/>
                    </a:cubicBezTo>
                    <a:cubicBezTo>
                      <a:pt x="20" y="339"/>
                      <a:pt x="20" y="339"/>
                      <a:pt x="20" y="339"/>
                    </a:cubicBezTo>
                    <a:cubicBezTo>
                      <a:pt x="18" y="331"/>
                      <a:pt x="18" y="331"/>
                      <a:pt x="18" y="331"/>
                    </a:cubicBezTo>
                    <a:cubicBezTo>
                      <a:pt x="0" y="304"/>
                      <a:pt x="0" y="304"/>
                      <a:pt x="0" y="304"/>
                    </a:cubicBezTo>
                    <a:cubicBezTo>
                      <a:pt x="0" y="300"/>
                      <a:pt x="0" y="300"/>
                      <a:pt x="0" y="300"/>
                    </a:cubicBezTo>
                    <a:cubicBezTo>
                      <a:pt x="4" y="301"/>
                      <a:pt x="4" y="301"/>
                      <a:pt x="4" y="301"/>
                    </a:cubicBezTo>
                    <a:cubicBezTo>
                      <a:pt x="18" y="323"/>
                      <a:pt x="18" y="323"/>
                      <a:pt x="18" y="323"/>
                    </a:cubicBezTo>
                    <a:cubicBezTo>
                      <a:pt x="22" y="320"/>
                      <a:pt x="22" y="320"/>
                      <a:pt x="22" y="320"/>
                    </a:cubicBezTo>
                    <a:cubicBezTo>
                      <a:pt x="16" y="310"/>
                      <a:pt x="16" y="310"/>
                      <a:pt x="16" y="310"/>
                    </a:cubicBezTo>
                    <a:cubicBezTo>
                      <a:pt x="14" y="304"/>
                      <a:pt x="14" y="304"/>
                      <a:pt x="14" y="304"/>
                    </a:cubicBezTo>
                    <a:cubicBezTo>
                      <a:pt x="18" y="304"/>
                      <a:pt x="18" y="304"/>
                      <a:pt x="18" y="304"/>
                    </a:cubicBezTo>
                    <a:cubicBezTo>
                      <a:pt x="25" y="315"/>
                      <a:pt x="25" y="315"/>
                      <a:pt x="25" y="315"/>
                    </a:cubicBezTo>
                    <a:cubicBezTo>
                      <a:pt x="28" y="314"/>
                      <a:pt x="28" y="314"/>
                      <a:pt x="28" y="314"/>
                    </a:cubicBezTo>
                    <a:cubicBezTo>
                      <a:pt x="29" y="307"/>
                      <a:pt x="29" y="307"/>
                      <a:pt x="29" y="307"/>
                    </a:cubicBezTo>
                    <a:cubicBezTo>
                      <a:pt x="19" y="284"/>
                      <a:pt x="19" y="284"/>
                      <a:pt x="19" y="284"/>
                    </a:cubicBezTo>
                    <a:cubicBezTo>
                      <a:pt x="14" y="270"/>
                      <a:pt x="14" y="270"/>
                      <a:pt x="14" y="270"/>
                    </a:cubicBezTo>
                    <a:cubicBezTo>
                      <a:pt x="24" y="227"/>
                      <a:pt x="24" y="227"/>
                      <a:pt x="24" y="227"/>
                    </a:cubicBezTo>
                    <a:cubicBezTo>
                      <a:pt x="27" y="222"/>
                      <a:pt x="27" y="222"/>
                      <a:pt x="27" y="222"/>
                    </a:cubicBezTo>
                    <a:cubicBezTo>
                      <a:pt x="31" y="225"/>
                      <a:pt x="31" y="225"/>
                      <a:pt x="31" y="225"/>
                    </a:cubicBezTo>
                    <a:cubicBezTo>
                      <a:pt x="34" y="231"/>
                      <a:pt x="34" y="231"/>
                      <a:pt x="34" y="231"/>
                    </a:cubicBezTo>
                    <a:cubicBezTo>
                      <a:pt x="43" y="220"/>
                      <a:pt x="43" y="220"/>
                      <a:pt x="43" y="220"/>
                    </a:cubicBezTo>
                    <a:cubicBezTo>
                      <a:pt x="55" y="215"/>
                      <a:pt x="55" y="215"/>
                      <a:pt x="55" y="215"/>
                    </a:cubicBezTo>
                    <a:cubicBezTo>
                      <a:pt x="59" y="213"/>
                      <a:pt x="59" y="213"/>
                      <a:pt x="59" y="213"/>
                    </a:cubicBezTo>
                    <a:cubicBezTo>
                      <a:pt x="75" y="199"/>
                      <a:pt x="75" y="199"/>
                      <a:pt x="75" y="199"/>
                    </a:cubicBezTo>
                    <a:cubicBezTo>
                      <a:pt x="85" y="197"/>
                      <a:pt x="85" y="197"/>
                      <a:pt x="85" y="197"/>
                    </a:cubicBezTo>
                    <a:cubicBezTo>
                      <a:pt x="91" y="202"/>
                      <a:pt x="91" y="202"/>
                      <a:pt x="91" y="202"/>
                    </a:cubicBezTo>
                    <a:cubicBezTo>
                      <a:pt x="100" y="201"/>
                      <a:pt x="100" y="201"/>
                      <a:pt x="100" y="201"/>
                    </a:cubicBezTo>
                    <a:cubicBezTo>
                      <a:pt x="111" y="191"/>
                      <a:pt x="111" y="191"/>
                      <a:pt x="111" y="191"/>
                    </a:cubicBezTo>
                    <a:cubicBezTo>
                      <a:pt x="124" y="189"/>
                      <a:pt x="124" y="189"/>
                      <a:pt x="124" y="189"/>
                    </a:cubicBezTo>
                    <a:cubicBezTo>
                      <a:pt x="129" y="183"/>
                      <a:pt x="129" y="183"/>
                      <a:pt x="129" y="183"/>
                    </a:cubicBezTo>
                    <a:cubicBezTo>
                      <a:pt x="150" y="182"/>
                      <a:pt x="150" y="182"/>
                      <a:pt x="150" y="182"/>
                    </a:cubicBezTo>
                    <a:cubicBezTo>
                      <a:pt x="156" y="178"/>
                      <a:pt x="156" y="178"/>
                      <a:pt x="156" y="178"/>
                    </a:cubicBezTo>
                    <a:cubicBezTo>
                      <a:pt x="175" y="167"/>
                      <a:pt x="175" y="167"/>
                      <a:pt x="175" y="167"/>
                    </a:cubicBezTo>
                    <a:cubicBezTo>
                      <a:pt x="180" y="161"/>
                      <a:pt x="180" y="161"/>
                      <a:pt x="180" y="161"/>
                    </a:cubicBezTo>
                    <a:cubicBezTo>
                      <a:pt x="192" y="147"/>
                      <a:pt x="192" y="147"/>
                      <a:pt x="192" y="147"/>
                    </a:cubicBezTo>
                    <a:cubicBezTo>
                      <a:pt x="185" y="144"/>
                      <a:pt x="185" y="144"/>
                      <a:pt x="185" y="144"/>
                    </a:cubicBezTo>
                    <a:cubicBezTo>
                      <a:pt x="188" y="134"/>
                      <a:pt x="188" y="134"/>
                      <a:pt x="188" y="134"/>
                    </a:cubicBezTo>
                    <a:cubicBezTo>
                      <a:pt x="193" y="121"/>
                      <a:pt x="193" y="121"/>
                      <a:pt x="193" y="121"/>
                    </a:cubicBezTo>
                    <a:cubicBezTo>
                      <a:pt x="200" y="113"/>
                      <a:pt x="200" y="113"/>
                      <a:pt x="200" y="113"/>
                    </a:cubicBezTo>
                    <a:cubicBezTo>
                      <a:pt x="211" y="124"/>
                      <a:pt x="211" y="124"/>
                      <a:pt x="211" y="124"/>
                    </a:cubicBezTo>
                    <a:cubicBezTo>
                      <a:pt x="221" y="123"/>
                      <a:pt x="221" y="123"/>
                      <a:pt x="221" y="123"/>
                    </a:cubicBezTo>
                    <a:cubicBezTo>
                      <a:pt x="216" y="118"/>
                      <a:pt x="216" y="118"/>
                      <a:pt x="216" y="118"/>
                    </a:cubicBezTo>
                    <a:cubicBezTo>
                      <a:pt x="219" y="114"/>
                      <a:pt x="219" y="114"/>
                      <a:pt x="219" y="114"/>
                    </a:cubicBezTo>
                    <a:cubicBezTo>
                      <a:pt x="225" y="113"/>
                      <a:pt x="225" y="113"/>
                      <a:pt x="225" y="113"/>
                    </a:cubicBezTo>
                    <a:cubicBezTo>
                      <a:pt x="233" y="113"/>
                      <a:pt x="233" y="113"/>
                      <a:pt x="233" y="113"/>
                    </a:cubicBezTo>
                    <a:cubicBezTo>
                      <a:pt x="237" y="91"/>
                      <a:pt x="237" y="91"/>
                      <a:pt x="237" y="91"/>
                    </a:cubicBezTo>
                    <a:cubicBezTo>
                      <a:pt x="249" y="90"/>
                      <a:pt x="249" y="90"/>
                      <a:pt x="249" y="90"/>
                    </a:cubicBezTo>
                    <a:cubicBezTo>
                      <a:pt x="249" y="81"/>
                      <a:pt x="249" y="81"/>
                      <a:pt x="249" y="81"/>
                    </a:cubicBezTo>
                    <a:cubicBezTo>
                      <a:pt x="259" y="73"/>
                      <a:pt x="259" y="73"/>
                      <a:pt x="259" y="73"/>
                    </a:cubicBezTo>
                    <a:cubicBezTo>
                      <a:pt x="267" y="74"/>
                      <a:pt x="267" y="74"/>
                      <a:pt x="267" y="74"/>
                    </a:cubicBezTo>
                    <a:cubicBezTo>
                      <a:pt x="275" y="66"/>
                      <a:pt x="275" y="66"/>
                      <a:pt x="275" y="66"/>
                    </a:cubicBezTo>
                    <a:cubicBezTo>
                      <a:pt x="282" y="66"/>
                      <a:pt x="282" y="66"/>
                      <a:pt x="282" y="66"/>
                    </a:cubicBezTo>
                    <a:cubicBezTo>
                      <a:pt x="289" y="62"/>
                      <a:pt x="289" y="62"/>
                      <a:pt x="289" y="62"/>
                    </a:cubicBezTo>
                    <a:cubicBezTo>
                      <a:pt x="298" y="60"/>
                      <a:pt x="298" y="60"/>
                      <a:pt x="298" y="60"/>
                    </a:cubicBezTo>
                    <a:cubicBezTo>
                      <a:pt x="312" y="89"/>
                      <a:pt x="312" y="89"/>
                      <a:pt x="312" y="89"/>
                    </a:cubicBezTo>
                    <a:cubicBezTo>
                      <a:pt x="318" y="82"/>
                      <a:pt x="318" y="82"/>
                      <a:pt x="318" y="82"/>
                    </a:cubicBezTo>
                    <a:cubicBezTo>
                      <a:pt x="323" y="82"/>
                      <a:pt x="323" y="82"/>
                      <a:pt x="323" y="82"/>
                    </a:cubicBezTo>
                    <a:cubicBezTo>
                      <a:pt x="324" y="89"/>
                      <a:pt x="324" y="89"/>
                      <a:pt x="324" y="89"/>
                    </a:cubicBezTo>
                    <a:cubicBezTo>
                      <a:pt x="329" y="89"/>
                      <a:pt x="329" y="89"/>
                      <a:pt x="329" y="89"/>
                    </a:cubicBezTo>
                    <a:cubicBezTo>
                      <a:pt x="337" y="88"/>
                      <a:pt x="337" y="88"/>
                      <a:pt x="337" y="88"/>
                    </a:cubicBezTo>
                    <a:cubicBezTo>
                      <a:pt x="342" y="95"/>
                      <a:pt x="342" y="95"/>
                      <a:pt x="342" y="95"/>
                    </a:cubicBezTo>
                    <a:cubicBezTo>
                      <a:pt x="345" y="92"/>
                      <a:pt x="345" y="92"/>
                      <a:pt x="345" y="92"/>
                    </a:cubicBezTo>
                    <a:cubicBezTo>
                      <a:pt x="344" y="84"/>
                      <a:pt x="344" y="84"/>
                      <a:pt x="344" y="84"/>
                    </a:cubicBezTo>
                    <a:cubicBezTo>
                      <a:pt x="333" y="74"/>
                      <a:pt x="333" y="74"/>
                      <a:pt x="333" y="74"/>
                    </a:cubicBezTo>
                    <a:cubicBezTo>
                      <a:pt x="342" y="54"/>
                      <a:pt x="342" y="54"/>
                      <a:pt x="342" y="54"/>
                    </a:cubicBezTo>
                    <a:cubicBezTo>
                      <a:pt x="348" y="51"/>
                      <a:pt x="348" y="51"/>
                      <a:pt x="348" y="51"/>
                    </a:cubicBezTo>
                    <a:cubicBezTo>
                      <a:pt x="348" y="44"/>
                      <a:pt x="348" y="44"/>
                      <a:pt x="348" y="44"/>
                    </a:cubicBezTo>
                    <a:cubicBezTo>
                      <a:pt x="358" y="33"/>
                      <a:pt x="358" y="33"/>
                      <a:pt x="358" y="33"/>
                    </a:cubicBezTo>
                    <a:cubicBezTo>
                      <a:pt x="370" y="32"/>
                      <a:pt x="370" y="32"/>
                      <a:pt x="370" y="32"/>
                    </a:cubicBezTo>
                    <a:cubicBezTo>
                      <a:pt x="395" y="33"/>
                      <a:pt x="395" y="33"/>
                      <a:pt x="395" y="33"/>
                    </a:cubicBezTo>
                    <a:cubicBezTo>
                      <a:pt x="398" y="25"/>
                      <a:pt x="398" y="25"/>
                      <a:pt x="398" y="25"/>
                    </a:cubicBezTo>
                    <a:cubicBezTo>
                      <a:pt x="383" y="17"/>
                      <a:pt x="383" y="17"/>
                      <a:pt x="383" y="17"/>
                    </a:cubicBezTo>
                    <a:cubicBezTo>
                      <a:pt x="383" y="12"/>
                      <a:pt x="383" y="12"/>
                      <a:pt x="383" y="12"/>
                    </a:cubicBezTo>
                    <a:cubicBezTo>
                      <a:pt x="402" y="13"/>
                      <a:pt x="402" y="13"/>
                      <a:pt x="402" y="13"/>
                    </a:cubicBezTo>
                    <a:cubicBezTo>
                      <a:pt x="412" y="21"/>
                      <a:pt x="412" y="21"/>
                      <a:pt x="412" y="21"/>
                    </a:cubicBezTo>
                    <a:cubicBezTo>
                      <a:pt x="433" y="21"/>
                      <a:pt x="433" y="21"/>
                      <a:pt x="433" y="21"/>
                    </a:cubicBezTo>
                    <a:cubicBezTo>
                      <a:pt x="445" y="27"/>
                      <a:pt x="445" y="27"/>
                      <a:pt x="445" y="27"/>
                    </a:cubicBezTo>
                    <a:cubicBezTo>
                      <a:pt x="463" y="27"/>
                      <a:pt x="463" y="27"/>
                      <a:pt x="463" y="27"/>
                    </a:cubicBezTo>
                    <a:cubicBezTo>
                      <a:pt x="467" y="30"/>
                      <a:pt x="467" y="30"/>
                      <a:pt x="467" y="30"/>
                    </a:cubicBezTo>
                    <a:cubicBezTo>
                      <a:pt x="475" y="28"/>
                      <a:pt x="475" y="28"/>
                      <a:pt x="475" y="28"/>
                    </a:cubicBezTo>
                    <a:cubicBezTo>
                      <a:pt x="481" y="29"/>
                      <a:pt x="481" y="29"/>
                      <a:pt x="481" y="29"/>
                    </a:cubicBezTo>
                    <a:cubicBezTo>
                      <a:pt x="481" y="38"/>
                      <a:pt x="481" y="38"/>
                      <a:pt x="481" y="38"/>
                    </a:cubicBezTo>
                    <a:cubicBezTo>
                      <a:pt x="480" y="47"/>
                      <a:pt x="480" y="47"/>
                      <a:pt x="480" y="47"/>
                    </a:cubicBezTo>
                    <a:cubicBezTo>
                      <a:pt x="475" y="51"/>
                      <a:pt x="475" y="51"/>
                      <a:pt x="475" y="51"/>
                    </a:cubicBezTo>
                    <a:cubicBezTo>
                      <a:pt x="464" y="56"/>
                      <a:pt x="464" y="56"/>
                      <a:pt x="464" y="56"/>
                    </a:cubicBezTo>
                    <a:cubicBezTo>
                      <a:pt x="464" y="72"/>
                      <a:pt x="464" y="72"/>
                      <a:pt x="464" y="72"/>
                    </a:cubicBezTo>
                    <a:cubicBezTo>
                      <a:pt x="458" y="77"/>
                      <a:pt x="458" y="77"/>
                      <a:pt x="458" y="77"/>
                    </a:cubicBezTo>
                    <a:cubicBezTo>
                      <a:pt x="455" y="84"/>
                      <a:pt x="455" y="84"/>
                      <a:pt x="455" y="84"/>
                    </a:cubicBezTo>
                    <a:cubicBezTo>
                      <a:pt x="463" y="88"/>
                      <a:pt x="463" y="88"/>
                      <a:pt x="463" y="88"/>
                    </a:cubicBezTo>
                    <a:cubicBezTo>
                      <a:pt x="472" y="93"/>
                      <a:pt x="472" y="93"/>
                      <a:pt x="472" y="93"/>
                    </a:cubicBezTo>
                    <a:cubicBezTo>
                      <a:pt x="475" y="98"/>
                      <a:pt x="475" y="98"/>
                      <a:pt x="475" y="98"/>
                    </a:cubicBezTo>
                    <a:cubicBezTo>
                      <a:pt x="488" y="99"/>
                      <a:pt x="488" y="99"/>
                      <a:pt x="488" y="99"/>
                    </a:cubicBezTo>
                    <a:cubicBezTo>
                      <a:pt x="489" y="103"/>
                      <a:pt x="489" y="103"/>
                      <a:pt x="489" y="103"/>
                    </a:cubicBezTo>
                    <a:cubicBezTo>
                      <a:pt x="505" y="115"/>
                      <a:pt x="505" y="115"/>
                      <a:pt x="505" y="115"/>
                    </a:cubicBezTo>
                    <a:cubicBezTo>
                      <a:pt x="521" y="120"/>
                      <a:pt x="521" y="120"/>
                      <a:pt x="521" y="120"/>
                    </a:cubicBezTo>
                    <a:cubicBezTo>
                      <a:pt x="527" y="125"/>
                      <a:pt x="527" y="125"/>
                      <a:pt x="527" y="125"/>
                    </a:cubicBezTo>
                    <a:cubicBezTo>
                      <a:pt x="539" y="134"/>
                      <a:pt x="539" y="134"/>
                      <a:pt x="539" y="134"/>
                    </a:cubicBezTo>
                    <a:cubicBezTo>
                      <a:pt x="556" y="135"/>
                      <a:pt x="556" y="135"/>
                      <a:pt x="556" y="135"/>
                    </a:cubicBezTo>
                    <a:cubicBezTo>
                      <a:pt x="567" y="126"/>
                      <a:pt x="567" y="126"/>
                      <a:pt x="567" y="126"/>
                    </a:cubicBezTo>
                    <a:cubicBezTo>
                      <a:pt x="573" y="96"/>
                      <a:pt x="573" y="96"/>
                      <a:pt x="573" y="96"/>
                    </a:cubicBezTo>
                    <a:cubicBezTo>
                      <a:pt x="578" y="76"/>
                      <a:pt x="578" y="76"/>
                      <a:pt x="578" y="76"/>
                    </a:cubicBezTo>
                    <a:cubicBezTo>
                      <a:pt x="580" y="68"/>
                      <a:pt x="580" y="68"/>
                      <a:pt x="580" y="68"/>
                    </a:cubicBezTo>
                    <a:cubicBezTo>
                      <a:pt x="574" y="61"/>
                      <a:pt x="574" y="61"/>
                      <a:pt x="574" y="61"/>
                    </a:cubicBezTo>
                    <a:cubicBezTo>
                      <a:pt x="574" y="50"/>
                      <a:pt x="574" y="50"/>
                      <a:pt x="574" y="50"/>
                    </a:cubicBezTo>
                    <a:cubicBezTo>
                      <a:pt x="579" y="45"/>
                      <a:pt x="579" y="45"/>
                      <a:pt x="579" y="45"/>
                    </a:cubicBezTo>
                    <a:cubicBezTo>
                      <a:pt x="583" y="41"/>
                      <a:pt x="583" y="41"/>
                      <a:pt x="583" y="41"/>
                    </a:cubicBezTo>
                    <a:cubicBezTo>
                      <a:pt x="576" y="34"/>
                      <a:pt x="576" y="34"/>
                      <a:pt x="576" y="34"/>
                    </a:cubicBezTo>
                    <a:cubicBezTo>
                      <a:pt x="579" y="27"/>
                      <a:pt x="579" y="27"/>
                      <a:pt x="579" y="27"/>
                    </a:cubicBezTo>
                    <a:cubicBezTo>
                      <a:pt x="586" y="22"/>
                      <a:pt x="586" y="22"/>
                      <a:pt x="586" y="22"/>
                    </a:cubicBezTo>
                    <a:cubicBezTo>
                      <a:pt x="589" y="15"/>
                      <a:pt x="589" y="15"/>
                      <a:pt x="589" y="15"/>
                    </a:cubicBezTo>
                    <a:cubicBezTo>
                      <a:pt x="592" y="3"/>
                      <a:pt x="592" y="3"/>
                      <a:pt x="592" y="3"/>
                    </a:cubicBezTo>
                    <a:cubicBezTo>
                      <a:pt x="596" y="0"/>
                      <a:pt x="596" y="0"/>
                      <a:pt x="596" y="0"/>
                    </a:cubicBezTo>
                    <a:cubicBezTo>
                      <a:pt x="602" y="5"/>
                      <a:pt x="602" y="5"/>
                      <a:pt x="602" y="5"/>
                    </a:cubicBezTo>
                    <a:cubicBezTo>
                      <a:pt x="603" y="18"/>
                      <a:pt x="603" y="18"/>
                      <a:pt x="603" y="18"/>
                    </a:cubicBezTo>
                    <a:cubicBezTo>
                      <a:pt x="610" y="25"/>
                      <a:pt x="610" y="25"/>
                      <a:pt x="610" y="25"/>
                    </a:cubicBezTo>
                    <a:cubicBezTo>
                      <a:pt x="611" y="37"/>
                      <a:pt x="611" y="37"/>
                      <a:pt x="611" y="37"/>
                    </a:cubicBezTo>
                    <a:cubicBezTo>
                      <a:pt x="621" y="56"/>
                      <a:pt x="621" y="56"/>
                      <a:pt x="621" y="56"/>
                    </a:cubicBezTo>
                    <a:cubicBezTo>
                      <a:pt x="625" y="72"/>
                      <a:pt x="625" y="72"/>
                      <a:pt x="625" y="72"/>
                    </a:cubicBezTo>
                    <a:cubicBezTo>
                      <a:pt x="629" y="66"/>
                      <a:pt x="629" y="66"/>
                      <a:pt x="629" y="66"/>
                    </a:cubicBezTo>
                    <a:cubicBezTo>
                      <a:pt x="635" y="67"/>
                      <a:pt x="635" y="67"/>
                      <a:pt x="635" y="67"/>
                    </a:cubicBezTo>
                    <a:cubicBezTo>
                      <a:pt x="644" y="73"/>
                      <a:pt x="644" y="73"/>
                      <a:pt x="644" y="73"/>
                    </a:cubicBezTo>
                    <a:cubicBezTo>
                      <a:pt x="652" y="76"/>
                      <a:pt x="652" y="76"/>
                      <a:pt x="652" y="76"/>
                    </a:cubicBezTo>
                    <a:cubicBezTo>
                      <a:pt x="654" y="109"/>
                      <a:pt x="654" y="109"/>
                      <a:pt x="654" y="109"/>
                    </a:cubicBezTo>
                    <a:cubicBezTo>
                      <a:pt x="664" y="120"/>
                      <a:pt x="664" y="120"/>
                      <a:pt x="664" y="120"/>
                    </a:cubicBezTo>
                    <a:cubicBezTo>
                      <a:pt x="669" y="144"/>
                      <a:pt x="669" y="144"/>
                      <a:pt x="669" y="144"/>
                    </a:cubicBezTo>
                    <a:cubicBezTo>
                      <a:pt x="674" y="152"/>
                      <a:pt x="674" y="152"/>
                      <a:pt x="674" y="152"/>
                    </a:cubicBezTo>
                    <a:cubicBezTo>
                      <a:pt x="676" y="166"/>
                      <a:pt x="676" y="166"/>
                      <a:pt x="676" y="166"/>
                    </a:cubicBezTo>
                    <a:cubicBezTo>
                      <a:pt x="693" y="168"/>
                      <a:pt x="693" y="168"/>
                      <a:pt x="693" y="168"/>
                    </a:cubicBezTo>
                    <a:cubicBezTo>
                      <a:pt x="701" y="178"/>
                      <a:pt x="701" y="178"/>
                      <a:pt x="701" y="178"/>
                    </a:cubicBezTo>
                    <a:cubicBezTo>
                      <a:pt x="715" y="180"/>
                      <a:pt x="715" y="180"/>
                      <a:pt x="715" y="180"/>
                    </a:cubicBezTo>
                    <a:cubicBezTo>
                      <a:pt x="719" y="186"/>
                      <a:pt x="719" y="186"/>
                      <a:pt x="719" y="186"/>
                    </a:cubicBezTo>
                    <a:cubicBezTo>
                      <a:pt x="721" y="196"/>
                      <a:pt x="721" y="196"/>
                      <a:pt x="721" y="196"/>
                    </a:cubicBezTo>
                    <a:cubicBezTo>
                      <a:pt x="731" y="207"/>
                      <a:pt x="731" y="207"/>
                      <a:pt x="731" y="207"/>
                    </a:cubicBezTo>
                    <a:cubicBezTo>
                      <a:pt x="730" y="225"/>
                      <a:pt x="730" y="225"/>
                      <a:pt x="730" y="225"/>
                    </a:cubicBezTo>
                    <a:cubicBezTo>
                      <a:pt x="742" y="236"/>
                      <a:pt x="742" y="236"/>
                      <a:pt x="742" y="236"/>
                    </a:cubicBezTo>
                    <a:cubicBezTo>
                      <a:pt x="750" y="234"/>
                      <a:pt x="750" y="234"/>
                      <a:pt x="750" y="234"/>
                    </a:cubicBezTo>
                    <a:cubicBezTo>
                      <a:pt x="757" y="233"/>
                      <a:pt x="757" y="233"/>
                      <a:pt x="757" y="233"/>
                    </a:cubicBezTo>
                    <a:cubicBezTo>
                      <a:pt x="759" y="246"/>
                      <a:pt x="759" y="246"/>
                      <a:pt x="759" y="246"/>
                    </a:cubicBezTo>
                    <a:cubicBezTo>
                      <a:pt x="772" y="258"/>
                      <a:pt x="772" y="258"/>
                      <a:pt x="772" y="258"/>
                    </a:cubicBezTo>
                    <a:cubicBezTo>
                      <a:pt x="782" y="264"/>
                      <a:pt x="782" y="264"/>
                      <a:pt x="782" y="264"/>
                    </a:cubicBezTo>
                    <a:cubicBezTo>
                      <a:pt x="792" y="281"/>
                      <a:pt x="792" y="281"/>
                      <a:pt x="792" y="281"/>
                    </a:cubicBezTo>
                    <a:cubicBezTo>
                      <a:pt x="802" y="294"/>
                      <a:pt x="802" y="294"/>
                      <a:pt x="802" y="294"/>
                    </a:cubicBezTo>
                    <a:cubicBezTo>
                      <a:pt x="807" y="287"/>
                      <a:pt x="807" y="287"/>
                      <a:pt x="807" y="287"/>
                    </a:cubicBezTo>
                    <a:cubicBezTo>
                      <a:pt x="809" y="291"/>
                      <a:pt x="809" y="291"/>
                      <a:pt x="809" y="291"/>
                    </a:cubicBezTo>
                    <a:cubicBezTo>
                      <a:pt x="806" y="319"/>
                      <a:pt x="806" y="319"/>
                      <a:pt x="806" y="319"/>
                    </a:cubicBezTo>
                    <a:cubicBezTo>
                      <a:pt x="808" y="331"/>
                      <a:pt x="808" y="331"/>
                      <a:pt x="808" y="331"/>
                    </a:cubicBezTo>
                    <a:cubicBezTo>
                      <a:pt x="818" y="342"/>
                      <a:pt x="818" y="342"/>
                      <a:pt x="818" y="342"/>
                    </a:cubicBezTo>
                    <a:cubicBezTo>
                      <a:pt x="813" y="354"/>
                      <a:pt x="813" y="354"/>
                      <a:pt x="813" y="354"/>
                    </a:cubicBezTo>
                    <a:cubicBezTo>
                      <a:pt x="813" y="379"/>
                      <a:pt x="813" y="379"/>
                      <a:pt x="813" y="379"/>
                    </a:cubicBezTo>
                    <a:cubicBezTo>
                      <a:pt x="808" y="395"/>
                      <a:pt x="808" y="395"/>
                      <a:pt x="808" y="395"/>
                    </a:cubicBezTo>
                    <a:cubicBezTo>
                      <a:pt x="809" y="408"/>
                      <a:pt x="809" y="408"/>
                      <a:pt x="809" y="408"/>
                    </a:cubicBezTo>
                    <a:cubicBezTo>
                      <a:pt x="809" y="414"/>
                      <a:pt x="809" y="414"/>
                      <a:pt x="809" y="414"/>
                    </a:cubicBezTo>
                    <a:cubicBezTo>
                      <a:pt x="801" y="424"/>
                      <a:pt x="801" y="424"/>
                      <a:pt x="801" y="424"/>
                    </a:cubicBezTo>
                    <a:cubicBezTo>
                      <a:pt x="801" y="432"/>
                      <a:pt x="801" y="432"/>
                      <a:pt x="801" y="432"/>
                    </a:cubicBezTo>
                    <a:cubicBezTo>
                      <a:pt x="794" y="441"/>
                      <a:pt x="794" y="441"/>
                      <a:pt x="794" y="441"/>
                    </a:cubicBezTo>
                    <a:cubicBezTo>
                      <a:pt x="773" y="465"/>
                      <a:pt x="773" y="465"/>
                      <a:pt x="773" y="465"/>
                    </a:cubicBezTo>
                    <a:cubicBezTo>
                      <a:pt x="773" y="473"/>
                      <a:pt x="773" y="473"/>
                      <a:pt x="773" y="473"/>
                    </a:cubicBezTo>
                    <a:cubicBezTo>
                      <a:pt x="759" y="493"/>
                      <a:pt x="759" y="493"/>
                      <a:pt x="759" y="493"/>
                    </a:cubicBezTo>
                    <a:cubicBezTo>
                      <a:pt x="761" y="501"/>
                      <a:pt x="761" y="501"/>
                      <a:pt x="761" y="501"/>
                    </a:cubicBezTo>
                    <a:cubicBezTo>
                      <a:pt x="745" y="530"/>
                      <a:pt x="745" y="530"/>
                      <a:pt x="745" y="530"/>
                    </a:cubicBezTo>
                    <a:cubicBezTo>
                      <a:pt x="746" y="548"/>
                      <a:pt x="746" y="548"/>
                      <a:pt x="746" y="548"/>
                    </a:cubicBezTo>
                    <a:cubicBezTo>
                      <a:pt x="745" y="558"/>
                      <a:pt x="745" y="558"/>
                      <a:pt x="745" y="558"/>
                    </a:cubicBezTo>
                    <a:cubicBezTo>
                      <a:pt x="712" y="566"/>
                      <a:pt x="712" y="566"/>
                      <a:pt x="712" y="566"/>
                    </a:cubicBezTo>
                    <a:cubicBezTo>
                      <a:pt x="700" y="569"/>
                      <a:pt x="700" y="569"/>
                      <a:pt x="700" y="569"/>
                    </a:cubicBezTo>
                    <a:cubicBezTo>
                      <a:pt x="693" y="578"/>
                      <a:pt x="693" y="578"/>
                      <a:pt x="693" y="578"/>
                    </a:cubicBezTo>
                    <a:cubicBezTo>
                      <a:pt x="691" y="586"/>
                      <a:pt x="691" y="586"/>
                      <a:pt x="691" y="586"/>
                    </a:cubicBezTo>
                    <a:cubicBezTo>
                      <a:pt x="677" y="591"/>
                      <a:pt x="677" y="591"/>
                      <a:pt x="677" y="591"/>
                    </a:cubicBezTo>
                    <a:cubicBezTo>
                      <a:pt x="661" y="593"/>
                      <a:pt x="661" y="593"/>
                      <a:pt x="661" y="593"/>
                    </a:cubicBezTo>
                    <a:cubicBezTo>
                      <a:pt x="651" y="584"/>
                      <a:pt x="651" y="584"/>
                      <a:pt x="651" y="584"/>
                    </a:cubicBezTo>
                    <a:cubicBezTo>
                      <a:pt x="653" y="572"/>
                      <a:pt x="653" y="572"/>
                      <a:pt x="653" y="572"/>
                    </a:cubicBezTo>
                    <a:cubicBezTo>
                      <a:pt x="637" y="570"/>
                      <a:pt x="637" y="570"/>
                      <a:pt x="637" y="570"/>
                    </a:cubicBezTo>
                    <a:cubicBezTo>
                      <a:pt x="630" y="582"/>
                      <a:pt x="630" y="582"/>
                      <a:pt x="630" y="582"/>
                    </a:cubicBezTo>
                    <a:cubicBezTo>
                      <a:pt x="620" y="588"/>
                      <a:pt x="620" y="588"/>
                      <a:pt x="620" y="588"/>
                    </a:cubicBezTo>
                    <a:cubicBezTo>
                      <a:pt x="621" y="599"/>
                      <a:pt x="621" y="599"/>
                      <a:pt x="621" y="599"/>
                    </a:cubicBezTo>
                    <a:lnTo>
                      <a:pt x="620" y="59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1" name="Google Shape;921;p14"/>
              <p:cNvSpPr/>
              <p:nvPr/>
            </p:nvSpPr>
            <p:spPr>
              <a:xfrm>
                <a:off x="4973" y="2504"/>
                <a:ext cx="720" cy="527"/>
              </a:xfrm>
              <a:custGeom>
                <a:rect b="b" l="l" r="r" t="t"/>
                <a:pathLst>
                  <a:path extrusionOk="0" h="599" w="818">
                    <a:moveTo>
                      <a:pt x="596" y="0"/>
                    </a:moveTo>
                    <a:cubicBezTo>
                      <a:pt x="602" y="6"/>
                      <a:pt x="602" y="6"/>
                      <a:pt x="602" y="6"/>
                    </a:cubicBezTo>
                    <a:cubicBezTo>
                      <a:pt x="603" y="18"/>
                      <a:pt x="603" y="18"/>
                      <a:pt x="603" y="18"/>
                    </a:cubicBezTo>
                    <a:cubicBezTo>
                      <a:pt x="610" y="25"/>
                      <a:pt x="610" y="25"/>
                      <a:pt x="610" y="25"/>
                    </a:cubicBezTo>
                    <a:cubicBezTo>
                      <a:pt x="611" y="37"/>
                      <a:pt x="611" y="37"/>
                      <a:pt x="611" y="37"/>
                    </a:cubicBezTo>
                    <a:cubicBezTo>
                      <a:pt x="621" y="56"/>
                      <a:pt x="621" y="56"/>
                      <a:pt x="621" y="56"/>
                    </a:cubicBezTo>
                    <a:cubicBezTo>
                      <a:pt x="625" y="73"/>
                      <a:pt x="625" y="73"/>
                      <a:pt x="625" y="73"/>
                    </a:cubicBezTo>
                    <a:cubicBezTo>
                      <a:pt x="629" y="66"/>
                      <a:pt x="629" y="66"/>
                      <a:pt x="629" y="66"/>
                    </a:cubicBezTo>
                    <a:cubicBezTo>
                      <a:pt x="635" y="67"/>
                      <a:pt x="635" y="67"/>
                      <a:pt x="635" y="67"/>
                    </a:cubicBezTo>
                    <a:cubicBezTo>
                      <a:pt x="644" y="74"/>
                      <a:pt x="644" y="74"/>
                      <a:pt x="644" y="74"/>
                    </a:cubicBezTo>
                    <a:cubicBezTo>
                      <a:pt x="652" y="76"/>
                      <a:pt x="652" y="76"/>
                      <a:pt x="652" y="76"/>
                    </a:cubicBezTo>
                    <a:cubicBezTo>
                      <a:pt x="653" y="110"/>
                      <a:pt x="653" y="110"/>
                      <a:pt x="653" y="110"/>
                    </a:cubicBezTo>
                    <a:cubicBezTo>
                      <a:pt x="664" y="120"/>
                      <a:pt x="664" y="120"/>
                      <a:pt x="664" y="120"/>
                    </a:cubicBezTo>
                    <a:cubicBezTo>
                      <a:pt x="669" y="144"/>
                      <a:pt x="669" y="144"/>
                      <a:pt x="669" y="144"/>
                    </a:cubicBezTo>
                    <a:cubicBezTo>
                      <a:pt x="673" y="152"/>
                      <a:pt x="673" y="152"/>
                      <a:pt x="673" y="152"/>
                    </a:cubicBezTo>
                    <a:cubicBezTo>
                      <a:pt x="676" y="166"/>
                      <a:pt x="676" y="166"/>
                      <a:pt x="676" y="166"/>
                    </a:cubicBezTo>
                    <a:cubicBezTo>
                      <a:pt x="692" y="168"/>
                      <a:pt x="692" y="168"/>
                      <a:pt x="692" y="168"/>
                    </a:cubicBezTo>
                    <a:cubicBezTo>
                      <a:pt x="701" y="179"/>
                      <a:pt x="701" y="179"/>
                      <a:pt x="701" y="179"/>
                    </a:cubicBezTo>
                    <a:cubicBezTo>
                      <a:pt x="715" y="180"/>
                      <a:pt x="715" y="180"/>
                      <a:pt x="715" y="180"/>
                    </a:cubicBezTo>
                    <a:cubicBezTo>
                      <a:pt x="719" y="186"/>
                      <a:pt x="719" y="186"/>
                      <a:pt x="719" y="186"/>
                    </a:cubicBezTo>
                    <a:cubicBezTo>
                      <a:pt x="721" y="196"/>
                      <a:pt x="721" y="196"/>
                      <a:pt x="721" y="196"/>
                    </a:cubicBezTo>
                    <a:cubicBezTo>
                      <a:pt x="730" y="207"/>
                      <a:pt x="730" y="207"/>
                      <a:pt x="730" y="207"/>
                    </a:cubicBezTo>
                    <a:cubicBezTo>
                      <a:pt x="729" y="225"/>
                      <a:pt x="729" y="225"/>
                      <a:pt x="729" y="225"/>
                    </a:cubicBezTo>
                    <a:cubicBezTo>
                      <a:pt x="742" y="236"/>
                      <a:pt x="742" y="236"/>
                      <a:pt x="742" y="236"/>
                    </a:cubicBezTo>
                    <a:cubicBezTo>
                      <a:pt x="750" y="234"/>
                      <a:pt x="750" y="234"/>
                      <a:pt x="750" y="234"/>
                    </a:cubicBezTo>
                    <a:cubicBezTo>
                      <a:pt x="757" y="233"/>
                      <a:pt x="757" y="233"/>
                      <a:pt x="757" y="233"/>
                    </a:cubicBezTo>
                    <a:cubicBezTo>
                      <a:pt x="759" y="246"/>
                      <a:pt x="759" y="246"/>
                      <a:pt x="759" y="246"/>
                    </a:cubicBezTo>
                    <a:cubicBezTo>
                      <a:pt x="772" y="258"/>
                      <a:pt x="772" y="258"/>
                      <a:pt x="772" y="258"/>
                    </a:cubicBezTo>
                    <a:cubicBezTo>
                      <a:pt x="782" y="264"/>
                      <a:pt x="782" y="264"/>
                      <a:pt x="782" y="264"/>
                    </a:cubicBezTo>
                    <a:cubicBezTo>
                      <a:pt x="792" y="281"/>
                      <a:pt x="792" y="281"/>
                      <a:pt x="792" y="281"/>
                    </a:cubicBezTo>
                    <a:cubicBezTo>
                      <a:pt x="802" y="294"/>
                      <a:pt x="802" y="294"/>
                      <a:pt x="802" y="294"/>
                    </a:cubicBezTo>
                    <a:cubicBezTo>
                      <a:pt x="807" y="287"/>
                      <a:pt x="807" y="287"/>
                      <a:pt x="807" y="287"/>
                    </a:cubicBezTo>
                    <a:cubicBezTo>
                      <a:pt x="809" y="291"/>
                      <a:pt x="809" y="291"/>
                      <a:pt x="809" y="291"/>
                    </a:cubicBezTo>
                    <a:cubicBezTo>
                      <a:pt x="805" y="319"/>
                      <a:pt x="805" y="319"/>
                      <a:pt x="805" y="319"/>
                    </a:cubicBezTo>
                    <a:cubicBezTo>
                      <a:pt x="808" y="331"/>
                      <a:pt x="808" y="331"/>
                      <a:pt x="808" y="331"/>
                    </a:cubicBezTo>
                    <a:cubicBezTo>
                      <a:pt x="818" y="342"/>
                      <a:pt x="818" y="342"/>
                      <a:pt x="818" y="342"/>
                    </a:cubicBezTo>
                    <a:cubicBezTo>
                      <a:pt x="813" y="354"/>
                      <a:pt x="813" y="354"/>
                      <a:pt x="813" y="354"/>
                    </a:cubicBezTo>
                    <a:cubicBezTo>
                      <a:pt x="813" y="379"/>
                      <a:pt x="813" y="379"/>
                      <a:pt x="813" y="379"/>
                    </a:cubicBezTo>
                    <a:cubicBezTo>
                      <a:pt x="807" y="395"/>
                      <a:pt x="807" y="395"/>
                      <a:pt x="807" y="395"/>
                    </a:cubicBezTo>
                    <a:cubicBezTo>
                      <a:pt x="809" y="408"/>
                      <a:pt x="809" y="408"/>
                      <a:pt x="809" y="408"/>
                    </a:cubicBezTo>
                    <a:cubicBezTo>
                      <a:pt x="809" y="414"/>
                      <a:pt x="809" y="414"/>
                      <a:pt x="809" y="414"/>
                    </a:cubicBezTo>
                    <a:cubicBezTo>
                      <a:pt x="801" y="424"/>
                      <a:pt x="801" y="424"/>
                      <a:pt x="801" y="424"/>
                    </a:cubicBezTo>
                    <a:cubicBezTo>
                      <a:pt x="801" y="431"/>
                      <a:pt x="801" y="431"/>
                      <a:pt x="801" y="431"/>
                    </a:cubicBezTo>
                    <a:cubicBezTo>
                      <a:pt x="794" y="440"/>
                      <a:pt x="794" y="440"/>
                      <a:pt x="794" y="440"/>
                    </a:cubicBezTo>
                    <a:cubicBezTo>
                      <a:pt x="773" y="465"/>
                      <a:pt x="773" y="465"/>
                      <a:pt x="773" y="465"/>
                    </a:cubicBezTo>
                    <a:cubicBezTo>
                      <a:pt x="773" y="473"/>
                      <a:pt x="773" y="473"/>
                      <a:pt x="773" y="473"/>
                    </a:cubicBezTo>
                    <a:cubicBezTo>
                      <a:pt x="759" y="493"/>
                      <a:pt x="759" y="493"/>
                      <a:pt x="759" y="493"/>
                    </a:cubicBezTo>
                    <a:cubicBezTo>
                      <a:pt x="761" y="500"/>
                      <a:pt x="761" y="500"/>
                      <a:pt x="761" y="500"/>
                    </a:cubicBezTo>
                    <a:cubicBezTo>
                      <a:pt x="745" y="530"/>
                      <a:pt x="745" y="530"/>
                      <a:pt x="745" y="530"/>
                    </a:cubicBezTo>
                    <a:cubicBezTo>
                      <a:pt x="746" y="548"/>
                      <a:pt x="746" y="548"/>
                      <a:pt x="746" y="548"/>
                    </a:cubicBezTo>
                    <a:cubicBezTo>
                      <a:pt x="745" y="558"/>
                      <a:pt x="745" y="558"/>
                      <a:pt x="745" y="558"/>
                    </a:cubicBezTo>
                    <a:cubicBezTo>
                      <a:pt x="712" y="566"/>
                      <a:pt x="712" y="566"/>
                      <a:pt x="712" y="566"/>
                    </a:cubicBezTo>
                    <a:cubicBezTo>
                      <a:pt x="700" y="569"/>
                      <a:pt x="700" y="569"/>
                      <a:pt x="700" y="569"/>
                    </a:cubicBezTo>
                    <a:cubicBezTo>
                      <a:pt x="692" y="578"/>
                      <a:pt x="692" y="578"/>
                      <a:pt x="692" y="578"/>
                    </a:cubicBezTo>
                    <a:cubicBezTo>
                      <a:pt x="691" y="586"/>
                      <a:pt x="691" y="586"/>
                      <a:pt x="691" y="586"/>
                    </a:cubicBezTo>
                    <a:cubicBezTo>
                      <a:pt x="677" y="591"/>
                      <a:pt x="677" y="591"/>
                      <a:pt x="677" y="591"/>
                    </a:cubicBezTo>
                    <a:cubicBezTo>
                      <a:pt x="661" y="593"/>
                      <a:pt x="661" y="593"/>
                      <a:pt x="661" y="593"/>
                    </a:cubicBezTo>
                    <a:cubicBezTo>
                      <a:pt x="652" y="584"/>
                      <a:pt x="652" y="584"/>
                      <a:pt x="652" y="584"/>
                    </a:cubicBezTo>
                    <a:cubicBezTo>
                      <a:pt x="653" y="572"/>
                      <a:pt x="653" y="572"/>
                      <a:pt x="653" y="572"/>
                    </a:cubicBezTo>
                    <a:cubicBezTo>
                      <a:pt x="636" y="570"/>
                      <a:pt x="636" y="570"/>
                      <a:pt x="636" y="570"/>
                    </a:cubicBezTo>
                    <a:cubicBezTo>
                      <a:pt x="630" y="582"/>
                      <a:pt x="630" y="582"/>
                      <a:pt x="630" y="582"/>
                    </a:cubicBezTo>
                    <a:cubicBezTo>
                      <a:pt x="619" y="587"/>
                      <a:pt x="619" y="587"/>
                      <a:pt x="619" y="587"/>
                    </a:cubicBezTo>
                    <a:cubicBezTo>
                      <a:pt x="620" y="598"/>
                      <a:pt x="620" y="598"/>
                      <a:pt x="620" y="598"/>
                    </a:cubicBezTo>
                    <a:cubicBezTo>
                      <a:pt x="620" y="598"/>
                      <a:pt x="586" y="586"/>
                      <a:pt x="583" y="585"/>
                    </a:cubicBezTo>
                    <a:cubicBezTo>
                      <a:pt x="583" y="585"/>
                      <a:pt x="582" y="585"/>
                      <a:pt x="581" y="585"/>
                    </a:cubicBezTo>
                    <a:cubicBezTo>
                      <a:pt x="579" y="585"/>
                      <a:pt x="576" y="586"/>
                      <a:pt x="576" y="586"/>
                    </a:cubicBezTo>
                    <a:cubicBezTo>
                      <a:pt x="570" y="580"/>
                      <a:pt x="570" y="580"/>
                      <a:pt x="570" y="580"/>
                    </a:cubicBezTo>
                    <a:cubicBezTo>
                      <a:pt x="559" y="578"/>
                      <a:pt x="559" y="578"/>
                      <a:pt x="559" y="578"/>
                    </a:cubicBezTo>
                    <a:cubicBezTo>
                      <a:pt x="549" y="572"/>
                      <a:pt x="549" y="572"/>
                      <a:pt x="549" y="572"/>
                    </a:cubicBezTo>
                    <a:cubicBezTo>
                      <a:pt x="545" y="561"/>
                      <a:pt x="545" y="561"/>
                      <a:pt x="545" y="561"/>
                    </a:cubicBezTo>
                    <a:cubicBezTo>
                      <a:pt x="536" y="554"/>
                      <a:pt x="536" y="554"/>
                      <a:pt x="536" y="554"/>
                    </a:cubicBezTo>
                    <a:cubicBezTo>
                      <a:pt x="540" y="542"/>
                      <a:pt x="540" y="542"/>
                      <a:pt x="540" y="542"/>
                    </a:cubicBezTo>
                    <a:cubicBezTo>
                      <a:pt x="532" y="534"/>
                      <a:pt x="532" y="534"/>
                      <a:pt x="532" y="534"/>
                    </a:cubicBezTo>
                    <a:cubicBezTo>
                      <a:pt x="528" y="526"/>
                      <a:pt x="528" y="526"/>
                      <a:pt x="528" y="526"/>
                    </a:cubicBezTo>
                    <a:cubicBezTo>
                      <a:pt x="510" y="521"/>
                      <a:pt x="510" y="521"/>
                      <a:pt x="510" y="521"/>
                    </a:cubicBezTo>
                    <a:cubicBezTo>
                      <a:pt x="506" y="513"/>
                      <a:pt x="506" y="513"/>
                      <a:pt x="506" y="513"/>
                    </a:cubicBezTo>
                    <a:cubicBezTo>
                      <a:pt x="519" y="508"/>
                      <a:pt x="519" y="508"/>
                      <a:pt x="519" y="508"/>
                    </a:cubicBezTo>
                    <a:cubicBezTo>
                      <a:pt x="513" y="499"/>
                      <a:pt x="513" y="499"/>
                      <a:pt x="513" y="499"/>
                    </a:cubicBezTo>
                    <a:cubicBezTo>
                      <a:pt x="503" y="498"/>
                      <a:pt x="503" y="498"/>
                      <a:pt x="503" y="498"/>
                    </a:cubicBezTo>
                    <a:cubicBezTo>
                      <a:pt x="503" y="506"/>
                      <a:pt x="503" y="506"/>
                      <a:pt x="503" y="506"/>
                    </a:cubicBezTo>
                    <a:cubicBezTo>
                      <a:pt x="493" y="515"/>
                      <a:pt x="493" y="515"/>
                      <a:pt x="493" y="515"/>
                    </a:cubicBezTo>
                    <a:cubicBezTo>
                      <a:pt x="482" y="515"/>
                      <a:pt x="482" y="515"/>
                      <a:pt x="482" y="515"/>
                    </a:cubicBezTo>
                    <a:cubicBezTo>
                      <a:pt x="482" y="507"/>
                      <a:pt x="482" y="507"/>
                      <a:pt x="482" y="507"/>
                    </a:cubicBezTo>
                    <a:cubicBezTo>
                      <a:pt x="486" y="503"/>
                      <a:pt x="486" y="503"/>
                      <a:pt x="486" y="503"/>
                    </a:cubicBezTo>
                    <a:cubicBezTo>
                      <a:pt x="493" y="498"/>
                      <a:pt x="493" y="498"/>
                      <a:pt x="493" y="498"/>
                    </a:cubicBezTo>
                    <a:cubicBezTo>
                      <a:pt x="495" y="484"/>
                      <a:pt x="495" y="484"/>
                      <a:pt x="495" y="484"/>
                    </a:cubicBezTo>
                    <a:cubicBezTo>
                      <a:pt x="503" y="474"/>
                      <a:pt x="503" y="474"/>
                      <a:pt x="503" y="474"/>
                    </a:cubicBezTo>
                    <a:cubicBezTo>
                      <a:pt x="504" y="460"/>
                      <a:pt x="504" y="460"/>
                      <a:pt x="504" y="460"/>
                    </a:cubicBezTo>
                    <a:cubicBezTo>
                      <a:pt x="494" y="459"/>
                      <a:pt x="494" y="459"/>
                      <a:pt x="494" y="459"/>
                    </a:cubicBezTo>
                    <a:cubicBezTo>
                      <a:pt x="493" y="466"/>
                      <a:pt x="493" y="466"/>
                      <a:pt x="493" y="466"/>
                    </a:cubicBezTo>
                    <a:cubicBezTo>
                      <a:pt x="486" y="471"/>
                      <a:pt x="486" y="471"/>
                      <a:pt x="486" y="471"/>
                    </a:cubicBezTo>
                    <a:cubicBezTo>
                      <a:pt x="469" y="490"/>
                      <a:pt x="469" y="490"/>
                      <a:pt x="469" y="490"/>
                    </a:cubicBezTo>
                    <a:cubicBezTo>
                      <a:pt x="471" y="499"/>
                      <a:pt x="471" y="499"/>
                      <a:pt x="471" y="499"/>
                    </a:cubicBezTo>
                    <a:cubicBezTo>
                      <a:pt x="461" y="506"/>
                      <a:pt x="461" y="506"/>
                      <a:pt x="461" y="506"/>
                    </a:cubicBezTo>
                    <a:cubicBezTo>
                      <a:pt x="446" y="500"/>
                      <a:pt x="446" y="500"/>
                      <a:pt x="446" y="500"/>
                    </a:cubicBezTo>
                    <a:cubicBezTo>
                      <a:pt x="441" y="494"/>
                      <a:pt x="441" y="494"/>
                      <a:pt x="441" y="494"/>
                    </a:cubicBezTo>
                    <a:cubicBezTo>
                      <a:pt x="446" y="489"/>
                      <a:pt x="446" y="489"/>
                      <a:pt x="446" y="489"/>
                    </a:cubicBezTo>
                    <a:cubicBezTo>
                      <a:pt x="444" y="476"/>
                      <a:pt x="444" y="476"/>
                      <a:pt x="444" y="476"/>
                    </a:cubicBezTo>
                    <a:cubicBezTo>
                      <a:pt x="432" y="466"/>
                      <a:pt x="432" y="466"/>
                      <a:pt x="432" y="466"/>
                    </a:cubicBezTo>
                    <a:cubicBezTo>
                      <a:pt x="422" y="448"/>
                      <a:pt x="422" y="448"/>
                      <a:pt x="422" y="448"/>
                    </a:cubicBezTo>
                    <a:cubicBezTo>
                      <a:pt x="402" y="441"/>
                      <a:pt x="402" y="441"/>
                      <a:pt x="402" y="441"/>
                    </a:cubicBezTo>
                    <a:cubicBezTo>
                      <a:pt x="390" y="445"/>
                      <a:pt x="390" y="445"/>
                      <a:pt x="390" y="445"/>
                    </a:cubicBezTo>
                    <a:cubicBezTo>
                      <a:pt x="368" y="430"/>
                      <a:pt x="368" y="430"/>
                      <a:pt x="368" y="430"/>
                    </a:cubicBezTo>
                    <a:cubicBezTo>
                      <a:pt x="324" y="433"/>
                      <a:pt x="324" y="433"/>
                      <a:pt x="324" y="433"/>
                    </a:cubicBezTo>
                    <a:cubicBezTo>
                      <a:pt x="296" y="444"/>
                      <a:pt x="296" y="444"/>
                      <a:pt x="296" y="444"/>
                    </a:cubicBezTo>
                    <a:cubicBezTo>
                      <a:pt x="268" y="446"/>
                      <a:pt x="268" y="446"/>
                      <a:pt x="268" y="446"/>
                    </a:cubicBezTo>
                    <a:cubicBezTo>
                      <a:pt x="252" y="459"/>
                      <a:pt x="252" y="459"/>
                      <a:pt x="252" y="459"/>
                    </a:cubicBezTo>
                    <a:cubicBezTo>
                      <a:pt x="240" y="458"/>
                      <a:pt x="240" y="458"/>
                      <a:pt x="240" y="458"/>
                    </a:cubicBezTo>
                    <a:cubicBezTo>
                      <a:pt x="222" y="469"/>
                      <a:pt x="222" y="469"/>
                      <a:pt x="222" y="469"/>
                    </a:cubicBezTo>
                    <a:cubicBezTo>
                      <a:pt x="222" y="475"/>
                      <a:pt x="222" y="475"/>
                      <a:pt x="222" y="475"/>
                    </a:cubicBezTo>
                    <a:cubicBezTo>
                      <a:pt x="212" y="483"/>
                      <a:pt x="212" y="483"/>
                      <a:pt x="212" y="483"/>
                    </a:cubicBezTo>
                    <a:cubicBezTo>
                      <a:pt x="198" y="483"/>
                      <a:pt x="198" y="483"/>
                      <a:pt x="198" y="483"/>
                    </a:cubicBezTo>
                    <a:cubicBezTo>
                      <a:pt x="193" y="480"/>
                      <a:pt x="193" y="480"/>
                      <a:pt x="193" y="480"/>
                    </a:cubicBezTo>
                    <a:cubicBezTo>
                      <a:pt x="162" y="479"/>
                      <a:pt x="162" y="479"/>
                      <a:pt x="162" y="479"/>
                    </a:cubicBezTo>
                    <a:cubicBezTo>
                      <a:pt x="156" y="483"/>
                      <a:pt x="156" y="483"/>
                      <a:pt x="156" y="483"/>
                    </a:cubicBezTo>
                    <a:cubicBezTo>
                      <a:pt x="137" y="489"/>
                      <a:pt x="137" y="489"/>
                      <a:pt x="137" y="489"/>
                    </a:cubicBezTo>
                    <a:cubicBezTo>
                      <a:pt x="130" y="495"/>
                      <a:pt x="130" y="495"/>
                      <a:pt x="130" y="495"/>
                    </a:cubicBezTo>
                    <a:cubicBezTo>
                      <a:pt x="117" y="498"/>
                      <a:pt x="117" y="498"/>
                      <a:pt x="117" y="498"/>
                    </a:cubicBezTo>
                    <a:cubicBezTo>
                      <a:pt x="116" y="507"/>
                      <a:pt x="116" y="507"/>
                      <a:pt x="116" y="507"/>
                    </a:cubicBezTo>
                    <a:cubicBezTo>
                      <a:pt x="112" y="509"/>
                      <a:pt x="112" y="509"/>
                      <a:pt x="112" y="509"/>
                    </a:cubicBezTo>
                    <a:cubicBezTo>
                      <a:pt x="90" y="509"/>
                      <a:pt x="90" y="509"/>
                      <a:pt x="90" y="509"/>
                    </a:cubicBezTo>
                    <a:cubicBezTo>
                      <a:pt x="71" y="507"/>
                      <a:pt x="71" y="507"/>
                      <a:pt x="71" y="507"/>
                    </a:cubicBezTo>
                    <a:cubicBezTo>
                      <a:pt x="64" y="499"/>
                      <a:pt x="64" y="499"/>
                      <a:pt x="64" y="499"/>
                    </a:cubicBezTo>
                    <a:cubicBezTo>
                      <a:pt x="46" y="494"/>
                      <a:pt x="46" y="494"/>
                      <a:pt x="46" y="494"/>
                    </a:cubicBezTo>
                    <a:cubicBezTo>
                      <a:pt x="42" y="484"/>
                      <a:pt x="42" y="484"/>
                      <a:pt x="42" y="484"/>
                    </a:cubicBezTo>
                    <a:cubicBezTo>
                      <a:pt x="45" y="475"/>
                      <a:pt x="45" y="475"/>
                      <a:pt x="45" y="475"/>
                    </a:cubicBezTo>
                    <a:cubicBezTo>
                      <a:pt x="53" y="474"/>
                      <a:pt x="53" y="474"/>
                      <a:pt x="53" y="474"/>
                    </a:cubicBezTo>
                    <a:cubicBezTo>
                      <a:pt x="55" y="452"/>
                      <a:pt x="55" y="452"/>
                      <a:pt x="55" y="452"/>
                    </a:cubicBezTo>
                    <a:cubicBezTo>
                      <a:pt x="59" y="445"/>
                      <a:pt x="59" y="445"/>
                      <a:pt x="59" y="445"/>
                    </a:cubicBezTo>
                    <a:cubicBezTo>
                      <a:pt x="54" y="429"/>
                      <a:pt x="54" y="429"/>
                      <a:pt x="54" y="429"/>
                    </a:cubicBezTo>
                    <a:cubicBezTo>
                      <a:pt x="52" y="419"/>
                      <a:pt x="52" y="419"/>
                      <a:pt x="52" y="419"/>
                    </a:cubicBezTo>
                    <a:cubicBezTo>
                      <a:pt x="42" y="407"/>
                      <a:pt x="42" y="407"/>
                      <a:pt x="42" y="407"/>
                    </a:cubicBezTo>
                    <a:cubicBezTo>
                      <a:pt x="41" y="376"/>
                      <a:pt x="41" y="376"/>
                      <a:pt x="41" y="376"/>
                    </a:cubicBezTo>
                    <a:cubicBezTo>
                      <a:pt x="40" y="370"/>
                      <a:pt x="40" y="370"/>
                      <a:pt x="40" y="370"/>
                    </a:cubicBezTo>
                    <a:cubicBezTo>
                      <a:pt x="28" y="355"/>
                      <a:pt x="28" y="355"/>
                      <a:pt x="28" y="355"/>
                    </a:cubicBezTo>
                    <a:cubicBezTo>
                      <a:pt x="27" y="349"/>
                      <a:pt x="27" y="349"/>
                      <a:pt x="27" y="349"/>
                    </a:cubicBezTo>
                    <a:cubicBezTo>
                      <a:pt x="20" y="339"/>
                      <a:pt x="20" y="339"/>
                      <a:pt x="20" y="339"/>
                    </a:cubicBezTo>
                    <a:cubicBezTo>
                      <a:pt x="18" y="331"/>
                      <a:pt x="18" y="331"/>
                      <a:pt x="18" y="331"/>
                    </a:cubicBezTo>
                    <a:cubicBezTo>
                      <a:pt x="0" y="304"/>
                      <a:pt x="0" y="304"/>
                      <a:pt x="0" y="304"/>
                    </a:cubicBezTo>
                    <a:cubicBezTo>
                      <a:pt x="0" y="301"/>
                      <a:pt x="0" y="301"/>
                      <a:pt x="0" y="301"/>
                    </a:cubicBezTo>
                    <a:cubicBezTo>
                      <a:pt x="4" y="301"/>
                      <a:pt x="4" y="301"/>
                      <a:pt x="4" y="301"/>
                    </a:cubicBezTo>
                    <a:cubicBezTo>
                      <a:pt x="18" y="323"/>
                      <a:pt x="18" y="323"/>
                      <a:pt x="18" y="323"/>
                    </a:cubicBezTo>
                    <a:cubicBezTo>
                      <a:pt x="22" y="320"/>
                      <a:pt x="22" y="320"/>
                      <a:pt x="22" y="320"/>
                    </a:cubicBezTo>
                    <a:cubicBezTo>
                      <a:pt x="16" y="309"/>
                      <a:pt x="16" y="309"/>
                      <a:pt x="16" y="309"/>
                    </a:cubicBezTo>
                    <a:cubicBezTo>
                      <a:pt x="15" y="304"/>
                      <a:pt x="15" y="304"/>
                      <a:pt x="15" y="304"/>
                    </a:cubicBezTo>
                    <a:cubicBezTo>
                      <a:pt x="18" y="304"/>
                      <a:pt x="18" y="304"/>
                      <a:pt x="18" y="304"/>
                    </a:cubicBezTo>
                    <a:cubicBezTo>
                      <a:pt x="25" y="315"/>
                      <a:pt x="25" y="315"/>
                      <a:pt x="25" y="315"/>
                    </a:cubicBezTo>
                    <a:cubicBezTo>
                      <a:pt x="28" y="314"/>
                      <a:pt x="28" y="314"/>
                      <a:pt x="28" y="314"/>
                    </a:cubicBezTo>
                    <a:cubicBezTo>
                      <a:pt x="29" y="307"/>
                      <a:pt x="29" y="307"/>
                      <a:pt x="29" y="307"/>
                    </a:cubicBezTo>
                    <a:cubicBezTo>
                      <a:pt x="19" y="284"/>
                      <a:pt x="19" y="284"/>
                      <a:pt x="19" y="284"/>
                    </a:cubicBezTo>
                    <a:cubicBezTo>
                      <a:pt x="15" y="270"/>
                      <a:pt x="15" y="270"/>
                      <a:pt x="15" y="270"/>
                    </a:cubicBezTo>
                    <a:cubicBezTo>
                      <a:pt x="24" y="227"/>
                      <a:pt x="24" y="227"/>
                      <a:pt x="24" y="227"/>
                    </a:cubicBezTo>
                    <a:cubicBezTo>
                      <a:pt x="27" y="223"/>
                      <a:pt x="27" y="223"/>
                      <a:pt x="27" y="223"/>
                    </a:cubicBezTo>
                    <a:cubicBezTo>
                      <a:pt x="31" y="225"/>
                      <a:pt x="31" y="225"/>
                      <a:pt x="31" y="225"/>
                    </a:cubicBezTo>
                    <a:cubicBezTo>
                      <a:pt x="34" y="231"/>
                      <a:pt x="34" y="231"/>
                      <a:pt x="34" y="231"/>
                    </a:cubicBezTo>
                    <a:cubicBezTo>
                      <a:pt x="43" y="220"/>
                      <a:pt x="43" y="220"/>
                      <a:pt x="43" y="220"/>
                    </a:cubicBezTo>
                    <a:cubicBezTo>
                      <a:pt x="55" y="215"/>
                      <a:pt x="55" y="215"/>
                      <a:pt x="55" y="215"/>
                    </a:cubicBezTo>
                    <a:cubicBezTo>
                      <a:pt x="59" y="214"/>
                      <a:pt x="59" y="214"/>
                      <a:pt x="59" y="214"/>
                    </a:cubicBezTo>
                    <a:cubicBezTo>
                      <a:pt x="75" y="199"/>
                      <a:pt x="75" y="199"/>
                      <a:pt x="75" y="199"/>
                    </a:cubicBezTo>
                    <a:cubicBezTo>
                      <a:pt x="85" y="197"/>
                      <a:pt x="85" y="197"/>
                      <a:pt x="85" y="197"/>
                    </a:cubicBezTo>
                    <a:cubicBezTo>
                      <a:pt x="90" y="202"/>
                      <a:pt x="90" y="202"/>
                      <a:pt x="90" y="202"/>
                    </a:cubicBezTo>
                    <a:cubicBezTo>
                      <a:pt x="100" y="201"/>
                      <a:pt x="100" y="201"/>
                      <a:pt x="100" y="201"/>
                    </a:cubicBezTo>
                    <a:cubicBezTo>
                      <a:pt x="111" y="191"/>
                      <a:pt x="111" y="191"/>
                      <a:pt x="111" y="191"/>
                    </a:cubicBezTo>
                    <a:cubicBezTo>
                      <a:pt x="124" y="189"/>
                      <a:pt x="124" y="189"/>
                      <a:pt x="124" y="189"/>
                    </a:cubicBezTo>
                    <a:cubicBezTo>
                      <a:pt x="129" y="183"/>
                      <a:pt x="129" y="183"/>
                      <a:pt x="129" y="183"/>
                    </a:cubicBezTo>
                    <a:cubicBezTo>
                      <a:pt x="150" y="182"/>
                      <a:pt x="150" y="182"/>
                      <a:pt x="150" y="182"/>
                    </a:cubicBezTo>
                    <a:cubicBezTo>
                      <a:pt x="156" y="179"/>
                      <a:pt x="156" y="179"/>
                      <a:pt x="156" y="179"/>
                    </a:cubicBezTo>
                    <a:cubicBezTo>
                      <a:pt x="175" y="167"/>
                      <a:pt x="175" y="167"/>
                      <a:pt x="175" y="167"/>
                    </a:cubicBezTo>
                    <a:cubicBezTo>
                      <a:pt x="180" y="162"/>
                      <a:pt x="180" y="162"/>
                      <a:pt x="180" y="162"/>
                    </a:cubicBezTo>
                    <a:cubicBezTo>
                      <a:pt x="192" y="147"/>
                      <a:pt x="192" y="147"/>
                      <a:pt x="192" y="147"/>
                    </a:cubicBezTo>
                    <a:cubicBezTo>
                      <a:pt x="185" y="144"/>
                      <a:pt x="185" y="144"/>
                      <a:pt x="185" y="144"/>
                    </a:cubicBezTo>
                    <a:cubicBezTo>
                      <a:pt x="188" y="134"/>
                      <a:pt x="188" y="134"/>
                      <a:pt x="188" y="134"/>
                    </a:cubicBezTo>
                    <a:cubicBezTo>
                      <a:pt x="193" y="121"/>
                      <a:pt x="193" y="121"/>
                      <a:pt x="193" y="121"/>
                    </a:cubicBezTo>
                    <a:cubicBezTo>
                      <a:pt x="200" y="113"/>
                      <a:pt x="200" y="113"/>
                      <a:pt x="200" y="113"/>
                    </a:cubicBezTo>
                    <a:cubicBezTo>
                      <a:pt x="211" y="124"/>
                      <a:pt x="211" y="124"/>
                      <a:pt x="211" y="124"/>
                    </a:cubicBezTo>
                    <a:cubicBezTo>
                      <a:pt x="222" y="123"/>
                      <a:pt x="222" y="123"/>
                      <a:pt x="222" y="123"/>
                    </a:cubicBezTo>
                    <a:cubicBezTo>
                      <a:pt x="217" y="118"/>
                      <a:pt x="217" y="118"/>
                      <a:pt x="217" y="118"/>
                    </a:cubicBezTo>
                    <a:cubicBezTo>
                      <a:pt x="219" y="114"/>
                      <a:pt x="219" y="114"/>
                      <a:pt x="219" y="114"/>
                    </a:cubicBezTo>
                    <a:cubicBezTo>
                      <a:pt x="225" y="113"/>
                      <a:pt x="225" y="113"/>
                      <a:pt x="225" y="113"/>
                    </a:cubicBezTo>
                    <a:cubicBezTo>
                      <a:pt x="233" y="113"/>
                      <a:pt x="233" y="113"/>
                      <a:pt x="233" y="113"/>
                    </a:cubicBezTo>
                    <a:cubicBezTo>
                      <a:pt x="237" y="92"/>
                      <a:pt x="237" y="92"/>
                      <a:pt x="237" y="92"/>
                    </a:cubicBezTo>
                    <a:cubicBezTo>
                      <a:pt x="249" y="91"/>
                      <a:pt x="249" y="91"/>
                      <a:pt x="249" y="91"/>
                    </a:cubicBezTo>
                    <a:cubicBezTo>
                      <a:pt x="249" y="81"/>
                      <a:pt x="249" y="81"/>
                      <a:pt x="249" y="81"/>
                    </a:cubicBezTo>
                    <a:cubicBezTo>
                      <a:pt x="259" y="73"/>
                      <a:pt x="259" y="73"/>
                      <a:pt x="259" y="73"/>
                    </a:cubicBezTo>
                    <a:cubicBezTo>
                      <a:pt x="267" y="75"/>
                      <a:pt x="267" y="75"/>
                      <a:pt x="267" y="75"/>
                    </a:cubicBezTo>
                    <a:cubicBezTo>
                      <a:pt x="275" y="66"/>
                      <a:pt x="275" y="66"/>
                      <a:pt x="275" y="66"/>
                    </a:cubicBezTo>
                    <a:cubicBezTo>
                      <a:pt x="282" y="66"/>
                      <a:pt x="282" y="66"/>
                      <a:pt x="282" y="66"/>
                    </a:cubicBezTo>
                    <a:cubicBezTo>
                      <a:pt x="289" y="62"/>
                      <a:pt x="289" y="62"/>
                      <a:pt x="289" y="62"/>
                    </a:cubicBezTo>
                    <a:cubicBezTo>
                      <a:pt x="297" y="60"/>
                      <a:pt x="297" y="60"/>
                      <a:pt x="297" y="60"/>
                    </a:cubicBezTo>
                    <a:cubicBezTo>
                      <a:pt x="312" y="89"/>
                      <a:pt x="312" y="89"/>
                      <a:pt x="312" y="89"/>
                    </a:cubicBezTo>
                    <a:cubicBezTo>
                      <a:pt x="318" y="83"/>
                      <a:pt x="318" y="83"/>
                      <a:pt x="318" y="83"/>
                    </a:cubicBezTo>
                    <a:cubicBezTo>
                      <a:pt x="323" y="83"/>
                      <a:pt x="323" y="83"/>
                      <a:pt x="323" y="83"/>
                    </a:cubicBezTo>
                    <a:cubicBezTo>
                      <a:pt x="324" y="89"/>
                      <a:pt x="324" y="89"/>
                      <a:pt x="324" y="89"/>
                    </a:cubicBezTo>
                    <a:cubicBezTo>
                      <a:pt x="329" y="89"/>
                      <a:pt x="329" y="89"/>
                      <a:pt x="329" y="89"/>
                    </a:cubicBezTo>
                    <a:cubicBezTo>
                      <a:pt x="337" y="88"/>
                      <a:pt x="337" y="88"/>
                      <a:pt x="337" y="88"/>
                    </a:cubicBezTo>
                    <a:cubicBezTo>
                      <a:pt x="342" y="95"/>
                      <a:pt x="342" y="95"/>
                      <a:pt x="342" y="95"/>
                    </a:cubicBezTo>
                    <a:cubicBezTo>
                      <a:pt x="345" y="92"/>
                      <a:pt x="345" y="92"/>
                      <a:pt x="345" y="92"/>
                    </a:cubicBezTo>
                    <a:cubicBezTo>
                      <a:pt x="344" y="84"/>
                      <a:pt x="344" y="84"/>
                      <a:pt x="344" y="84"/>
                    </a:cubicBezTo>
                    <a:cubicBezTo>
                      <a:pt x="334" y="74"/>
                      <a:pt x="334" y="74"/>
                      <a:pt x="334" y="74"/>
                    </a:cubicBezTo>
                    <a:cubicBezTo>
                      <a:pt x="342" y="54"/>
                      <a:pt x="342" y="54"/>
                      <a:pt x="342" y="54"/>
                    </a:cubicBezTo>
                    <a:cubicBezTo>
                      <a:pt x="348" y="51"/>
                      <a:pt x="348" y="51"/>
                      <a:pt x="348" y="51"/>
                    </a:cubicBezTo>
                    <a:cubicBezTo>
                      <a:pt x="348" y="44"/>
                      <a:pt x="348" y="44"/>
                      <a:pt x="348" y="44"/>
                    </a:cubicBezTo>
                    <a:cubicBezTo>
                      <a:pt x="358" y="33"/>
                      <a:pt x="358" y="33"/>
                      <a:pt x="358" y="33"/>
                    </a:cubicBezTo>
                    <a:cubicBezTo>
                      <a:pt x="370" y="32"/>
                      <a:pt x="370" y="32"/>
                      <a:pt x="370" y="32"/>
                    </a:cubicBezTo>
                    <a:cubicBezTo>
                      <a:pt x="395" y="33"/>
                      <a:pt x="395" y="33"/>
                      <a:pt x="395" y="33"/>
                    </a:cubicBezTo>
                    <a:cubicBezTo>
                      <a:pt x="398" y="25"/>
                      <a:pt x="398" y="25"/>
                      <a:pt x="398" y="25"/>
                    </a:cubicBezTo>
                    <a:cubicBezTo>
                      <a:pt x="383" y="17"/>
                      <a:pt x="383" y="17"/>
                      <a:pt x="383" y="17"/>
                    </a:cubicBezTo>
                    <a:cubicBezTo>
                      <a:pt x="383" y="13"/>
                      <a:pt x="383" y="13"/>
                      <a:pt x="383" y="13"/>
                    </a:cubicBezTo>
                    <a:cubicBezTo>
                      <a:pt x="402" y="14"/>
                      <a:pt x="402" y="14"/>
                      <a:pt x="402" y="14"/>
                    </a:cubicBezTo>
                    <a:cubicBezTo>
                      <a:pt x="412" y="21"/>
                      <a:pt x="412" y="21"/>
                      <a:pt x="412" y="21"/>
                    </a:cubicBezTo>
                    <a:cubicBezTo>
                      <a:pt x="433" y="22"/>
                      <a:pt x="433" y="22"/>
                      <a:pt x="433" y="22"/>
                    </a:cubicBezTo>
                    <a:cubicBezTo>
                      <a:pt x="445" y="27"/>
                      <a:pt x="445" y="27"/>
                      <a:pt x="445" y="27"/>
                    </a:cubicBezTo>
                    <a:cubicBezTo>
                      <a:pt x="463" y="27"/>
                      <a:pt x="463" y="27"/>
                      <a:pt x="463" y="27"/>
                    </a:cubicBezTo>
                    <a:cubicBezTo>
                      <a:pt x="467" y="31"/>
                      <a:pt x="467" y="31"/>
                      <a:pt x="467" y="31"/>
                    </a:cubicBezTo>
                    <a:cubicBezTo>
                      <a:pt x="475" y="28"/>
                      <a:pt x="475" y="28"/>
                      <a:pt x="475" y="28"/>
                    </a:cubicBezTo>
                    <a:cubicBezTo>
                      <a:pt x="481" y="29"/>
                      <a:pt x="481" y="29"/>
                      <a:pt x="481" y="29"/>
                    </a:cubicBezTo>
                    <a:cubicBezTo>
                      <a:pt x="481" y="38"/>
                      <a:pt x="481" y="38"/>
                      <a:pt x="481" y="38"/>
                    </a:cubicBezTo>
                    <a:cubicBezTo>
                      <a:pt x="480" y="47"/>
                      <a:pt x="480" y="47"/>
                      <a:pt x="480" y="47"/>
                    </a:cubicBezTo>
                    <a:cubicBezTo>
                      <a:pt x="475" y="51"/>
                      <a:pt x="475" y="51"/>
                      <a:pt x="475" y="51"/>
                    </a:cubicBezTo>
                    <a:cubicBezTo>
                      <a:pt x="464" y="56"/>
                      <a:pt x="464" y="56"/>
                      <a:pt x="464" y="56"/>
                    </a:cubicBezTo>
                    <a:cubicBezTo>
                      <a:pt x="464" y="72"/>
                      <a:pt x="464" y="72"/>
                      <a:pt x="464" y="72"/>
                    </a:cubicBezTo>
                    <a:cubicBezTo>
                      <a:pt x="458" y="76"/>
                      <a:pt x="458" y="76"/>
                      <a:pt x="458" y="76"/>
                    </a:cubicBezTo>
                    <a:cubicBezTo>
                      <a:pt x="455" y="84"/>
                      <a:pt x="455" y="84"/>
                      <a:pt x="455" y="84"/>
                    </a:cubicBezTo>
                    <a:cubicBezTo>
                      <a:pt x="463" y="88"/>
                      <a:pt x="463" y="88"/>
                      <a:pt x="463" y="88"/>
                    </a:cubicBezTo>
                    <a:cubicBezTo>
                      <a:pt x="472" y="93"/>
                      <a:pt x="472" y="93"/>
                      <a:pt x="472" y="93"/>
                    </a:cubicBezTo>
                    <a:cubicBezTo>
                      <a:pt x="475" y="98"/>
                      <a:pt x="475" y="98"/>
                      <a:pt x="475" y="98"/>
                    </a:cubicBezTo>
                    <a:cubicBezTo>
                      <a:pt x="487" y="99"/>
                      <a:pt x="487" y="99"/>
                      <a:pt x="487" y="99"/>
                    </a:cubicBezTo>
                    <a:cubicBezTo>
                      <a:pt x="489" y="103"/>
                      <a:pt x="489" y="103"/>
                      <a:pt x="489" y="103"/>
                    </a:cubicBezTo>
                    <a:cubicBezTo>
                      <a:pt x="504" y="115"/>
                      <a:pt x="504" y="115"/>
                      <a:pt x="504" y="115"/>
                    </a:cubicBezTo>
                    <a:cubicBezTo>
                      <a:pt x="521" y="120"/>
                      <a:pt x="521" y="120"/>
                      <a:pt x="521" y="120"/>
                    </a:cubicBezTo>
                    <a:cubicBezTo>
                      <a:pt x="527" y="126"/>
                      <a:pt x="527" y="126"/>
                      <a:pt x="527" y="126"/>
                    </a:cubicBezTo>
                    <a:cubicBezTo>
                      <a:pt x="539" y="135"/>
                      <a:pt x="539" y="135"/>
                      <a:pt x="539" y="135"/>
                    </a:cubicBezTo>
                    <a:cubicBezTo>
                      <a:pt x="556" y="136"/>
                      <a:pt x="556" y="136"/>
                      <a:pt x="556" y="136"/>
                    </a:cubicBezTo>
                    <a:cubicBezTo>
                      <a:pt x="567" y="126"/>
                      <a:pt x="567" y="126"/>
                      <a:pt x="567" y="126"/>
                    </a:cubicBezTo>
                    <a:cubicBezTo>
                      <a:pt x="573" y="96"/>
                      <a:pt x="573" y="96"/>
                      <a:pt x="573" y="96"/>
                    </a:cubicBezTo>
                    <a:cubicBezTo>
                      <a:pt x="578" y="76"/>
                      <a:pt x="578" y="76"/>
                      <a:pt x="578" y="76"/>
                    </a:cubicBezTo>
                    <a:cubicBezTo>
                      <a:pt x="580" y="68"/>
                      <a:pt x="580" y="68"/>
                      <a:pt x="580" y="68"/>
                    </a:cubicBezTo>
                    <a:cubicBezTo>
                      <a:pt x="575" y="61"/>
                      <a:pt x="575" y="61"/>
                      <a:pt x="575" y="61"/>
                    </a:cubicBezTo>
                    <a:cubicBezTo>
                      <a:pt x="575" y="50"/>
                      <a:pt x="575" y="50"/>
                      <a:pt x="575" y="50"/>
                    </a:cubicBezTo>
                    <a:cubicBezTo>
                      <a:pt x="579" y="45"/>
                      <a:pt x="579" y="45"/>
                      <a:pt x="579" y="45"/>
                    </a:cubicBezTo>
                    <a:cubicBezTo>
                      <a:pt x="583" y="41"/>
                      <a:pt x="583" y="41"/>
                      <a:pt x="583" y="41"/>
                    </a:cubicBezTo>
                    <a:cubicBezTo>
                      <a:pt x="577" y="34"/>
                      <a:pt x="577" y="34"/>
                      <a:pt x="577" y="34"/>
                    </a:cubicBezTo>
                    <a:cubicBezTo>
                      <a:pt x="579" y="27"/>
                      <a:pt x="579" y="27"/>
                      <a:pt x="579" y="27"/>
                    </a:cubicBezTo>
                    <a:cubicBezTo>
                      <a:pt x="586" y="23"/>
                      <a:pt x="586" y="23"/>
                      <a:pt x="586" y="23"/>
                    </a:cubicBezTo>
                    <a:cubicBezTo>
                      <a:pt x="589" y="15"/>
                      <a:pt x="589" y="15"/>
                      <a:pt x="589" y="15"/>
                    </a:cubicBezTo>
                    <a:cubicBezTo>
                      <a:pt x="592" y="3"/>
                      <a:pt x="592" y="3"/>
                      <a:pt x="592" y="3"/>
                    </a:cubicBezTo>
                    <a:cubicBezTo>
                      <a:pt x="596" y="0"/>
                      <a:pt x="596" y="0"/>
                      <a:pt x="596" y="0"/>
                    </a:cubicBezTo>
                    <a:moveTo>
                      <a:pt x="596" y="0"/>
                    </a:moveTo>
                    <a:cubicBezTo>
                      <a:pt x="595" y="0"/>
                      <a:pt x="595" y="0"/>
                      <a:pt x="595" y="0"/>
                    </a:cubicBezTo>
                    <a:cubicBezTo>
                      <a:pt x="592" y="2"/>
                      <a:pt x="592" y="2"/>
                      <a:pt x="592" y="2"/>
                    </a:cubicBezTo>
                    <a:cubicBezTo>
                      <a:pt x="591" y="3"/>
                      <a:pt x="591" y="3"/>
                      <a:pt x="591" y="3"/>
                    </a:cubicBezTo>
                    <a:cubicBezTo>
                      <a:pt x="591" y="3"/>
                      <a:pt x="591" y="3"/>
                      <a:pt x="591" y="3"/>
                    </a:cubicBezTo>
                    <a:cubicBezTo>
                      <a:pt x="588" y="15"/>
                      <a:pt x="588" y="15"/>
                      <a:pt x="588" y="15"/>
                    </a:cubicBezTo>
                    <a:cubicBezTo>
                      <a:pt x="586" y="22"/>
                      <a:pt x="586" y="22"/>
                      <a:pt x="586" y="22"/>
                    </a:cubicBezTo>
                    <a:cubicBezTo>
                      <a:pt x="579" y="27"/>
                      <a:pt x="579" y="27"/>
                      <a:pt x="579" y="27"/>
                    </a:cubicBezTo>
                    <a:cubicBezTo>
                      <a:pt x="579" y="27"/>
                      <a:pt x="579" y="27"/>
                      <a:pt x="579" y="27"/>
                    </a:cubicBezTo>
                    <a:cubicBezTo>
                      <a:pt x="579" y="27"/>
                      <a:pt x="579" y="27"/>
                      <a:pt x="579" y="27"/>
                    </a:cubicBezTo>
                    <a:cubicBezTo>
                      <a:pt x="576" y="34"/>
                      <a:pt x="576" y="34"/>
                      <a:pt x="576" y="34"/>
                    </a:cubicBezTo>
                    <a:cubicBezTo>
                      <a:pt x="576" y="34"/>
                      <a:pt x="576" y="34"/>
                      <a:pt x="576" y="34"/>
                    </a:cubicBezTo>
                    <a:cubicBezTo>
                      <a:pt x="576" y="35"/>
                      <a:pt x="576" y="35"/>
                      <a:pt x="576" y="35"/>
                    </a:cubicBezTo>
                    <a:cubicBezTo>
                      <a:pt x="583" y="41"/>
                      <a:pt x="583" y="41"/>
                      <a:pt x="583" y="41"/>
                    </a:cubicBezTo>
                    <a:cubicBezTo>
                      <a:pt x="579" y="45"/>
                      <a:pt x="579" y="45"/>
                      <a:pt x="579" y="45"/>
                    </a:cubicBezTo>
                    <a:cubicBezTo>
                      <a:pt x="574" y="50"/>
                      <a:pt x="574" y="50"/>
                      <a:pt x="574" y="50"/>
                    </a:cubicBezTo>
                    <a:cubicBezTo>
                      <a:pt x="574" y="50"/>
                      <a:pt x="574" y="50"/>
                      <a:pt x="574" y="50"/>
                    </a:cubicBezTo>
                    <a:cubicBezTo>
                      <a:pt x="574" y="50"/>
                      <a:pt x="574" y="50"/>
                      <a:pt x="574" y="50"/>
                    </a:cubicBezTo>
                    <a:cubicBezTo>
                      <a:pt x="574" y="61"/>
                      <a:pt x="574" y="61"/>
                      <a:pt x="574" y="61"/>
                    </a:cubicBezTo>
                    <a:cubicBezTo>
                      <a:pt x="574" y="61"/>
                      <a:pt x="574" y="61"/>
                      <a:pt x="574" y="61"/>
                    </a:cubicBezTo>
                    <a:cubicBezTo>
                      <a:pt x="574" y="61"/>
                      <a:pt x="574" y="61"/>
                      <a:pt x="574" y="61"/>
                    </a:cubicBezTo>
                    <a:cubicBezTo>
                      <a:pt x="580" y="68"/>
                      <a:pt x="580" y="68"/>
                      <a:pt x="580" y="68"/>
                    </a:cubicBezTo>
                    <a:cubicBezTo>
                      <a:pt x="578" y="76"/>
                      <a:pt x="578" y="76"/>
                      <a:pt x="578" y="76"/>
                    </a:cubicBezTo>
                    <a:cubicBezTo>
                      <a:pt x="572" y="96"/>
                      <a:pt x="572" y="96"/>
                      <a:pt x="572" y="96"/>
                    </a:cubicBezTo>
                    <a:cubicBezTo>
                      <a:pt x="567" y="125"/>
                      <a:pt x="567" y="125"/>
                      <a:pt x="567" y="125"/>
                    </a:cubicBezTo>
                    <a:cubicBezTo>
                      <a:pt x="556" y="135"/>
                      <a:pt x="556" y="135"/>
                      <a:pt x="556" y="135"/>
                    </a:cubicBezTo>
                    <a:cubicBezTo>
                      <a:pt x="539" y="134"/>
                      <a:pt x="539" y="134"/>
                      <a:pt x="539" y="134"/>
                    </a:cubicBezTo>
                    <a:cubicBezTo>
                      <a:pt x="528" y="125"/>
                      <a:pt x="528" y="125"/>
                      <a:pt x="528" y="125"/>
                    </a:cubicBezTo>
                    <a:cubicBezTo>
                      <a:pt x="521" y="120"/>
                      <a:pt x="521" y="120"/>
                      <a:pt x="521" y="120"/>
                    </a:cubicBezTo>
                    <a:cubicBezTo>
                      <a:pt x="521" y="120"/>
                      <a:pt x="521" y="120"/>
                      <a:pt x="521" y="120"/>
                    </a:cubicBezTo>
                    <a:cubicBezTo>
                      <a:pt x="521" y="120"/>
                      <a:pt x="521" y="120"/>
                      <a:pt x="521" y="120"/>
                    </a:cubicBezTo>
                    <a:cubicBezTo>
                      <a:pt x="505" y="115"/>
                      <a:pt x="505" y="115"/>
                      <a:pt x="505" y="115"/>
                    </a:cubicBezTo>
                    <a:cubicBezTo>
                      <a:pt x="490" y="103"/>
                      <a:pt x="490" y="103"/>
                      <a:pt x="490" y="103"/>
                    </a:cubicBezTo>
                    <a:cubicBezTo>
                      <a:pt x="488" y="99"/>
                      <a:pt x="488" y="99"/>
                      <a:pt x="488" y="99"/>
                    </a:cubicBezTo>
                    <a:cubicBezTo>
                      <a:pt x="488" y="98"/>
                      <a:pt x="488" y="98"/>
                      <a:pt x="488" y="98"/>
                    </a:cubicBezTo>
                    <a:cubicBezTo>
                      <a:pt x="487" y="98"/>
                      <a:pt x="487" y="98"/>
                      <a:pt x="487" y="98"/>
                    </a:cubicBezTo>
                    <a:cubicBezTo>
                      <a:pt x="475" y="97"/>
                      <a:pt x="475" y="97"/>
                      <a:pt x="475" y="97"/>
                    </a:cubicBezTo>
                    <a:cubicBezTo>
                      <a:pt x="473" y="93"/>
                      <a:pt x="473" y="93"/>
                      <a:pt x="473" y="93"/>
                    </a:cubicBezTo>
                    <a:cubicBezTo>
                      <a:pt x="472" y="93"/>
                      <a:pt x="472" y="93"/>
                      <a:pt x="472" y="93"/>
                    </a:cubicBezTo>
                    <a:cubicBezTo>
                      <a:pt x="472" y="93"/>
                      <a:pt x="472" y="93"/>
                      <a:pt x="472" y="93"/>
                    </a:cubicBezTo>
                    <a:cubicBezTo>
                      <a:pt x="463" y="88"/>
                      <a:pt x="463" y="88"/>
                      <a:pt x="463" y="88"/>
                    </a:cubicBezTo>
                    <a:cubicBezTo>
                      <a:pt x="456" y="84"/>
                      <a:pt x="456" y="84"/>
                      <a:pt x="456" y="84"/>
                    </a:cubicBezTo>
                    <a:cubicBezTo>
                      <a:pt x="458" y="77"/>
                      <a:pt x="458" y="77"/>
                      <a:pt x="458" y="77"/>
                    </a:cubicBezTo>
                    <a:cubicBezTo>
                      <a:pt x="464" y="72"/>
                      <a:pt x="464" y="72"/>
                      <a:pt x="464" y="72"/>
                    </a:cubicBezTo>
                    <a:cubicBezTo>
                      <a:pt x="464" y="72"/>
                      <a:pt x="464" y="72"/>
                      <a:pt x="464" y="72"/>
                    </a:cubicBezTo>
                    <a:cubicBezTo>
                      <a:pt x="464" y="72"/>
                      <a:pt x="464" y="72"/>
                      <a:pt x="464" y="72"/>
                    </a:cubicBezTo>
                    <a:cubicBezTo>
                      <a:pt x="464" y="56"/>
                      <a:pt x="464" y="56"/>
                      <a:pt x="464" y="56"/>
                    </a:cubicBezTo>
                    <a:cubicBezTo>
                      <a:pt x="475" y="52"/>
                      <a:pt x="475" y="52"/>
                      <a:pt x="475" y="52"/>
                    </a:cubicBezTo>
                    <a:cubicBezTo>
                      <a:pt x="475" y="52"/>
                      <a:pt x="475" y="52"/>
                      <a:pt x="475" y="52"/>
                    </a:cubicBezTo>
                    <a:cubicBezTo>
                      <a:pt x="475" y="52"/>
                      <a:pt x="475" y="52"/>
                      <a:pt x="475" y="52"/>
                    </a:cubicBezTo>
                    <a:cubicBezTo>
                      <a:pt x="480" y="47"/>
                      <a:pt x="480" y="47"/>
                      <a:pt x="480" y="47"/>
                    </a:cubicBezTo>
                    <a:cubicBezTo>
                      <a:pt x="480" y="47"/>
                      <a:pt x="480" y="47"/>
                      <a:pt x="480" y="47"/>
                    </a:cubicBezTo>
                    <a:cubicBezTo>
                      <a:pt x="480" y="47"/>
                      <a:pt x="480" y="47"/>
                      <a:pt x="480" y="47"/>
                    </a:cubicBezTo>
                    <a:cubicBezTo>
                      <a:pt x="481" y="38"/>
                      <a:pt x="481" y="38"/>
                      <a:pt x="481" y="38"/>
                    </a:cubicBezTo>
                    <a:cubicBezTo>
                      <a:pt x="481" y="29"/>
                      <a:pt x="481" y="29"/>
                      <a:pt x="481" y="29"/>
                    </a:cubicBezTo>
                    <a:cubicBezTo>
                      <a:pt x="481" y="28"/>
                      <a:pt x="481" y="28"/>
                      <a:pt x="481" y="28"/>
                    </a:cubicBezTo>
                    <a:cubicBezTo>
                      <a:pt x="481" y="28"/>
                      <a:pt x="481" y="28"/>
                      <a:pt x="481" y="28"/>
                    </a:cubicBezTo>
                    <a:cubicBezTo>
                      <a:pt x="475" y="27"/>
                      <a:pt x="475" y="27"/>
                      <a:pt x="475" y="27"/>
                    </a:cubicBezTo>
                    <a:cubicBezTo>
                      <a:pt x="475" y="27"/>
                      <a:pt x="475" y="27"/>
                      <a:pt x="475" y="27"/>
                    </a:cubicBezTo>
                    <a:cubicBezTo>
                      <a:pt x="475" y="27"/>
                      <a:pt x="475" y="27"/>
                      <a:pt x="475" y="27"/>
                    </a:cubicBezTo>
                    <a:cubicBezTo>
                      <a:pt x="467" y="30"/>
                      <a:pt x="467" y="30"/>
                      <a:pt x="467" y="30"/>
                    </a:cubicBezTo>
                    <a:cubicBezTo>
                      <a:pt x="463" y="27"/>
                      <a:pt x="463" y="27"/>
                      <a:pt x="463" y="27"/>
                    </a:cubicBezTo>
                    <a:cubicBezTo>
                      <a:pt x="463" y="27"/>
                      <a:pt x="463" y="27"/>
                      <a:pt x="463" y="27"/>
                    </a:cubicBezTo>
                    <a:cubicBezTo>
                      <a:pt x="463" y="27"/>
                      <a:pt x="463" y="27"/>
                      <a:pt x="463" y="27"/>
                    </a:cubicBezTo>
                    <a:cubicBezTo>
                      <a:pt x="445" y="27"/>
                      <a:pt x="445" y="27"/>
                      <a:pt x="445" y="27"/>
                    </a:cubicBezTo>
                    <a:cubicBezTo>
                      <a:pt x="433" y="21"/>
                      <a:pt x="433" y="21"/>
                      <a:pt x="433" y="21"/>
                    </a:cubicBezTo>
                    <a:cubicBezTo>
                      <a:pt x="433" y="21"/>
                      <a:pt x="433" y="21"/>
                      <a:pt x="433" y="21"/>
                    </a:cubicBezTo>
                    <a:cubicBezTo>
                      <a:pt x="433" y="21"/>
                      <a:pt x="433" y="21"/>
                      <a:pt x="433" y="21"/>
                    </a:cubicBezTo>
                    <a:cubicBezTo>
                      <a:pt x="412" y="20"/>
                      <a:pt x="412" y="20"/>
                      <a:pt x="412" y="20"/>
                    </a:cubicBezTo>
                    <a:cubicBezTo>
                      <a:pt x="402" y="13"/>
                      <a:pt x="402" y="13"/>
                      <a:pt x="402" y="13"/>
                    </a:cubicBezTo>
                    <a:cubicBezTo>
                      <a:pt x="402" y="13"/>
                      <a:pt x="402" y="13"/>
                      <a:pt x="402" y="13"/>
                    </a:cubicBezTo>
                    <a:cubicBezTo>
                      <a:pt x="402" y="13"/>
                      <a:pt x="402" y="13"/>
                      <a:pt x="402" y="13"/>
                    </a:cubicBezTo>
                    <a:cubicBezTo>
                      <a:pt x="383" y="12"/>
                      <a:pt x="383" y="12"/>
                      <a:pt x="383" y="12"/>
                    </a:cubicBezTo>
                    <a:cubicBezTo>
                      <a:pt x="382" y="12"/>
                      <a:pt x="382" y="12"/>
                      <a:pt x="382" y="12"/>
                    </a:cubicBezTo>
                    <a:cubicBezTo>
                      <a:pt x="382" y="13"/>
                      <a:pt x="382" y="13"/>
                      <a:pt x="382" y="13"/>
                    </a:cubicBezTo>
                    <a:cubicBezTo>
                      <a:pt x="382" y="17"/>
                      <a:pt x="382" y="17"/>
                      <a:pt x="382" y="17"/>
                    </a:cubicBezTo>
                    <a:cubicBezTo>
                      <a:pt x="382" y="17"/>
                      <a:pt x="382" y="17"/>
                      <a:pt x="382" y="17"/>
                    </a:cubicBezTo>
                    <a:cubicBezTo>
                      <a:pt x="383" y="18"/>
                      <a:pt x="383" y="18"/>
                      <a:pt x="383" y="18"/>
                    </a:cubicBezTo>
                    <a:cubicBezTo>
                      <a:pt x="398" y="25"/>
                      <a:pt x="398" y="25"/>
                      <a:pt x="398" y="25"/>
                    </a:cubicBezTo>
                    <a:cubicBezTo>
                      <a:pt x="395" y="33"/>
                      <a:pt x="395" y="33"/>
                      <a:pt x="395" y="33"/>
                    </a:cubicBezTo>
                    <a:cubicBezTo>
                      <a:pt x="370" y="32"/>
                      <a:pt x="370" y="32"/>
                      <a:pt x="370" y="32"/>
                    </a:cubicBezTo>
                    <a:cubicBezTo>
                      <a:pt x="358" y="33"/>
                      <a:pt x="358" y="33"/>
                      <a:pt x="358" y="33"/>
                    </a:cubicBezTo>
                    <a:cubicBezTo>
                      <a:pt x="358" y="33"/>
                      <a:pt x="358" y="33"/>
                      <a:pt x="358" y="33"/>
                    </a:cubicBezTo>
                    <a:cubicBezTo>
                      <a:pt x="358" y="33"/>
                      <a:pt x="358" y="33"/>
                      <a:pt x="358" y="33"/>
                    </a:cubicBezTo>
                    <a:cubicBezTo>
                      <a:pt x="347" y="44"/>
                      <a:pt x="347" y="44"/>
                      <a:pt x="347" y="44"/>
                    </a:cubicBezTo>
                    <a:cubicBezTo>
                      <a:pt x="347" y="44"/>
                      <a:pt x="347" y="44"/>
                      <a:pt x="347" y="44"/>
                    </a:cubicBezTo>
                    <a:cubicBezTo>
                      <a:pt x="347" y="44"/>
                      <a:pt x="347" y="44"/>
                      <a:pt x="347" y="44"/>
                    </a:cubicBezTo>
                    <a:cubicBezTo>
                      <a:pt x="347" y="51"/>
                      <a:pt x="347" y="51"/>
                      <a:pt x="347" y="51"/>
                    </a:cubicBezTo>
                    <a:cubicBezTo>
                      <a:pt x="342" y="54"/>
                      <a:pt x="342" y="54"/>
                      <a:pt x="342" y="54"/>
                    </a:cubicBezTo>
                    <a:cubicBezTo>
                      <a:pt x="342" y="54"/>
                      <a:pt x="342" y="54"/>
                      <a:pt x="342" y="54"/>
                    </a:cubicBezTo>
                    <a:cubicBezTo>
                      <a:pt x="342" y="54"/>
                      <a:pt x="342" y="54"/>
                      <a:pt x="342" y="54"/>
                    </a:cubicBezTo>
                    <a:cubicBezTo>
                      <a:pt x="333" y="73"/>
                      <a:pt x="333" y="73"/>
                      <a:pt x="333" y="73"/>
                    </a:cubicBezTo>
                    <a:cubicBezTo>
                      <a:pt x="333" y="74"/>
                      <a:pt x="333" y="74"/>
                      <a:pt x="333" y="74"/>
                    </a:cubicBezTo>
                    <a:cubicBezTo>
                      <a:pt x="333" y="74"/>
                      <a:pt x="333" y="74"/>
                      <a:pt x="333" y="74"/>
                    </a:cubicBezTo>
                    <a:cubicBezTo>
                      <a:pt x="344" y="84"/>
                      <a:pt x="344" y="84"/>
                      <a:pt x="344" y="84"/>
                    </a:cubicBezTo>
                    <a:cubicBezTo>
                      <a:pt x="344" y="91"/>
                      <a:pt x="344" y="91"/>
                      <a:pt x="344" y="91"/>
                    </a:cubicBezTo>
                    <a:cubicBezTo>
                      <a:pt x="342" y="94"/>
                      <a:pt x="342" y="94"/>
                      <a:pt x="342" y="94"/>
                    </a:cubicBezTo>
                    <a:cubicBezTo>
                      <a:pt x="338" y="88"/>
                      <a:pt x="338" y="88"/>
                      <a:pt x="338" y="88"/>
                    </a:cubicBezTo>
                    <a:cubicBezTo>
                      <a:pt x="338" y="88"/>
                      <a:pt x="338" y="88"/>
                      <a:pt x="338" y="88"/>
                    </a:cubicBezTo>
                    <a:cubicBezTo>
                      <a:pt x="337" y="88"/>
                      <a:pt x="337" y="88"/>
                      <a:pt x="337" y="88"/>
                    </a:cubicBezTo>
                    <a:cubicBezTo>
                      <a:pt x="329" y="88"/>
                      <a:pt x="329" y="88"/>
                      <a:pt x="329" y="88"/>
                    </a:cubicBezTo>
                    <a:cubicBezTo>
                      <a:pt x="324" y="88"/>
                      <a:pt x="324" y="88"/>
                      <a:pt x="324" y="88"/>
                    </a:cubicBezTo>
                    <a:cubicBezTo>
                      <a:pt x="324" y="83"/>
                      <a:pt x="324" y="83"/>
                      <a:pt x="324" y="83"/>
                    </a:cubicBezTo>
                    <a:cubicBezTo>
                      <a:pt x="324" y="82"/>
                      <a:pt x="324" y="82"/>
                      <a:pt x="324" y="82"/>
                    </a:cubicBezTo>
                    <a:cubicBezTo>
                      <a:pt x="323" y="82"/>
                      <a:pt x="323" y="82"/>
                      <a:pt x="323" y="82"/>
                    </a:cubicBezTo>
                    <a:cubicBezTo>
                      <a:pt x="318" y="82"/>
                      <a:pt x="318" y="82"/>
                      <a:pt x="318" y="82"/>
                    </a:cubicBezTo>
                    <a:cubicBezTo>
                      <a:pt x="318" y="82"/>
                      <a:pt x="318" y="82"/>
                      <a:pt x="318" y="82"/>
                    </a:cubicBezTo>
                    <a:cubicBezTo>
                      <a:pt x="318" y="82"/>
                      <a:pt x="318" y="82"/>
                      <a:pt x="318" y="82"/>
                    </a:cubicBezTo>
                    <a:cubicBezTo>
                      <a:pt x="312" y="88"/>
                      <a:pt x="312" y="88"/>
                      <a:pt x="312" y="88"/>
                    </a:cubicBezTo>
                    <a:cubicBezTo>
                      <a:pt x="298" y="60"/>
                      <a:pt x="298" y="60"/>
                      <a:pt x="298" y="60"/>
                    </a:cubicBezTo>
                    <a:cubicBezTo>
                      <a:pt x="298" y="60"/>
                      <a:pt x="298" y="60"/>
                      <a:pt x="298" y="60"/>
                    </a:cubicBezTo>
                    <a:cubicBezTo>
                      <a:pt x="297" y="60"/>
                      <a:pt x="297" y="60"/>
                      <a:pt x="297" y="60"/>
                    </a:cubicBezTo>
                    <a:cubicBezTo>
                      <a:pt x="289" y="62"/>
                      <a:pt x="289" y="62"/>
                      <a:pt x="289" y="62"/>
                    </a:cubicBezTo>
                    <a:cubicBezTo>
                      <a:pt x="289" y="62"/>
                      <a:pt x="289" y="62"/>
                      <a:pt x="289" y="62"/>
                    </a:cubicBezTo>
                    <a:cubicBezTo>
                      <a:pt x="289" y="62"/>
                      <a:pt x="289" y="62"/>
                      <a:pt x="289" y="62"/>
                    </a:cubicBezTo>
                    <a:cubicBezTo>
                      <a:pt x="282" y="66"/>
                      <a:pt x="282" y="66"/>
                      <a:pt x="282" y="66"/>
                    </a:cubicBezTo>
                    <a:cubicBezTo>
                      <a:pt x="275" y="66"/>
                      <a:pt x="275" y="66"/>
                      <a:pt x="275" y="66"/>
                    </a:cubicBezTo>
                    <a:cubicBezTo>
                      <a:pt x="274" y="66"/>
                      <a:pt x="274" y="66"/>
                      <a:pt x="274" y="66"/>
                    </a:cubicBezTo>
                    <a:cubicBezTo>
                      <a:pt x="274" y="66"/>
                      <a:pt x="274" y="66"/>
                      <a:pt x="274" y="66"/>
                    </a:cubicBezTo>
                    <a:cubicBezTo>
                      <a:pt x="267" y="74"/>
                      <a:pt x="267" y="74"/>
                      <a:pt x="267" y="74"/>
                    </a:cubicBezTo>
                    <a:cubicBezTo>
                      <a:pt x="260" y="72"/>
                      <a:pt x="260" y="72"/>
                      <a:pt x="260" y="72"/>
                    </a:cubicBezTo>
                    <a:cubicBezTo>
                      <a:pt x="259" y="72"/>
                      <a:pt x="259" y="72"/>
                      <a:pt x="259" y="72"/>
                    </a:cubicBezTo>
                    <a:cubicBezTo>
                      <a:pt x="259" y="72"/>
                      <a:pt x="259" y="72"/>
                      <a:pt x="259" y="72"/>
                    </a:cubicBezTo>
                    <a:cubicBezTo>
                      <a:pt x="249" y="80"/>
                      <a:pt x="249" y="80"/>
                      <a:pt x="249" y="80"/>
                    </a:cubicBezTo>
                    <a:cubicBezTo>
                      <a:pt x="249" y="81"/>
                      <a:pt x="249" y="81"/>
                      <a:pt x="249" y="81"/>
                    </a:cubicBezTo>
                    <a:cubicBezTo>
                      <a:pt x="249" y="81"/>
                      <a:pt x="249" y="81"/>
                      <a:pt x="249" y="81"/>
                    </a:cubicBezTo>
                    <a:cubicBezTo>
                      <a:pt x="249" y="90"/>
                      <a:pt x="249" y="90"/>
                      <a:pt x="249" y="90"/>
                    </a:cubicBezTo>
                    <a:cubicBezTo>
                      <a:pt x="237" y="91"/>
                      <a:pt x="237" y="91"/>
                      <a:pt x="237" y="91"/>
                    </a:cubicBezTo>
                    <a:cubicBezTo>
                      <a:pt x="236" y="91"/>
                      <a:pt x="236" y="91"/>
                      <a:pt x="236" y="91"/>
                    </a:cubicBezTo>
                    <a:cubicBezTo>
                      <a:pt x="236" y="92"/>
                      <a:pt x="236" y="92"/>
                      <a:pt x="236" y="92"/>
                    </a:cubicBezTo>
                    <a:cubicBezTo>
                      <a:pt x="233" y="113"/>
                      <a:pt x="233" y="113"/>
                      <a:pt x="233" y="113"/>
                    </a:cubicBezTo>
                    <a:cubicBezTo>
                      <a:pt x="225" y="113"/>
                      <a:pt x="225" y="113"/>
                      <a:pt x="225" y="113"/>
                    </a:cubicBezTo>
                    <a:cubicBezTo>
                      <a:pt x="219" y="114"/>
                      <a:pt x="219" y="114"/>
                      <a:pt x="219" y="114"/>
                    </a:cubicBezTo>
                    <a:cubicBezTo>
                      <a:pt x="218" y="114"/>
                      <a:pt x="218" y="114"/>
                      <a:pt x="218" y="114"/>
                    </a:cubicBezTo>
                    <a:cubicBezTo>
                      <a:pt x="218" y="114"/>
                      <a:pt x="218" y="114"/>
                      <a:pt x="218" y="114"/>
                    </a:cubicBezTo>
                    <a:cubicBezTo>
                      <a:pt x="216" y="117"/>
                      <a:pt x="216" y="117"/>
                      <a:pt x="216" y="117"/>
                    </a:cubicBezTo>
                    <a:cubicBezTo>
                      <a:pt x="216" y="118"/>
                      <a:pt x="216" y="118"/>
                      <a:pt x="216" y="118"/>
                    </a:cubicBezTo>
                    <a:cubicBezTo>
                      <a:pt x="216" y="118"/>
                      <a:pt x="216" y="118"/>
                      <a:pt x="216" y="118"/>
                    </a:cubicBezTo>
                    <a:cubicBezTo>
                      <a:pt x="221" y="123"/>
                      <a:pt x="221" y="123"/>
                      <a:pt x="221" y="123"/>
                    </a:cubicBezTo>
                    <a:cubicBezTo>
                      <a:pt x="211" y="123"/>
                      <a:pt x="211" y="123"/>
                      <a:pt x="211" y="123"/>
                    </a:cubicBezTo>
                    <a:cubicBezTo>
                      <a:pt x="200" y="113"/>
                      <a:pt x="200" y="113"/>
                      <a:pt x="200" y="113"/>
                    </a:cubicBezTo>
                    <a:cubicBezTo>
                      <a:pt x="200" y="112"/>
                      <a:pt x="200" y="112"/>
                      <a:pt x="200" y="112"/>
                    </a:cubicBezTo>
                    <a:cubicBezTo>
                      <a:pt x="199" y="113"/>
                      <a:pt x="199" y="113"/>
                      <a:pt x="199" y="113"/>
                    </a:cubicBezTo>
                    <a:cubicBezTo>
                      <a:pt x="193" y="121"/>
                      <a:pt x="193" y="121"/>
                      <a:pt x="193" y="121"/>
                    </a:cubicBezTo>
                    <a:cubicBezTo>
                      <a:pt x="193" y="121"/>
                      <a:pt x="193" y="121"/>
                      <a:pt x="193" y="121"/>
                    </a:cubicBezTo>
                    <a:cubicBezTo>
                      <a:pt x="193" y="121"/>
                      <a:pt x="193" y="121"/>
                      <a:pt x="193" y="121"/>
                    </a:cubicBezTo>
                    <a:cubicBezTo>
                      <a:pt x="188" y="134"/>
                      <a:pt x="188" y="134"/>
                      <a:pt x="188" y="134"/>
                    </a:cubicBezTo>
                    <a:cubicBezTo>
                      <a:pt x="185" y="143"/>
                      <a:pt x="185" y="143"/>
                      <a:pt x="185" y="143"/>
                    </a:cubicBezTo>
                    <a:cubicBezTo>
                      <a:pt x="185" y="144"/>
                      <a:pt x="185" y="144"/>
                      <a:pt x="185" y="144"/>
                    </a:cubicBezTo>
                    <a:cubicBezTo>
                      <a:pt x="185" y="144"/>
                      <a:pt x="185" y="144"/>
                      <a:pt x="185" y="144"/>
                    </a:cubicBezTo>
                    <a:cubicBezTo>
                      <a:pt x="191" y="147"/>
                      <a:pt x="191" y="147"/>
                      <a:pt x="191" y="147"/>
                    </a:cubicBezTo>
                    <a:cubicBezTo>
                      <a:pt x="179" y="161"/>
                      <a:pt x="179" y="161"/>
                      <a:pt x="179" y="161"/>
                    </a:cubicBezTo>
                    <a:cubicBezTo>
                      <a:pt x="175" y="167"/>
                      <a:pt x="175" y="167"/>
                      <a:pt x="175" y="167"/>
                    </a:cubicBezTo>
                    <a:cubicBezTo>
                      <a:pt x="156" y="178"/>
                      <a:pt x="156" y="178"/>
                      <a:pt x="156" y="178"/>
                    </a:cubicBezTo>
                    <a:cubicBezTo>
                      <a:pt x="150" y="182"/>
                      <a:pt x="150" y="182"/>
                      <a:pt x="150" y="182"/>
                    </a:cubicBezTo>
                    <a:cubicBezTo>
                      <a:pt x="129" y="183"/>
                      <a:pt x="129" y="183"/>
                      <a:pt x="129" y="183"/>
                    </a:cubicBezTo>
                    <a:cubicBezTo>
                      <a:pt x="129" y="183"/>
                      <a:pt x="129" y="183"/>
                      <a:pt x="129" y="183"/>
                    </a:cubicBezTo>
                    <a:cubicBezTo>
                      <a:pt x="129" y="183"/>
                      <a:pt x="129" y="183"/>
                      <a:pt x="129" y="183"/>
                    </a:cubicBezTo>
                    <a:cubicBezTo>
                      <a:pt x="123" y="189"/>
                      <a:pt x="123" y="189"/>
                      <a:pt x="123" y="189"/>
                    </a:cubicBezTo>
                    <a:cubicBezTo>
                      <a:pt x="111" y="191"/>
                      <a:pt x="111" y="191"/>
                      <a:pt x="111" y="191"/>
                    </a:cubicBezTo>
                    <a:cubicBezTo>
                      <a:pt x="111" y="191"/>
                      <a:pt x="111" y="191"/>
                      <a:pt x="111" y="191"/>
                    </a:cubicBezTo>
                    <a:cubicBezTo>
                      <a:pt x="111" y="191"/>
                      <a:pt x="111" y="191"/>
                      <a:pt x="111" y="191"/>
                    </a:cubicBezTo>
                    <a:cubicBezTo>
                      <a:pt x="100" y="201"/>
                      <a:pt x="100" y="201"/>
                      <a:pt x="100" y="201"/>
                    </a:cubicBezTo>
                    <a:cubicBezTo>
                      <a:pt x="91" y="201"/>
                      <a:pt x="91" y="201"/>
                      <a:pt x="91" y="201"/>
                    </a:cubicBezTo>
                    <a:cubicBezTo>
                      <a:pt x="85" y="197"/>
                      <a:pt x="85" y="197"/>
                      <a:pt x="85" y="197"/>
                    </a:cubicBezTo>
                    <a:cubicBezTo>
                      <a:pt x="85" y="197"/>
                      <a:pt x="85" y="197"/>
                      <a:pt x="85" y="197"/>
                    </a:cubicBezTo>
                    <a:cubicBezTo>
                      <a:pt x="85" y="197"/>
                      <a:pt x="85" y="197"/>
                      <a:pt x="85" y="197"/>
                    </a:cubicBezTo>
                    <a:cubicBezTo>
                      <a:pt x="75" y="199"/>
                      <a:pt x="75" y="199"/>
                      <a:pt x="75" y="199"/>
                    </a:cubicBezTo>
                    <a:cubicBezTo>
                      <a:pt x="75" y="199"/>
                      <a:pt x="75" y="199"/>
                      <a:pt x="75" y="199"/>
                    </a:cubicBezTo>
                    <a:cubicBezTo>
                      <a:pt x="75" y="199"/>
                      <a:pt x="75" y="199"/>
                      <a:pt x="75" y="199"/>
                    </a:cubicBezTo>
                    <a:cubicBezTo>
                      <a:pt x="59" y="213"/>
                      <a:pt x="59" y="213"/>
                      <a:pt x="59" y="213"/>
                    </a:cubicBezTo>
                    <a:cubicBezTo>
                      <a:pt x="55" y="215"/>
                      <a:pt x="55" y="215"/>
                      <a:pt x="55" y="215"/>
                    </a:cubicBezTo>
                    <a:cubicBezTo>
                      <a:pt x="43" y="219"/>
                      <a:pt x="43" y="219"/>
                      <a:pt x="43" y="219"/>
                    </a:cubicBezTo>
                    <a:cubicBezTo>
                      <a:pt x="43" y="219"/>
                      <a:pt x="43" y="219"/>
                      <a:pt x="43" y="219"/>
                    </a:cubicBezTo>
                    <a:cubicBezTo>
                      <a:pt x="43" y="220"/>
                      <a:pt x="43" y="220"/>
                      <a:pt x="43" y="220"/>
                    </a:cubicBezTo>
                    <a:cubicBezTo>
                      <a:pt x="34" y="231"/>
                      <a:pt x="34" y="231"/>
                      <a:pt x="34" y="231"/>
                    </a:cubicBezTo>
                    <a:cubicBezTo>
                      <a:pt x="31" y="225"/>
                      <a:pt x="31" y="225"/>
                      <a:pt x="31" y="225"/>
                    </a:cubicBezTo>
                    <a:cubicBezTo>
                      <a:pt x="31" y="225"/>
                      <a:pt x="31" y="225"/>
                      <a:pt x="31" y="225"/>
                    </a:cubicBezTo>
                    <a:cubicBezTo>
                      <a:pt x="31" y="225"/>
                      <a:pt x="31" y="225"/>
                      <a:pt x="31" y="225"/>
                    </a:cubicBezTo>
                    <a:cubicBezTo>
                      <a:pt x="27" y="222"/>
                      <a:pt x="27" y="222"/>
                      <a:pt x="27" y="222"/>
                    </a:cubicBezTo>
                    <a:cubicBezTo>
                      <a:pt x="27" y="222"/>
                      <a:pt x="27" y="222"/>
                      <a:pt x="27" y="222"/>
                    </a:cubicBezTo>
                    <a:cubicBezTo>
                      <a:pt x="26" y="222"/>
                      <a:pt x="26" y="222"/>
                      <a:pt x="26" y="222"/>
                    </a:cubicBezTo>
                    <a:cubicBezTo>
                      <a:pt x="24" y="227"/>
                      <a:pt x="24" y="227"/>
                      <a:pt x="24" y="227"/>
                    </a:cubicBezTo>
                    <a:cubicBezTo>
                      <a:pt x="24" y="227"/>
                      <a:pt x="24" y="227"/>
                      <a:pt x="24" y="227"/>
                    </a:cubicBezTo>
                    <a:cubicBezTo>
                      <a:pt x="24" y="227"/>
                      <a:pt x="24" y="227"/>
                      <a:pt x="24" y="227"/>
                    </a:cubicBezTo>
                    <a:cubicBezTo>
                      <a:pt x="14" y="270"/>
                      <a:pt x="14" y="270"/>
                      <a:pt x="14" y="270"/>
                    </a:cubicBezTo>
                    <a:cubicBezTo>
                      <a:pt x="14" y="270"/>
                      <a:pt x="14" y="270"/>
                      <a:pt x="14" y="270"/>
                    </a:cubicBezTo>
                    <a:cubicBezTo>
                      <a:pt x="14" y="270"/>
                      <a:pt x="14" y="270"/>
                      <a:pt x="14" y="270"/>
                    </a:cubicBezTo>
                    <a:cubicBezTo>
                      <a:pt x="19" y="285"/>
                      <a:pt x="19" y="285"/>
                      <a:pt x="19" y="285"/>
                    </a:cubicBezTo>
                    <a:cubicBezTo>
                      <a:pt x="28" y="307"/>
                      <a:pt x="28" y="307"/>
                      <a:pt x="28" y="307"/>
                    </a:cubicBezTo>
                    <a:cubicBezTo>
                      <a:pt x="27" y="314"/>
                      <a:pt x="27" y="314"/>
                      <a:pt x="27" y="314"/>
                    </a:cubicBezTo>
                    <a:cubicBezTo>
                      <a:pt x="25" y="314"/>
                      <a:pt x="25" y="314"/>
                      <a:pt x="25" y="314"/>
                    </a:cubicBezTo>
                    <a:cubicBezTo>
                      <a:pt x="19" y="304"/>
                      <a:pt x="19" y="304"/>
                      <a:pt x="19" y="304"/>
                    </a:cubicBezTo>
                    <a:cubicBezTo>
                      <a:pt x="19" y="304"/>
                      <a:pt x="19" y="304"/>
                      <a:pt x="19" y="304"/>
                    </a:cubicBezTo>
                    <a:cubicBezTo>
                      <a:pt x="18" y="304"/>
                      <a:pt x="18" y="304"/>
                      <a:pt x="18" y="304"/>
                    </a:cubicBezTo>
                    <a:cubicBezTo>
                      <a:pt x="15" y="304"/>
                      <a:pt x="15" y="304"/>
                      <a:pt x="15" y="304"/>
                    </a:cubicBezTo>
                    <a:cubicBezTo>
                      <a:pt x="14" y="304"/>
                      <a:pt x="14" y="304"/>
                      <a:pt x="14" y="304"/>
                    </a:cubicBezTo>
                    <a:cubicBezTo>
                      <a:pt x="14" y="304"/>
                      <a:pt x="14" y="304"/>
                      <a:pt x="14" y="304"/>
                    </a:cubicBezTo>
                    <a:cubicBezTo>
                      <a:pt x="16" y="310"/>
                      <a:pt x="16" y="310"/>
                      <a:pt x="16" y="310"/>
                    </a:cubicBezTo>
                    <a:cubicBezTo>
                      <a:pt x="16" y="310"/>
                      <a:pt x="16" y="310"/>
                      <a:pt x="16" y="310"/>
                    </a:cubicBezTo>
                    <a:cubicBezTo>
                      <a:pt x="16" y="310"/>
                      <a:pt x="16" y="310"/>
                      <a:pt x="16" y="310"/>
                    </a:cubicBezTo>
                    <a:cubicBezTo>
                      <a:pt x="22" y="320"/>
                      <a:pt x="22" y="320"/>
                      <a:pt x="22" y="320"/>
                    </a:cubicBezTo>
                    <a:cubicBezTo>
                      <a:pt x="18" y="322"/>
                      <a:pt x="18" y="322"/>
                      <a:pt x="18" y="322"/>
                    </a:cubicBezTo>
                    <a:cubicBezTo>
                      <a:pt x="4" y="301"/>
                      <a:pt x="4" y="301"/>
                      <a:pt x="4" y="301"/>
                    </a:cubicBezTo>
                    <a:cubicBezTo>
                      <a:pt x="4" y="301"/>
                      <a:pt x="4" y="301"/>
                      <a:pt x="4" y="301"/>
                    </a:cubicBezTo>
                    <a:cubicBezTo>
                      <a:pt x="4" y="301"/>
                      <a:pt x="4" y="301"/>
                      <a:pt x="4" y="301"/>
                    </a:cubicBezTo>
                    <a:cubicBezTo>
                      <a:pt x="0" y="300"/>
                      <a:pt x="0" y="300"/>
                      <a:pt x="0" y="300"/>
                    </a:cubicBezTo>
                    <a:cubicBezTo>
                      <a:pt x="0" y="300"/>
                      <a:pt x="0" y="300"/>
                      <a:pt x="0" y="300"/>
                    </a:cubicBezTo>
                    <a:cubicBezTo>
                      <a:pt x="0" y="301"/>
                      <a:pt x="0" y="301"/>
                      <a:pt x="0" y="301"/>
                    </a:cubicBezTo>
                    <a:cubicBezTo>
                      <a:pt x="0" y="304"/>
                      <a:pt x="0" y="304"/>
                      <a:pt x="0" y="304"/>
                    </a:cubicBezTo>
                    <a:cubicBezTo>
                      <a:pt x="0" y="304"/>
                      <a:pt x="0" y="304"/>
                      <a:pt x="0" y="304"/>
                    </a:cubicBezTo>
                    <a:cubicBezTo>
                      <a:pt x="0" y="304"/>
                      <a:pt x="0" y="304"/>
                      <a:pt x="0" y="304"/>
                    </a:cubicBezTo>
                    <a:cubicBezTo>
                      <a:pt x="18" y="331"/>
                      <a:pt x="18" y="331"/>
                      <a:pt x="18" y="331"/>
                    </a:cubicBezTo>
                    <a:cubicBezTo>
                      <a:pt x="20" y="339"/>
                      <a:pt x="20" y="339"/>
                      <a:pt x="20" y="339"/>
                    </a:cubicBezTo>
                    <a:cubicBezTo>
                      <a:pt x="20" y="339"/>
                      <a:pt x="20" y="339"/>
                      <a:pt x="20" y="339"/>
                    </a:cubicBezTo>
                    <a:cubicBezTo>
                      <a:pt x="20" y="339"/>
                      <a:pt x="20" y="339"/>
                      <a:pt x="20" y="339"/>
                    </a:cubicBezTo>
                    <a:cubicBezTo>
                      <a:pt x="26" y="349"/>
                      <a:pt x="26" y="349"/>
                      <a:pt x="26" y="349"/>
                    </a:cubicBezTo>
                    <a:cubicBezTo>
                      <a:pt x="27" y="355"/>
                      <a:pt x="27" y="355"/>
                      <a:pt x="27" y="355"/>
                    </a:cubicBezTo>
                    <a:cubicBezTo>
                      <a:pt x="27" y="355"/>
                      <a:pt x="27" y="355"/>
                      <a:pt x="27" y="355"/>
                    </a:cubicBezTo>
                    <a:cubicBezTo>
                      <a:pt x="27" y="356"/>
                      <a:pt x="27" y="356"/>
                      <a:pt x="27" y="356"/>
                    </a:cubicBezTo>
                    <a:cubicBezTo>
                      <a:pt x="40" y="370"/>
                      <a:pt x="40" y="370"/>
                      <a:pt x="40" y="370"/>
                    </a:cubicBezTo>
                    <a:cubicBezTo>
                      <a:pt x="41" y="376"/>
                      <a:pt x="41" y="376"/>
                      <a:pt x="41" y="376"/>
                    </a:cubicBezTo>
                    <a:cubicBezTo>
                      <a:pt x="42" y="407"/>
                      <a:pt x="42" y="407"/>
                      <a:pt x="42" y="407"/>
                    </a:cubicBezTo>
                    <a:cubicBezTo>
                      <a:pt x="42" y="407"/>
                      <a:pt x="42" y="407"/>
                      <a:pt x="42" y="407"/>
                    </a:cubicBezTo>
                    <a:cubicBezTo>
                      <a:pt x="42" y="408"/>
                      <a:pt x="42" y="408"/>
                      <a:pt x="42" y="408"/>
                    </a:cubicBezTo>
                    <a:cubicBezTo>
                      <a:pt x="51" y="419"/>
                      <a:pt x="51" y="419"/>
                      <a:pt x="51" y="419"/>
                    </a:cubicBezTo>
                    <a:cubicBezTo>
                      <a:pt x="54" y="429"/>
                      <a:pt x="54" y="429"/>
                      <a:pt x="54" y="429"/>
                    </a:cubicBezTo>
                    <a:cubicBezTo>
                      <a:pt x="59" y="445"/>
                      <a:pt x="59" y="445"/>
                      <a:pt x="59" y="445"/>
                    </a:cubicBezTo>
                    <a:cubicBezTo>
                      <a:pt x="55" y="452"/>
                      <a:pt x="55" y="452"/>
                      <a:pt x="55" y="452"/>
                    </a:cubicBezTo>
                    <a:cubicBezTo>
                      <a:pt x="55" y="452"/>
                      <a:pt x="55" y="452"/>
                      <a:pt x="55" y="452"/>
                    </a:cubicBezTo>
                    <a:cubicBezTo>
                      <a:pt x="55" y="452"/>
                      <a:pt x="55" y="452"/>
                      <a:pt x="55" y="452"/>
                    </a:cubicBezTo>
                    <a:cubicBezTo>
                      <a:pt x="52" y="473"/>
                      <a:pt x="52" y="473"/>
                      <a:pt x="52" y="473"/>
                    </a:cubicBezTo>
                    <a:cubicBezTo>
                      <a:pt x="45" y="475"/>
                      <a:pt x="45" y="475"/>
                      <a:pt x="45" y="475"/>
                    </a:cubicBezTo>
                    <a:cubicBezTo>
                      <a:pt x="45" y="475"/>
                      <a:pt x="45" y="475"/>
                      <a:pt x="45" y="475"/>
                    </a:cubicBezTo>
                    <a:cubicBezTo>
                      <a:pt x="44" y="475"/>
                      <a:pt x="44" y="475"/>
                      <a:pt x="44" y="475"/>
                    </a:cubicBezTo>
                    <a:cubicBezTo>
                      <a:pt x="42" y="484"/>
                      <a:pt x="42" y="484"/>
                      <a:pt x="42" y="484"/>
                    </a:cubicBezTo>
                    <a:cubicBezTo>
                      <a:pt x="42" y="484"/>
                      <a:pt x="42" y="484"/>
                      <a:pt x="42" y="484"/>
                    </a:cubicBezTo>
                    <a:cubicBezTo>
                      <a:pt x="42" y="485"/>
                      <a:pt x="42" y="485"/>
                      <a:pt x="42" y="485"/>
                    </a:cubicBezTo>
                    <a:cubicBezTo>
                      <a:pt x="45" y="494"/>
                      <a:pt x="45" y="494"/>
                      <a:pt x="45" y="494"/>
                    </a:cubicBezTo>
                    <a:cubicBezTo>
                      <a:pt x="46" y="495"/>
                      <a:pt x="46" y="495"/>
                      <a:pt x="46" y="495"/>
                    </a:cubicBezTo>
                    <a:cubicBezTo>
                      <a:pt x="46" y="495"/>
                      <a:pt x="46" y="495"/>
                      <a:pt x="46" y="495"/>
                    </a:cubicBezTo>
                    <a:cubicBezTo>
                      <a:pt x="64" y="499"/>
                      <a:pt x="64" y="499"/>
                      <a:pt x="64" y="499"/>
                    </a:cubicBezTo>
                    <a:cubicBezTo>
                      <a:pt x="71" y="507"/>
                      <a:pt x="71" y="507"/>
                      <a:pt x="71" y="507"/>
                    </a:cubicBezTo>
                    <a:cubicBezTo>
                      <a:pt x="71" y="507"/>
                      <a:pt x="71" y="507"/>
                      <a:pt x="71" y="507"/>
                    </a:cubicBezTo>
                    <a:cubicBezTo>
                      <a:pt x="71" y="507"/>
                      <a:pt x="71" y="507"/>
                      <a:pt x="71" y="507"/>
                    </a:cubicBezTo>
                    <a:cubicBezTo>
                      <a:pt x="90" y="510"/>
                      <a:pt x="90" y="510"/>
                      <a:pt x="90" y="510"/>
                    </a:cubicBezTo>
                    <a:cubicBezTo>
                      <a:pt x="112" y="510"/>
                      <a:pt x="112" y="510"/>
                      <a:pt x="112" y="510"/>
                    </a:cubicBezTo>
                    <a:cubicBezTo>
                      <a:pt x="112" y="510"/>
                      <a:pt x="112" y="510"/>
                      <a:pt x="112" y="510"/>
                    </a:cubicBezTo>
                    <a:cubicBezTo>
                      <a:pt x="113" y="510"/>
                      <a:pt x="113" y="510"/>
                      <a:pt x="113" y="510"/>
                    </a:cubicBezTo>
                    <a:cubicBezTo>
                      <a:pt x="116" y="507"/>
                      <a:pt x="116" y="507"/>
                      <a:pt x="116" y="507"/>
                    </a:cubicBezTo>
                    <a:cubicBezTo>
                      <a:pt x="117" y="507"/>
                      <a:pt x="117" y="507"/>
                      <a:pt x="117" y="507"/>
                    </a:cubicBezTo>
                    <a:cubicBezTo>
                      <a:pt x="117" y="507"/>
                      <a:pt x="117" y="507"/>
                      <a:pt x="117" y="507"/>
                    </a:cubicBezTo>
                    <a:cubicBezTo>
                      <a:pt x="117" y="498"/>
                      <a:pt x="117" y="498"/>
                      <a:pt x="117" y="498"/>
                    </a:cubicBezTo>
                    <a:cubicBezTo>
                      <a:pt x="130" y="496"/>
                      <a:pt x="130" y="496"/>
                      <a:pt x="130" y="496"/>
                    </a:cubicBezTo>
                    <a:cubicBezTo>
                      <a:pt x="131" y="496"/>
                      <a:pt x="131" y="496"/>
                      <a:pt x="131" y="496"/>
                    </a:cubicBezTo>
                    <a:cubicBezTo>
                      <a:pt x="131" y="495"/>
                      <a:pt x="131" y="495"/>
                      <a:pt x="131" y="495"/>
                    </a:cubicBezTo>
                    <a:cubicBezTo>
                      <a:pt x="137" y="489"/>
                      <a:pt x="137" y="489"/>
                      <a:pt x="137" y="489"/>
                    </a:cubicBezTo>
                    <a:cubicBezTo>
                      <a:pt x="156" y="484"/>
                      <a:pt x="156" y="484"/>
                      <a:pt x="156" y="484"/>
                    </a:cubicBezTo>
                    <a:cubicBezTo>
                      <a:pt x="156" y="484"/>
                      <a:pt x="156" y="484"/>
                      <a:pt x="156" y="484"/>
                    </a:cubicBezTo>
                    <a:cubicBezTo>
                      <a:pt x="156" y="484"/>
                      <a:pt x="156" y="484"/>
                      <a:pt x="156" y="484"/>
                    </a:cubicBezTo>
                    <a:cubicBezTo>
                      <a:pt x="162" y="479"/>
                      <a:pt x="162" y="479"/>
                      <a:pt x="162" y="479"/>
                    </a:cubicBezTo>
                    <a:cubicBezTo>
                      <a:pt x="193" y="480"/>
                      <a:pt x="193" y="480"/>
                      <a:pt x="193" y="480"/>
                    </a:cubicBezTo>
                    <a:cubicBezTo>
                      <a:pt x="198" y="483"/>
                      <a:pt x="198" y="483"/>
                      <a:pt x="198" y="483"/>
                    </a:cubicBezTo>
                    <a:cubicBezTo>
                      <a:pt x="198" y="483"/>
                      <a:pt x="198" y="483"/>
                      <a:pt x="198" y="483"/>
                    </a:cubicBezTo>
                    <a:cubicBezTo>
                      <a:pt x="198" y="483"/>
                      <a:pt x="198" y="483"/>
                      <a:pt x="198" y="483"/>
                    </a:cubicBezTo>
                    <a:cubicBezTo>
                      <a:pt x="212" y="483"/>
                      <a:pt x="212" y="483"/>
                      <a:pt x="212" y="483"/>
                    </a:cubicBezTo>
                    <a:cubicBezTo>
                      <a:pt x="212" y="483"/>
                      <a:pt x="212" y="483"/>
                      <a:pt x="212" y="483"/>
                    </a:cubicBezTo>
                    <a:cubicBezTo>
                      <a:pt x="212" y="483"/>
                      <a:pt x="212" y="483"/>
                      <a:pt x="212" y="483"/>
                    </a:cubicBezTo>
                    <a:cubicBezTo>
                      <a:pt x="223" y="476"/>
                      <a:pt x="223" y="476"/>
                      <a:pt x="223" y="476"/>
                    </a:cubicBezTo>
                    <a:cubicBezTo>
                      <a:pt x="223" y="476"/>
                      <a:pt x="223" y="476"/>
                      <a:pt x="223" y="476"/>
                    </a:cubicBezTo>
                    <a:cubicBezTo>
                      <a:pt x="223" y="475"/>
                      <a:pt x="223" y="475"/>
                      <a:pt x="223" y="475"/>
                    </a:cubicBezTo>
                    <a:cubicBezTo>
                      <a:pt x="223" y="469"/>
                      <a:pt x="223" y="469"/>
                      <a:pt x="223" y="469"/>
                    </a:cubicBezTo>
                    <a:cubicBezTo>
                      <a:pt x="240" y="459"/>
                      <a:pt x="240" y="459"/>
                      <a:pt x="240" y="459"/>
                    </a:cubicBezTo>
                    <a:cubicBezTo>
                      <a:pt x="252" y="460"/>
                      <a:pt x="252" y="460"/>
                      <a:pt x="252" y="460"/>
                    </a:cubicBezTo>
                    <a:cubicBezTo>
                      <a:pt x="252" y="460"/>
                      <a:pt x="252" y="460"/>
                      <a:pt x="252" y="460"/>
                    </a:cubicBezTo>
                    <a:cubicBezTo>
                      <a:pt x="252" y="460"/>
                      <a:pt x="252" y="460"/>
                      <a:pt x="252" y="460"/>
                    </a:cubicBezTo>
                    <a:cubicBezTo>
                      <a:pt x="268" y="446"/>
                      <a:pt x="268" y="446"/>
                      <a:pt x="268" y="446"/>
                    </a:cubicBezTo>
                    <a:cubicBezTo>
                      <a:pt x="296" y="444"/>
                      <a:pt x="296" y="444"/>
                      <a:pt x="296" y="444"/>
                    </a:cubicBezTo>
                    <a:cubicBezTo>
                      <a:pt x="296" y="444"/>
                      <a:pt x="296" y="444"/>
                      <a:pt x="296" y="444"/>
                    </a:cubicBezTo>
                    <a:cubicBezTo>
                      <a:pt x="296" y="444"/>
                      <a:pt x="296" y="444"/>
                      <a:pt x="296" y="444"/>
                    </a:cubicBezTo>
                    <a:cubicBezTo>
                      <a:pt x="324" y="434"/>
                      <a:pt x="324" y="434"/>
                      <a:pt x="324" y="434"/>
                    </a:cubicBezTo>
                    <a:cubicBezTo>
                      <a:pt x="368" y="430"/>
                      <a:pt x="368" y="430"/>
                      <a:pt x="368" y="430"/>
                    </a:cubicBezTo>
                    <a:cubicBezTo>
                      <a:pt x="390" y="445"/>
                      <a:pt x="390" y="445"/>
                      <a:pt x="390" y="445"/>
                    </a:cubicBezTo>
                    <a:cubicBezTo>
                      <a:pt x="390" y="445"/>
                      <a:pt x="390" y="445"/>
                      <a:pt x="390" y="445"/>
                    </a:cubicBezTo>
                    <a:cubicBezTo>
                      <a:pt x="391" y="445"/>
                      <a:pt x="391" y="445"/>
                      <a:pt x="391" y="445"/>
                    </a:cubicBezTo>
                    <a:cubicBezTo>
                      <a:pt x="402" y="442"/>
                      <a:pt x="402" y="442"/>
                      <a:pt x="402" y="442"/>
                    </a:cubicBezTo>
                    <a:cubicBezTo>
                      <a:pt x="422" y="448"/>
                      <a:pt x="422" y="448"/>
                      <a:pt x="422" y="448"/>
                    </a:cubicBezTo>
                    <a:cubicBezTo>
                      <a:pt x="432" y="467"/>
                      <a:pt x="432" y="467"/>
                      <a:pt x="432" y="467"/>
                    </a:cubicBezTo>
                    <a:cubicBezTo>
                      <a:pt x="432" y="467"/>
                      <a:pt x="432" y="467"/>
                      <a:pt x="432" y="467"/>
                    </a:cubicBezTo>
                    <a:cubicBezTo>
                      <a:pt x="432" y="467"/>
                      <a:pt x="432" y="467"/>
                      <a:pt x="432" y="467"/>
                    </a:cubicBezTo>
                    <a:cubicBezTo>
                      <a:pt x="443" y="477"/>
                      <a:pt x="443" y="477"/>
                      <a:pt x="443" y="477"/>
                    </a:cubicBezTo>
                    <a:cubicBezTo>
                      <a:pt x="445" y="489"/>
                      <a:pt x="445" y="489"/>
                      <a:pt x="445" y="489"/>
                    </a:cubicBezTo>
                    <a:cubicBezTo>
                      <a:pt x="440" y="494"/>
                      <a:pt x="440" y="494"/>
                      <a:pt x="440" y="494"/>
                    </a:cubicBezTo>
                    <a:cubicBezTo>
                      <a:pt x="440" y="494"/>
                      <a:pt x="440" y="494"/>
                      <a:pt x="440" y="494"/>
                    </a:cubicBezTo>
                    <a:cubicBezTo>
                      <a:pt x="440" y="495"/>
                      <a:pt x="440" y="495"/>
                      <a:pt x="440" y="495"/>
                    </a:cubicBezTo>
                    <a:cubicBezTo>
                      <a:pt x="445" y="500"/>
                      <a:pt x="445" y="500"/>
                      <a:pt x="445" y="500"/>
                    </a:cubicBezTo>
                    <a:cubicBezTo>
                      <a:pt x="445" y="500"/>
                      <a:pt x="445" y="500"/>
                      <a:pt x="445" y="500"/>
                    </a:cubicBezTo>
                    <a:cubicBezTo>
                      <a:pt x="445" y="500"/>
                      <a:pt x="445" y="500"/>
                      <a:pt x="445" y="500"/>
                    </a:cubicBezTo>
                    <a:cubicBezTo>
                      <a:pt x="461" y="506"/>
                      <a:pt x="461" y="506"/>
                      <a:pt x="461" y="506"/>
                    </a:cubicBezTo>
                    <a:cubicBezTo>
                      <a:pt x="461" y="506"/>
                      <a:pt x="461" y="506"/>
                      <a:pt x="461" y="506"/>
                    </a:cubicBezTo>
                    <a:cubicBezTo>
                      <a:pt x="461" y="506"/>
                      <a:pt x="461" y="506"/>
                      <a:pt x="461" y="506"/>
                    </a:cubicBezTo>
                    <a:cubicBezTo>
                      <a:pt x="471" y="499"/>
                      <a:pt x="471" y="499"/>
                      <a:pt x="471" y="499"/>
                    </a:cubicBezTo>
                    <a:cubicBezTo>
                      <a:pt x="472" y="499"/>
                      <a:pt x="472" y="499"/>
                      <a:pt x="472" y="499"/>
                    </a:cubicBezTo>
                    <a:cubicBezTo>
                      <a:pt x="472" y="499"/>
                      <a:pt x="472" y="499"/>
                      <a:pt x="472" y="499"/>
                    </a:cubicBezTo>
                    <a:cubicBezTo>
                      <a:pt x="470" y="490"/>
                      <a:pt x="470" y="490"/>
                      <a:pt x="470" y="490"/>
                    </a:cubicBezTo>
                    <a:cubicBezTo>
                      <a:pt x="487" y="471"/>
                      <a:pt x="487" y="471"/>
                      <a:pt x="487" y="471"/>
                    </a:cubicBezTo>
                    <a:cubicBezTo>
                      <a:pt x="493" y="467"/>
                      <a:pt x="493" y="467"/>
                      <a:pt x="493" y="467"/>
                    </a:cubicBezTo>
                    <a:cubicBezTo>
                      <a:pt x="493" y="467"/>
                      <a:pt x="493" y="467"/>
                      <a:pt x="493" y="467"/>
                    </a:cubicBezTo>
                    <a:cubicBezTo>
                      <a:pt x="493" y="466"/>
                      <a:pt x="493" y="466"/>
                      <a:pt x="493" y="466"/>
                    </a:cubicBezTo>
                    <a:cubicBezTo>
                      <a:pt x="494" y="460"/>
                      <a:pt x="494" y="460"/>
                      <a:pt x="494" y="460"/>
                    </a:cubicBezTo>
                    <a:cubicBezTo>
                      <a:pt x="504" y="461"/>
                      <a:pt x="504" y="461"/>
                      <a:pt x="504" y="461"/>
                    </a:cubicBezTo>
                    <a:cubicBezTo>
                      <a:pt x="503" y="473"/>
                      <a:pt x="503" y="473"/>
                      <a:pt x="503" y="473"/>
                    </a:cubicBezTo>
                    <a:cubicBezTo>
                      <a:pt x="495" y="484"/>
                      <a:pt x="495" y="484"/>
                      <a:pt x="495" y="484"/>
                    </a:cubicBezTo>
                    <a:cubicBezTo>
                      <a:pt x="494" y="484"/>
                      <a:pt x="494" y="484"/>
                      <a:pt x="494" y="484"/>
                    </a:cubicBezTo>
                    <a:cubicBezTo>
                      <a:pt x="494" y="484"/>
                      <a:pt x="494" y="484"/>
                      <a:pt x="494" y="484"/>
                    </a:cubicBezTo>
                    <a:cubicBezTo>
                      <a:pt x="493" y="498"/>
                      <a:pt x="493" y="498"/>
                      <a:pt x="493" y="498"/>
                    </a:cubicBezTo>
                    <a:cubicBezTo>
                      <a:pt x="486" y="503"/>
                      <a:pt x="486" y="503"/>
                      <a:pt x="486" y="503"/>
                    </a:cubicBezTo>
                    <a:cubicBezTo>
                      <a:pt x="481" y="506"/>
                      <a:pt x="481" y="506"/>
                      <a:pt x="481" y="506"/>
                    </a:cubicBezTo>
                    <a:cubicBezTo>
                      <a:pt x="481" y="507"/>
                      <a:pt x="481" y="507"/>
                      <a:pt x="481" y="507"/>
                    </a:cubicBezTo>
                    <a:cubicBezTo>
                      <a:pt x="481" y="507"/>
                      <a:pt x="481" y="507"/>
                      <a:pt x="481" y="507"/>
                    </a:cubicBezTo>
                    <a:cubicBezTo>
                      <a:pt x="481" y="515"/>
                      <a:pt x="481" y="515"/>
                      <a:pt x="481" y="515"/>
                    </a:cubicBezTo>
                    <a:cubicBezTo>
                      <a:pt x="481" y="515"/>
                      <a:pt x="481" y="515"/>
                      <a:pt x="481" y="515"/>
                    </a:cubicBezTo>
                    <a:cubicBezTo>
                      <a:pt x="482" y="515"/>
                      <a:pt x="482" y="515"/>
                      <a:pt x="482" y="515"/>
                    </a:cubicBezTo>
                    <a:cubicBezTo>
                      <a:pt x="493" y="515"/>
                      <a:pt x="493" y="515"/>
                      <a:pt x="493" y="515"/>
                    </a:cubicBezTo>
                    <a:cubicBezTo>
                      <a:pt x="493" y="515"/>
                      <a:pt x="493" y="515"/>
                      <a:pt x="493" y="515"/>
                    </a:cubicBezTo>
                    <a:cubicBezTo>
                      <a:pt x="493" y="515"/>
                      <a:pt x="493" y="515"/>
                      <a:pt x="493" y="515"/>
                    </a:cubicBezTo>
                    <a:cubicBezTo>
                      <a:pt x="503" y="506"/>
                      <a:pt x="503" y="506"/>
                      <a:pt x="503" y="506"/>
                    </a:cubicBezTo>
                    <a:cubicBezTo>
                      <a:pt x="503" y="506"/>
                      <a:pt x="503" y="506"/>
                      <a:pt x="503" y="506"/>
                    </a:cubicBezTo>
                    <a:cubicBezTo>
                      <a:pt x="503" y="506"/>
                      <a:pt x="503" y="506"/>
                      <a:pt x="503" y="506"/>
                    </a:cubicBezTo>
                    <a:cubicBezTo>
                      <a:pt x="503" y="498"/>
                      <a:pt x="503" y="498"/>
                      <a:pt x="503" y="498"/>
                    </a:cubicBezTo>
                    <a:cubicBezTo>
                      <a:pt x="513" y="499"/>
                      <a:pt x="513" y="499"/>
                      <a:pt x="513" y="499"/>
                    </a:cubicBezTo>
                    <a:cubicBezTo>
                      <a:pt x="518" y="507"/>
                      <a:pt x="518" y="507"/>
                      <a:pt x="518" y="507"/>
                    </a:cubicBezTo>
                    <a:cubicBezTo>
                      <a:pt x="506" y="513"/>
                      <a:pt x="506" y="513"/>
                      <a:pt x="506" y="513"/>
                    </a:cubicBezTo>
                    <a:cubicBezTo>
                      <a:pt x="506" y="513"/>
                      <a:pt x="506" y="513"/>
                      <a:pt x="506" y="513"/>
                    </a:cubicBezTo>
                    <a:cubicBezTo>
                      <a:pt x="506" y="513"/>
                      <a:pt x="506" y="513"/>
                      <a:pt x="506" y="513"/>
                    </a:cubicBezTo>
                    <a:cubicBezTo>
                      <a:pt x="510" y="521"/>
                      <a:pt x="510" y="521"/>
                      <a:pt x="510" y="521"/>
                    </a:cubicBezTo>
                    <a:cubicBezTo>
                      <a:pt x="510" y="522"/>
                      <a:pt x="510" y="522"/>
                      <a:pt x="510" y="522"/>
                    </a:cubicBezTo>
                    <a:cubicBezTo>
                      <a:pt x="510" y="522"/>
                      <a:pt x="510" y="522"/>
                      <a:pt x="510" y="522"/>
                    </a:cubicBezTo>
                    <a:cubicBezTo>
                      <a:pt x="528" y="526"/>
                      <a:pt x="528" y="526"/>
                      <a:pt x="528" y="526"/>
                    </a:cubicBezTo>
                    <a:cubicBezTo>
                      <a:pt x="532" y="534"/>
                      <a:pt x="532" y="534"/>
                      <a:pt x="532" y="534"/>
                    </a:cubicBezTo>
                    <a:cubicBezTo>
                      <a:pt x="532" y="534"/>
                      <a:pt x="532" y="534"/>
                      <a:pt x="532" y="534"/>
                    </a:cubicBezTo>
                    <a:cubicBezTo>
                      <a:pt x="532" y="534"/>
                      <a:pt x="532" y="534"/>
                      <a:pt x="532" y="534"/>
                    </a:cubicBezTo>
                    <a:cubicBezTo>
                      <a:pt x="539" y="542"/>
                      <a:pt x="539" y="542"/>
                      <a:pt x="539" y="542"/>
                    </a:cubicBezTo>
                    <a:cubicBezTo>
                      <a:pt x="535" y="554"/>
                      <a:pt x="535" y="554"/>
                      <a:pt x="535" y="554"/>
                    </a:cubicBezTo>
                    <a:cubicBezTo>
                      <a:pt x="535" y="554"/>
                      <a:pt x="535" y="554"/>
                      <a:pt x="535" y="554"/>
                    </a:cubicBezTo>
                    <a:cubicBezTo>
                      <a:pt x="535" y="555"/>
                      <a:pt x="535" y="555"/>
                      <a:pt x="535" y="555"/>
                    </a:cubicBezTo>
                    <a:cubicBezTo>
                      <a:pt x="545" y="562"/>
                      <a:pt x="545" y="562"/>
                      <a:pt x="545" y="562"/>
                    </a:cubicBezTo>
                    <a:cubicBezTo>
                      <a:pt x="549" y="572"/>
                      <a:pt x="549" y="572"/>
                      <a:pt x="549" y="572"/>
                    </a:cubicBezTo>
                    <a:cubicBezTo>
                      <a:pt x="549" y="573"/>
                      <a:pt x="549" y="573"/>
                      <a:pt x="549" y="573"/>
                    </a:cubicBezTo>
                    <a:cubicBezTo>
                      <a:pt x="549" y="573"/>
                      <a:pt x="549" y="573"/>
                      <a:pt x="549" y="573"/>
                    </a:cubicBezTo>
                    <a:cubicBezTo>
                      <a:pt x="558" y="578"/>
                      <a:pt x="558" y="578"/>
                      <a:pt x="558" y="578"/>
                    </a:cubicBezTo>
                    <a:cubicBezTo>
                      <a:pt x="558" y="578"/>
                      <a:pt x="558" y="578"/>
                      <a:pt x="558" y="578"/>
                    </a:cubicBezTo>
                    <a:cubicBezTo>
                      <a:pt x="558" y="578"/>
                      <a:pt x="558" y="578"/>
                      <a:pt x="558" y="578"/>
                    </a:cubicBezTo>
                    <a:cubicBezTo>
                      <a:pt x="570" y="581"/>
                      <a:pt x="570" y="581"/>
                      <a:pt x="570" y="581"/>
                    </a:cubicBezTo>
                    <a:cubicBezTo>
                      <a:pt x="575" y="586"/>
                      <a:pt x="575" y="586"/>
                      <a:pt x="575" y="586"/>
                    </a:cubicBezTo>
                    <a:cubicBezTo>
                      <a:pt x="576" y="586"/>
                      <a:pt x="576" y="586"/>
                      <a:pt x="576" y="586"/>
                    </a:cubicBezTo>
                    <a:cubicBezTo>
                      <a:pt x="576" y="586"/>
                      <a:pt x="576" y="586"/>
                      <a:pt x="576" y="586"/>
                    </a:cubicBezTo>
                    <a:cubicBezTo>
                      <a:pt x="576" y="586"/>
                      <a:pt x="579" y="585"/>
                      <a:pt x="581" y="585"/>
                    </a:cubicBezTo>
                    <a:cubicBezTo>
                      <a:pt x="582" y="585"/>
                      <a:pt x="583" y="585"/>
                      <a:pt x="583" y="585"/>
                    </a:cubicBezTo>
                    <a:cubicBezTo>
                      <a:pt x="586" y="586"/>
                      <a:pt x="620" y="599"/>
                      <a:pt x="620" y="599"/>
                    </a:cubicBezTo>
                    <a:cubicBezTo>
                      <a:pt x="621" y="599"/>
                      <a:pt x="621" y="599"/>
                      <a:pt x="621" y="599"/>
                    </a:cubicBezTo>
                    <a:cubicBezTo>
                      <a:pt x="621" y="598"/>
                      <a:pt x="621" y="598"/>
                      <a:pt x="621" y="598"/>
                    </a:cubicBezTo>
                    <a:cubicBezTo>
                      <a:pt x="620" y="588"/>
                      <a:pt x="620" y="588"/>
                      <a:pt x="620" y="588"/>
                    </a:cubicBezTo>
                    <a:cubicBezTo>
                      <a:pt x="630" y="582"/>
                      <a:pt x="630" y="582"/>
                      <a:pt x="630" y="582"/>
                    </a:cubicBezTo>
                    <a:cubicBezTo>
                      <a:pt x="630" y="582"/>
                      <a:pt x="630" y="582"/>
                      <a:pt x="630" y="582"/>
                    </a:cubicBezTo>
                    <a:cubicBezTo>
                      <a:pt x="630" y="582"/>
                      <a:pt x="630" y="582"/>
                      <a:pt x="630" y="582"/>
                    </a:cubicBezTo>
                    <a:cubicBezTo>
                      <a:pt x="637" y="570"/>
                      <a:pt x="637" y="570"/>
                      <a:pt x="637" y="570"/>
                    </a:cubicBezTo>
                    <a:cubicBezTo>
                      <a:pt x="653" y="573"/>
                      <a:pt x="653" y="573"/>
                      <a:pt x="653" y="573"/>
                    </a:cubicBezTo>
                    <a:cubicBezTo>
                      <a:pt x="651" y="584"/>
                      <a:pt x="651" y="584"/>
                      <a:pt x="651" y="584"/>
                    </a:cubicBezTo>
                    <a:cubicBezTo>
                      <a:pt x="651" y="584"/>
                      <a:pt x="651" y="584"/>
                      <a:pt x="651" y="584"/>
                    </a:cubicBezTo>
                    <a:cubicBezTo>
                      <a:pt x="651" y="584"/>
                      <a:pt x="651" y="584"/>
                      <a:pt x="651" y="584"/>
                    </a:cubicBezTo>
                    <a:cubicBezTo>
                      <a:pt x="661" y="593"/>
                      <a:pt x="661" y="593"/>
                      <a:pt x="661" y="593"/>
                    </a:cubicBezTo>
                    <a:cubicBezTo>
                      <a:pt x="661" y="593"/>
                      <a:pt x="661" y="593"/>
                      <a:pt x="661" y="593"/>
                    </a:cubicBezTo>
                    <a:cubicBezTo>
                      <a:pt x="661" y="593"/>
                      <a:pt x="661" y="593"/>
                      <a:pt x="661" y="593"/>
                    </a:cubicBezTo>
                    <a:cubicBezTo>
                      <a:pt x="677" y="592"/>
                      <a:pt x="677" y="592"/>
                      <a:pt x="677" y="592"/>
                    </a:cubicBezTo>
                    <a:cubicBezTo>
                      <a:pt x="677" y="592"/>
                      <a:pt x="677" y="592"/>
                      <a:pt x="677" y="592"/>
                    </a:cubicBezTo>
                    <a:cubicBezTo>
                      <a:pt x="677" y="591"/>
                      <a:pt x="677" y="591"/>
                      <a:pt x="677" y="591"/>
                    </a:cubicBezTo>
                    <a:cubicBezTo>
                      <a:pt x="691" y="586"/>
                      <a:pt x="691" y="586"/>
                      <a:pt x="691" y="586"/>
                    </a:cubicBezTo>
                    <a:cubicBezTo>
                      <a:pt x="691" y="586"/>
                      <a:pt x="691" y="586"/>
                      <a:pt x="691" y="586"/>
                    </a:cubicBezTo>
                    <a:cubicBezTo>
                      <a:pt x="691" y="586"/>
                      <a:pt x="691" y="586"/>
                      <a:pt x="691" y="586"/>
                    </a:cubicBezTo>
                    <a:cubicBezTo>
                      <a:pt x="693" y="578"/>
                      <a:pt x="693" y="578"/>
                      <a:pt x="693" y="578"/>
                    </a:cubicBezTo>
                    <a:cubicBezTo>
                      <a:pt x="700" y="569"/>
                      <a:pt x="700" y="569"/>
                      <a:pt x="700" y="569"/>
                    </a:cubicBezTo>
                    <a:cubicBezTo>
                      <a:pt x="712" y="566"/>
                      <a:pt x="712" y="566"/>
                      <a:pt x="712" y="566"/>
                    </a:cubicBezTo>
                    <a:cubicBezTo>
                      <a:pt x="745" y="558"/>
                      <a:pt x="745" y="558"/>
                      <a:pt x="745" y="558"/>
                    </a:cubicBezTo>
                    <a:cubicBezTo>
                      <a:pt x="745" y="558"/>
                      <a:pt x="745" y="558"/>
                      <a:pt x="745" y="558"/>
                    </a:cubicBezTo>
                    <a:cubicBezTo>
                      <a:pt x="745" y="558"/>
                      <a:pt x="745" y="558"/>
                      <a:pt x="745" y="558"/>
                    </a:cubicBezTo>
                    <a:cubicBezTo>
                      <a:pt x="746" y="548"/>
                      <a:pt x="746" y="548"/>
                      <a:pt x="746" y="548"/>
                    </a:cubicBezTo>
                    <a:cubicBezTo>
                      <a:pt x="746" y="548"/>
                      <a:pt x="746" y="548"/>
                      <a:pt x="746" y="548"/>
                    </a:cubicBezTo>
                    <a:cubicBezTo>
                      <a:pt x="746" y="548"/>
                      <a:pt x="746" y="548"/>
                      <a:pt x="746" y="548"/>
                    </a:cubicBezTo>
                    <a:cubicBezTo>
                      <a:pt x="745" y="530"/>
                      <a:pt x="745" y="530"/>
                      <a:pt x="745" y="530"/>
                    </a:cubicBezTo>
                    <a:cubicBezTo>
                      <a:pt x="761" y="501"/>
                      <a:pt x="761" y="501"/>
                      <a:pt x="761" y="501"/>
                    </a:cubicBezTo>
                    <a:cubicBezTo>
                      <a:pt x="761" y="501"/>
                      <a:pt x="761" y="501"/>
                      <a:pt x="761" y="501"/>
                    </a:cubicBezTo>
                    <a:cubicBezTo>
                      <a:pt x="761" y="500"/>
                      <a:pt x="761" y="500"/>
                      <a:pt x="761" y="500"/>
                    </a:cubicBezTo>
                    <a:cubicBezTo>
                      <a:pt x="759" y="493"/>
                      <a:pt x="759" y="493"/>
                      <a:pt x="759" y="493"/>
                    </a:cubicBezTo>
                    <a:cubicBezTo>
                      <a:pt x="773" y="473"/>
                      <a:pt x="773" y="473"/>
                      <a:pt x="773" y="473"/>
                    </a:cubicBezTo>
                    <a:cubicBezTo>
                      <a:pt x="774" y="473"/>
                      <a:pt x="774" y="473"/>
                      <a:pt x="774" y="473"/>
                    </a:cubicBezTo>
                    <a:cubicBezTo>
                      <a:pt x="774" y="473"/>
                      <a:pt x="774" y="473"/>
                      <a:pt x="774" y="473"/>
                    </a:cubicBezTo>
                    <a:cubicBezTo>
                      <a:pt x="774" y="465"/>
                      <a:pt x="774" y="465"/>
                      <a:pt x="774" y="465"/>
                    </a:cubicBezTo>
                    <a:cubicBezTo>
                      <a:pt x="794" y="441"/>
                      <a:pt x="794" y="441"/>
                      <a:pt x="794" y="441"/>
                    </a:cubicBezTo>
                    <a:cubicBezTo>
                      <a:pt x="801" y="432"/>
                      <a:pt x="801" y="432"/>
                      <a:pt x="801" y="432"/>
                    </a:cubicBezTo>
                    <a:cubicBezTo>
                      <a:pt x="801" y="432"/>
                      <a:pt x="801" y="432"/>
                      <a:pt x="801" y="432"/>
                    </a:cubicBezTo>
                    <a:cubicBezTo>
                      <a:pt x="801" y="431"/>
                      <a:pt x="801" y="431"/>
                      <a:pt x="801" y="431"/>
                    </a:cubicBezTo>
                    <a:cubicBezTo>
                      <a:pt x="801" y="424"/>
                      <a:pt x="801" y="424"/>
                      <a:pt x="801" y="424"/>
                    </a:cubicBezTo>
                    <a:cubicBezTo>
                      <a:pt x="810" y="414"/>
                      <a:pt x="810" y="414"/>
                      <a:pt x="810" y="414"/>
                    </a:cubicBezTo>
                    <a:cubicBezTo>
                      <a:pt x="810" y="414"/>
                      <a:pt x="810" y="414"/>
                      <a:pt x="810" y="414"/>
                    </a:cubicBezTo>
                    <a:cubicBezTo>
                      <a:pt x="810" y="414"/>
                      <a:pt x="810" y="414"/>
                      <a:pt x="810" y="414"/>
                    </a:cubicBezTo>
                    <a:cubicBezTo>
                      <a:pt x="810" y="408"/>
                      <a:pt x="810" y="408"/>
                      <a:pt x="810" y="408"/>
                    </a:cubicBezTo>
                    <a:cubicBezTo>
                      <a:pt x="808" y="395"/>
                      <a:pt x="808" y="395"/>
                      <a:pt x="808" y="395"/>
                    </a:cubicBezTo>
                    <a:cubicBezTo>
                      <a:pt x="813" y="379"/>
                      <a:pt x="813" y="379"/>
                      <a:pt x="813" y="379"/>
                    </a:cubicBezTo>
                    <a:cubicBezTo>
                      <a:pt x="813" y="379"/>
                      <a:pt x="813" y="379"/>
                      <a:pt x="813" y="379"/>
                    </a:cubicBezTo>
                    <a:cubicBezTo>
                      <a:pt x="813" y="379"/>
                      <a:pt x="813" y="379"/>
                      <a:pt x="813" y="379"/>
                    </a:cubicBezTo>
                    <a:cubicBezTo>
                      <a:pt x="813" y="354"/>
                      <a:pt x="813" y="354"/>
                      <a:pt x="813" y="354"/>
                    </a:cubicBezTo>
                    <a:cubicBezTo>
                      <a:pt x="818" y="342"/>
                      <a:pt x="818" y="342"/>
                      <a:pt x="818" y="342"/>
                    </a:cubicBezTo>
                    <a:cubicBezTo>
                      <a:pt x="818" y="342"/>
                      <a:pt x="818" y="342"/>
                      <a:pt x="818" y="342"/>
                    </a:cubicBezTo>
                    <a:cubicBezTo>
                      <a:pt x="818" y="341"/>
                      <a:pt x="818" y="341"/>
                      <a:pt x="818" y="341"/>
                    </a:cubicBezTo>
                    <a:cubicBezTo>
                      <a:pt x="809" y="331"/>
                      <a:pt x="809" y="331"/>
                      <a:pt x="809" y="331"/>
                    </a:cubicBezTo>
                    <a:cubicBezTo>
                      <a:pt x="806" y="319"/>
                      <a:pt x="806" y="319"/>
                      <a:pt x="806" y="319"/>
                    </a:cubicBezTo>
                    <a:cubicBezTo>
                      <a:pt x="810" y="291"/>
                      <a:pt x="810" y="291"/>
                      <a:pt x="810" y="291"/>
                    </a:cubicBezTo>
                    <a:cubicBezTo>
                      <a:pt x="810" y="291"/>
                      <a:pt x="810" y="291"/>
                      <a:pt x="810" y="291"/>
                    </a:cubicBezTo>
                    <a:cubicBezTo>
                      <a:pt x="810" y="290"/>
                      <a:pt x="810" y="290"/>
                      <a:pt x="810" y="290"/>
                    </a:cubicBezTo>
                    <a:cubicBezTo>
                      <a:pt x="808" y="287"/>
                      <a:pt x="808" y="287"/>
                      <a:pt x="808" y="287"/>
                    </a:cubicBezTo>
                    <a:cubicBezTo>
                      <a:pt x="807" y="286"/>
                      <a:pt x="807" y="286"/>
                      <a:pt x="807" y="286"/>
                    </a:cubicBezTo>
                    <a:cubicBezTo>
                      <a:pt x="807" y="287"/>
                      <a:pt x="807" y="287"/>
                      <a:pt x="807" y="287"/>
                    </a:cubicBezTo>
                    <a:cubicBezTo>
                      <a:pt x="802" y="293"/>
                      <a:pt x="802" y="293"/>
                      <a:pt x="802" y="293"/>
                    </a:cubicBezTo>
                    <a:cubicBezTo>
                      <a:pt x="792" y="281"/>
                      <a:pt x="792" y="281"/>
                      <a:pt x="792" y="281"/>
                    </a:cubicBezTo>
                    <a:cubicBezTo>
                      <a:pt x="782" y="264"/>
                      <a:pt x="782" y="264"/>
                      <a:pt x="782" y="264"/>
                    </a:cubicBezTo>
                    <a:cubicBezTo>
                      <a:pt x="782" y="263"/>
                      <a:pt x="782" y="263"/>
                      <a:pt x="782" y="263"/>
                    </a:cubicBezTo>
                    <a:cubicBezTo>
                      <a:pt x="782" y="263"/>
                      <a:pt x="782" y="263"/>
                      <a:pt x="782" y="263"/>
                    </a:cubicBezTo>
                    <a:cubicBezTo>
                      <a:pt x="772" y="258"/>
                      <a:pt x="772" y="258"/>
                      <a:pt x="772" y="258"/>
                    </a:cubicBezTo>
                    <a:cubicBezTo>
                      <a:pt x="759" y="246"/>
                      <a:pt x="759" y="246"/>
                      <a:pt x="759" y="246"/>
                    </a:cubicBezTo>
                    <a:cubicBezTo>
                      <a:pt x="757" y="233"/>
                      <a:pt x="757" y="233"/>
                      <a:pt x="757" y="233"/>
                    </a:cubicBezTo>
                    <a:cubicBezTo>
                      <a:pt x="757" y="233"/>
                      <a:pt x="757" y="233"/>
                      <a:pt x="757" y="233"/>
                    </a:cubicBezTo>
                    <a:cubicBezTo>
                      <a:pt x="757" y="233"/>
                      <a:pt x="757" y="233"/>
                      <a:pt x="757" y="233"/>
                    </a:cubicBezTo>
                    <a:cubicBezTo>
                      <a:pt x="750" y="234"/>
                      <a:pt x="750" y="234"/>
                      <a:pt x="750" y="234"/>
                    </a:cubicBezTo>
                    <a:cubicBezTo>
                      <a:pt x="742" y="235"/>
                      <a:pt x="742" y="235"/>
                      <a:pt x="742" y="235"/>
                    </a:cubicBezTo>
                    <a:cubicBezTo>
                      <a:pt x="730" y="225"/>
                      <a:pt x="730" y="225"/>
                      <a:pt x="730" y="225"/>
                    </a:cubicBezTo>
                    <a:cubicBezTo>
                      <a:pt x="731" y="207"/>
                      <a:pt x="731" y="207"/>
                      <a:pt x="731" y="207"/>
                    </a:cubicBezTo>
                    <a:cubicBezTo>
                      <a:pt x="731" y="207"/>
                      <a:pt x="731" y="207"/>
                      <a:pt x="731" y="207"/>
                    </a:cubicBezTo>
                    <a:cubicBezTo>
                      <a:pt x="731" y="207"/>
                      <a:pt x="731" y="207"/>
                      <a:pt x="731" y="207"/>
                    </a:cubicBezTo>
                    <a:cubicBezTo>
                      <a:pt x="721" y="195"/>
                      <a:pt x="721" y="195"/>
                      <a:pt x="721" y="195"/>
                    </a:cubicBezTo>
                    <a:cubicBezTo>
                      <a:pt x="719" y="186"/>
                      <a:pt x="719" y="186"/>
                      <a:pt x="719" y="186"/>
                    </a:cubicBezTo>
                    <a:cubicBezTo>
                      <a:pt x="719" y="186"/>
                      <a:pt x="719" y="186"/>
                      <a:pt x="719" y="186"/>
                    </a:cubicBezTo>
                    <a:cubicBezTo>
                      <a:pt x="719" y="185"/>
                      <a:pt x="719" y="185"/>
                      <a:pt x="719" y="185"/>
                    </a:cubicBezTo>
                    <a:cubicBezTo>
                      <a:pt x="716" y="180"/>
                      <a:pt x="716" y="180"/>
                      <a:pt x="716" y="180"/>
                    </a:cubicBezTo>
                    <a:cubicBezTo>
                      <a:pt x="715" y="180"/>
                      <a:pt x="715" y="180"/>
                      <a:pt x="715" y="180"/>
                    </a:cubicBezTo>
                    <a:cubicBezTo>
                      <a:pt x="715" y="180"/>
                      <a:pt x="715" y="180"/>
                      <a:pt x="715" y="180"/>
                    </a:cubicBezTo>
                    <a:cubicBezTo>
                      <a:pt x="701" y="178"/>
                      <a:pt x="701" y="178"/>
                      <a:pt x="701" y="178"/>
                    </a:cubicBezTo>
                    <a:cubicBezTo>
                      <a:pt x="693" y="168"/>
                      <a:pt x="693" y="168"/>
                      <a:pt x="693" y="168"/>
                    </a:cubicBezTo>
                    <a:cubicBezTo>
                      <a:pt x="693" y="167"/>
                      <a:pt x="693" y="167"/>
                      <a:pt x="693" y="167"/>
                    </a:cubicBezTo>
                    <a:cubicBezTo>
                      <a:pt x="692" y="167"/>
                      <a:pt x="692" y="167"/>
                      <a:pt x="692" y="167"/>
                    </a:cubicBezTo>
                    <a:cubicBezTo>
                      <a:pt x="677" y="166"/>
                      <a:pt x="677" y="166"/>
                      <a:pt x="677" y="166"/>
                    </a:cubicBezTo>
                    <a:cubicBezTo>
                      <a:pt x="674" y="152"/>
                      <a:pt x="674" y="152"/>
                      <a:pt x="674" y="152"/>
                    </a:cubicBezTo>
                    <a:cubicBezTo>
                      <a:pt x="674" y="152"/>
                      <a:pt x="674" y="152"/>
                      <a:pt x="674" y="152"/>
                    </a:cubicBezTo>
                    <a:cubicBezTo>
                      <a:pt x="674" y="151"/>
                      <a:pt x="674" y="151"/>
                      <a:pt x="674" y="151"/>
                    </a:cubicBezTo>
                    <a:cubicBezTo>
                      <a:pt x="669" y="143"/>
                      <a:pt x="669" y="143"/>
                      <a:pt x="669" y="143"/>
                    </a:cubicBezTo>
                    <a:cubicBezTo>
                      <a:pt x="664" y="120"/>
                      <a:pt x="664" y="120"/>
                      <a:pt x="664" y="120"/>
                    </a:cubicBezTo>
                    <a:cubicBezTo>
                      <a:pt x="664" y="120"/>
                      <a:pt x="664" y="120"/>
                      <a:pt x="664" y="120"/>
                    </a:cubicBezTo>
                    <a:cubicBezTo>
                      <a:pt x="664" y="120"/>
                      <a:pt x="664" y="120"/>
                      <a:pt x="664" y="120"/>
                    </a:cubicBezTo>
                    <a:cubicBezTo>
                      <a:pt x="654" y="109"/>
                      <a:pt x="654" y="109"/>
                      <a:pt x="654" y="109"/>
                    </a:cubicBezTo>
                    <a:cubicBezTo>
                      <a:pt x="652" y="76"/>
                      <a:pt x="652" y="76"/>
                      <a:pt x="652" y="76"/>
                    </a:cubicBezTo>
                    <a:cubicBezTo>
                      <a:pt x="652" y="76"/>
                      <a:pt x="652" y="76"/>
                      <a:pt x="652" y="76"/>
                    </a:cubicBezTo>
                    <a:cubicBezTo>
                      <a:pt x="652" y="76"/>
                      <a:pt x="652" y="76"/>
                      <a:pt x="652" y="76"/>
                    </a:cubicBezTo>
                    <a:cubicBezTo>
                      <a:pt x="644" y="73"/>
                      <a:pt x="644" y="73"/>
                      <a:pt x="644" y="73"/>
                    </a:cubicBezTo>
                    <a:cubicBezTo>
                      <a:pt x="635" y="67"/>
                      <a:pt x="635" y="67"/>
                      <a:pt x="635" y="67"/>
                    </a:cubicBezTo>
                    <a:cubicBezTo>
                      <a:pt x="635" y="67"/>
                      <a:pt x="635" y="67"/>
                      <a:pt x="635" y="67"/>
                    </a:cubicBezTo>
                    <a:cubicBezTo>
                      <a:pt x="635" y="67"/>
                      <a:pt x="635" y="67"/>
                      <a:pt x="635" y="67"/>
                    </a:cubicBezTo>
                    <a:cubicBezTo>
                      <a:pt x="629" y="66"/>
                      <a:pt x="629" y="66"/>
                      <a:pt x="629" y="66"/>
                    </a:cubicBezTo>
                    <a:cubicBezTo>
                      <a:pt x="629" y="66"/>
                      <a:pt x="629" y="66"/>
                      <a:pt x="629" y="66"/>
                    </a:cubicBezTo>
                    <a:cubicBezTo>
                      <a:pt x="628" y="66"/>
                      <a:pt x="628" y="66"/>
                      <a:pt x="628" y="66"/>
                    </a:cubicBezTo>
                    <a:cubicBezTo>
                      <a:pt x="625" y="72"/>
                      <a:pt x="625" y="72"/>
                      <a:pt x="625" y="72"/>
                    </a:cubicBezTo>
                    <a:cubicBezTo>
                      <a:pt x="622" y="56"/>
                      <a:pt x="622" y="56"/>
                      <a:pt x="622" y="56"/>
                    </a:cubicBezTo>
                    <a:cubicBezTo>
                      <a:pt x="622" y="56"/>
                      <a:pt x="622" y="56"/>
                      <a:pt x="622" y="56"/>
                    </a:cubicBezTo>
                    <a:cubicBezTo>
                      <a:pt x="622" y="56"/>
                      <a:pt x="622" y="56"/>
                      <a:pt x="622" y="56"/>
                    </a:cubicBezTo>
                    <a:cubicBezTo>
                      <a:pt x="611" y="37"/>
                      <a:pt x="611" y="37"/>
                      <a:pt x="611" y="37"/>
                    </a:cubicBezTo>
                    <a:cubicBezTo>
                      <a:pt x="610" y="25"/>
                      <a:pt x="610" y="25"/>
                      <a:pt x="610" y="25"/>
                    </a:cubicBezTo>
                    <a:cubicBezTo>
                      <a:pt x="610" y="25"/>
                      <a:pt x="610" y="25"/>
                      <a:pt x="610" y="25"/>
                    </a:cubicBezTo>
                    <a:cubicBezTo>
                      <a:pt x="610" y="25"/>
                      <a:pt x="610" y="25"/>
                      <a:pt x="610" y="25"/>
                    </a:cubicBezTo>
                    <a:cubicBezTo>
                      <a:pt x="604" y="18"/>
                      <a:pt x="604" y="18"/>
                      <a:pt x="604" y="18"/>
                    </a:cubicBezTo>
                    <a:cubicBezTo>
                      <a:pt x="603" y="5"/>
                      <a:pt x="603" y="5"/>
                      <a:pt x="603" y="5"/>
                    </a:cubicBezTo>
                    <a:cubicBezTo>
                      <a:pt x="603" y="5"/>
                      <a:pt x="603" y="5"/>
                      <a:pt x="603" y="5"/>
                    </a:cubicBezTo>
                    <a:cubicBezTo>
                      <a:pt x="603" y="5"/>
                      <a:pt x="603" y="5"/>
                      <a:pt x="603" y="5"/>
                    </a:cubicBezTo>
                    <a:cubicBezTo>
                      <a:pt x="596" y="0"/>
                      <a:pt x="596" y="0"/>
                      <a:pt x="596" y="0"/>
                    </a:cubicBezTo>
                    <a:cubicBezTo>
                      <a:pt x="596" y="0"/>
                      <a:pt x="596" y="0"/>
                      <a:pt x="596"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2" name="Google Shape;922;p14"/>
              <p:cNvSpPr/>
              <p:nvPr/>
            </p:nvSpPr>
            <p:spPr>
              <a:xfrm>
                <a:off x="5519" y="3043"/>
                <a:ext cx="5" cy="8"/>
              </a:xfrm>
              <a:custGeom>
                <a:rect b="b" l="l" r="r" t="t"/>
                <a:pathLst>
                  <a:path extrusionOk="0" h="8" w="5">
                    <a:moveTo>
                      <a:pt x="0" y="4"/>
                    </a:moveTo>
                    <a:lnTo>
                      <a:pt x="0" y="1"/>
                    </a:lnTo>
                    <a:lnTo>
                      <a:pt x="2" y="0"/>
                    </a:lnTo>
                    <a:lnTo>
                      <a:pt x="5" y="4"/>
                    </a:lnTo>
                    <a:lnTo>
                      <a:pt x="2" y="8"/>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3" name="Google Shape;923;p14"/>
              <p:cNvSpPr/>
              <p:nvPr/>
            </p:nvSpPr>
            <p:spPr>
              <a:xfrm>
                <a:off x="5519" y="3043"/>
                <a:ext cx="6" cy="9"/>
              </a:xfrm>
              <a:custGeom>
                <a:rect b="b" l="l" r="r" t="t"/>
                <a:pathLst>
                  <a:path extrusionOk="0" h="9" w="6">
                    <a:moveTo>
                      <a:pt x="2" y="1"/>
                    </a:moveTo>
                    <a:lnTo>
                      <a:pt x="5" y="4"/>
                    </a:lnTo>
                    <a:lnTo>
                      <a:pt x="2" y="8"/>
                    </a:lnTo>
                    <a:lnTo>
                      <a:pt x="0" y="4"/>
                    </a:lnTo>
                    <a:lnTo>
                      <a:pt x="0" y="1"/>
                    </a:lnTo>
                    <a:lnTo>
                      <a:pt x="2" y="1"/>
                    </a:lnTo>
                    <a:close/>
                    <a:moveTo>
                      <a:pt x="2" y="0"/>
                    </a:moveTo>
                    <a:lnTo>
                      <a:pt x="1" y="0"/>
                    </a:lnTo>
                    <a:lnTo>
                      <a:pt x="0" y="1"/>
                    </a:lnTo>
                    <a:lnTo>
                      <a:pt x="0" y="1"/>
                    </a:lnTo>
                    <a:lnTo>
                      <a:pt x="0" y="1"/>
                    </a:lnTo>
                    <a:lnTo>
                      <a:pt x="0" y="4"/>
                    </a:lnTo>
                    <a:lnTo>
                      <a:pt x="0" y="4"/>
                    </a:lnTo>
                    <a:lnTo>
                      <a:pt x="0" y="4"/>
                    </a:lnTo>
                    <a:lnTo>
                      <a:pt x="1" y="8"/>
                    </a:lnTo>
                    <a:lnTo>
                      <a:pt x="2" y="9"/>
                    </a:lnTo>
                    <a:lnTo>
                      <a:pt x="2" y="8"/>
                    </a:lnTo>
                    <a:lnTo>
                      <a:pt x="6" y="4"/>
                    </a:lnTo>
                    <a:lnTo>
                      <a:pt x="6" y="4"/>
                    </a:lnTo>
                    <a:lnTo>
                      <a:pt x="6" y="3"/>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4" name="Google Shape;924;p14"/>
              <p:cNvSpPr/>
              <p:nvPr/>
            </p:nvSpPr>
            <p:spPr>
              <a:xfrm>
                <a:off x="5519" y="3043"/>
                <a:ext cx="6" cy="9"/>
              </a:xfrm>
              <a:custGeom>
                <a:rect b="b" l="l" r="r" t="t"/>
                <a:pathLst>
                  <a:path extrusionOk="0" h="9" w="6">
                    <a:moveTo>
                      <a:pt x="2" y="1"/>
                    </a:moveTo>
                    <a:lnTo>
                      <a:pt x="5" y="4"/>
                    </a:lnTo>
                    <a:lnTo>
                      <a:pt x="2" y="8"/>
                    </a:lnTo>
                    <a:lnTo>
                      <a:pt x="0" y="4"/>
                    </a:lnTo>
                    <a:lnTo>
                      <a:pt x="0" y="1"/>
                    </a:lnTo>
                    <a:lnTo>
                      <a:pt x="2" y="1"/>
                    </a:lnTo>
                    <a:moveTo>
                      <a:pt x="2" y="0"/>
                    </a:moveTo>
                    <a:lnTo>
                      <a:pt x="1" y="0"/>
                    </a:lnTo>
                    <a:lnTo>
                      <a:pt x="0" y="1"/>
                    </a:lnTo>
                    <a:lnTo>
                      <a:pt x="0" y="1"/>
                    </a:lnTo>
                    <a:lnTo>
                      <a:pt x="0" y="1"/>
                    </a:lnTo>
                    <a:lnTo>
                      <a:pt x="0" y="4"/>
                    </a:lnTo>
                    <a:lnTo>
                      <a:pt x="0" y="4"/>
                    </a:lnTo>
                    <a:lnTo>
                      <a:pt x="0" y="4"/>
                    </a:lnTo>
                    <a:lnTo>
                      <a:pt x="1" y="8"/>
                    </a:lnTo>
                    <a:lnTo>
                      <a:pt x="2" y="9"/>
                    </a:lnTo>
                    <a:lnTo>
                      <a:pt x="2" y="8"/>
                    </a:lnTo>
                    <a:lnTo>
                      <a:pt x="6" y="4"/>
                    </a:lnTo>
                    <a:lnTo>
                      <a:pt x="6" y="4"/>
                    </a:lnTo>
                    <a:lnTo>
                      <a:pt x="6" y="3"/>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5" name="Google Shape;925;p14"/>
              <p:cNvSpPr/>
              <p:nvPr/>
            </p:nvSpPr>
            <p:spPr>
              <a:xfrm>
                <a:off x="5592" y="3044"/>
                <a:ext cx="9" cy="11"/>
              </a:xfrm>
              <a:custGeom>
                <a:rect b="b" l="l" r="r" t="t"/>
                <a:pathLst>
                  <a:path extrusionOk="0" h="11" w="9">
                    <a:moveTo>
                      <a:pt x="0" y="7"/>
                    </a:moveTo>
                    <a:lnTo>
                      <a:pt x="0" y="5"/>
                    </a:lnTo>
                    <a:lnTo>
                      <a:pt x="1" y="0"/>
                    </a:lnTo>
                    <a:lnTo>
                      <a:pt x="6" y="0"/>
                    </a:lnTo>
                    <a:lnTo>
                      <a:pt x="9" y="9"/>
                    </a:lnTo>
                    <a:lnTo>
                      <a:pt x="3" y="11"/>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6" name="Google Shape;926;p14"/>
              <p:cNvSpPr/>
              <p:nvPr/>
            </p:nvSpPr>
            <p:spPr>
              <a:xfrm>
                <a:off x="5592" y="3044"/>
                <a:ext cx="9" cy="11"/>
              </a:xfrm>
              <a:custGeom>
                <a:rect b="b" l="l" r="r" t="t"/>
                <a:pathLst>
                  <a:path extrusionOk="0" h="11" w="9">
                    <a:moveTo>
                      <a:pt x="1" y="0"/>
                    </a:moveTo>
                    <a:lnTo>
                      <a:pt x="5" y="1"/>
                    </a:lnTo>
                    <a:lnTo>
                      <a:pt x="8" y="9"/>
                    </a:lnTo>
                    <a:lnTo>
                      <a:pt x="3" y="10"/>
                    </a:lnTo>
                    <a:lnTo>
                      <a:pt x="0" y="7"/>
                    </a:lnTo>
                    <a:lnTo>
                      <a:pt x="0" y="5"/>
                    </a:lnTo>
                    <a:lnTo>
                      <a:pt x="1" y="0"/>
                    </a:lnTo>
                    <a:close/>
                    <a:moveTo>
                      <a:pt x="1" y="0"/>
                    </a:moveTo>
                    <a:lnTo>
                      <a:pt x="1" y="0"/>
                    </a:lnTo>
                    <a:lnTo>
                      <a:pt x="0" y="4"/>
                    </a:lnTo>
                    <a:lnTo>
                      <a:pt x="0" y="5"/>
                    </a:lnTo>
                    <a:lnTo>
                      <a:pt x="0" y="5"/>
                    </a:lnTo>
                    <a:lnTo>
                      <a:pt x="0" y="7"/>
                    </a:lnTo>
                    <a:lnTo>
                      <a:pt x="0" y="7"/>
                    </a:lnTo>
                    <a:lnTo>
                      <a:pt x="0" y="7"/>
                    </a:lnTo>
                    <a:lnTo>
                      <a:pt x="2" y="11"/>
                    </a:lnTo>
                    <a:lnTo>
                      <a:pt x="2" y="11"/>
                    </a:lnTo>
                    <a:lnTo>
                      <a:pt x="3" y="11"/>
                    </a:lnTo>
                    <a:lnTo>
                      <a:pt x="8" y="9"/>
                    </a:lnTo>
                    <a:lnTo>
                      <a:pt x="9" y="9"/>
                    </a:lnTo>
                    <a:lnTo>
                      <a:pt x="9" y="9"/>
                    </a:lnTo>
                    <a:lnTo>
                      <a:pt x="6" y="0"/>
                    </a:lnTo>
                    <a:lnTo>
                      <a:pt x="6" y="0"/>
                    </a:lnTo>
                    <a:lnTo>
                      <a:pt x="6" y="0"/>
                    </a:lnTo>
                    <a:lnTo>
                      <a:pt x="1" y="0"/>
                    </a:lnTo>
                    <a:lnTo>
                      <a:pt x="1" y="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7" name="Google Shape;927;p14"/>
              <p:cNvSpPr/>
              <p:nvPr/>
            </p:nvSpPr>
            <p:spPr>
              <a:xfrm>
                <a:off x="5592" y="3044"/>
                <a:ext cx="9" cy="11"/>
              </a:xfrm>
              <a:custGeom>
                <a:rect b="b" l="l" r="r" t="t"/>
                <a:pathLst>
                  <a:path extrusionOk="0" h="11" w="9">
                    <a:moveTo>
                      <a:pt x="1" y="0"/>
                    </a:moveTo>
                    <a:lnTo>
                      <a:pt x="5" y="1"/>
                    </a:lnTo>
                    <a:lnTo>
                      <a:pt x="8" y="9"/>
                    </a:lnTo>
                    <a:lnTo>
                      <a:pt x="3" y="10"/>
                    </a:lnTo>
                    <a:lnTo>
                      <a:pt x="0" y="7"/>
                    </a:lnTo>
                    <a:lnTo>
                      <a:pt x="0" y="5"/>
                    </a:lnTo>
                    <a:lnTo>
                      <a:pt x="1" y="0"/>
                    </a:lnTo>
                    <a:moveTo>
                      <a:pt x="1" y="0"/>
                    </a:moveTo>
                    <a:lnTo>
                      <a:pt x="1" y="0"/>
                    </a:lnTo>
                    <a:lnTo>
                      <a:pt x="0" y="4"/>
                    </a:lnTo>
                    <a:lnTo>
                      <a:pt x="0" y="5"/>
                    </a:lnTo>
                    <a:lnTo>
                      <a:pt x="0" y="5"/>
                    </a:lnTo>
                    <a:lnTo>
                      <a:pt x="0" y="7"/>
                    </a:lnTo>
                    <a:lnTo>
                      <a:pt x="0" y="7"/>
                    </a:lnTo>
                    <a:lnTo>
                      <a:pt x="0" y="7"/>
                    </a:lnTo>
                    <a:lnTo>
                      <a:pt x="2" y="11"/>
                    </a:lnTo>
                    <a:lnTo>
                      <a:pt x="2" y="11"/>
                    </a:lnTo>
                    <a:lnTo>
                      <a:pt x="3" y="11"/>
                    </a:lnTo>
                    <a:lnTo>
                      <a:pt x="8" y="9"/>
                    </a:lnTo>
                    <a:lnTo>
                      <a:pt x="9" y="9"/>
                    </a:lnTo>
                    <a:lnTo>
                      <a:pt x="9" y="9"/>
                    </a:lnTo>
                    <a:lnTo>
                      <a:pt x="6" y="0"/>
                    </a:lnTo>
                    <a:lnTo>
                      <a:pt x="6" y="0"/>
                    </a:lnTo>
                    <a:lnTo>
                      <a:pt x="6" y="0"/>
                    </a:lnTo>
                    <a:lnTo>
                      <a:pt x="1" y="0"/>
                    </a:lnTo>
                    <a:lnTo>
                      <a:pt x="1" y="0"/>
                    </a:lnTo>
                    <a:lnTo>
                      <a:pt x="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8" name="Google Shape;928;p14"/>
              <p:cNvSpPr/>
              <p:nvPr/>
            </p:nvSpPr>
            <p:spPr>
              <a:xfrm>
                <a:off x="5531" y="3065"/>
                <a:ext cx="70" cy="66"/>
              </a:xfrm>
              <a:custGeom>
                <a:rect b="b" l="l" r="r" t="t"/>
                <a:pathLst>
                  <a:path extrusionOk="0" h="66" w="70">
                    <a:moveTo>
                      <a:pt x="26" y="60"/>
                    </a:moveTo>
                    <a:lnTo>
                      <a:pt x="20" y="49"/>
                    </a:lnTo>
                    <a:lnTo>
                      <a:pt x="12" y="40"/>
                    </a:lnTo>
                    <a:lnTo>
                      <a:pt x="11" y="22"/>
                    </a:lnTo>
                    <a:lnTo>
                      <a:pt x="5" y="16"/>
                    </a:lnTo>
                    <a:lnTo>
                      <a:pt x="0" y="5"/>
                    </a:lnTo>
                    <a:lnTo>
                      <a:pt x="4" y="0"/>
                    </a:lnTo>
                    <a:lnTo>
                      <a:pt x="10" y="1"/>
                    </a:lnTo>
                    <a:lnTo>
                      <a:pt x="23" y="7"/>
                    </a:lnTo>
                    <a:lnTo>
                      <a:pt x="38" y="12"/>
                    </a:lnTo>
                    <a:lnTo>
                      <a:pt x="48" y="9"/>
                    </a:lnTo>
                    <a:lnTo>
                      <a:pt x="57" y="1"/>
                    </a:lnTo>
                    <a:lnTo>
                      <a:pt x="63" y="1"/>
                    </a:lnTo>
                    <a:lnTo>
                      <a:pt x="70" y="3"/>
                    </a:lnTo>
                    <a:lnTo>
                      <a:pt x="70" y="19"/>
                    </a:lnTo>
                    <a:lnTo>
                      <a:pt x="67" y="37"/>
                    </a:lnTo>
                    <a:lnTo>
                      <a:pt x="61" y="44"/>
                    </a:lnTo>
                    <a:lnTo>
                      <a:pt x="57" y="55"/>
                    </a:lnTo>
                    <a:lnTo>
                      <a:pt x="50" y="55"/>
                    </a:lnTo>
                    <a:lnTo>
                      <a:pt x="47" y="64"/>
                    </a:lnTo>
                    <a:lnTo>
                      <a:pt x="30" y="66"/>
                    </a:lnTo>
                    <a:lnTo>
                      <a:pt x="26" y="6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9" name="Google Shape;929;p14"/>
              <p:cNvSpPr/>
              <p:nvPr/>
            </p:nvSpPr>
            <p:spPr>
              <a:xfrm>
                <a:off x="5531" y="3065"/>
                <a:ext cx="70" cy="66"/>
              </a:xfrm>
              <a:custGeom>
                <a:rect b="b" l="l" r="r" t="t"/>
                <a:pathLst>
                  <a:path extrusionOk="0" h="66" w="70">
                    <a:moveTo>
                      <a:pt x="4" y="0"/>
                    </a:moveTo>
                    <a:lnTo>
                      <a:pt x="10" y="1"/>
                    </a:lnTo>
                    <a:lnTo>
                      <a:pt x="23" y="8"/>
                    </a:lnTo>
                    <a:lnTo>
                      <a:pt x="38" y="13"/>
                    </a:lnTo>
                    <a:lnTo>
                      <a:pt x="48" y="9"/>
                    </a:lnTo>
                    <a:lnTo>
                      <a:pt x="58" y="1"/>
                    </a:lnTo>
                    <a:lnTo>
                      <a:pt x="63" y="1"/>
                    </a:lnTo>
                    <a:lnTo>
                      <a:pt x="70" y="3"/>
                    </a:lnTo>
                    <a:lnTo>
                      <a:pt x="70" y="19"/>
                    </a:lnTo>
                    <a:lnTo>
                      <a:pt x="67" y="37"/>
                    </a:lnTo>
                    <a:lnTo>
                      <a:pt x="61" y="44"/>
                    </a:lnTo>
                    <a:lnTo>
                      <a:pt x="57" y="55"/>
                    </a:lnTo>
                    <a:lnTo>
                      <a:pt x="50" y="55"/>
                    </a:lnTo>
                    <a:lnTo>
                      <a:pt x="47" y="63"/>
                    </a:lnTo>
                    <a:lnTo>
                      <a:pt x="30" y="65"/>
                    </a:lnTo>
                    <a:lnTo>
                      <a:pt x="26" y="60"/>
                    </a:lnTo>
                    <a:lnTo>
                      <a:pt x="20" y="49"/>
                    </a:lnTo>
                    <a:lnTo>
                      <a:pt x="12" y="40"/>
                    </a:lnTo>
                    <a:lnTo>
                      <a:pt x="11" y="22"/>
                    </a:lnTo>
                    <a:lnTo>
                      <a:pt x="5" y="16"/>
                    </a:lnTo>
                    <a:lnTo>
                      <a:pt x="1" y="5"/>
                    </a:lnTo>
                    <a:lnTo>
                      <a:pt x="4" y="0"/>
                    </a:lnTo>
                    <a:close/>
                    <a:moveTo>
                      <a:pt x="4" y="0"/>
                    </a:moveTo>
                    <a:lnTo>
                      <a:pt x="4" y="0"/>
                    </a:lnTo>
                    <a:lnTo>
                      <a:pt x="0" y="5"/>
                    </a:lnTo>
                    <a:lnTo>
                      <a:pt x="0" y="5"/>
                    </a:lnTo>
                    <a:lnTo>
                      <a:pt x="0" y="5"/>
                    </a:lnTo>
                    <a:lnTo>
                      <a:pt x="4" y="16"/>
                    </a:lnTo>
                    <a:lnTo>
                      <a:pt x="4" y="16"/>
                    </a:lnTo>
                    <a:lnTo>
                      <a:pt x="4" y="16"/>
                    </a:lnTo>
                    <a:lnTo>
                      <a:pt x="11" y="23"/>
                    </a:lnTo>
                    <a:lnTo>
                      <a:pt x="12" y="40"/>
                    </a:lnTo>
                    <a:lnTo>
                      <a:pt x="12" y="40"/>
                    </a:lnTo>
                    <a:lnTo>
                      <a:pt x="12" y="40"/>
                    </a:lnTo>
                    <a:lnTo>
                      <a:pt x="19" y="50"/>
                    </a:lnTo>
                    <a:lnTo>
                      <a:pt x="26" y="60"/>
                    </a:lnTo>
                    <a:lnTo>
                      <a:pt x="26" y="60"/>
                    </a:lnTo>
                    <a:lnTo>
                      <a:pt x="26" y="60"/>
                    </a:lnTo>
                    <a:lnTo>
                      <a:pt x="30" y="66"/>
                    </a:lnTo>
                    <a:lnTo>
                      <a:pt x="30" y="66"/>
                    </a:lnTo>
                    <a:lnTo>
                      <a:pt x="30" y="66"/>
                    </a:lnTo>
                    <a:lnTo>
                      <a:pt x="47" y="64"/>
                    </a:lnTo>
                    <a:lnTo>
                      <a:pt x="47" y="64"/>
                    </a:lnTo>
                    <a:lnTo>
                      <a:pt x="47" y="64"/>
                    </a:lnTo>
                    <a:lnTo>
                      <a:pt x="50" y="55"/>
                    </a:lnTo>
                    <a:lnTo>
                      <a:pt x="57" y="55"/>
                    </a:lnTo>
                    <a:lnTo>
                      <a:pt x="57" y="55"/>
                    </a:lnTo>
                    <a:lnTo>
                      <a:pt x="57" y="55"/>
                    </a:lnTo>
                    <a:lnTo>
                      <a:pt x="62" y="44"/>
                    </a:lnTo>
                    <a:lnTo>
                      <a:pt x="68" y="37"/>
                    </a:lnTo>
                    <a:lnTo>
                      <a:pt x="68" y="37"/>
                    </a:lnTo>
                    <a:lnTo>
                      <a:pt x="68" y="37"/>
                    </a:lnTo>
                    <a:lnTo>
                      <a:pt x="70" y="19"/>
                    </a:lnTo>
                    <a:lnTo>
                      <a:pt x="70" y="3"/>
                    </a:lnTo>
                    <a:lnTo>
                      <a:pt x="70" y="2"/>
                    </a:lnTo>
                    <a:lnTo>
                      <a:pt x="70" y="2"/>
                    </a:lnTo>
                    <a:lnTo>
                      <a:pt x="63" y="1"/>
                    </a:lnTo>
                    <a:lnTo>
                      <a:pt x="63" y="1"/>
                    </a:lnTo>
                    <a:lnTo>
                      <a:pt x="63" y="1"/>
                    </a:lnTo>
                    <a:lnTo>
                      <a:pt x="57" y="1"/>
                    </a:lnTo>
                    <a:lnTo>
                      <a:pt x="57" y="1"/>
                    </a:lnTo>
                    <a:lnTo>
                      <a:pt x="57" y="1"/>
                    </a:lnTo>
                    <a:lnTo>
                      <a:pt x="48" y="9"/>
                    </a:lnTo>
                    <a:lnTo>
                      <a:pt x="38" y="12"/>
                    </a:lnTo>
                    <a:lnTo>
                      <a:pt x="23" y="7"/>
                    </a:lnTo>
                    <a:lnTo>
                      <a:pt x="11" y="1"/>
                    </a:lnTo>
                    <a:lnTo>
                      <a:pt x="11" y="1"/>
                    </a:lnTo>
                    <a:lnTo>
                      <a:pt x="10" y="1"/>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0" name="Google Shape;930;p14"/>
              <p:cNvSpPr/>
              <p:nvPr/>
            </p:nvSpPr>
            <p:spPr>
              <a:xfrm>
                <a:off x="5531" y="3065"/>
                <a:ext cx="70" cy="66"/>
              </a:xfrm>
              <a:custGeom>
                <a:rect b="b" l="l" r="r" t="t"/>
                <a:pathLst>
                  <a:path extrusionOk="0" h="66" w="70">
                    <a:moveTo>
                      <a:pt x="4" y="0"/>
                    </a:moveTo>
                    <a:lnTo>
                      <a:pt x="10" y="1"/>
                    </a:lnTo>
                    <a:lnTo>
                      <a:pt x="23" y="8"/>
                    </a:lnTo>
                    <a:lnTo>
                      <a:pt x="38" y="13"/>
                    </a:lnTo>
                    <a:lnTo>
                      <a:pt x="48" y="9"/>
                    </a:lnTo>
                    <a:lnTo>
                      <a:pt x="58" y="1"/>
                    </a:lnTo>
                    <a:lnTo>
                      <a:pt x="63" y="1"/>
                    </a:lnTo>
                    <a:lnTo>
                      <a:pt x="70" y="3"/>
                    </a:lnTo>
                    <a:lnTo>
                      <a:pt x="70" y="19"/>
                    </a:lnTo>
                    <a:lnTo>
                      <a:pt x="67" y="37"/>
                    </a:lnTo>
                    <a:lnTo>
                      <a:pt x="61" y="44"/>
                    </a:lnTo>
                    <a:lnTo>
                      <a:pt x="57" y="55"/>
                    </a:lnTo>
                    <a:lnTo>
                      <a:pt x="50" y="55"/>
                    </a:lnTo>
                    <a:lnTo>
                      <a:pt x="47" y="63"/>
                    </a:lnTo>
                    <a:lnTo>
                      <a:pt x="30" y="65"/>
                    </a:lnTo>
                    <a:lnTo>
                      <a:pt x="26" y="60"/>
                    </a:lnTo>
                    <a:lnTo>
                      <a:pt x="20" y="49"/>
                    </a:lnTo>
                    <a:lnTo>
                      <a:pt x="12" y="40"/>
                    </a:lnTo>
                    <a:lnTo>
                      <a:pt x="11" y="22"/>
                    </a:lnTo>
                    <a:lnTo>
                      <a:pt x="5" y="16"/>
                    </a:lnTo>
                    <a:lnTo>
                      <a:pt x="1" y="5"/>
                    </a:lnTo>
                    <a:lnTo>
                      <a:pt x="4" y="0"/>
                    </a:lnTo>
                    <a:moveTo>
                      <a:pt x="4" y="0"/>
                    </a:moveTo>
                    <a:lnTo>
                      <a:pt x="4" y="0"/>
                    </a:lnTo>
                    <a:lnTo>
                      <a:pt x="0" y="5"/>
                    </a:lnTo>
                    <a:lnTo>
                      <a:pt x="0" y="5"/>
                    </a:lnTo>
                    <a:lnTo>
                      <a:pt x="0" y="5"/>
                    </a:lnTo>
                    <a:lnTo>
                      <a:pt x="4" y="16"/>
                    </a:lnTo>
                    <a:lnTo>
                      <a:pt x="4" y="16"/>
                    </a:lnTo>
                    <a:lnTo>
                      <a:pt x="4" y="16"/>
                    </a:lnTo>
                    <a:lnTo>
                      <a:pt x="11" y="23"/>
                    </a:lnTo>
                    <a:lnTo>
                      <a:pt x="12" y="40"/>
                    </a:lnTo>
                    <a:lnTo>
                      <a:pt x="12" y="40"/>
                    </a:lnTo>
                    <a:lnTo>
                      <a:pt x="12" y="40"/>
                    </a:lnTo>
                    <a:lnTo>
                      <a:pt x="19" y="50"/>
                    </a:lnTo>
                    <a:lnTo>
                      <a:pt x="26" y="60"/>
                    </a:lnTo>
                    <a:lnTo>
                      <a:pt x="26" y="60"/>
                    </a:lnTo>
                    <a:lnTo>
                      <a:pt x="26" y="60"/>
                    </a:lnTo>
                    <a:lnTo>
                      <a:pt x="30" y="66"/>
                    </a:lnTo>
                    <a:lnTo>
                      <a:pt x="30" y="66"/>
                    </a:lnTo>
                    <a:lnTo>
                      <a:pt x="30" y="66"/>
                    </a:lnTo>
                    <a:lnTo>
                      <a:pt x="47" y="64"/>
                    </a:lnTo>
                    <a:lnTo>
                      <a:pt x="47" y="64"/>
                    </a:lnTo>
                    <a:lnTo>
                      <a:pt x="47" y="64"/>
                    </a:lnTo>
                    <a:lnTo>
                      <a:pt x="50" y="55"/>
                    </a:lnTo>
                    <a:lnTo>
                      <a:pt x="57" y="55"/>
                    </a:lnTo>
                    <a:lnTo>
                      <a:pt x="57" y="55"/>
                    </a:lnTo>
                    <a:lnTo>
                      <a:pt x="57" y="55"/>
                    </a:lnTo>
                    <a:lnTo>
                      <a:pt x="62" y="44"/>
                    </a:lnTo>
                    <a:lnTo>
                      <a:pt x="68" y="37"/>
                    </a:lnTo>
                    <a:lnTo>
                      <a:pt x="68" y="37"/>
                    </a:lnTo>
                    <a:lnTo>
                      <a:pt x="68" y="37"/>
                    </a:lnTo>
                    <a:lnTo>
                      <a:pt x="70" y="19"/>
                    </a:lnTo>
                    <a:lnTo>
                      <a:pt x="70" y="3"/>
                    </a:lnTo>
                    <a:lnTo>
                      <a:pt x="70" y="2"/>
                    </a:lnTo>
                    <a:lnTo>
                      <a:pt x="70" y="2"/>
                    </a:lnTo>
                    <a:lnTo>
                      <a:pt x="63" y="1"/>
                    </a:lnTo>
                    <a:lnTo>
                      <a:pt x="63" y="1"/>
                    </a:lnTo>
                    <a:lnTo>
                      <a:pt x="63" y="1"/>
                    </a:lnTo>
                    <a:lnTo>
                      <a:pt x="57" y="1"/>
                    </a:lnTo>
                    <a:lnTo>
                      <a:pt x="57" y="1"/>
                    </a:lnTo>
                    <a:lnTo>
                      <a:pt x="57" y="1"/>
                    </a:lnTo>
                    <a:lnTo>
                      <a:pt x="48" y="9"/>
                    </a:lnTo>
                    <a:lnTo>
                      <a:pt x="38" y="12"/>
                    </a:lnTo>
                    <a:lnTo>
                      <a:pt x="23" y="7"/>
                    </a:lnTo>
                    <a:lnTo>
                      <a:pt x="11" y="1"/>
                    </a:lnTo>
                    <a:lnTo>
                      <a:pt x="11" y="1"/>
                    </a:lnTo>
                    <a:lnTo>
                      <a:pt x="10" y="1"/>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1" name="Google Shape;931;p14"/>
              <p:cNvSpPr/>
              <p:nvPr/>
            </p:nvSpPr>
            <p:spPr>
              <a:xfrm>
                <a:off x="2962" y="1362"/>
                <a:ext cx="10" cy="4"/>
              </a:xfrm>
              <a:custGeom>
                <a:rect b="b" l="l" r="r" t="t"/>
                <a:pathLst>
                  <a:path extrusionOk="0" h="4" w="10">
                    <a:moveTo>
                      <a:pt x="0" y="1"/>
                    </a:moveTo>
                    <a:lnTo>
                      <a:pt x="6" y="0"/>
                    </a:lnTo>
                    <a:lnTo>
                      <a:pt x="10" y="3"/>
                    </a:lnTo>
                    <a:lnTo>
                      <a:pt x="4" y="4"/>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2" name="Google Shape;932;p14"/>
              <p:cNvSpPr/>
              <p:nvPr/>
            </p:nvSpPr>
            <p:spPr>
              <a:xfrm>
                <a:off x="2962" y="1361"/>
                <a:ext cx="10" cy="5"/>
              </a:xfrm>
              <a:custGeom>
                <a:rect b="b" l="l" r="r" t="t"/>
                <a:pathLst>
                  <a:path extrusionOk="0" h="5" w="10">
                    <a:moveTo>
                      <a:pt x="6" y="1"/>
                    </a:moveTo>
                    <a:lnTo>
                      <a:pt x="9" y="4"/>
                    </a:lnTo>
                    <a:lnTo>
                      <a:pt x="4" y="4"/>
                    </a:lnTo>
                    <a:lnTo>
                      <a:pt x="1" y="2"/>
                    </a:lnTo>
                    <a:lnTo>
                      <a:pt x="6" y="1"/>
                    </a:lnTo>
                    <a:close/>
                    <a:moveTo>
                      <a:pt x="6" y="0"/>
                    </a:moveTo>
                    <a:lnTo>
                      <a:pt x="6" y="0"/>
                    </a:lnTo>
                    <a:lnTo>
                      <a:pt x="1" y="2"/>
                    </a:lnTo>
                    <a:lnTo>
                      <a:pt x="0" y="2"/>
                    </a:lnTo>
                    <a:lnTo>
                      <a:pt x="1" y="3"/>
                    </a:lnTo>
                    <a:lnTo>
                      <a:pt x="4" y="5"/>
                    </a:lnTo>
                    <a:lnTo>
                      <a:pt x="4" y="5"/>
                    </a:lnTo>
                    <a:lnTo>
                      <a:pt x="4" y="5"/>
                    </a:lnTo>
                    <a:lnTo>
                      <a:pt x="9" y="4"/>
                    </a:lnTo>
                    <a:lnTo>
                      <a:pt x="10" y="4"/>
                    </a:lnTo>
                    <a:lnTo>
                      <a:pt x="10" y="3"/>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3" name="Google Shape;933;p14"/>
              <p:cNvSpPr/>
              <p:nvPr/>
            </p:nvSpPr>
            <p:spPr>
              <a:xfrm>
                <a:off x="2962" y="1361"/>
                <a:ext cx="10" cy="5"/>
              </a:xfrm>
              <a:custGeom>
                <a:rect b="b" l="l" r="r" t="t"/>
                <a:pathLst>
                  <a:path extrusionOk="0" h="5" w="10">
                    <a:moveTo>
                      <a:pt x="6" y="1"/>
                    </a:moveTo>
                    <a:lnTo>
                      <a:pt x="9" y="4"/>
                    </a:lnTo>
                    <a:lnTo>
                      <a:pt x="4" y="4"/>
                    </a:lnTo>
                    <a:lnTo>
                      <a:pt x="1" y="2"/>
                    </a:lnTo>
                    <a:lnTo>
                      <a:pt x="6" y="1"/>
                    </a:lnTo>
                    <a:moveTo>
                      <a:pt x="6" y="0"/>
                    </a:moveTo>
                    <a:lnTo>
                      <a:pt x="6" y="0"/>
                    </a:lnTo>
                    <a:lnTo>
                      <a:pt x="1" y="2"/>
                    </a:lnTo>
                    <a:lnTo>
                      <a:pt x="0" y="2"/>
                    </a:lnTo>
                    <a:lnTo>
                      <a:pt x="1" y="3"/>
                    </a:lnTo>
                    <a:lnTo>
                      <a:pt x="4" y="5"/>
                    </a:lnTo>
                    <a:lnTo>
                      <a:pt x="4" y="5"/>
                    </a:lnTo>
                    <a:lnTo>
                      <a:pt x="4" y="5"/>
                    </a:lnTo>
                    <a:lnTo>
                      <a:pt x="9" y="4"/>
                    </a:lnTo>
                    <a:lnTo>
                      <a:pt x="10" y="4"/>
                    </a:lnTo>
                    <a:lnTo>
                      <a:pt x="10" y="3"/>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4" name="Google Shape;934;p14"/>
              <p:cNvSpPr/>
              <p:nvPr/>
            </p:nvSpPr>
            <p:spPr>
              <a:xfrm>
                <a:off x="5862" y="1103"/>
                <a:ext cx="22" cy="24"/>
              </a:xfrm>
              <a:custGeom>
                <a:rect b="b" l="l" r="r" t="t"/>
                <a:pathLst>
                  <a:path extrusionOk="0" h="24" w="22">
                    <a:moveTo>
                      <a:pt x="0" y="24"/>
                    </a:moveTo>
                    <a:lnTo>
                      <a:pt x="1" y="19"/>
                    </a:lnTo>
                    <a:lnTo>
                      <a:pt x="5" y="15"/>
                    </a:lnTo>
                    <a:lnTo>
                      <a:pt x="7" y="7"/>
                    </a:lnTo>
                    <a:lnTo>
                      <a:pt x="21" y="0"/>
                    </a:lnTo>
                    <a:lnTo>
                      <a:pt x="22" y="14"/>
                    </a:lnTo>
                    <a:lnTo>
                      <a:pt x="7" y="24"/>
                    </a:lnTo>
                    <a:lnTo>
                      <a:pt x="0" y="2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5" name="Google Shape;935;p14"/>
              <p:cNvSpPr/>
              <p:nvPr/>
            </p:nvSpPr>
            <p:spPr>
              <a:xfrm>
                <a:off x="5862" y="1103"/>
                <a:ext cx="22" cy="24"/>
              </a:xfrm>
              <a:custGeom>
                <a:rect b="b" l="l" r="r" t="t"/>
                <a:pathLst>
                  <a:path extrusionOk="0" h="24" w="22">
                    <a:moveTo>
                      <a:pt x="21" y="1"/>
                    </a:moveTo>
                    <a:lnTo>
                      <a:pt x="22" y="14"/>
                    </a:lnTo>
                    <a:lnTo>
                      <a:pt x="7" y="24"/>
                    </a:lnTo>
                    <a:lnTo>
                      <a:pt x="0" y="23"/>
                    </a:lnTo>
                    <a:lnTo>
                      <a:pt x="1" y="19"/>
                    </a:lnTo>
                    <a:lnTo>
                      <a:pt x="5" y="15"/>
                    </a:lnTo>
                    <a:lnTo>
                      <a:pt x="7" y="7"/>
                    </a:lnTo>
                    <a:lnTo>
                      <a:pt x="21" y="1"/>
                    </a:lnTo>
                    <a:close/>
                    <a:moveTo>
                      <a:pt x="21" y="0"/>
                    </a:moveTo>
                    <a:lnTo>
                      <a:pt x="20" y="0"/>
                    </a:lnTo>
                    <a:lnTo>
                      <a:pt x="7" y="7"/>
                    </a:lnTo>
                    <a:lnTo>
                      <a:pt x="6" y="7"/>
                    </a:lnTo>
                    <a:lnTo>
                      <a:pt x="6" y="7"/>
                    </a:lnTo>
                    <a:lnTo>
                      <a:pt x="5" y="15"/>
                    </a:lnTo>
                    <a:lnTo>
                      <a:pt x="0" y="19"/>
                    </a:lnTo>
                    <a:lnTo>
                      <a:pt x="0" y="19"/>
                    </a:lnTo>
                    <a:lnTo>
                      <a:pt x="0" y="19"/>
                    </a:lnTo>
                    <a:lnTo>
                      <a:pt x="0" y="23"/>
                    </a:lnTo>
                    <a:lnTo>
                      <a:pt x="0" y="24"/>
                    </a:lnTo>
                    <a:lnTo>
                      <a:pt x="0" y="24"/>
                    </a:lnTo>
                    <a:lnTo>
                      <a:pt x="7" y="24"/>
                    </a:lnTo>
                    <a:lnTo>
                      <a:pt x="7" y="24"/>
                    </a:lnTo>
                    <a:lnTo>
                      <a:pt x="7" y="24"/>
                    </a:lnTo>
                    <a:lnTo>
                      <a:pt x="22" y="14"/>
                    </a:lnTo>
                    <a:lnTo>
                      <a:pt x="22" y="14"/>
                    </a:lnTo>
                    <a:lnTo>
                      <a:pt x="22" y="14"/>
                    </a:lnTo>
                    <a:lnTo>
                      <a:pt x="21" y="1"/>
                    </a:lnTo>
                    <a:lnTo>
                      <a:pt x="21" y="0"/>
                    </a:lnTo>
                    <a:lnTo>
                      <a:pt x="2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6" name="Google Shape;936;p14"/>
              <p:cNvSpPr/>
              <p:nvPr/>
            </p:nvSpPr>
            <p:spPr>
              <a:xfrm>
                <a:off x="5862" y="1103"/>
                <a:ext cx="22" cy="24"/>
              </a:xfrm>
              <a:custGeom>
                <a:rect b="b" l="l" r="r" t="t"/>
                <a:pathLst>
                  <a:path extrusionOk="0" h="24" w="22">
                    <a:moveTo>
                      <a:pt x="21" y="1"/>
                    </a:moveTo>
                    <a:lnTo>
                      <a:pt x="22" y="14"/>
                    </a:lnTo>
                    <a:lnTo>
                      <a:pt x="7" y="24"/>
                    </a:lnTo>
                    <a:lnTo>
                      <a:pt x="0" y="23"/>
                    </a:lnTo>
                    <a:lnTo>
                      <a:pt x="1" y="19"/>
                    </a:lnTo>
                    <a:lnTo>
                      <a:pt x="5" y="15"/>
                    </a:lnTo>
                    <a:lnTo>
                      <a:pt x="7" y="7"/>
                    </a:lnTo>
                    <a:lnTo>
                      <a:pt x="21" y="1"/>
                    </a:lnTo>
                    <a:moveTo>
                      <a:pt x="21" y="0"/>
                    </a:moveTo>
                    <a:lnTo>
                      <a:pt x="20" y="0"/>
                    </a:lnTo>
                    <a:lnTo>
                      <a:pt x="7" y="7"/>
                    </a:lnTo>
                    <a:lnTo>
                      <a:pt x="6" y="7"/>
                    </a:lnTo>
                    <a:lnTo>
                      <a:pt x="6" y="7"/>
                    </a:lnTo>
                    <a:lnTo>
                      <a:pt x="5" y="15"/>
                    </a:lnTo>
                    <a:lnTo>
                      <a:pt x="0" y="19"/>
                    </a:lnTo>
                    <a:lnTo>
                      <a:pt x="0" y="19"/>
                    </a:lnTo>
                    <a:lnTo>
                      <a:pt x="0" y="19"/>
                    </a:lnTo>
                    <a:lnTo>
                      <a:pt x="0" y="23"/>
                    </a:lnTo>
                    <a:lnTo>
                      <a:pt x="0" y="24"/>
                    </a:lnTo>
                    <a:lnTo>
                      <a:pt x="0" y="24"/>
                    </a:lnTo>
                    <a:lnTo>
                      <a:pt x="7" y="24"/>
                    </a:lnTo>
                    <a:lnTo>
                      <a:pt x="7" y="24"/>
                    </a:lnTo>
                    <a:lnTo>
                      <a:pt x="7" y="24"/>
                    </a:lnTo>
                    <a:lnTo>
                      <a:pt x="22" y="14"/>
                    </a:lnTo>
                    <a:lnTo>
                      <a:pt x="22" y="14"/>
                    </a:lnTo>
                    <a:lnTo>
                      <a:pt x="22" y="14"/>
                    </a:lnTo>
                    <a:lnTo>
                      <a:pt x="21" y="1"/>
                    </a:lnTo>
                    <a:lnTo>
                      <a:pt x="21" y="0"/>
                    </a:lnTo>
                    <a:lnTo>
                      <a:pt x="2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7" name="Google Shape;937;p14"/>
              <p:cNvSpPr/>
              <p:nvPr/>
            </p:nvSpPr>
            <p:spPr>
              <a:xfrm>
                <a:off x="5902" y="1221"/>
                <a:ext cx="23" cy="23"/>
              </a:xfrm>
              <a:custGeom>
                <a:rect b="b" l="l" r="r" t="t"/>
                <a:pathLst>
                  <a:path extrusionOk="0" h="23" w="23">
                    <a:moveTo>
                      <a:pt x="10" y="20"/>
                    </a:moveTo>
                    <a:lnTo>
                      <a:pt x="0" y="6"/>
                    </a:lnTo>
                    <a:lnTo>
                      <a:pt x="3" y="0"/>
                    </a:lnTo>
                    <a:lnTo>
                      <a:pt x="11" y="4"/>
                    </a:lnTo>
                    <a:lnTo>
                      <a:pt x="22" y="19"/>
                    </a:lnTo>
                    <a:lnTo>
                      <a:pt x="23" y="23"/>
                    </a:lnTo>
                    <a:lnTo>
                      <a:pt x="10" y="2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8" name="Google Shape;938;p14"/>
              <p:cNvSpPr/>
              <p:nvPr/>
            </p:nvSpPr>
            <p:spPr>
              <a:xfrm>
                <a:off x="5902" y="1220"/>
                <a:ext cx="23" cy="25"/>
              </a:xfrm>
              <a:custGeom>
                <a:rect b="b" l="l" r="r" t="t"/>
                <a:pathLst>
                  <a:path extrusionOk="0" h="25" w="23">
                    <a:moveTo>
                      <a:pt x="3" y="1"/>
                    </a:moveTo>
                    <a:lnTo>
                      <a:pt x="11" y="6"/>
                    </a:lnTo>
                    <a:lnTo>
                      <a:pt x="22" y="20"/>
                    </a:lnTo>
                    <a:lnTo>
                      <a:pt x="23" y="24"/>
                    </a:lnTo>
                    <a:lnTo>
                      <a:pt x="10" y="20"/>
                    </a:lnTo>
                    <a:lnTo>
                      <a:pt x="1" y="7"/>
                    </a:lnTo>
                    <a:lnTo>
                      <a:pt x="3" y="1"/>
                    </a:lnTo>
                    <a:close/>
                    <a:moveTo>
                      <a:pt x="3" y="0"/>
                    </a:moveTo>
                    <a:lnTo>
                      <a:pt x="3" y="1"/>
                    </a:lnTo>
                    <a:lnTo>
                      <a:pt x="0" y="7"/>
                    </a:lnTo>
                    <a:lnTo>
                      <a:pt x="0" y="7"/>
                    </a:lnTo>
                    <a:lnTo>
                      <a:pt x="0" y="8"/>
                    </a:lnTo>
                    <a:lnTo>
                      <a:pt x="10" y="21"/>
                    </a:lnTo>
                    <a:lnTo>
                      <a:pt x="10" y="21"/>
                    </a:lnTo>
                    <a:lnTo>
                      <a:pt x="10" y="21"/>
                    </a:lnTo>
                    <a:lnTo>
                      <a:pt x="22" y="25"/>
                    </a:lnTo>
                    <a:lnTo>
                      <a:pt x="23" y="25"/>
                    </a:lnTo>
                    <a:lnTo>
                      <a:pt x="23" y="24"/>
                    </a:lnTo>
                    <a:lnTo>
                      <a:pt x="22" y="20"/>
                    </a:lnTo>
                    <a:lnTo>
                      <a:pt x="22" y="20"/>
                    </a:lnTo>
                    <a:lnTo>
                      <a:pt x="22" y="20"/>
                    </a:lnTo>
                    <a:lnTo>
                      <a:pt x="11" y="5"/>
                    </a:lnTo>
                    <a:lnTo>
                      <a:pt x="11" y="5"/>
                    </a:lnTo>
                    <a:lnTo>
                      <a:pt x="11" y="5"/>
                    </a:lnTo>
                    <a:lnTo>
                      <a:pt x="3" y="1"/>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9" name="Google Shape;939;p14"/>
              <p:cNvSpPr/>
              <p:nvPr/>
            </p:nvSpPr>
            <p:spPr>
              <a:xfrm>
                <a:off x="5902" y="1220"/>
                <a:ext cx="23" cy="25"/>
              </a:xfrm>
              <a:custGeom>
                <a:rect b="b" l="l" r="r" t="t"/>
                <a:pathLst>
                  <a:path extrusionOk="0" h="25" w="23">
                    <a:moveTo>
                      <a:pt x="3" y="1"/>
                    </a:moveTo>
                    <a:lnTo>
                      <a:pt x="11" y="6"/>
                    </a:lnTo>
                    <a:lnTo>
                      <a:pt x="22" y="20"/>
                    </a:lnTo>
                    <a:lnTo>
                      <a:pt x="23" y="24"/>
                    </a:lnTo>
                    <a:lnTo>
                      <a:pt x="10" y="20"/>
                    </a:lnTo>
                    <a:lnTo>
                      <a:pt x="1" y="7"/>
                    </a:lnTo>
                    <a:lnTo>
                      <a:pt x="3" y="1"/>
                    </a:lnTo>
                    <a:moveTo>
                      <a:pt x="3" y="0"/>
                    </a:moveTo>
                    <a:lnTo>
                      <a:pt x="3" y="1"/>
                    </a:lnTo>
                    <a:lnTo>
                      <a:pt x="0" y="7"/>
                    </a:lnTo>
                    <a:lnTo>
                      <a:pt x="0" y="7"/>
                    </a:lnTo>
                    <a:lnTo>
                      <a:pt x="0" y="8"/>
                    </a:lnTo>
                    <a:lnTo>
                      <a:pt x="10" y="21"/>
                    </a:lnTo>
                    <a:lnTo>
                      <a:pt x="10" y="21"/>
                    </a:lnTo>
                    <a:lnTo>
                      <a:pt x="10" y="21"/>
                    </a:lnTo>
                    <a:lnTo>
                      <a:pt x="22" y="25"/>
                    </a:lnTo>
                    <a:lnTo>
                      <a:pt x="23" y="25"/>
                    </a:lnTo>
                    <a:lnTo>
                      <a:pt x="23" y="24"/>
                    </a:lnTo>
                    <a:lnTo>
                      <a:pt x="22" y="20"/>
                    </a:lnTo>
                    <a:lnTo>
                      <a:pt x="22" y="20"/>
                    </a:lnTo>
                    <a:lnTo>
                      <a:pt x="22" y="20"/>
                    </a:lnTo>
                    <a:lnTo>
                      <a:pt x="11" y="5"/>
                    </a:lnTo>
                    <a:lnTo>
                      <a:pt x="11" y="5"/>
                    </a:lnTo>
                    <a:lnTo>
                      <a:pt x="11" y="5"/>
                    </a:lnTo>
                    <a:lnTo>
                      <a:pt x="3" y="1"/>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0" name="Google Shape;940;p14"/>
              <p:cNvSpPr/>
              <p:nvPr/>
            </p:nvSpPr>
            <p:spPr>
              <a:xfrm>
                <a:off x="5931" y="1234"/>
                <a:ext cx="18" cy="15"/>
              </a:xfrm>
              <a:custGeom>
                <a:rect b="b" l="l" r="r" t="t"/>
                <a:pathLst>
                  <a:path extrusionOk="0" h="15" w="18">
                    <a:moveTo>
                      <a:pt x="2" y="8"/>
                    </a:moveTo>
                    <a:lnTo>
                      <a:pt x="0" y="1"/>
                    </a:lnTo>
                    <a:lnTo>
                      <a:pt x="8" y="0"/>
                    </a:lnTo>
                    <a:lnTo>
                      <a:pt x="18" y="12"/>
                    </a:lnTo>
                    <a:lnTo>
                      <a:pt x="10" y="15"/>
                    </a:lnTo>
                    <a:lnTo>
                      <a:pt x="2"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1" name="Google Shape;941;p14"/>
              <p:cNvSpPr/>
              <p:nvPr/>
            </p:nvSpPr>
            <p:spPr>
              <a:xfrm>
                <a:off x="5931" y="1234"/>
                <a:ext cx="19" cy="15"/>
              </a:xfrm>
              <a:custGeom>
                <a:rect b="b" l="l" r="r" t="t"/>
                <a:pathLst>
                  <a:path extrusionOk="0" h="15" w="19">
                    <a:moveTo>
                      <a:pt x="8" y="0"/>
                    </a:moveTo>
                    <a:lnTo>
                      <a:pt x="18" y="11"/>
                    </a:lnTo>
                    <a:lnTo>
                      <a:pt x="10" y="15"/>
                    </a:lnTo>
                    <a:lnTo>
                      <a:pt x="2" y="8"/>
                    </a:lnTo>
                    <a:lnTo>
                      <a:pt x="0" y="1"/>
                    </a:lnTo>
                    <a:lnTo>
                      <a:pt x="8" y="0"/>
                    </a:lnTo>
                    <a:close/>
                    <a:moveTo>
                      <a:pt x="8" y="0"/>
                    </a:moveTo>
                    <a:lnTo>
                      <a:pt x="8" y="0"/>
                    </a:lnTo>
                    <a:lnTo>
                      <a:pt x="0" y="1"/>
                    </a:lnTo>
                    <a:lnTo>
                      <a:pt x="0" y="1"/>
                    </a:lnTo>
                    <a:lnTo>
                      <a:pt x="0" y="1"/>
                    </a:lnTo>
                    <a:lnTo>
                      <a:pt x="2" y="8"/>
                    </a:lnTo>
                    <a:lnTo>
                      <a:pt x="2" y="8"/>
                    </a:lnTo>
                    <a:lnTo>
                      <a:pt x="2" y="8"/>
                    </a:lnTo>
                    <a:lnTo>
                      <a:pt x="10" y="15"/>
                    </a:lnTo>
                    <a:lnTo>
                      <a:pt x="10" y="15"/>
                    </a:lnTo>
                    <a:lnTo>
                      <a:pt x="11" y="15"/>
                    </a:lnTo>
                    <a:lnTo>
                      <a:pt x="18" y="12"/>
                    </a:lnTo>
                    <a:lnTo>
                      <a:pt x="19" y="12"/>
                    </a:lnTo>
                    <a:lnTo>
                      <a:pt x="18" y="11"/>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2" name="Google Shape;942;p14"/>
              <p:cNvSpPr/>
              <p:nvPr/>
            </p:nvSpPr>
            <p:spPr>
              <a:xfrm>
                <a:off x="5931" y="1234"/>
                <a:ext cx="19" cy="15"/>
              </a:xfrm>
              <a:custGeom>
                <a:rect b="b" l="l" r="r" t="t"/>
                <a:pathLst>
                  <a:path extrusionOk="0" h="15" w="19">
                    <a:moveTo>
                      <a:pt x="8" y="0"/>
                    </a:moveTo>
                    <a:lnTo>
                      <a:pt x="18" y="11"/>
                    </a:lnTo>
                    <a:lnTo>
                      <a:pt x="10" y="15"/>
                    </a:lnTo>
                    <a:lnTo>
                      <a:pt x="2" y="8"/>
                    </a:lnTo>
                    <a:lnTo>
                      <a:pt x="0" y="1"/>
                    </a:lnTo>
                    <a:lnTo>
                      <a:pt x="8" y="0"/>
                    </a:lnTo>
                    <a:moveTo>
                      <a:pt x="8" y="0"/>
                    </a:moveTo>
                    <a:lnTo>
                      <a:pt x="8" y="0"/>
                    </a:lnTo>
                    <a:lnTo>
                      <a:pt x="0" y="1"/>
                    </a:lnTo>
                    <a:lnTo>
                      <a:pt x="0" y="1"/>
                    </a:lnTo>
                    <a:lnTo>
                      <a:pt x="0" y="1"/>
                    </a:lnTo>
                    <a:lnTo>
                      <a:pt x="2" y="8"/>
                    </a:lnTo>
                    <a:lnTo>
                      <a:pt x="2" y="8"/>
                    </a:lnTo>
                    <a:lnTo>
                      <a:pt x="2" y="8"/>
                    </a:lnTo>
                    <a:lnTo>
                      <a:pt x="10" y="15"/>
                    </a:lnTo>
                    <a:lnTo>
                      <a:pt x="10" y="15"/>
                    </a:lnTo>
                    <a:lnTo>
                      <a:pt x="11" y="15"/>
                    </a:lnTo>
                    <a:lnTo>
                      <a:pt x="18" y="12"/>
                    </a:lnTo>
                    <a:lnTo>
                      <a:pt x="19" y="12"/>
                    </a:lnTo>
                    <a:lnTo>
                      <a:pt x="18" y="11"/>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3" name="Google Shape;943;p14"/>
              <p:cNvSpPr/>
              <p:nvPr/>
            </p:nvSpPr>
            <p:spPr>
              <a:xfrm>
                <a:off x="3962" y="1871"/>
                <a:ext cx="12" cy="9"/>
              </a:xfrm>
              <a:custGeom>
                <a:rect b="b" l="l" r="r" t="t"/>
                <a:pathLst>
                  <a:path extrusionOk="0" h="9" w="12">
                    <a:moveTo>
                      <a:pt x="0" y="6"/>
                    </a:moveTo>
                    <a:lnTo>
                      <a:pt x="10" y="0"/>
                    </a:lnTo>
                    <a:lnTo>
                      <a:pt x="12" y="4"/>
                    </a:lnTo>
                    <a:lnTo>
                      <a:pt x="0" y="9"/>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4" name="Google Shape;944;p14"/>
              <p:cNvSpPr/>
              <p:nvPr/>
            </p:nvSpPr>
            <p:spPr>
              <a:xfrm>
                <a:off x="3962" y="1871"/>
                <a:ext cx="12" cy="9"/>
              </a:xfrm>
              <a:custGeom>
                <a:rect b="b" l="l" r="r" t="t"/>
                <a:pathLst>
                  <a:path extrusionOk="0" h="9" w="12">
                    <a:moveTo>
                      <a:pt x="10" y="1"/>
                    </a:moveTo>
                    <a:lnTo>
                      <a:pt x="12" y="3"/>
                    </a:lnTo>
                    <a:lnTo>
                      <a:pt x="0" y="9"/>
                    </a:lnTo>
                    <a:lnTo>
                      <a:pt x="0" y="6"/>
                    </a:lnTo>
                    <a:lnTo>
                      <a:pt x="10" y="1"/>
                    </a:lnTo>
                    <a:close/>
                    <a:moveTo>
                      <a:pt x="10" y="0"/>
                    </a:moveTo>
                    <a:lnTo>
                      <a:pt x="10" y="0"/>
                    </a:lnTo>
                    <a:lnTo>
                      <a:pt x="0" y="6"/>
                    </a:lnTo>
                    <a:lnTo>
                      <a:pt x="0" y="6"/>
                    </a:lnTo>
                    <a:lnTo>
                      <a:pt x="0" y="6"/>
                    </a:lnTo>
                    <a:lnTo>
                      <a:pt x="0" y="9"/>
                    </a:lnTo>
                    <a:lnTo>
                      <a:pt x="0" y="9"/>
                    </a:lnTo>
                    <a:lnTo>
                      <a:pt x="0" y="9"/>
                    </a:lnTo>
                    <a:lnTo>
                      <a:pt x="12" y="4"/>
                    </a:lnTo>
                    <a:lnTo>
                      <a:pt x="12" y="4"/>
                    </a:lnTo>
                    <a:lnTo>
                      <a:pt x="12" y="3"/>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5" name="Google Shape;945;p14"/>
              <p:cNvSpPr/>
              <p:nvPr/>
            </p:nvSpPr>
            <p:spPr>
              <a:xfrm>
                <a:off x="3962" y="1871"/>
                <a:ext cx="12" cy="9"/>
              </a:xfrm>
              <a:custGeom>
                <a:rect b="b" l="l" r="r" t="t"/>
                <a:pathLst>
                  <a:path extrusionOk="0" h="9" w="12">
                    <a:moveTo>
                      <a:pt x="10" y="1"/>
                    </a:moveTo>
                    <a:lnTo>
                      <a:pt x="12" y="3"/>
                    </a:lnTo>
                    <a:lnTo>
                      <a:pt x="0" y="9"/>
                    </a:lnTo>
                    <a:lnTo>
                      <a:pt x="0" y="6"/>
                    </a:lnTo>
                    <a:lnTo>
                      <a:pt x="10" y="1"/>
                    </a:lnTo>
                    <a:moveTo>
                      <a:pt x="10" y="0"/>
                    </a:moveTo>
                    <a:lnTo>
                      <a:pt x="10" y="0"/>
                    </a:lnTo>
                    <a:lnTo>
                      <a:pt x="0" y="6"/>
                    </a:lnTo>
                    <a:lnTo>
                      <a:pt x="0" y="6"/>
                    </a:lnTo>
                    <a:lnTo>
                      <a:pt x="0" y="6"/>
                    </a:lnTo>
                    <a:lnTo>
                      <a:pt x="0" y="9"/>
                    </a:lnTo>
                    <a:lnTo>
                      <a:pt x="0" y="9"/>
                    </a:lnTo>
                    <a:lnTo>
                      <a:pt x="0" y="9"/>
                    </a:lnTo>
                    <a:lnTo>
                      <a:pt x="12" y="4"/>
                    </a:lnTo>
                    <a:lnTo>
                      <a:pt x="12" y="4"/>
                    </a:lnTo>
                    <a:lnTo>
                      <a:pt x="12" y="3"/>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6" name="Google Shape;946;p14"/>
              <p:cNvSpPr/>
              <p:nvPr/>
            </p:nvSpPr>
            <p:spPr>
              <a:xfrm>
                <a:off x="3864" y="1875"/>
                <a:ext cx="9" cy="7"/>
              </a:xfrm>
              <a:custGeom>
                <a:rect b="b" l="l" r="r" t="t"/>
                <a:pathLst>
                  <a:path extrusionOk="0" h="7" w="9">
                    <a:moveTo>
                      <a:pt x="0" y="2"/>
                    </a:moveTo>
                    <a:lnTo>
                      <a:pt x="5" y="0"/>
                    </a:lnTo>
                    <a:lnTo>
                      <a:pt x="9" y="2"/>
                    </a:lnTo>
                    <a:lnTo>
                      <a:pt x="4" y="7"/>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7" name="Google Shape;947;p14"/>
              <p:cNvSpPr/>
              <p:nvPr/>
            </p:nvSpPr>
            <p:spPr>
              <a:xfrm>
                <a:off x="3864" y="1875"/>
                <a:ext cx="10" cy="7"/>
              </a:xfrm>
              <a:custGeom>
                <a:rect b="b" l="l" r="r" t="t"/>
                <a:pathLst>
                  <a:path extrusionOk="0" h="7" w="10">
                    <a:moveTo>
                      <a:pt x="5" y="0"/>
                    </a:moveTo>
                    <a:lnTo>
                      <a:pt x="9" y="2"/>
                    </a:lnTo>
                    <a:lnTo>
                      <a:pt x="4" y="7"/>
                    </a:lnTo>
                    <a:lnTo>
                      <a:pt x="0" y="2"/>
                    </a:lnTo>
                    <a:lnTo>
                      <a:pt x="5" y="0"/>
                    </a:lnTo>
                    <a:close/>
                    <a:moveTo>
                      <a:pt x="5" y="0"/>
                    </a:moveTo>
                    <a:lnTo>
                      <a:pt x="5" y="0"/>
                    </a:lnTo>
                    <a:lnTo>
                      <a:pt x="0" y="2"/>
                    </a:lnTo>
                    <a:lnTo>
                      <a:pt x="0" y="2"/>
                    </a:lnTo>
                    <a:lnTo>
                      <a:pt x="0" y="2"/>
                    </a:lnTo>
                    <a:lnTo>
                      <a:pt x="4" y="7"/>
                    </a:lnTo>
                    <a:lnTo>
                      <a:pt x="4" y="7"/>
                    </a:lnTo>
                    <a:lnTo>
                      <a:pt x="4" y="7"/>
                    </a:lnTo>
                    <a:lnTo>
                      <a:pt x="9" y="2"/>
                    </a:lnTo>
                    <a:lnTo>
                      <a:pt x="10" y="2"/>
                    </a:lnTo>
                    <a:lnTo>
                      <a:pt x="9" y="2"/>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8" name="Google Shape;948;p14"/>
              <p:cNvSpPr/>
              <p:nvPr/>
            </p:nvSpPr>
            <p:spPr>
              <a:xfrm>
                <a:off x="3864" y="1875"/>
                <a:ext cx="10" cy="7"/>
              </a:xfrm>
              <a:custGeom>
                <a:rect b="b" l="l" r="r" t="t"/>
                <a:pathLst>
                  <a:path extrusionOk="0" h="7" w="10">
                    <a:moveTo>
                      <a:pt x="5" y="0"/>
                    </a:moveTo>
                    <a:lnTo>
                      <a:pt x="9" y="2"/>
                    </a:lnTo>
                    <a:lnTo>
                      <a:pt x="4" y="7"/>
                    </a:lnTo>
                    <a:lnTo>
                      <a:pt x="0" y="2"/>
                    </a:lnTo>
                    <a:lnTo>
                      <a:pt x="5" y="0"/>
                    </a:lnTo>
                    <a:moveTo>
                      <a:pt x="5" y="0"/>
                    </a:moveTo>
                    <a:lnTo>
                      <a:pt x="5" y="0"/>
                    </a:lnTo>
                    <a:lnTo>
                      <a:pt x="0" y="2"/>
                    </a:lnTo>
                    <a:lnTo>
                      <a:pt x="0" y="2"/>
                    </a:lnTo>
                    <a:lnTo>
                      <a:pt x="0" y="2"/>
                    </a:lnTo>
                    <a:lnTo>
                      <a:pt x="4" y="7"/>
                    </a:lnTo>
                    <a:lnTo>
                      <a:pt x="4" y="7"/>
                    </a:lnTo>
                    <a:lnTo>
                      <a:pt x="4" y="7"/>
                    </a:lnTo>
                    <a:lnTo>
                      <a:pt x="9" y="2"/>
                    </a:lnTo>
                    <a:lnTo>
                      <a:pt x="10" y="2"/>
                    </a:lnTo>
                    <a:lnTo>
                      <a:pt x="9" y="2"/>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9" name="Google Shape;949;p14"/>
              <p:cNvSpPr/>
              <p:nvPr/>
            </p:nvSpPr>
            <p:spPr>
              <a:xfrm>
                <a:off x="5922" y="2575"/>
                <a:ext cx="10" cy="16"/>
              </a:xfrm>
              <a:custGeom>
                <a:rect b="b" l="l" r="r" t="t"/>
                <a:pathLst>
                  <a:path extrusionOk="0" h="16" w="10">
                    <a:moveTo>
                      <a:pt x="0" y="11"/>
                    </a:moveTo>
                    <a:lnTo>
                      <a:pt x="0" y="5"/>
                    </a:lnTo>
                    <a:lnTo>
                      <a:pt x="2" y="0"/>
                    </a:lnTo>
                    <a:lnTo>
                      <a:pt x="10" y="3"/>
                    </a:lnTo>
                    <a:lnTo>
                      <a:pt x="10" y="11"/>
                    </a:lnTo>
                    <a:lnTo>
                      <a:pt x="4" y="16"/>
                    </a:lnTo>
                    <a:lnTo>
                      <a:pt x="0"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0" name="Google Shape;950;p14"/>
              <p:cNvSpPr/>
              <p:nvPr/>
            </p:nvSpPr>
            <p:spPr>
              <a:xfrm>
                <a:off x="5921" y="2574"/>
                <a:ext cx="11" cy="17"/>
              </a:xfrm>
              <a:custGeom>
                <a:rect b="b" l="l" r="r" t="t"/>
                <a:pathLst>
                  <a:path extrusionOk="0" h="17" w="11">
                    <a:moveTo>
                      <a:pt x="3" y="1"/>
                    </a:moveTo>
                    <a:lnTo>
                      <a:pt x="10" y="4"/>
                    </a:lnTo>
                    <a:lnTo>
                      <a:pt x="10" y="12"/>
                    </a:lnTo>
                    <a:lnTo>
                      <a:pt x="5" y="17"/>
                    </a:lnTo>
                    <a:lnTo>
                      <a:pt x="1" y="12"/>
                    </a:lnTo>
                    <a:lnTo>
                      <a:pt x="1" y="6"/>
                    </a:lnTo>
                    <a:lnTo>
                      <a:pt x="3" y="1"/>
                    </a:lnTo>
                    <a:close/>
                    <a:moveTo>
                      <a:pt x="2" y="0"/>
                    </a:moveTo>
                    <a:lnTo>
                      <a:pt x="2" y="1"/>
                    </a:lnTo>
                    <a:lnTo>
                      <a:pt x="0" y="6"/>
                    </a:lnTo>
                    <a:lnTo>
                      <a:pt x="0" y="6"/>
                    </a:lnTo>
                    <a:lnTo>
                      <a:pt x="0" y="6"/>
                    </a:lnTo>
                    <a:lnTo>
                      <a:pt x="0" y="12"/>
                    </a:lnTo>
                    <a:lnTo>
                      <a:pt x="0" y="12"/>
                    </a:lnTo>
                    <a:lnTo>
                      <a:pt x="1" y="13"/>
                    </a:lnTo>
                    <a:lnTo>
                      <a:pt x="5" y="17"/>
                    </a:lnTo>
                    <a:lnTo>
                      <a:pt x="5" y="17"/>
                    </a:lnTo>
                    <a:lnTo>
                      <a:pt x="5" y="17"/>
                    </a:lnTo>
                    <a:lnTo>
                      <a:pt x="11" y="12"/>
                    </a:lnTo>
                    <a:lnTo>
                      <a:pt x="11" y="12"/>
                    </a:lnTo>
                    <a:lnTo>
                      <a:pt x="11" y="12"/>
                    </a:lnTo>
                    <a:lnTo>
                      <a:pt x="11" y="4"/>
                    </a:lnTo>
                    <a:lnTo>
                      <a:pt x="11" y="4"/>
                    </a:lnTo>
                    <a:lnTo>
                      <a:pt x="11" y="4"/>
                    </a:lnTo>
                    <a:lnTo>
                      <a:pt x="3"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1" name="Google Shape;951;p14"/>
              <p:cNvSpPr/>
              <p:nvPr/>
            </p:nvSpPr>
            <p:spPr>
              <a:xfrm>
                <a:off x="5921" y="2574"/>
                <a:ext cx="11" cy="17"/>
              </a:xfrm>
              <a:custGeom>
                <a:rect b="b" l="l" r="r" t="t"/>
                <a:pathLst>
                  <a:path extrusionOk="0" h="17" w="11">
                    <a:moveTo>
                      <a:pt x="3" y="1"/>
                    </a:moveTo>
                    <a:lnTo>
                      <a:pt x="10" y="4"/>
                    </a:lnTo>
                    <a:lnTo>
                      <a:pt x="10" y="12"/>
                    </a:lnTo>
                    <a:lnTo>
                      <a:pt x="5" y="17"/>
                    </a:lnTo>
                    <a:lnTo>
                      <a:pt x="1" y="12"/>
                    </a:lnTo>
                    <a:lnTo>
                      <a:pt x="1" y="6"/>
                    </a:lnTo>
                    <a:lnTo>
                      <a:pt x="3" y="1"/>
                    </a:lnTo>
                    <a:moveTo>
                      <a:pt x="2" y="0"/>
                    </a:moveTo>
                    <a:lnTo>
                      <a:pt x="2" y="1"/>
                    </a:lnTo>
                    <a:lnTo>
                      <a:pt x="0" y="6"/>
                    </a:lnTo>
                    <a:lnTo>
                      <a:pt x="0" y="6"/>
                    </a:lnTo>
                    <a:lnTo>
                      <a:pt x="0" y="6"/>
                    </a:lnTo>
                    <a:lnTo>
                      <a:pt x="0" y="12"/>
                    </a:lnTo>
                    <a:lnTo>
                      <a:pt x="0" y="12"/>
                    </a:lnTo>
                    <a:lnTo>
                      <a:pt x="1" y="13"/>
                    </a:lnTo>
                    <a:lnTo>
                      <a:pt x="5" y="17"/>
                    </a:lnTo>
                    <a:lnTo>
                      <a:pt x="5" y="17"/>
                    </a:lnTo>
                    <a:lnTo>
                      <a:pt x="5" y="17"/>
                    </a:lnTo>
                    <a:lnTo>
                      <a:pt x="11" y="12"/>
                    </a:lnTo>
                    <a:lnTo>
                      <a:pt x="11" y="12"/>
                    </a:lnTo>
                    <a:lnTo>
                      <a:pt x="11" y="12"/>
                    </a:lnTo>
                    <a:lnTo>
                      <a:pt x="11" y="4"/>
                    </a:lnTo>
                    <a:lnTo>
                      <a:pt x="11" y="4"/>
                    </a:lnTo>
                    <a:lnTo>
                      <a:pt x="11" y="4"/>
                    </a:lnTo>
                    <a:lnTo>
                      <a:pt x="3"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2" name="Google Shape;952;p14"/>
              <p:cNvSpPr/>
              <p:nvPr/>
            </p:nvSpPr>
            <p:spPr>
              <a:xfrm>
                <a:off x="5930" y="2592"/>
                <a:ext cx="11" cy="9"/>
              </a:xfrm>
              <a:custGeom>
                <a:rect b="b" l="l" r="r" t="t"/>
                <a:pathLst>
                  <a:path extrusionOk="0" h="9" w="11">
                    <a:moveTo>
                      <a:pt x="0" y="2"/>
                    </a:moveTo>
                    <a:lnTo>
                      <a:pt x="2" y="0"/>
                    </a:lnTo>
                    <a:lnTo>
                      <a:pt x="11" y="6"/>
                    </a:lnTo>
                    <a:lnTo>
                      <a:pt x="11" y="9"/>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3" name="Google Shape;953;p14"/>
              <p:cNvSpPr/>
              <p:nvPr/>
            </p:nvSpPr>
            <p:spPr>
              <a:xfrm>
                <a:off x="5930" y="2592"/>
                <a:ext cx="11" cy="9"/>
              </a:xfrm>
              <a:custGeom>
                <a:rect b="b" l="l" r="r" t="t"/>
                <a:pathLst>
                  <a:path extrusionOk="0" h="9" w="11">
                    <a:moveTo>
                      <a:pt x="2" y="1"/>
                    </a:moveTo>
                    <a:lnTo>
                      <a:pt x="11" y="6"/>
                    </a:lnTo>
                    <a:lnTo>
                      <a:pt x="11" y="9"/>
                    </a:lnTo>
                    <a:lnTo>
                      <a:pt x="0" y="2"/>
                    </a:lnTo>
                    <a:lnTo>
                      <a:pt x="2" y="1"/>
                    </a:lnTo>
                    <a:close/>
                    <a:moveTo>
                      <a:pt x="2" y="0"/>
                    </a:moveTo>
                    <a:lnTo>
                      <a:pt x="2" y="0"/>
                    </a:lnTo>
                    <a:lnTo>
                      <a:pt x="0" y="2"/>
                    </a:lnTo>
                    <a:lnTo>
                      <a:pt x="0" y="2"/>
                    </a:lnTo>
                    <a:lnTo>
                      <a:pt x="0" y="3"/>
                    </a:lnTo>
                    <a:lnTo>
                      <a:pt x="11" y="9"/>
                    </a:lnTo>
                    <a:lnTo>
                      <a:pt x="11" y="9"/>
                    </a:lnTo>
                    <a:lnTo>
                      <a:pt x="11" y="9"/>
                    </a:lnTo>
                    <a:lnTo>
                      <a:pt x="11" y="6"/>
                    </a:lnTo>
                    <a:lnTo>
                      <a:pt x="11" y="6"/>
                    </a:lnTo>
                    <a:lnTo>
                      <a:pt x="11" y="5"/>
                    </a:lnTo>
                    <a:lnTo>
                      <a:pt x="3"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4" name="Google Shape;954;p14"/>
              <p:cNvSpPr/>
              <p:nvPr/>
            </p:nvSpPr>
            <p:spPr>
              <a:xfrm>
                <a:off x="5930" y="2592"/>
                <a:ext cx="11" cy="9"/>
              </a:xfrm>
              <a:custGeom>
                <a:rect b="b" l="l" r="r" t="t"/>
                <a:pathLst>
                  <a:path extrusionOk="0" h="9" w="11">
                    <a:moveTo>
                      <a:pt x="2" y="1"/>
                    </a:moveTo>
                    <a:lnTo>
                      <a:pt x="11" y="6"/>
                    </a:lnTo>
                    <a:lnTo>
                      <a:pt x="11" y="9"/>
                    </a:lnTo>
                    <a:lnTo>
                      <a:pt x="0" y="2"/>
                    </a:lnTo>
                    <a:lnTo>
                      <a:pt x="2" y="1"/>
                    </a:lnTo>
                    <a:moveTo>
                      <a:pt x="2" y="0"/>
                    </a:moveTo>
                    <a:lnTo>
                      <a:pt x="2" y="0"/>
                    </a:lnTo>
                    <a:lnTo>
                      <a:pt x="0" y="2"/>
                    </a:lnTo>
                    <a:lnTo>
                      <a:pt x="0" y="2"/>
                    </a:lnTo>
                    <a:lnTo>
                      <a:pt x="0" y="3"/>
                    </a:lnTo>
                    <a:lnTo>
                      <a:pt x="11" y="9"/>
                    </a:lnTo>
                    <a:lnTo>
                      <a:pt x="11" y="9"/>
                    </a:lnTo>
                    <a:lnTo>
                      <a:pt x="11" y="9"/>
                    </a:lnTo>
                    <a:lnTo>
                      <a:pt x="11" y="6"/>
                    </a:lnTo>
                    <a:lnTo>
                      <a:pt x="11" y="6"/>
                    </a:lnTo>
                    <a:lnTo>
                      <a:pt x="11" y="5"/>
                    </a:lnTo>
                    <a:lnTo>
                      <a:pt x="3"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5" name="Google Shape;955;p14"/>
              <p:cNvSpPr/>
              <p:nvPr/>
            </p:nvSpPr>
            <p:spPr>
              <a:xfrm>
                <a:off x="5960" y="2637"/>
                <a:ext cx="10" cy="8"/>
              </a:xfrm>
              <a:custGeom>
                <a:rect b="b" l="l" r="r" t="t"/>
                <a:pathLst>
                  <a:path extrusionOk="0" h="8" w="10">
                    <a:moveTo>
                      <a:pt x="1" y="5"/>
                    </a:moveTo>
                    <a:lnTo>
                      <a:pt x="0" y="1"/>
                    </a:lnTo>
                    <a:lnTo>
                      <a:pt x="5" y="0"/>
                    </a:lnTo>
                    <a:lnTo>
                      <a:pt x="10" y="7"/>
                    </a:lnTo>
                    <a:lnTo>
                      <a:pt x="5" y="8"/>
                    </a:lnTo>
                    <a:lnTo>
                      <a:pt x="1"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6" name="Google Shape;956;p14"/>
              <p:cNvSpPr/>
              <p:nvPr/>
            </p:nvSpPr>
            <p:spPr>
              <a:xfrm>
                <a:off x="5960" y="2636"/>
                <a:ext cx="10" cy="9"/>
              </a:xfrm>
              <a:custGeom>
                <a:rect b="b" l="l" r="r" t="t"/>
                <a:pathLst>
                  <a:path extrusionOk="0" h="9" w="10">
                    <a:moveTo>
                      <a:pt x="5" y="1"/>
                    </a:moveTo>
                    <a:lnTo>
                      <a:pt x="10" y="8"/>
                    </a:lnTo>
                    <a:lnTo>
                      <a:pt x="5" y="9"/>
                    </a:lnTo>
                    <a:lnTo>
                      <a:pt x="2" y="6"/>
                    </a:lnTo>
                    <a:lnTo>
                      <a:pt x="1" y="2"/>
                    </a:lnTo>
                    <a:lnTo>
                      <a:pt x="5" y="1"/>
                    </a:lnTo>
                    <a:close/>
                    <a:moveTo>
                      <a:pt x="5" y="0"/>
                    </a:moveTo>
                    <a:lnTo>
                      <a:pt x="5" y="0"/>
                    </a:lnTo>
                    <a:lnTo>
                      <a:pt x="0" y="2"/>
                    </a:lnTo>
                    <a:lnTo>
                      <a:pt x="0" y="2"/>
                    </a:lnTo>
                    <a:lnTo>
                      <a:pt x="0" y="2"/>
                    </a:lnTo>
                    <a:lnTo>
                      <a:pt x="1" y="6"/>
                    </a:lnTo>
                    <a:lnTo>
                      <a:pt x="1" y="6"/>
                    </a:lnTo>
                    <a:lnTo>
                      <a:pt x="1" y="6"/>
                    </a:lnTo>
                    <a:lnTo>
                      <a:pt x="5" y="9"/>
                    </a:lnTo>
                    <a:lnTo>
                      <a:pt x="5" y="9"/>
                    </a:lnTo>
                    <a:lnTo>
                      <a:pt x="5" y="9"/>
                    </a:lnTo>
                    <a:lnTo>
                      <a:pt x="10" y="8"/>
                    </a:lnTo>
                    <a:lnTo>
                      <a:pt x="10" y="8"/>
                    </a:lnTo>
                    <a:lnTo>
                      <a:pt x="10" y="8"/>
                    </a:lnTo>
                    <a:lnTo>
                      <a:pt x="6" y="1"/>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7" name="Google Shape;957;p14"/>
              <p:cNvSpPr/>
              <p:nvPr/>
            </p:nvSpPr>
            <p:spPr>
              <a:xfrm>
                <a:off x="5960" y="2636"/>
                <a:ext cx="10" cy="9"/>
              </a:xfrm>
              <a:custGeom>
                <a:rect b="b" l="l" r="r" t="t"/>
                <a:pathLst>
                  <a:path extrusionOk="0" h="9" w="10">
                    <a:moveTo>
                      <a:pt x="5" y="1"/>
                    </a:moveTo>
                    <a:lnTo>
                      <a:pt x="10" y="8"/>
                    </a:lnTo>
                    <a:lnTo>
                      <a:pt x="5" y="9"/>
                    </a:lnTo>
                    <a:lnTo>
                      <a:pt x="2" y="6"/>
                    </a:lnTo>
                    <a:lnTo>
                      <a:pt x="1" y="2"/>
                    </a:lnTo>
                    <a:lnTo>
                      <a:pt x="5" y="1"/>
                    </a:lnTo>
                    <a:moveTo>
                      <a:pt x="5" y="0"/>
                    </a:moveTo>
                    <a:lnTo>
                      <a:pt x="5" y="0"/>
                    </a:lnTo>
                    <a:lnTo>
                      <a:pt x="0" y="2"/>
                    </a:lnTo>
                    <a:lnTo>
                      <a:pt x="0" y="2"/>
                    </a:lnTo>
                    <a:lnTo>
                      <a:pt x="0" y="2"/>
                    </a:lnTo>
                    <a:lnTo>
                      <a:pt x="1" y="6"/>
                    </a:lnTo>
                    <a:lnTo>
                      <a:pt x="1" y="6"/>
                    </a:lnTo>
                    <a:lnTo>
                      <a:pt x="1" y="6"/>
                    </a:lnTo>
                    <a:lnTo>
                      <a:pt x="5" y="9"/>
                    </a:lnTo>
                    <a:lnTo>
                      <a:pt x="5" y="9"/>
                    </a:lnTo>
                    <a:lnTo>
                      <a:pt x="5" y="9"/>
                    </a:lnTo>
                    <a:lnTo>
                      <a:pt x="10" y="8"/>
                    </a:lnTo>
                    <a:lnTo>
                      <a:pt x="10" y="8"/>
                    </a:lnTo>
                    <a:lnTo>
                      <a:pt x="10" y="8"/>
                    </a:lnTo>
                    <a:lnTo>
                      <a:pt x="6" y="1"/>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8" name="Google Shape;958;p14"/>
              <p:cNvSpPr/>
              <p:nvPr/>
            </p:nvSpPr>
            <p:spPr>
              <a:xfrm>
                <a:off x="5965" y="2651"/>
                <a:ext cx="5" cy="6"/>
              </a:xfrm>
              <a:custGeom>
                <a:rect b="b" l="l" r="r" t="t"/>
                <a:pathLst>
                  <a:path extrusionOk="0" h="6" w="5">
                    <a:moveTo>
                      <a:pt x="0" y="0"/>
                    </a:moveTo>
                    <a:lnTo>
                      <a:pt x="5" y="0"/>
                    </a:lnTo>
                    <a:lnTo>
                      <a:pt x="5" y="4"/>
                    </a:lnTo>
                    <a:lnTo>
                      <a:pt x="0" y="6"/>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9" name="Google Shape;959;p14"/>
              <p:cNvSpPr/>
              <p:nvPr/>
            </p:nvSpPr>
            <p:spPr>
              <a:xfrm>
                <a:off x="5965" y="2650"/>
                <a:ext cx="5" cy="7"/>
              </a:xfrm>
              <a:custGeom>
                <a:rect b="b" l="l" r="r" t="t"/>
                <a:pathLst>
                  <a:path extrusionOk="0" h="7" w="5">
                    <a:moveTo>
                      <a:pt x="5" y="1"/>
                    </a:moveTo>
                    <a:lnTo>
                      <a:pt x="5" y="4"/>
                    </a:lnTo>
                    <a:lnTo>
                      <a:pt x="0" y="6"/>
                    </a:lnTo>
                    <a:lnTo>
                      <a:pt x="0" y="1"/>
                    </a:lnTo>
                    <a:lnTo>
                      <a:pt x="5" y="1"/>
                    </a:lnTo>
                    <a:close/>
                    <a:moveTo>
                      <a:pt x="5" y="0"/>
                    </a:moveTo>
                    <a:lnTo>
                      <a:pt x="5" y="0"/>
                    </a:lnTo>
                    <a:lnTo>
                      <a:pt x="0" y="0"/>
                    </a:lnTo>
                    <a:lnTo>
                      <a:pt x="0" y="0"/>
                    </a:lnTo>
                    <a:lnTo>
                      <a:pt x="0" y="1"/>
                    </a:lnTo>
                    <a:lnTo>
                      <a:pt x="0" y="6"/>
                    </a:lnTo>
                    <a:lnTo>
                      <a:pt x="0" y="7"/>
                    </a:lnTo>
                    <a:lnTo>
                      <a:pt x="0" y="7"/>
                    </a:lnTo>
                    <a:lnTo>
                      <a:pt x="5" y="5"/>
                    </a:lnTo>
                    <a:lnTo>
                      <a:pt x="5" y="5"/>
                    </a:lnTo>
                    <a:lnTo>
                      <a:pt x="5" y="4"/>
                    </a:lnTo>
                    <a:lnTo>
                      <a:pt x="5" y="1"/>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0" name="Google Shape;960;p14"/>
              <p:cNvSpPr/>
              <p:nvPr/>
            </p:nvSpPr>
            <p:spPr>
              <a:xfrm>
                <a:off x="5965" y="2650"/>
                <a:ext cx="5" cy="7"/>
              </a:xfrm>
              <a:custGeom>
                <a:rect b="b" l="l" r="r" t="t"/>
                <a:pathLst>
                  <a:path extrusionOk="0" h="7" w="5">
                    <a:moveTo>
                      <a:pt x="5" y="1"/>
                    </a:moveTo>
                    <a:lnTo>
                      <a:pt x="5" y="4"/>
                    </a:lnTo>
                    <a:lnTo>
                      <a:pt x="0" y="6"/>
                    </a:lnTo>
                    <a:lnTo>
                      <a:pt x="0" y="1"/>
                    </a:lnTo>
                    <a:lnTo>
                      <a:pt x="5" y="1"/>
                    </a:lnTo>
                    <a:moveTo>
                      <a:pt x="5" y="0"/>
                    </a:moveTo>
                    <a:lnTo>
                      <a:pt x="5" y="0"/>
                    </a:lnTo>
                    <a:lnTo>
                      <a:pt x="0" y="0"/>
                    </a:lnTo>
                    <a:lnTo>
                      <a:pt x="0" y="0"/>
                    </a:lnTo>
                    <a:lnTo>
                      <a:pt x="0" y="1"/>
                    </a:lnTo>
                    <a:lnTo>
                      <a:pt x="0" y="6"/>
                    </a:lnTo>
                    <a:lnTo>
                      <a:pt x="0" y="7"/>
                    </a:lnTo>
                    <a:lnTo>
                      <a:pt x="0" y="7"/>
                    </a:lnTo>
                    <a:lnTo>
                      <a:pt x="5" y="5"/>
                    </a:lnTo>
                    <a:lnTo>
                      <a:pt x="5" y="5"/>
                    </a:lnTo>
                    <a:lnTo>
                      <a:pt x="5" y="4"/>
                    </a:lnTo>
                    <a:lnTo>
                      <a:pt x="5" y="1"/>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1" name="Google Shape;961;p14"/>
              <p:cNvSpPr/>
              <p:nvPr/>
            </p:nvSpPr>
            <p:spPr>
              <a:xfrm>
                <a:off x="5929" y="2675"/>
                <a:ext cx="7" cy="7"/>
              </a:xfrm>
              <a:custGeom>
                <a:rect b="b" l="l" r="r" t="t"/>
                <a:pathLst>
                  <a:path extrusionOk="0" h="7" w="7">
                    <a:moveTo>
                      <a:pt x="0" y="6"/>
                    </a:moveTo>
                    <a:lnTo>
                      <a:pt x="1" y="1"/>
                    </a:lnTo>
                    <a:lnTo>
                      <a:pt x="4" y="0"/>
                    </a:lnTo>
                    <a:lnTo>
                      <a:pt x="7" y="3"/>
                    </a:lnTo>
                    <a:lnTo>
                      <a:pt x="4" y="7"/>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2" name="Google Shape;962;p14"/>
              <p:cNvSpPr/>
              <p:nvPr/>
            </p:nvSpPr>
            <p:spPr>
              <a:xfrm>
                <a:off x="5929" y="2675"/>
                <a:ext cx="8" cy="7"/>
              </a:xfrm>
              <a:custGeom>
                <a:rect b="b" l="l" r="r" t="t"/>
                <a:pathLst>
                  <a:path extrusionOk="0" h="7" w="8">
                    <a:moveTo>
                      <a:pt x="4" y="0"/>
                    </a:moveTo>
                    <a:lnTo>
                      <a:pt x="7" y="3"/>
                    </a:lnTo>
                    <a:lnTo>
                      <a:pt x="4" y="7"/>
                    </a:lnTo>
                    <a:lnTo>
                      <a:pt x="0" y="6"/>
                    </a:lnTo>
                    <a:lnTo>
                      <a:pt x="1" y="2"/>
                    </a:lnTo>
                    <a:lnTo>
                      <a:pt x="4" y="0"/>
                    </a:lnTo>
                    <a:close/>
                    <a:moveTo>
                      <a:pt x="4" y="0"/>
                    </a:moveTo>
                    <a:lnTo>
                      <a:pt x="4" y="0"/>
                    </a:lnTo>
                    <a:lnTo>
                      <a:pt x="1" y="1"/>
                    </a:lnTo>
                    <a:lnTo>
                      <a:pt x="1" y="1"/>
                    </a:lnTo>
                    <a:lnTo>
                      <a:pt x="1" y="1"/>
                    </a:lnTo>
                    <a:lnTo>
                      <a:pt x="0" y="6"/>
                    </a:lnTo>
                    <a:lnTo>
                      <a:pt x="0" y="6"/>
                    </a:lnTo>
                    <a:lnTo>
                      <a:pt x="0" y="6"/>
                    </a:lnTo>
                    <a:lnTo>
                      <a:pt x="4" y="7"/>
                    </a:lnTo>
                    <a:lnTo>
                      <a:pt x="4" y="7"/>
                    </a:lnTo>
                    <a:lnTo>
                      <a:pt x="5" y="7"/>
                    </a:lnTo>
                    <a:lnTo>
                      <a:pt x="7" y="4"/>
                    </a:lnTo>
                    <a:lnTo>
                      <a:pt x="8" y="3"/>
                    </a:lnTo>
                    <a:lnTo>
                      <a:pt x="7" y="3"/>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3" name="Google Shape;963;p14"/>
              <p:cNvSpPr/>
              <p:nvPr/>
            </p:nvSpPr>
            <p:spPr>
              <a:xfrm>
                <a:off x="5929" y="2675"/>
                <a:ext cx="8" cy="7"/>
              </a:xfrm>
              <a:custGeom>
                <a:rect b="b" l="l" r="r" t="t"/>
                <a:pathLst>
                  <a:path extrusionOk="0" h="7" w="8">
                    <a:moveTo>
                      <a:pt x="4" y="0"/>
                    </a:moveTo>
                    <a:lnTo>
                      <a:pt x="7" y="3"/>
                    </a:lnTo>
                    <a:lnTo>
                      <a:pt x="4" y="7"/>
                    </a:lnTo>
                    <a:lnTo>
                      <a:pt x="0" y="6"/>
                    </a:lnTo>
                    <a:lnTo>
                      <a:pt x="1" y="2"/>
                    </a:lnTo>
                    <a:lnTo>
                      <a:pt x="4" y="0"/>
                    </a:lnTo>
                    <a:moveTo>
                      <a:pt x="4" y="0"/>
                    </a:moveTo>
                    <a:lnTo>
                      <a:pt x="4" y="0"/>
                    </a:lnTo>
                    <a:lnTo>
                      <a:pt x="1" y="1"/>
                    </a:lnTo>
                    <a:lnTo>
                      <a:pt x="1" y="1"/>
                    </a:lnTo>
                    <a:lnTo>
                      <a:pt x="1" y="1"/>
                    </a:lnTo>
                    <a:lnTo>
                      <a:pt x="0" y="6"/>
                    </a:lnTo>
                    <a:lnTo>
                      <a:pt x="0" y="6"/>
                    </a:lnTo>
                    <a:lnTo>
                      <a:pt x="0" y="6"/>
                    </a:lnTo>
                    <a:lnTo>
                      <a:pt x="4" y="7"/>
                    </a:lnTo>
                    <a:lnTo>
                      <a:pt x="4" y="7"/>
                    </a:lnTo>
                    <a:lnTo>
                      <a:pt x="5" y="7"/>
                    </a:lnTo>
                    <a:lnTo>
                      <a:pt x="7" y="4"/>
                    </a:lnTo>
                    <a:lnTo>
                      <a:pt x="8" y="3"/>
                    </a:lnTo>
                    <a:lnTo>
                      <a:pt x="7" y="3"/>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4" name="Google Shape;964;p14"/>
              <p:cNvSpPr/>
              <p:nvPr/>
            </p:nvSpPr>
            <p:spPr>
              <a:xfrm>
                <a:off x="5918" y="2670"/>
                <a:ext cx="3" cy="5"/>
              </a:xfrm>
              <a:custGeom>
                <a:rect b="b" l="l" r="r" t="t"/>
                <a:pathLst>
                  <a:path extrusionOk="0" h="5" w="3">
                    <a:moveTo>
                      <a:pt x="0" y="1"/>
                    </a:moveTo>
                    <a:lnTo>
                      <a:pt x="3" y="0"/>
                    </a:lnTo>
                    <a:lnTo>
                      <a:pt x="3" y="4"/>
                    </a:lnTo>
                    <a:lnTo>
                      <a:pt x="0" y="5"/>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5" name="Google Shape;965;p14"/>
              <p:cNvSpPr/>
              <p:nvPr/>
            </p:nvSpPr>
            <p:spPr>
              <a:xfrm>
                <a:off x="5918" y="2670"/>
                <a:ext cx="3" cy="5"/>
              </a:xfrm>
              <a:custGeom>
                <a:rect b="b" l="l" r="r" t="t"/>
                <a:pathLst>
                  <a:path extrusionOk="0" h="5" w="3">
                    <a:moveTo>
                      <a:pt x="3" y="0"/>
                    </a:moveTo>
                    <a:lnTo>
                      <a:pt x="3" y="4"/>
                    </a:lnTo>
                    <a:lnTo>
                      <a:pt x="0" y="5"/>
                    </a:lnTo>
                    <a:lnTo>
                      <a:pt x="0" y="1"/>
                    </a:lnTo>
                    <a:lnTo>
                      <a:pt x="3" y="0"/>
                    </a:lnTo>
                    <a:close/>
                    <a:moveTo>
                      <a:pt x="3" y="0"/>
                    </a:moveTo>
                    <a:lnTo>
                      <a:pt x="3" y="0"/>
                    </a:lnTo>
                    <a:lnTo>
                      <a:pt x="0" y="1"/>
                    </a:lnTo>
                    <a:lnTo>
                      <a:pt x="0" y="1"/>
                    </a:lnTo>
                    <a:lnTo>
                      <a:pt x="0" y="1"/>
                    </a:lnTo>
                    <a:lnTo>
                      <a:pt x="0" y="5"/>
                    </a:lnTo>
                    <a:lnTo>
                      <a:pt x="0" y="5"/>
                    </a:lnTo>
                    <a:lnTo>
                      <a:pt x="0" y="5"/>
                    </a:lnTo>
                    <a:lnTo>
                      <a:pt x="3" y="4"/>
                    </a:lnTo>
                    <a:lnTo>
                      <a:pt x="3" y="4"/>
                    </a:lnTo>
                    <a:lnTo>
                      <a:pt x="3" y="4"/>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6" name="Google Shape;966;p14"/>
              <p:cNvSpPr/>
              <p:nvPr/>
            </p:nvSpPr>
            <p:spPr>
              <a:xfrm>
                <a:off x="5918" y="2670"/>
                <a:ext cx="3" cy="5"/>
              </a:xfrm>
              <a:custGeom>
                <a:rect b="b" l="l" r="r" t="t"/>
                <a:pathLst>
                  <a:path extrusionOk="0" h="5" w="3">
                    <a:moveTo>
                      <a:pt x="3" y="0"/>
                    </a:moveTo>
                    <a:lnTo>
                      <a:pt x="3" y="4"/>
                    </a:lnTo>
                    <a:lnTo>
                      <a:pt x="0" y="5"/>
                    </a:lnTo>
                    <a:lnTo>
                      <a:pt x="0" y="1"/>
                    </a:lnTo>
                    <a:lnTo>
                      <a:pt x="3" y="0"/>
                    </a:lnTo>
                    <a:moveTo>
                      <a:pt x="3" y="0"/>
                    </a:moveTo>
                    <a:lnTo>
                      <a:pt x="3" y="0"/>
                    </a:lnTo>
                    <a:lnTo>
                      <a:pt x="0" y="1"/>
                    </a:lnTo>
                    <a:lnTo>
                      <a:pt x="0" y="1"/>
                    </a:lnTo>
                    <a:lnTo>
                      <a:pt x="0" y="1"/>
                    </a:lnTo>
                    <a:lnTo>
                      <a:pt x="0" y="5"/>
                    </a:lnTo>
                    <a:lnTo>
                      <a:pt x="0" y="5"/>
                    </a:lnTo>
                    <a:lnTo>
                      <a:pt x="0" y="5"/>
                    </a:lnTo>
                    <a:lnTo>
                      <a:pt x="3" y="4"/>
                    </a:lnTo>
                    <a:lnTo>
                      <a:pt x="3" y="4"/>
                    </a:lnTo>
                    <a:lnTo>
                      <a:pt x="3" y="4"/>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7" name="Google Shape;967;p14"/>
              <p:cNvSpPr/>
              <p:nvPr/>
            </p:nvSpPr>
            <p:spPr>
              <a:xfrm>
                <a:off x="5877" y="2667"/>
                <a:ext cx="49" cy="35"/>
              </a:xfrm>
              <a:custGeom>
                <a:rect b="b" l="l" r="r" t="t"/>
                <a:pathLst>
                  <a:path extrusionOk="0" h="35" w="49">
                    <a:moveTo>
                      <a:pt x="34" y="32"/>
                    </a:moveTo>
                    <a:lnTo>
                      <a:pt x="16" y="22"/>
                    </a:lnTo>
                    <a:lnTo>
                      <a:pt x="11" y="19"/>
                    </a:lnTo>
                    <a:lnTo>
                      <a:pt x="1" y="11"/>
                    </a:lnTo>
                    <a:lnTo>
                      <a:pt x="0" y="7"/>
                    </a:lnTo>
                    <a:lnTo>
                      <a:pt x="0" y="0"/>
                    </a:lnTo>
                    <a:lnTo>
                      <a:pt x="4" y="1"/>
                    </a:lnTo>
                    <a:lnTo>
                      <a:pt x="10" y="6"/>
                    </a:lnTo>
                    <a:lnTo>
                      <a:pt x="15" y="7"/>
                    </a:lnTo>
                    <a:lnTo>
                      <a:pt x="27" y="15"/>
                    </a:lnTo>
                    <a:lnTo>
                      <a:pt x="32" y="18"/>
                    </a:lnTo>
                    <a:lnTo>
                      <a:pt x="47" y="28"/>
                    </a:lnTo>
                    <a:lnTo>
                      <a:pt x="49" y="33"/>
                    </a:lnTo>
                    <a:lnTo>
                      <a:pt x="45" y="35"/>
                    </a:lnTo>
                    <a:lnTo>
                      <a:pt x="34" y="3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8" name="Google Shape;968;p14"/>
              <p:cNvSpPr/>
              <p:nvPr/>
            </p:nvSpPr>
            <p:spPr>
              <a:xfrm>
                <a:off x="5877" y="2667"/>
                <a:ext cx="49" cy="36"/>
              </a:xfrm>
              <a:custGeom>
                <a:rect b="b" l="l" r="r" t="t"/>
                <a:pathLst>
                  <a:path extrusionOk="0" h="36" w="49">
                    <a:moveTo>
                      <a:pt x="1" y="0"/>
                    </a:moveTo>
                    <a:lnTo>
                      <a:pt x="4" y="2"/>
                    </a:lnTo>
                    <a:lnTo>
                      <a:pt x="10" y="6"/>
                    </a:lnTo>
                    <a:lnTo>
                      <a:pt x="15" y="7"/>
                    </a:lnTo>
                    <a:lnTo>
                      <a:pt x="27" y="15"/>
                    </a:lnTo>
                    <a:lnTo>
                      <a:pt x="32" y="18"/>
                    </a:lnTo>
                    <a:lnTo>
                      <a:pt x="47" y="28"/>
                    </a:lnTo>
                    <a:lnTo>
                      <a:pt x="49" y="33"/>
                    </a:lnTo>
                    <a:lnTo>
                      <a:pt x="45" y="35"/>
                    </a:lnTo>
                    <a:lnTo>
                      <a:pt x="34" y="32"/>
                    </a:lnTo>
                    <a:lnTo>
                      <a:pt x="16" y="22"/>
                    </a:lnTo>
                    <a:lnTo>
                      <a:pt x="11" y="19"/>
                    </a:lnTo>
                    <a:lnTo>
                      <a:pt x="2" y="10"/>
                    </a:lnTo>
                    <a:lnTo>
                      <a:pt x="1" y="7"/>
                    </a:lnTo>
                    <a:lnTo>
                      <a:pt x="1" y="0"/>
                    </a:lnTo>
                    <a:close/>
                    <a:moveTo>
                      <a:pt x="0" y="0"/>
                    </a:moveTo>
                    <a:lnTo>
                      <a:pt x="0" y="0"/>
                    </a:lnTo>
                    <a:lnTo>
                      <a:pt x="0" y="7"/>
                    </a:lnTo>
                    <a:lnTo>
                      <a:pt x="0" y="7"/>
                    </a:lnTo>
                    <a:lnTo>
                      <a:pt x="0" y="7"/>
                    </a:lnTo>
                    <a:lnTo>
                      <a:pt x="1" y="11"/>
                    </a:lnTo>
                    <a:lnTo>
                      <a:pt x="1" y="11"/>
                    </a:lnTo>
                    <a:lnTo>
                      <a:pt x="1" y="11"/>
                    </a:lnTo>
                    <a:lnTo>
                      <a:pt x="11" y="20"/>
                    </a:lnTo>
                    <a:lnTo>
                      <a:pt x="11" y="20"/>
                    </a:lnTo>
                    <a:lnTo>
                      <a:pt x="11" y="20"/>
                    </a:lnTo>
                    <a:lnTo>
                      <a:pt x="15" y="22"/>
                    </a:lnTo>
                    <a:lnTo>
                      <a:pt x="34" y="32"/>
                    </a:lnTo>
                    <a:lnTo>
                      <a:pt x="34" y="32"/>
                    </a:lnTo>
                    <a:lnTo>
                      <a:pt x="34" y="32"/>
                    </a:lnTo>
                    <a:lnTo>
                      <a:pt x="45" y="36"/>
                    </a:lnTo>
                    <a:lnTo>
                      <a:pt x="45" y="36"/>
                    </a:lnTo>
                    <a:lnTo>
                      <a:pt x="45" y="36"/>
                    </a:lnTo>
                    <a:lnTo>
                      <a:pt x="49" y="33"/>
                    </a:lnTo>
                    <a:lnTo>
                      <a:pt x="49" y="33"/>
                    </a:lnTo>
                    <a:lnTo>
                      <a:pt x="49" y="32"/>
                    </a:lnTo>
                    <a:lnTo>
                      <a:pt x="47" y="28"/>
                    </a:lnTo>
                    <a:lnTo>
                      <a:pt x="47" y="28"/>
                    </a:lnTo>
                    <a:lnTo>
                      <a:pt x="47" y="28"/>
                    </a:lnTo>
                    <a:lnTo>
                      <a:pt x="32" y="18"/>
                    </a:lnTo>
                    <a:lnTo>
                      <a:pt x="27" y="15"/>
                    </a:lnTo>
                    <a:lnTo>
                      <a:pt x="15" y="7"/>
                    </a:lnTo>
                    <a:lnTo>
                      <a:pt x="15" y="6"/>
                    </a:lnTo>
                    <a:lnTo>
                      <a:pt x="15" y="6"/>
                    </a:lnTo>
                    <a:lnTo>
                      <a:pt x="10" y="6"/>
                    </a:lnTo>
                    <a:lnTo>
                      <a:pt x="5" y="1"/>
                    </a:lnTo>
                    <a:lnTo>
                      <a:pt x="5" y="1"/>
                    </a:lnTo>
                    <a:lnTo>
                      <a:pt x="4" y="1"/>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9" name="Google Shape;969;p14"/>
              <p:cNvSpPr/>
              <p:nvPr/>
            </p:nvSpPr>
            <p:spPr>
              <a:xfrm>
                <a:off x="5877" y="2667"/>
                <a:ext cx="49" cy="36"/>
              </a:xfrm>
              <a:custGeom>
                <a:rect b="b" l="l" r="r" t="t"/>
                <a:pathLst>
                  <a:path extrusionOk="0" h="36" w="49">
                    <a:moveTo>
                      <a:pt x="1" y="0"/>
                    </a:moveTo>
                    <a:lnTo>
                      <a:pt x="4" y="2"/>
                    </a:lnTo>
                    <a:lnTo>
                      <a:pt x="10" y="6"/>
                    </a:lnTo>
                    <a:lnTo>
                      <a:pt x="15" y="7"/>
                    </a:lnTo>
                    <a:lnTo>
                      <a:pt x="27" y="15"/>
                    </a:lnTo>
                    <a:lnTo>
                      <a:pt x="32" y="18"/>
                    </a:lnTo>
                    <a:lnTo>
                      <a:pt x="47" y="28"/>
                    </a:lnTo>
                    <a:lnTo>
                      <a:pt x="49" y="33"/>
                    </a:lnTo>
                    <a:lnTo>
                      <a:pt x="45" y="35"/>
                    </a:lnTo>
                    <a:lnTo>
                      <a:pt x="34" y="32"/>
                    </a:lnTo>
                    <a:lnTo>
                      <a:pt x="16" y="22"/>
                    </a:lnTo>
                    <a:lnTo>
                      <a:pt x="11" y="19"/>
                    </a:lnTo>
                    <a:lnTo>
                      <a:pt x="2" y="10"/>
                    </a:lnTo>
                    <a:lnTo>
                      <a:pt x="1" y="7"/>
                    </a:lnTo>
                    <a:lnTo>
                      <a:pt x="1" y="0"/>
                    </a:lnTo>
                    <a:moveTo>
                      <a:pt x="0" y="0"/>
                    </a:moveTo>
                    <a:lnTo>
                      <a:pt x="0" y="0"/>
                    </a:lnTo>
                    <a:lnTo>
                      <a:pt x="0" y="7"/>
                    </a:lnTo>
                    <a:lnTo>
                      <a:pt x="0" y="7"/>
                    </a:lnTo>
                    <a:lnTo>
                      <a:pt x="0" y="7"/>
                    </a:lnTo>
                    <a:lnTo>
                      <a:pt x="1" y="11"/>
                    </a:lnTo>
                    <a:lnTo>
                      <a:pt x="1" y="11"/>
                    </a:lnTo>
                    <a:lnTo>
                      <a:pt x="1" y="11"/>
                    </a:lnTo>
                    <a:lnTo>
                      <a:pt x="11" y="20"/>
                    </a:lnTo>
                    <a:lnTo>
                      <a:pt x="11" y="20"/>
                    </a:lnTo>
                    <a:lnTo>
                      <a:pt x="11" y="20"/>
                    </a:lnTo>
                    <a:lnTo>
                      <a:pt x="15" y="22"/>
                    </a:lnTo>
                    <a:lnTo>
                      <a:pt x="34" y="32"/>
                    </a:lnTo>
                    <a:lnTo>
                      <a:pt x="34" y="32"/>
                    </a:lnTo>
                    <a:lnTo>
                      <a:pt x="34" y="32"/>
                    </a:lnTo>
                    <a:lnTo>
                      <a:pt x="45" y="36"/>
                    </a:lnTo>
                    <a:lnTo>
                      <a:pt x="45" y="36"/>
                    </a:lnTo>
                    <a:lnTo>
                      <a:pt x="45" y="36"/>
                    </a:lnTo>
                    <a:lnTo>
                      <a:pt x="49" y="33"/>
                    </a:lnTo>
                    <a:lnTo>
                      <a:pt x="49" y="33"/>
                    </a:lnTo>
                    <a:lnTo>
                      <a:pt x="49" y="32"/>
                    </a:lnTo>
                    <a:lnTo>
                      <a:pt x="47" y="28"/>
                    </a:lnTo>
                    <a:lnTo>
                      <a:pt x="47" y="28"/>
                    </a:lnTo>
                    <a:lnTo>
                      <a:pt x="47" y="28"/>
                    </a:lnTo>
                    <a:lnTo>
                      <a:pt x="32" y="18"/>
                    </a:lnTo>
                    <a:lnTo>
                      <a:pt x="27" y="15"/>
                    </a:lnTo>
                    <a:lnTo>
                      <a:pt x="15" y="7"/>
                    </a:lnTo>
                    <a:lnTo>
                      <a:pt x="15" y="6"/>
                    </a:lnTo>
                    <a:lnTo>
                      <a:pt x="15" y="6"/>
                    </a:lnTo>
                    <a:lnTo>
                      <a:pt x="10" y="6"/>
                    </a:lnTo>
                    <a:lnTo>
                      <a:pt x="5" y="1"/>
                    </a:lnTo>
                    <a:lnTo>
                      <a:pt x="5" y="1"/>
                    </a:lnTo>
                    <a:lnTo>
                      <a:pt x="4" y="1"/>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0" name="Google Shape;970;p14"/>
              <p:cNvSpPr/>
              <p:nvPr/>
            </p:nvSpPr>
            <p:spPr>
              <a:xfrm>
                <a:off x="6109" y="2617"/>
                <a:ext cx="21" cy="15"/>
              </a:xfrm>
              <a:custGeom>
                <a:rect b="b" l="l" r="r" t="t"/>
                <a:pathLst>
                  <a:path extrusionOk="0" h="15" w="21">
                    <a:moveTo>
                      <a:pt x="0" y="11"/>
                    </a:moveTo>
                    <a:lnTo>
                      <a:pt x="1" y="2"/>
                    </a:lnTo>
                    <a:lnTo>
                      <a:pt x="16" y="0"/>
                    </a:lnTo>
                    <a:lnTo>
                      <a:pt x="21" y="6"/>
                    </a:lnTo>
                    <a:lnTo>
                      <a:pt x="21" y="14"/>
                    </a:lnTo>
                    <a:lnTo>
                      <a:pt x="8" y="15"/>
                    </a:lnTo>
                    <a:lnTo>
                      <a:pt x="0"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1" name="Google Shape;971;p14"/>
              <p:cNvSpPr/>
              <p:nvPr/>
            </p:nvSpPr>
            <p:spPr>
              <a:xfrm>
                <a:off x="6109" y="2617"/>
                <a:ext cx="21" cy="15"/>
              </a:xfrm>
              <a:custGeom>
                <a:rect b="b" l="l" r="r" t="t"/>
                <a:pathLst>
                  <a:path extrusionOk="0" h="15" w="21">
                    <a:moveTo>
                      <a:pt x="16" y="1"/>
                    </a:moveTo>
                    <a:lnTo>
                      <a:pt x="20" y="6"/>
                    </a:lnTo>
                    <a:lnTo>
                      <a:pt x="20" y="14"/>
                    </a:lnTo>
                    <a:lnTo>
                      <a:pt x="8" y="15"/>
                    </a:lnTo>
                    <a:lnTo>
                      <a:pt x="1" y="10"/>
                    </a:lnTo>
                    <a:lnTo>
                      <a:pt x="1" y="2"/>
                    </a:lnTo>
                    <a:lnTo>
                      <a:pt x="16" y="1"/>
                    </a:lnTo>
                    <a:close/>
                    <a:moveTo>
                      <a:pt x="16" y="0"/>
                    </a:moveTo>
                    <a:lnTo>
                      <a:pt x="16" y="0"/>
                    </a:lnTo>
                    <a:lnTo>
                      <a:pt x="1" y="2"/>
                    </a:lnTo>
                    <a:lnTo>
                      <a:pt x="1" y="2"/>
                    </a:lnTo>
                    <a:lnTo>
                      <a:pt x="1" y="2"/>
                    </a:lnTo>
                    <a:lnTo>
                      <a:pt x="0" y="10"/>
                    </a:lnTo>
                    <a:lnTo>
                      <a:pt x="0" y="11"/>
                    </a:lnTo>
                    <a:lnTo>
                      <a:pt x="0" y="11"/>
                    </a:lnTo>
                    <a:lnTo>
                      <a:pt x="8" y="15"/>
                    </a:lnTo>
                    <a:lnTo>
                      <a:pt x="8" y="15"/>
                    </a:lnTo>
                    <a:lnTo>
                      <a:pt x="8" y="15"/>
                    </a:lnTo>
                    <a:lnTo>
                      <a:pt x="20" y="14"/>
                    </a:lnTo>
                    <a:lnTo>
                      <a:pt x="21" y="14"/>
                    </a:lnTo>
                    <a:lnTo>
                      <a:pt x="21" y="14"/>
                    </a:lnTo>
                    <a:lnTo>
                      <a:pt x="21" y="6"/>
                    </a:lnTo>
                    <a:lnTo>
                      <a:pt x="21" y="6"/>
                    </a:lnTo>
                    <a:lnTo>
                      <a:pt x="21" y="6"/>
                    </a:lnTo>
                    <a:lnTo>
                      <a:pt x="16" y="0"/>
                    </a:lnTo>
                    <a:lnTo>
                      <a:pt x="16" y="0"/>
                    </a:lnTo>
                    <a:lnTo>
                      <a:pt x="1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2" name="Google Shape;972;p14"/>
              <p:cNvSpPr/>
              <p:nvPr/>
            </p:nvSpPr>
            <p:spPr>
              <a:xfrm>
                <a:off x="6109" y="2617"/>
                <a:ext cx="21" cy="15"/>
              </a:xfrm>
              <a:custGeom>
                <a:rect b="b" l="l" r="r" t="t"/>
                <a:pathLst>
                  <a:path extrusionOk="0" h="15" w="21">
                    <a:moveTo>
                      <a:pt x="16" y="1"/>
                    </a:moveTo>
                    <a:lnTo>
                      <a:pt x="20" y="6"/>
                    </a:lnTo>
                    <a:lnTo>
                      <a:pt x="20" y="14"/>
                    </a:lnTo>
                    <a:lnTo>
                      <a:pt x="8" y="15"/>
                    </a:lnTo>
                    <a:lnTo>
                      <a:pt x="1" y="10"/>
                    </a:lnTo>
                    <a:lnTo>
                      <a:pt x="1" y="2"/>
                    </a:lnTo>
                    <a:lnTo>
                      <a:pt x="16" y="1"/>
                    </a:lnTo>
                    <a:moveTo>
                      <a:pt x="16" y="0"/>
                    </a:moveTo>
                    <a:lnTo>
                      <a:pt x="16" y="0"/>
                    </a:lnTo>
                    <a:lnTo>
                      <a:pt x="1" y="2"/>
                    </a:lnTo>
                    <a:lnTo>
                      <a:pt x="1" y="2"/>
                    </a:lnTo>
                    <a:lnTo>
                      <a:pt x="1" y="2"/>
                    </a:lnTo>
                    <a:lnTo>
                      <a:pt x="0" y="10"/>
                    </a:lnTo>
                    <a:lnTo>
                      <a:pt x="0" y="11"/>
                    </a:lnTo>
                    <a:lnTo>
                      <a:pt x="0" y="11"/>
                    </a:lnTo>
                    <a:lnTo>
                      <a:pt x="8" y="15"/>
                    </a:lnTo>
                    <a:lnTo>
                      <a:pt x="8" y="15"/>
                    </a:lnTo>
                    <a:lnTo>
                      <a:pt x="8" y="15"/>
                    </a:lnTo>
                    <a:lnTo>
                      <a:pt x="20" y="14"/>
                    </a:lnTo>
                    <a:lnTo>
                      <a:pt x="21" y="14"/>
                    </a:lnTo>
                    <a:lnTo>
                      <a:pt x="21" y="14"/>
                    </a:lnTo>
                    <a:lnTo>
                      <a:pt x="21" y="6"/>
                    </a:lnTo>
                    <a:lnTo>
                      <a:pt x="21" y="6"/>
                    </a:lnTo>
                    <a:lnTo>
                      <a:pt x="21" y="6"/>
                    </a:lnTo>
                    <a:lnTo>
                      <a:pt x="16" y="0"/>
                    </a:lnTo>
                    <a:lnTo>
                      <a:pt x="16" y="0"/>
                    </a:lnTo>
                    <a:lnTo>
                      <a:pt x="1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3" name="Google Shape;973;p14"/>
              <p:cNvSpPr/>
              <p:nvPr/>
            </p:nvSpPr>
            <p:spPr>
              <a:xfrm>
                <a:off x="6127" y="2594"/>
                <a:ext cx="28" cy="14"/>
              </a:xfrm>
              <a:custGeom>
                <a:rect b="b" l="l" r="r" t="t"/>
                <a:pathLst>
                  <a:path extrusionOk="0" h="14" w="28">
                    <a:moveTo>
                      <a:pt x="0" y="11"/>
                    </a:moveTo>
                    <a:lnTo>
                      <a:pt x="16" y="2"/>
                    </a:lnTo>
                    <a:lnTo>
                      <a:pt x="22" y="0"/>
                    </a:lnTo>
                    <a:lnTo>
                      <a:pt x="28" y="4"/>
                    </a:lnTo>
                    <a:lnTo>
                      <a:pt x="8" y="14"/>
                    </a:lnTo>
                    <a:lnTo>
                      <a:pt x="0"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4" name="Google Shape;974;p14"/>
              <p:cNvSpPr/>
              <p:nvPr/>
            </p:nvSpPr>
            <p:spPr>
              <a:xfrm>
                <a:off x="6127" y="2593"/>
                <a:ext cx="28" cy="15"/>
              </a:xfrm>
              <a:custGeom>
                <a:rect b="b" l="l" r="r" t="t"/>
                <a:pathLst>
                  <a:path extrusionOk="0" h="15" w="28">
                    <a:moveTo>
                      <a:pt x="22" y="1"/>
                    </a:moveTo>
                    <a:lnTo>
                      <a:pt x="28" y="5"/>
                    </a:lnTo>
                    <a:lnTo>
                      <a:pt x="8" y="15"/>
                    </a:lnTo>
                    <a:lnTo>
                      <a:pt x="1" y="12"/>
                    </a:lnTo>
                    <a:lnTo>
                      <a:pt x="16" y="4"/>
                    </a:lnTo>
                    <a:lnTo>
                      <a:pt x="22" y="1"/>
                    </a:lnTo>
                    <a:close/>
                    <a:moveTo>
                      <a:pt x="22" y="0"/>
                    </a:moveTo>
                    <a:lnTo>
                      <a:pt x="22" y="0"/>
                    </a:lnTo>
                    <a:lnTo>
                      <a:pt x="16" y="3"/>
                    </a:lnTo>
                    <a:lnTo>
                      <a:pt x="1" y="12"/>
                    </a:lnTo>
                    <a:lnTo>
                      <a:pt x="0" y="12"/>
                    </a:lnTo>
                    <a:lnTo>
                      <a:pt x="1" y="12"/>
                    </a:lnTo>
                    <a:lnTo>
                      <a:pt x="8" y="15"/>
                    </a:lnTo>
                    <a:lnTo>
                      <a:pt x="9" y="15"/>
                    </a:lnTo>
                    <a:lnTo>
                      <a:pt x="9" y="15"/>
                    </a:lnTo>
                    <a:lnTo>
                      <a:pt x="28" y="5"/>
                    </a:lnTo>
                    <a:lnTo>
                      <a:pt x="28" y="5"/>
                    </a:lnTo>
                    <a:lnTo>
                      <a:pt x="28" y="4"/>
                    </a:lnTo>
                    <a:lnTo>
                      <a:pt x="22" y="0"/>
                    </a:lnTo>
                    <a:lnTo>
                      <a:pt x="22" y="0"/>
                    </a:lnTo>
                    <a:lnTo>
                      <a:pt x="2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5" name="Google Shape;975;p14"/>
              <p:cNvSpPr/>
              <p:nvPr/>
            </p:nvSpPr>
            <p:spPr>
              <a:xfrm>
                <a:off x="6127" y="2593"/>
                <a:ext cx="28" cy="15"/>
              </a:xfrm>
              <a:custGeom>
                <a:rect b="b" l="l" r="r" t="t"/>
                <a:pathLst>
                  <a:path extrusionOk="0" h="15" w="28">
                    <a:moveTo>
                      <a:pt x="22" y="1"/>
                    </a:moveTo>
                    <a:lnTo>
                      <a:pt x="28" y="5"/>
                    </a:lnTo>
                    <a:lnTo>
                      <a:pt x="8" y="15"/>
                    </a:lnTo>
                    <a:lnTo>
                      <a:pt x="1" y="12"/>
                    </a:lnTo>
                    <a:lnTo>
                      <a:pt x="16" y="4"/>
                    </a:lnTo>
                    <a:lnTo>
                      <a:pt x="22" y="1"/>
                    </a:lnTo>
                    <a:moveTo>
                      <a:pt x="22" y="0"/>
                    </a:moveTo>
                    <a:lnTo>
                      <a:pt x="22" y="0"/>
                    </a:lnTo>
                    <a:lnTo>
                      <a:pt x="16" y="3"/>
                    </a:lnTo>
                    <a:lnTo>
                      <a:pt x="1" y="12"/>
                    </a:lnTo>
                    <a:lnTo>
                      <a:pt x="0" y="12"/>
                    </a:lnTo>
                    <a:lnTo>
                      <a:pt x="1" y="12"/>
                    </a:lnTo>
                    <a:lnTo>
                      <a:pt x="8" y="15"/>
                    </a:lnTo>
                    <a:lnTo>
                      <a:pt x="9" y="15"/>
                    </a:lnTo>
                    <a:lnTo>
                      <a:pt x="9" y="15"/>
                    </a:lnTo>
                    <a:lnTo>
                      <a:pt x="28" y="5"/>
                    </a:lnTo>
                    <a:lnTo>
                      <a:pt x="28" y="5"/>
                    </a:lnTo>
                    <a:lnTo>
                      <a:pt x="28" y="4"/>
                    </a:lnTo>
                    <a:lnTo>
                      <a:pt x="22" y="0"/>
                    </a:lnTo>
                    <a:lnTo>
                      <a:pt x="22" y="0"/>
                    </a:lnTo>
                    <a:lnTo>
                      <a:pt x="2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6" name="Google Shape;976;p14"/>
              <p:cNvSpPr/>
              <p:nvPr/>
            </p:nvSpPr>
            <p:spPr>
              <a:xfrm>
                <a:off x="6030" y="2928"/>
                <a:ext cx="101" cy="147"/>
              </a:xfrm>
              <a:custGeom>
                <a:rect b="b" l="l" r="r" t="t"/>
                <a:pathLst>
                  <a:path extrusionOk="0" h="147" w="101">
                    <a:moveTo>
                      <a:pt x="31" y="143"/>
                    </a:moveTo>
                    <a:lnTo>
                      <a:pt x="42" y="133"/>
                    </a:lnTo>
                    <a:lnTo>
                      <a:pt x="43" y="120"/>
                    </a:lnTo>
                    <a:lnTo>
                      <a:pt x="31" y="109"/>
                    </a:lnTo>
                    <a:lnTo>
                      <a:pt x="19" y="105"/>
                    </a:lnTo>
                    <a:lnTo>
                      <a:pt x="19" y="96"/>
                    </a:lnTo>
                    <a:lnTo>
                      <a:pt x="34" y="93"/>
                    </a:lnTo>
                    <a:lnTo>
                      <a:pt x="37" y="79"/>
                    </a:lnTo>
                    <a:lnTo>
                      <a:pt x="31" y="55"/>
                    </a:lnTo>
                    <a:lnTo>
                      <a:pt x="24" y="41"/>
                    </a:lnTo>
                    <a:lnTo>
                      <a:pt x="7" y="16"/>
                    </a:lnTo>
                    <a:lnTo>
                      <a:pt x="0" y="9"/>
                    </a:lnTo>
                    <a:lnTo>
                      <a:pt x="0" y="0"/>
                    </a:lnTo>
                    <a:lnTo>
                      <a:pt x="19" y="15"/>
                    </a:lnTo>
                    <a:lnTo>
                      <a:pt x="24" y="15"/>
                    </a:lnTo>
                    <a:lnTo>
                      <a:pt x="33" y="24"/>
                    </a:lnTo>
                    <a:lnTo>
                      <a:pt x="33" y="32"/>
                    </a:lnTo>
                    <a:lnTo>
                      <a:pt x="41" y="48"/>
                    </a:lnTo>
                    <a:lnTo>
                      <a:pt x="46" y="53"/>
                    </a:lnTo>
                    <a:lnTo>
                      <a:pt x="49" y="50"/>
                    </a:lnTo>
                    <a:lnTo>
                      <a:pt x="48" y="41"/>
                    </a:lnTo>
                    <a:lnTo>
                      <a:pt x="56" y="49"/>
                    </a:lnTo>
                    <a:lnTo>
                      <a:pt x="59" y="64"/>
                    </a:lnTo>
                    <a:lnTo>
                      <a:pt x="72" y="72"/>
                    </a:lnTo>
                    <a:lnTo>
                      <a:pt x="86" y="69"/>
                    </a:lnTo>
                    <a:lnTo>
                      <a:pt x="90" y="61"/>
                    </a:lnTo>
                    <a:lnTo>
                      <a:pt x="101" y="58"/>
                    </a:lnTo>
                    <a:lnTo>
                      <a:pt x="101" y="72"/>
                    </a:lnTo>
                    <a:lnTo>
                      <a:pt x="95" y="79"/>
                    </a:lnTo>
                    <a:lnTo>
                      <a:pt x="93" y="99"/>
                    </a:lnTo>
                    <a:lnTo>
                      <a:pt x="84" y="95"/>
                    </a:lnTo>
                    <a:lnTo>
                      <a:pt x="73" y="95"/>
                    </a:lnTo>
                    <a:lnTo>
                      <a:pt x="72" y="100"/>
                    </a:lnTo>
                    <a:lnTo>
                      <a:pt x="76" y="107"/>
                    </a:lnTo>
                    <a:lnTo>
                      <a:pt x="69" y="114"/>
                    </a:lnTo>
                    <a:lnTo>
                      <a:pt x="54" y="144"/>
                    </a:lnTo>
                    <a:lnTo>
                      <a:pt x="43" y="147"/>
                    </a:lnTo>
                    <a:lnTo>
                      <a:pt x="31" y="14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7" name="Google Shape;977;p14"/>
              <p:cNvSpPr/>
              <p:nvPr/>
            </p:nvSpPr>
            <p:spPr>
              <a:xfrm>
                <a:off x="6029" y="2927"/>
                <a:ext cx="102" cy="148"/>
              </a:xfrm>
              <a:custGeom>
                <a:rect b="b" l="l" r="r" t="t"/>
                <a:pathLst>
                  <a:path extrusionOk="0" h="148" w="102">
                    <a:moveTo>
                      <a:pt x="1" y="1"/>
                    </a:moveTo>
                    <a:lnTo>
                      <a:pt x="20" y="17"/>
                    </a:lnTo>
                    <a:lnTo>
                      <a:pt x="25" y="17"/>
                    </a:lnTo>
                    <a:lnTo>
                      <a:pt x="34" y="25"/>
                    </a:lnTo>
                    <a:lnTo>
                      <a:pt x="34" y="33"/>
                    </a:lnTo>
                    <a:lnTo>
                      <a:pt x="41" y="49"/>
                    </a:lnTo>
                    <a:lnTo>
                      <a:pt x="48" y="55"/>
                    </a:lnTo>
                    <a:lnTo>
                      <a:pt x="50" y="51"/>
                    </a:lnTo>
                    <a:lnTo>
                      <a:pt x="49" y="43"/>
                    </a:lnTo>
                    <a:lnTo>
                      <a:pt x="56" y="51"/>
                    </a:lnTo>
                    <a:lnTo>
                      <a:pt x="60" y="65"/>
                    </a:lnTo>
                    <a:lnTo>
                      <a:pt x="73" y="73"/>
                    </a:lnTo>
                    <a:lnTo>
                      <a:pt x="87" y="70"/>
                    </a:lnTo>
                    <a:lnTo>
                      <a:pt x="91" y="62"/>
                    </a:lnTo>
                    <a:lnTo>
                      <a:pt x="102" y="59"/>
                    </a:lnTo>
                    <a:lnTo>
                      <a:pt x="102" y="73"/>
                    </a:lnTo>
                    <a:lnTo>
                      <a:pt x="96" y="80"/>
                    </a:lnTo>
                    <a:lnTo>
                      <a:pt x="94" y="100"/>
                    </a:lnTo>
                    <a:lnTo>
                      <a:pt x="85" y="96"/>
                    </a:lnTo>
                    <a:lnTo>
                      <a:pt x="74" y="96"/>
                    </a:lnTo>
                    <a:lnTo>
                      <a:pt x="73" y="101"/>
                    </a:lnTo>
                    <a:lnTo>
                      <a:pt x="76" y="108"/>
                    </a:lnTo>
                    <a:lnTo>
                      <a:pt x="70" y="115"/>
                    </a:lnTo>
                    <a:lnTo>
                      <a:pt x="55" y="145"/>
                    </a:lnTo>
                    <a:lnTo>
                      <a:pt x="44" y="148"/>
                    </a:lnTo>
                    <a:lnTo>
                      <a:pt x="32" y="144"/>
                    </a:lnTo>
                    <a:lnTo>
                      <a:pt x="43" y="134"/>
                    </a:lnTo>
                    <a:lnTo>
                      <a:pt x="44" y="121"/>
                    </a:lnTo>
                    <a:lnTo>
                      <a:pt x="32" y="110"/>
                    </a:lnTo>
                    <a:lnTo>
                      <a:pt x="20" y="105"/>
                    </a:lnTo>
                    <a:lnTo>
                      <a:pt x="20" y="97"/>
                    </a:lnTo>
                    <a:lnTo>
                      <a:pt x="35" y="94"/>
                    </a:lnTo>
                    <a:lnTo>
                      <a:pt x="39" y="80"/>
                    </a:lnTo>
                    <a:lnTo>
                      <a:pt x="32" y="56"/>
                    </a:lnTo>
                    <a:lnTo>
                      <a:pt x="25" y="42"/>
                    </a:lnTo>
                    <a:lnTo>
                      <a:pt x="8" y="17"/>
                    </a:lnTo>
                    <a:lnTo>
                      <a:pt x="1" y="10"/>
                    </a:lnTo>
                    <a:lnTo>
                      <a:pt x="1" y="1"/>
                    </a:lnTo>
                    <a:close/>
                    <a:moveTo>
                      <a:pt x="0" y="0"/>
                    </a:moveTo>
                    <a:lnTo>
                      <a:pt x="0" y="1"/>
                    </a:lnTo>
                    <a:lnTo>
                      <a:pt x="0" y="10"/>
                    </a:lnTo>
                    <a:lnTo>
                      <a:pt x="0" y="10"/>
                    </a:lnTo>
                    <a:lnTo>
                      <a:pt x="0" y="10"/>
                    </a:lnTo>
                    <a:lnTo>
                      <a:pt x="8" y="17"/>
                    </a:lnTo>
                    <a:lnTo>
                      <a:pt x="25" y="42"/>
                    </a:lnTo>
                    <a:lnTo>
                      <a:pt x="32" y="56"/>
                    </a:lnTo>
                    <a:lnTo>
                      <a:pt x="38" y="80"/>
                    </a:lnTo>
                    <a:lnTo>
                      <a:pt x="35" y="94"/>
                    </a:lnTo>
                    <a:lnTo>
                      <a:pt x="20" y="97"/>
                    </a:lnTo>
                    <a:lnTo>
                      <a:pt x="20" y="97"/>
                    </a:lnTo>
                    <a:lnTo>
                      <a:pt x="20" y="97"/>
                    </a:lnTo>
                    <a:lnTo>
                      <a:pt x="20" y="105"/>
                    </a:lnTo>
                    <a:lnTo>
                      <a:pt x="20" y="106"/>
                    </a:lnTo>
                    <a:lnTo>
                      <a:pt x="20" y="106"/>
                    </a:lnTo>
                    <a:lnTo>
                      <a:pt x="32" y="110"/>
                    </a:lnTo>
                    <a:lnTo>
                      <a:pt x="44" y="121"/>
                    </a:lnTo>
                    <a:lnTo>
                      <a:pt x="42" y="134"/>
                    </a:lnTo>
                    <a:lnTo>
                      <a:pt x="32" y="143"/>
                    </a:lnTo>
                    <a:lnTo>
                      <a:pt x="32" y="144"/>
                    </a:lnTo>
                    <a:lnTo>
                      <a:pt x="32" y="144"/>
                    </a:lnTo>
                    <a:lnTo>
                      <a:pt x="44" y="148"/>
                    </a:lnTo>
                    <a:lnTo>
                      <a:pt x="44" y="148"/>
                    </a:lnTo>
                    <a:lnTo>
                      <a:pt x="44" y="148"/>
                    </a:lnTo>
                    <a:lnTo>
                      <a:pt x="55" y="145"/>
                    </a:lnTo>
                    <a:lnTo>
                      <a:pt x="55" y="145"/>
                    </a:lnTo>
                    <a:lnTo>
                      <a:pt x="55" y="145"/>
                    </a:lnTo>
                    <a:lnTo>
                      <a:pt x="71" y="116"/>
                    </a:lnTo>
                    <a:lnTo>
                      <a:pt x="77" y="108"/>
                    </a:lnTo>
                    <a:lnTo>
                      <a:pt x="77" y="108"/>
                    </a:lnTo>
                    <a:lnTo>
                      <a:pt x="77" y="108"/>
                    </a:lnTo>
                    <a:lnTo>
                      <a:pt x="73" y="101"/>
                    </a:lnTo>
                    <a:lnTo>
                      <a:pt x="74" y="96"/>
                    </a:lnTo>
                    <a:lnTo>
                      <a:pt x="85" y="96"/>
                    </a:lnTo>
                    <a:lnTo>
                      <a:pt x="94" y="100"/>
                    </a:lnTo>
                    <a:lnTo>
                      <a:pt x="95" y="100"/>
                    </a:lnTo>
                    <a:lnTo>
                      <a:pt x="95" y="100"/>
                    </a:lnTo>
                    <a:lnTo>
                      <a:pt x="97" y="80"/>
                    </a:lnTo>
                    <a:lnTo>
                      <a:pt x="102" y="73"/>
                    </a:lnTo>
                    <a:lnTo>
                      <a:pt x="102" y="73"/>
                    </a:lnTo>
                    <a:lnTo>
                      <a:pt x="102" y="73"/>
                    </a:lnTo>
                    <a:lnTo>
                      <a:pt x="102" y="59"/>
                    </a:lnTo>
                    <a:lnTo>
                      <a:pt x="102" y="58"/>
                    </a:lnTo>
                    <a:lnTo>
                      <a:pt x="102" y="59"/>
                    </a:lnTo>
                    <a:lnTo>
                      <a:pt x="91" y="61"/>
                    </a:lnTo>
                    <a:lnTo>
                      <a:pt x="91" y="61"/>
                    </a:lnTo>
                    <a:lnTo>
                      <a:pt x="91" y="61"/>
                    </a:lnTo>
                    <a:lnTo>
                      <a:pt x="86" y="70"/>
                    </a:lnTo>
                    <a:lnTo>
                      <a:pt x="73" y="72"/>
                    </a:lnTo>
                    <a:lnTo>
                      <a:pt x="60" y="65"/>
                    </a:lnTo>
                    <a:lnTo>
                      <a:pt x="57" y="50"/>
                    </a:lnTo>
                    <a:lnTo>
                      <a:pt x="57" y="50"/>
                    </a:lnTo>
                    <a:lnTo>
                      <a:pt x="57" y="50"/>
                    </a:lnTo>
                    <a:lnTo>
                      <a:pt x="49" y="43"/>
                    </a:lnTo>
                    <a:lnTo>
                      <a:pt x="48" y="42"/>
                    </a:lnTo>
                    <a:lnTo>
                      <a:pt x="48" y="43"/>
                    </a:lnTo>
                    <a:lnTo>
                      <a:pt x="50" y="50"/>
                    </a:lnTo>
                    <a:lnTo>
                      <a:pt x="47" y="54"/>
                    </a:lnTo>
                    <a:lnTo>
                      <a:pt x="42" y="49"/>
                    </a:lnTo>
                    <a:lnTo>
                      <a:pt x="34" y="33"/>
                    </a:lnTo>
                    <a:lnTo>
                      <a:pt x="34" y="25"/>
                    </a:lnTo>
                    <a:lnTo>
                      <a:pt x="34" y="25"/>
                    </a:lnTo>
                    <a:lnTo>
                      <a:pt x="34" y="25"/>
                    </a:lnTo>
                    <a:lnTo>
                      <a:pt x="25" y="16"/>
                    </a:lnTo>
                    <a:lnTo>
                      <a:pt x="25" y="16"/>
                    </a:lnTo>
                    <a:lnTo>
                      <a:pt x="25" y="16"/>
                    </a:lnTo>
                    <a:lnTo>
                      <a:pt x="20" y="16"/>
                    </a:lnTo>
                    <a:lnTo>
                      <a:pt x="1" y="1"/>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8" name="Google Shape;978;p14"/>
              <p:cNvSpPr/>
              <p:nvPr/>
            </p:nvSpPr>
            <p:spPr>
              <a:xfrm>
                <a:off x="6029" y="2927"/>
                <a:ext cx="102" cy="148"/>
              </a:xfrm>
              <a:custGeom>
                <a:rect b="b" l="l" r="r" t="t"/>
                <a:pathLst>
                  <a:path extrusionOk="0" h="148" w="102">
                    <a:moveTo>
                      <a:pt x="1" y="1"/>
                    </a:moveTo>
                    <a:lnTo>
                      <a:pt x="20" y="17"/>
                    </a:lnTo>
                    <a:lnTo>
                      <a:pt x="25" y="17"/>
                    </a:lnTo>
                    <a:lnTo>
                      <a:pt x="34" y="25"/>
                    </a:lnTo>
                    <a:lnTo>
                      <a:pt x="34" y="33"/>
                    </a:lnTo>
                    <a:lnTo>
                      <a:pt x="41" y="49"/>
                    </a:lnTo>
                    <a:lnTo>
                      <a:pt x="48" y="55"/>
                    </a:lnTo>
                    <a:lnTo>
                      <a:pt x="50" y="51"/>
                    </a:lnTo>
                    <a:lnTo>
                      <a:pt x="49" y="43"/>
                    </a:lnTo>
                    <a:lnTo>
                      <a:pt x="56" y="51"/>
                    </a:lnTo>
                    <a:lnTo>
                      <a:pt x="60" y="65"/>
                    </a:lnTo>
                    <a:lnTo>
                      <a:pt x="73" y="73"/>
                    </a:lnTo>
                    <a:lnTo>
                      <a:pt x="87" y="70"/>
                    </a:lnTo>
                    <a:lnTo>
                      <a:pt x="91" y="62"/>
                    </a:lnTo>
                    <a:lnTo>
                      <a:pt x="102" y="59"/>
                    </a:lnTo>
                    <a:lnTo>
                      <a:pt x="102" y="73"/>
                    </a:lnTo>
                    <a:lnTo>
                      <a:pt x="96" y="80"/>
                    </a:lnTo>
                    <a:lnTo>
                      <a:pt x="94" y="100"/>
                    </a:lnTo>
                    <a:lnTo>
                      <a:pt x="85" y="96"/>
                    </a:lnTo>
                    <a:lnTo>
                      <a:pt x="74" y="96"/>
                    </a:lnTo>
                    <a:lnTo>
                      <a:pt x="73" y="101"/>
                    </a:lnTo>
                    <a:lnTo>
                      <a:pt x="76" y="108"/>
                    </a:lnTo>
                    <a:lnTo>
                      <a:pt x="70" y="115"/>
                    </a:lnTo>
                    <a:lnTo>
                      <a:pt x="55" y="145"/>
                    </a:lnTo>
                    <a:lnTo>
                      <a:pt x="44" y="148"/>
                    </a:lnTo>
                    <a:lnTo>
                      <a:pt x="32" y="144"/>
                    </a:lnTo>
                    <a:lnTo>
                      <a:pt x="43" y="134"/>
                    </a:lnTo>
                    <a:lnTo>
                      <a:pt x="44" y="121"/>
                    </a:lnTo>
                    <a:lnTo>
                      <a:pt x="32" y="110"/>
                    </a:lnTo>
                    <a:lnTo>
                      <a:pt x="20" y="105"/>
                    </a:lnTo>
                    <a:lnTo>
                      <a:pt x="20" y="97"/>
                    </a:lnTo>
                    <a:lnTo>
                      <a:pt x="35" y="94"/>
                    </a:lnTo>
                    <a:lnTo>
                      <a:pt x="39" y="80"/>
                    </a:lnTo>
                    <a:lnTo>
                      <a:pt x="32" y="56"/>
                    </a:lnTo>
                    <a:lnTo>
                      <a:pt x="25" y="42"/>
                    </a:lnTo>
                    <a:lnTo>
                      <a:pt x="8" y="17"/>
                    </a:lnTo>
                    <a:lnTo>
                      <a:pt x="1" y="10"/>
                    </a:lnTo>
                    <a:lnTo>
                      <a:pt x="1" y="1"/>
                    </a:lnTo>
                    <a:moveTo>
                      <a:pt x="0" y="0"/>
                    </a:moveTo>
                    <a:lnTo>
                      <a:pt x="0" y="1"/>
                    </a:lnTo>
                    <a:lnTo>
                      <a:pt x="0" y="10"/>
                    </a:lnTo>
                    <a:lnTo>
                      <a:pt x="0" y="10"/>
                    </a:lnTo>
                    <a:lnTo>
                      <a:pt x="0" y="10"/>
                    </a:lnTo>
                    <a:lnTo>
                      <a:pt x="8" y="17"/>
                    </a:lnTo>
                    <a:lnTo>
                      <a:pt x="25" y="42"/>
                    </a:lnTo>
                    <a:lnTo>
                      <a:pt x="32" y="56"/>
                    </a:lnTo>
                    <a:lnTo>
                      <a:pt x="38" y="80"/>
                    </a:lnTo>
                    <a:lnTo>
                      <a:pt x="35" y="94"/>
                    </a:lnTo>
                    <a:lnTo>
                      <a:pt x="20" y="97"/>
                    </a:lnTo>
                    <a:lnTo>
                      <a:pt x="20" y="97"/>
                    </a:lnTo>
                    <a:lnTo>
                      <a:pt x="20" y="97"/>
                    </a:lnTo>
                    <a:lnTo>
                      <a:pt x="20" y="105"/>
                    </a:lnTo>
                    <a:lnTo>
                      <a:pt x="20" y="106"/>
                    </a:lnTo>
                    <a:lnTo>
                      <a:pt x="20" y="106"/>
                    </a:lnTo>
                    <a:lnTo>
                      <a:pt x="32" y="110"/>
                    </a:lnTo>
                    <a:lnTo>
                      <a:pt x="44" y="121"/>
                    </a:lnTo>
                    <a:lnTo>
                      <a:pt x="42" y="134"/>
                    </a:lnTo>
                    <a:lnTo>
                      <a:pt x="32" y="143"/>
                    </a:lnTo>
                    <a:lnTo>
                      <a:pt x="32" y="144"/>
                    </a:lnTo>
                    <a:lnTo>
                      <a:pt x="32" y="144"/>
                    </a:lnTo>
                    <a:lnTo>
                      <a:pt x="44" y="148"/>
                    </a:lnTo>
                    <a:lnTo>
                      <a:pt x="44" y="148"/>
                    </a:lnTo>
                    <a:lnTo>
                      <a:pt x="44" y="148"/>
                    </a:lnTo>
                    <a:lnTo>
                      <a:pt x="55" y="145"/>
                    </a:lnTo>
                    <a:lnTo>
                      <a:pt x="55" y="145"/>
                    </a:lnTo>
                    <a:lnTo>
                      <a:pt x="55" y="145"/>
                    </a:lnTo>
                    <a:lnTo>
                      <a:pt x="71" y="116"/>
                    </a:lnTo>
                    <a:lnTo>
                      <a:pt x="77" y="108"/>
                    </a:lnTo>
                    <a:lnTo>
                      <a:pt x="77" y="108"/>
                    </a:lnTo>
                    <a:lnTo>
                      <a:pt x="77" y="108"/>
                    </a:lnTo>
                    <a:lnTo>
                      <a:pt x="73" y="101"/>
                    </a:lnTo>
                    <a:lnTo>
                      <a:pt x="74" y="96"/>
                    </a:lnTo>
                    <a:lnTo>
                      <a:pt x="85" y="96"/>
                    </a:lnTo>
                    <a:lnTo>
                      <a:pt x="94" y="100"/>
                    </a:lnTo>
                    <a:lnTo>
                      <a:pt x="95" y="100"/>
                    </a:lnTo>
                    <a:lnTo>
                      <a:pt x="95" y="100"/>
                    </a:lnTo>
                    <a:lnTo>
                      <a:pt x="97" y="80"/>
                    </a:lnTo>
                    <a:lnTo>
                      <a:pt x="102" y="73"/>
                    </a:lnTo>
                    <a:lnTo>
                      <a:pt x="102" y="73"/>
                    </a:lnTo>
                    <a:lnTo>
                      <a:pt x="102" y="73"/>
                    </a:lnTo>
                    <a:lnTo>
                      <a:pt x="102" y="59"/>
                    </a:lnTo>
                    <a:lnTo>
                      <a:pt x="102" y="58"/>
                    </a:lnTo>
                    <a:lnTo>
                      <a:pt x="102" y="59"/>
                    </a:lnTo>
                    <a:lnTo>
                      <a:pt x="91" y="61"/>
                    </a:lnTo>
                    <a:lnTo>
                      <a:pt x="91" y="61"/>
                    </a:lnTo>
                    <a:lnTo>
                      <a:pt x="91" y="61"/>
                    </a:lnTo>
                    <a:lnTo>
                      <a:pt x="86" y="70"/>
                    </a:lnTo>
                    <a:lnTo>
                      <a:pt x="73" y="72"/>
                    </a:lnTo>
                    <a:lnTo>
                      <a:pt x="60" y="65"/>
                    </a:lnTo>
                    <a:lnTo>
                      <a:pt x="57" y="50"/>
                    </a:lnTo>
                    <a:lnTo>
                      <a:pt x="57" y="50"/>
                    </a:lnTo>
                    <a:lnTo>
                      <a:pt x="57" y="50"/>
                    </a:lnTo>
                    <a:lnTo>
                      <a:pt x="49" y="43"/>
                    </a:lnTo>
                    <a:lnTo>
                      <a:pt x="48" y="42"/>
                    </a:lnTo>
                    <a:lnTo>
                      <a:pt x="48" y="43"/>
                    </a:lnTo>
                    <a:lnTo>
                      <a:pt x="50" y="50"/>
                    </a:lnTo>
                    <a:lnTo>
                      <a:pt x="47" y="54"/>
                    </a:lnTo>
                    <a:lnTo>
                      <a:pt x="42" y="49"/>
                    </a:lnTo>
                    <a:lnTo>
                      <a:pt x="34" y="33"/>
                    </a:lnTo>
                    <a:lnTo>
                      <a:pt x="34" y="25"/>
                    </a:lnTo>
                    <a:lnTo>
                      <a:pt x="34" y="25"/>
                    </a:lnTo>
                    <a:lnTo>
                      <a:pt x="34" y="25"/>
                    </a:lnTo>
                    <a:lnTo>
                      <a:pt x="25" y="16"/>
                    </a:lnTo>
                    <a:lnTo>
                      <a:pt x="25" y="16"/>
                    </a:lnTo>
                    <a:lnTo>
                      <a:pt x="25" y="16"/>
                    </a:lnTo>
                    <a:lnTo>
                      <a:pt x="20" y="16"/>
                    </a:lnTo>
                    <a:lnTo>
                      <a:pt x="1" y="1"/>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9" name="Google Shape;979;p14"/>
              <p:cNvSpPr/>
              <p:nvPr/>
            </p:nvSpPr>
            <p:spPr>
              <a:xfrm>
                <a:off x="5922" y="3056"/>
                <a:ext cx="131" cy="135"/>
              </a:xfrm>
              <a:custGeom>
                <a:rect b="b" l="l" r="r" t="t"/>
                <a:pathLst>
                  <a:path extrusionOk="0" h="135" w="131">
                    <a:moveTo>
                      <a:pt x="17" y="126"/>
                    </a:moveTo>
                    <a:lnTo>
                      <a:pt x="3" y="126"/>
                    </a:lnTo>
                    <a:lnTo>
                      <a:pt x="0" y="117"/>
                    </a:lnTo>
                    <a:lnTo>
                      <a:pt x="11" y="96"/>
                    </a:lnTo>
                    <a:lnTo>
                      <a:pt x="21" y="84"/>
                    </a:lnTo>
                    <a:lnTo>
                      <a:pt x="41" y="74"/>
                    </a:lnTo>
                    <a:lnTo>
                      <a:pt x="56" y="59"/>
                    </a:lnTo>
                    <a:lnTo>
                      <a:pt x="78" y="47"/>
                    </a:lnTo>
                    <a:lnTo>
                      <a:pt x="85" y="37"/>
                    </a:lnTo>
                    <a:lnTo>
                      <a:pt x="85" y="29"/>
                    </a:lnTo>
                    <a:lnTo>
                      <a:pt x="95" y="14"/>
                    </a:lnTo>
                    <a:lnTo>
                      <a:pt x="97" y="3"/>
                    </a:lnTo>
                    <a:lnTo>
                      <a:pt x="107" y="0"/>
                    </a:lnTo>
                    <a:lnTo>
                      <a:pt x="112" y="6"/>
                    </a:lnTo>
                    <a:lnTo>
                      <a:pt x="112" y="16"/>
                    </a:lnTo>
                    <a:lnTo>
                      <a:pt x="118" y="16"/>
                    </a:lnTo>
                    <a:lnTo>
                      <a:pt x="122" y="10"/>
                    </a:lnTo>
                    <a:lnTo>
                      <a:pt x="131" y="10"/>
                    </a:lnTo>
                    <a:lnTo>
                      <a:pt x="129" y="36"/>
                    </a:lnTo>
                    <a:lnTo>
                      <a:pt x="118" y="50"/>
                    </a:lnTo>
                    <a:lnTo>
                      <a:pt x="112" y="58"/>
                    </a:lnTo>
                    <a:lnTo>
                      <a:pt x="108" y="70"/>
                    </a:lnTo>
                    <a:lnTo>
                      <a:pt x="92" y="75"/>
                    </a:lnTo>
                    <a:lnTo>
                      <a:pt x="84" y="85"/>
                    </a:lnTo>
                    <a:lnTo>
                      <a:pt x="70" y="114"/>
                    </a:lnTo>
                    <a:lnTo>
                      <a:pt x="46" y="135"/>
                    </a:lnTo>
                    <a:lnTo>
                      <a:pt x="17" y="12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0" name="Google Shape;980;p14"/>
              <p:cNvSpPr/>
              <p:nvPr/>
            </p:nvSpPr>
            <p:spPr>
              <a:xfrm>
                <a:off x="5922" y="3056"/>
                <a:ext cx="131" cy="136"/>
              </a:xfrm>
              <a:custGeom>
                <a:rect b="b" l="l" r="r" t="t"/>
                <a:pathLst>
                  <a:path extrusionOk="0" h="136" w="131">
                    <a:moveTo>
                      <a:pt x="107" y="0"/>
                    </a:moveTo>
                    <a:lnTo>
                      <a:pt x="112" y="6"/>
                    </a:lnTo>
                    <a:lnTo>
                      <a:pt x="112" y="16"/>
                    </a:lnTo>
                    <a:lnTo>
                      <a:pt x="118" y="16"/>
                    </a:lnTo>
                    <a:lnTo>
                      <a:pt x="122" y="10"/>
                    </a:lnTo>
                    <a:lnTo>
                      <a:pt x="130" y="10"/>
                    </a:lnTo>
                    <a:lnTo>
                      <a:pt x="129" y="36"/>
                    </a:lnTo>
                    <a:lnTo>
                      <a:pt x="118" y="50"/>
                    </a:lnTo>
                    <a:lnTo>
                      <a:pt x="112" y="58"/>
                    </a:lnTo>
                    <a:lnTo>
                      <a:pt x="108" y="70"/>
                    </a:lnTo>
                    <a:lnTo>
                      <a:pt x="92" y="75"/>
                    </a:lnTo>
                    <a:lnTo>
                      <a:pt x="83" y="85"/>
                    </a:lnTo>
                    <a:lnTo>
                      <a:pt x="70" y="114"/>
                    </a:lnTo>
                    <a:lnTo>
                      <a:pt x="46" y="135"/>
                    </a:lnTo>
                    <a:lnTo>
                      <a:pt x="17" y="126"/>
                    </a:lnTo>
                    <a:lnTo>
                      <a:pt x="3" y="126"/>
                    </a:lnTo>
                    <a:lnTo>
                      <a:pt x="0" y="117"/>
                    </a:lnTo>
                    <a:lnTo>
                      <a:pt x="11" y="96"/>
                    </a:lnTo>
                    <a:lnTo>
                      <a:pt x="22" y="84"/>
                    </a:lnTo>
                    <a:lnTo>
                      <a:pt x="41" y="74"/>
                    </a:lnTo>
                    <a:lnTo>
                      <a:pt x="56" y="60"/>
                    </a:lnTo>
                    <a:lnTo>
                      <a:pt x="78" y="47"/>
                    </a:lnTo>
                    <a:lnTo>
                      <a:pt x="85" y="37"/>
                    </a:lnTo>
                    <a:lnTo>
                      <a:pt x="85" y="29"/>
                    </a:lnTo>
                    <a:lnTo>
                      <a:pt x="96" y="15"/>
                    </a:lnTo>
                    <a:lnTo>
                      <a:pt x="97" y="3"/>
                    </a:lnTo>
                    <a:lnTo>
                      <a:pt x="107" y="0"/>
                    </a:lnTo>
                    <a:close/>
                    <a:moveTo>
                      <a:pt x="107" y="0"/>
                    </a:moveTo>
                    <a:lnTo>
                      <a:pt x="107" y="0"/>
                    </a:lnTo>
                    <a:lnTo>
                      <a:pt x="97" y="3"/>
                    </a:lnTo>
                    <a:lnTo>
                      <a:pt x="97" y="3"/>
                    </a:lnTo>
                    <a:lnTo>
                      <a:pt x="97" y="3"/>
                    </a:lnTo>
                    <a:lnTo>
                      <a:pt x="95" y="14"/>
                    </a:lnTo>
                    <a:lnTo>
                      <a:pt x="84" y="28"/>
                    </a:lnTo>
                    <a:lnTo>
                      <a:pt x="84" y="28"/>
                    </a:lnTo>
                    <a:lnTo>
                      <a:pt x="84" y="29"/>
                    </a:lnTo>
                    <a:lnTo>
                      <a:pt x="84" y="37"/>
                    </a:lnTo>
                    <a:lnTo>
                      <a:pt x="78" y="47"/>
                    </a:lnTo>
                    <a:lnTo>
                      <a:pt x="56" y="59"/>
                    </a:lnTo>
                    <a:lnTo>
                      <a:pt x="56" y="59"/>
                    </a:lnTo>
                    <a:lnTo>
                      <a:pt x="56" y="59"/>
                    </a:lnTo>
                    <a:lnTo>
                      <a:pt x="41" y="73"/>
                    </a:lnTo>
                    <a:lnTo>
                      <a:pt x="21" y="84"/>
                    </a:lnTo>
                    <a:lnTo>
                      <a:pt x="21" y="84"/>
                    </a:lnTo>
                    <a:lnTo>
                      <a:pt x="21" y="84"/>
                    </a:lnTo>
                    <a:lnTo>
                      <a:pt x="10" y="96"/>
                    </a:lnTo>
                    <a:lnTo>
                      <a:pt x="10" y="96"/>
                    </a:lnTo>
                    <a:lnTo>
                      <a:pt x="10" y="96"/>
                    </a:lnTo>
                    <a:lnTo>
                      <a:pt x="0" y="116"/>
                    </a:lnTo>
                    <a:lnTo>
                      <a:pt x="0" y="117"/>
                    </a:lnTo>
                    <a:lnTo>
                      <a:pt x="0" y="117"/>
                    </a:lnTo>
                    <a:lnTo>
                      <a:pt x="3" y="126"/>
                    </a:lnTo>
                    <a:lnTo>
                      <a:pt x="3" y="126"/>
                    </a:lnTo>
                    <a:lnTo>
                      <a:pt x="3" y="126"/>
                    </a:lnTo>
                    <a:lnTo>
                      <a:pt x="17" y="126"/>
                    </a:lnTo>
                    <a:lnTo>
                      <a:pt x="45" y="136"/>
                    </a:lnTo>
                    <a:lnTo>
                      <a:pt x="46" y="136"/>
                    </a:lnTo>
                    <a:lnTo>
                      <a:pt x="46" y="136"/>
                    </a:lnTo>
                    <a:lnTo>
                      <a:pt x="70" y="114"/>
                    </a:lnTo>
                    <a:lnTo>
                      <a:pt x="70" y="114"/>
                    </a:lnTo>
                    <a:lnTo>
                      <a:pt x="70" y="114"/>
                    </a:lnTo>
                    <a:lnTo>
                      <a:pt x="84" y="85"/>
                    </a:lnTo>
                    <a:lnTo>
                      <a:pt x="92" y="76"/>
                    </a:lnTo>
                    <a:lnTo>
                      <a:pt x="108" y="70"/>
                    </a:lnTo>
                    <a:lnTo>
                      <a:pt x="108" y="70"/>
                    </a:lnTo>
                    <a:lnTo>
                      <a:pt x="108" y="70"/>
                    </a:lnTo>
                    <a:lnTo>
                      <a:pt x="113" y="59"/>
                    </a:lnTo>
                    <a:lnTo>
                      <a:pt x="119" y="50"/>
                    </a:lnTo>
                    <a:lnTo>
                      <a:pt x="129" y="36"/>
                    </a:lnTo>
                    <a:lnTo>
                      <a:pt x="129" y="36"/>
                    </a:lnTo>
                    <a:lnTo>
                      <a:pt x="129" y="36"/>
                    </a:lnTo>
                    <a:lnTo>
                      <a:pt x="131" y="11"/>
                    </a:lnTo>
                    <a:lnTo>
                      <a:pt x="131" y="10"/>
                    </a:lnTo>
                    <a:lnTo>
                      <a:pt x="131" y="10"/>
                    </a:lnTo>
                    <a:lnTo>
                      <a:pt x="122" y="10"/>
                    </a:lnTo>
                    <a:lnTo>
                      <a:pt x="122" y="10"/>
                    </a:lnTo>
                    <a:lnTo>
                      <a:pt x="122" y="10"/>
                    </a:lnTo>
                    <a:lnTo>
                      <a:pt x="118" y="15"/>
                    </a:lnTo>
                    <a:lnTo>
                      <a:pt x="113" y="15"/>
                    </a:lnTo>
                    <a:lnTo>
                      <a:pt x="113" y="6"/>
                    </a:lnTo>
                    <a:lnTo>
                      <a:pt x="113" y="6"/>
                    </a:lnTo>
                    <a:lnTo>
                      <a:pt x="112" y="6"/>
                    </a:lnTo>
                    <a:lnTo>
                      <a:pt x="107" y="0"/>
                    </a:lnTo>
                    <a:lnTo>
                      <a:pt x="107" y="0"/>
                    </a:lnTo>
                    <a:lnTo>
                      <a:pt x="10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1" name="Google Shape;981;p14"/>
              <p:cNvSpPr/>
              <p:nvPr/>
            </p:nvSpPr>
            <p:spPr>
              <a:xfrm>
                <a:off x="5922" y="3056"/>
                <a:ext cx="131" cy="136"/>
              </a:xfrm>
              <a:custGeom>
                <a:rect b="b" l="l" r="r" t="t"/>
                <a:pathLst>
                  <a:path extrusionOk="0" h="136" w="131">
                    <a:moveTo>
                      <a:pt x="107" y="0"/>
                    </a:moveTo>
                    <a:lnTo>
                      <a:pt x="112" y="6"/>
                    </a:lnTo>
                    <a:lnTo>
                      <a:pt x="112" y="16"/>
                    </a:lnTo>
                    <a:lnTo>
                      <a:pt x="118" y="16"/>
                    </a:lnTo>
                    <a:lnTo>
                      <a:pt x="122" y="10"/>
                    </a:lnTo>
                    <a:lnTo>
                      <a:pt x="130" y="10"/>
                    </a:lnTo>
                    <a:lnTo>
                      <a:pt x="129" y="36"/>
                    </a:lnTo>
                    <a:lnTo>
                      <a:pt x="118" y="50"/>
                    </a:lnTo>
                    <a:lnTo>
                      <a:pt x="112" y="58"/>
                    </a:lnTo>
                    <a:lnTo>
                      <a:pt x="108" y="70"/>
                    </a:lnTo>
                    <a:lnTo>
                      <a:pt x="92" y="75"/>
                    </a:lnTo>
                    <a:lnTo>
                      <a:pt x="83" y="85"/>
                    </a:lnTo>
                    <a:lnTo>
                      <a:pt x="70" y="114"/>
                    </a:lnTo>
                    <a:lnTo>
                      <a:pt x="46" y="135"/>
                    </a:lnTo>
                    <a:lnTo>
                      <a:pt x="17" y="126"/>
                    </a:lnTo>
                    <a:lnTo>
                      <a:pt x="3" y="126"/>
                    </a:lnTo>
                    <a:lnTo>
                      <a:pt x="0" y="117"/>
                    </a:lnTo>
                    <a:lnTo>
                      <a:pt x="11" y="96"/>
                    </a:lnTo>
                    <a:lnTo>
                      <a:pt x="22" y="84"/>
                    </a:lnTo>
                    <a:lnTo>
                      <a:pt x="41" y="74"/>
                    </a:lnTo>
                    <a:lnTo>
                      <a:pt x="56" y="60"/>
                    </a:lnTo>
                    <a:lnTo>
                      <a:pt x="78" y="47"/>
                    </a:lnTo>
                    <a:lnTo>
                      <a:pt x="85" y="37"/>
                    </a:lnTo>
                    <a:lnTo>
                      <a:pt x="85" y="29"/>
                    </a:lnTo>
                    <a:lnTo>
                      <a:pt x="96" y="15"/>
                    </a:lnTo>
                    <a:lnTo>
                      <a:pt x="97" y="3"/>
                    </a:lnTo>
                    <a:lnTo>
                      <a:pt x="107" y="0"/>
                    </a:lnTo>
                    <a:moveTo>
                      <a:pt x="107" y="0"/>
                    </a:moveTo>
                    <a:lnTo>
                      <a:pt x="107" y="0"/>
                    </a:lnTo>
                    <a:lnTo>
                      <a:pt x="97" y="3"/>
                    </a:lnTo>
                    <a:lnTo>
                      <a:pt x="97" y="3"/>
                    </a:lnTo>
                    <a:lnTo>
                      <a:pt x="97" y="3"/>
                    </a:lnTo>
                    <a:lnTo>
                      <a:pt x="95" y="14"/>
                    </a:lnTo>
                    <a:lnTo>
                      <a:pt x="84" y="28"/>
                    </a:lnTo>
                    <a:lnTo>
                      <a:pt x="84" y="28"/>
                    </a:lnTo>
                    <a:lnTo>
                      <a:pt x="84" y="29"/>
                    </a:lnTo>
                    <a:lnTo>
                      <a:pt x="84" y="37"/>
                    </a:lnTo>
                    <a:lnTo>
                      <a:pt x="78" y="47"/>
                    </a:lnTo>
                    <a:lnTo>
                      <a:pt x="56" y="59"/>
                    </a:lnTo>
                    <a:lnTo>
                      <a:pt x="56" y="59"/>
                    </a:lnTo>
                    <a:lnTo>
                      <a:pt x="56" y="59"/>
                    </a:lnTo>
                    <a:lnTo>
                      <a:pt x="41" y="73"/>
                    </a:lnTo>
                    <a:lnTo>
                      <a:pt x="21" y="84"/>
                    </a:lnTo>
                    <a:lnTo>
                      <a:pt x="21" y="84"/>
                    </a:lnTo>
                    <a:lnTo>
                      <a:pt x="21" y="84"/>
                    </a:lnTo>
                    <a:lnTo>
                      <a:pt x="10" y="96"/>
                    </a:lnTo>
                    <a:lnTo>
                      <a:pt x="10" y="96"/>
                    </a:lnTo>
                    <a:lnTo>
                      <a:pt x="10" y="96"/>
                    </a:lnTo>
                    <a:lnTo>
                      <a:pt x="0" y="116"/>
                    </a:lnTo>
                    <a:lnTo>
                      <a:pt x="0" y="117"/>
                    </a:lnTo>
                    <a:lnTo>
                      <a:pt x="0" y="117"/>
                    </a:lnTo>
                    <a:lnTo>
                      <a:pt x="3" y="126"/>
                    </a:lnTo>
                    <a:lnTo>
                      <a:pt x="3" y="126"/>
                    </a:lnTo>
                    <a:lnTo>
                      <a:pt x="3" y="126"/>
                    </a:lnTo>
                    <a:lnTo>
                      <a:pt x="17" y="126"/>
                    </a:lnTo>
                    <a:lnTo>
                      <a:pt x="45" y="136"/>
                    </a:lnTo>
                    <a:lnTo>
                      <a:pt x="46" y="136"/>
                    </a:lnTo>
                    <a:lnTo>
                      <a:pt x="46" y="136"/>
                    </a:lnTo>
                    <a:lnTo>
                      <a:pt x="70" y="114"/>
                    </a:lnTo>
                    <a:lnTo>
                      <a:pt x="70" y="114"/>
                    </a:lnTo>
                    <a:lnTo>
                      <a:pt x="70" y="114"/>
                    </a:lnTo>
                    <a:lnTo>
                      <a:pt x="84" y="85"/>
                    </a:lnTo>
                    <a:lnTo>
                      <a:pt x="92" y="76"/>
                    </a:lnTo>
                    <a:lnTo>
                      <a:pt x="108" y="70"/>
                    </a:lnTo>
                    <a:lnTo>
                      <a:pt x="108" y="70"/>
                    </a:lnTo>
                    <a:lnTo>
                      <a:pt x="108" y="70"/>
                    </a:lnTo>
                    <a:lnTo>
                      <a:pt x="113" y="59"/>
                    </a:lnTo>
                    <a:lnTo>
                      <a:pt x="119" y="50"/>
                    </a:lnTo>
                    <a:lnTo>
                      <a:pt x="129" y="36"/>
                    </a:lnTo>
                    <a:lnTo>
                      <a:pt x="129" y="36"/>
                    </a:lnTo>
                    <a:lnTo>
                      <a:pt x="129" y="36"/>
                    </a:lnTo>
                    <a:lnTo>
                      <a:pt x="131" y="11"/>
                    </a:lnTo>
                    <a:lnTo>
                      <a:pt x="131" y="10"/>
                    </a:lnTo>
                    <a:lnTo>
                      <a:pt x="131" y="10"/>
                    </a:lnTo>
                    <a:lnTo>
                      <a:pt x="122" y="10"/>
                    </a:lnTo>
                    <a:lnTo>
                      <a:pt x="122" y="10"/>
                    </a:lnTo>
                    <a:lnTo>
                      <a:pt x="122" y="10"/>
                    </a:lnTo>
                    <a:lnTo>
                      <a:pt x="118" y="15"/>
                    </a:lnTo>
                    <a:lnTo>
                      <a:pt x="113" y="15"/>
                    </a:lnTo>
                    <a:lnTo>
                      <a:pt x="113" y="6"/>
                    </a:lnTo>
                    <a:lnTo>
                      <a:pt x="113" y="6"/>
                    </a:lnTo>
                    <a:lnTo>
                      <a:pt x="112" y="6"/>
                    </a:lnTo>
                    <a:lnTo>
                      <a:pt x="107" y="0"/>
                    </a:lnTo>
                    <a:lnTo>
                      <a:pt x="107" y="0"/>
                    </a:lnTo>
                    <a:lnTo>
                      <a:pt x="10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2" name="Google Shape;982;p14"/>
              <p:cNvSpPr/>
              <p:nvPr/>
            </p:nvSpPr>
            <p:spPr>
              <a:xfrm>
                <a:off x="5940" y="3193"/>
                <a:ext cx="8" cy="11"/>
              </a:xfrm>
              <a:custGeom>
                <a:rect b="b" l="l" r="r" t="t"/>
                <a:pathLst>
                  <a:path extrusionOk="0" h="11" w="8">
                    <a:moveTo>
                      <a:pt x="2" y="0"/>
                    </a:moveTo>
                    <a:lnTo>
                      <a:pt x="8" y="2"/>
                    </a:lnTo>
                    <a:lnTo>
                      <a:pt x="8" y="9"/>
                    </a:lnTo>
                    <a:lnTo>
                      <a:pt x="0" y="11"/>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3" name="Google Shape;983;p14"/>
              <p:cNvSpPr/>
              <p:nvPr/>
            </p:nvSpPr>
            <p:spPr>
              <a:xfrm>
                <a:off x="5940" y="3193"/>
                <a:ext cx="8" cy="12"/>
              </a:xfrm>
              <a:custGeom>
                <a:rect b="b" l="l" r="r" t="t"/>
                <a:pathLst>
                  <a:path extrusionOk="0" h="12" w="8">
                    <a:moveTo>
                      <a:pt x="2" y="1"/>
                    </a:moveTo>
                    <a:lnTo>
                      <a:pt x="8" y="2"/>
                    </a:lnTo>
                    <a:lnTo>
                      <a:pt x="8" y="9"/>
                    </a:lnTo>
                    <a:lnTo>
                      <a:pt x="0" y="11"/>
                    </a:lnTo>
                    <a:lnTo>
                      <a:pt x="2" y="1"/>
                    </a:lnTo>
                    <a:close/>
                    <a:moveTo>
                      <a:pt x="2" y="0"/>
                    </a:moveTo>
                    <a:lnTo>
                      <a:pt x="2" y="1"/>
                    </a:lnTo>
                    <a:lnTo>
                      <a:pt x="0" y="11"/>
                    </a:lnTo>
                    <a:lnTo>
                      <a:pt x="0" y="12"/>
                    </a:lnTo>
                    <a:lnTo>
                      <a:pt x="0" y="11"/>
                    </a:lnTo>
                    <a:lnTo>
                      <a:pt x="8" y="9"/>
                    </a:lnTo>
                    <a:lnTo>
                      <a:pt x="8" y="9"/>
                    </a:lnTo>
                    <a:lnTo>
                      <a:pt x="8" y="9"/>
                    </a:lnTo>
                    <a:lnTo>
                      <a:pt x="8" y="2"/>
                    </a:lnTo>
                    <a:lnTo>
                      <a:pt x="8" y="1"/>
                    </a:lnTo>
                    <a:lnTo>
                      <a:pt x="8" y="1"/>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4" name="Google Shape;984;p14"/>
              <p:cNvSpPr/>
              <p:nvPr/>
            </p:nvSpPr>
            <p:spPr>
              <a:xfrm>
                <a:off x="5940" y="3193"/>
                <a:ext cx="8" cy="12"/>
              </a:xfrm>
              <a:custGeom>
                <a:rect b="b" l="l" r="r" t="t"/>
                <a:pathLst>
                  <a:path extrusionOk="0" h="12" w="8">
                    <a:moveTo>
                      <a:pt x="2" y="1"/>
                    </a:moveTo>
                    <a:lnTo>
                      <a:pt x="8" y="2"/>
                    </a:lnTo>
                    <a:lnTo>
                      <a:pt x="8" y="9"/>
                    </a:lnTo>
                    <a:lnTo>
                      <a:pt x="0" y="11"/>
                    </a:lnTo>
                    <a:lnTo>
                      <a:pt x="2" y="1"/>
                    </a:lnTo>
                    <a:moveTo>
                      <a:pt x="2" y="0"/>
                    </a:moveTo>
                    <a:lnTo>
                      <a:pt x="2" y="1"/>
                    </a:lnTo>
                    <a:lnTo>
                      <a:pt x="0" y="11"/>
                    </a:lnTo>
                    <a:lnTo>
                      <a:pt x="0" y="12"/>
                    </a:lnTo>
                    <a:lnTo>
                      <a:pt x="0" y="11"/>
                    </a:lnTo>
                    <a:lnTo>
                      <a:pt x="8" y="9"/>
                    </a:lnTo>
                    <a:lnTo>
                      <a:pt x="8" y="9"/>
                    </a:lnTo>
                    <a:lnTo>
                      <a:pt x="8" y="9"/>
                    </a:lnTo>
                    <a:lnTo>
                      <a:pt x="8" y="2"/>
                    </a:lnTo>
                    <a:lnTo>
                      <a:pt x="8" y="1"/>
                    </a:lnTo>
                    <a:lnTo>
                      <a:pt x="8" y="1"/>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5" name="Google Shape;985;p14"/>
              <p:cNvSpPr/>
              <p:nvPr/>
            </p:nvSpPr>
            <p:spPr>
              <a:xfrm>
                <a:off x="6226" y="3108"/>
                <a:ext cx="9" cy="8"/>
              </a:xfrm>
              <a:custGeom>
                <a:rect b="b" l="l" r="r" t="t"/>
                <a:pathLst>
                  <a:path extrusionOk="0" h="8" w="9">
                    <a:moveTo>
                      <a:pt x="0" y="4"/>
                    </a:moveTo>
                    <a:lnTo>
                      <a:pt x="5" y="0"/>
                    </a:lnTo>
                    <a:lnTo>
                      <a:pt x="9" y="2"/>
                    </a:lnTo>
                    <a:lnTo>
                      <a:pt x="5" y="8"/>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6" name="Google Shape;986;p14"/>
              <p:cNvSpPr/>
              <p:nvPr/>
            </p:nvSpPr>
            <p:spPr>
              <a:xfrm>
                <a:off x="6225" y="3108"/>
                <a:ext cx="11" cy="8"/>
              </a:xfrm>
              <a:custGeom>
                <a:rect b="b" l="l" r="r" t="t"/>
                <a:pathLst>
                  <a:path extrusionOk="0" h="8" w="11">
                    <a:moveTo>
                      <a:pt x="6" y="1"/>
                    </a:moveTo>
                    <a:lnTo>
                      <a:pt x="10" y="2"/>
                    </a:lnTo>
                    <a:lnTo>
                      <a:pt x="6" y="8"/>
                    </a:lnTo>
                    <a:lnTo>
                      <a:pt x="1" y="4"/>
                    </a:lnTo>
                    <a:lnTo>
                      <a:pt x="6" y="1"/>
                    </a:lnTo>
                    <a:close/>
                    <a:moveTo>
                      <a:pt x="6" y="0"/>
                    </a:moveTo>
                    <a:lnTo>
                      <a:pt x="5" y="0"/>
                    </a:lnTo>
                    <a:lnTo>
                      <a:pt x="1" y="3"/>
                    </a:lnTo>
                    <a:lnTo>
                      <a:pt x="0" y="4"/>
                    </a:lnTo>
                    <a:lnTo>
                      <a:pt x="1" y="4"/>
                    </a:lnTo>
                    <a:lnTo>
                      <a:pt x="5" y="8"/>
                    </a:lnTo>
                    <a:lnTo>
                      <a:pt x="6" y="8"/>
                    </a:lnTo>
                    <a:lnTo>
                      <a:pt x="6" y="8"/>
                    </a:lnTo>
                    <a:lnTo>
                      <a:pt x="10" y="2"/>
                    </a:lnTo>
                    <a:lnTo>
                      <a:pt x="11" y="2"/>
                    </a:lnTo>
                    <a:lnTo>
                      <a:pt x="10" y="1"/>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7" name="Google Shape;987;p14"/>
              <p:cNvSpPr/>
              <p:nvPr/>
            </p:nvSpPr>
            <p:spPr>
              <a:xfrm>
                <a:off x="6225" y="3108"/>
                <a:ext cx="11" cy="8"/>
              </a:xfrm>
              <a:custGeom>
                <a:rect b="b" l="l" r="r" t="t"/>
                <a:pathLst>
                  <a:path extrusionOk="0" h="8" w="11">
                    <a:moveTo>
                      <a:pt x="6" y="1"/>
                    </a:moveTo>
                    <a:lnTo>
                      <a:pt x="10" y="2"/>
                    </a:lnTo>
                    <a:lnTo>
                      <a:pt x="6" y="8"/>
                    </a:lnTo>
                    <a:lnTo>
                      <a:pt x="1" y="4"/>
                    </a:lnTo>
                    <a:lnTo>
                      <a:pt x="6" y="1"/>
                    </a:lnTo>
                    <a:moveTo>
                      <a:pt x="6" y="0"/>
                    </a:moveTo>
                    <a:lnTo>
                      <a:pt x="5" y="0"/>
                    </a:lnTo>
                    <a:lnTo>
                      <a:pt x="1" y="3"/>
                    </a:lnTo>
                    <a:lnTo>
                      <a:pt x="0" y="4"/>
                    </a:lnTo>
                    <a:lnTo>
                      <a:pt x="1" y="4"/>
                    </a:lnTo>
                    <a:lnTo>
                      <a:pt x="5" y="8"/>
                    </a:lnTo>
                    <a:lnTo>
                      <a:pt x="6" y="8"/>
                    </a:lnTo>
                    <a:lnTo>
                      <a:pt x="6" y="8"/>
                    </a:lnTo>
                    <a:lnTo>
                      <a:pt x="10" y="2"/>
                    </a:lnTo>
                    <a:lnTo>
                      <a:pt x="11" y="2"/>
                    </a:lnTo>
                    <a:lnTo>
                      <a:pt x="10" y="1"/>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8" name="Google Shape;988;p14"/>
              <p:cNvSpPr/>
              <p:nvPr/>
            </p:nvSpPr>
            <p:spPr>
              <a:xfrm>
                <a:off x="4194" y="3239"/>
                <a:ext cx="34" cy="21"/>
              </a:xfrm>
              <a:custGeom>
                <a:rect b="b" l="l" r="r" t="t"/>
                <a:pathLst>
                  <a:path extrusionOk="0" h="21" w="34">
                    <a:moveTo>
                      <a:pt x="13" y="21"/>
                    </a:moveTo>
                    <a:lnTo>
                      <a:pt x="7" y="19"/>
                    </a:lnTo>
                    <a:lnTo>
                      <a:pt x="0" y="21"/>
                    </a:lnTo>
                    <a:lnTo>
                      <a:pt x="1" y="18"/>
                    </a:lnTo>
                    <a:lnTo>
                      <a:pt x="6" y="15"/>
                    </a:lnTo>
                    <a:lnTo>
                      <a:pt x="5" y="10"/>
                    </a:lnTo>
                    <a:lnTo>
                      <a:pt x="4" y="10"/>
                    </a:lnTo>
                    <a:lnTo>
                      <a:pt x="2" y="6"/>
                    </a:lnTo>
                    <a:lnTo>
                      <a:pt x="2" y="0"/>
                    </a:lnTo>
                    <a:lnTo>
                      <a:pt x="5" y="0"/>
                    </a:lnTo>
                    <a:lnTo>
                      <a:pt x="7" y="4"/>
                    </a:lnTo>
                    <a:lnTo>
                      <a:pt x="9" y="4"/>
                    </a:lnTo>
                    <a:lnTo>
                      <a:pt x="9" y="1"/>
                    </a:lnTo>
                    <a:lnTo>
                      <a:pt x="12" y="2"/>
                    </a:lnTo>
                    <a:lnTo>
                      <a:pt x="12" y="5"/>
                    </a:lnTo>
                    <a:lnTo>
                      <a:pt x="16" y="4"/>
                    </a:lnTo>
                    <a:lnTo>
                      <a:pt x="19" y="6"/>
                    </a:lnTo>
                    <a:lnTo>
                      <a:pt x="17" y="9"/>
                    </a:lnTo>
                    <a:lnTo>
                      <a:pt x="28" y="9"/>
                    </a:lnTo>
                    <a:lnTo>
                      <a:pt x="31" y="6"/>
                    </a:lnTo>
                    <a:lnTo>
                      <a:pt x="34" y="8"/>
                    </a:lnTo>
                    <a:lnTo>
                      <a:pt x="33" y="16"/>
                    </a:lnTo>
                    <a:lnTo>
                      <a:pt x="21" y="15"/>
                    </a:lnTo>
                    <a:lnTo>
                      <a:pt x="20" y="17"/>
                    </a:lnTo>
                    <a:lnTo>
                      <a:pt x="21" y="19"/>
                    </a:lnTo>
                    <a:lnTo>
                      <a:pt x="18" y="19"/>
                    </a:lnTo>
                    <a:lnTo>
                      <a:pt x="18" y="21"/>
                    </a:lnTo>
                    <a:lnTo>
                      <a:pt x="13" y="2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9" name="Google Shape;989;p14"/>
              <p:cNvSpPr/>
              <p:nvPr/>
            </p:nvSpPr>
            <p:spPr>
              <a:xfrm>
                <a:off x="4194" y="3239"/>
                <a:ext cx="34" cy="21"/>
              </a:xfrm>
              <a:custGeom>
                <a:rect b="b" l="l" r="r" t="t"/>
                <a:pathLst>
                  <a:path extrusionOk="0" h="21" w="34">
                    <a:moveTo>
                      <a:pt x="5" y="1"/>
                    </a:moveTo>
                    <a:lnTo>
                      <a:pt x="7" y="4"/>
                    </a:lnTo>
                    <a:lnTo>
                      <a:pt x="10" y="5"/>
                    </a:lnTo>
                    <a:lnTo>
                      <a:pt x="9" y="2"/>
                    </a:lnTo>
                    <a:lnTo>
                      <a:pt x="11" y="2"/>
                    </a:lnTo>
                    <a:lnTo>
                      <a:pt x="12" y="6"/>
                    </a:lnTo>
                    <a:lnTo>
                      <a:pt x="16" y="4"/>
                    </a:lnTo>
                    <a:lnTo>
                      <a:pt x="18" y="6"/>
                    </a:lnTo>
                    <a:lnTo>
                      <a:pt x="17" y="9"/>
                    </a:lnTo>
                    <a:lnTo>
                      <a:pt x="28" y="9"/>
                    </a:lnTo>
                    <a:lnTo>
                      <a:pt x="31" y="6"/>
                    </a:lnTo>
                    <a:lnTo>
                      <a:pt x="34" y="8"/>
                    </a:lnTo>
                    <a:lnTo>
                      <a:pt x="33" y="16"/>
                    </a:lnTo>
                    <a:lnTo>
                      <a:pt x="21" y="15"/>
                    </a:lnTo>
                    <a:lnTo>
                      <a:pt x="20" y="17"/>
                    </a:lnTo>
                    <a:lnTo>
                      <a:pt x="21" y="19"/>
                    </a:lnTo>
                    <a:lnTo>
                      <a:pt x="17" y="19"/>
                    </a:lnTo>
                    <a:lnTo>
                      <a:pt x="17" y="21"/>
                    </a:lnTo>
                    <a:lnTo>
                      <a:pt x="13" y="20"/>
                    </a:lnTo>
                    <a:lnTo>
                      <a:pt x="7" y="19"/>
                    </a:lnTo>
                    <a:lnTo>
                      <a:pt x="0" y="20"/>
                    </a:lnTo>
                    <a:lnTo>
                      <a:pt x="1" y="18"/>
                    </a:lnTo>
                    <a:lnTo>
                      <a:pt x="6" y="15"/>
                    </a:lnTo>
                    <a:lnTo>
                      <a:pt x="6" y="10"/>
                    </a:lnTo>
                    <a:lnTo>
                      <a:pt x="4" y="9"/>
                    </a:lnTo>
                    <a:lnTo>
                      <a:pt x="2" y="6"/>
                    </a:lnTo>
                    <a:lnTo>
                      <a:pt x="2" y="1"/>
                    </a:lnTo>
                    <a:lnTo>
                      <a:pt x="5" y="1"/>
                    </a:lnTo>
                    <a:close/>
                    <a:moveTo>
                      <a:pt x="5" y="0"/>
                    </a:moveTo>
                    <a:lnTo>
                      <a:pt x="5" y="0"/>
                    </a:lnTo>
                    <a:lnTo>
                      <a:pt x="2" y="0"/>
                    </a:lnTo>
                    <a:lnTo>
                      <a:pt x="2" y="0"/>
                    </a:lnTo>
                    <a:lnTo>
                      <a:pt x="2" y="1"/>
                    </a:lnTo>
                    <a:lnTo>
                      <a:pt x="1" y="6"/>
                    </a:lnTo>
                    <a:lnTo>
                      <a:pt x="1" y="6"/>
                    </a:lnTo>
                    <a:lnTo>
                      <a:pt x="2" y="6"/>
                    </a:lnTo>
                    <a:lnTo>
                      <a:pt x="3" y="10"/>
                    </a:lnTo>
                    <a:lnTo>
                      <a:pt x="4" y="10"/>
                    </a:lnTo>
                    <a:lnTo>
                      <a:pt x="4" y="10"/>
                    </a:lnTo>
                    <a:lnTo>
                      <a:pt x="5" y="11"/>
                    </a:lnTo>
                    <a:lnTo>
                      <a:pt x="5" y="15"/>
                    </a:lnTo>
                    <a:lnTo>
                      <a:pt x="1" y="17"/>
                    </a:lnTo>
                    <a:lnTo>
                      <a:pt x="1" y="17"/>
                    </a:lnTo>
                    <a:lnTo>
                      <a:pt x="1" y="18"/>
                    </a:lnTo>
                    <a:lnTo>
                      <a:pt x="0" y="20"/>
                    </a:lnTo>
                    <a:lnTo>
                      <a:pt x="0" y="21"/>
                    </a:lnTo>
                    <a:lnTo>
                      <a:pt x="0" y="21"/>
                    </a:lnTo>
                    <a:lnTo>
                      <a:pt x="7" y="19"/>
                    </a:lnTo>
                    <a:lnTo>
                      <a:pt x="12" y="21"/>
                    </a:lnTo>
                    <a:lnTo>
                      <a:pt x="12" y="21"/>
                    </a:lnTo>
                    <a:lnTo>
                      <a:pt x="12" y="21"/>
                    </a:lnTo>
                    <a:lnTo>
                      <a:pt x="17" y="21"/>
                    </a:lnTo>
                    <a:lnTo>
                      <a:pt x="18" y="21"/>
                    </a:lnTo>
                    <a:lnTo>
                      <a:pt x="18" y="21"/>
                    </a:lnTo>
                    <a:lnTo>
                      <a:pt x="18" y="19"/>
                    </a:lnTo>
                    <a:lnTo>
                      <a:pt x="21" y="19"/>
                    </a:lnTo>
                    <a:lnTo>
                      <a:pt x="22" y="19"/>
                    </a:lnTo>
                    <a:lnTo>
                      <a:pt x="21" y="19"/>
                    </a:lnTo>
                    <a:lnTo>
                      <a:pt x="20" y="17"/>
                    </a:lnTo>
                    <a:lnTo>
                      <a:pt x="21" y="15"/>
                    </a:lnTo>
                    <a:lnTo>
                      <a:pt x="33" y="16"/>
                    </a:lnTo>
                    <a:lnTo>
                      <a:pt x="33" y="16"/>
                    </a:lnTo>
                    <a:lnTo>
                      <a:pt x="33" y="16"/>
                    </a:lnTo>
                    <a:lnTo>
                      <a:pt x="34" y="8"/>
                    </a:lnTo>
                    <a:lnTo>
                      <a:pt x="34" y="8"/>
                    </a:lnTo>
                    <a:lnTo>
                      <a:pt x="34" y="8"/>
                    </a:lnTo>
                    <a:lnTo>
                      <a:pt x="31" y="6"/>
                    </a:lnTo>
                    <a:lnTo>
                      <a:pt x="31" y="6"/>
                    </a:lnTo>
                    <a:lnTo>
                      <a:pt x="31" y="6"/>
                    </a:lnTo>
                    <a:lnTo>
                      <a:pt x="28" y="9"/>
                    </a:lnTo>
                    <a:lnTo>
                      <a:pt x="18" y="9"/>
                    </a:lnTo>
                    <a:lnTo>
                      <a:pt x="19" y="6"/>
                    </a:lnTo>
                    <a:lnTo>
                      <a:pt x="19" y="6"/>
                    </a:lnTo>
                    <a:lnTo>
                      <a:pt x="18" y="5"/>
                    </a:lnTo>
                    <a:lnTo>
                      <a:pt x="17" y="4"/>
                    </a:lnTo>
                    <a:lnTo>
                      <a:pt x="16" y="4"/>
                    </a:lnTo>
                    <a:lnTo>
                      <a:pt x="16" y="4"/>
                    </a:lnTo>
                    <a:lnTo>
                      <a:pt x="12" y="5"/>
                    </a:lnTo>
                    <a:lnTo>
                      <a:pt x="12" y="2"/>
                    </a:lnTo>
                    <a:lnTo>
                      <a:pt x="12" y="2"/>
                    </a:lnTo>
                    <a:lnTo>
                      <a:pt x="11" y="2"/>
                    </a:lnTo>
                    <a:lnTo>
                      <a:pt x="9" y="1"/>
                    </a:lnTo>
                    <a:lnTo>
                      <a:pt x="9" y="1"/>
                    </a:lnTo>
                    <a:lnTo>
                      <a:pt x="9" y="2"/>
                    </a:lnTo>
                    <a:lnTo>
                      <a:pt x="9" y="4"/>
                    </a:lnTo>
                    <a:lnTo>
                      <a:pt x="7" y="4"/>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0" name="Google Shape;990;p14"/>
              <p:cNvSpPr/>
              <p:nvPr/>
            </p:nvSpPr>
            <p:spPr>
              <a:xfrm>
                <a:off x="4194" y="3239"/>
                <a:ext cx="34" cy="21"/>
              </a:xfrm>
              <a:custGeom>
                <a:rect b="b" l="l" r="r" t="t"/>
                <a:pathLst>
                  <a:path extrusionOk="0" h="21" w="34">
                    <a:moveTo>
                      <a:pt x="5" y="1"/>
                    </a:moveTo>
                    <a:lnTo>
                      <a:pt x="7" y="4"/>
                    </a:lnTo>
                    <a:lnTo>
                      <a:pt x="10" y="5"/>
                    </a:lnTo>
                    <a:lnTo>
                      <a:pt x="9" y="2"/>
                    </a:lnTo>
                    <a:lnTo>
                      <a:pt x="11" y="2"/>
                    </a:lnTo>
                    <a:lnTo>
                      <a:pt x="12" y="6"/>
                    </a:lnTo>
                    <a:lnTo>
                      <a:pt x="16" y="4"/>
                    </a:lnTo>
                    <a:lnTo>
                      <a:pt x="18" y="6"/>
                    </a:lnTo>
                    <a:lnTo>
                      <a:pt x="17" y="9"/>
                    </a:lnTo>
                    <a:lnTo>
                      <a:pt x="28" y="9"/>
                    </a:lnTo>
                    <a:lnTo>
                      <a:pt x="31" y="6"/>
                    </a:lnTo>
                    <a:lnTo>
                      <a:pt x="34" y="8"/>
                    </a:lnTo>
                    <a:lnTo>
                      <a:pt x="33" y="16"/>
                    </a:lnTo>
                    <a:lnTo>
                      <a:pt x="21" y="15"/>
                    </a:lnTo>
                    <a:lnTo>
                      <a:pt x="20" y="17"/>
                    </a:lnTo>
                    <a:lnTo>
                      <a:pt x="21" y="19"/>
                    </a:lnTo>
                    <a:lnTo>
                      <a:pt x="17" y="19"/>
                    </a:lnTo>
                    <a:lnTo>
                      <a:pt x="17" y="21"/>
                    </a:lnTo>
                    <a:lnTo>
                      <a:pt x="13" y="20"/>
                    </a:lnTo>
                    <a:lnTo>
                      <a:pt x="7" y="19"/>
                    </a:lnTo>
                    <a:lnTo>
                      <a:pt x="0" y="20"/>
                    </a:lnTo>
                    <a:lnTo>
                      <a:pt x="1" y="18"/>
                    </a:lnTo>
                    <a:lnTo>
                      <a:pt x="6" y="15"/>
                    </a:lnTo>
                    <a:lnTo>
                      <a:pt x="6" y="10"/>
                    </a:lnTo>
                    <a:lnTo>
                      <a:pt x="4" y="9"/>
                    </a:lnTo>
                    <a:lnTo>
                      <a:pt x="2" y="6"/>
                    </a:lnTo>
                    <a:lnTo>
                      <a:pt x="2" y="1"/>
                    </a:lnTo>
                    <a:lnTo>
                      <a:pt x="5" y="1"/>
                    </a:lnTo>
                    <a:moveTo>
                      <a:pt x="5" y="0"/>
                    </a:moveTo>
                    <a:lnTo>
                      <a:pt x="5" y="0"/>
                    </a:lnTo>
                    <a:lnTo>
                      <a:pt x="2" y="0"/>
                    </a:lnTo>
                    <a:lnTo>
                      <a:pt x="2" y="0"/>
                    </a:lnTo>
                    <a:lnTo>
                      <a:pt x="2" y="1"/>
                    </a:lnTo>
                    <a:lnTo>
                      <a:pt x="1" y="6"/>
                    </a:lnTo>
                    <a:lnTo>
                      <a:pt x="1" y="6"/>
                    </a:lnTo>
                    <a:lnTo>
                      <a:pt x="2" y="6"/>
                    </a:lnTo>
                    <a:lnTo>
                      <a:pt x="3" y="10"/>
                    </a:lnTo>
                    <a:lnTo>
                      <a:pt x="4" y="10"/>
                    </a:lnTo>
                    <a:lnTo>
                      <a:pt x="4" y="10"/>
                    </a:lnTo>
                    <a:lnTo>
                      <a:pt x="5" y="11"/>
                    </a:lnTo>
                    <a:lnTo>
                      <a:pt x="5" y="15"/>
                    </a:lnTo>
                    <a:lnTo>
                      <a:pt x="1" y="17"/>
                    </a:lnTo>
                    <a:lnTo>
                      <a:pt x="1" y="17"/>
                    </a:lnTo>
                    <a:lnTo>
                      <a:pt x="1" y="18"/>
                    </a:lnTo>
                    <a:lnTo>
                      <a:pt x="0" y="20"/>
                    </a:lnTo>
                    <a:lnTo>
                      <a:pt x="0" y="21"/>
                    </a:lnTo>
                    <a:lnTo>
                      <a:pt x="0" y="21"/>
                    </a:lnTo>
                    <a:lnTo>
                      <a:pt x="7" y="19"/>
                    </a:lnTo>
                    <a:lnTo>
                      <a:pt x="12" y="21"/>
                    </a:lnTo>
                    <a:lnTo>
                      <a:pt x="12" y="21"/>
                    </a:lnTo>
                    <a:lnTo>
                      <a:pt x="12" y="21"/>
                    </a:lnTo>
                    <a:lnTo>
                      <a:pt x="17" y="21"/>
                    </a:lnTo>
                    <a:lnTo>
                      <a:pt x="18" y="21"/>
                    </a:lnTo>
                    <a:lnTo>
                      <a:pt x="18" y="21"/>
                    </a:lnTo>
                    <a:lnTo>
                      <a:pt x="18" y="19"/>
                    </a:lnTo>
                    <a:lnTo>
                      <a:pt x="21" y="19"/>
                    </a:lnTo>
                    <a:lnTo>
                      <a:pt x="22" y="19"/>
                    </a:lnTo>
                    <a:lnTo>
                      <a:pt x="21" y="19"/>
                    </a:lnTo>
                    <a:lnTo>
                      <a:pt x="20" y="17"/>
                    </a:lnTo>
                    <a:lnTo>
                      <a:pt x="21" y="15"/>
                    </a:lnTo>
                    <a:lnTo>
                      <a:pt x="33" y="16"/>
                    </a:lnTo>
                    <a:lnTo>
                      <a:pt x="33" y="16"/>
                    </a:lnTo>
                    <a:lnTo>
                      <a:pt x="33" y="16"/>
                    </a:lnTo>
                    <a:lnTo>
                      <a:pt x="34" y="8"/>
                    </a:lnTo>
                    <a:lnTo>
                      <a:pt x="34" y="8"/>
                    </a:lnTo>
                    <a:lnTo>
                      <a:pt x="34" y="8"/>
                    </a:lnTo>
                    <a:lnTo>
                      <a:pt x="31" y="6"/>
                    </a:lnTo>
                    <a:lnTo>
                      <a:pt x="31" y="6"/>
                    </a:lnTo>
                    <a:lnTo>
                      <a:pt x="31" y="6"/>
                    </a:lnTo>
                    <a:lnTo>
                      <a:pt x="28" y="9"/>
                    </a:lnTo>
                    <a:lnTo>
                      <a:pt x="18" y="9"/>
                    </a:lnTo>
                    <a:lnTo>
                      <a:pt x="19" y="6"/>
                    </a:lnTo>
                    <a:lnTo>
                      <a:pt x="19" y="6"/>
                    </a:lnTo>
                    <a:lnTo>
                      <a:pt x="18" y="5"/>
                    </a:lnTo>
                    <a:lnTo>
                      <a:pt x="17" y="4"/>
                    </a:lnTo>
                    <a:lnTo>
                      <a:pt x="16" y="4"/>
                    </a:lnTo>
                    <a:lnTo>
                      <a:pt x="16" y="4"/>
                    </a:lnTo>
                    <a:lnTo>
                      <a:pt x="12" y="5"/>
                    </a:lnTo>
                    <a:lnTo>
                      <a:pt x="12" y="2"/>
                    </a:lnTo>
                    <a:lnTo>
                      <a:pt x="12" y="2"/>
                    </a:lnTo>
                    <a:lnTo>
                      <a:pt x="11" y="2"/>
                    </a:lnTo>
                    <a:lnTo>
                      <a:pt x="9" y="1"/>
                    </a:lnTo>
                    <a:lnTo>
                      <a:pt x="9" y="1"/>
                    </a:lnTo>
                    <a:lnTo>
                      <a:pt x="9" y="2"/>
                    </a:lnTo>
                    <a:lnTo>
                      <a:pt x="9" y="4"/>
                    </a:lnTo>
                    <a:lnTo>
                      <a:pt x="7" y="4"/>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1" name="Google Shape;991;p14"/>
              <p:cNvSpPr/>
              <p:nvPr/>
            </p:nvSpPr>
            <p:spPr>
              <a:xfrm>
                <a:off x="6221" y="1325"/>
                <a:ext cx="20" cy="13"/>
              </a:xfrm>
              <a:custGeom>
                <a:rect b="b" l="l" r="r" t="t"/>
                <a:pathLst>
                  <a:path extrusionOk="0" h="13" w="20">
                    <a:moveTo>
                      <a:pt x="0" y="12"/>
                    </a:moveTo>
                    <a:lnTo>
                      <a:pt x="1" y="8"/>
                    </a:lnTo>
                    <a:lnTo>
                      <a:pt x="13" y="3"/>
                    </a:lnTo>
                    <a:lnTo>
                      <a:pt x="15" y="0"/>
                    </a:lnTo>
                    <a:lnTo>
                      <a:pt x="20" y="1"/>
                    </a:lnTo>
                    <a:lnTo>
                      <a:pt x="18" y="6"/>
                    </a:lnTo>
                    <a:lnTo>
                      <a:pt x="7" y="13"/>
                    </a:lnTo>
                    <a:lnTo>
                      <a:pt x="0"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2" name="Google Shape;992;p14"/>
              <p:cNvSpPr/>
              <p:nvPr/>
            </p:nvSpPr>
            <p:spPr>
              <a:xfrm>
                <a:off x="6220" y="1325"/>
                <a:ext cx="21" cy="13"/>
              </a:xfrm>
              <a:custGeom>
                <a:rect b="b" l="l" r="r" t="t"/>
                <a:pathLst>
                  <a:path extrusionOk="0" h="13" w="21">
                    <a:moveTo>
                      <a:pt x="16" y="0"/>
                    </a:moveTo>
                    <a:lnTo>
                      <a:pt x="21" y="1"/>
                    </a:lnTo>
                    <a:lnTo>
                      <a:pt x="19" y="5"/>
                    </a:lnTo>
                    <a:lnTo>
                      <a:pt x="8" y="13"/>
                    </a:lnTo>
                    <a:lnTo>
                      <a:pt x="1" y="12"/>
                    </a:lnTo>
                    <a:lnTo>
                      <a:pt x="2" y="8"/>
                    </a:lnTo>
                    <a:lnTo>
                      <a:pt x="14" y="3"/>
                    </a:lnTo>
                    <a:lnTo>
                      <a:pt x="16" y="0"/>
                    </a:lnTo>
                    <a:close/>
                    <a:moveTo>
                      <a:pt x="16" y="0"/>
                    </a:moveTo>
                    <a:lnTo>
                      <a:pt x="16" y="0"/>
                    </a:lnTo>
                    <a:lnTo>
                      <a:pt x="14" y="3"/>
                    </a:lnTo>
                    <a:lnTo>
                      <a:pt x="2" y="8"/>
                    </a:lnTo>
                    <a:lnTo>
                      <a:pt x="2" y="8"/>
                    </a:lnTo>
                    <a:lnTo>
                      <a:pt x="1" y="8"/>
                    </a:lnTo>
                    <a:lnTo>
                      <a:pt x="1" y="12"/>
                    </a:lnTo>
                    <a:lnTo>
                      <a:pt x="0" y="12"/>
                    </a:lnTo>
                    <a:lnTo>
                      <a:pt x="1" y="12"/>
                    </a:lnTo>
                    <a:lnTo>
                      <a:pt x="7" y="13"/>
                    </a:lnTo>
                    <a:lnTo>
                      <a:pt x="8" y="13"/>
                    </a:lnTo>
                    <a:lnTo>
                      <a:pt x="8" y="13"/>
                    </a:lnTo>
                    <a:lnTo>
                      <a:pt x="19" y="6"/>
                    </a:lnTo>
                    <a:lnTo>
                      <a:pt x="19" y="6"/>
                    </a:lnTo>
                    <a:lnTo>
                      <a:pt x="19" y="6"/>
                    </a:lnTo>
                    <a:lnTo>
                      <a:pt x="21" y="1"/>
                    </a:lnTo>
                    <a:lnTo>
                      <a:pt x="21" y="1"/>
                    </a:lnTo>
                    <a:lnTo>
                      <a:pt x="21" y="1"/>
                    </a:lnTo>
                    <a:lnTo>
                      <a:pt x="16" y="0"/>
                    </a:lnTo>
                    <a:lnTo>
                      <a:pt x="16" y="0"/>
                    </a:lnTo>
                    <a:lnTo>
                      <a:pt x="1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3" name="Google Shape;993;p14"/>
              <p:cNvSpPr/>
              <p:nvPr/>
            </p:nvSpPr>
            <p:spPr>
              <a:xfrm>
                <a:off x="6220" y="1325"/>
                <a:ext cx="21" cy="13"/>
              </a:xfrm>
              <a:custGeom>
                <a:rect b="b" l="l" r="r" t="t"/>
                <a:pathLst>
                  <a:path extrusionOk="0" h="13" w="21">
                    <a:moveTo>
                      <a:pt x="16" y="0"/>
                    </a:moveTo>
                    <a:lnTo>
                      <a:pt x="21" y="1"/>
                    </a:lnTo>
                    <a:lnTo>
                      <a:pt x="19" y="5"/>
                    </a:lnTo>
                    <a:lnTo>
                      <a:pt x="8" y="13"/>
                    </a:lnTo>
                    <a:lnTo>
                      <a:pt x="1" y="12"/>
                    </a:lnTo>
                    <a:lnTo>
                      <a:pt x="2" y="8"/>
                    </a:lnTo>
                    <a:lnTo>
                      <a:pt x="14" y="3"/>
                    </a:lnTo>
                    <a:lnTo>
                      <a:pt x="16" y="0"/>
                    </a:lnTo>
                    <a:moveTo>
                      <a:pt x="16" y="0"/>
                    </a:moveTo>
                    <a:lnTo>
                      <a:pt x="16" y="0"/>
                    </a:lnTo>
                    <a:lnTo>
                      <a:pt x="14" y="3"/>
                    </a:lnTo>
                    <a:lnTo>
                      <a:pt x="2" y="8"/>
                    </a:lnTo>
                    <a:lnTo>
                      <a:pt x="2" y="8"/>
                    </a:lnTo>
                    <a:lnTo>
                      <a:pt x="1" y="8"/>
                    </a:lnTo>
                    <a:lnTo>
                      <a:pt x="1" y="12"/>
                    </a:lnTo>
                    <a:lnTo>
                      <a:pt x="0" y="12"/>
                    </a:lnTo>
                    <a:lnTo>
                      <a:pt x="1" y="12"/>
                    </a:lnTo>
                    <a:lnTo>
                      <a:pt x="7" y="13"/>
                    </a:lnTo>
                    <a:lnTo>
                      <a:pt x="8" y="13"/>
                    </a:lnTo>
                    <a:lnTo>
                      <a:pt x="8" y="13"/>
                    </a:lnTo>
                    <a:lnTo>
                      <a:pt x="19" y="6"/>
                    </a:lnTo>
                    <a:lnTo>
                      <a:pt x="19" y="6"/>
                    </a:lnTo>
                    <a:lnTo>
                      <a:pt x="19" y="6"/>
                    </a:lnTo>
                    <a:lnTo>
                      <a:pt x="21" y="1"/>
                    </a:lnTo>
                    <a:lnTo>
                      <a:pt x="21" y="1"/>
                    </a:lnTo>
                    <a:lnTo>
                      <a:pt x="21" y="1"/>
                    </a:lnTo>
                    <a:lnTo>
                      <a:pt x="16" y="0"/>
                    </a:lnTo>
                    <a:lnTo>
                      <a:pt x="16" y="0"/>
                    </a:lnTo>
                    <a:lnTo>
                      <a:pt x="1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4" name="Google Shape;994;p14"/>
              <p:cNvSpPr/>
              <p:nvPr/>
            </p:nvSpPr>
            <p:spPr>
              <a:xfrm>
                <a:off x="6238" y="1333"/>
                <a:ext cx="17" cy="5"/>
              </a:xfrm>
              <a:custGeom>
                <a:rect b="b" l="l" r="r" t="t"/>
                <a:pathLst>
                  <a:path extrusionOk="0" h="5" w="17">
                    <a:moveTo>
                      <a:pt x="5" y="0"/>
                    </a:moveTo>
                    <a:lnTo>
                      <a:pt x="17" y="0"/>
                    </a:lnTo>
                    <a:lnTo>
                      <a:pt x="17" y="4"/>
                    </a:lnTo>
                    <a:lnTo>
                      <a:pt x="0" y="5"/>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5" name="Google Shape;995;p14"/>
              <p:cNvSpPr/>
              <p:nvPr/>
            </p:nvSpPr>
            <p:spPr>
              <a:xfrm>
                <a:off x="6238" y="1333"/>
                <a:ext cx="17" cy="5"/>
              </a:xfrm>
              <a:custGeom>
                <a:rect b="b" l="l" r="r" t="t"/>
                <a:pathLst>
                  <a:path extrusionOk="0" h="5" w="17">
                    <a:moveTo>
                      <a:pt x="17" y="0"/>
                    </a:moveTo>
                    <a:lnTo>
                      <a:pt x="17" y="4"/>
                    </a:lnTo>
                    <a:lnTo>
                      <a:pt x="1" y="5"/>
                    </a:lnTo>
                    <a:lnTo>
                      <a:pt x="5" y="0"/>
                    </a:lnTo>
                    <a:lnTo>
                      <a:pt x="17" y="0"/>
                    </a:lnTo>
                    <a:close/>
                    <a:moveTo>
                      <a:pt x="17" y="0"/>
                    </a:moveTo>
                    <a:lnTo>
                      <a:pt x="17" y="0"/>
                    </a:lnTo>
                    <a:lnTo>
                      <a:pt x="5" y="0"/>
                    </a:lnTo>
                    <a:lnTo>
                      <a:pt x="4" y="0"/>
                    </a:lnTo>
                    <a:lnTo>
                      <a:pt x="4" y="0"/>
                    </a:lnTo>
                    <a:lnTo>
                      <a:pt x="0" y="4"/>
                    </a:lnTo>
                    <a:lnTo>
                      <a:pt x="0" y="5"/>
                    </a:lnTo>
                    <a:lnTo>
                      <a:pt x="1" y="5"/>
                    </a:lnTo>
                    <a:lnTo>
                      <a:pt x="17" y="4"/>
                    </a:lnTo>
                    <a:lnTo>
                      <a:pt x="17" y="4"/>
                    </a:lnTo>
                    <a:lnTo>
                      <a:pt x="17" y="4"/>
                    </a:lnTo>
                    <a:lnTo>
                      <a:pt x="17" y="0"/>
                    </a:lnTo>
                    <a:lnTo>
                      <a:pt x="17" y="0"/>
                    </a:lnTo>
                    <a:lnTo>
                      <a:pt x="1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6" name="Google Shape;996;p14"/>
              <p:cNvSpPr/>
              <p:nvPr/>
            </p:nvSpPr>
            <p:spPr>
              <a:xfrm>
                <a:off x="6238" y="1333"/>
                <a:ext cx="17" cy="5"/>
              </a:xfrm>
              <a:custGeom>
                <a:rect b="b" l="l" r="r" t="t"/>
                <a:pathLst>
                  <a:path extrusionOk="0" h="5" w="17">
                    <a:moveTo>
                      <a:pt x="17" y="0"/>
                    </a:moveTo>
                    <a:lnTo>
                      <a:pt x="17" y="4"/>
                    </a:lnTo>
                    <a:lnTo>
                      <a:pt x="1" y="5"/>
                    </a:lnTo>
                    <a:lnTo>
                      <a:pt x="5" y="0"/>
                    </a:lnTo>
                    <a:lnTo>
                      <a:pt x="17" y="0"/>
                    </a:lnTo>
                    <a:moveTo>
                      <a:pt x="17" y="0"/>
                    </a:moveTo>
                    <a:lnTo>
                      <a:pt x="17" y="0"/>
                    </a:lnTo>
                    <a:lnTo>
                      <a:pt x="5" y="0"/>
                    </a:lnTo>
                    <a:lnTo>
                      <a:pt x="4" y="0"/>
                    </a:lnTo>
                    <a:lnTo>
                      <a:pt x="4" y="0"/>
                    </a:lnTo>
                    <a:lnTo>
                      <a:pt x="0" y="4"/>
                    </a:lnTo>
                    <a:lnTo>
                      <a:pt x="0" y="5"/>
                    </a:lnTo>
                    <a:lnTo>
                      <a:pt x="1" y="5"/>
                    </a:lnTo>
                    <a:lnTo>
                      <a:pt x="17" y="4"/>
                    </a:lnTo>
                    <a:lnTo>
                      <a:pt x="17" y="4"/>
                    </a:lnTo>
                    <a:lnTo>
                      <a:pt x="17" y="4"/>
                    </a:lnTo>
                    <a:lnTo>
                      <a:pt x="17" y="0"/>
                    </a:lnTo>
                    <a:lnTo>
                      <a:pt x="17" y="0"/>
                    </a:lnTo>
                    <a:lnTo>
                      <a:pt x="1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7" name="Google Shape;997;p14"/>
              <p:cNvSpPr/>
              <p:nvPr/>
            </p:nvSpPr>
            <p:spPr>
              <a:xfrm>
                <a:off x="6166" y="1338"/>
                <a:ext cx="18" cy="9"/>
              </a:xfrm>
              <a:custGeom>
                <a:rect b="b" l="l" r="r" t="t"/>
                <a:pathLst>
                  <a:path extrusionOk="0" h="9" w="18">
                    <a:moveTo>
                      <a:pt x="0" y="7"/>
                    </a:moveTo>
                    <a:lnTo>
                      <a:pt x="3" y="1"/>
                    </a:lnTo>
                    <a:lnTo>
                      <a:pt x="9" y="0"/>
                    </a:lnTo>
                    <a:lnTo>
                      <a:pt x="18" y="3"/>
                    </a:lnTo>
                    <a:lnTo>
                      <a:pt x="18" y="9"/>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8" name="Google Shape;998;p14"/>
              <p:cNvSpPr/>
              <p:nvPr/>
            </p:nvSpPr>
            <p:spPr>
              <a:xfrm>
                <a:off x="6166" y="1338"/>
                <a:ext cx="18" cy="9"/>
              </a:xfrm>
              <a:custGeom>
                <a:rect b="b" l="l" r="r" t="t"/>
                <a:pathLst>
                  <a:path extrusionOk="0" h="9" w="18">
                    <a:moveTo>
                      <a:pt x="9" y="0"/>
                    </a:moveTo>
                    <a:lnTo>
                      <a:pt x="18" y="3"/>
                    </a:lnTo>
                    <a:lnTo>
                      <a:pt x="18" y="8"/>
                    </a:lnTo>
                    <a:lnTo>
                      <a:pt x="0" y="7"/>
                    </a:lnTo>
                    <a:lnTo>
                      <a:pt x="3" y="1"/>
                    </a:lnTo>
                    <a:lnTo>
                      <a:pt x="9" y="0"/>
                    </a:lnTo>
                    <a:close/>
                    <a:moveTo>
                      <a:pt x="9" y="0"/>
                    </a:moveTo>
                    <a:lnTo>
                      <a:pt x="9" y="0"/>
                    </a:lnTo>
                    <a:lnTo>
                      <a:pt x="3" y="1"/>
                    </a:lnTo>
                    <a:lnTo>
                      <a:pt x="3" y="1"/>
                    </a:lnTo>
                    <a:lnTo>
                      <a:pt x="3" y="1"/>
                    </a:lnTo>
                    <a:lnTo>
                      <a:pt x="0" y="7"/>
                    </a:lnTo>
                    <a:lnTo>
                      <a:pt x="0" y="7"/>
                    </a:lnTo>
                    <a:lnTo>
                      <a:pt x="0" y="7"/>
                    </a:lnTo>
                    <a:lnTo>
                      <a:pt x="18" y="9"/>
                    </a:lnTo>
                    <a:lnTo>
                      <a:pt x="18" y="9"/>
                    </a:lnTo>
                    <a:lnTo>
                      <a:pt x="18" y="8"/>
                    </a:lnTo>
                    <a:lnTo>
                      <a:pt x="18" y="3"/>
                    </a:lnTo>
                    <a:lnTo>
                      <a:pt x="18" y="3"/>
                    </a:lnTo>
                    <a:lnTo>
                      <a:pt x="18" y="3"/>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9" name="Google Shape;999;p14"/>
              <p:cNvSpPr/>
              <p:nvPr/>
            </p:nvSpPr>
            <p:spPr>
              <a:xfrm>
                <a:off x="6166" y="1338"/>
                <a:ext cx="18" cy="9"/>
              </a:xfrm>
              <a:custGeom>
                <a:rect b="b" l="l" r="r" t="t"/>
                <a:pathLst>
                  <a:path extrusionOk="0" h="9" w="18">
                    <a:moveTo>
                      <a:pt x="9" y="0"/>
                    </a:moveTo>
                    <a:lnTo>
                      <a:pt x="18" y="3"/>
                    </a:lnTo>
                    <a:lnTo>
                      <a:pt x="18" y="8"/>
                    </a:lnTo>
                    <a:lnTo>
                      <a:pt x="0" y="7"/>
                    </a:lnTo>
                    <a:lnTo>
                      <a:pt x="3" y="1"/>
                    </a:lnTo>
                    <a:lnTo>
                      <a:pt x="9" y="0"/>
                    </a:lnTo>
                    <a:moveTo>
                      <a:pt x="9" y="0"/>
                    </a:moveTo>
                    <a:lnTo>
                      <a:pt x="9" y="0"/>
                    </a:lnTo>
                    <a:lnTo>
                      <a:pt x="3" y="1"/>
                    </a:lnTo>
                    <a:lnTo>
                      <a:pt x="3" y="1"/>
                    </a:lnTo>
                    <a:lnTo>
                      <a:pt x="3" y="1"/>
                    </a:lnTo>
                    <a:lnTo>
                      <a:pt x="0" y="7"/>
                    </a:lnTo>
                    <a:lnTo>
                      <a:pt x="0" y="7"/>
                    </a:lnTo>
                    <a:lnTo>
                      <a:pt x="0" y="7"/>
                    </a:lnTo>
                    <a:lnTo>
                      <a:pt x="18" y="9"/>
                    </a:lnTo>
                    <a:lnTo>
                      <a:pt x="18" y="9"/>
                    </a:lnTo>
                    <a:lnTo>
                      <a:pt x="18" y="8"/>
                    </a:lnTo>
                    <a:lnTo>
                      <a:pt x="18" y="3"/>
                    </a:lnTo>
                    <a:lnTo>
                      <a:pt x="18" y="3"/>
                    </a:lnTo>
                    <a:lnTo>
                      <a:pt x="18" y="3"/>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0" name="Google Shape;1000;p14"/>
              <p:cNvSpPr/>
              <p:nvPr/>
            </p:nvSpPr>
            <p:spPr>
              <a:xfrm>
                <a:off x="6187" y="1338"/>
                <a:ext cx="12" cy="12"/>
              </a:xfrm>
              <a:custGeom>
                <a:rect b="b" l="l" r="r" t="t"/>
                <a:pathLst>
                  <a:path extrusionOk="0" h="12" w="12">
                    <a:moveTo>
                      <a:pt x="0" y="10"/>
                    </a:moveTo>
                    <a:lnTo>
                      <a:pt x="4" y="7"/>
                    </a:lnTo>
                    <a:lnTo>
                      <a:pt x="5" y="0"/>
                    </a:lnTo>
                    <a:lnTo>
                      <a:pt x="12" y="2"/>
                    </a:lnTo>
                    <a:lnTo>
                      <a:pt x="12" y="5"/>
                    </a:lnTo>
                    <a:lnTo>
                      <a:pt x="3" y="12"/>
                    </a:lnTo>
                    <a:lnTo>
                      <a:pt x="0"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1" name="Google Shape;1001;p14"/>
              <p:cNvSpPr/>
              <p:nvPr/>
            </p:nvSpPr>
            <p:spPr>
              <a:xfrm>
                <a:off x="6186" y="1338"/>
                <a:ext cx="13" cy="13"/>
              </a:xfrm>
              <a:custGeom>
                <a:rect b="b" l="l" r="r" t="t"/>
                <a:pathLst>
                  <a:path extrusionOk="0" h="13" w="13">
                    <a:moveTo>
                      <a:pt x="7" y="0"/>
                    </a:moveTo>
                    <a:lnTo>
                      <a:pt x="12" y="2"/>
                    </a:lnTo>
                    <a:lnTo>
                      <a:pt x="12" y="5"/>
                    </a:lnTo>
                    <a:lnTo>
                      <a:pt x="4" y="12"/>
                    </a:lnTo>
                    <a:lnTo>
                      <a:pt x="1" y="10"/>
                    </a:lnTo>
                    <a:lnTo>
                      <a:pt x="5" y="7"/>
                    </a:lnTo>
                    <a:lnTo>
                      <a:pt x="7" y="0"/>
                    </a:lnTo>
                    <a:close/>
                    <a:moveTo>
                      <a:pt x="6" y="0"/>
                    </a:moveTo>
                    <a:lnTo>
                      <a:pt x="6" y="0"/>
                    </a:lnTo>
                    <a:lnTo>
                      <a:pt x="4" y="6"/>
                    </a:lnTo>
                    <a:lnTo>
                      <a:pt x="1" y="10"/>
                    </a:lnTo>
                    <a:lnTo>
                      <a:pt x="0" y="10"/>
                    </a:lnTo>
                    <a:lnTo>
                      <a:pt x="1" y="11"/>
                    </a:lnTo>
                    <a:lnTo>
                      <a:pt x="4" y="12"/>
                    </a:lnTo>
                    <a:lnTo>
                      <a:pt x="4" y="13"/>
                    </a:lnTo>
                    <a:lnTo>
                      <a:pt x="4" y="12"/>
                    </a:lnTo>
                    <a:lnTo>
                      <a:pt x="13" y="5"/>
                    </a:lnTo>
                    <a:lnTo>
                      <a:pt x="13" y="5"/>
                    </a:lnTo>
                    <a:lnTo>
                      <a:pt x="13" y="5"/>
                    </a:lnTo>
                    <a:lnTo>
                      <a:pt x="13" y="2"/>
                    </a:lnTo>
                    <a:lnTo>
                      <a:pt x="13" y="2"/>
                    </a:lnTo>
                    <a:lnTo>
                      <a:pt x="12" y="2"/>
                    </a:lnTo>
                    <a:lnTo>
                      <a:pt x="7"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2" name="Google Shape;1002;p14"/>
              <p:cNvSpPr/>
              <p:nvPr/>
            </p:nvSpPr>
            <p:spPr>
              <a:xfrm>
                <a:off x="6186" y="1338"/>
                <a:ext cx="13" cy="13"/>
              </a:xfrm>
              <a:custGeom>
                <a:rect b="b" l="l" r="r" t="t"/>
                <a:pathLst>
                  <a:path extrusionOk="0" h="13" w="13">
                    <a:moveTo>
                      <a:pt x="7" y="0"/>
                    </a:moveTo>
                    <a:lnTo>
                      <a:pt x="12" y="2"/>
                    </a:lnTo>
                    <a:lnTo>
                      <a:pt x="12" y="5"/>
                    </a:lnTo>
                    <a:lnTo>
                      <a:pt x="4" y="12"/>
                    </a:lnTo>
                    <a:lnTo>
                      <a:pt x="1" y="10"/>
                    </a:lnTo>
                    <a:lnTo>
                      <a:pt x="5" y="7"/>
                    </a:lnTo>
                    <a:lnTo>
                      <a:pt x="7" y="0"/>
                    </a:lnTo>
                    <a:moveTo>
                      <a:pt x="6" y="0"/>
                    </a:moveTo>
                    <a:lnTo>
                      <a:pt x="6" y="0"/>
                    </a:lnTo>
                    <a:lnTo>
                      <a:pt x="4" y="6"/>
                    </a:lnTo>
                    <a:lnTo>
                      <a:pt x="1" y="10"/>
                    </a:lnTo>
                    <a:lnTo>
                      <a:pt x="0" y="10"/>
                    </a:lnTo>
                    <a:lnTo>
                      <a:pt x="1" y="11"/>
                    </a:lnTo>
                    <a:lnTo>
                      <a:pt x="4" y="12"/>
                    </a:lnTo>
                    <a:lnTo>
                      <a:pt x="4" y="13"/>
                    </a:lnTo>
                    <a:lnTo>
                      <a:pt x="4" y="12"/>
                    </a:lnTo>
                    <a:lnTo>
                      <a:pt x="13" y="5"/>
                    </a:lnTo>
                    <a:lnTo>
                      <a:pt x="13" y="5"/>
                    </a:lnTo>
                    <a:lnTo>
                      <a:pt x="13" y="5"/>
                    </a:lnTo>
                    <a:lnTo>
                      <a:pt x="13" y="2"/>
                    </a:lnTo>
                    <a:lnTo>
                      <a:pt x="13" y="2"/>
                    </a:lnTo>
                    <a:lnTo>
                      <a:pt x="12" y="2"/>
                    </a:lnTo>
                    <a:lnTo>
                      <a:pt x="7"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3" name="Google Shape;1003;p14"/>
              <p:cNvSpPr/>
              <p:nvPr/>
            </p:nvSpPr>
            <p:spPr>
              <a:xfrm>
                <a:off x="6112" y="1343"/>
                <a:ext cx="15" cy="9"/>
              </a:xfrm>
              <a:custGeom>
                <a:rect b="b" l="l" r="r" t="t"/>
                <a:pathLst>
                  <a:path extrusionOk="0" h="9" w="15">
                    <a:moveTo>
                      <a:pt x="1" y="3"/>
                    </a:moveTo>
                    <a:lnTo>
                      <a:pt x="0" y="0"/>
                    </a:lnTo>
                    <a:lnTo>
                      <a:pt x="6" y="0"/>
                    </a:lnTo>
                    <a:lnTo>
                      <a:pt x="15" y="7"/>
                    </a:lnTo>
                    <a:lnTo>
                      <a:pt x="9" y="9"/>
                    </a:lnTo>
                    <a:lnTo>
                      <a:pt x="1"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4" name="Google Shape;1004;p14"/>
              <p:cNvSpPr/>
              <p:nvPr/>
            </p:nvSpPr>
            <p:spPr>
              <a:xfrm>
                <a:off x="6112" y="1342"/>
                <a:ext cx="16" cy="10"/>
              </a:xfrm>
              <a:custGeom>
                <a:rect b="b" l="l" r="r" t="t"/>
                <a:pathLst>
                  <a:path extrusionOk="0" h="10" w="16">
                    <a:moveTo>
                      <a:pt x="6" y="1"/>
                    </a:moveTo>
                    <a:lnTo>
                      <a:pt x="15" y="8"/>
                    </a:lnTo>
                    <a:lnTo>
                      <a:pt x="9" y="10"/>
                    </a:lnTo>
                    <a:lnTo>
                      <a:pt x="1" y="3"/>
                    </a:lnTo>
                    <a:lnTo>
                      <a:pt x="0" y="1"/>
                    </a:lnTo>
                    <a:lnTo>
                      <a:pt x="6" y="1"/>
                    </a:lnTo>
                    <a:close/>
                    <a:moveTo>
                      <a:pt x="6" y="0"/>
                    </a:moveTo>
                    <a:lnTo>
                      <a:pt x="6" y="0"/>
                    </a:lnTo>
                    <a:lnTo>
                      <a:pt x="0" y="0"/>
                    </a:lnTo>
                    <a:lnTo>
                      <a:pt x="0" y="0"/>
                    </a:lnTo>
                    <a:lnTo>
                      <a:pt x="0" y="1"/>
                    </a:lnTo>
                    <a:lnTo>
                      <a:pt x="1" y="4"/>
                    </a:lnTo>
                    <a:lnTo>
                      <a:pt x="1" y="4"/>
                    </a:lnTo>
                    <a:lnTo>
                      <a:pt x="1" y="4"/>
                    </a:lnTo>
                    <a:lnTo>
                      <a:pt x="9" y="10"/>
                    </a:lnTo>
                    <a:lnTo>
                      <a:pt x="9" y="10"/>
                    </a:lnTo>
                    <a:lnTo>
                      <a:pt x="9" y="10"/>
                    </a:lnTo>
                    <a:lnTo>
                      <a:pt x="15" y="8"/>
                    </a:lnTo>
                    <a:lnTo>
                      <a:pt x="16" y="8"/>
                    </a:lnTo>
                    <a:lnTo>
                      <a:pt x="15" y="8"/>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5" name="Google Shape;1005;p14"/>
              <p:cNvSpPr/>
              <p:nvPr/>
            </p:nvSpPr>
            <p:spPr>
              <a:xfrm>
                <a:off x="6112" y="1342"/>
                <a:ext cx="16" cy="10"/>
              </a:xfrm>
              <a:custGeom>
                <a:rect b="b" l="l" r="r" t="t"/>
                <a:pathLst>
                  <a:path extrusionOk="0" h="10" w="16">
                    <a:moveTo>
                      <a:pt x="6" y="1"/>
                    </a:moveTo>
                    <a:lnTo>
                      <a:pt x="15" y="8"/>
                    </a:lnTo>
                    <a:lnTo>
                      <a:pt x="9" y="10"/>
                    </a:lnTo>
                    <a:lnTo>
                      <a:pt x="1" y="3"/>
                    </a:lnTo>
                    <a:lnTo>
                      <a:pt x="0" y="1"/>
                    </a:lnTo>
                    <a:lnTo>
                      <a:pt x="6" y="1"/>
                    </a:lnTo>
                    <a:moveTo>
                      <a:pt x="6" y="0"/>
                    </a:moveTo>
                    <a:lnTo>
                      <a:pt x="6" y="0"/>
                    </a:lnTo>
                    <a:lnTo>
                      <a:pt x="0" y="0"/>
                    </a:lnTo>
                    <a:lnTo>
                      <a:pt x="0" y="0"/>
                    </a:lnTo>
                    <a:lnTo>
                      <a:pt x="0" y="1"/>
                    </a:lnTo>
                    <a:lnTo>
                      <a:pt x="1" y="4"/>
                    </a:lnTo>
                    <a:lnTo>
                      <a:pt x="1" y="4"/>
                    </a:lnTo>
                    <a:lnTo>
                      <a:pt x="1" y="4"/>
                    </a:lnTo>
                    <a:lnTo>
                      <a:pt x="9" y="10"/>
                    </a:lnTo>
                    <a:lnTo>
                      <a:pt x="9" y="10"/>
                    </a:lnTo>
                    <a:lnTo>
                      <a:pt x="9" y="10"/>
                    </a:lnTo>
                    <a:lnTo>
                      <a:pt x="15" y="8"/>
                    </a:lnTo>
                    <a:lnTo>
                      <a:pt x="16" y="8"/>
                    </a:lnTo>
                    <a:lnTo>
                      <a:pt x="15" y="8"/>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6" name="Google Shape;1006;p14"/>
              <p:cNvSpPr/>
              <p:nvPr/>
            </p:nvSpPr>
            <p:spPr>
              <a:xfrm>
                <a:off x="6086" y="1329"/>
                <a:ext cx="13" cy="9"/>
              </a:xfrm>
              <a:custGeom>
                <a:rect b="b" l="l" r="r" t="t"/>
                <a:pathLst>
                  <a:path extrusionOk="0" h="9" w="13">
                    <a:moveTo>
                      <a:pt x="0" y="7"/>
                    </a:moveTo>
                    <a:lnTo>
                      <a:pt x="4" y="3"/>
                    </a:lnTo>
                    <a:lnTo>
                      <a:pt x="8" y="0"/>
                    </a:lnTo>
                    <a:lnTo>
                      <a:pt x="13" y="0"/>
                    </a:lnTo>
                    <a:lnTo>
                      <a:pt x="11" y="6"/>
                    </a:lnTo>
                    <a:lnTo>
                      <a:pt x="6" y="9"/>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7" name="Google Shape;1007;p14"/>
              <p:cNvSpPr/>
              <p:nvPr/>
            </p:nvSpPr>
            <p:spPr>
              <a:xfrm>
                <a:off x="6085" y="1328"/>
                <a:ext cx="14" cy="10"/>
              </a:xfrm>
              <a:custGeom>
                <a:rect b="b" l="l" r="r" t="t"/>
                <a:pathLst>
                  <a:path extrusionOk="0" h="10" w="14">
                    <a:moveTo>
                      <a:pt x="9" y="1"/>
                    </a:moveTo>
                    <a:lnTo>
                      <a:pt x="13" y="2"/>
                    </a:lnTo>
                    <a:lnTo>
                      <a:pt x="11" y="7"/>
                    </a:lnTo>
                    <a:lnTo>
                      <a:pt x="7" y="10"/>
                    </a:lnTo>
                    <a:lnTo>
                      <a:pt x="1" y="8"/>
                    </a:lnTo>
                    <a:lnTo>
                      <a:pt x="5" y="4"/>
                    </a:lnTo>
                    <a:lnTo>
                      <a:pt x="9" y="1"/>
                    </a:lnTo>
                    <a:close/>
                    <a:moveTo>
                      <a:pt x="8" y="0"/>
                    </a:moveTo>
                    <a:lnTo>
                      <a:pt x="8" y="0"/>
                    </a:lnTo>
                    <a:lnTo>
                      <a:pt x="5" y="4"/>
                    </a:lnTo>
                    <a:lnTo>
                      <a:pt x="1" y="7"/>
                    </a:lnTo>
                    <a:lnTo>
                      <a:pt x="0" y="8"/>
                    </a:lnTo>
                    <a:lnTo>
                      <a:pt x="1" y="8"/>
                    </a:lnTo>
                    <a:lnTo>
                      <a:pt x="7" y="10"/>
                    </a:lnTo>
                    <a:lnTo>
                      <a:pt x="7" y="10"/>
                    </a:lnTo>
                    <a:lnTo>
                      <a:pt x="7" y="10"/>
                    </a:lnTo>
                    <a:lnTo>
                      <a:pt x="12" y="7"/>
                    </a:lnTo>
                    <a:lnTo>
                      <a:pt x="12" y="7"/>
                    </a:lnTo>
                    <a:lnTo>
                      <a:pt x="12" y="7"/>
                    </a:lnTo>
                    <a:lnTo>
                      <a:pt x="14" y="2"/>
                    </a:lnTo>
                    <a:lnTo>
                      <a:pt x="14" y="1"/>
                    </a:lnTo>
                    <a:lnTo>
                      <a:pt x="13" y="1"/>
                    </a:lnTo>
                    <a:lnTo>
                      <a:pt x="9"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8" name="Google Shape;1008;p14"/>
              <p:cNvSpPr/>
              <p:nvPr/>
            </p:nvSpPr>
            <p:spPr>
              <a:xfrm>
                <a:off x="6085" y="1328"/>
                <a:ext cx="14" cy="10"/>
              </a:xfrm>
              <a:custGeom>
                <a:rect b="b" l="l" r="r" t="t"/>
                <a:pathLst>
                  <a:path extrusionOk="0" h="10" w="14">
                    <a:moveTo>
                      <a:pt x="9" y="1"/>
                    </a:moveTo>
                    <a:lnTo>
                      <a:pt x="13" y="2"/>
                    </a:lnTo>
                    <a:lnTo>
                      <a:pt x="11" y="7"/>
                    </a:lnTo>
                    <a:lnTo>
                      <a:pt x="7" y="10"/>
                    </a:lnTo>
                    <a:lnTo>
                      <a:pt x="1" y="8"/>
                    </a:lnTo>
                    <a:lnTo>
                      <a:pt x="5" y="4"/>
                    </a:lnTo>
                    <a:lnTo>
                      <a:pt x="9" y="1"/>
                    </a:lnTo>
                    <a:moveTo>
                      <a:pt x="8" y="0"/>
                    </a:moveTo>
                    <a:lnTo>
                      <a:pt x="8" y="0"/>
                    </a:lnTo>
                    <a:lnTo>
                      <a:pt x="5" y="4"/>
                    </a:lnTo>
                    <a:lnTo>
                      <a:pt x="1" y="7"/>
                    </a:lnTo>
                    <a:lnTo>
                      <a:pt x="0" y="8"/>
                    </a:lnTo>
                    <a:lnTo>
                      <a:pt x="1" y="8"/>
                    </a:lnTo>
                    <a:lnTo>
                      <a:pt x="7" y="10"/>
                    </a:lnTo>
                    <a:lnTo>
                      <a:pt x="7" y="10"/>
                    </a:lnTo>
                    <a:lnTo>
                      <a:pt x="7" y="10"/>
                    </a:lnTo>
                    <a:lnTo>
                      <a:pt x="12" y="7"/>
                    </a:lnTo>
                    <a:lnTo>
                      <a:pt x="12" y="7"/>
                    </a:lnTo>
                    <a:lnTo>
                      <a:pt x="12" y="7"/>
                    </a:lnTo>
                    <a:lnTo>
                      <a:pt x="14" y="2"/>
                    </a:lnTo>
                    <a:lnTo>
                      <a:pt x="14" y="1"/>
                    </a:lnTo>
                    <a:lnTo>
                      <a:pt x="13" y="1"/>
                    </a:lnTo>
                    <a:lnTo>
                      <a:pt x="9"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9" name="Google Shape;1009;p14"/>
              <p:cNvSpPr/>
              <p:nvPr/>
            </p:nvSpPr>
            <p:spPr>
              <a:xfrm>
                <a:off x="6002" y="1305"/>
                <a:ext cx="18" cy="10"/>
              </a:xfrm>
              <a:custGeom>
                <a:rect b="b" l="l" r="r" t="t"/>
                <a:pathLst>
                  <a:path extrusionOk="0" h="10" w="18">
                    <a:moveTo>
                      <a:pt x="0" y="4"/>
                    </a:moveTo>
                    <a:lnTo>
                      <a:pt x="1" y="0"/>
                    </a:lnTo>
                    <a:lnTo>
                      <a:pt x="12" y="3"/>
                    </a:lnTo>
                    <a:lnTo>
                      <a:pt x="18" y="8"/>
                    </a:lnTo>
                    <a:lnTo>
                      <a:pt x="11" y="10"/>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0" name="Google Shape;1010;p14"/>
              <p:cNvSpPr/>
              <p:nvPr/>
            </p:nvSpPr>
            <p:spPr>
              <a:xfrm>
                <a:off x="6002" y="1305"/>
                <a:ext cx="18" cy="10"/>
              </a:xfrm>
              <a:custGeom>
                <a:rect b="b" l="l" r="r" t="t"/>
                <a:pathLst>
                  <a:path extrusionOk="0" h="10" w="18">
                    <a:moveTo>
                      <a:pt x="1" y="1"/>
                    </a:moveTo>
                    <a:lnTo>
                      <a:pt x="12" y="3"/>
                    </a:lnTo>
                    <a:lnTo>
                      <a:pt x="17" y="8"/>
                    </a:lnTo>
                    <a:lnTo>
                      <a:pt x="11" y="10"/>
                    </a:lnTo>
                    <a:lnTo>
                      <a:pt x="0" y="4"/>
                    </a:lnTo>
                    <a:lnTo>
                      <a:pt x="1" y="1"/>
                    </a:lnTo>
                    <a:close/>
                    <a:moveTo>
                      <a:pt x="1" y="0"/>
                    </a:moveTo>
                    <a:lnTo>
                      <a:pt x="1" y="1"/>
                    </a:lnTo>
                    <a:lnTo>
                      <a:pt x="0" y="4"/>
                    </a:lnTo>
                    <a:lnTo>
                      <a:pt x="0" y="5"/>
                    </a:lnTo>
                    <a:lnTo>
                      <a:pt x="0" y="5"/>
                    </a:lnTo>
                    <a:lnTo>
                      <a:pt x="10" y="10"/>
                    </a:lnTo>
                    <a:lnTo>
                      <a:pt x="10" y="10"/>
                    </a:lnTo>
                    <a:lnTo>
                      <a:pt x="11" y="10"/>
                    </a:lnTo>
                    <a:lnTo>
                      <a:pt x="17" y="8"/>
                    </a:lnTo>
                    <a:lnTo>
                      <a:pt x="18" y="8"/>
                    </a:lnTo>
                    <a:lnTo>
                      <a:pt x="17" y="7"/>
                    </a:lnTo>
                    <a:lnTo>
                      <a:pt x="12" y="3"/>
                    </a:lnTo>
                    <a:lnTo>
                      <a:pt x="12" y="3"/>
                    </a:lnTo>
                    <a:lnTo>
                      <a:pt x="12" y="3"/>
                    </a:lnTo>
                    <a:lnTo>
                      <a:pt x="1" y="0"/>
                    </a:lnTo>
                    <a:lnTo>
                      <a:pt x="1" y="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1" name="Google Shape;1011;p14"/>
              <p:cNvSpPr/>
              <p:nvPr/>
            </p:nvSpPr>
            <p:spPr>
              <a:xfrm>
                <a:off x="6002" y="1305"/>
                <a:ext cx="18" cy="10"/>
              </a:xfrm>
              <a:custGeom>
                <a:rect b="b" l="l" r="r" t="t"/>
                <a:pathLst>
                  <a:path extrusionOk="0" h="10" w="18">
                    <a:moveTo>
                      <a:pt x="1" y="1"/>
                    </a:moveTo>
                    <a:lnTo>
                      <a:pt x="12" y="3"/>
                    </a:lnTo>
                    <a:lnTo>
                      <a:pt x="17" y="8"/>
                    </a:lnTo>
                    <a:lnTo>
                      <a:pt x="11" y="10"/>
                    </a:lnTo>
                    <a:lnTo>
                      <a:pt x="0" y="4"/>
                    </a:lnTo>
                    <a:lnTo>
                      <a:pt x="1" y="1"/>
                    </a:lnTo>
                    <a:moveTo>
                      <a:pt x="1" y="0"/>
                    </a:moveTo>
                    <a:lnTo>
                      <a:pt x="1" y="1"/>
                    </a:lnTo>
                    <a:lnTo>
                      <a:pt x="0" y="4"/>
                    </a:lnTo>
                    <a:lnTo>
                      <a:pt x="0" y="5"/>
                    </a:lnTo>
                    <a:lnTo>
                      <a:pt x="0" y="5"/>
                    </a:lnTo>
                    <a:lnTo>
                      <a:pt x="10" y="10"/>
                    </a:lnTo>
                    <a:lnTo>
                      <a:pt x="10" y="10"/>
                    </a:lnTo>
                    <a:lnTo>
                      <a:pt x="11" y="10"/>
                    </a:lnTo>
                    <a:lnTo>
                      <a:pt x="17" y="8"/>
                    </a:lnTo>
                    <a:lnTo>
                      <a:pt x="18" y="8"/>
                    </a:lnTo>
                    <a:lnTo>
                      <a:pt x="17" y="7"/>
                    </a:lnTo>
                    <a:lnTo>
                      <a:pt x="12" y="3"/>
                    </a:lnTo>
                    <a:lnTo>
                      <a:pt x="12" y="3"/>
                    </a:lnTo>
                    <a:lnTo>
                      <a:pt x="12" y="3"/>
                    </a:lnTo>
                    <a:lnTo>
                      <a:pt x="1" y="0"/>
                    </a:lnTo>
                    <a:lnTo>
                      <a:pt x="1" y="0"/>
                    </a:lnTo>
                    <a:lnTo>
                      <a:pt x="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2" name="Google Shape;1012;p14"/>
              <p:cNvSpPr/>
              <p:nvPr/>
            </p:nvSpPr>
            <p:spPr>
              <a:xfrm>
                <a:off x="6014" y="1321"/>
                <a:ext cx="15" cy="4"/>
              </a:xfrm>
              <a:custGeom>
                <a:rect b="b" l="l" r="r" t="t"/>
                <a:pathLst>
                  <a:path extrusionOk="0" h="4" w="15">
                    <a:moveTo>
                      <a:pt x="5" y="4"/>
                    </a:moveTo>
                    <a:lnTo>
                      <a:pt x="0" y="0"/>
                    </a:lnTo>
                    <a:lnTo>
                      <a:pt x="10" y="0"/>
                    </a:lnTo>
                    <a:lnTo>
                      <a:pt x="15" y="4"/>
                    </a:lnTo>
                    <a:lnTo>
                      <a:pt x="5"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3" name="Google Shape;1013;p14"/>
              <p:cNvSpPr/>
              <p:nvPr/>
            </p:nvSpPr>
            <p:spPr>
              <a:xfrm>
                <a:off x="6014" y="1320"/>
                <a:ext cx="15" cy="6"/>
              </a:xfrm>
              <a:custGeom>
                <a:rect b="b" l="l" r="r" t="t"/>
                <a:pathLst>
                  <a:path extrusionOk="0" h="6" w="15">
                    <a:moveTo>
                      <a:pt x="0" y="1"/>
                    </a:moveTo>
                    <a:lnTo>
                      <a:pt x="10" y="2"/>
                    </a:lnTo>
                    <a:lnTo>
                      <a:pt x="15" y="5"/>
                    </a:lnTo>
                    <a:lnTo>
                      <a:pt x="5" y="5"/>
                    </a:lnTo>
                    <a:lnTo>
                      <a:pt x="0" y="1"/>
                    </a:lnTo>
                    <a:close/>
                    <a:moveTo>
                      <a:pt x="0" y="0"/>
                    </a:moveTo>
                    <a:lnTo>
                      <a:pt x="0" y="1"/>
                    </a:lnTo>
                    <a:lnTo>
                      <a:pt x="5" y="5"/>
                    </a:lnTo>
                    <a:lnTo>
                      <a:pt x="5" y="6"/>
                    </a:lnTo>
                    <a:lnTo>
                      <a:pt x="5" y="6"/>
                    </a:lnTo>
                    <a:lnTo>
                      <a:pt x="15" y="6"/>
                    </a:lnTo>
                    <a:lnTo>
                      <a:pt x="15" y="6"/>
                    </a:lnTo>
                    <a:lnTo>
                      <a:pt x="15" y="5"/>
                    </a:lnTo>
                    <a:lnTo>
                      <a:pt x="10" y="1"/>
                    </a:lnTo>
                    <a:lnTo>
                      <a:pt x="10" y="1"/>
                    </a:lnTo>
                    <a:lnTo>
                      <a:pt x="10" y="1"/>
                    </a:lnTo>
                    <a:lnTo>
                      <a:pt x="0"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4" name="Google Shape;1014;p14"/>
              <p:cNvSpPr/>
              <p:nvPr/>
            </p:nvSpPr>
            <p:spPr>
              <a:xfrm>
                <a:off x="6014" y="1320"/>
                <a:ext cx="15" cy="6"/>
              </a:xfrm>
              <a:custGeom>
                <a:rect b="b" l="l" r="r" t="t"/>
                <a:pathLst>
                  <a:path extrusionOk="0" h="6" w="15">
                    <a:moveTo>
                      <a:pt x="0" y="1"/>
                    </a:moveTo>
                    <a:lnTo>
                      <a:pt x="10" y="2"/>
                    </a:lnTo>
                    <a:lnTo>
                      <a:pt x="15" y="5"/>
                    </a:lnTo>
                    <a:lnTo>
                      <a:pt x="5" y="5"/>
                    </a:lnTo>
                    <a:lnTo>
                      <a:pt x="0" y="1"/>
                    </a:lnTo>
                    <a:moveTo>
                      <a:pt x="0" y="0"/>
                    </a:moveTo>
                    <a:lnTo>
                      <a:pt x="0" y="1"/>
                    </a:lnTo>
                    <a:lnTo>
                      <a:pt x="5" y="5"/>
                    </a:lnTo>
                    <a:lnTo>
                      <a:pt x="5" y="6"/>
                    </a:lnTo>
                    <a:lnTo>
                      <a:pt x="5" y="6"/>
                    </a:lnTo>
                    <a:lnTo>
                      <a:pt x="15" y="6"/>
                    </a:lnTo>
                    <a:lnTo>
                      <a:pt x="15" y="6"/>
                    </a:lnTo>
                    <a:lnTo>
                      <a:pt x="15" y="5"/>
                    </a:lnTo>
                    <a:lnTo>
                      <a:pt x="10" y="1"/>
                    </a:lnTo>
                    <a:lnTo>
                      <a:pt x="10" y="1"/>
                    </a:lnTo>
                    <a:lnTo>
                      <a:pt x="10" y="1"/>
                    </a:lnTo>
                    <a:lnTo>
                      <a:pt x="0"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5" name="Google Shape;1015;p14"/>
              <p:cNvSpPr/>
              <p:nvPr/>
            </p:nvSpPr>
            <p:spPr>
              <a:xfrm>
                <a:off x="6273" y="969"/>
                <a:ext cx="62" cy="24"/>
              </a:xfrm>
              <a:custGeom>
                <a:rect b="b" l="l" r="r" t="t"/>
                <a:pathLst>
                  <a:path extrusionOk="0" h="24" w="62">
                    <a:moveTo>
                      <a:pt x="22" y="13"/>
                    </a:moveTo>
                    <a:lnTo>
                      <a:pt x="6" y="17"/>
                    </a:lnTo>
                    <a:lnTo>
                      <a:pt x="0" y="9"/>
                    </a:lnTo>
                    <a:lnTo>
                      <a:pt x="3" y="0"/>
                    </a:lnTo>
                    <a:lnTo>
                      <a:pt x="17" y="2"/>
                    </a:lnTo>
                    <a:lnTo>
                      <a:pt x="36" y="2"/>
                    </a:lnTo>
                    <a:lnTo>
                      <a:pt x="52" y="12"/>
                    </a:lnTo>
                    <a:lnTo>
                      <a:pt x="62" y="14"/>
                    </a:lnTo>
                    <a:lnTo>
                      <a:pt x="60" y="18"/>
                    </a:lnTo>
                    <a:lnTo>
                      <a:pt x="49" y="21"/>
                    </a:lnTo>
                    <a:lnTo>
                      <a:pt x="41" y="24"/>
                    </a:lnTo>
                    <a:lnTo>
                      <a:pt x="22" y="1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6" name="Google Shape;1016;p14"/>
              <p:cNvSpPr/>
              <p:nvPr/>
            </p:nvSpPr>
            <p:spPr>
              <a:xfrm>
                <a:off x="6273" y="969"/>
                <a:ext cx="63" cy="24"/>
              </a:xfrm>
              <a:custGeom>
                <a:rect b="b" l="l" r="r" t="t"/>
                <a:pathLst>
                  <a:path extrusionOk="0" h="24" w="63">
                    <a:moveTo>
                      <a:pt x="4" y="1"/>
                    </a:moveTo>
                    <a:lnTo>
                      <a:pt x="17" y="2"/>
                    </a:lnTo>
                    <a:lnTo>
                      <a:pt x="36" y="2"/>
                    </a:lnTo>
                    <a:lnTo>
                      <a:pt x="52" y="12"/>
                    </a:lnTo>
                    <a:lnTo>
                      <a:pt x="62" y="14"/>
                    </a:lnTo>
                    <a:lnTo>
                      <a:pt x="60" y="18"/>
                    </a:lnTo>
                    <a:lnTo>
                      <a:pt x="49" y="21"/>
                    </a:lnTo>
                    <a:lnTo>
                      <a:pt x="41" y="24"/>
                    </a:lnTo>
                    <a:lnTo>
                      <a:pt x="22" y="13"/>
                    </a:lnTo>
                    <a:lnTo>
                      <a:pt x="6" y="17"/>
                    </a:lnTo>
                    <a:lnTo>
                      <a:pt x="1" y="9"/>
                    </a:lnTo>
                    <a:lnTo>
                      <a:pt x="4" y="1"/>
                    </a:lnTo>
                    <a:close/>
                    <a:moveTo>
                      <a:pt x="3" y="0"/>
                    </a:moveTo>
                    <a:lnTo>
                      <a:pt x="3" y="1"/>
                    </a:lnTo>
                    <a:lnTo>
                      <a:pt x="0" y="8"/>
                    </a:lnTo>
                    <a:lnTo>
                      <a:pt x="0" y="9"/>
                    </a:lnTo>
                    <a:lnTo>
                      <a:pt x="0" y="9"/>
                    </a:lnTo>
                    <a:lnTo>
                      <a:pt x="6" y="17"/>
                    </a:lnTo>
                    <a:lnTo>
                      <a:pt x="6" y="17"/>
                    </a:lnTo>
                    <a:lnTo>
                      <a:pt x="7" y="17"/>
                    </a:lnTo>
                    <a:lnTo>
                      <a:pt x="22" y="14"/>
                    </a:lnTo>
                    <a:lnTo>
                      <a:pt x="41" y="24"/>
                    </a:lnTo>
                    <a:lnTo>
                      <a:pt x="41" y="24"/>
                    </a:lnTo>
                    <a:lnTo>
                      <a:pt x="41" y="24"/>
                    </a:lnTo>
                    <a:lnTo>
                      <a:pt x="49" y="22"/>
                    </a:lnTo>
                    <a:lnTo>
                      <a:pt x="60" y="18"/>
                    </a:lnTo>
                    <a:lnTo>
                      <a:pt x="60" y="18"/>
                    </a:lnTo>
                    <a:lnTo>
                      <a:pt x="61" y="18"/>
                    </a:lnTo>
                    <a:lnTo>
                      <a:pt x="62" y="14"/>
                    </a:lnTo>
                    <a:lnTo>
                      <a:pt x="63" y="14"/>
                    </a:lnTo>
                    <a:lnTo>
                      <a:pt x="62" y="14"/>
                    </a:lnTo>
                    <a:lnTo>
                      <a:pt x="52" y="12"/>
                    </a:lnTo>
                    <a:lnTo>
                      <a:pt x="36" y="2"/>
                    </a:lnTo>
                    <a:lnTo>
                      <a:pt x="36" y="2"/>
                    </a:lnTo>
                    <a:lnTo>
                      <a:pt x="36" y="2"/>
                    </a:lnTo>
                    <a:lnTo>
                      <a:pt x="17" y="2"/>
                    </a:lnTo>
                    <a:lnTo>
                      <a:pt x="4"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7" name="Google Shape;1017;p14"/>
              <p:cNvSpPr/>
              <p:nvPr/>
            </p:nvSpPr>
            <p:spPr>
              <a:xfrm>
                <a:off x="6273" y="969"/>
                <a:ext cx="63" cy="24"/>
              </a:xfrm>
              <a:custGeom>
                <a:rect b="b" l="l" r="r" t="t"/>
                <a:pathLst>
                  <a:path extrusionOk="0" h="24" w="63">
                    <a:moveTo>
                      <a:pt x="4" y="1"/>
                    </a:moveTo>
                    <a:lnTo>
                      <a:pt x="17" y="2"/>
                    </a:lnTo>
                    <a:lnTo>
                      <a:pt x="36" y="2"/>
                    </a:lnTo>
                    <a:lnTo>
                      <a:pt x="52" y="12"/>
                    </a:lnTo>
                    <a:lnTo>
                      <a:pt x="62" y="14"/>
                    </a:lnTo>
                    <a:lnTo>
                      <a:pt x="60" y="18"/>
                    </a:lnTo>
                    <a:lnTo>
                      <a:pt x="49" y="21"/>
                    </a:lnTo>
                    <a:lnTo>
                      <a:pt x="41" y="24"/>
                    </a:lnTo>
                    <a:lnTo>
                      <a:pt x="22" y="13"/>
                    </a:lnTo>
                    <a:lnTo>
                      <a:pt x="6" y="17"/>
                    </a:lnTo>
                    <a:lnTo>
                      <a:pt x="1" y="9"/>
                    </a:lnTo>
                    <a:lnTo>
                      <a:pt x="4" y="1"/>
                    </a:lnTo>
                    <a:moveTo>
                      <a:pt x="3" y="0"/>
                    </a:moveTo>
                    <a:lnTo>
                      <a:pt x="3" y="1"/>
                    </a:lnTo>
                    <a:lnTo>
                      <a:pt x="0" y="8"/>
                    </a:lnTo>
                    <a:lnTo>
                      <a:pt x="0" y="9"/>
                    </a:lnTo>
                    <a:lnTo>
                      <a:pt x="0" y="9"/>
                    </a:lnTo>
                    <a:lnTo>
                      <a:pt x="6" y="17"/>
                    </a:lnTo>
                    <a:lnTo>
                      <a:pt x="6" y="17"/>
                    </a:lnTo>
                    <a:lnTo>
                      <a:pt x="7" y="17"/>
                    </a:lnTo>
                    <a:lnTo>
                      <a:pt x="22" y="14"/>
                    </a:lnTo>
                    <a:lnTo>
                      <a:pt x="41" y="24"/>
                    </a:lnTo>
                    <a:lnTo>
                      <a:pt x="41" y="24"/>
                    </a:lnTo>
                    <a:lnTo>
                      <a:pt x="41" y="24"/>
                    </a:lnTo>
                    <a:lnTo>
                      <a:pt x="49" y="22"/>
                    </a:lnTo>
                    <a:lnTo>
                      <a:pt x="60" y="18"/>
                    </a:lnTo>
                    <a:lnTo>
                      <a:pt x="60" y="18"/>
                    </a:lnTo>
                    <a:lnTo>
                      <a:pt x="61" y="18"/>
                    </a:lnTo>
                    <a:lnTo>
                      <a:pt x="62" y="14"/>
                    </a:lnTo>
                    <a:lnTo>
                      <a:pt x="63" y="14"/>
                    </a:lnTo>
                    <a:lnTo>
                      <a:pt x="62" y="14"/>
                    </a:lnTo>
                    <a:lnTo>
                      <a:pt x="52" y="12"/>
                    </a:lnTo>
                    <a:lnTo>
                      <a:pt x="36" y="2"/>
                    </a:lnTo>
                    <a:lnTo>
                      <a:pt x="36" y="2"/>
                    </a:lnTo>
                    <a:lnTo>
                      <a:pt x="36" y="2"/>
                    </a:lnTo>
                    <a:lnTo>
                      <a:pt x="17" y="2"/>
                    </a:lnTo>
                    <a:lnTo>
                      <a:pt x="4"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8" name="Google Shape;1018;p14"/>
              <p:cNvSpPr/>
              <p:nvPr/>
            </p:nvSpPr>
            <p:spPr>
              <a:xfrm>
                <a:off x="3733" y="1576"/>
                <a:ext cx="71" cy="53"/>
              </a:xfrm>
              <a:custGeom>
                <a:rect b="b" l="l" r="r" t="t"/>
                <a:pathLst>
                  <a:path extrusionOk="0" h="53" w="71">
                    <a:moveTo>
                      <a:pt x="39" y="41"/>
                    </a:moveTo>
                    <a:lnTo>
                      <a:pt x="29" y="42"/>
                    </a:lnTo>
                    <a:lnTo>
                      <a:pt x="26" y="36"/>
                    </a:lnTo>
                    <a:lnTo>
                      <a:pt x="15" y="30"/>
                    </a:lnTo>
                    <a:lnTo>
                      <a:pt x="13" y="17"/>
                    </a:lnTo>
                    <a:lnTo>
                      <a:pt x="0" y="0"/>
                    </a:lnTo>
                    <a:lnTo>
                      <a:pt x="22" y="7"/>
                    </a:lnTo>
                    <a:lnTo>
                      <a:pt x="41" y="13"/>
                    </a:lnTo>
                    <a:lnTo>
                      <a:pt x="47" y="23"/>
                    </a:lnTo>
                    <a:lnTo>
                      <a:pt x="53" y="34"/>
                    </a:lnTo>
                    <a:lnTo>
                      <a:pt x="71" y="50"/>
                    </a:lnTo>
                    <a:lnTo>
                      <a:pt x="60" y="53"/>
                    </a:lnTo>
                    <a:lnTo>
                      <a:pt x="39" y="4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9" name="Google Shape;1019;p14"/>
              <p:cNvSpPr/>
              <p:nvPr/>
            </p:nvSpPr>
            <p:spPr>
              <a:xfrm>
                <a:off x="3733" y="1575"/>
                <a:ext cx="72" cy="54"/>
              </a:xfrm>
              <a:custGeom>
                <a:rect b="b" l="l" r="r" t="t"/>
                <a:pathLst>
                  <a:path extrusionOk="0" h="54" w="72">
                    <a:moveTo>
                      <a:pt x="0" y="1"/>
                    </a:moveTo>
                    <a:lnTo>
                      <a:pt x="22" y="8"/>
                    </a:lnTo>
                    <a:lnTo>
                      <a:pt x="41" y="14"/>
                    </a:lnTo>
                    <a:lnTo>
                      <a:pt x="47" y="24"/>
                    </a:lnTo>
                    <a:lnTo>
                      <a:pt x="53" y="35"/>
                    </a:lnTo>
                    <a:lnTo>
                      <a:pt x="71" y="51"/>
                    </a:lnTo>
                    <a:lnTo>
                      <a:pt x="60" y="54"/>
                    </a:lnTo>
                    <a:lnTo>
                      <a:pt x="39" y="42"/>
                    </a:lnTo>
                    <a:lnTo>
                      <a:pt x="29" y="43"/>
                    </a:lnTo>
                    <a:lnTo>
                      <a:pt x="26" y="37"/>
                    </a:lnTo>
                    <a:lnTo>
                      <a:pt x="15" y="31"/>
                    </a:lnTo>
                    <a:lnTo>
                      <a:pt x="14" y="18"/>
                    </a:lnTo>
                    <a:lnTo>
                      <a:pt x="0" y="1"/>
                    </a:lnTo>
                    <a:close/>
                    <a:moveTo>
                      <a:pt x="0" y="0"/>
                    </a:moveTo>
                    <a:lnTo>
                      <a:pt x="0" y="2"/>
                    </a:lnTo>
                    <a:lnTo>
                      <a:pt x="13" y="18"/>
                    </a:lnTo>
                    <a:lnTo>
                      <a:pt x="15" y="31"/>
                    </a:lnTo>
                    <a:lnTo>
                      <a:pt x="15" y="31"/>
                    </a:lnTo>
                    <a:lnTo>
                      <a:pt x="15" y="31"/>
                    </a:lnTo>
                    <a:lnTo>
                      <a:pt x="25" y="37"/>
                    </a:lnTo>
                    <a:lnTo>
                      <a:pt x="29" y="43"/>
                    </a:lnTo>
                    <a:lnTo>
                      <a:pt x="29" y="43"/>
                    </a:lnTo>
                    <a:lnTo>
                      <a:pt x="29" y="43"/>
                    </a:lnTo>
                    <a:lnTo>
                      <a:pt x="39" y="43"/>
                    </a:lnTo>
                    <a:lnTo>
                      <a:pt x="60" y="54"/>
                    </a:lnTo>
                    <a:lnTo>
                      <a:pt x="60" y="54"/>
                    </a:lnTo>
                    <a:lnTo>
                      <a:pt x="60" y="54"/>
                    </a:lnTo>
                    <a:lnTo>
                      <a:pt x="71" y="51"/>
                    </a:lnTo>
                    <a:lnTo>
                      <a:pt x="72" y="51"/>
                    </a:lnTo>
                    <a:lnTo>
                      <a:pt x="71" y="51"/>
                    </a:lnTo>
                    <a:lnTo>
                      <a:pt x="53" y="35"/>
                    </a:lnTo>
                    <a:lnTo>
                      <a:pt x="47" y="24"/>
                    </a:lnTo>
                    <a:lnTo>
                      <a:pt x="41" y="14"/>
                    </a:lnTo>
                    <a:lnTo>
                      <a:pt x="41" y="14"/>
                    </a:lnTo>
                    <a:lnTo>
                      <a:pt x="41" y="14"/>
                    </a:lnTo>
                    <a:lnTo>
                      <a:pt x="22" y="8"/>
                    </a:lnTo>
                    <a:lnTo>
                      <a:pt x="0" y="1"/>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0" name="Google Shape;1020;p14"/>
              <p:cNvSpPr/>
              <p:nvPr/>
            </p:nvSpPr>
            <p:spPr>
              <a:xfrm>
                <a:off x="3733" y="1575"/>
                <a:ext cx="72" cy="54"/>
              </a:xfrm>
              <a:custGeom>
                <a:rect b="b" l="l" r="r" t="t"/>
                <a:pathLst>
                  <a:path extrusionOk="0" h="54" w="72">
                    <a:moveTo>
                      <a:pt x="0" y="1"/>
                    </a:moveTo>
                    <a:lnTo>
                      <a:pt x="22" y="8"/>
                    </a:lnTo>
                    <a:lnTo>
                      <a:pt x="41" y="14"/>
                    </a:lnTo>
                    <a:lnTo>
                      <a:pt x="47" y="24"/>
                    </a:lnTo>
                    <a:lnTo>
                      <a:pt x="53" y="35"/>
                    </a:lnTo>
                    <a:lnTo>
                      <a:pt x="71" y="51"/>
                    </a:lnTo>
                    <a:lnTo>
                      <a:pt x="60" y="54"/>
                    </a:lnTo>
                    <a:lnTo>
                      <a:pt x="39" y="42"/>
                    </a:lnTo>
                    <a:lnTo>
                      <a:pt x="29" y="43"/>
                    </a:lnTo>
                    <a:lnTo>
                      <a:pt x="26" y="37"/>
                    </a:lnTo>
                    <a:lnTo>
                      <a:pt x="15" y="31"/>
                    </a:lnTo>
                    <a:lnTo>
                      <a:pt x="14" y="18"/>
                    </a:lnTo>
                    <a:lnTo>
                      <a:pt x="0" y="1"/>
                    </a:lnTo>
                    <a:moveTo>
                      <a:pt x="0" y="0"/>
                    </a:moveTo>
                    <a:lnTo>
                      <a:pt x="0" y="2"/>
                    </a:lnTo>
                    <a:lnTo>
                      <a:pt x="13" y="18"/>
                    </a:lnTo>
                    <a:lnTo>
                      <a:pt x="15" y="31"/>
                    </a:lnTo>
                    <a:lnTo>
                      <a:pt x="15" y="31"/>
                    </a:lnTo>
                    <a:lnTo>
                      <a:pt x="15" y="31"/>
                    </a:lnTo>
                    <a:lnTo>
                      <a:pt x="25" y="37"/>
                    </a:lnTo>
                    <a:lnTo>
                      <a:pt x="29" y="43"/>
                    </a:lnTo>
                    <a:lnTo>
                      <a:pt x="29" y="43"/>
                    </a:lnTo>
                    <a:lnTo>
                      <a:pt x="29" y="43"/>
                    </a:lnTo>
                    <a:lnTo>
                      <a:pt x="39" y="43"/>
                    </a:lnTo>
                    <a:lnTo>
                      <a:pt x="60" y="54"/>
                    </a:lnTo>
                    <a:lnTo>
                      <a:pt x="60" y="54"/>
                    </a:lnTo>
                    <a:lnTo>
                      <a:pt x="60" y="54"/>
                    </a:lnTo>
                    <a:lnTo>
                      <a:pt x="71" y="51"/>
                    </a:lnTo>
                    <a:lnTo>
                      <a:pt x="72" y="51"/>
                    </a:lnTo>
                    <a:lnTo>
                      <a:pt x="71" y="51"/>
                    </a:lnTo>
                    <a:lnTo>
                      <a:pt x="53" y="35"/>
                    </a:lnTo>
                    <a:lnTo>
                      <a:pt x="47" y="24"/>
                    </a:lnTo>
                    <a:lnTo>
                      <a:pt x="41" y="14"/>
                    </a:lnTo>
                    <a:lnTo>
                      <a:pt x="41" y="14"/>
                    </a:lnTo>
                    <a:lnTo>
                      <a:pt x="41" y="14"/>
                    </a:lnTo>
                    <a:lnTo>
                      <a:pt x="22" y="8"/>
                    </a:lnTo>
                    <a:lnTo>
                      <a:pt x="0" y="1"/>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1" name="Google Shape;1021;p14"/>
              <p:cNvSpPr/>
              <p:nvPr/>
            </p:nvSpPr>
            <p:spPr>
              <a:xfrm>
                <a:off x="3659" y="1663"/>
                <a:ext cx="103" cy="88"/>
              </a:xfrm>
              <a:custGeom>
                <a:rect b="b" l="l" r="r" t="t"/>
                <a:pathLst>
                  <a:path extrusionOk="0" h="88" w="103">
                    <a:moveTo>
                      <a:pt x="0" y="88"/>
                    </a:moveTo>
                    <a:lnTo>
                      <a:pt x="4" y="81"/>
                    </a:lnTo>
                    <a:lnTo>
                      <a:pt x="40" y="58"/>
                    </a:lnTo>
                    <a:lnTo>
                      <a:pt x="47" y="38"/>
                    </a:lnTo>
                    <a:lnTo>
                      <a:pt x="38" y="22"/>
                    </a:lnTo>
                    <a:lnTo>
                      <a:pt x="59" y="8"/>
                    </a:lnTo>
                    <a:lnTo>
                      <a:pt x="72" y="0"/>
                    </a:lnTo>
                    <a:lnTo>
                      <a:pt x="86" y="3"/>
                    </a:lnTo>
                    <a:lnTo>
                      <a:pt x="92" y="11"/>
                    </a:lnTo>
                    <a:lnTo>
                      <a:pt x="103" y="8"/>
                    </a:lnTo>
                    <a:lnTo>
                      <a:pt x="0" y="8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2" name="Google Shape;1022;p14"/>
              <p:cNvSpPr/>
              <p:nvPr/>
            </p:nvSpPr>
            <p:spPr>
              <a:xfrm>
                <a:off x="3659" y="1663"/>
                <a:ext cx="103" cy="88"/>
              </a:xfrm>
              <a:custGeom>
                <a:rect b="b" l="l" r="r" t="t"/>
                <a:pathLst>
                  <a:path extrusionOk="0" h="88" w="103">
                    <a:moveTo>
                      <a:pt x="0" y="88"/>
                    </a:moveTo>
                    <a:lnTo>
                      <a:pt x="4" y="81"/>
                    </a:lnTo>
                    <a:lnTo>
                      <a:pt x="40" y="58"/>
                    </a:lnTo>
                    <a:lnTo>
                      <a:pt x="47" y="38"/>
                    </a:lnTo>
                    <a:lnTo>
                      <a:pt x="38" y="22"/>
                    </a:lnTo>
                    <a:lnTo>
                      <a:pt x="59" y="8"/>
                    </a:lnTo>
                    <a:lnTo>
                      <a:pt x="72" y="0"/>
                    </a:lnTo>
                    <a:lnTo>
                      <a:pt x="86" y="3"/>
                    </a:lnTo>
                    <a:lnTo>
                      <a:pt x="92" y="11"/>
                    </a:lnTo>
                    <a:lnTo>
                      <a:pt x="103" y="8"/>
                    </a:lnTo>
                  </a:path>
                </a:pathLst>
              </a:custGeom>
              <a:solidFill>
                <a:srgbClr val="EBEBEB"/>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3" name="Google Shape;1023;p14"/>
              <p:cNvSpPr/>
              <p:nvPr/>
            </p:nvSpPr>
            <p:spPr>
              <a:xfrm>
                <a:off x="3620" y="1667"/>
                <a:ext cx="98" cy="25"/>
              </a:xfrm>
              <a:custGeom>
                <a:rect b="b" l="l" r="r" t="t"/>
                <a:pathLst>
                  <a:path extrusionOk="0" h="25" w="98">
                    <a:moveTo>
                      <a:pt x="0" y="25"/>
                    </a:moveTo>
                    <a:lnTo>
                      <a:pt x="1" y="16"/>
                    </a:lnTo>
                    <a:lnTo>
                      <a:pt x="27" y="10"/>
                    </a:lnTo>
                    <a:lnTo>
                      <a:pt x="36" y="12"/>
                    </a:lnTo>
                    <a:lnTo>
                      <a:pt x="57" y="9"/>
                    </a:lnTo>
                    <a:lnTo>
                      <a:pt x="78" y="2"/>
                    </a:lnTo>
                    <a:lnTo>
                      <a:pt x="94" y="0"/>
                    </a:lnTo>
                    <a:lnTo>
                      <a:pt x="98" y="4"/>
                    </a:lnTo>
                    <a:lnTo>
                      <a:pt x="0" y="2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4" name="Google Shape;1024;p14"/>
              <p:cNvSpPr/>
              <p:nvPr/>
            </p:nvSpPr>
            <p:spPr>
              <a:xfrm>
                <a:off x="3620" y="1667"/>
                <a:ext cx="98" cy="25"/>
              </a:xfrm>
              <a:custGeom>
                <a:rect b="b" l="l" r="r" t="t"/>
                <a:pathLst>
                  <a:path extrusionOk="0" h="25" w="98">
                    <a:moveTo>
                      <a:pt x="0" y="25"/>
                    </a:moveTo>
                    <a:lnTo>
                      <a:pt x="1" y="16"/>
                    </a:lnTo>
                    <a:lnTo>
                      <a:pt x="27" y="10"/>
                    </a:lnTo>
                    <a:lnTo>
                      <a:pt x="36" y="12"/>
                    </a:lnTo>
                    <a:lnTo>
                      <a:pt x="57" y="9"/>
                    </a:lnTo>
                    <a:lnTo>
                      <a:pt x="78" y="2"/>
                    </a:lnTo>
                    <a:lnTo>
                      <a:pt x="94" y="0"/>
                    </a:lnTo>
                    <a:lnTo>
                      <a:pt x="98" y="4"/>
                    </a:lnTo>
                  </a:path>
                </a:pathLst>
              </a:custGeom>
              <a:solidFill>
                <a:srgbClr val="EBEBEB"/>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5" name="Google Shape;1025;p14"/>
              <p:cNvSpPr/>
              <p:nvPr/>
            </p:nvSpPr>
            <p:spPr>
              <a:xfrm>
                <a:off x="3954" y="1480"/>
                <a:ext cx="300" cy="188"/>
              </a:xfrm>
              <a:custGeom>
                <a:rect b="b" l="l" r="r" t="t"/>
                <a:pathLst>
                  <a:path extrusionOk="0" h="188" w="300">
                    <a:moveTo>
                      <a:pt x="193" y="183"/>
                    </a:moveTo>
                    <a:lnTo>
                      <a:pt x="186" y="174"/>
                    </a:lnTo>
                    <a:lnTo>
                      <a:pt x="175" y="171"/>
                    </a:lnTo>
                    <a:lnTo>
                      <a:pt x="159" y="163"/>
                    </a:lnTo>
                    <a:lnTo>
                      <a:pt x="143" y="157"/>
                    </a:lnTo>
                    <a:lnTo>
                      <a:pt x="129" y="141"/>
                    </a:lnTo>
                    <a:lnTo>
                      <a:pt x="122" y="119"/>
                    </a:lnTo>
                    <a:lnTo>
                      <a:pt x="112" y="107"/>
                    </a:lnTo>
                    <a:lnTo>
                      <a:pt x="100" y="104"/>
                    </a:lnTo>
                    <a:lnTo>
                      <a:pt x="75" y="94"/>
                    </a:lnTo>
                    <a:lnTo>
                      <a:pt x="78" y="87"/>
                    </a:lnTo>
                    <a:lnTo>
                      <a:pt x="76" y="79"/>
                    </a:lnTo>
                    <a:lnTo>
                      <a:pt x="71" y="73"/>
                    </a:lnTo>
                    <a:lnTo>
                      <a:pt x="61" y="68"/>
                    </a:lnTo>
                    <a:lnTo>
                      <a:pt x="55" y="68"/>
                    </a:lnTo>
                    <a:lnTo>
                      <a:pt x="53" y="72"/>
                    </a:lnTo>
                    <a:lnTo>
                      <a:pt x="49" y="72"/>
                    </a:lnTo>
                    <a:lnTo>
                      <a:pt x="37" y="77"/>
                    </a:lnTo>
                    <a:lnTo>
                      <a:pt x="33" y="94"/>
                    </a:lnTo>
                    <a:lnTo>
                      <a:pt x="3" y="88"/>
                    </a:lnTo>
                    <a:lnTo>
                      <a:pt x="0" y="26"/>
                    </a:lnTo>
                    <a:lnTo>
                      <a:pt x="52" y="0"/>
                    </a:lnTo>
                    <a:lnTo>
                      <a:pt x="100" y="32"/>
                    </a:lnTo>
                    <a:lnTo>
                      <a:pt x="113" y="47"/>
                    </a:lnTo>
                    <a:lnTo>
                      <a:pt x="125" y="45"/>
                    </a:lnTo>
                    <a:lnTo>
                      <a:pt x="142" y="47"/>
                    </a:lnTo>
                    <a:lnTo>
                      <a:pt x="151" y="46"/>
                    </a:lnTo>
                    <a:lnTo>
                      <a:pt x="165" y="55"/>
                    </a:lnTo>
                    <a:lnTo>
                      <a:pt x="174" y="72"/>
                    </a:lnTo>
                    <a:lnTo>
                      <a:pt x="185" y="69"/>
                    </a:lnTo>
                    <a:lnTo>
                      <a:pt x="196" y="97"/>
                    </a:lnTo>
                    <a:lnTo>
                      <a:pt x="203" y="98"/>
                    </a:lnTo>
                    <a:lnTo>
                      <a:pt x="213" y="109"/>
                    </a:lnTo>
                    <a:lnTo>
                      <a:pt x="220" y="108"/>
                    </a:lnTo>
                    <a:lnTo>
                      <a:pt x="228" y="101"/>
                    </a:lnTo>
                    <a:lnTo>
                      <a:pt x="236" y="99"/>
                    </a:lnTo>
                    <a:lnTo>
                      <a:pt x="238" y="89"/>
                    </a:lnTo>
                    <a:lnTo>
                      <a:pt x="251" y="79"/>
                    </a:lnTo>
                    <a:lnTo>
                      <a:pt x="273" y="73"/>
                    </a:lnTo>
                    <a:lnTo>
                      <a:pt x="268" y="83"/>
                    </a:lnTo>
                    <a:lnTo>
                      <a:pt x="259" y="84"/>
                    </a:lnTo>
                    <a:lnTo>
                      <a:pt x="251" y="90"/>
                    </a:lnTo>
                    <a:lnTo>
                      <a:pt x="264" y="93"/>
                    </a:lnTo>
                    <a:lnTo>
                      <a:pt x="281" y="94"/>
                    </a:lnTo>
                    <a:lnTo>
                      <a:pt x="286" y="103"/>
                    </a:lnTo>
                    <a:lnTo>
                      <a:pt x="300" y="104"/>
                    </a:lnTo>
                    <a:lnTo>
                      <a:pt x="300" y="113"/>
                    </a:lnTo>
                    <a:lnTo>
                      <a:pt x="282" y="124"/>
                    </a:lnTo>
                    <a:lnTo>
                      <a:pt x="265" y="127"/>
                    </a:lnTo>
                    <a:lnTo>
                      <a:pt x="266" y="117"/>
                    </a:lnTo>
                    <a:lnTo>
                      <a:pt x="273" y="110"/>
                    </a:lnTo>
                    <a:lnTo>
                      <a:pt x="262" y="106"/>
                    </a:lnTo>
                    <a:lnTo>
                      <a:pt x="243" y="112"/>
                    </a:lnTo>
                    <a:lnTo>
                      <a:pt x="242" y="128"/>
                    </a:lnTo>
                    <a:lnTo>
                      <a:pt x="226" y="131"/>
                    </a:lnTo>
                    <a:lnTo>
                      <a:pt x="213" y="134"/>
                    </a:lnTo>
                    <a:lnTo>
                      <a:pt x="219" y="153"/>
                    </a:lnTo>
                    <a:lnTo>
                      <a:pt x="225" y="161"/>
                    </a:lnTo>
                    <a:lnTo>
                      <a:pt x="221" y="173"/>
                    </a:lnTo>
                    <a:lnTo>
                      <a:pt x="220" y="188"/>
                    </a:lnTo>
                    <a:lnTo>
                      <a:pt x="193" y="18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6" name="Google Shape;1026;p14"/>
              <p:cNvSpPr/>
              <p:nvPr/>
            </p:nvSpPr>
            <p:spPr>
              <a:xfrm>
                <a:off x="3954" y="1480"/>
                <a:ext cx="300" cy="188"/>
              </a:xfrm>
              <a:custGeom>
                <a:rect b="b" l="l" r="r" t="t"/>
                <a:pathLst>
                  <a:path extrusionOk="0" h="188" w="300">
                    <a:moveTo>
                      <a:pt x="52" y="0"/>
                    </a:moveTo>
                    <a:lnTo>
                      <a:pt x="100" y="32"/>
                    </a:lnTo>
                    <a:lnTo>
                      <a:pt x="113" y="47"/>
                    </a:lnTo>
                    <a:lnTo>
                      <a:pt x="125" y="45"/>
                    </a:lnTo>
                    <a:lnTo>
                      <a:pt x="142" y="47"/>
                    </a:lnTo>
                    <a:lnTo>
                      <a:pt x="151" y="46"/>
                    </a:lnTo>
                    <a:lnTo>
                      <a:pt x="165" y="55"/>
                    </a:lnTo>
                    <a:lnTo>
                      <a:pt x="173" y="72"/>
                    </a:lnTo>
                    <a:lnTo>
                      <a:pt x="185" y="69"/>
                    </a:lnTo>
                    <a:lnTo>
                      <a:pt x="196" y="97"/>
                    </a:lnTo>
                    <a:lnTo>
                      <a:pt x="203" y="98"/>
                    </a:lnTo>
                    <a:lnTo>
                      <a:pt x="213" y="109"/>
                    </a:lnTo>
                    <a:lnTo>
                      <a:pt x="220" y="108"/>
                    </a:lnTo>
                    <a:lnTo>
                      <a:pt x="228" y="101"/>
                    </a:lnTo>
                    <a:lnTo>
                      <a:pt x="236" y="99"/>
                    </a:lnTo>
                    <a:lnTo>
                      <a:pt x="238" y="89"/>
                    </a:lnTo>
                    <a:lnTo>
                      <a:pt x="251" y="79"/>
                    </a:lnTo>
                    <a:lnTo>
                      <a:pt x="273" y="73"/>
                    </a:lnTo>
                    <a:lnTo>
                      <a:pt x="268" y="83"/>
                    </a:lnTo>
                    <a:lnTo>
                      <a:pt x="259" y="84"/>
                    </a:lnTo>
                    <a:lnTo>
                      <a:pt x="251" y="90"/>
                    </a:lnTo>
                    <a:lnTo>
                      <a:pt x="264" y="93"/>
                    </a:lnTo>
                    <a:lnTo>
                      <a:pt x="281" y="94"/>
                    </a:lnTo>
                    <a:lnTo>
                      <a:pt x="286" y="103"/>
                    </a:lnTo>
                    <a:lnTo>
                      <a:pt x="300" y="104"/>
                    </a:lnTo>
                    <a:lnTo>
                      <a:pt x="300" y="113"/>
                    </a:lnTo>
                    <a:lnTo>
                      <a:pt x="282" y="124"/>
                    </a:lnTo>
                    <a:lnTo>
                      <a:pt x="265" y="126"/>
                    </a:lnTo>
                    <a:lnTo>
                      <a:pt x="266" y="117"/>
                    </a:lnTo>
                    <a:lnTo>
                      <a:pt x="273" y="110"/>
                    </a:lnTo>
                    <a:lnTo>
                      <a:pt x="262" y="106"/>
                    </a:lnTo>
                    <a:lnTo>
                      <a:pt x="242" y="111"/>
                    </a:lnTo>
                    <a:lnTo>
                      <a:pt x="241" y="127"/>
                    </a:lnTo>
                    <a:lnTo>
                      <a:pt x="226" y="131"/>
                    </a:lnTo>
                    <a:lnTo>
                      <a:pt x="213" y="134"/>
                    </a:lnTo>
                    <a:lnTo>
                      <a:pt x="219" y="153"/>
                    </a:lnTo>
                    <a:lnTo>
                      <a:pt x="224" y="161"/>
                    </a:lnTo>
                    <a:lnTo>
                      <a:pt x="221" y="173"/>
                    </a:lnTo>
                    <a:lnTo>
                      <a:pt x="220" y="188"/>
                    </a:lnTo>
                    <a:lnTo>
                      <a:pt x="193" y="183"/>
                    </a:lnTo>
                    <a:lnTo>
                      <a:pt x="187" y="173"/>
                    </a:lnTo>
                    <a:lnTo>
                      <a:pt x="175" y="171"/>
                    </a:lnTo>
                    <a:lnTo>
                      <a:pt x="159" y="163"/>
                    </a:lnTo>
                    <a:lnTo>
                      <a:pt x="143" y="157"/>
                    </a:lnTo>
                    <a:lnTo>
                      <a:pt x="129" y="141"/>
                    </a:lnTo>
                    <a:lnTo>
                      <a:pt x="123" y="118"/>
                    </a:lnTo>
                    <a:lnTo>
                      <a:pt x="112" y="107"/>
                    </a:lnTo>
                    <a:lnTo>
                      <a:pt x="100" y="103"/>
                    </a:lnTo>
                    <a:lnTo>
                      <a:pt x="75" y="94"/>
                    </a:lnTo>
                    <a:lnTo>
                      <a:pt x="78" y="87"/>
                    </a:lnTo>
                    <a:lnTo>
                      <a:pt x="76" y="79"/>
                    </a:lnTo>
                    <a:lnTo>
                      <a:pt x="71" y="73"/>
                    </a:lnTo>
                    <a:lnTo>
                      <a:pt x="61" y="68"/>
                    </a:lnTo>
                    <a:lnTo>
                      <a:pt x="55" y="68"/>
                    </a:lnTo>
                    <a:lnTo>
                      <a:pt x="53" y="72"/>
                    </a:lnTo>
                    <a:lnTo>
                      <a:pt x="49" y="72"/>
                    </a:lnTo>
                    <a:lnTo>
                      <a:pt x="37" y="77"/>
                    </a:lnTo>
                    <a:lnTo>
                      <a:pt x="33" y="94"/>
                    </a:lnTo>
                    <a:lnTo>
                      <a:pt x="4" y="88"/>
                    </a:lnTo>
                    <a:lnTo>
                      <a:pt x="0" y="27"/>
                    </a:lnTo>
                    <a:lnTo>
                      <a:pt x="52" y="0"/>
                    </a:lnTo>
                    <a:close/>
                    <a:moveTo>
                      <a:pt x="52" y="0"/>
                    </a:moveTo>
                    <a:lnTo>
                      <a:pt x="51" y="0"/>
                    </a:lnTo>
                    <a:lnTo>
                      <a:pt x="0" y="26"/>
                    </a:lnTo>
                    <a:lnTo>
                      <a:pt x="0" y="26"/>
                    </a:lnTo>
                    <a:lnTo>
                      <a:pt x="0" y="27"/>
                    </a:lnTo>
                    <a:lnTo>
                      <a:pt x="3" y="88"/>
                    </a:lnTo>
                    <a:lnTo>
                      <a:pt x="3" y="88"/>
                    </a:lnTo>
                    <a:lnTo>
                      <a:pt x="4" y="88"/>
                    </a:lnTo>
                    <a:lnTo>
                      <a:pt x="32" y="94"/>
                    </a:lnTo>
                    <a:lnTo>
                      <a:pt x="33" y="94"/>
                    </a:lnTo>
                    <a:lnTo>
                      <a:pt x="33" y="94"/>
                    </a:lnTo>
                    <a:lnTo>
                      <a:pt x="38" y="77"/>
                    </a:lnTo>
                    <a:lnTo>
                      <a:pt x="49" y="72"/>
                    </a:lnTo>
                    <a:lnTo>
                      <a:pt x="53" y="72"/>
                    </a:lnTo>
                    <a:lnTo>
                      <a:pt x="54" y="72"/>
                    </a:lnTo>
                    <a:lnTo>
                      <a:pt x="54" y="72"/>
                    </a:lnTo>
                    <a:lnTo>
                      <a:pt x="56" y="69"/>
                    </a:lnTo>
                    <a:lnTo>
                      <a:pt x="61" y="69"/>
                    </a:lnTo>
                    <a:lnTo>
                      <a:pt x="71" y="73"/>
                    </a:lnTo>
                    <a:lnTo>
                      <a:pt x="76" y="79"/>
                    </a:lnTo>
                    <a:lnTo>
                      <a:pt x="78" y="87"/>
                    </a:lnTo>
                    <a:lnTo>
                      <a:pt x="75" y="94"/>
                    </a:lnTo>
                    <a:lnTo>
                      <a:pt x="75" y="94"/>
                    </a:lnTo>
                    <a:lnTo>
                      <a:pt x="75" y="94"/>
                    </a:lnTo>
                    <a:lnTo>
                      <a:pt x="100" y="104"/>
                    </a:lnTo>
                    <a:lnTo>
                      <a:pt x="112" y="107"/>
                    </a:lnTo>
                    <a:lnTo>
                      <a:pt x="122" y="119"/>
                    </a:lnTo>
                    <a:lnTo>
                      <a:pt x="129" y="141"/>
                    </a:lnTo>
                    <a:lnTo>
                      <a:pt x="129" y="141"/>
                    </a:lnTo>
                    <a:lnTo>
                      <a:pt x="129" y="141"/>
                    </a:lnTo>
                    <a:lnTo>
                      <a:pt x="143" y="157"/>
                    </a:lnTo>
                    <a:lnTo>
                      <a:pt x="143" y="157"/>
                    </a:lnTo>
                    <a:lnTo>
                      <a:pt x="143" y="157"/>
                    </a:lnTo>
                    <a:lnTo>
                      <a:pt x="159" y="163"/>
                    </a:lnTo>
                    <a:lnTo>
                      <a:pt x="175" y="171"/>
                    </a:lnTo>
                    <a:lnTo>
                      <a:pt x="175" y="171"/>
                    </a:lnTo>
                    <a:lnTo>
                      <a:pt x="175" y="171"/>
                    </a:lnTo>
                    <a:lnTo>
                      <a:pt x="186" y="174"/>
                    </a:lnTo>
                    <a:lnTo>
                      <a:pt x="193" y="183"/>
                    </a:lnTo>
                    <a:lnTo>
                      <a:pt x="193" y="183"/>
                    </a:lnTo>
                    <a:lnTo>
                      <a:pt x="193" y="183"/>
                    </a:lnTo>
                    <a:lnTo>
                      <a:pt x="220" y="188"/>
                    </a:lnTo>
                    <a:lnTo>
                      <a:pt x="220" y="188"/>
                    </a:lnTo>
                    <a:lnTo>
                      <a:pt x="220" y="188"/>
                    </a:lnTo>
                    <a:lnTo>
                      <a:pt x="221" y="173"/>
                    </a:lnTo>
                    <a:lnTo>
                      <a:pt x="225" y="161"/>
                    </a:lnTo>
                    <a:lnTo>
                      <a:pt x="225" y="161"/>
                    </a:lnTo>
                    <a:lnTo>
                      <a:pt x="225" y="161"/>
                    </a:lnTo>
                    <a:lnTo>
                      <a:pt x="219" y="153"/>
                    </a:lnTo>
                    <a:lnTo>
                      <a:pt x="214" y="134"/>
                    </a:lnTo>
                    <a:lnTo>
                      <a:pt x="226" y="131"/>
                    </a:lnTo>
                    <a:lnTo>
                      <a:pt x="241" y="128"/>
                    </a:lnTo>
                    <a:lnTo>
                      <a:pt x="242" y="128"/>
                    </a:lnTo>
                    <a:lnTo>
                      <a:pt x="242" y="127"/>
                    </a:lnTo>
                    <a:lnTo>
                      <a:pt x="243" y="112"/>
                    </a:lnTo>
                    <a:lnTo>
                      <a:pt x="262" y="107"/>
                    </a:lnTo>
                    <a:lnTo>
                      <a:pt x="273" y="110"/>
                    </a:lnTo>
                    <a:lnTo>
                      <a:pt x="266" y="116"/>
                    </a:lnTo>
                    <a:lnTo>
                      <a:pt x="266" y="116"/>
                    </a:lnTo>
                    <a:lnTo>
                      <a:pt x="266" y="117"/>
                    </a:lnTo>
                    <a:lnTo>
                      <a:pt x="264" y="126"/>
                    </a:lnTo>
                    <a:lnTo>
                      <a:pt x="264" y="127"/>
                    </a:lnTo>
                    <a:lnTo>
                      <a:pt x="265" y="127"/>
                    </a:lnTo>
                    <a:lnTo>
                      <a:pt x="282" y="124"/>
                    </a:lnTo>
                    <a:lnTo>
                      <a:pt x="282" y="124"/>
                    </a:lnTo>
                    <a:lnTo>
                      <a:pt x="282" y="124"/>
                    </a:lnTo>
                    <a:lnTo>
                      <a:pt x="300" y="114"/>
                    </a:lnTo>
                    <a:lnTo>
                      <a:pt x="300" y="113"/>
                    </a:lnTo>
                    <a:lnTo>
                      <a:pt x="300" y="113"/>
                    </a:lnTo>
                    <a:lnTo>
                      <a:pt x="300" y="104"/>
                    </a:lnTo>
                    <a:lnTo>
                      <a:pt x="300" y="104"/>
                    </a:lnTo>
                    <a:lnTo>
                      <a:pt x="300" y="104"/>
                    </a:lnTo>
                    <a:lnTo>
                      <a:pt x="286" y="103"/>
                    </a:lnTo>
                    <a:lnTo>
                      <a:pt x="281" y="94"/>
                    </a:lnTo>
                    <a:lnTo>
                      <a:pt x="281" y="93"/>
                    </a:lnTo>
                    <a:lnTo>
                      <a:pt x="281" y="93"/>
                    </a:lnTo>
                    <a:lnTo>
                      <a:pt x="264" y="92"/>
                    </a:lnTo>
                    <a:lnTo>
                      <a:pt x="251" y="90"/>
                    </a:lnTo>
                    <a:lnTo>
                      <a:pt x="259" y="84"/>
                    </a:lnTo>
                    <a:lnTo>
                      <a:pt x="268" y="84"/>
                    </a:lnTo>
                    <a:lnTo>
                      <a:pt x="268" y="84"/>
                    </a:lnTo>
                    <a:lnTo>
                      <a:pt x="268" y="83"/>
                    </a:lnTo>
                    <a:lnTo>
                      <a:pt x="273" y="74"/>
                    </a:lnTo>
                    <a:lnTo>
                      <a:pt x="273" y="73"/>
                    </a:lnTo>
                    <a:lnTo>
                      <a:pt x="273" y="73"/>
                    </a:lnTo>
                    <a:lnTo>
                      <a:pt x="251" y="78"/>
                    </a:lnTo>
                    <a:lnTo>
                      <a:pt x="251" y="78"/>
                    </a:lnTo>
                    <a:lnTo>
                      <a:pt x="250" y="78"/>
                    </a:lnTo>
                    <a:lnTo>
                      <a:pt x="238" y="89"/>
                    </a:lnTo>
                    <a:lnTo>
                      <a:pt x="238" y="89"/>
                    </a:lnTo>
                    <a:lnTo>
                      <a:pt x="238" y="89"/>
                    </a:lnTo>
                    <a:lnTo>
                      <a:pt x="236" y="98"/>
                    </a:lnTo>
                    <a:lnTo>
                      <a:pt x="228" y="101"/>
                    </a:lnTo>
                    <a:lnTo>
                      <a:pt x="228" y="101"/>
                    </a:lnTo>
                    <a:lnTo>
                      <a:pt x="228" y="101"/>
                    </a:lnTo>
                    <a:lnTo>
                      <a:pt x="219" y="108"/>
                    </a:lnTo>
                    <a:lnTo>
                      <a:pt x="213" y="108"/>
                    </a:lnTo>
                    <a:lnTo>
                      <a:pt x="203" y="98"/>
                    </a:lnTo>
                    <a:lnTo>
                      <a:pt x="203" y="98"/>
                    </a:lnTo>
                    <a:lnTo>
                      <a:pt x="203" y="98"/>
                    </a:lnTo>
                    <a:lnTo>
                      <a:pt x="196" y="97"/>
                    </a:lnTo>
                    <a:lnTo>
                      <a:pt x="185" y="69"/>
                    </a:lnTo>
                    <a:lnTo>
                      <a:pt x="185" y="68"/>
                    </a:lnTo>
                    <a:lnTo>
                      <a:pt x="185" y="69"/>
                    </a:lnTo>
                    <a:lnTo>
                      <a:pt x="174" y="72"/>
                    </a:lnTo>
                    <a:lnTo>
                      <a:pt x="165" y="55"/>
                    </a:lnTo>
                    <a:lnTo>
                      <a:pt x="165" y="55"/>
                    </a:lnTo>
                    <a:lnTo>
                      <a:pt x="165" y="54"/>
                    </a:lnTo>
                    <a:lnTo>
                      <a:pt x="151" y="46"/>
                    </a:lnTo>
                    <a:lnTo>
                      <a:pt x="151" y="46"/>
                    </a:lnTo>
                    <a:lnTo>
                      <a:pt x="151" y="46"/>
                    </a:lnTo>
                    <a:lnTo>
                      <a:pt x="142" y="46"/>
                    </a:lnTo>
                    <a:lnTo>
                      <a:pt x="125" y="45"/>
                    </a:lnTo>
                    <a:lnTo>
                      <a:pt x="125" y="45"/>
                    </a:lnTo>
                    <a:lnTo>
                      <a:pt x="125" y="45"/>
                    </a:lnTo>
                    <a:lnTo>
                      <a:pt x="113" y="46"/>
                    </a:lnTo>
                    <a:lnTo>
                      <a:pt x="100" y="32"/>
                    </a:lnTo>
                    <a:lnTo>
                      <a:pt x="100" y="32"/>
                    </a:lnTo>
                    <a:lnTo>
                      <a:pt x="100" y="32"/>
                    </a:lnTo>
                    <a:lnTo>
                      <a:pt x="52" y="0"/>
                    </a:lnTo>
                    <a:lnTo>
                      <a:pt x="52" y="0"/>
                    </a:lnTo>
                    <a:lnTo>
                      <a:pt x="5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7" name="Google Shape;1027;p14"/>
              <p:cNvSpPr/>
              <p:nvPr/>
            </p:nvSpPr>
            <p:spPr>
              <a:xfrm>
                <a:off x="3954" y="1480"/>
                <a:ext cx="300" cy="188"/>
              </a:xfrm>
              <a:custGeom>
                <a:rect b="b" l="l" r="r" t="t"/>
                <a:pathLst>
                  <a:path extrusionOk="0" h="188" w="300">
                    <a:moveTo>
                      <a:pt x="52" y="0"/>
                    </a:moveTo>
                    <a:lnTo>
                      <a:pt x="100" y="32"/>
                    </a:lnTo>
                    <a:lnTo>
                      <a:pt x="113" y="47"/>
                    </a:lnTo>
                    <a:lnTo>
                      <a:pt x="125" y="45"/>
                    </a:lnTo>
                    <a:lnTo>
                      <a:pt x="142" y="47"/>
                    </a:lnTo>
                    <a:lnTo>
                      <a:pt x="151" y="46"/>
                    </a:lnTo>
                    <a:lnTo>
                      <a:pt x="165" y="55"/>
                    </a:lnTo>
                    <a:lnTo>
                      <a:pt x="173" y="72"/>
                    </a:lnTo>
                    <a:lnTo>
                      <a:pt x="185" y="69"/>
                    </a:lnTo>
                    <a:lnTo>
                      <a:pt x="196" y="97"/>
                    </a:lnTo>
                    <a:lnTo>
                      <a:pt x="203" y="98"/>
                    </a:lnTo>
                    <a:lnTo>
                      <a:pt x="213" y="109"/>
                    </a:lnTo>
                    <a:lnTo>
                      <a:pt x="220" y="108"/>
                    </a:lnTo>
                    <a:lnTo>
                      <a:pt x="228" y="101"/>
                    </a:lnTo>
                    <a:lnTo>
                      <a:pt x="236" y="99"/>
                    </a:lnTo>
                    <a:lnTo>
                      <a:pt x="238" y="89"/>
                    </a:lnTo>
                    <a:lnTo>
                      <a:pt x="251" y="79"/>
                    </a:lnTo>
                    <a:lnTo>
                      <a:pt x="273" y="73"/>
                    </a:lnTo>
                    <a:lnTo>
                      <a:pt x="268" y="83"/>
                    </a:lnTo>
                    <a:lnTo>
                      <a:pt x="259" y="84"/>
                    </a:lnTo>
                    <a:lnTo>
                      <a:pt x="251" y="90"/>
                    </a:lnTo>
                    <a:lnTo>
                      <a:pt x="264" y="93"/>
                    </a:lnTo>
                    <a:lnTo>
                      <a:pt x="281" y="94"/>
                    </a:lnTo>
                    <a:lnTo>
                      <a:pt x="286" y="103"/>
                    </a:lnTo>
                    <a:lnTo>
                      <a:pt x="300" y="104"/>
                    </a:lnTo>
                    <a:lnTo>
                      <a:pt x="300" y="113"/>
                    </a:lnTo>
                    <a:lnTo>
                      <a:pt x="282" y="124"/>
                    </a:lnTo>
                    <a:lnTo>
                      <a:pt x="265" y="126"/>
                    </a:lnTo>
                    <a:lnTo>
                      <a:pt x="266" y="117"/>
                    </a:lnTo>
                    <a:lnTo>
                      <a:pt x="273" y="110"/>
                    </a:lnTo>
                    <a:lnTo>
                      <a:pt x="262" y="106"/>
                    </a:lnTo>
                    <a:lnTo>
                      <a:pt x="242" y="111"/>
                    </a:lnTo>
                    <a:lnTo>
                      <a:pt x="241" y="127"/>
                    </a:lnTo>
                    <a:lnTo>
                      <a:pt x="226" y="131"/>
                    </a:lnTo>
                    <a:lnTo>
                      <a:pt x="213" y="134"/>
                    </a:lnTo>
                    <a:lnTo>
                      <a:pt x="219" y="153"/>
                    </a:lnTo>
                    <a:lnTo>
                      <a:pt x="224" y="161"/>
                    </a:lnTo>
                    <a:lnTo>
                      <a:pt x="221" y="173"/>
                    </a:lnTo>
                    <a:lnTo>
                      <a:pt x="220" y="188"/>
                    </a:lnTo>
                    <a:lnTo>
                      <a:pt x="193" y="183"/>
                    </a:lnTo>
                    <a:lnTo>
                      <a:pt x="187" y="173"/>
                    </a:lnTo>
                    <a:lnTo>
                      <a:pt x="175" y="171"/>
                    </a:lnTo>
                    <a:lnTo>
                      <a:pt x="159" y="163"/>
                    </a:lnTo>
                    <a:lnTo>
                      <a:pt x="143" y="157"/>
                    </a:lnTo>
                    <a:lnTo>
                      <a:pt x="129" y="141"/>
                    </a:lnTo>
                    <a:lnTo>
                      <a:pt x="123" y="118"/>
                    </a:lnTo>
                    <a:lnTo>
                      <a:pt x="112" y="107"/>
                    </a:lnTo>
                    <a:lnTo>
                      <a:pt x="100" y="103"/>
                    </a:lnTo>
                    <a:lnTo>
                      <a:pt x="75" y="94"/>
                    </a:lnTo>
                    <a:lnTo>
                      <a:pt x="78" y="87"/>
                    </a:lnTo>
                    <a:lnTo>
                      <a:pt x="76" y="79"/>
                    </a:lnTo>
                    <a:lnTo>
                      <a:pt x="71" y="73"/>
                    </a:lnTo>
                    <a:lnTo>
                      <a:pt x="61" y="68"/>
                    </a:lnTo>
                    <a:lnTo>
                      <a:pt x="55" y="68"/>
                    </a:lnTo>
                    <a:lnTo>
                      <a:pt x="53" y="72"/>
                    </a:lnTo>
                    <a:lnTo>
                      <a:pt x="49" y="72"/>
                    </a:lnTo>
                    <a:lnTo>
                      <a:pt x="37" y="77"/>
                    </a:lnTo>
                    <a:lnTo>
                      <a:pt x="33" y="94"/>
                    </a:lnTo>
                    <a:lnTo>
                      <a:pt x="4" y="88"/>
                    </a:lnTo>
                    <a:lnTo>
                      <a:pt x="0" y="27"/>
                    </a:lnTo>
                    <a:lnTo>
                      <a:pt x="52" y="0"/>
                    </a:lnTo>
                    <a:moveTo>
                      <a:pt x="52" y="0"/>
                    </a:moveTo>
                    <a:lnTo>
                      <a:pt x="51" y="0"/>
                    </a:lnTo>
                    <a:lnTo>
                      <a:pt x="0" y="26"/>
                    </a:lnTo>
                    <a:lnTo>
                      <a:pt x="0" y="26"/>
                    </a:lnTo>
                    <a:lnTo>
                      <a:pt x="0" y="27"/>
                    </a:lnTo>
                    <a:lnTo>
                      <a:pt x="3" y="88"/>
                    </a:lnTo>
                    <a:lnTo>
                      <a:pt x="3" y="88"/>
                    </a:lnTo>
                    <a:lnTo>
                      <a:pt x="4" y="88"/>
                    </a:lnTo>
                    <a:lnTo>
                      <a:pt x="32" y="94"/>
                    </a:lnTo>
                    <a:lnTo>
                      <a:pt x="33" y="94"/>
                    </a:lnTo>
                    <a:lnTo>
                      <a:pt x="33" y="94"/>
                    </a:lnTo>
                    <a:lnTo>
                      <a:pt x="38" y="77"/>
                    </a:lnTo>
                    <a:lnTo>
                      <a:pt x="49" y="72"/>
                    </a:lnTo>
                    <a:lnTo>
                      <a:pt x="53" y="72"/>
                    </a:lnTo>
                    <a:lnTo>
                      <a:pt x="54" y="72"/>
                    </a:lnTo>
                    <a:lnTo>
                      <a:pt x="54" y="72"/>
                    </a:lnTo>
                    <a:lnTo>
                      <a:pt x="56" y="69"/>
                    </a:lnTo>
                    <a:lnTo>
                      <a:pt x="61" y="69"/>
                    </a:lnTo>
                    <a:lnTo>
                      <a:pt x="71" y="73"/>
                    </a:lnTo>
                    <a:lnTo>
                      <a:pt x="76" y="79"/>
                    </a:lnTo>
                    <a:lnTo>
                      <a:pt x="78" y="87"/>
                    </a:lnTo>
                    <a:lnTo>
                      <a:pt x="75" y="94"/>
                    </a:lnTo>
                    <a:lnTo>
                      <a:pt x="75" y="94"/>
                    </a:lnTo>
                    <a:lnTo>
                      <a:pt x="75" y="94"/>
                    </a:lnTo>
                    <a:lnTo>
                      <a:pt x="100" y="104"/>
                    </a:lnTo>
                    <a:lnTo>
                      <a:pt x="112" y="107"/>
                    </a:lnTo>
                    <a:lnTo>
                      <a:pt x="122" y="119"/>
                    </a:lnTo>
                    <a:lnTo>
                      <a:pt x="129" y="141"/>
                    </a:lnTo>
                    <a:lnTo>
                      <a:pt x="129" y="141"/>
                    </a:lnTo>
                    <a:lnTo>
                      <a:pt x="129" y="141"/>
                    </a:lnTo>
                    <a:lnTo>
                      <a:pt x="143" y="157"/>
                    </a:lnTo>
                    <a:lnTo>
                      <a:pt x="143" y="157"/>
                    </a:lnTo>
                    <a:lnTo>
                      <a:pt x="143" y="157"/>
                    </a:lnTo>
                    <a:lnTo>
                      <a:pt x="159" y="163"/>
                    </a:lnTo>
                    <a:lnTo>
                      <a:pt x="175" y="171"/>
                    </a:lnTo>
                    <a:lnTo>
                      <a:pt x="175" y="171"/>
                    </a:lnTo>
                    <a:lnTo>
                      <a:pt x="175" y="171"/>
                    </a:lnTo>
                    <a:lnTo>
                      <a:pt x="186" y="174"/>
                    </a:lnTo>
                    <a:lnTo>
                      <a:pt x="193" y="183"/>
                    </a:lnTo>
                    <a:lnTo>
                      <a:pt x="193" y="183"/>
                    </a:lnTo>
                    <a:lnTo>
                      <a:pt x="193" y="183"/>
                    </a:lnTo>
                    <a:lnTo>
                      <a:pt x="220" y="188"/>
                    </a:lnTo>
                    <a:lnTo>
                      <a:pt x="220" y="188"/>
                    </a:lnTo>
                    <a:lnTo>
                      <a:pt x="220" y="188"/>
                    </a:lnTo>
                    <a:lnTo>
                      <a:pt x="221" y="173"/>
                    </a:lnTo>
                    <a:lnTo>
                      <a:pt x="225" y="161"/>
                    </a:lnTo>
                    <a:lnTo>
                      <a:pt x="225" y="161"/>
                    </a:lnTo>
                    <a:lnTo>
                      <a:pt x="225" y="161"/>
                    </a:lnTo>
                    <a:lnTo>
                      <a:pt x="219" y="153"/>
                    </a:lnTo>
                    <a:lnTo>
                      <a:pt x="214" y="134"/>
                    </a:lnTo>
                    <a:lnTo>
                      <a:pt x="226" y="131"/>
                    </a:lnTo>
                    <a:lnTo>
                      <a:pt x="241" y="128"/>
                    </a:lnTo>
                    <a:lnTo>
                      <a:pt x="242" y="128"/>
                    </a:lnTo>
                    <a:lnTo>
                      <a:pt x="242" y="127"/>
                    </a:lnTo>
                    <a:lnTo>
                      <a:pt x="243" y="112"/>
                    </a:lnTo>
                    <a:lnTo>
                      <a:pt x="262" y="107"/>
                    </a:lnTo>
                    <a:lnTo>
                      <a:pt x="273" y="110"/>
                    </a:lnTo>
                    <a:lnTo>
                      <a:pt x="266" y="116"/>
                    </a:lnTo>
                    <a:lnTo>
                      <a:pt x="266" y="116"/>
                    </a:lnTo>
                    <a:lnTo>
                      <a:pt x="266" y="117"/>
                    </a:lnTo>
                    <a:lnTo>
                      <a:pt x="264" y="126"/>
                    </a:lnTo>
                    <a:lnTo>
                      <a:pt x="264" y="127"/>
                    </a:lnTo>
                    <a:lnTo>
                      <a:pt x="265" y="127"/>
                    </a:lnTo>
                    <a:lnTo>
                      <a:pt x="282" y="124"/>
                    </a:lnTo>
                    <a:lnTo>
                      <a:pt x="282" y="124"/>
                    </a:lnTo>
                    <a:lnTo>
                      <a:pt x="282" y="124"/>
                    </a:lnTo>
                    <a:lnTo>
                      <a:pt x="300" y="114"/>
                    </a:lnTo>
                    <a:lnTo>
                      <a:pt x="300" y="113"/>
                    </a:lnTo>
                    <a:lnTo>
                      <a:pt x="300" y="113"/>
                    </a:lnTo>
                    <a:lnTo>
                      <a:pt x="300" y="104"/>
                    </a:lnTo>
                    <a:lnTo>
                      <a:pt x="300" y="104"/>
                    </a:lnTo>
                    <a:lnTo>
                      <a:pt x="300" y="104"/>
                    </a:lnTo>
                    <a:lnTo>
                      <a:pt x="286" y="103"/>
                    </a:lnTo>
                    <a:lnTo>
                      <a:pt x="281" y="94"/>
                    </a:lnTo>
                    <a:lnTo>
                      <a:pt x="281" y="93"/>
                    </a:lnTo>
                    <a:lnTo>
                      <a:pt x="281" y="93"/>
                    </a:lnTo>
                    <a:lnTo>
                      <a:pt x="264" y="92"/>
                    </a:lnTo>
                    <a:lnTo>
                      <a:pt x="251" y="90"/>
                    </a:lnTo>
                    <a:lnTo>
                      <a:pt x="259" y="84"/>
                    </a:lnTo>
                    <a:lnTo>
                      <a:pt x="268" y="84"/>
                    </a:lnTo>
                    <a:lnTo>
                      <a:pt x="268" y="84"/>
                    </a:lnTo>
                    <a:lnTo>
                      <a:pt x="268" y="83"/>
                    </a:lnTo>
                    <a:lnTo>
                      <a:pt x="273" y="74"/>
                    </a:lnTo>
                    <a:lnTo>
                      <a:pt x="273" y="73"/>
                    </a:lnTo>
                    <a:lnTo>
                      <a:pt x="273" y="73"/>
                    </a:lnTo>
                    <a:lnTo>
                      <a:pt x="251" y="78"/>
                    </a:lnTo>
                    <a:lnTo>
                      <a:pt x="251" y="78"/>
                    </a:lnTo>
                    <a:lnTo>
                      <a:pt x="250" y="78"/>
                    </a:lnTo>
                    <a:lnTo>
                      <a:pt x="238" y="89"/>
                    </a:lnTo>
                    <a:lnTo>
                      <a:pt x="238" y="89"/>
                    </a:lnTo>
                    <a:lnTo>
                      <a:pt x="238" y="89"/>
                    </a:lnTo>
                    <a:lnTo>
                      <a:pt x="236" y="98"/>
                    </a:lnTo>
                    <a:lnTo>
                      <a:pt x="228" y="101"/>
                    </a:lnTo>
                    <a:lnTo>
                      <a:pt x="228" y="101"/>
                    </a:lnTo>
                    <a:lnTo>
                      <a:pt x="228" y="101"/>
                    </a:lnTo>
                    <a:lnTo>
                      <a:pt x="219" y="108"/>
                    </a:lnTo>
                    <a:lnTo>
                      <a:pt x="213" y="108"/>
                    </a:lnTo>
                    <a:lnTo>
                      <a:pt x="203" y="98"/>
                    </a:lnTo>
                    <a:lnTo>
                      <a:pt x="203" y="98"/>
                    </a:lnTo>
                    <a:lnTo>
                      <a:pt x="203" y="98"/>
                    </a:lnTo>
                    <a:lnTo>
                      <a:pt x="196" y="97"/>
                    </a:lnTo>
                    <a:lnTo>
                      <a:pt x="185" y="69"/>
                    </a:lnTo>
                    <a:lnTo>
                      <a:pt x="185" y="68"/>
                    </a:lnTo>
                    <a:lnTo>
                      <a:pt x="185" y="69"/>
                    </a:lnTo>
                    <a:lnTo>
                      <a:pt x="174" y="72"/>
                    </a:lnTo>
                    <a:lnTo>
                      <a:pt x="165" y="55"/>
                    </a:lnTo>
                    <a:lnTo>
                      <a:pt x="165" y="55"/>
                    </a:lnTo>
                    <a:lnTo>
                      <a:pt x="165" y="54"/>
                    </a:lnTo>
                    <a:lnTo>
                      <a:pt x="151" y="46"/>
                    </a:lnTo>
                    <a:lnTo>
                      <a:pt x="151" y="46"/>
                    </a:lnTo>
                    <a:lnTo>
                      <a:pt x="151" y="46"/>
                    </a:lnTo>
                    <a:lnTo>
                      <a:pt x="142" y="46"/>
                    </a:lnTo>
                    <a:lnTo>
                      <a:pt x="125" y="45"/>
                    </a:lnTo>
                    <a:lnTo>
                      <a:pt x="125" y="45"/>
                    </a:lnTo>
                    <a:lnTo>
                      <a:pt x="125" y="45"/>
                    </a:lnTo>
                    <a:lnTo>
                      <a:pt x="113" y="46"/>
                    </a:lnTo>
                    <a:lnTo>
                      <a:pt x="100" y="32"/>
                    </a:lnTo>
                    <a:lnTo>
                      <a:pt x="100" y="32"/>
                    </a:lnTo>
                    <a:lnTo>
                      <a:pt x="100" y="32"/>
                    </a:lnTo>
                    <a:lnTo>
                      <a:pt x="52" y="0"/>
                    </a:lnTo>
                    <a:lnTo>
                      <a:pt x="52" y="0"/>
                    </a:lnTo>
                    <a:lnTo>
                      <a:pt x="5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8" name="Google Shape;1028;p14"/>
              <p:cNvSpPr/>
              <p:nvPr/>
            </p:nvSpPr>
            <p:spPr>
              <a:xfrm>
                <a:off x="3352" y="1198"/>
                <a:ext cx="96" cy="72"/>
              </a:xfrm>
              <a:custGeom>
                <a:rect b="b" l="l" r="r" t="t"/>
                <a:pathLst>
                  <a:path extrusionOk="0" h="72" w="96">
                    <a:moveTo>
                      <a:pt x="43" y="66"/>
                    </a:moveTo>
                    <a:lnTo>
                      <a:pt x="39" y="60"/>
                    </a:lnTo>
                    <a:lnTo>
                      <a:pt x="33" y="60"/>
                    </a:lnTo>
                    <a:lnTo>
                      <a:pt x="26" y="47"/>
                    </a:lnTo>
                    <a:lnTo>
                      <a:pt x="18" y="43"/>
                    </a:lnTo>
                    <a:lnTo>
                      <a:pt x="5" y="38"/>
                    </a:lnTo>
                    <a:lnTo>
                      <a:pt x="0" y="9"/>
                    </a:lnTo>
                    <a:lnTo>
                      <a:pt x="9" y="0"/>
                    </a:lnTo>
                    <a:lnTo>
                      <a:pt x="48" y="0"/>
                    </a:lnTo>
                    <a:lnTo>
                      <a:pt x="79" y="7"/>
                    </a:lnTo>
                    <a:lnTo>
                      <a:pt x="96" y="26"/>
                    </a:lnTo>
                    <a:lnTo>
                      <a:pt x="85" y="41"/>
                    </a:lnTo>
                    <a:lnTo>
                      <a:pt x="78" y="54"/>
                    </a:lnTo>
                    <a:lnTo>
                      <a:pt x="63" y="60"/>
                    </a:lnTo>
                    <a:lnTo>
                      <a:pt x="62" y="66"/>
                    </a:lnTo>
                    <a:lnTo>
                      <a:pt x="56" y="72"/>
                    </a:lnTo>
                    <a:lnTo>
                      <a:pt x="43" y="6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9" name="Google Shape;1029;p14"/>
              <p:cNvSpPr/>
              <p:nvPr/>
            </p:nvSpPr>
            <p:spPr>
              <a:xfrm>
                <a:off x="3352" y="1198"/>
                <a:ext cx="96" cy="73"/>
              </a:xfrm>
              <a:custGeom>
                <a:rect b="b" l="l" r="r" t="t"/>
                <a:pathLst>
                  <a:path extrusionOk="0" h="73" w="96">
                    <a:moveTo>
                      <a:pt x="48" y="0"/>
                    </a:moveTo>
                    <a:lnTo>
                      <a:pt x="79" y="7"/>
                    </a:lnTo>
                    <a:lnTo>
                      <a:pt x="96" y="26"/>
                    </a:lnTo>
                    <a:lnTo>
                      <a:pt x="85" y="41"/>
                    </a:lnTo>
                    <a:lnTo>
                      <a:pt x="78" y="54"/>
                    </a:lnTo>
                    <a:lnTo>
                      <a:pt x="63" y="60"/>
                    </a:lnTo>
                    <a:lnTo>
                      <a:pt x="62" y="66"/>
                    </a:lnTo>
                    <a:lnTo>
                      <a:pt x="56" y="72"/>
                    </a:lnTo>
                    <a:lnTo>
                      <a:pt x="43" y="66"/>
                    </a:lnTo>
                    <a:lnTo>
                      <a:pt x="39" y="60"/>
                    </a:lnTo>
                    <a:lnTo>
                      <a:pt x="33" y="60"/>
                    </a:lnTo>
                    <a:lnTo>
                      <a:pt x="26" y="47"/>
                    </a:lnTo>
                    <a:lnTo>
                      <a:pt x="18" y="42"/>
                    </a:lnTo>
                    <a:lnTo>
                      <a:pt x="5" y="38"/>
                    </a:lnTo>
                    <a:lnTo>
                      <a:pt x="0" y="9"/>
                    </a:lnTo>
                    <a:lnTo>
                      <a:pt x="9" y="0"/>
                    </a:lnTo>
                    <a:lnTo>
                      <a:pt x="48" y="0"/>
                    </a:lnTo>
                    <a:close/>
                    <a:moveTo>
                      <a:pt x="48" y="0"/>
                    </a:moveTo>
                    <a:lnTo>
                      <a:pt x="48" y="0"/>
                    </a:lnTo>
                    <a:lnTo>
                      <a:pt x="9" y="0"/>
                    </a:lnTo>
                    <a:lnTo>
                      <a:pt x="9" y="0"/>
                    </a:lnTo>
                    <a:lnTo>
                      <a:pt x="9" y="0"/>
                    </a:lnTo>
                    <a:lnTo>
                      <a:pt x="0" y="8"/>
                    </a:lnTo>
                    <a:lnTo>
                      <a:pt x="0" y="9"/>
                    </a:lnTo>
                    <a:lnTo>
                      <a:pt x="0" y="9"/>
                    </a:lnTo>
                    <a:lnTo>
                      <a:pt x="5" y="38"/>
                    </a:lnTo>
                    <a:lnTo>
                      <a:pt x="5" y="38"/>
                    </a:lnTo>
                    <a:lnTo>
                      <a:pt x="5" y="38"/>
                    </a:lnTo>
                    <a:lnTo>
                      <a:pt x="18" y="43"/>
                    </a:lnTo>
                    <a:lnTo>
                      <a:pt x="26" y="47"/>
                    </a:lnTo>
                    <a:lnTo>
                      <a:pt x="33" y="60"/>
                    </a:lnTo>
                    <a:lnTo>
                      <a:pt x="33" y="61"/>
                    </a:lnTo>
                    <a:lnTo>
                      <a:pt x="33" y="61"/>
                    </a:lnTo>
                    <a:lnTo>
                      <a:pt x="39" y="60"/>
                    </a:lnTo>
                    <a:lnTo>
                      <a:pt x="42" y="66"/>
                    </a:lnTo>
                    <a:lnTo>
                      <a:pt x="42" y="66"/>
                    </a:lnTo>
                    <a:lnTo>
                      <a:pt x="43" y="66"/>
                    </a:lnTo>
                    <a:lnTo>
                      <a:pt x="56" y="72"/>
                    </a:lnTo>
                    <a:lnTo>
                      <a:pt x="56" y="73"/>
                    </a:lnTo>
                    <a:lnTo>
                      <a:pt x="56" y="72"/>
                    </a:lnTo>
                    <a:lnTo>
                      <a:pt x="62" y="66"/>
                    </a:lnTo>
                    <a:lnTo>
                      <a:pt x="63" y="66"/>
                    </a:lnTo>
                    <a:lnTo>
                      <a:pt x="63" y="66"/>
                    </a:lnTo>
                    <a:lnTo>
                      <a:pt x="63" y="60"/>
                    </a:lnTo>
                    <a:lnTo>
                      <a:pt x="78" y="54"/>
                    </a:lnTo>
                    <a:lnTo>
                      <a:pt x="78" y="54"/>
                    </a:lnTo>
                    <a:lnTo>
                      <a:pt x="78" y="54"/>
                    </a:lnTo>
                    <a:lnTo>
                      <a:pt x="86" y="41"/>
                    </a:lnTo>
                    <a:lnTo>
                      <a:pt x="96" y="26"/>
                    </a:lnTo>
                    <a:lnTo>
                      <a:pt x="96" y="26"/>
                    </a:lnTo>
                    <a:lnTo>
                      <a:pt x="96" y="25"/>
                    </a:lnTo>
                    <a:lnTo>
                      <a:pt x="79" y="7"/>
                    </a:lnTo>
                    <a:lnTo>
                      <a:pt x="79" y="7"/>
                    </a:lnTo>
                    <a:lnTo>
                      <a:pt x="79" y="7"/>
                    </a:lnTo>
                    <a:lnTo>
                      <a:pt x="48" y="0"/>
                    </a:lnTo>
                    <a:lnTo>
                      <a:pt x="48" y="0"/>
                    </a:lnTo>
                    <a:lnTo>
                      <a:pt x="4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0" name="Google Shape;1030;p14"/>
              <p:cNvSpPr/>
              <p:nvPr/>
            </p:nvSpPr>
            <p:spPr>
              <a:xfrm>
                <a:off x="3352" y="1198"/>
                <a:ext cx="96" cy="73"/>
              </a:xfrm>
              <a:custGeom>
                <a:rect b="b" l="l" r="r" t="t"/>
                <a:pathLst>
                  <a:path extrusionOk="0" h="73" w="96">
                    <a:moveTo>
                      <a:pt x="48" y="0"/>
                    </a:moveTo>
                    <a:lnTo>
                      <a:pt x="79" y="7"/>
                    </a:lnTo>
                    <a:lnTo>
                      <a:pt x="96" y="26"/>
                    </a:lnTo>
                    <a:lnTo>
                      <a:pt x="85" y="41"/>
                    </a:lnTo>
                    <a:lnTo>
                      <a:pt x="78" y="54"/>
                    </a:lnTo>
                    <a:lnTo>
                      <a:pt x="63" y="60"/>
                    </a:lnTo>
                    <a:lnTo>
                      <a:pt x="62" y="66"/>
                    </a:lnTo>
                    <a:lnTo>
                      <a:pt x="56" y="72"/>
                    </a:lnTo>
                    <a:lnTo>
                      <a:pt x="43" y="66"/>
                    </a:lnTo>
                    <a:lnTo>
                      <a:pt x="39" y="60"/>
                    </a:lnTo>
                    <a:lnTo>
                      <a:pt x="33" y="60"/>
                    </a:lnTo>
                    <a:lnTo>
                      <a:pt x="26" y="47"/>
                    </a:lnTo>
                    <a:lnTo>
                      <a:pt x="18" y="42"/>
                    </a:lnTo>
                    <a:lnTo>
                      <a:pt x="5" y="38"/>
                    </a:lnTo>
                    <a:lnTo>
                      <a:pt x="0" y="9"/>
                    </a:lnTo>
                    <a:lnTo>
                      <a:pt x="9" y="0"/>
                    </a:lnTo>
                    <a:lnTo>
                      <a:pt x="48" y="0"/>
                    </a:lnTo>
                    <a:moveTo>
                      <a:pt x="48" y="0"/>
                    </a:moveTo>
                    <a:lnTo>
                      <a:pt x="48" y="0"/>
                    </a:lnTo>
                    <a:lnTo>
                      <a:pt x="9" y="0"/>
                    </a:lnTo>
                    <a:lnTo>
                      <a:pt x="9" y="0"/>
                    </a:lnTo>
                    <a:lnTo>
                      <a:pt x="9" y="0"/>
                    </a:lnTo>
                    <a:lnTo>
                      <a:pt x="0" y="8"/>
                    </a:lnTo>
                    <a:lnTo>
                      <a:pt x="0" y="9"/>
                    </a:lnTo>
                    <a:lnTo>
                      <a:pt x="0" y="9"/>
                    </a:lnTo>
                    <a:lnTo>
                      <a:pt x="5" y="38"/>
                    </a:lnTo>
                    <a:lnTo>
                      <a:pt x="5" y="38"/>
                    </a:lnTo>
                    <a:lnTo>
                      <a:pt x="5" y="38"/>
                    </a:lnTo>
                    <a:lnTo>
                      <a:pt x="18" y="43"/>
                    </a:lnTo>
                    <a:lnTo>
                      <a:pt x="26" y="47"/>
                    </a:lnTo>
                    <a:lnTo>
                      <a:pt x="33" y="60"/>
                    </a:lnTo>
                    <a:lnTo>
                      <a:pt x="33" y="61"/>
                    </a:lnTo>
                    <a:lnTo>
                      <a:pt x="33" y="61"/>
                    </a:lnTo>
                    <a:lnTo>
                      <a:pt x="39" y="60"/>
                    </a:lnTo>
                    <a:lnTo>
                      <a:pt x="42" y="66"/>
                    </a:lnTo>
                    <a:lnTo>
                      <a:pt x="42" y="66"/>
                    </a:lnTo>
                    <a:lnTo>
                      <a:pt x="43" y="66"/>
                    </a:lnTo>
                    <a:lnTo>
                      <a:pt x="56" y="72"/>
                    </a:lnTo>
                    <a:lnTo>
                      <a:pt x="56" y="73"/>
                    </a:lnTo>
                    <a:lnTo>
                      <a:pt x="56" y="72"/>
                    </a:lnTo>
                    <a:lnTo>
                      <a:pt x="62" y="66"/>
                    </a:lnTo>
                    <a:lnTo>
                      <a:pt x="63" y="66"/>
                    </a:lnTo>
                    <a:lnTo>
                      <a:pt x="63" y="66"/>
                    </a:lnTo>
                    <a:lnTo>
                      <a:pt x="63" y="60"/>
                    </a:lnTo>
                    <a:lnTo>
                      <a:pt x="78" y="54"/>
                    </a:lnTo>
                    <a:lnTo>
                      <a:pt x="78" y="54"/>
                    </a:lnTo>
                    <a:lnTo>
                      <a:pt x="78" y="54"/>
                    </a:lnTo>
                    <a:lnTo>
                      <a:pt x="86" y="41"/>
                    </a:lnTo>
                    <a:lnTo>
                      <a:pt x="96" y="26"/>
                    </a:lnTo>
                    <a:lnTo>
                      <a:pt x="96" y="26"/>
                    </a:lnTo>
                    <a:lnTo>
                      <a:pt x="96" y="25"/>
                    </a:lnTo>
                    <a:lnTo>
                      <a:pt x="79" y="7"/>
                    </a:lnTo>
                    <a:lnTo>
                      <a:pt x="79" y="7"/>
                    </a:lnTo>
                    <a:lnTo>
                      <a:pt x="79" y="7"/>
                    </a:lnTo>
                    <a:lnTo>
                      <a:pt x="48" y="0"/>
                    </a:lnTo>
                    <a:lnTo>
                      <a:pt x="48" y="0"/>
                    </a:lnTo>
                    <a:lnTo>
                      <a:pt x="4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1" name="Google Shape;1031;p14"/>
              <p:cNvSpPr/>
              <p:nvPr/>
            </p:nvSpPr>
            <p:spPr>
              <a:xfrm>
                <a:off x="3391" y="1206"/>
                <a:ext cx="160" cy="134"/>
              </a:xfrm>
              <a:custGeom>
                <a:rect b="b" l="l" r="r" t="t"/>
                <a:pathLst>
                  <a:path extrusionOk="0" h="134" w="160">
                    <a:moveTo>
                      <a:pt x="13" y="119"/>
                    </a:moveTo>
                    <a:lnTo>
                      <a:pt x="0" y="106"/>
                    </a:lnTo>
                    <a:lnTo>
                      <a:pt x="12" y="94"/>
                    </a:lnTo>
                    <a:lnTo>
                      <a:pt x="4" y="76"/>
                    </a:lnTo>
                    <a:lnTo>
                      <a:pt x="4" y="58"/>
                    </a:lnTo>
                    <a:lnTo>
                      <a:pt x="17" y="64"/>
                    </a:lnTo>
                    <a:lnTo>
                      <a:pt x="23" y="58"/>
                    </a:lnTo>
                    <a:lnTo>
                      <a:pt x="24" y="51"/>
                    </a:lnTo>
                    <a:lnTo>
                      <a:pt x="39" y="46"/>
                    </a:lnTo>
                    <a:lnTo>
                      <a:pt x="46" y="33"/>
                    </a:lnTo>
                    <a:lnTo>
                      <a:pt x="56" y="17"/>
                    </a:lnTo>
                    <a:lnTo>
                      <a:pt x="65" y="17"/>
                    </a:lnTo>
                    <a:lnTo>
                      <a:pt x="81" y="0"/>
                    </a:lnTo>
                    <a:lnTo>
                      <a:pt x="92" y="2"/>
                    </a:lnTo>
                    <a:lnTo>
                      <a:pt x="102" y="10"/>
                    </a:lnTo>
                    <a:lnTo>
                      <a:pt x="111" y="8"/>
                    </a:lnTo>
                    <a:lnTo>
                      <a:pt x="123" y="9"/>
                    </a:lnTo>
                    <a:lnTo>
                      <a:pt x="129" y="19"/>
                    </a:lnTo>
                    <a:lnTo>
                      <a:pt x="132" y="44"/>
                    </a:lnTo>
                    <a:lnTo>
                      <a:pt x="141" y="60"/>
                    </a:lnTo>
                    <a:lnTo>
                      <a:pt x="160" y="77"/>
                    </a:lnTo>
                    <a:lnTo>
                      <a:pt x="156" y="88"/>
                    </a:lnTo>
                    <a:lnTo>
                      <a:pt x="149" y="88"/>
                    </a:lnTo>
                    <a:lnTo>
                      <a:pt x="141" y="84"/>
                    </a:lnTo>
                    <a:lnTo>
                      <a:pt x="132" y="84"/>
                    </a:lnTo>
                    <a:lnTo>
                      <a:pt x="135" y="95"/>
                    </a:lnTo>
                    <a:lnTo>
                      <a:pt x="142" y="102"/>
                    </a:lnTo>
                    <a:lnTo>
                      <a:pt x="146" y="114"/>
                    </a:lnTo>
                    <a:lnTo>
                      <a:pt x="128" y="117"/>
                    </a:lnTo>
                    <a:lnTo>
                      <a:pt x="125" y="128"/>
                    </a:lnTo>
                    <a:lnTo>
                      <a:pt x="114" y="131"/>
                    </a:lnTo>
                    <a:lnTo>
                      <a:pt x="87" y="122"/>
                    </a:lnTo>
                    <a:lnTo>
                      <a:pt x="79" y="124"/>
                    </a:lnTo>
                    <a:lnTo>
                      <a:pt x="67" y="121"/>
                    </a:lnTo>
                    <a:lnTo>
                      <a:pt x="57" y="122"/>
                    </a:lnTo>
                    <a:lnTo>
                      <a:pt x="46" y="116"/>
                    </a:lnTo>
                    <a:lnTo>
                      <a:pt x="33" y="117"/>
                    </a:lnTo>
                    <a:lnTo>
                      <a:pt x="15" y="134"/>
                    </a:lnTo>
                    <a:lnTo>
                      <a:pt x="13" y="11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2" name="Google Shape;1032;p14"/>
              <p:cNvSpPr/>
              <p:nvPr/>
            </p:nvSpPr>
            <p:spPr>
              <a:xfrm>
                <a:off x="3391" y="1206"/>
                <a:ext cx="160" cy="134"/>
              </a:xfrm>
              <a:custGeom>
                <a:rect b="b" l="l" r="r" t="t"/>
                <a:pathLst>
                  <a:path extrusionOk="0" h="134" w="160">
                    <a:moveTo>
                      <a:pt x="81" y="1"/>
                    </a:moveTo>
                    <a:lnTo>
                      <a:pt x="91" y="2"/>
                    </a:lnTo>
                    <a:lnTo>
                      <a:pt x="102" y="10"/>
                    </a:lnTo>
                    <a:lnTo>
                      <a:pt x="111" y="8"/>
                    </a:lnTo>
                    <a:lnTo>
                      <a:pt x="123" y="9"/>
                    </a:lnTo>
                    <a:lnTo>
                      <a:pt x="129" y="19"/>
                    </a:lnTo>
                    <a:lnTo>
                      <a:pt x="132" y="44"/>
                    </a:lnTo>
                    <a:lnTo>
                      <a:pt x="141" y="60"/>
                    </a:lnTo>
                    <a:lnTo>
                      <a:pt x="159" y="77"/>
                    </a:lnTo>
                    <a:lnTo>
                      <a:pt x="156" y="88"/>
                    </a:lnTo>
                    <a:lnTo>
                      <a:pt x="149" y="88"/>
                    </a:lnTo>
                    <a:lnTo>
                      <a:pt x="141" y="84"/>
                    </a:lnTo>
                    <a:lnTo>
                      <a:pt x="132" y="84"/>
                    </a:lnTo>
                    <a:lnTo>
                      <a:pt x="135" y="95"/>
                    </a:lnTo>
                    <a:lnTo>
                      <a:pt x="142" y="102"/>
                    </a:lnTo>
                    <a:lnTo>
                      <a:pt x="146" y="114"/>
                    </a:lnTo>
                    <a:lnTo>
                      <a:pt x="128" y="117"/>
                    </a:lnTo>
                    <a:lnTo>
                      <a:pt x="124" y="128"/>
                    </a:lnTo>
                    <a:lnTo>
                      <a:pt x="114" y="130"/>
                    </a:lnTo>
                    <a:lnTo>
                      <a:pt x="87" y="122"/>
                    </a:lnTo>
                    <a:lnTo>
                      <a:pt x="79" y="124"/>
                    </a:lnTo>
                    <a:lnTo>
                      <a:pt x="67" y="121"/>
                    </a:lnTo>
                    <a:lnTo>
                      <a:pt x="57" y="122"/>
                    </a:lnTo>
                    <a:lnTo>
                      <a:pt x="46" y="116"/>
                    </a:lnTo>
                    <a:lnTo>
                      <a:pt x="33" y="117"/>
                    </a:lnTo>
                    <a:lnTo>
                      <a:pt x="16" y="133"/>
                    </a:lnTo>
                    <a:lnTo>
                      <a:pt x="13" y="119"/>
                    </a:lnTo>
                    <a:lnTo>
                      <a:pt x="0" y="106"/>
                    </a:lnTo>
                    <a:lnTo>
                      <a:pt x="13" y="94"/>
                    </a:lnTo>
                    <a:lnTo>
                      <a:pt x="4" y="75"/>
                    </a:lnTo>
                    <a:lnTo>
                      <a:pt x="4" y="58"/>
                    </a:lnTo>
                    <a:lnTo>
                      <a:pt x="17" y="64"/>
                    </a:lnTo>
                    <a:lnTo>
                      <a:pt x="23" y="58"/>
                    </a:lnTo>
                    <a:lnTo>
                      <a:pt x="24" y="52"/>
                    </a:lnTo>
                    <a:lnTo>
                      <a:pt x="39" y="46"/>
                    </a:lnTo>
                    <a:lnTo>
                      <a:pt x="46" y="33"/>
                    </a:lnTo>
                    <a:lnTo>
                      <a:pt x="57" y="18"/>
                    </a:lnTo>
                    <a:lnTo>
                      <a:pt x="66" y="18"/>
                    </a:lnTo>
                    <a:lnTo>
                      <a:pt x="81" y="1"/>
                    </a:lnTo>
                    <a:close/>
                    <a:moveTo>
                      <a:pt x="80" y="0"/>
                    </a:moveTo>
                    <a:lnTo>
                      <a:pt x="80" y="0"/>
                    </a:lnTo>
                    <a:lnTo>
                      <a:pt x="65" y="17"/>
                    </a:lnTo>
                    <a:lnTo>
                      <a:pt x="57" y="17"/>
                    </a:lnTo>
                    <a:lnTo>
                      <a:pt x="56" y="17"/>
                    </a:lnTo>
                    <a:lnTo>
                      <a:pt x="56" y="17"/>
                    </a:lnTo>
                    <a:lnTo>
                      <a:pt x="46" y="33"/>
                    </a:lnTo>
                    <a:lnTo>
                      <a:pt x="39" y="45"/>
                    </a:lnTo>
                    <a:lnTo>
                      <a:pt x="24" y="51"/>
                    </a:lnTo>
                    <a:lnTo>
                      <a:pt x="24" y="51"/>
                    </a:lnTo>
                    <a:lnTo>
                      <a:pt x="24" y="51"/>
                    </a:lnTo>
                    <a:lnTo>
                      <a:pt x="23" y="58"/>
                    </a:lnTo>
                    <a:lnTo>
                      <a:pt x="17" y="63"/>
                    </a:lnTo>
                    <a:lnTo>
                      <a:pt x="4" y="58"/>
                    </a:lnTo>
                    <a:lnTo>
                      <a:pt x="3" y="58"/>
                    </a:lnTo>
                    <a:lnTo>
                      <a:pt x="3" y="58"/>
                    </a:lnTo>
                    <a:lnTo>
                      <a:pt x="3" y="75"/>
                    </a:lnTo>
                    <a:lnTo>
                      <a:pt x="3" y="76"/>
                    </a:lnTo>
                    <a:lnTo>
                      <a:pt x="3" y="76"/>
                    </a:lnTo>
                    <a:lnTo>
                      <a:pt x="12" y="94"/>
                    </a:lnTo>
                    <a:lnTo>
                      <a:pt x="0" y="106"/>
                    </a:lnTo>
                    <a:lnTo>
                      <a:pt x="0" y="106"/>
                    </a:lnTo>
                    <a:lnTo>
                      <a:pt x="0" y="107"/>
                    </a:lnTo>
                    <a:lnTo>
                      <a:pt x="12" y="119"/>
                    </a:lnTo>
                    <a:lnTo>
                      <a:pt x="15" y="133"/>
                    </a:lnTo>
                    <a:lnTo>
                      <a:pt x="15" y="134"/>
                    </a:lnTo>
                    <a:lnTo>
                      <a:pt x="16" y="134"/>
                    </a:lnTo>
                    <a:lnTo>
                      <a:pt x="33" y="117"/>
                    </a:lnTo>
                    <a:lnTo>
                      <a:pt x="46" y="117"/>
                    </a:lnTo>
                    <a:lnTo>
                      <a:pt x="56" y="122"/>
                    </a:lnTo>
                    <a:lnTo>
                      <a:pt x="56" y="122"/>
                    </a:lnTo>
                    <a:lnTo>
                      <a:pt x="57" y="122"/>
                    </a:lnTo>
                    <a:lnTo>
                      <a:pt x="67" y="121"/>
                    </a:lnTo>
                    <a:lnTo>
                      <a:pt x="79" y="124"/>
                    </a:lnTo>
                    <a:lnTo>
                      <a:pt x="79" y="124"/>
                    </a:lnTo>
                    <a:lnTo>
                      <a:pt x="79" y="124"/>
                    </a:lnTo>
                    <a:lnTo>
                      <a:pt x="87" y="122"/>
                    </a:lnTo>
                    <a:lnTo>
                      <a:pt x="114" y="131"/>
                    </a:lnTo>
                    <a:lnTo>
                      <a:pt x="114" y="131"/>
                    </a:lnTo>
                    <a:lnTo>
                      <a:pt x="114" y="131"/>
                    </a:lnTo>
                    <a:lnTo>
                      <a:pt x="125" y="128"/>
                    </a:lnTo>
                    <a:lnTo>
                      <a:pt x="125" y="128"/>
                    </a:lnTo>
                    <a:lnTo>
                      <a:pt x="125" y="128"/>
                    </a:lnTo>
                    <a:lnTo>
                      <a:pt x="128" y="117"/>
                    </a:lnTo>
                    <a:lnTo>
                      <a:pt x="146" y="114"/>
                    </a:lnTo>
                    <a:lnTo>
                      <a:pt x="146" y="114"/>
                    </a:lnTo>
                    <a:lnTo>
                      <a:pt x="146" y="113"/>
                    </a:lnTo>
                    <a:lnTo>
                      <a:pt x="142" y="102"/>
                    </a:lnTo>
                    <a:lnTo>
                      <a:pt x="142" y="102"/>
                    </a:lnTo>
                    <a:lnTo>
                      <a:pt x="142" y="102"/>
                    </a:lnTo>
                    <a:lnTo>
                      <a:pt x="135" y="95"/>
                    </a:lnTo>
                    <a:lnTo>
                      <a:pt x="133" y="84"/>
                    </a:lnTo>
                    <a:lnTo>
                      <a:pt x="141" y="84"/>
                    </a:lnTo>
                    <a:lnTo>
                      <a:pt x="148" y="89"/>
                    </a:lnTo>
                    <a:lnTo>
                      <a:pt x="148" y="89"/>
                    </a:lnTo>
                    <a:lnTo>
                      <a:pt x="149" y="89"/>
                    </a:lnTo>
                    <a:lnTo>
                      <a:pt x="156" y="89"/>
                    </a:lnTo>
                    <a:lnTo>
                      <a:pt x="156" y="89"/>
                    </a:lnTo>
                    <a:lnTo>
                      <a:pt x="157" y="88"/>
                    </a:lnTo>
                    <a:lnTo>
                      <a:pt x="160" y="77"/>
                    </a:lnTo>
                    <a:lnTo>
                      <a:pt x="160" y="77"/>
                    </a:lnTo>
                    <a:lnTo>
                      <a:pt x="160" y="76"/>
                    </a:lnTo>
                    <a:lnTo>
                      <a:pt x="141" y="60"/>
                    </a:lnTo>
                    <a:lnTo>
                      <a:pt x="132" y="44"/>
                    </a:lnTo>
                    <a:lnTo>
                      <a:pt x="130" y="19"/>
                    </a:lnTo>
                    <a:lnTo>
                      <a:pt x="130" y="19"/>
                    </a:lnTo>
                    <a:lnTo>
                      <a:pt x="130" y="19"/>
                    </a:lnTo>
                    <a:lnTo>
                      <a:pt x="123" y="9"/>
                    </a:lnTo>
                    <a:lnTo>
                      <a:pt x="123" y="9"/>
                    </a:lnTo>
                    <a:lnTo>
                      <a:pt x="123" y="9"/>
                    </a:lnTo>
                    <a:lnTo>
                      <a:pt x="111" y="7"/>
                    </a:lnTo>
                    <a:lnTo>
                      <a:pt x="111" y="7"/>
                    </a:lnTo>
                    <a:lnTo>
                      <a:pt x="111" y="7"/>
                    </a:lnTo>
                    <a:lnTo>
                      <a:pt x="102" y="10"/>
                    </a:lnTo>
                    <a:lnTo>
                      <a:pt x="92" y="2"/>
                    </a:lnTo>
                    <a:lnTo>
                      <a:pt x="92" y="2"/>
                    </a:lnTo>
                    <a:lnTo>
                      <a:pt x="91" y="2"/>
                    </a:lnTo>
                    <a:lnTo>
                      <a:pt x="81" y="0"/>
                    </a:lnTo>
                    <a:lnTo>
                      <a:pt x="80" y="0"/>
                    </a:lnTo>
                    <a:lnTo>
                      <a:pt x="8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3" name="Google Shape;1033;p14"/>
              <p:cNvSpPr/>
              <p:nvPr/>
            </p:nvSpPr>
            <p:spPr>
              <a:xfrm>
                <a:off x="3391" y="1206"/>
                <a:ext cx="160" cy="134"/>
              </a:xfrm>
              <a:custGeom>
                <a:rect b="b" l="l" r="r" t="t"/>
                <a:pathLst>
                  <a:path extrusionOk="0" h="134" w="160">
                    <a:moveTo>
                      <a:pt x="81" y="1"/>
                    </a:moveTo>
                    <a:lnTo>
                      <a:pt x="91" y="2"/>
                    </a:lnTo>
                    <a:lnTo>
                      <a:pt x="102" y="10"/>
                    </a:lnTo>
                    <a:lnTo>
                      <a:pt x="111" y="8"/>
                    </a:lnTo>
                    <a:lnTo>
                      <a:pt x="123" y="9"/>
                    </a:lnTo>
                    <a:lnTo>
                      <a:pt x="129" y="19"/>
                    </a:lnTo>
                    <a:lnTo>
                      <a:pt x="132" y="44"/>
                    </a:lnTo>
                    <a:lnTo>
                      <a:pt x="141" y="60"/>
                    </a:lnTo>
                    <a:lnTo>
                      <a:pt x="159" y="77"/>
                    </a:lnTo>
                    <a:lnTo>
                      <a:pt x="156" y="88"/>
                    </a:lnTo>
                    <a:lnTo>
                      <a:pt x="149" y="88"/>
                    </a:lnTo>
                    <a:lnTo>
                      <a:pt x="141" y="84"/>
                    </a:lnTo>
                    <a:lnTo>
                      <a:pt x="132" y="84"/>
                    </a:lnTo>
                    <a:lnTo>
                      <a:pt x="135" y="95"/>
                    </a:lnTo>
                    <a:lnTo>
                      <a:pt x="142" y="102"/>
                    </a:lnTo>
                    <a:lnTo>
                      <a:pt x="146" y="114"/>
                    </a:lnTo>
                    <a:lnTo>
                      <a:pt x="128" y="117"/>
                    </a:lnTo>
                    <a:lnTo>
                      <a:pt x="124" y="128"/>
                    </a:lnTo>
                    <a:lnTo>
                      <a:pt x="114" y="130"/>
                    </a:lnTo>
                    <a:lnTo>
                      <a:pt x="87" y="122"/>
                    </a:lnTo>
                    <a:lnTo>
                      <a:pt x="79" y="124"/>
                    </a:lnTo>
                    <a:lnTo>
                      <a:pt x="67" y="121"/>
                    </a:lnTo>
                    <a:lnTo>
                      <a:pt x="57" y="122"/>
                    </a:lnTo>
                    <a:lnTo>
                      <a:pt x="46" y="116"/>
                    </a:lnTo>
                    <a:lnTo>
                      <a:pt x="33" y="117"/>
                    </a:lnTo>
                    <a:lnTo>
                      <a:pt x="16" y="133"/>
                    </a:lnTo>
                    <a:lnTo>
                      <a:pt x="13" y="119"/>
                    </a:lnTo>
                    <a:lnTo>
                      <a:pt x="0" y="106"/>
                    </a:lnTo>
                    <a:lnTo>
                      <a:pt x="13" y="94"/>
                    </a:lnTo>
                    <a:lnTo>
                      <a:pt x="4" y="75"/>
                    </a:lnTo>
                    <a:lnTo>
                      <a:pt x="4" y="58"/>
                    </a:lnTo>
                    <a:lnTo>
                      <a:pt x="17" y="64"/>
                    </a:lnTo>
                    <a:lnTo>
                      <a:pt x="23" y="58"/>
                    </a:lnTo>
                    <a:lnTo>
                      <a:pt x="24" y="52"/>
                    </a:lnTo>
                    <a:lnTo>
                      <a:pt x="39" y="46"/>
                    </a:lnTo>
                    <a:lnTo>
                      <a:pt x="46" y="33"/>
                    </a:lnTo>
                    <a:lnTo>
                      <a:pt x="57" y="18"/>
                    </a:lnTo>
                    <a:lnTo>
                      <a:pt x="66" y="18"/>
                    </a:lnTo>
                    <a:lnTo>
                      <a:pt x="81" y="1"/>
                    </a:lnTo>
                    <a:moveTo>
                      <a:pt x="80" y="0"/>
                    </a:moveTo>
                    <a:lnTo>
                      <a:pt x="80" y="0"/>
                    </a:lnTo>
                    <a:lnTo>
                      <a:pt x="65" y="17"/>
                    </a:lnTo>
                    <a:lnTo>
                      <a:pt x="57" y="17"/>
                    </a:lnTo>
                    <a:lnTo>
                      <a:pt x="56" y="17"/>
                    </a:lnTo>
                    <a:lnTo>
                      <a:pt x="56" y="17"/>
                    </a:lnTo>
                    <a:lnTo>
                      <a:pt x="46" y="33"/>
                    </a:lnTo>
                    <a:lnTo>
                      <a:pt x="39" y="45"/>
                    </a:lnTo>
                    <a:lnTo>
                      <a:pt x="24" y="51"/>
                    </a:lnTo>
                    <a:lnTo>
                      <a:pt x="24" y="51"/>
                    </a:lnTo>
                    <a:lnTo>
                      <a:pt x="24" y="51"/>
                    </a:lnTo>
                    <a:lnTo>
                      <a:pt x="23" y="58"/>
                    </a:lnTo>
                    <a:lnTo>
                      <a:pt x="17" y="63"/>
                    </a:lnTo>
                    <a:lnTo>
                      <a:pt x="4" y="58"/>
                    </a:lnTo>
                    <a:lnTo>
                      <a:pt x="3" y="58"/>
                    </a:lnTo>
                    <a:lnTo>
                      <a:pt x="3" y="58"/>
                    </a:lnTo>
                    <a:lnTo>
                      <a:pt x="3" y="75"/>
                    </a:lnTo>
                    <a:lnTo>
                      <a:pt x="3" y="76"/>
                    </a:lnTo>
                    <a:lnTo>
                      <a:pt x="3" y="76"/>
                    </a:lnTo>
                    <a:lnTo>
                      <a:pt x="12" y="94"/>
                    </a:lnTo>
                    <a:lnTo>
                      <a:pt x="0" y="106"/>
                    </a:lnTo>
                    <a:lnTo>
                      <a:pt x="0" y="106"/>
                    </a:lnTo>
                    <a:lnTo>
                      <a:pt x="0" y="107"/>
                    </a:lnTo>
                    <a:lnTo>
                      <a:pt x="12" y="119"/>
                    </a:lnTo>
                    <a:lnTo>
                      <a:pt x="15" y="133"/>
                    </a:lnTo>
                    <a:lnTo>
                      <a:pt x="15" y="134"/>
                    </a:lnTo>
                    <a:lnTo>
                      <a:pt x="16" y="134"/>
                    </a:lnTo>
                    <a:lnTo>
                      <a:pt x="33" y="117"/>
                    </a:lnTo>
                    <a:lnTo>
                      <a:pt x="46" y="117"/>
                    </a:lnTo>
                    <a:lnTo>
                      <a:pt x="56" y="122"/>
                    </a:lnTo>
                    <a:lnTo>
                      <a:pt x="56" y="122"/>
                    </a:lnTo>
                    <a:lnTo>
                      <a:pt x="57" y="122"/>
                    </a:lnTo>
                    <a:lnTo>
                      <a:pt x="67" y="121"/>
                    </a:lnTo>
                    <a:lnTo>
                      <a:pt x="79" y="124"/>
                    </a:lnTo>
                    <a:lnTo>
                      <a:pt x="79" y="124"/>
                    </a:lnTo>
                    <a:lnTo>
                      <a:pt x="79" y="124"/>
                    </a:lnTo>
                    <a:lnTo>
                      <a:pt x="87" y="122"/>
                    </a:lnTo>
                    <a:lnTo>
                      <a:pt x="114" y="131"/>
                    </a:lnTo>
                    <a:lnTo>
                      <a:pt x="114" y="131"/>
                    </a:lnTo>
                    <a:lnTo>
                      <a:pt x="114" y="131"/>
                    </a:lnTo>
                    <a:lnTo>
                      <a:pt x="125" y="128"/>
                    </a:lnTo>
                    <a:lnTo>
                      <a:pt x="125" y="128"/>
                    </a:lnTo>
                    <a:lnTo>
                      <a:pt x="125" y="128"/>
                    </a:lnTo>
                    <a:lnTo>
                      <a:pt x="128" y="117"/>
                    </a:lnTo>
                    <a:lnTo>
                      <a:pt x="146" y="114"/>
                    </a:lnTo>
                    <a:lnTo>
                      <a:pt x="146" y="114"/>
                    </a:lnTo>
                    <a:lnTo>
                      <a:pt x="146" y="113"/>
                    </a:lnTo>
                    <a:lnTo>
                      <a:pt x="142" y="102"/>
                    </a:lnTo>
                    <a:lnTo>
                      <a:pt x="142" y="102"/>
                    </a:lnTo>
                    <a:lnTo>
                      <a:pt x="142" y="102"/>
                    </a:lnTo>
                    <a:lnTo>
                      <a:pt x="135" y="95"/>
                    </a:lnTo>
                    <a:lnTo>
                      <a:pt x="133" y="84"/>
                    </a:lnTo>
                    <a:lnTo>
                      <a:pt x="141" y="84"/>
                    </a:lnTo>
                    <a:lnTo>
                      <a:pt x="148" y="89"/>
                    </a:lnTo>
                    <a:lnTo>
                      <a:pt x="148" y="89"/>
                    </a:lnTo>
                    <a:lnTo>
                      <a:pt x="149" y="89"/>
                    </a:lnTo>
                    <a:lnTo>
                      <a:pt x="156" y="89"/>
                    </a:lnTo>
                    <a:lnTo>
                      <a:pt x="156" y="89"/>
                    </a:lnTo>
                    <a:lnTo>
                      <a:pt x="157" y="88"/>
                    </a:lnTo>
                    <a:lnTo>
                      <a:pt x="160" y="77"/>
                    </a:lnTo>
                    <a:lnTo>
                      <a:pt x="160" y="77"/>
                    </a:lnTo>
                    <a:lnTo>
                      <a:pt x="160" y="76"/>
                    </a:lnTo>
                    <a:lnTo>
                      <a:pt x="141" y="60"/>
                    </a:lnTo>
                    <a:lnTo>
                      <a:pt x="132" y="44"/>
                    </a:lnTo>
                    <a:lnTo>
                      <a:pt x="130" y="19"/>
                    </a:lnTo>
                    <a:lnTo>
                      <a:pt x="130" y="19"/>
                    </a:lnTo>
                    <a:lnTo>
                      <a:pt x="130" y="19"/>
                    </a:lnTo>
                    <a:lnTo>
                      <a:pt x="123" y="9"/>
                    </a:lnTo>
                    <a:lnTo>
                      <a:pt x="123" y="9"/>
                    </a:lnTo>
                    <a:lnTo>
                      <a:pt x="123" y="9"/>
                    </a:lnTo>
                    <a:lnTo>
                      <a:pt x="111" y="7"/>
                    </a:lnTo>
                    <a:lnTo>
                      <a:pt x="111" y="7"/>
                    </a:lnTo>
                    <a:lnTo>
                      <a:pt x="111" y="7"/>
                    </a:lnTo>
                    <a:lnTo>
                      <a:pt x="102" y="10"/>
                    </a:lnTo>
                    <a:lnTo>
                      <a:pt x="92" y="2"/>
                    </a:lnTo>
                    <a:lnTo>
                      <a:pt x="92" y="2"/>
                    </a:lnTo>
                    <a:lnTo>
                      <a:pt x="91" y="2"/>
                    </a:lnTo>
                    <a:lnTo>
                      <a:pt x="81" y="0"/>
                    </a:lnTo>
                    <a:lnTo>
                      <a:pt x="80" y="0"/>
                    </a:lnTo>
                    <a:lnTo>
                      <a:pt x="8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4" name="Google Shape;1034;p14"/>
              <p:cNvSpPr/>
              <p:nvPr/>
            </p:nvSpPr>
            <p:spPr>
              <a:xfrm>
                <a:off x="3152" y="1404"/>
                <a:ext cx="129" cy="65"/>
              </a:xfrm>
              <a:custGeom>
                <a:rect b="b" l="l" r="r" t="t"/>
                <a:pathLst>
                  <a:path extrusionOk="0" h="65" w="129">
                    <a:moveTo>
                      <a:pt x="71" y="60"/>
                    </a:moveTo>
                    <a:lnTo>
                      <a:pt x="55" y="55"/>
                    </a:lnTo>
                    <a:lnTo>
                      <a:pt x="49" y="55"/>
                    </a:lnTo>
                    <a:lnTo>
                      <a:pt x="43" y="52"/>
                    </a:lnTo>
                    <a:lnTo>
                      <a:pt x="34" y="52"/>
                    </a:lnTo>
                    <a:lnTo>
                      <a:pt x="28" y="57"/>
                    </a:lnTo>
                    <a:lnTo>
                      <a:pt x="11" y="57"/>
                    </a:lnTo>
                    <a:lnTo>
                      <a:pt x="1" y="53"/>
                    </a:lnTo>
                    <a:lnTo>
                      <a:pt x="0" y="44"/>
                    </a:lnTo>
                    <a:lnTo>
                      <a:pt x="2" y="41"/>
                    </a:lnTo>
                    <a:lnTo>
                      <a:pt x="17" y="42"/>
                    </a:lnTo>
                    <a:lnTo>
                      <a:pt x="36" y="38"/>
                    </a:lnTo>
                    <a:lnTo>
                      <a:pt x="48" y="32"/>
                    </a:lnTo>
                    <a:lnTo>
                      <a:pt x="60" y="35"/>
                    </a:lnTo>
                    <a:lnTo>
                      <a:pt x="64" y="30"/>
                    </a:lnTo>
                    <a:lnTo>
                      <a:pt x="62" y="18"/>
                    </a:lnTo>
                    <a:lnTo>
                      <a:pt x="72" y="11"/>
                    </a:lnTo>
                    <a:lnTo>
                      <a:pt x="75" y="4"/>
                    </a:lnTo>
                    <a:lnTo>
                      <a:pt x="100" y="0"/>
                    </a:lnTo>
                    <a:lnTo>
                      <a:pt x="116" y="7"/>
                    </a:lnTo>
                    <a:lnTo>
                      <a:pt x="120" y="17"/>
                    </a:lnTo>
                    <a:lnTo>
                      <a:pt x="127" y="18"/>
                    </a:lnTo>
                    <a:lnTo>
                      <a:pt x="129" y="30"/>
                    </a:lnTo>
                    <a:lnTo>
                      <a:pt x="120" y="34"/>
                    </a:lnTo>
                    <a:lnTo>
                      <a:pt x="122" y="44"/>
                    </a:lnTo>
                    <a:lnTo>
                      <a:pt x="117" y="51"/>
                    </a:lnTo>
                    <a:lnTo>
                      <a:pt x="102" y="54"/>
                    </a:lnTo>
                    <a:lnTo>
                      <a:pt x="84" y="65"/>
                    </a:lnTo>
                    <a:lnTo>
                      <a:pt x="71" y="6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5" name="Google Shape;1035;p14"/>
              <p:cNvSpPr/>
              <p:nvPr/>
            </p:nvSpPr>
            <p:spPr>
              <a:xfrm>
                <a:off x="3151" y="1404"/>
                <a:ext cx="131" cy="65"/>
              </a:xfrm>
              <a:custGeom>
                <a:rect b="b" l="l" r="r" t="t"/>
                <a:pathLst>
                  <a:path extrusionOk="0" h="65" w="131">
                    <a:moveTo>
                      <a:pt x="101" y="0"/>
                    </a:moveTo>
                    <a:lnTo>
                      <a:pt x="117" y="7"/>
                    </a:lnTo>
                    <a:lnTo>
                      <a:pt x="121" y="17"/>
                    </a:lnTo>
                    <a:lnTo>
                      <a:pt x="128" y="18"/>
                    </a:lnTo>
                    <a:lnTo>
                      <a:pt x="130" y="30"/>
                    </a:lnTo>
                    <a:lnTo>
                      <a:pt x="121" y="34"/>
                    </a:lnTo>
                    <a:lnTo>
                      <a:pt x="123" y="44"/>
                    </a:lnTo>
                    <a:lnTo>
                      <a:pt x="118" y="51"/>
                    </a:lnTo>
                    <a:lnTo>
                      <a:pt x="103" y="54"/>
                    </a:lnTo>
                    <a:lnTo>
                      <a:pt x="85" y="65"/>
                    </a:lnTo>
                    <a:lnTo>
                      <a:pt x="72" y="60"/>
                    </a:lnTo>
                    <a:lnTo>
                      <a:pt x="56" y="55"/>
                    </a:lnTo>
                    <a:lnTo>
                      <a:pt x="50" y="55"/>
                    </a:lnTo>
                    <a:lnTo>
                      <a:pt x="44" y="52"/>
                    </a:lnTo>
                    <a:lnTo>
                      <a:pt x="35" y="52"/>
                    </a:lnTo>
                    <a:lnTo>
                      <a:pt x="29" y="57"/>
                    </a:lnTo>
                    <a:lnTo>
                      <a:pt x="12" y="57"/>
                    </a:lnTo>
                    <a:lnTo>
                      <a:pt x="2" y="53"/>
                    </a:lnTo>
                    <a:lnTo>
                      <a:pt x="1" y="44"/>
                    </a:lnTo>
                    <a:lnTo>
                      <a:pt x="3" y="41"/>
                    </a:lnTo>
                    <a:lnTo>
                      <a:pt x="18" y="42"/>
                    </a:lnTo>
                    <a:lnTo>
                      <a:pt x="37" y="38"/>
                    </a:lnTo>
                    <a:lnTo>
                      <a:pt x="49" y="33"/>
                    </a:lnTo>
                    <a:lnTo>
                      <a:pt x="61" y="35"/>
                    </a:lnTo>
                    <a:lnTo>
                      <a:pt x="66" y="30"/>
                    </a:lnTo>
                    <a:lnTo>
                      <a:pt x="64" y="19"/>
                    </a:lnTo>
                    <a:lnTo>
                      <a:pt x="73" y="11"/>
                    </a:lnTo>
                    <a:lnTo>
                      <a:pt x="76" y="4"/>
                    </a:lnTo>
                    <a:lnTo>
                      <a:pt x="101" y="0"/>
                    </a:lnTo>
                    <a:close/>
                    <a:moveTo>
                      <a:pt x="101" y="0"/>
                    </a:moveTo>
                    <a:lnTo>
                      <a:pt x="101" y="0"/>
                    </a:lnTo>
                    <a:lnTo>
                      <a:pt x="76" y="4"/>
                    </a:lnTo>
                    <a:lnTo>
                      <a:pt x="76" y="4"/>
                    </a:lnTo>
                    <a:lnTo>
                      <a:pt x="75" y="4"/>
                    </a:lnTo>
                    <a:lnTo>
                      <a:pt x="73" y="11"/>
                    </a:lnTo>
                    <a:lnTo>
                      <a:pt x="63" y="18"/>
                    </a:lnTo>
                    <a:lnTo>
                      <a:pt x="63" y="18"/>
                    </a:lnTo>
                    <a:lnTo>
                      <a:pt x="63" y="19"/>
                    </a:lnTo>
                    <a:lnTo>
                      <a:pt x="65" y="30"/>
                    </a:lnTo>
                    <a:lnTo>
                      <a:pt x="61" y="35"/>
                    </a:lnTo>
                    <a:lnTo>
                      <a:pt x="49" y="32"/>
                    </a:lnTo>
                    <a:lnTo>
                      <a:pt x="49" y="32"/>
                    </a:lnTo>
                    <a:lnTo>
                      <a:pt x="48" y="32"/>
                    </a:lnTo>
                    <a:lnTo>
                      <a:pt x="37" y="38"/>
                    </a:lnTo>
                    <a:lnTo>
                      <a:pt x="18" y="42"/>
                    </a:lnTo>
                    <a:lnTo>
                      <a:pt x="3" y="41"/>
                    </a:lnTo>
                    <a:lnTo>
                      <a:pt x="3" y="41"/>
                    </a:lnTo>
                    <a:lnTo>
                      <a:pt x="3" y="41"/>
                    </a:lnTo>
                    <a:lnTo>
                      <a:pt x="1" y="43"/>
                    </a:lnTo>
                    <a:lnTo>
                      <a:pt x="0" y="43"/>
                    </a:lnTo>
                    <a:lnTo>
                      <a:pt x="0" y="44"/>
                    </a:lnTo>
                    <a:lnTo>
                      <a:pt x="1" y="53"/>
                    </a:lnTo>
                    <a:lnTo>
                      <a:pt x="1" y="53"/>
                    </a:lnTo>
                    <a:lnTo>
                      <a:pt x="2" y="53"/>
                    </a:lnTo>
                    <a:lnTo>
                      <a:pt x="12" y="57"/>
                    </a:lnTo>
                    <a:lnTo>
                      <a:pt x="12" y="57"/>
                    </a:lnTo>
                    <a:lnTo>
                      <a:pt x="12" y="57"/>
                    </a:lnTo>
                    <a:lnTo>
                      <a:pt x="29" y="57"/>
                    </a:lnTo>
                    <a:lnTo>
                      <a:pt x="29" y="57"/>
                    </a:lnTo>
                    <a:lnTo>
                      <a:pt x="30" y="57"/>
                    </a:lnTo>
                    <a:lnTo>
                      <a:pt x="35" y="52"/>
                    </a:lnTo>
                    <a:lnTo>
                      <a:pt x="44" y="52"/>
                    </a:lnTo>
                    <a:lnTo>
                      <a:pt x="50" y="56"/>
                    </a:lnTo>
                    <a:lnTo>
                      <a:pt x="50" y="56"/>
                    </a:lnTo>
                    <a:lnTo>
                      <a:pt x="50" y="56"/>
                    </a:lnTo>
                    <a:lnTo>
                      <a:pt x="56" y="56"/>
                    </a:lnTo>
                    <a:lnTo>
                      <a:pt x="72" y="60"/>
                    </a:lnTo>
                    <a:lnTo>
                      <a:pt x="85" y="65"/>
                    </a:lnTo>
                    <a:lnTo>
                      <a:pt x="85" y="65"/>
                    </a:lnTo>
                    <a:lnTo>
                      <a:pt x="85" y="65"/>
                    </a:lnTo>
                    <a:lnTo>
                      <a:pt x="103" y="54"/>
                    </a:lnTo>
                    <a:lnTo>
                      <a:pt x="118" y="51"/>
                    </a:lnTo>
                    <a:lnTo>
                      <a:pt x="119" y="51"/>
                    </a:lnTo>
                    <a:lnTo>
                      <a:pt x="119" y="51"/>
                    </a:lnTo>
                    <a:lnTo>
                      <a:pt x="123" y="44"/>
                    </a:lnTo>
                    <a:lnTo>
                      <a:pt x="123" y="44"/>
                    </a:lnTo>
                    <a:lnTo>
                      <a:pt x="123" y="44"/>
                    </a:lnTo>
                    <a:lnTo>
                      <a:pt x="122" y="34"/>
                    </a:lnTo>
                    <a:lnTo>
                      <a:pt x="130" y="30"/>
                    </a:lnTo>
                    <a:lnTo>
                      <a:pt x="131" y="30"/>
                    </a:lnTo>
                    <a:lnTo>
                      <a:pt x="131" y="30"/>
                    </a:lnTo>
                    <a:lnTo>
                      <a:pt x="129" y="18"/>
                    </a:lnTo>
                    <a:lnTo>
                      <a:pt x="129" y="17"/>
                    </a:lnTo>
                    <a:lnTo>
                      <a:pt x="128" y="17"/>
                    </a:lnTo>
                    <a:lnTo>
                      <a:pt x="122" y="17"/>
                    </a:lnTo>
                    <a:lnTo>
                      <a:pt x="117" y="7"/>
                    </a:lnTo>
                    <a:lnTo>
                      <a:pt x="117" y="7"/>
                    </a:lnTo>
                    <a:lnTo>
                      <a:pt x="117" y="7"/>
                    </a:lnTo>
                    <a:lnTo>
                      <a:pt x="102" y="0"/>
                    </a:lnTo>
                    <a:lnTo>
                      <a:pt x="101" y="0"/>
                    </a:lnTo>
                    <a:lnTo>
                      <a:pt x="10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6" name="Google Shape;1036;p14"/>
              <p:cNvSpPr/>
              <p:nvPr/>
            </p:nvSpPr>
            <p:spPr>
              <a:xfrm>
                <a:off x="3151" y="1404"/>
                <a:ext cx="131" cy="65"/>
              </a:xfrm>
              <a:custGeom>
                <a:rect b="b" l="l" r="r" t="t"/>
                <a:pathLst>
                  <a:path extrusionOk="0" h="65" w="131">
                    <a:moveTo>
                      <a:pt x="101" y="0"/>
                    </a:moveTo>
                    <a:lnTo>
                      <a:pt x="117" y="7"/>
                    </a:lnTo>
                    <a:lnTo>
                      <a:pt x="121" y="17"/>
                    </a:lnTo>
                    <a:lnTo>
                      <a:pt x="128" y="18"/>
                    </a:lnTo>
                    <a:lnTo>
                      <a:pt x="130" y="30"/>
                    </a:lnTo>
                    <a:lnTo>
                      <a:pt x="121" y="34"/>
                    </a:lnTo>
                    <a:lnTo>
                      <a:pt x="123" y="44"/>
                    </a:lnTo>
                    <a:lnTo>
                      <a:pt x="118" y="51"/>
                    </a:lnTo>
                    <a:lnTo>
                      <a:pt x="103" y="54"/>
                    </a:lnTo>
                    <a:lnTo>
                      <a:pt x="85" y="65"/>
                    </a:lnTo>
                    <a:lnTo>
                      <a:pt x="72" y="60"/>
                    </a:lnTo>
                    <a:lnTo>
                      <a:pt x="56" y="55"/>
                    </a:lnTo>
                    <a:lnTo>
                      <a:pt x="50" y="55"/>
                    </a:lnTo>
                    <a:lnTo>
                      <a:pt x="44" y="52"/>
                    </a:lnTo>
                    <a:lnTo>
                      <a:pt x="35" y="52"/>
                    </a:lnTo>
                    <a:lnTo>
                      <a:pt x="29" y="57"/>
                    </a:lnTo>
                    <a:lnTo>
                      <a:pt x="12" y="57"/>
                    </a:lnTo>
                    <a:lnTo>
                      <a:pt x="2" y="53"/>
                    </a:lnTo>
                    <a:lnTo>
                      <a:pt x="1" y="44"/>
                    </a:lnTo>
                    <a:lnTo>
                      <a:pt x="3" y="41"/>
                    </a:lnTo>
                    <a:lnTo>
                      <a:pt x="18" y="42"/>
                    </a:lnTo>
                    <a:lnTo>
                      <a:pt x="37" y="38"/>
                    </a:lnTo>
                    <a:lnTo>
                      <a:pt x="49" y="33"/>
                    </a:lnTo>
                    <a:lnTo>
                      <a:pt x="61" y="35"/>
                    </a:lnTo>
                    <a:lnTo>
                      <a:pt x="66" y="30"/>
                    </a:lnTo>
                    <a:lnTo>
                      <a:pt x="64" y="19"/>
                    </a:lnTo>
                    <a:lnTo>
                      <a:pt x="73" y="11"/>
                    </a:lnTo>
                    <a:lnTo>
                      <a:pt x="76" y="4"/>
                    </a:lnTo>
                    <a:lnTo>
                      <a:pt x="101" y="0"/>
                    </a:lnTo>
                    <a:moveTo>
                      <a:pt x="101" y="0"/>
                    </a:moveTo>
                    <a:lnTo>
                      <a:pt x="101" y="0"/>
                    </a:lnTo>
                    <a:lnTo>
                      <a:pt x="76" y="4"/>
                    </a:lnTo>
                    <a:lnTo>
                      <a:pt x="76" y="4"/>
                    </a:lnTo>
                    <a:lnTo>
                      <a:pt x="75" y="4"/>
                    </a:lnTo>
                    <a:lnTo>
                      <a:pt x="73" y="11"/>
                    </a:lnTo>
                    <a:lnTo>
                      <a:pt x="63" y="18"/>
                    </a:lnTo>
                    <a:lnTo>
                      <a:pt x="63" y="18"/>
                    </a:lnTo>
                    <a:lnTo>
                      <a:pt x="63" y="19"/>
                    </a:lnTo>
                    <a:lnTo>
                      <a:pt x="65" y="30"/>
                    </a:lnTo>
                    <a:lnTo>
                      <a:pt x="61" y="35"/>
                    </a:lnTo>
                    <a:lnTo>
                      <a:pt x="49" y="32"/>
                    </a:lnTo>
                    <a:lnTo>
                      <a:pt x="49" y="32"/>
                    </a:lnTo>
                    <a:lnTo>
                      <a:pt x="48" y="32"/>
                    </a:lnTo>
                    <a:lnTo>
                      <a:pt x="37" y="38"/>
                    </a:lnTo>
                    <a:lnTo>
                      <a:pt x="18" y="42"/>
                    </a:lnTo>
                    <a:lnTo>
                      <a:pt x="3" y="41"/>
                    </a:lnTo>
                    <a:lnTo>
                      <a:pt x="3" y="41"/>
                    </a:lnTo>
                    <a:lnTo>
                      <a:pt x="3" y="41"/>
                    </a:lnTo>
                    <a:lnTo>
                      <a:pt x="1" y="43"/>
                    </a:lnTo>
                    <a:lnTo>
                      <a:pt x="0" y="43"/>
                    </a:lnTo>
                    <a:lnTo>
                      <a:pt x="0" y="44"/>
                    </a:lnTo>
                    <a:lnTo>
                      <a:pt x="1" y="53"/>
                    </a:lnTo>
                    <a:lnTo>
                      <a:pt x="1" y="53"/>
                    </a:lnTo>
                    <a:lnTo>
                      <a:pt x="2" y="53"/>
                    </a:lnTo>
                    <a:lnTo>
                      <a:pt x="12" y="57"/>
                    </a:lnTo>
                    <a:lnTo>
                      <a:pt x="12" y="57"/>
                    </a:lnTo>
                    <a:lnTo>
                      <a:pt x="12" y="57"/>
                    </a:lnTo>
                    <a:lnTo>
                      <a:pt x="29" y="57"/>
                    </a:lnTo>
                    <a:lnTo>
                      <a:pt x="29" y="57"/>
                    </a:lnTo>
                    <a:lnTo>
                      <a:pt x="30" y="57"/>
                    </a:lnTo>
                    <a:lnTo>
                      <a:pt x="35" y="52"/>
                    </a:lnTo>
                    <a:lnTo>
                      <a:pt x="44" y="52"/>
                    </a:lnTo>
                    <a:lnTo>
                      <a:pt x="50" y="56"/>
                    </a:lnTo>
                    <a:lnTo>
                      <a:pt x="50" y="56"/>
                    </a:lnTo>
                    <a:lnTo>
                      <a:pt x="50" y="56"/>
                    </a:lnTo>
                    <a:lnTo>
                      <a:pt x="56" y="56"/>
                    </a:lnTo>
                    <a:lnTo>
                      <a:pt x="72" y="60"/>
                    </a:lnTo>
                    <a:lnTo>
                      <a:pt x="85" y="65"/>
                    </a:lnTo>
                    <a:lnTo>
                      <a:pt x="85" y="65"/>
                    </a:lnTo>
                    <a:lnTo>
                      <a:pt x="85" y="65"/>
                    </a:lnTo>
                    <a:lnTo>
                      <a:pt x="103" y="54"/>
                    </a:lnTo>
                    <a:lnTo>
                      <a:pt x="118" y="51"/>
                    </a:lnTo>
                    <a:lnTo>
                      <a:pt x="119" y="51"/>
                    </a:lnTo>
                    <a:lnTo>
                      <a:pt x="119" y="51"/>
                    </a:lnTo>
                    <a:lnTo>
                      <a:pt x="123" y="44"/>
                    </a:lnTo>
                    <a:lnTo>
                      <a:pt x="123" y="44"/>
                    </a:lnTo>
                    <a:lnTo>
                      <a:pt x="123" y="44"/>
                    </a:lnTo>
                    <a:lnTo>
                      <a:pt x="122" y="34"/>
                    </a:lnTo>
                    <a:lnTo>
                      <a:pt x="130" y="30"/>
                    </a:lnTo>
                    <a:lnTo>
                      <a:pt x="131" y="30"/>
                    </a:lnTo>
                    <a:lnTo>
                      <a:pt x="131" y="30"/>
                    </a:lnTo>
                    <a:lnTo>
                      <a:pt x="129" y="18"/>
                    </a:lnTo>
                    <a:lnTo>
                      <a:pt x="129" y="17"/>
                    </a:lnTo>
                    <a:lnTo>
                      <a:pt x="128" y="17"/>
                    </a:lnTo>
                    <a:lnTo>
                      <a:pt x="122" y="17"/>
                    </a:lnTo>
                    <a:lnTo>
                      <a:pt x="117" y="7"/>
                    </a:lnTo>
                    <a:lnTo>
                      <a:pt x="117" y="7"/>
                    </a:lnTo>
                    <a:lnTo>
                      <a:pt x="117" y="7"/>
                    </a:lnTo>
                    <a:lnTo>
                      <a:pt x="102" y="0"/>
                    </a:lnTo>
                    <a:lnTo>
                      <a:pt x="101" y="0"/>
                    </a:lnTo>
                    <a:lnTo>
                      <a:pt x="10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7" name="Google Shape;1037;p14"/>
              <p:cNvSpPr/>
              <p:nvPr/>
            </p:nvSpPr>
            <p:spPr>
              <a:xfrm>
                <a:off x="3083" y="1434"/>
                <a:ext cx="81" cy="48"/>
              </a:xfrm>
              <a:custGeom>
                <a:rect b="b" l="l" r="r" t="t"/>
                <a:pathLst>
                  <a:path extrusionOk="0" h="48" w="81">
                    <a:moveTo>
                      <a:pt x="18" y="40"/>
                    </a:moveTo>
                    <a:lnTo>
                      <a:pt x="11" y="38"/>
                    </a:lnTo>
                    <a:lnTo>
                      <a:pt x="5" y="44"/>
                    </a:lnTo>
                    <a:lnTo>
                      <a:pt x="0" y="38"/>
                    </a:lnTo>
                    <a:lnTo>
                      <a:pt x="7" y="29"/>
                    </a:lnTo>
                    <a:lnTo>
                      <a:pt x="11" y="22"/>
                    </a:lnTo>
                    <a:lnTo>
                      <a:pt x="17" y="21"/>
                    </a:lnTo>
                    <a:lnTo>
                      <a:pt x="17" y="14"/>
                    </a:lnTo>
                    <a:lnTo>
                      <a:pt x="21" y="6"/>
                    </a:lnTo>
                    <a:lnTo>
                      <a:pt x="31" y="7"/>
                    </a:lnTo>
                    <a:lnTo>
                      <a:pt x="38" y="2"/>
                    </a:lnTo>
                    <a:lnTo>
                      <a:pt x="50" y="0"/>
                    </a:lnTo>
                    <a:lnTo>
                      <a:pt x="61" y="8"/>
                    </a:lnTo>
                    <a:lnTo>
                      <a:pt x="72" y="11"/>
                    </a:lnTo>
                    <a:lnTo>
                      <a:pt x="69" y="14"/>
                    </a:lnTo>
                    <a:lnTo>
                      <a:pt x="66" y="16"/>
                    </a:lnTo>
                    <a:lnTo>
                      <a:pt x="70" y="22"/>
                    </a:lnTo>
                    <a:lnTo>
                      <a:pt x="81" y="26"/>
                    </a:lnTo>
                    <a:lnTo>
                      <a:pt x="75" y="37"/>
                    </a:lnTo>
                    <a:lnTo>
                      <a:pt x="55" y="34"/>
                    </a:lnTo>
                    <a:lnTo>
                      <a:pt x="49" y="29"/>
                    </a:lnTo>
                    <a:lnTo>
                      <a:pt x="41" y="31"/>
                    </a:lnTo>
                    <a:lnTo>
                      <a:pt x="39" y="45"/>
                    </a:lnTo>
                    <a:lnTo>
                      <a:pt x="34" y="48"/>
                    </a:lnTo>
                    <a:lnTo>
                      <a:pt x="25" y="47"/>
                    </a:lnTo>
                    <a:lnTo>
                      <a:pt x="15" y="48"/>
                    </a:lnTo>
                    <a:lnTo>
                      <a:pt x="18" y="4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8" name="Google Shape;1038;p14"/>
              <p:cNvSpPr/>
              <p:nvPr/>
            </p:nvSpPr>
            <p:spPr>
              <a:xfrm>
                <a:off x="3083" y="1434"/>
                <a:ext cx="81" cy="48"/>
              </a:xfrm>
              <a:custGeom>
                <a:rect b="b" l="l" r="r" t="t"/>
                <a:pathLst>
                  <a:path extrusionOk="0" h="48" w="81">
                    <a:moveTo>
                      <a:pt x="50" y="0"/>
                    </a:moveTo>
                    <a:lnTo>
                      <a:pt x="61" y="8"/>
                    </a:lnTo>
                    <a:lnTo>
                      <a:pt x="71" y="11"/>
                    </a:lnTo>
                    <a:lnTo>
                      <a:pt x="69" y="14"/>
                    </a:lnTo>
                    <a:lnTo>
                      <a:pt x="66" y="16"/>
                    </a:lnTo>
                    <a:lnTo>
                      <a:pt x="70" y="23"/>
                    </a:lnTo>
                    <a:lnTo>
                      <a:pt x="80" y="27"/>
                    </a:lnTo>
                    <a:lnTo>
                      <a:pt x="75" y="36"/>
                    </a:lnTo>
                    <a:lnTo>
                      <a:pt x="55" y="34"/>
                    </a:lnTo>
                    <a:lnTo>
                      <a:pt x="49" y="29"/>
                    </a:lnTo>
                    <a:lnTo>
                      <a:pt x="41" y="31"/>
                    </a:lnTo>
                    <a:lnTo>
                      <a:pt x="38" y="45"/>
                    </a:lnTo>
                    <a:lnTo>
                      <a:pt x="34" y="48"/>
                    </a:lnTo>
                    <a:lnTo>
                      <a:pt x="25" y="46"/>
                    </a:lnTo>
                    <a:lnTo>
                      <a:pt x="16" y="48"/>
                    </a:lnTo>
                    <a:lnTo>
                      <a:pt x="18" y="39"/>
                    </a:lnTo>
                    <a:lnTo>
                      <a:pt x="11" y="38"/>
                    </a:lnTo>
                    <a:lnTo>
                      <a:pt x="5" y="43"/>
                    </a:lnTo>
                    <a:lnTo>
                      <a:pt x="1" y="38"/>
                    </a:lnTo>
                    <a:lnTo>
                      <a:pt x="7" y="30"/>
                    </a:lnTo>
                    <a:lnTo>
                      <a:pt x="11" y="23"/>
                    </a:lnTo>
                    <a:lnTo>
                      <a:pt x="17" y="21"/>
                    </a:lnTo>
                    <a:lnTo>
                      <a:pt x="17" y="14"/>
                    </a:lnTo>
                    <a:lnTo>
                      <a:pt x="21" y="7"/>
                    </a:lnTo>
                    <a:lnTo>
                      <a:pt x="31" y="7"/>
                    </a:lnTo>
                    <a:lnTo>
                      <a:pt x="38" y="3"/>
                    </a:lnTo>
                    <a:lnTo>
                      <a:pt x="50" y="0"/>
                    </a:lnTo>
                    <a:close/>
                    <a:moveTo>
                      <a:pt x="50" y="0"/>
                    </a:moveTo>
                    <a:lnTo>
                      <a:pt x="50" y="0"/>
                    </a:lnTo>
                    <a:lnTo>
                      <a:pt x="38" y="2"/>
                    </a:lnTo>
                    <a:lnTo>
                      <a:pt x="38" y="2"/>
                    </a:lnTo>
                    <a:lnTo>
                      <a:pt x="38" y="2"/>
                    </a:lnTo>
                    <a:lnTo>
                      <a:pt x="31" y="7"/>
                    </a:lnTo>
                    <a:lnTo>
                      <a:pt x="21" y="6"/>
                    </a:lnTo>
                    <a:lnTo>
                      <a:pt x="21" y="6"/>
                    </a:lnTo>
                    <a:lnTo>
                      <a:pt x="21" y="6"/>
                    </a:lnTo>
                    <a:lnTo>
                      <a:pt x="17" y="14"/>
                    </a:lnTo>
                    <a:lnTo>
                      <a:pt x="17" y="14"/>
                    </a:lnTo>
                    <a:lnTo>
                      <a:pt x="17" y="14"/>
                    </a:lnTo>
                    <a:lnTo>
                      <a:pt x="17" y="21"/>
                    </a:lnTo>
                    <a:lnTo>
                      <a:pt x="11" y="22"/>
                    </a:lnTo>
                    <a:lnTo>
                      <a:pt x="11" y="22"/>
                    </a:lnTo>
                    <a:lnTo>
                      <a:pt x="11" y="22"/>
                    </a:lnTo>
                    <a:lnTo>
                      <a:pt x="7" y="29"/>
                    </a:lnTo>
                    <a:lnTo>
                      <a:pt x="0" y="38"/>
                    </a:lnTo>
                    <a:lnTo>
                      <a:pt x="0" y="38"/>
                    </a:lnTo>
                    <a:lnTo>
                      <a:pt x="0" y="38"/>
                    </a:lnTo>
                    <a:lnTo>
                      <a:pt x="4" y="44"/>
                    </a:lnTo>
                    <a:lnTo>
                      <a:pt x="5" y="44"/>
                    </a:lnTo>
                    <a:lnTo>
                      <a:pt x="5" y="44"/>
                    </a:lnTo>
                    <a:lnTo>
                      <a:pt x="11" y="39"/>
                    </a:lnTo>
                    <a:lnTo>
                      <a:pt x="18" y="40"/>
                    </a:lnTo>
                    <a:lnTo>
                      <a:pt x="15" y="48"/>
                    </a:lnTo>
                    <a:lnTo>
                      <a:pt x="15" y="48"/>
                    </a:lnTo>
                    <a:lnTo>
                      <a:pt x="16" y="48"/>
                    </a:lnTo>
                    <a:lnTo>
                      <a:pt x="25" y="47"/>
                    </a:lnTo>
                    <a:lnTo>
                      <a:pt x="34" y="48"/>
                    </a:lnTo>
                    <a:lnTo>
                      <a:pt x="34" y="48"/>
                    </a:lnTo>
                    <a:lnTo>
                      <a:pt x="34" y="48"/>
                    </a:lnTo>
                    <a:lnTo>
                      <a:pt x="38" y="46"/>
                    </a:lnTo>
                    <a:lnTo>
                      <a:pt x="39" y="45"/>
                    </a:lnTo>
                    <a:lnTo>
                      <a:pt x="39" y="45"/>
                    </a:lnTo>
                    <a:lnTo>
                      <a:pt x="42" y="31"/>
                    </a:lnTo>
                    <a:lnTo>
                      <a:pt x="49" y="29"/>
                    </a:lnTo>
                    <a:lnTo>
                      <a:pt x="55" y="34"/>
                    </a:lnTo>
                    <a:lnTo>
                      <a:pt x="55" y="34"/>
                    </a:lnTo>
                    <a:lnTo>
                      <a:pt x="55" y="34"/>
                    </a:lnTo>
                    <a:lnTo>
                      <a:pt x="75" y="37"/>
                    </a:lnTo>
                    <a:lnTo>
                      <a:pt x="75" y="37"/>
                    </a:lnTo>
                    <a:lnTo>
                      <a:pt x="75" y="37"/>
                    </a:lnTo>
                    <a:lnTo>
                      <a:pt x="81" y="27"/>
                    </a:lnTo>
                    <a:lnTo>
                      <a:pt x="81" y="26"/>
                    </a:lnTo>
                    <a:lnTo>
                      <a:pt x="80" y="26"/>
                    </a:lnTo>
                    <a:lnTo>
                      <a:pt x="70" y="22"/>
                    </a:lnTo>
                    <a:lnTo>
                      <a:pt x="66" y="16"/>
                    </a:lnTo>
                    <a:lnTo>
                      <a:pt x="69" y="14"/>
                    </a:lnTo>
                    <a:lnTo>
                      <a:pt x="72" y="11"/>
                    </a:lnTo>
                    <a:lnTo>
                      <a:pt x="72" y="11"/>
                    </a:lnTo>
                    <a:lnTo>
                      <a:pt x="71" y="11"/>
                    </a:lnTo>
                    <a:lnTo>
                      <a:pt x="61" y="8"/>
                    </a:lnTo>
                    <a:lnTo>
                      <a:pt x="50" y="0"/>
                    </a:lnTo>
                    <a:lnTo>
                      <a:pt x="50" y="0"/>
                    </a:lnTo>
                    <a:lnTo>
                      <a:pt x="5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9" name="Google Shape;1039;p14"/>
              <p:cNvSpPr/>
              <p:nvPr/>
            </p:nvSpPr>
            <p:spPr>
              <a:xfrm>
                <a:off x="3083" y="1434"/>
                <a:ext cx="81" cy="48"/>
              </a:xfrm>
              <a:custGeom>
                <a:rect b="b" l="l" r="r" t="t"/>
                <a:pathLst>
                  <a:path extrusionOk="0" h="48" w="81">
                    <a:moveTo>
                      <a:pt x="50" y="0"/>
                    </a:moveTo>
                    <a:lnTo>
                      <a:pt x="61" y="8"/>
                    </a:lnTo>
                    <a:lnTo>
                      <a:pt x="71" y="11"/>
                    </a:lnTo>
                    <a:lnTo>
                      <a:pt x="69" y="14"/>
                    </a:lnTo>
                    <a:lnTo>
                      <a:pt x="66" y="16"/>
                    </a:lnTo>
                    <a:lnTo>
                      <a:pt x="70" y="23"/>
                    </a:lnTo>
                    <a:lnTo>
                      <a:pt x="80" y="27"/>
                    </a:lnTo>
                    <a:lnTo>
                      <a:pt x="75" y="36"/>
                    </a:lnTo>
                    <a:lnTo>
                      <a:pt x="55" y="34"/>
                    </a:lnTo>
                    <a:lnTo>
                      <a:pt x="49" y="29"/>
                    </a:lnTo>
                    <a:lnTo>
                      <a:pt x="41" y="31"/>
                    </a:lnTo>
                    <a:lnTo>
                      <a:pt x="38" y="45"/>
                    </a:lnTo>
                    <a:lnTo>
                      <a:pt x="34" y="48"/>
                    </a:lnTo>
                    <a:lnTo>
                      <a:pt x="25" y="46"/>
                    </a:lnTo>
                    <a:lnTo>
                      <a:pt x="16" y="48"/>
                    </a:lnTo>
                    <a:lnTo>
                      <a:pt x="18" y="39"/>
                    </a:lnTo>
                    <a:lnTo>
                      <a:pt x="11" y="38"/>
                    </a:lnTo>
                    <a:lnTo>
                      <a:pt x="5" y="43"/>
                    </a:lnTo>
                    <a:lnTo>
                      <a:pt x="1" y="38"/>
                    </a:lnTo>
                    <a:lnTo>
                      <a:pt x="7" y="30"/>
                    </a:lnTo>
                    <a:lnTo>
                      <a:pt x="11" y="23"/>
                    </a:lnTo>
                    <a:lnTo>
                      <a:pt x="17" y="21"/>
                    </a:lnTo>
                    <a:lnTo>
                      <a:pt x="17" y="14"/>
                    </a:lnTo>
                    <a:lnTo>
                      <a:pt x="21" y="7"/>
                    </a:lnTo>
                    <a:lnTo>
                      <a:pt x="31" y="7"/>
                    </a:lnTo>
                    <a:lnTo>
                      <a:pt x="38" y="3"/>
                    </a:lnTo>
                    <a:lnTo>
                      <a:pt x="50" y="0"/>
                    </a:lnTo>
                    <a:moveTo>
                      <a:pt x="50" y="0"/>
                    </a:moveTo>
                    <a:lnTo>
                      <a:pt x="50" y="0"/>
                    </a:lnTo>
                    <a:lnTo>
                      <a:pt x="38" y="2"/>
                    </a:lnTo>
                    <a:lnTo>
                      <a:pt x="38" y="2"/>
                    </a:lnTo>
                    <a:lnTo>
                      <a:pt x="38" y="2"/>
                    </a:lnTo>
                    <a:lnTo>
                      <a:pt x="31" y="7"/>
                    </a:lnTo>
                    <a:lnTo>
                      <a:pt x="21" y="6"/>
                    </a:lnTo>
                    <a:lnTo>
                      <a:pt x="21" y="6"/>
                    </a:lnTo>
                    <a:lnTo>
                      <a:pt x="21" y="6"/>
                    </a:lnTo>
                    <a:lnTo>
                      <a:pt x="17" y="14"/>
                    </a:lnTo>
                    <a:lnTo>
                      <a:pt x="17" y="14"/>
                    </a:lnTo>
                    <a:lnTo>
                      <a:pt x="17" y="14"/>
                    </a:lnTo>
                    <a:lnTo>
                      <a:pt x="17" y="21"/>
                    </a:lnTo>
                    <a:lnTo>
                      <a:pt x="11" y="22"/>
                    </a:lnTo>
                    <a:lnTo>
                      <a:pt x="11" y="22"/>
                    </a:lnTo>
                    <a:lnTo>
                      <a:pt x="11" y="22"/>
                    </a:lnTo>
                    <a:lnTo>
                      <a:pt x="7" y="29"/>
                    </a:lnTo>
                    <a:lnTo>
                      <a:pt x="0" y="38"/>
                    </a:lnTo>
                    <a:lnTo>
                      <a:pt x="0" y="38"/>
                    </a:lnTo>
                    <a:lnTo>
                      <a:pt x="0" y="38"/>
                    </a:lnTo>
                    <a:lnTo>
                      <a:pt x="4" y="44"/>
                    </a:lnTo>
                    <a:lnTo>
                      <a:pt x="5" y="44"/>
                    </a:lnTo>
                    <a:lnTo>
                      <a:pt x="5" y="44"/>
                    </a:lnTo>
                    <a:lnTo>
                      <a:pt x="11" y="39"/>
                    </a:lnTo>
                    <a:lnTo>
                      <a:pt x="18" y="40"/>
                    </a:lnTo>
                    <a:lnTo>
                      <a:pt x="15" y="48"/>
                    </a:lnTo>
                    <a:lnTo>
                      <a:pt x="15" y="48"/>
                    </a:lnTo>
                    <a:lnTo>
                      <a:pt x="16" y="48"/>
                    </a:lnTo>
                    <a:lnTo>
                      <a:pt x="25" y="47"/>
                    </a:lnTo>
                    <a:lnTo>
                      <a:pt x="34" y="48"/>
                    </a:lnTo>
                    <a:lnTo>
                      <a:pt x="34" y="48"/>
                    </a:lnTo>
                    <a:lnTo>
                      <a:pt x="34" y="48"/>
                    </a:lnTo>
                    <a:lnTo>
                      <a:pt x="38" y="46"/>
                    </a:lnTo>
                    <a:lnTo>
                      <a:pt x="39" y="45"/>
                    </a:lnTo>
                    <a:lnTo>
                      <a:pt x="39" y="45"/>
                    </a:lnTo>
                    <a:lnTo>
                      <a:pt x="42" y="31"/>
                    </a:lnTo>
                    <a:lnTo>
                      <a:pt x="49" y="29"/>
                    </a:lnTo>
                    <a:lnTo>
                      <a:pt x="55" y="34"/>
                    </a:lnTo>
                    <a:lnTo>
                      <a:pt x="55" y="34"/>
                    </a:lnTo>
                    <a:lnTo>
                      <a:pt x="55" y="34"/>
                    </a:lnTo>
                    <a:lnTo>
                      <a:pt x="75" y="37"/>
                    </a:lnTo>
                    <a:lnTo>
                      <a:pt x="75" y="37"/>
                    </a:lnTo>
                    <a:lnTo>
                      <a:pt x="75" y="37"/>
                    </a:lnTo>
                    <a:lnTo>
                      <a:pt x="81" y="27"/>
                    </a:lnTo>
                    <a:lnTo>
                      <a:pt x="81" y="26"/>
                    </a:lnTo>
                    <a:lnTo>
                      <a:pt x="80" y="26"/>
                    </a:lnTo>
                    <a:lnTo>
                      <a:pt x="70" y="22"/>
                    </a:lnTo>
                    <a:lnTo>
                      <a:pt x="66" y="16"/>
                    </a:lnTo>
                    <a:lnTo>
                      <a:pt x="69" y="14"/>
                    </a:lnTo>
                    <a:lnTo>
                      <a:pt x="72" y="11"/>
                    </a:lnTo>
                    <a:lnTo>
                      <a:pt x="72" y="11"/>
                    </a:lnTo>
                    <a:lnTo>
                      <a:pt x="71" y="11"/>
                    </a:lnTo>
                    <a:lnTo>
                      <a:pt x="61" y="8"/>
                    </a:lnTo>
                    <a:lnTo>
                      <a:pt x="50" y="0"/>
                    </a:lnTo>
                    <a:lnTo>
                      <a:pt x="50" y="0"/>
                    </a:lnTo>
                    <a:lnTo>
                      <a:pt x="5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0" name="Google Shape;1040;p14"/>
              <p:cNvSpPr/>
              <p:nvPr/>
            </p:nvSpPr>
            <p:spPr>
              <a:xfrm>
                <a:off x="3149" y="1447"/>
                <a:ext cx="4" cy="11"/>
              </a:xfrm>
              <a:custGeom>
                <a:rect b="b" l="l" r="r" t="t"/>
                <a:pathLst>
                  <a:path extrusionOk="0" h="11" w="4">
                    <a:moveTo>
                      <a:pt x="0" y="3"/>
                    </a:moveTo>
                    <a:lnTo>
                      <a:pt x="3" y="0"/>
                    </a:lnTo>
                    <a:lnTo>
                      <a:pt x="4" y="11"/>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1" name="Google Shape;1041;p14"/>
              <p:cNvSpPr/>
              <p:nvPr/>
            </p:nvSpPr>
            <p:spPr>
              <a:xfrm>
                <a:off x="3149" y="1447"/>
                <a:ext cx="5" cy="12"/>
              </a:xfrm>
              <a:custGeom>
                <a:rect b="b" l="l" r="r" t="t"/>
                <a:pathLst>
                  <a:path extrusionOk="0" h="12" w="5">
                    <a:moveTo>
                      <a:pt x="3" y="1"/>
                    </a:moveTo>
                    <a:lnTo>
                      <a:pt x="4" y="10"/>
                    </a:lnTo>
                    <a:lnTo>
                      <a:pt x="0" y="3"/>
                    </a:lnTo>
                    <a:lnTo>
                      <a:pt x="3" y="1"/>
                    </a:lnTo>
                    <a:close/>
                    <a:moveTo>
                      <a:pt x="3" y="0"/>
                    </a:moveTo>
                    <a:lnTo>
                      <a:pt x="3" y="0"/>
                    </a:lnTo>
                    <a:lnTo>
                      <a:pt x="0" y="3"/>
                    </a:lnTo>
                    <a:lnTo>
                      <a:pt x="0" y="3"/>
                    </a:lnTo>
                    <a:lnTo>
                      <a:pt x="0" y="3"/>
                    </a:lnTo>
                    <a:lnTo>
                      <a:pt x="3" y="10"/>
                    </a:lnTo>
                    <a:lnTo>
                      <a:pt x="5" y="12"/>
                    </a:lnTo>
                    <a:lnTo>
                      <a:pt x="4" y="9"/>
                    </a:lnTo>
                    <a:lnTo>
                      <a:pt x="3" y="1"/>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2" name="Google Shape;1042;p14"/>
              <p:cNvSpPr/>
              <p:nvPr/>
            </p:nvSpPr>
            <p:spPr>
              <a:xfrm>
                <a:off x="3149" y="1447"/>
                <a:ext cx="5" cy="12"/>
              </a:xfrm>
              <a:custGeom>
                <a:rect b="b" l="l" r="r" t="t"/>
                <a:pathLst>
                  <a:path extrusionOk="0" h="12" w="5">
                    <a:moveTo>
                      <a:pt x="3" y="1"/>
                    </a:moveTo>
                    <a:lnTo>
                      <a:pt x="4" y="10"/>
                    </a:lnTo>
                    <a:lnTo>
                      <a:pt x="0" y="3"/>
                    </a:lnTo>
                    <a:lnTo>
                      <a:pt x="3" y="1"/>
                    </a:lnTo>
                    <a:moveTo>
                      <a:pt x="3" y="0"/>
                    </a:moveTo>
                    <a:lnTo>
                      <a:pt x="3" y="0"/>
                    </a:lnTo>
                    <a:lnTo>
                      <a:pt x="0" y="3"/>
                    </a:lnTo>
                    <a:lnTo>
                      <a:pt x="0" y="3"/>
                    </a:lnTo>
                    <a:lnTo>
                      <a:pt x="0" y="3"/>
                    </a:lnTo>
                    <a:lnTo>
                      <a:pt x="3" y="10"/>
                    </a:lnTo>
                    <a:lnTo>
                      <a:pt x="5" y="12"/>
                    </a:lnTo>
                    <a:lnTo>
                      <a:pt x="4" y="9"/>
                    </a:lnTo>
                    <a:lnTo>
                      <a:pt x="3" y="1"/>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3" name="Google Shape;1043;p14"/>
              <p:cNvSpPr/>
              <p:nvPr/>
            </p:nvSpPr>
            <p:spPr>
              <a:xfrm>
                <a:off x="3003" y="1549"/>
                <a:ext cx="8" cy="6"/>
              </a:xfrm>
              <a:custGeom>
                <a:rect b="b" l="l" r="r" t="t"/>
                <a:pathLst>
                  <a:path extrusionOk="0" h="6" w="8">
                    <a:moveTo>
                      <a:pt x="0" y="4"/>
                    </a:moveTo>
                    <a:lnTo>
                      <a:pt x="1" y="1"/>
                    </a:lnTo>
                    <a:lnTo>
                      <a:pt x="6" y="0"/>
                    </a:lnTo>
                    <a:lnTo>
                      <a:pt x="8" y="3"/>
                    </a:lnTo>
                    <a:lnTo>
                      <a:pt x="6" y="6"/>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4" name="Google Shape;1044;p14"/>
              <p:cNvSpPr/>
              <p:nvPr/>
            </p:nvSpPr>
            <p:spPr>
              <a:xfrm>
                <a:off x="3003" y="1548"/>
                <a:ext cx="9" cy="7"/>
              </a:xfrm>
              <a:custGeom>
                <a:rect b="b" l="l" r="r" t="t"/>
                <a:pathLst>
                  <a:path extrusionOk="0" h="7" w="9">
                    <a:moveTo>
                      <a:pt x="6" y="1"/>
                    </a:moveTo>
                    <a:lnTo>
                      <a:pt x="8" y="4"/>
                    </a:lnTo>
                    <a:lnTo>
                      <a:pt x="6" y="6"/>
                    </a:lnTo>
                    <a:lnTo>
                      <a:pt x="0" y="4"/>
                    </a:lnTo>
                    <a:lnTo>
                      <a:pt x="1" y="2"/>
                    </a:lnTo>
                    <a:lnTo>
                      <a:pt x="6" y="1"/>
                    </a:lnTo>
                    <a:close/>
                    <a:moveTo>
                      <a:pt x="6" y="0"/>
                    </a:moveTo>
                    <a:lnTo>
                      <a:pt x="6" y="1"/>
                    </a:lnTo>
                    <a:lnTo>
                      <a:pt x="1" y="1"/>
                    </a:lnTo>
                    <a:lnTo>
                      <a:pt x="1" y="1"/>
                    </a:lnTo>
                    <a:lnTo>
                      <a:pt x="1" y="2"/>
                    </a:lnTo>
                    <a:lnTo>
                      <a:pt x="0" y="4"/>
                    </a:lnTo>
                    <a:lnTo>
                      <a:pt x="0" y="5"/>
                    </a:lnTo>
                    <a:lnTo>
                      <a:pt x="0" y="5"/>
                    </a:lnTo>
                    <a:lnTo>
                      <a:pt x="6" y="7"/>
                    </a:lnTo>
                    <a:lnTo>
                      <a:pt x="6" y="7"/>
                    </a:lnTo>
                    <a:lnTo>
                      <a:pt x="6" y="6"/>
                    </a:lnTo>
                    <a:lnTo>
                      <a:pt x="8" y="4"/>
                    </a:lnTo>
                    <a:lnTo>
                      <a:pt x="9" y="4"/>
                    </a:lnTo>
                    <a:lnTo>
                      <a:pt x="8" y="3"/>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5" name="Google Shape;1045;p14"/>
              <p:cNvSpPr/>
              <p:nvPr/>
            </p:nvSpPr>
            <p:spPr>
              <a:xfrm>
                <a:off x="3003" y="1548"/>
                <a:ext cx="9" cy="7"/>
              </a:xfrm>
              <a:custGeom>
                <a:rect b="b" l="l" r="r" t="t"/>
                <a:pathLst>
                  <a:path extrusionOk="0" h="7" w="9">
                    <a:moveTo>
                      <a:pt x="6" y="1"/>
                    </a:moveTo>
                    <a:lnTo>
                      <a:pt x="8" y="4"/>
                    </a:lnTo>
                    <a:lnTo>
                      <a:pt x="6" y="6"/>
                    </a:lnTo>
                    <a:lnTo>
                      <a:pt x="0" y="4"/>
                    </a:lnTo>
                    <a:lnTo>
                      <a:pt x="1" y="2"/>
                    </a:lnTo>
                    <a:lnTo>
                      <a:pt x="6" y="1"/>
                    </a:lnTo>
                    <a:moveTo>
                      <a:pt x="6" y="0"/>
                    </a:moveTo>
                    <a:lnTo>
                      <a:pt x="6" y="1"/>
                    </a:lnTo>
                    <a:lnTo>
                      <a:pt x="1" y="1"/>
                    </a:lnTo>
                    <a:lnTo>
                      <a:pt x="1" y="1"/>
                    </a:lnTo>
                    <a:lnTo>
                      <a:pt x="1" y="2"/>
                    </a:lnTo>
                    <a:lnTo>
                      <a:pt x="0" y="4"/>
                    </a:lnTo>
                    <a:lnTo>
                      <a:pt x="0" y="5"/>
                    </a:lnTo>
                    <a:lnTo>
                      <a:pt x="0" y="5"/>
                    </a:lnTo>
                    <a:lnTo>
                      <a:pt x="6" y="7"/>
                    </a:lnTo>
                    <a:lnTo>
                      <a:pt x="6" y="7"/>
                    </a:lnTo>
                    <a:lnTo>
                      <a:pt x="6" y="6"/>
                    </a:lnTo>
                    <a:lnTo>
                      <a:pt x="8" y="4"/>
                    </a:lnTo>
                    <a:lnTo>
                      <a:pt x="9" y="4"/>
                    </a:lnTo>
                    <a:lnTo>
                      <a:pt x="8" y="3"/>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6" name="Google Shape;1046;p14"/>
              <p:cNvSpPr/>
              <p:nvPr/>
            </p:nvSpPr>
            <p:spPr>
              <a:xfrm>
                <a:off x="2842" y="1238"/>
                <a:ext cx="49" cy="37"/>
              </a:xfrm>
              <a:custGeom>
                <a:rect b="b" l="l" r="r" t="t"/>
                <a:pathLst>
                  <a:path extrusionOk="0" h="37" w="49">
                    <a:moveTo>
                      <a:pt x="27" y="33"/>
                    </a:moveTo>
                    <a:lnTo>
                      <a:pt x="18" y="30"/>
                    </a:lnTo>
                    <a:lnTo>
                      <a:pt x="9" y="34"/>
                    </a:lnTo>
                    <a:lnTo>
                      <a:pt x="0" y="27"/>
                    </a:lnTo>
                    <a:lnTo>
                      <a:pt x="0" y="22"/>
                    </a:lnTo>
                    <a:lnTo>
                      <a:pt x="11" y="12"/>
                    </a:lnTo>
                    <a:lnTo>
                      <a:pt x="11" y="1"/>
                    </a:lnTo>
                    <a:lnTo>
                      <a:pt x="21" y="0"/>
                    </a:lnTo>
                    <a:lnTo>
                      <a:pt x="23" y="3"/>
                    </a:lnTo>
                    <a:lnTo>
                      <a:pt x="35" y="4"/>
                    </a:lnTo>
                    <a:lnTo>
                      <a:pt x="43" y="18"/>
                    </a:lnTo>
                    <a:lnTo>
                      <a:pt x="49" y="19"/>
                    </a:lnTo>
                    <a:lnTo>
                      <a:pt x="44" y="31"/>
                    </a:lnTo>
                    <a:lnTo>
                      <a:pt x="34" y="37"/>
                    </a:lnTo>
                    <a:lnTo>
                      <a:pt x="27" y="3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7" name="Google Shape;1047;p14"/>
              <p:cNvSpPr/>
              <p:nvPr/>
            </p:nvSpPr>
            <p:spPr>
              <a:xfrm>
                <a:off x="2842" y="1238"/>
                <a:ext cx="49" cy="37"/>
              </a:xfrm>
              <a:custGeom>
                <a:rect b="b" l="l" r="r" t="t"/>
                <a:pathLst>
                  <a:path extrusionOk="0" h="37" w="49">
                    <a:moveTo>
                      <a:pt x="21" y="0"/>
                    </a:moveTo>
                    <a:lnTo>
                      <a:pt x="23" y="3"/>
                    </a:lnTo>
                    <a:lnTo>
                      <a:pt x="35" y="4"/>
                    </a:lnTo>
                    <a:lnTo>
                      <a:pt x="43" y="18"/>
                    </a:lnTo>
                    <a:lnTo>
                      <a:pt x="49" y="19"/>
                    </a:lnTo>
                    <a:lnTo>
                      <a:pt x="44" y="31"/>
                    </a:lnTo>
                    <a:lnTo>
                      <a:pt x="34" y="36"/>
                    </a:lnTo>
                    <a:lnTo>
                      <a:pt x="27" y="33"/>
                    </a:lnTo>
                    <a:lnTo>
                      <a:pt x="18" y="30"/>
                    </a:lnTo>
                    <a:lnTo>
                      <a:pt x="9" y="34"/>
                    </a:lnTo>
                    <a:lnTo>
                      <a:pt x="0" y="27"/>
                    </a:lnTo>
                    <a:lnTo>
                      <a:pt x="0" y="22"/>
                    </a:lnTo>
                    <a:lnTo>
                      <a:pt x="12" y="12"/>
                    </a:lnTo>
                    <a:lnTo>
                      <a:pt x="12" y="1"/>
                    </a:lnTo>
                    <a:lnTo>
                      <a:pt x="21" y="0"/>
                    </a:lnTo>
                    <a:close/>
                    <a:moveTo>
                      <a:pt x="21" y="0"/>
                    </a:moveTo>
                    <a:lnTo>
                      <a:pt x="21" y="0"/>
                    </a:lnTo>
                    <a:lnTo>
                      <a:pt x="11" y="1"/>
                    </a:lnTo>
                    <a:lnTo>
                      <a:pt x="11" y="1"/>
                    </a:lnTo>
                    <a:lnTo>
                      <a:pt x="11" y="1"/>
                    </a:lnTo>
                    <a:lnTo>
                      <a:pt x="11" y="12"/>
                    </a:lnTo>
                    <a:lnTo>
                      <a:pt x="0" y="22"/>
                    </a:lnTo>
                    <a:lnTo>
                      <a:pt x="0" y="22"/>
                    </a:lnTo>
                    <a:lnTo>
                      <a:pt x="0" y="22"/>
                    </a:lnTo>
                    <a:lnTo>
                      <a:pt x="0" y="27"/>
                    </a:lnTo>
                    <a:lnTo>
                      <a:pt x="0" y="27"/>
                    </a:lnTo>
                    <a:lnTo>
                      <a:pt x="0" y="27"/>
                    </a:lnTo>
                    <a:lnTo>
                      <a:pt x="9" y="34"/>
                    </a:lnTo>
                    <a:lnTo>
                      <a:pt x="9" y="34"/>
                    </a:lnTo>
                    <a:lnTo>
                      <a:pt x="10" y="34"/>
                    </a:lnTo>
                    <a:lnTo>
                      <a:pt x="18" y="30"/>
                    </a:lnTo>
                    <a:lnTo>
                      <a:pt x="27" y="33"/>
                    </a:lnTo>
                    <a:lnTo>
                      <a:pt x="34" y="37"/>
                    </a:lnTo>
                    <a:lnTo>
                      <a:pt x="34" y="37"/>
                    </a:lnTo>
                    <a:lnTo>
                      <a:pt x="34" y="37"/>
                    </a:lnTo>
                    <a:lnTo>
                      <a:pt x="44" y="31"/>
                    </a:lnTo>
                    <a:lnTo>
                      <a:pt x="44" y="31"/>
                    </a:lnTo>
                    <a:lnTo>
                      <a:pt x="44" y="31"/>
                    </a:lnTo>
                    <a:lnTo>
                      <a:pt x="49" y="19"/>
                    </a:lnTo>
                    <a:lnTo>
                      <a:pt x="49" y="19"/>
                    </a:lnTo>
                    <a:lnTo>
                      <a:pt x="49" y="18"/>
                    </a:lnTo>
                    <a:lnTo>
                      <a:pt x="43" y="17"/>
                    </a:lnTo>
                    <a:lnTo>
                      <a:pt x="35" y="4"/>
                    </a:lnTo>
                    <a:lnTo>
                      <a:pt x="35" y="4"/>
                    </a:lnTo>
                    <a:lnTo>
                      <a:pt x="35" y="4"/>
                    </a:lnTo>
                    <a:lnTo>
                      <a:pt x="23" y="3"/>
                    </a:lnTo>
                    <a:lnTo>
                      <a:pt x="21" y="0"/>
                    </a:lnTo>
                    <a:lnTo>
                      <a:pt x="21" y="0"/>
                    </a:lnTo>
                    <a:lnTo>
                      <a:pt x="2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8" name="Google Shape;1048;p14"/>
              <p:cNvSpPr/>
              <p:nvPr/>
            </p:nvSpPr>
            <p:spPr>
              <a:xfrm>
                <a:off x="2842" y="1238"/>
                <a:ext cx="49" cy="37"/>
              </a:xfrm>
              <a:custGeom>
                <a:rect b="b" l="l" r="r" t="t"/>
                <a:pathLst>
                  <a:path extrusionOk="0" h="37" w="49">
                    <a:moveTo>
                      <a:pt x="21" y="0"/>
                    </a:moveTo>
                    <a:lnTo>
                      <a:pt x="23" y="3"/>
                    </a:lnTo>
                    <a:lnTo>
                      <a:pt x="35" y="4"/>
                    </a:lnTo>
                    <a:lnTo>
                      <a:pt x="43" y="18"/>
                    </a:lnTo>
                    <a:lnTo>
                      <a:pt x="49" y="19"/>
                    </a:lnTo>
                    <a:lnTo>
                      <a:pt x="44" y="31"/>
                    </a:lnTo>
                    <a:lnTo>
                      <a:pt x="34" y="36"/>
                    </a:lnTo>
                    <a:lnTo>
                      <a:pt x="27" y="33"/>
                    </a:lnTo>
                    <a:lnTo>
                      <a:pt x="18" y="30"/>
                    </a:lnTo>
                    <a:lnTo>
                      <a:pt x="9" y="34"/>
                    </a:lnTo>
                    <a:lnTo>
                      <a:pt x="0" y="27"/>
                    </a:lnTo>
                    <a:lnTo>
                      <a:pt x="0" y="22"/>
                    </a:lnTo>
                    <a:lnTo>
                      <a:pt x="12" y="12"/>
                    </a:lnTo>
                    <a:lnTo>
                      <a:pt x="12" y="1"/>
                    </a:lnTo>
                    <a:lnTo>
                      <a:pt x="21" y="0"/>
                    </a:lnTo>
                    <a:moveTo>
                      <a:pt x="21" y="0"/>
                    </a:moveTo>
                    <a:lnTo>
                      <a:pt x="21" y="0"/>
                    </a:lnTo>
                    <a:lnTo>
                      <a:pt x="11" y="1"/>
                    </a:lnTo>
                    <a:lnTo>
                      <a:pt x="11" y="1"/>
                    </a:lnTo>
                    <a:lnTo>
                      <a:pt x="11" y="1"/>
                    </a:lnTo>
                    <a:lnTo>
                      <a:pt x="11" y="12"/>
                    </a:lnTo>
                    <a:lnTo>
                      <a:pt x="0" y="22"/>
                    </a:lnTo>
                    <a:lnTo>
                      <a:pt x="0" y="22"/>
                    </a:lnTo>
                    <a:lnTo>
                      <a:pt x="0" y="22"/>
                    </a:lnTo>
                    <a:lnTo>
                      <a:pt x="0" y="27"/>
                    </a:lnTo>
                    <a:lnTo>
                      <a:pt x="0" y="27"/>
                    </a:lnTo>
                    <a:lnTo>
                      <a:pt x="0" y="27"/>
                    </a:lnTo>
                    <a:lnTo>
                      <a:pt x="9" y="34"/>
                    </a:lnTo>
                    <a:lnTo>
                      <a:pt x="9" y="34"/>
                    </a:lnTo>
                    <a:lnTo>
                      <a:pt x="10" y="34"/>
                    </a:lnTo>
                    <a:lnTo>
                      <a:pt x="18" y="30"/>
                    </a:lnTo>
                    <a:lnTo>
                      <a:pt x="27" y="33"/>
                    </a:lnTo>
                    <a:lnTo>
                      <a:pt x="34" y="37"/>
                    </a:lnTo>
                    <a:lnTo>
                      <a:pt x="34" y="37"/>
                    </a:lnTo>
                    <a:lnTo>
                      <a:pt x="34" y="37"/>
                    </a:lnTo>
                    <a:lnTo>
                      <a:pt x="44" y="31"/>
                    </a:lnTo>
                    <a:lnTo>
                      <a:pt x="44" y="31"/>
                    </a:lnTo>
                    <a:lnTo>
                      <a:pt x="44" y="31"/>
                    </a:lnTo>
                    <a:lnTo>
                      <a:pt x="49" y="19"/>
                    </a:lnTo>
                    <a:lnTo>
                      <a:pt x="49" y="19"/>
                    </a:lnTo>
                    <a:lnTo>
                      <a:pt x="49" y="18"/>
                    </a:lnTo>
                    <a:lnTo>
                      <a:pt x="43" y="17"/>
                    </a:lnTo>
                    <a:lnTo>
                      <a:pt x="35" y="4"/>
                    </a:lnTo>
                    <a:lnTo>
                      <a:pt x="35" y="4"/>
                    </a:lnTo>
                    <a:lnTo>
                      <a:pt x="35" y="4"/>
                    </a:lnTo>
                    <a:lnTo>
                      <a:pt x="23" y="3"/>
                    </a:lnTo>
                    <a:lnTo>
                      <a:pt x="21" y="0"/>
                    </a:lnTo>
                    <a:lnTo>
                      <a:pt x="21" y="0"/>
                    </a:lnTo>
                    <a:lnTo>
                      <a:pt x="2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9" name="Google Shape;1049;p14"/>
              <p:cNvSpPr/>
              <p:nvPr/>
            </p:nvSpPr>
            <p:spPr>
              <a:xfrm>
                <a:off x="2801" y="1239"/>
                <a:ext cx="76" cy="106"/>
              </a:xfrm>
              <a:custGeom>
                <a:rect b="b" l="l" r="r" t="t"/>
                <a:pathLst>
                  <a:path extrusionOk="0" h="106" w="76">
                    <a:moveTo>
                      <a:pt x="9" y="105"/>
                    </a:moveTo>
                    <a:lnTo>
                      <a:pt x="8" y="99"/>
                    </a:lnTo>
                    <a:lnTo>
                      <a:pt x="1" y="97"/>
                    </a:lnTo>
                    <a:lnTo>
                      <a:pt x="0" y="87"/>
                    </a:lnTo>
                    <a:lnTo>
                      <a:pt x="6" y="82"/>
                    </a:lnTo>
                    <a:lnTo>
                      <a:pt x="21" y="77"/>
                    </a:lnTo>
                    <a:lnTo>
                      <a:pt x="21" y="76"/>
                    </a:lnTo>
                    <a:lnTo>
                      <a:pt x="16" y="73"/>
                    </a:lnTo>
                    <a:lnTo>
                      <a:pt x="16" y="65"/>
                    </a:lnTo>
                    <a:lnTo>
                      <a:pt x="21" y="55"/>
                    </a:lnTo>
                    <a:lnTo>
                      <a:pt x="16" y="53"/>
                    </a:lnTo>
                    <a:lnTo>
                      <a:pt x="9" y="56"/>
                    </a:lnTo>
                    <a:lnTo>
                      <a:pt x="5" y="53"/>
                    </a:lnTo>
                    <a:lnTo>
                      <a:pt x="10" y="49"/>
                    </a:lnTo>
                    <a:lnTo>
                      <a:pt x="11" y="45"/>
                    </a:lnTo>
                    <a:lnTo>
                      <a:pt x="4" y="36"/>
                    </a:lnTo>
                    <a:lnTo>
                      <a:pt x="9" y="29"/>
                    </a:lnTo>
                    <a:lnTo>
                      <a:pt x="16" y="26"/>
                    </a:lnTo>
                    <a:lnTo>
                      <a:pt x="25" y="29"/>
                    </a:lnTo>
                    <a:lnTo>
                      <a:pt x="34" y="25"/>
                    </a:lnTo>
                    <a:lnTo>
                      <a:pt x="30" y="18"/>
                    </a:lnTo>
                    <a:lnTo>
                      <a:pt x="34" y="6"/>
                    </a:lnTo>
                    <a:lnTo>
                      <a:pt x="38" y="2"/>
                    </a:lnTo>
                    <a:lnTo>
                      <a:pt x="53" y="0"/>
                    </a:lnTo>
                    <a:lnTo>
                      <a:pt x="53" y="12"/>
                    </a:lnTo>
                    <a:lnTo>
                      <a:pt x="42" y="21"/>
                    </a:lnTo>
                    <a:lnTo>
                      <a:pt x="42" y="26"/>
                    </a:lnTo>
                    <a:lnTo>
                      <a:pt x="50" y="32"/>
                    </a:lnTo>
                    <a:lnTo>
                      <a:pt x="59" y="29"/>
                    </a:lnTo>
                    <a:lnTo>
                      <a:pt x="68" y="32"/>
                    </a:lnTo>
                    <a:lnTo>
                      <a:pt x="75" y="35"/>
                    </a:lnTo>
                    <a:lnTo>
                      <a:pt x="75" y="50"/>
                    </a:lnTo>
                    <a:lnTo>
                      <a:pt x="76" y="57"/>
                    </a:lnTo>
                    <a:lnTo>
                      <a:pt x="74" y="67"/>
                    </a:lnTo>
                    <a:lnTo>
                      <a:pt x="69" y="86"/>
                    </a:lnTo>
                    <a:lnTo>
                      <a:pt x="58" y="89"/>
                    </a:lnTo>
                    <a:lnTo>
                      <a:pt x="41" y="96"/>
                    </a:lnTo>
                    <a:lnTo>
                      <a:pt x="26" y="102"/>
                    </a:lnTo>
                    <a:lnTo>
                      <a:pt x="17" y="106"/>
                    </a:lnTo>
                    <a:lnTo>
                      <a:pt x="9" y="10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0" name="Google Shape;1050;p14"/>
              <p:cNvSpPr/>
              <p:nvPr/>
            </p:nvSpPr>
            <p:spPr>
              <a:xfrm>
                <a:off x="2801" y="1239"/>
                <a:ext cx="76" cy="107"/>
              </a:xfrm>
              <a:custGeom>
                <a:rect b="b" l="l" r="r" t="t"/>
                <a:pathLst>
                  <a:path extrusionOk="0" h="107" w="76">
                    <a:moveTo>
                      <a:pt x="53" y="0"/>
                    </a:moveTo>
                    <a:lnTo>
                      <a:pt x="53" y="11"/>
                    </a:lnTo>
                    <a:lnTo>
                      <a:pt x="41" y="21"/>
                    </a:lnTo>
                    <a:lnTo>
                      <a:pt x="41" y="26"/>
                    </a:lnTo>
                    <a:lnTo>
                      <a:pt x="50" y="33"/>
                    </a:lnTo>
                    <a:lnTo>
                      <a:pt x="59" y="29"/>
                    </a:lnTo>
                    <a:lnTo>
                      <a:pt x="68" y="32"/>
                    </a:lnTo>
                    <a:lnTo>
                      <a:pt x="75" y="35"/>
                    </a:lnTo>
                    <a:lnTo>
                      <a:pt x="75" y="50"/>
                    </a:lnTo>
                    <a:lnTo>
                      <a:pt x="76" y="57"/>
                    </a:lnTo>
                    <a:lnTo>
                      <a:pt x="74" y="67"/>
                    </a:lnTo>
                    <a:lnTo>
                      <a:pt x="69" y="86"/>
                    </a:lnTo>
                    <a:lnTo>
                      <a:pt x="58" y="89"/>
                    </a:lnTo>
                    <a:lnTo>
                      <a:pt x="41" y="95"/>
                    </a:lnTo>
                    <a:lnTo>
                      <a:pt x="26" y="102"/>
                    </a:lnTo>
                    <a:lnTo>
                      <a:pt x="17" y="106"/>
                    </a:lnTo>
                    <a:lnTo>
                      <a:pt x="9" y="104"/>
                    </a:lnTo>
                    <a:lnTo>
                      <a:pt x="8" y="99"/>
                    </a:lnTo>
                    <a:lnTo>
                      <a:pt x="2" y="97"/>
                    </a:lnTo>
                    <a:lnTo>
                      <a:pt x="0" y="87"/>
                    </a:lnTo>
                    <a:lnTo>
                      <a:pt x="6" y="83"/>
                    </a:lnTo>
                    <a:lnTo>
                      <a:pt x="22" y="77"/>
                    </a:lnTo>
                    <a:lnTo>
                      <a:pt x="21" y="75"/>
                    </a:lnTo>
                    <a:lnTo>
                      <a:pt x="16" y="73"/>
                    </a:lnTo>
                    <a:lnTo>
                      <a:pt x="16" y="65"/>
                    </a:lnTo>
                    <a:lnTo>
                      <a:pt x="22" y="55"/>
                    </a:lnTo>
                    <a:lnTo>
                      <a:pt x="16" y="53"/>
                    </a:lnTo>
                    <a:lnTo>
                      <a:pt x="9" y="56"/>
                    </a:lnTo>
                    <a:lnTo>
                      <a:pt x="6" y="53"/>
                    </a:lnTo>
                    <a:lnTo>
                      <a:pt x="11" y="49"/>
                    </a:lnTo>
                    <a:lnTo>
                      <a:pt x="11" y="44"/>
                    </a:lnTo>
                    <a:lnTo>
                      <a:pt x="4" y="36"/>
                    </a:lnTo>
                    <a:lnTo>
                      <a:pt x="9" y="29"/>
                    </a:lnTo>
                    <a:lnTo>
                      <a:pt x="16" y="26"/>
                    </a:lnTo>
                    <a:lnTo>
                      <a:pt x="25" y="30"/>
                    </a:lnTo>
                    <a:lnTo>
                      <a:pt x="34" y="25"/>
                    </a:lnTo>
                    <a:lnTo>
                      <a:pt x="31" y="18"/>
                    </a:lnTo>
                    <a:lnTo>
                      <a:pt x="34" y="6"/>
                    </a:lnTo>
                    <a:lnTo>
                      <a:pt x="38" y="2"/>
                    </a:lnTo>
                    <a:lnTo>
                      <a:pt x="53" y="0"/>
                    </a:lnTo>
                    <a:close/>
                    <a:moveTo>
                      <a:pt x="53" y="0"/>
                    </a:moveTo>
                    <a:lnTo>
                      <a:pt x="52" y="0"/>
                    </a:lnTo>
                    <a:lnTo>
                      <a:pt x="38" y="2"/>
                    </a:lnTo>
                    <a:lnTo>
                      <a:pt x="38" y="2"/>
                    </a:lnTo>
                    <a:lnTo>
                      <a:pt x="38" y="2"/>
                    </a:lnTo>
                    <a:lnTo>
                      <a:pt x="34" y="6"/>
                    </a:lnTo>
                    <a:lnTo>
                      <a:pt x="33" y="6"/>
                    </a:lnTo>
                    <a:lnTo>
                      <a:pt x="33" y="6"/>
                    </a:lnTo>
                    <a:lnTo>
                      <a:pt x="30" y="18"/>
                    </a:lnTo>
                    <a:lnTo>
                      <a:pt x="30" y="18"/>
                    </a:lnTo>
                    <a:lnTo>
                      <a:pt x="30" y="18"/>
                    </a:lnTo>
                    <a:lnTo>
                      <a:pt x="33" y="25"/>
                    </a:lnTo>
                    <a:lnTo>
                      <a:pt x="25" y="29"/>
                    </a:lnTo>
                    <a:lnTo>
                      <a:pt x="16" y="26"/>
                    </a:lnTo>
                    <a:lnTo>
                      <a:pt x="16" y="26"/>
                    </a:lnTo>
                    <a:lnTo>
                      <a:pt x="16" y="26"/>
                    </a:lnTo>
                    <a:lnTo>
                      <a:pt x="9" y="29"/>
                    </a:lnTo>
                    <a:lnTo>
                      <a:pt x="9" y="29"/>
                    </a:lnTo>
                    <a:lnTo>
                      <a:pt x="9" y="29"/>
                    </a:lnTo>
                    <a:lnTo>
                      <a:pt x="4" y="36"/>
                    </a:lnTo>
                    <a:lnTo>
                      <a:pt x="4" y="36"/>
                    </a:lnTo>
                    <a:lnTo>
                      <a:pt x="4" y="36"/>
                    </a:lnTo>
                    <a:lnTo>
                      <a:pt x="11" y="45"/>
                    </a:lnTo>
                    <a:lnTo>
                      <a:pt x="10" y="49"/>
                    </a:lnTo>
                    <a:lnTo>
                      <a:pt x="6" y="53"/>
                    </a:lnTo>
                    <a:lnTo>
                      <a:pt x="5" y="53"/>
                    </a:lnTo>
                    <a:lnTo>
                      <a:pt x="6" y="53"/>
                    </a:lnTo>
                    <a:lnTo>
                      <a:pt x="9" y="56"/>
                    </a:lnTo>
                    <a:lnTo>
                      <a:pt x="9" y="56"/>
                    </a:lnTo>
                    <a:lnTo>
                      <a:pt x="9" y="56"/>
                    </a:lnTo>
                    <a:lnTo>
                      <a:pt x="16" y="53"/>
                    </a:lnTo>
                    <a:lnTo>
                      <a:pt x="21" y="55"/>
                    </a:lnTo>
                    <a:lnTo>
                      <a:pt x="16" y="65"/>
                    </a:lnTo>
                    <a:lnTo>
                      <a:pt x="16" y="65"/>
                    </a:lnTo>
                    <a:lnTo>
                      <a:pt x="16" y="65"/>
                    </a:lnTo>
                    <a:lnTo>
                      <a:pt x="16" y="73"/>
                    </a:lnTo>
                    <a:lnTo>
                      <a:pt x="16" y="73"/>
                    </a:lnTo>
                    <a:lnTo>
                      <a:pt x="16" y="73"/>
                    </a:lnTo>
                    <a:lnTo>
                      <a:pt x="21" y="76"/>
                    </a:lnTo>
                    <a:lnTo>
                      <a:pt x="21" y="77"/>
                    </a:lnTo>
                    <a:lnTo>
                      <a:pt x="6" y="82"/>
                    </a:lnTo>
                    <a:lnTo>
                      <a:pt x="6" y="82"/>
                    </a:lnTo>
                    <a:lnTo>
                      <a:pt x="6" y="82"/>
                    </a:lnTo>
                    <a:lnTo>
                      <a:pt x="0" y="87"/>
                    </a:lnTo>
                    <a:lnTo>
                      <a:pt x="0" y="87"/>
                    </a:lnTo>
                    <a:lnTo>
                      <a:pt x="0" y="87"/>
                    </a:lnTo>
                    <a:lnTo>
                      <a:pt x="1" y="97"/>
                    </a:lnTo>
                    <a:lnTo>
                      <a:pt x="1" y="98"/>
                    </a:lnTo>
                    <a:lnTo>
                      <a:pt x="1" y="98"/>
                    </a:lnTo>
                    <a:lnTo>
                      <a:pt x="8" y="99"/>
                    </a:lnTo>
                    <a:lnTo>
                      <a:pt x="9" y="105"/>
                    </a:lnTo>
                    <a:lnTo>
                      <a:pt x="9" y="105"/>
                    </a:lnTo>
                    <a:lnTo>
                      <a:pt x="9" y="105"/>
                    </a:lnTo>
                    <a:lnTo>
                      <a:pt x="17" y="107"/>
                    </a:lnTo>
                    <a:lnTo>
                      <a:pt x="17" y="107"/>
                    </a:lnTo>
                    <a:lnTo>
                      <a:pt x="17" y="107"/>
                    </a:lnTo>
                    <a:lnTo>
                      <a:pt x="27" y="102"/>
                    </a:lnTo>
                    <a:lnTo>
                      <a:pt x="41" y="96"/>
                    </a:lnTo>
                    <a:lnTo>
                      <a:pt x="58" y="89"/>
                    </a:lnTo>
                    <a:lnTo>
                      <a:pt x="69" y="87"/>
                    </a:lnTo>
                    <a:lnTo>
                      <a:pt x="69" y="87"/>
                    </a:lnTo>
                    <a:lnTo>
                      <a:pt x="69" y="86"/>
                    </a:lnTo>
                    <a:lnTo>
                      <a:pt x="74" y="67"/>
                    </a:lnTo>
                    <a:lnTo>
                      <a:pt x="76" y="57"/>
                    </a:lnTo>
                    <a:lnTo>
                      <a:pt x="76" y="57"/>
                    </a:lnTo>
                    <a:lnTo>
                      <a:pt x="76" y="57"/>
                    </a:lnTo>
                    <a:lnTo>
                      <a:pt x="75" y="50"/>
                    </a:lnTo>
                    <a:lnTo>
                      <a:pt x="75" y="35"/>
                    </a:lnTo>
                    <a:lnTo>
                      <a:pt x="75" y="35"/>
                    </a:lnTo>
                    <a:lnTo>
                      <a:pt x="75" y="35"/>
                    </a:lnTo>
                    <a:lnTo>
                      <a:pt x="68" y="32"/>
                    </a:lnTo>
                    <a:lnTo>
                      <a:pt x="68" y="32"/>
                    </a:lnTo>
                    <a:lnTo>
                      <a:pt x="68" y="32"/>
                    </a:lnTo>
                    <a:lnTo>
                      <a:pt x="59" y="29"/>
                    </a:lnTo>
                    <a:lnTo>
                      <a:pt x="59" y="28"/>
                    </a:lnTo>
                    <a:lnTo>
                      <a:pt x="58" y="29"/>
                    </a:lnTo>
                    <a:lnTo>
                      <a:pt x="50" y="32"/>
                    </a:lnTo>
                    <a:lnTo>
                      <a:pt x="42" y="25"/>
                    </a:lnTo>
                    <a:lnTo>
                      <a:pt x="42" y="21"/>
                    </a:lnTo>
                    <a:lnTo>
                      <a:pt x="53" y="12"/>
                    </a:lnTo>
                    <a:lnTo>
                      <a:pt x="53" y="12"/>
                    </a:lnTo>
                    <a:lnTo>
                      <a:pt x="53" y="11"/>
                    </a:lnTo>
                    <a:lnTo>
                      <a:pt x="53" y="0"/>
                    </a:lnTo>
                    <a:lnTo>
                      <a:pt x="53" y="0"/>
                    </a:lnTo>
                    <a:lnTo>
                      <a:pt x="5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1" name="Google Shape;1051;p14"/>
              <p:cNvSpPr/>
              <p:nvPr/>
            </p:nvSpPr>
            <p:spPr>
              <a:xfrm>
                <a:off x="2801" y="1239"/>
                <a:ext cx="76" cy="107"/>
              </a:xfrm>
              <a:custGeom>
                <a:rect b="b" l="l" r="r" t="t"/>
                <a:pathLst>
                  <a:path extrusionOk="0" h="107" w="76">
                    <a:moveTo>
                      <a:pt x="53" y="0"/>
                    </a:moveTo>
                    <a:lnTo>
                      <a:pt x="53" y="11"/>
                    </a:lnTo>
                    <a:lnTo>
                      <a:pt x="41" y="21"/>
                    </a:lnTo>
                    <a:lnTo>
                      <a:pt x="41" y="26"/>
                    </a:lnTo>
                    <a:lnTo>
                      <a:pt x="50" y="33"/>
                    </a:lnTo>
                    <a:lnTo>
                      <a:pt x="59" y="29"/>
                    </a:lnTo>
                    <a:lnTo>
                      <a:pt x="68" y="32"/>
                    </a:lnTo>
                    <a:lnTo>
                      <a:pt x="75" y="35"/>
                    </a:lnTo>
                    <a:lnTo>
                      <a:pt x="75" y="50"/>
                    </a:lnTo>
                    <a:lnTo>
                      <a:pt x="76" y="57"/>
                    </a:lnTo>
                    <a:lnTo>
                      <a:pt x="74" y="67"/>
                    </a:lnTo>
                    <a:lnTo>
                      <a:pt x="69" y="86"/>
                    </a:lnTo>
                    <a:lnTo>
                      <a:pt x="58" y="89"/>
                    </a:lnTo>
                    <a:lnTo>
                      <a:pt x="41" y="95"/>
                    </a:lnTo>
                    <a:lnTo>
                      <a:pt x="26" y="102"/>
                    </a:lnTo>
                    <a:lnTo>
                      <a:pt x="17" y="106"/>
                    </a:lnTo>
                    <a:lnTo>
                      <a:pt x="9" y="104"/>
                    </a:lnTo>
                    <a:lnTo>
                      <a:pt x="8" y="99"/>
                    </a:lnTo>
                    <a:lnTo>
                      <a:pt x="2" y="97"/>
                    </a:lnTo>
                    <a:lnTo>
                      <a:pt x="0" y="87"/>
                    </a:lnTo>
                    <a:lnTo>
                      <a:pt x="6" y="83"/>
                    </a:lnTo>
                    <a:lnTo>
                      <a:pt x="22" y="77"/>
                    </a:lnTo>
                    <a:lnTo>
                      <a:pt x="21" y="75"/>
                    </a:lnTo>
                    <a:lnTo>
                      <a:pt x="16" y="73"/>
                    </a:lnTo>
                    <a:lnTo>
                      <a:pt x="16" y="65"/>
                    </a:lnTo>
                    <a:lnTo>
                      <a:pt x="22" y="55"/>
                    </a:lnTo>
                    <a:lnTo>
                      <a:pt x="16" y="53"/>
                    </a:lnTo>
                    <a:lnTo>
                      <a:pt x="9" y="56"/>
                    </a:lnTo>
                    <a:lnTo>
                      <a:pt x="6" y="53"/>
                    </a:lnTo>
                    <a:lnTo>
                      <a:pt x="11" y="49"/>
                    </a:lnTo>
                    <a:lnTo>
                      <a:pt x="11" y="44"/>
                    </a:lnTo>
                    <a:lnTo>
                      <a:pt x="4" y="36"/>
                    </a:lnTo>
                    <a:lnTo>
                      <a:pt x="9" y="29"/>
                    </a:lnTo>
                    <a:lnTo>
                      <a:pt x="16" y="26"/>
                    </a:lnTo>
                    <a:lnTo>
                      <a:pt x="25" y="30"/>
                    </a:lnTo>
                    <a:lnTo>
                      <a:pt x="34" y="25"/>
                    </a:lnTo>
                    <a:lnTo>
                      <a:pt x="31" y="18"/>
                    </a:lnTo>
                    <a:lnTo>
                      <a:pt x="34" y="6"/>
                    </a:lnTo>
                    <a:lnTo>
                      <a:pt x="38" y="2"/>
                    </a:lnTo>
                    <a:lnTo>
                      <a:pt x="53" y="0"/>
                    </a:lnTo>
                    <a:moveTo>
                      <a:pt x="53" y="0"/>
                    </a:moveTo>
                    <a:lnTo>
                      <a:pt x="52" y="0"/>
                    </a:lnTo>
                    <a:lnTo>
                      <a:pt x="38" y="2"/>
                    </a:lnTo>
                    <a:lnTo>
                      <a:pt x="38" y="2"/>
                    </a:lnTo>
                    <a:lnTo>
                      <a:pt x="38" y="2"/>
                    </a:lnTo>
                    <a:lnTo>
                      <a:pt x="34" y="6"/>
                    </a:lnTo>
                    <a:lnTo>
                      <a:pt x="33" y="6"/>
                    </a:lnTo>
                    <a:lnTo>
                      <a:pt x="33" y="6"/>
                    </a:lnTo>
                    <a:lnTo>
                      <a:pt x="30" y="18"/>
                    </a:lnTo>
                    <a:lnTo>
                      <a:pt x="30" y="18"/>
                    </a:lnTo>
                    <a:lnTo>
                      <a:pt x="30" y="18"/>
                    </a:lnTo>
                    <a:lnTo>
                      <a:pt x="33" y="25"/>
                    </a:lnTo>
                    <a:lnTo>
                      <a:pt x="25" y="29"/>
                    </a:lnTo>
                    <a:lnTo>
                      <a:pt x="16" y="26"/>
                    </a:lnTo>
                    <a:lnTo>
                      <a:pt x="16" y="26"/>
                    </a:lnTo>
                    <a:lnTo>
                      <a:pt x="16" y="26"/>
                    </a:lnTo>
                    <a:lnTo>
                      <a:pt x="9" y="29"/>
                    </a:lnTo>
                    <a:lnTo>
                      <a:pt x="9" y="29"/>
                    </a:lnTo>
                    <a:lnTo>
                      <a:pt x="9" y="29"/>
                    </a:lnTo>
                    <a:lnTo>
                      <a:pt x="4" y="36"/>
                    </a:lnTo>
                    <a:lnTo>
                      <a:pt x="4" y="36"/>
                    </a:lnTo>
                    <a:lnTo>
                      <a:pt x="4" y="36"/>
                    </a:lnTo>
                    <a:lnTo>
                      <a:pt x="11" y="45"/>
                    </a:lnTo>
                    <a:lnTo>
                      <a:pt x="10" y="49"/>
                    </a:lnTo>
                    <a:lnTo>
                      <a:pt x="6" y="53"/>
                    </a:lnTo>
                    <a:lnTo>
                      <a:pt x="5" y="53"/>
                    </a:lnTo>
                    <a:lnTo>
                      <a:pt x="6" y="53"/>
                    </a:lnTo>
                    <a:lnTo>
                      <a:pt x="9" y="56"/>
                    </a:lnTo>
                    <a:lnTo>
                      <a:pt x="9" y="56"/>
                    </a:lnTo>
                    <a:lnTo>
                      <a:pt x="9" y="56"/>
                    </a:lnTo>
                    <a:lnTo>
                      <a:pt x="16" y="53"/>
                    </a:lnTo>
                    <a:lnTo>
                      <a:pt x="21" y="55"/>
                    </a:lnTo>
                    <a:lnTo>
                      <a:pt x="16" y="65"/>
                    </a:lnTo>
                    <a:lnTo>
                      <a:pt x="16" y="65"/>
                    </a:lnTo>
                    <a:lnTo>
                      <a:pt x="16" y="65"/>
                    </a:lnTo>
                    <a:lnTo>
                      <a:pt x="16" y="73"/>
                    </a:lnTo>
                    <a:lnTo>
                      <a:pt x="16" y="73"/>
                    </a:lnTo>
                    <a:lnTo>
                      <a:pt x="16" y="73"/>
                    </a:lnTo>
                    <a:lnTo>
                      <a:pt x="21" y="76"/>
                    </a:lnTo>
                    <a:lnTo>
                      <a:pt x="21" y="77"/>
                    </a:lnTo>
                    <a:lnTo>
                      <a:pt x="6" y="82"/>
                    </a:lnTo>
                    <a:lnTo>
                      <a:pt x="6" y="82"/>
                    </a:lnTo>
                    <a:lnTo>
                      <a:pt x="6" y="82"/>
                    </a:lnTo>
                    <a:lnTo>
                      <a:pt x="0" y="87"/>
                    </a:lnTo>
                    <a:lnTo>
                      <a:pt x="0" y="87"/>
                    </a:lnTo>
                    <a:lnTo>
                      <a:pt x="0" y="87"/>
                    </a:lnTo>
                    <a:lnTo>
                      <a:pt x="1" y="97"/>
                    </a:lnTo>
                    <a:lnTo>
                      <a:pt x="1" y="98"/>
                    </a:lnTo>
                    <a:lnTo>
                      <a:pt x="1" y="98"/>
                    </a:lnTo>
                    <a:lnTo>
                      <a:pt x="8" y="99"/>
                    </a:lnTo>
                    <a:lnTo>
                      <a:pt x="9" y="105"/>
                    </a:lnTo>
                    <a:lnTo>
                      <a:pt x="9" y="105"/>
                    </a:lnTo>
                    <a:lnTo>
                      <a:pt x="9" y="105"/>
                    </a:lnTo>
                    <a:lnTo>
                      <a:pt x="17" y="107"/>
                    </a:lnTo>
                    <a:lnTo>
                      <a:pt x="17" y="107"/>
                    </a:lnTo>
                    <a:lnTo>
                      <a:pt x="17" y="107"/>
                    </a:lnTo>
                    <a:lnTo>
                      <a:pt x="27" y="102"/>
                    </a:lnTo>
                    <a:lnTo>
                      <a:pt x="41" y="96"/>
                    </a:lnTo>
                    <a:lnTo>
                      <a:pt x="58" y="89"/>
                    </a:lnTo>
                    <a:lnTo>
                      <a:pt x="69" y="87"/>
                    </a:lnTo>
                    <a:lnTo>
                      <a:pt x="69" y="87"/>
                    </a:lnTo>
                    <a:lnTo>
                      <a:pt x="69" y="86"/>
                    </a:lnTo>
                    <a:lnTo>
                      <a:pt x="74" y="67"/>
                    </a:lnTo>
                    <a:lnTo>
                      <a:pt x="76" y="57"/>
                    </a:lnTo>
                    <a:lnTo>
                      <a:pt x="76" y="57"/>
                    </a:lnTo>
                    <a:lnTo>
                      <a:pt x="76" y="57"/>
                    </a:lnTo>
                    <a:lnTo>
                      <a:pt x="75" y="50"/>
                    </a:lnTo>
                    <a:lnTo>
                      <a:pt x="75" y="35"/>
                    </a:lnTo>
                    <a:lnTo>
                      <a:pt x="75" y="35"/>
                    </a:lnTo>
                    <a:lnTo>
                      <a:pt x="75" y="35"/>
                    </a:lnTo>
                    <a:lnTo>
                      <a:pt x="68" y="32"/>
                    </a:lnTo>
                    <a:lnTo>
                      <a:pt x="68" y="32"/>
                    </a:lnTo>
                    <a:lnTo>
                      <a:pt x="68" y="32"/>
                    </a:lnTo>
                    <a:lnTo>
                      <a:pt x="59" y="29"/>
                    </a:lnTo>
                    <a:lnTo>
                      <a:pt x="59" y="28"/>
                    </a:lnTo>
                    <a:lnTo>
                      <a:pt x="58" y="29"/>
                    </a:lnTo>
                    <a:lnTo>
                      <a:pt x="50" y="32"/>
                    </a:lnTo>
                    <a:lnTo>
                      <a:pt x="42" y="25"/>
                    </a:lnTo>
                    <a:lnTo>
                      <a:pt x="42" y="21"/>
                    </a:lnTo>
                    <a:lnTo>
                      <a:pt x="53" y="12"/>
                    </a:lnTo>
                    <a:lnTo>
                      <a:pt x="53" y="12"/>
                    </a:lnTo>
                    <a:lnTo>
                      <a:pt x="53" y="11"/>
                    </a:lnTo>
                    <a:lnTo>
                      <a:pt x="53" y="0"/>
                    </a:lnTo>
                    <a:lnTo>
                      <a:pt x="53" y="0"/>
                    </a:lnTo>
                    <a:lnTo>
                      <a:pt x="5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2" name="Google Shape;1052;p14"/>
              <p:cNvSpPr/>
              <p:nvPr/>
            </p:nvSpPr>
            <p:spPr>
              <a:xfrm>
                <a:off x="4167" y="1586"/>
                <a:ext cx="134" cy="90"/>
              </a:xfrm>
              <a:custGeom>
                <a:rect b="b" l="l" r="r" t="t"/>
                <a:pathLst>
                  <a:path extrusionOk="0" h="90" w="134">
                    <a:moveTo>
                      <a:pt x="73" y="74"/>
                    </a:moveTo>
                    <a:lnTo>
                      <a:pt x="71" y="58"/>
                    </a:lnTo>
                    <a:lnTo>
                      <a:pt x="62" y="51"/>
                    </a:lnTo>
                    <a:lnTo>
                      <a:pt x="53" y="62"/>
                    </a:lnTo>
                    <a:lnTo>
                      <a:pt x="45" y="73"/>
                    </a:lnTo>
                    <a:lnTo>
                      <a:pt x="19" y="84"/>
                    </a:lnTo>
                    <a:lnTo>
                      <a:pt x="6" y="82"/>
                    </a:lnTo>
                    <a:lnTo>
                      <a:pt x="7" y="67"/>
                    </a:lnTo>
                    <a:lnTo>
                      <a:pt x="11" y="55"/>
                    </a:lnTo>
                    <a:lnTo>
                      <a:pt x="6" y="47"/>
                    </a:lnTo>
                    <a:lnTo>
                      <a:pt x="0" y="27"/>
                    </a:lnTo>
                    <a:lnTo>
                      <a:pt x="13" y="25"/>
                    </a:lnTo>
                    <a:lnTo>
                      <a:pt x="28" y="21"/>
                    </a:lnTo>
                    <a:lnTo>
                      <a:pt x="29" y="5"/>
                    </a:lnTo>
                    <a:lnTo>
                      <a:pt x="49" y="0"/>
                    </a:lnTo>
                    <a:lnTo>
                      <a:pt x="61" y="4"/>
                    </a:lnTo>
                    <a:lnTo>
                      <a:pt x="53" y="11"/>
                    </a:lnTo>
                    <a:lnTo>
                      <a:pt x="52" y="21"/>
                    </a:lnTo>
                    <a:lnTo>
                      <a:pt x="34" y="30"/>
                    </a:lnTo>
                    <a:lnTo>
                      <a:pt x="38" y="36"/>
                    </a:lnTo>
                    <a:lnTo>
                      <a:pt x="46" y="32"/>
                    </a:lnTo>
                    <a:lnTo>
                      <a:pt x="57" y="32"/>
                    </a:lnTo>
                    <a:lnTo>
                      <a:pt x="61" y="30"/>
                    </a:lnTo>
                    <a:lnTo>
                      <a:pt x="78" y="29"/>
                    </a:lnTo>
                    <a:lnTo>
                      <a:pt x="79" y="35"/>
                    </a:lnTo>
                    <a:lnTo>
                      <a:pt x="93" y="35"/>
                    </a:lnTo>
                    <a:lnTo>
                      <a:pt x="110" y="31"/>
                    </a:lnTo>
                    <a:lnTo>
                      <a:pt x="113" y="47"/>
                    </a:lnTo>
                    <a:lnTo>
                      <a:pt x="130" y="49"/>
                    </a:lnTo>
                    <a:lnTo>
                      <a:pt x="134" y="62"/>
                    </a:lnTo>
                    <a:lnTo>
                      <a:pt x="125" y="78"/>
                    </a:lnTo>
                    <a:lnTo>
                      <a:pt x="119" y="76"/>
                    </a:lnTo>
                    <a:lnTo>
                      <a:pt x="109" y="76"/>
                    </a:lnTo>
                    <a:lnTo>
                      <a:pt x="92" y="88"/>
                    </a:lnTo>
                    <a:lnTo>
                      <a:pt x="70" y="90"/>
                    </a:lnTo>
                    <a:lnTo>
                      <a:pt x="73" y="7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3" name="Google Shape;1053;p14"/>
              <p:cNvSpPr/>
              <p:nvPr/>
            </p:nvSpPr>
            <p:spPr>
              <a:xfrm>
                <a:off x="4166" y="1586"/>
                <a:ext cx="135" cy="90"/>
              </a:xfrm>
              <a:custGeom>
                <a:rect b="b" l="l" r="r" t="t"/>
                <a:pathLst>
                  <a:path extrusionOk="0" h="90" w="135">
                    <a:moveTo>
                      <a:pt x="50" y="0"/>
                    </a:moveTo>
                    <a:lnTo>
                      <a:pt x="61" y="4"/>
                    </a:lnTo>
                    <a:lnTo>
                      <a:pt x="54" y="11"/>
                    </a:lnTo>
                    <a:lnTo>
                      <a:pt x="53" y="20"/>
                    </a:lnTo>
                    <a:lnTo>
                      <a:pt x="35" y="30"/>
                    </a:lnTo>
                    <a:lnTo>
                      <a:pt x="39" y="36"/>
                    </a:lnTo>
                    <a:lnTo>
                      <a:pt x="47" y="32"/>
                    </a:lnTo>
                    <a:lnTo>
                      <a:pt x="58" y="32"/>
                    </a:lnTo>
                    <a:lnTo>
                      <a:pt x="62" y="30"/>
                    </a:lnTo>
                    <a:lnTo>
                      <a:pt x="78" y="29"/>
                    </a:lnTo>
                    <a:lnTo>
                      <a:pt x="79" y="36"/>
                    </a:lnTo>
                    <a:lnTo>
                      <a:pt x="94" y="36"/>
                    </a:lnTo>
                    <a:lnTo>
                      <a:pt x="111" y="31"/>
                    </a:lnTo>
                    <a:lnTo>
                      <a:pt x="114" y="47"/>
                    </a:lnTo>
                    <a:lnTo>
                      <a:pt x="131" y="50"/>
                    </a:lnTo>
                    <a:lnTo>
                      <a:pt x="135" y="62"/>
                    </a:lnTo>
                    <a:lnTo>
                      <a:pt x="126" y="78"/>
                    </a:lnTo>
                    <a:lnTo>
                      <a:pt x="120" y="75"/>
                    </a:lnTo>
                    <a:lnTo>
                      <a:pt x="109" y="75"/>
                    </a:lnTo>
                    <a:lnTo>
                      <a:pt x="93" y="88"/>
                    </a:lnTo>
                    <a:lnTo>
                      <a:pt x="72" y="89"/>
                    </a:lnTo>
                    <a:lnTo>
                      <a:pt x="75" y="74"/>
                    </a:lnTo>
                    <a:lnTo>
                      <a:pt x="72" y="58"/>
                    </a:lnTo>
                    <a:lnTo>
                      <a:pt x="63" y="51"/>
                    </a:lnTo>
                    <a:lnTo>
                      <a:pt x="54" y="62"/>
                    </a:lnTo>
                    <a:lnTo>
                      <a:pt x="46" y="73"/>
                    </a:lnTo>
                    <a:lnTo>
                      <a:pt x="20" y="83"/>
                    </a:lnTo>
                    <a:lnTo>
                      <a:pt x="8" y="82"/>
                    </a:lnTo>
                    <a:lnTo>
                      <a:pt x="9" y="67"/>
                    </a:lnTo>
                    <a:lnTo>
                      <a:pt x="12" y="55"/>
                    </a:lnTo>
                    <a:lnTo>
                      <a:pt x="7" y="47"/>
                    </a:lnTo>
                    <a:lnTo>
                      <a:pt x="1" y="28"/>
                    </a:lnTo>
                    <a:lnTo>
                      <a:pt x="14" y="25"/>
                    </a:lnTo>
                    <a:lnTo>
                      <a:pt x="29" y="21"/>
                    </a:lnTo>
                    <a:lnTo>
                      <a:pt x="30" y="5"/>
                    </a:lnTo>
                    <a:lnTo>
                      <a:pt x="50" y="0"/>
                    </a:lnTo>
                    <a:close/>
                    <a:moveTo>
                      <a:pt x="50" y="0"/>
                    </a:moveTo>
                    <a:lnTo>
                      <a:pt x="50" y="0"/>
                    </a:lnTo>
                    <a:lnTo>
                      <a:pt x="30" y="5"/>
                    </a:lnTo>
                    <a:lnTo>
                      <a:pt x="30" y="5"/>
                    </a:lnTo>
                    <a:lnTo>
                      <a:pt x="30" y="5"/>
                    </a:lnTo>
                    <a:lnTo>
                      <a:pt x="29" y="21"/>
                    </a:lnTo>
                    <a:lnTo>
                      <a:pt x="14" y="25"/>
                    </a:lnTo>
                    <a:lnTo>
                      <a:pt x="1" y="27"/>
                    </a:lnTo>
                    <a:lnTo>
                      <a:pt x="0" y="27"/>
                    </a:lnTo>
                    <a:lnTo>
                      <a:pt x="1" y="28"/>
                    </a:lnTo>
                    <a:lnTo>
                      <a:pt x="6" y="47"/>
                    </a:lnTo>
                    <a:lnTo>
                      <a:pt x="6" y="47"/>
                    </a:lnTo>
                    <a:lnTo>
                      <a:pt x="6" y="47"/>
                    </a:lnTo>
                    <a:lnTo>
                      <a:pt x="12" y="55"/>
                    </a:lnTo>
                    <a:lnTo>
                      <a:pt x="8" y="67"/>
                    </a:lnTo>
                    <a:lnTo>
                      <a:pt x="8" y="67"/>
                    </a:lnTo>
                    <a:lnTo>
                      <a:pt x="8" y="67"/>
                    </a:lnTo>
                    <a:lnTo>
                      <a:pt x="7" y="81"/>
                    </a:lnTo>
                    <a:lnTo>
                      <a:pt x="7" y="82"/>
                    </a:lnTo>
                    <a:lnTo>
                      <a:pt x="8" y="82"/>
                    </a:lnTo>
                    <a:lnTo>
                      <a:pt x="20" y="84"/>
                    </a:lnTo>
                    <a:lnTo>
                      <a:pt x="20" y="84"/>
                    </a:lnTo>
                    <a:lnTo>
                      <a:pt x="20" y="84"/>
                    </a:lnTo>
                    <a:lnTo>
                      <a:pt x="47" y="73"/>
                    </a:lnTo>
                    <a:lnTo>
                      <a:pt x="47" y="73"/>
                    </a:lnTo>
                    <a:lnTo>
                      <a:pt x="47" y="73"/>
                    </a:lnTo>
                    <a:lnTo>
                      <a:pt x="54" y="62"/>
                    </a:lnTo>
                    <a:lnTo>
                      <a:pt x="63" y="51"/>
                    </a:lnTo>
                    <a:lnTo>
                      <a:pt x="71" y="58"/>
                    </a:lnTo>
                    <a:lnTo>
                      <a:pt x="74" y="74"/>
                    </a:lnTo>
                    <a:lnTo>
                      <a:pt x="71" y="89"/>
                    </a:lnTo>
                    <a:lnTo>
                      <a:pt x="71" y="90"/>
                    </a:lnTo>
                    <a:lnTo>
                      <a:pt x="72" y="90"/>
                    </a:lnTo>
                    <a:lnTo>
                      <a:pt x="93" y="88"/>
                    </a:lnTo>
                    <a:lnTo>
                      <a:pt x="93" y="88"/>
                    </a:lnTo>
                    <a:lnTo>
                      <a:pt x="93" y="88"/>
                    </a:lnTo>
                    <a:lnTo>
                      <a:pt x="110" y="76"/>
                    </a:lnTo>
                    <a:lnTo>
                      <a:pt x="120" y="76"/>
                    </a:lnTo>
                    <a:lnTo>
                      <a:pt x="126" y="78"/>
                    </a:lnTo>
                    <a:lnTo>
                      <a:pt x="126" y="79"/>
                    </a:lnTo>
                    <a:lnTo>
                      <a:pt x="126" y="78"/>
                    </a:lnTo>
                    <a:lnTo>
                      <a:pt x="135" y="62"/>
                    </a:lnTo>
                    <a:lnTo>
                      <a:pt x="135" y="62"/>
                    </a:lnTo>
                    <a:lnTo>
                      <a:pt x="135" y="62"/>
                    </a:lnTo>
                    <a:lnTo>
                      <a:pt x="131" y="50"/>
                    </a:lnTo>
                    <a:lnTo>
                      <a:pt x="131" y="49"/>
                    </a:lnTo>
                    <a:lnTo>
                      <a:pt x="131" y="49"/>
                    </a:lnTo>
                    <a:lnTo>
                      <a:pt x="115" y="47"/>
                    </a:lnTo>
                    <a:lnTo>
                      <a:pt x="111" y="31"/>
                    </a:lnTo>
                    <a:lnTo>
                      <a:pt x="111" y="31"/>
                    </a:lnTo>
                    <a:lnTo>
                      <a:pt x="111" y="31"/>
                    </a:lnTo>
                    <a:lnTo>
                      <a:pt x="94" y="35"/>
                    </a:lnTo>
                    <a:lnTo>
                      <a:pt x="80" y="35"/>
                    </a:lnTo>
                    <a:lnTo>
                      <a:pt x="79" y="29"/>
                    </a:lnTo>
                    <a:lnTo>
                      <a:pt x="79" y="29"/>
                    </a:lnTo>
                    <a:lnTo>
                      <a:pt x="78" y="29"/>
                    </a:lnTo>
                    <a:lnTo>
                      <a:pt x="62" y="30"/>
                    </a:lnTo>
                    <a:lnTo>
                      <a:pt x="62" y="30"/>
                    </a:lnTo>
                    <a:lnTo>
                      <a:pt x="62" y="30"/>
                    </a:lnTo>
                    <a:lnTo>
                      <a:pt x="58" y="32"/>
                    </a:lnTo>
                    <a:lnTo>
                      <a:pt x="47" y="32"/>
                    </a:lnTo>
                    <a:lnTo>
                      <a:pt x="47" y="32"/>
                    </a:lnTo>
                    <a:lnTo>
                      <a:pt x="47" y="32"/>
                    </a:lnTo>
                    <a:lnTo>
                      <a:pt x="39" y="36"/>
                    </a:lnTo>
                    <a:lnTo>
                      <a:pt x="36" y="30"/>
                    </a:lnTo>
                    <a:lnTo>
                      <a:pt x="53" y="21"/>
                    </a:lnTo>
                    <a:lnTo>
                      <a:pt x="53" y="21"/>
                    </a:lnTo>
                    <a:lnTo>
                      <a:pt x="53" y="21"/>
                    </a:lnTo>
                    <a:lnTo>
                      <a:pt x="54" y="11"/>
                    </a:lnTo>
                    <a:lnTo>
                      <a:pt x="62" y="4"/>
                    </a:lnTo>
                    <a:lnTo>
                      <a:pt x="62" y="3"/>
                    </a:lnTo>
                    <a:lnTo>
                      <a:pt x="62" y="3"/>
                    </a:lnTo>
                    <a:lnTo>
                      <a:pt x="50" y="0"/>
                    </a:lnTo>
                    <a:lnTo>
                      <a:pt x="50" y="0"/>
                    </a:lnTo>
                    <a:lnTo>
                      <a:pt x="5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4" name="Google Shape;1054;p14"/>
              <p:cNvSpPr/>
              <p:nvPr/>
            </p:nvSpPr>
            <p:spPr>
              <a:xfrm>
                <a:off x="4166" y="1586"/>
                <a:ext cx="135" cy="90"/>
              </a:xfrm>
              <a:custGeom>
                <a:rect b="b" l="l" r="r" t="t"/>
                <a:pathLst>
                  <a:path extrusionOk="0" h="90" w="135">
                    <a:moveTo>
                      <a:pt x="50" y="0"/>
                    </a:moveTo>
                    <a:lnTo>
                      <a:pt x="61" y="4"/>
                    </a:lnTo>
                    <a:lnTo>
                      <a:pt x="54" y="11"/>
                    </a:lnTo>
                    <a:lnTo>
                      <a:pt x="53" y="20"/>
                    </a:lnTo>
                    <a:lnTo>
                      <a:pt x="35" y="30"/>
                    </a:lnTo>
                    <a:lnTo>
                      <a:pt x="39" y="36"/>
                    </a:lnTo>
                    <a:lnTo>
                      <a:pt x="47" y="32"/>
                    </a:lnTo>
                    <a:lnTo>
                      <a:pt x="58" y="32"/>
                    </a:lnTo>
                    <a:lnTo>
                      <a:pt x="62" y="30"/>
                    </a:lnTo>
                    <a:lnTo>
                      <a:pt x="78" y="29"/>
                    </a:lnTo>
                    <a:lnTo>
                      <a:pt x="79" y="36"/>
                    </a:lnTo>
                    <a:lnTo>
                      <a:pt x="94" y="36"/>
                    </a:lnTo>
                    <a:lnTo>
                      <a:pt x="111" y="31"/>
                    </a:lnTo>
                    <a:lnTo>
                      <a:pt x="114" y="47"/>
                    </a:lnTo>
                    <a:lnTo>
                      <a:pt x="131" y="50"/>
                    </a:lnTo>
                    <a:lnTo>
                      <a:pt x="135" y="62"/>
                    </a:lnTo>
                    <a:lnTo>
                      <a:pt x="126" y="78"/>
                    </a:lnTo>
                    <a:lnTo>
                      <a:pt x="120" y="75"/>
                    </a:lnTo>
                    <a:lnTo>
                      <a:pt x="109" y="75"/>
                    </a:lnTo>
                    <a:lnTo>
                      <a:pt x="93" y="88"/>
                    </a:lnTo>
                    <a:lnTo>
                      <a:pt x="72" y="89"/>
                    </a:lnTo>
                    <a:lnTo>
                      <a:pt x="75" y="74"/>
                    </a:lnTo>
                    <a:lnTo>
                      <a:pt x="72" y="58"/>
                    </a:lnTo>
                    <a:lnTo>
                      <a:pt x="63" y="51"/>
                    </a:lnTo>
                    <a:lnTo>
                      <a:pt x="54" y="62"/>
                    </a:lnTo>
                    <a:lnTo>
                      <a:pt x="46" y="73"/>
                    </a:lnTo>
                    <a:lnTo>
                      <a:pt x="20" y="83"/>
                    </a:lnTo>
                    <a:lnTo>
                      <a:pt x="8" y="82"/>
                    </a:lnTo>
                    <a:lnTo>
                      <a:pt x="9" y="67"/>
                    </a:lnTo>
                    <a:lnTo>
                      <a:pt x="12" y="55"/>
                    </a:lnTo>
                    <a:lnTo>
                      <a:pt x="7" y="47"/>
                    </a:lnTo>
                    <a:lnTo>
                      <a:pt x="1" y="28"/>
                    </a:lnTo>
                    <a:lnTo>
                      <a:pt x="14" y="25"/>
                    </a:lnTo>
                    <a:lnTo>
                      <a:pt x="29" y="21"/>
                    </a:lnTo>
                    <a:lnTo>
                      <a:pt x="30" y="5"/>
                    </a:lnTo>
                    <a:lnTo>
                      <a:pt x="50" y="0"/>
                    </a:lnTo>
                    <a:moveTo>
                      <a:pt x="50" y="0"/>
                    </a:moveTo>
                    <a:lnTo>
                      <a:pt x="50" y="0"/>
                    </a:lnTo>
                    <a:lnTo>
                      <a:pt x="30" y="5"/>
                    </a:lnTo>
                    <a:lnTo>
                      <a:pt x="30" y="5"/>
                    </a:lnTo>
                    <a:lnTo>
                      <a:pt x="30" y="5"/>
                    </a:lnTo>
                    <a:lnTo>
                      <a:pt x="29" y="21"/>
                    </a:lnTo>
                    <a:lnTo>
                      <a:pt x="14" y="25"/>
                    </a:lnTo>
                    <a:lnTo>
                      <a:pt x="1" y="27"/>
                    </a:lnTo>
                    <a:lnTo>
                      <a:pt x="0" y="27"/>
                    </a:lnTo>
                    <a:lnTo>
                      <a:pt x="1" y="28"/>
                    </a:lnTo>
                    <a:lnTo>
                      <a:pt x="6" y="47"/>
                    </a:lnTo>
                    <a:lnTo>
                      <a:pt x="6" y="47"/>
                    </a:lnTo>
                    <a:lnTo>
                      <a:pt x="6" y="47"/>
                    </a:lnTo>
                    <a:lnTo>
                      <a:pt x="12" y="55"/>
                    </a:lnTo>
                    <a:lnTo>
                      <a:pt x="8" y="67"/>
                    </a:lnTo>
                    <a:lnTo>
                      <a:pt x="8" y="67"/>
                    </a:lnTo>
                    <a:lnTo>
                      <a:pt x="8" y="67"/>
                    </a:lnTo>
                    <a:lnTo>
                      <a:pt x="7" y="81"/>
                    </a:lnTo>
                    <a:lnTo>
                      <a:pt x="7" y="82"/>
                    </a:lnTo>
                    <a:lnTo>
                      <a:pt x="8" y="82"/>
                    </a:lnTo>
                    <a:lnTo>
                      <a:pt x="20" y="84"/>
                    </a:lnTo>
                    <a:lnTo>
                      <a:pt x="20" y="84"/>
                    </a:lnTo>
                    <a:lnTo>
                      <a:pt x="20" y="84"/>
                    </a:lnTo>
                    <a:lnTo>
                      <a:pt x="47" y="73"/>
                    </a:lnTo>
                    <a:lnTo>
                      <a:pt x="47" y="73"/>
                    </a:lnTo>
                    <a:lnTo>
                      <a:pt x="47" y="73"/>
                    </a:lnTo>
                    <a:lnTo>
                      <a:pt x="54" y="62"/>
                    </a:lnTo>
                    <a:lnTo>
                      <a:pt x="63" y="51"/>
                    </a:lnTo>
                    <a:lnTo>
                      <a:pt x="71" y="58"/>
                    </a:lnTo>
                    <a:lnTo>
                      <a:pt x="74" y="74"/>
                    </a:lnTo>
                    <a:lnTo>
                      <a:pt x="71" y="89"/>
                    </a:lnTo>
                    <a:lnTo>
                      <a:pt x="71" y="90"/>
                    </a:lnTo>
                    <a:lnTo>
                      <a:pt x="72" y="90"/>
                    </a:lnTo>
                    <a:lnTo>
                      <a:pt x="93" y="88"/>
                    </a:lnTo>
                    <a:lnTo>
                      <a:pt x="93" y="88"/>
                    </a:lnTo>
                    <a:lnTo>
                      <a:pt x="93" y="88"/>
                    </a:lnTo>
                    <a:lnTo>
                      <a:pt x="110" y="76"/>
                    </a:lnTo>
                    <a:lnTo>
                      <a:pt x="120" y="76"/>
                    </a:lnTo>
                    <a:lnTo>
                      <a:pt x="126" y="78"/>
                    </a:lnTo>
                    <a:lnTo>
                      <a:pt x="126" y="79"/>
                    </a:lnTo>
                    <a:lnTo>
                      <a:pt x="126" y="78"/>
                    </a:lnTo>
                    <a:lnTo>
                      <a:pt x="135" y="62"/>
                    </a:lnTo>
                    <a:lnTo>
                      <a:pt x="135" y="62"/>
                    </a:lnTo>
                    <a:lnTo>
                      <a:pt x="135" y="62"/>
                    </a:lnTo>
                    <a:lnTo>
                      <a:pt x="131" y="50"/>
                    </a:lnTo>
                    <a:lnTo>
                      <a:pt x="131" y="49"/>
                    </a:lnTo>
                    <a:lnTo>
                      <a:pt x="131" y="49"/>
                    </a:lnTo>
                    <a:lnTo>
                      <a:pt x="115" y="47"/>
                    </a:lnTo>
                    <a:lnTo>
                      <a:pt x="111" y="31"/>
                    </a:lnTo>
                    <a:lnTo>
                      <a:pt x="111" y="31"/>
                    </a:lnTo>
                    <a:lnTo>
                      <a:pt x="111" y="31"/>
                    </a:lnTo>
                    <a:lnTo>
                      <a:pt x="94" y="35"/>
                    </a:lnTo>
                    <a:lnTo>
                      <a:pt x="80" y="35"/>
                    </a:lnTo>
                    <a:lnTo>
                      <a:pt x="79" y="29"/>
                    </a:lnTo>
                    <a:lnTo>
                      <a:pt x="79" y="29"/>
                    </a:lnTo>
                    <a:lnTo>
                      <a:pt x="78" y="29"/>
                    </a:lnTo>
                    <a:lnTo>
                      <a:pt x="62" y="30"/>
                    </a:lnTo>
                    <a:lnTo>
                      <a:pt x="62" y="30"/>
                    </a:lnTo>
                    <a:lnTo>
                      <a:pt x="62" y="30"/>
                    </a:lnTo>
                    <a:lnTo>
                      <a:pt x="58" y="32"/>
                    </a:lnTo>
                    <a:lnTo>
                      <a:pt x="47" y="32"/>
                    </a:lnTo>
                    <a:lnTo>
                      <a:pt x="47" y="32"/>
                    </a:lnTo>
                    <a:lnTo>
                      <a:pt x="47" y="32"/>
                    </a:lnTo>
                    <a:lnTo>
                      <a:pt x="39" y="36"/>
                    </a:lnTo>
                    <a:lnTo>
                      <a:pt x="36" y="30"/>
                    </a:lnTo>
                    <a:lnTo>
                      <a:pt x="53" y="21"/>
                    </a:lnTo>
                    <a:lnTo>
                      <a:pt x="53" y="21"/>
                    </a:lnTo>
                    <a:lnTo>
                      <a:pt x="53" y="21"/>
                    </a:lnTo>
                    <a:lnTo>
                      <a:pt x="54" y="11"/>
                    </a:lnTo>
                    <a:lnTo>
                      <a:pt x="62" y="4"/>
                    </a:lnTo>
                    <a:lnTo>
                      <a:pt x="62" y="3"/>
                    </a:lnTo>
                    <a:lnTo>
                      <a:pt x="62" y="3"/>
                    </a:lnTo>
                    <a:lnTo>
                      <a:pt x="50" y="0"/>
                    </a:lnTo>
                    <a:lnTo>
                      <a:pt x="50" y="0"/>
                    </a:lnTo>
                    <a:lnTo>
                      <a:pt x="5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5" name="Google Shape;1055;p14"/>
              <p:cNvSpPr/>
              <p:nvPr/>
            </p:nvSpPr>
            <p:spPr>
              <a:xfrm>
                <a:off x="4201" y="1530"/>
                <a:ext cx="191" cy="93"/>
              </a:xfrm>
              <a:custGeom>
                <a:rect b="b" l="l" r="r" t="t"/>
                <a:pathLst>
                  <a:path extrusionOk="0" h="93" w="191">
                    <a:moveTo>
                      <a:pt x="0" y="86"/>
                    </a:moveTo>
                    <a:lnTo>
                      <a:pt x="18" y="76"/>
                    </a:lnTo>
                    <a:lnTo>
                      <a:pt x="35" y="74"/>
                    </a:lnTo>
                    <a:lnTo>
                      <a:pt x="53" y="63"/>
                    </a:lnTo>
                    <a:lnTo>
                      <a:pt x="53" y="55"/>
                    </a:lnTo>
                    <a:lnTo>
                      <a:pt x="39" y="54"/>
                    </a:lnTo>
                    <a:lnTo>
                      <a:pt x="34" y="44"/>
                    </a:lnTo>
                    <a:lnTo>
                      <a:pt x="17" y="43"/>
                    </a:lnTo>
                    <a:lnTo>
                      <a:pt x="4" y="40"/>
                    </a:lnTo>
                    <a:lnTo>
                      <a:pt x="12" y="34"/>
                    </a:lnTo>
                    <a:lnTo>
                      <a:pt x="21" y="33"/>
                    </a:lnTo>
                    <a:lnTo>
                      <a:pt x="26" y="23"/>
                    </a:lnTo>
                    <a:lnTo>
                      <a:pt x="33" y="15"/>
                    </a:lnTo>
                    <a:lnTo>
                      <a:pt x="45" y="15"/>
                    </a:lnTo>
                    <a:lnTo>
                      <a:pt x="54" y="22"/>
                    </a:lnTo>
                    <a:lnTo>
                      <a:pt x="73" y="21"/>
                    </a:lnTo>
                    <a:lnTo>
                      <a:pt x="70" y="10"/>
                    </a:lnTo>
                    <a:lnTo>
                      <a:pt x="88" y="0"/>
                    </a:lnTo>
                    <a:lnTo>
                      <a:pt x="97" y="4"/>
                    </a:lnTo>
                    <a:lnTo>
                      <a:pt x="105" y="14"/>
                    </a:lnTo>
                    <a:lnTo>
                      <a:pt x="130" y="6"/>
                    </a:lnTo>
                    <a:lnTo>
                      <a:pt x="159" y="11"/>
                    </a:lnTo>
                    <a:lnTo>
                      <a:pt x="182" y="17"/>
                    </a:lnTo>
                    <a:lnTo>
                      <a:pt x="191" y="24"/>
                    </a:lnTo>
                    <a:lnTo>
                      <a:pt x="177" y="40"/>
                    </a:lnTo>
                    <a:lnTo>
                      <a:pt x="158" y="44"/>
                    </a:lnTo>
                    <a:lnTo>
                      <a:pt x="143" y="54"/>
                    </a:lnTo>
                    <a:lnTo>
                      <a:pt x="131" y="55"/>
                    </a:lnTo>
                    <a:lnTo>
                      <a:pt x="129" y="69"/>
                    </a:lnTo>
                    <a:lnTo>
                      <a:pt x="117" y="71"/>
                    </a:lnTo>
                    <a:lnTo>
                      <a:pt x="107" y="62"/>
                    </a:lnTo>
                    <a:lnTo>
                      <a:pt x="81" y="76"/>
                    </a:lnTo>
                    <a:lnTo>
                      <a:pt x="76" y="87"/>
                    </a:lnTo>
                    <a:lnTo>
                      <a:pt x="59" y="92"/>
                    </a:lnTo>
                    <a:lnTo>
                      <a:pt x="44" y="92"/>
                    </a:lnTo>
                    <a:lnTo>
                      <a:pt x="43" y="86"/>
                    </a:lnTo>
                    <a:lnTo>
                      <a:pt x="27" y="86"/>
                    </a:lnTo>
                    <a:lnTo>
                      <a:pt x="23" y="88"/>
                    </a:lnTo>
                    <a:lnTo>
                      <a:pt x="12" y="88"/>
                    </a:lnTo>
                    <a:lnTo>
                      <a:pt x="4" y="93"/>
                    </a:lnTo>
                    <a:lnTo>
                      <a:pt x="0" y="8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6" name="Google Shape;1056;p14"/>
              <p:cNvSpPr/>
              <p:nvPr/>
            </p:nvSpPr>
            <p:spPr>
              <a:xfrm>
                <a:off x="4200" y="1530"/>
                <a:ext cx="193" cy="93"/>
              </a:xfrm>
              <a:custGeom>
                <a:rect b="b" l="l" r="r" t="t"/>
                <a:pathLst>
                  <a:path extrusionOk="0" h="93" w="193">
                    <a:moveTo>
                      <a:pt x="89" y="0"/>
                    </a:moveTo>
                    <a:lnTo>
                      <a:pt x="98" y="4"/>
                    </a:lnTo>
                    <a:lnTo>
                      <a:pt x="106" y="14"/>
                    </a:lnTo>
                    <a:lnTo>
                      <a:pt x="131" y="7"/>
                    </a:lnTo>
                    <a:lnTo>
                      <a:pt x="160" y="11"/>
                    </a:lnTo>
                    <a:lnTo>
                      <a:pt x="183" y="17"/>
                    </a:lnTo>
                    <a:lnTo>
                      <a:pt x="192" y="24"/>
                    </a:lnTo>
                    <a:lnTo>
                      <a:pt x="178" y="39"/>
                    </a:lnTo>
                    <a:lnTo>
                      <a:pt x="158" y="43"/>
                    </a:lnTo>
                    <a:lnTo>
                      <a:pt x="143" y="53"/>
                    </a:lnTo>
                    <a:lnTo>
                      <a:pt x="132" y="55"/>
                    </a:lnTo>
                    <a:lnTo>
                      <a:pt x="130" y="69"/>
                    </a:lnTo>
                    <a:lnTo>
                      <a:pt x="118" y="70"/>
                    </a:lnTo>
                    <a:lnTo>
                      <a:pt x="109" y="62"/>
                    </a:lnTo>
                    <a:lnTo>
                      <a:pt x="82" y="76"/>
                    </a:lnTo>
                    <a:lnTo>
                      <a:pt x="77" y="87"/>
                    </a:lnTo>
                    <a:lnTo>
                      <a:pt x="60" y="92"/>
                    </a:lnTo>
                    <a:lnTo>
                      <a:pt x="45" y="92"/>
                    </a:lnTo>
                    <a:lnTo>
                      <a:pt x="44" y="85"/>
                    </a:lnTo>
                    <a:lnTo>
                      <a:pt x="28" y="86"/>
                    </a:lnTo>
                    <a:lnTo>
                      <a:pt x="24" y="88"/>
                    </a:lnTo>
                    <a:lnTo>
                      <a:pt x="13" y="88"/>
                    </a:lnTo>
                    <a:lnTo>
                      <a:pt x="5" y="92"/>
                    </a:lnTo>
                    <a:lnTo>
                      <a:pt x="1" y="86"/>
                    </a:lnTo>
                    <a:lnTo>
                      <a:pt x="19" y="76"/>
                    </a:lnTo>
                    <a:lnTo>
                      <a:pt x="36" y="74"/>
                    </a:lnTo>
                    <a:lnTo>
                      <a:pt x="54" y="63"/>
                    </a:lnTo>
                    <a:lnTo>
                      <a:pt x="54" y="54"/>
                    </a:lnTo>
                    <a:lnTo>
                      <a:pt x="40" y="53"/>
                    </a:lnTo>
                    <a:lnTo>
                      <a:pt x="35" y="44"/>
                    </a:lnTo>
                    <a:lnTo>
                      <a:pt x="18" y="43"/>
                    </a:lnTo>
                    <a:lnTo>
                      <a:pt x="5" y="40"/>
                    </a:lnTo>
                    <a:lnTo>
                      <a:pt x="13" y="34"/>
                    </a:lnTo>
                    <a:lnTo>
                      <a:pt x="22" y="33"/>
                    </a:lnTo>
                    <a:lnTo>
                      <a:pt x="27" y="23"/>
                    </a:lnTo>
                    <a:lnTo>
                      <a:pt x="34" y="15"/>
                    </a:lnTo>
                    <a:lnTo>
                      <a:pt x="46" y="15"/>
                    </a:lnTo>
                    <a:lnTo>
                      <a:pt x="55" y="22"/>
                    </a:lnTo>
                    <a:lnTo>
                      <a:pt x="75" y="21"/>
                    </a:lnTo>
                    <a:lnTo>
                      <a:pt x="71" y="10"/>
                    </a:lnTo>
                    <a:lnTo>
                      <a:pt x="89" y="0"/>
                    </a:lnTo>
                    <a:close/>
                    <a:moveTo>
                      <a:pt x="89" y="0"/>
                    </a:moveTo>
                    <a:lnTo>
                      <a:pt x="88" y="0"/>
                    </a:lnTo>
                    <a:lnTo>
                      <a:pt x="71" y="10"/>
                    </a:lnTo>
                    <a:lnTo>
                      <a:pt x="70" y="10"/>
                    </a:lnTo>
                    <a:lnTo>
                      <a:pt x="70" y="10"/>
                    </a:lnTo>
                    <a:lnTo>
                      <a:pt x="74" y="20"/>
                    </a:lnTo>
                    <a:lnTo>
                      <a:pt x="55" y="22"/>
                    </a:lnTo>
                    <a:lnTo>
                      <a:pt x="47" y="15"/>
                    </a:lnTo>
                    <a:lnTo>
                      <a:pt x="46" y="15"/>
                    </a:lnTo>
                    <a:lnTo>
                      <a:pt x="46" y="15"/>
                    </a:lnTo>
                    <a:lnTo>
                      <a:pt x="34" y="15"/>
                    </a:lnTo>
                    <a:lnTo>
                      <a:pt x="34" y="15"/>
                    </a:lnTo>
                    <a:lnTo>
                      <a:pt x="34" y="15"/>
                    </a:lnTo>
                    <a:lnTo>
                      <a:pt x="27" y="23"/>
                    </a:lnTo>
                    <a:lnTo>
                      <a:pt x="27" y="23"/>
                    </a:lnTo>
                    <a:lnTo>
                      <a:pt x="27" y="23"/>
                    </a:lnTo>
                    <a:lnTo>
                      <a:pt x="22" y="33"/>
                    </a:lnTo>
                    <a:lnTo>
                      <a:pt x="13" y="33"/>
                    </a:lnTo>
                    <a:lnTo>
                      <a:pt x="12" y="33"/>
                    </a:lnTo>
                    <a:lnTo>
                      <a:pt x="12" y="33"/>
                    </a:lnTo>
                    <a:lnTo>
                      <a:pt x="5" y="40"/>
                    </a:lnTo>
                    <a:lnTo>
                      <a:pt x="4" y="40"/>
                    </a:lnTo>
                    <a:lnTo>
                      <a:pt x="5" y="41"/>
                    </a:lnTo>
                    <a:lnTo>
                      <a:pt x="18" y="43"/>
                    </a:lnTo>
                    <a:lnTo>
                      <a:pt x="35" y="44"/>
                    </a:lnTo>
                    <a:lnTo>
                      <a:pt x="39" y="54"/>
                    </a:lnTo>
                    <a:lnTo>
                      <a:pt x="39" y="54"/>
                    </a:lnTo>
                    <a:lnTo>
                      <a:pt x="40" y="54"/>
                    </a:lnTo>
                    <a:lnTo>
                      <a:pt x="53" y="55"/>
                    </a:lnTo>
                    <a:lnTo>
                      <a:pt x="53" y="63"/>
                    </a:lnTo>
                    <a:lnTo>
                      <a:pt x="36" y="73"/>
                    </a:lnTo>
                    <a:lnTo>
                      <a:pt x="19" y="76"/>
                    </a:lnTo>
                    <a:lnTo>
                      <a:pt x="19" y="76"/>
                    </a:lnTo>
                    <a:lnTo>
                      <a:pt x="19" y="76"/>
                    </a:lnTo>
                    <a:lnTo>
                      <a:pt x="1" y="86"/>
                    </a:lnTo>
                    <a:lnTo>
                      <a:pt x="0" y="86"/>
                    </a:lnTo>
                    <a:lnTo>
                      <a:pt x="1" y="86"/>
                    </a:lnTo>
                    <a:lnTo>
                      <a:pt x="4" y="93"/>
                    </a:lnTo>
                    <a:lnTo>
                      <a:pt x="5" y="93"/>
                    </a:lnTo>
                    <a:lnTo>
                      <a:pt x="5" y="93"/>
                    </a:lnTo>
                    <a:lnTo>
                      <a:pt x="13" y="88"/>
                    </a:lnTo>
                    <a:lnTo>
                      <a:pt x="24" y="88"/>
                    </a:lnTo>
                    <a:lnTo>
                      <a:pt x="24" y="88"/>
                    </a:lnTo>
                    <a:lnTo>
                      <a:pt x="24" y="88"/>
                    </a:lnTo>
                    <a:lnTo>
                      <a:pt x="28" y="87"/>
                    </a:lnTo>
                    <a:lnTo>
                      <a:pt x="44" y="86"/>
                    </a:lnTo>
                    <a:lnTo>
                      <a:pt x="45" y="92"/>
                    </a:lnTo>
                    <a:lnTo>
                      <a:pt x="45" y="92"/>
                    </a:lnTo>
                    <a:lnTo>
                      <a:pt x="45" y="92"/>
                    </a:lnTo>
                    <a:lnTo>
                      <a:pt x="60" y="92"/>
                    </a:lnTo>
                    <a:lnTo>
                      <a:pt x="60" y="92"/>
                    </a:lnTo>
                    <a:lnTo>
                      <a:pt x="61" y="92"/>
                    </a:lnTo>
                    <a:lnTo>
                      <a:pt x="77" y="88"/>
                    </a:lnTo>
                    <a:lnTo>
                      <a:pt x="77" y="88"/>
                    </a:lnTo>
                    <a:lnTo>
                      <a:pt x="77" y="87"/>
                    </a:lnTo>
                    <a:lnTo>
                      <a:pt x="82" y="76"/>
                    </a:lnTo>
                    <a:lnTo>
                      <a:pt x="108" y="62"/>
                    </a:lnTo>
                    <a:lnTo>
                      <a:pt x="118" y="71"/>
                    </a:lnTo>
                    <a:lnTo>
                      <a:pt x="118" y="71"/>
                    </a:lnTo>
                    <a:lnTo>
                      <a:pt x="118" y="71"/>
                    </a:lnTo>
                    <a:lnTo>
                      <a:pt x="130" y="69"/>
                    </a:lnTo>
                    <a:lnTo>
                      <a:pt x="130" y="69"/>
                    </a:lnTo>
                    <a:lnTo>
                      <a:pt x="130" y="69"/>
                    </a:lnTo>
                    <a:lnTo>
                      <a:pt x="132" y="55"/>
                    </a:lnTo>
                    <a:lnTo>
                      <a:pt x="143" y="54"/>
                    </a:lnTo>
                    <a:lnTo>
                      <a:pt x="144" y="54"/>
                    </a:lnTo>
                    <a:lnTo>
                      <a:pt x="144" y="54"/>
                    </a:lnTo>
                    <a:lnTo>
                      <a:pt x="159" y="44"/>
                    </a:lnTo>
                    <a:lnTo>
                      <a:pt x="178" y="40"/>
                    </a:lnTo>
                    <a:lnTo>
                      <a:pt x="179" y="40"/>
                    </a:lnTo>
                    <a:lnTo>
                      <a:pt x="179" y="40"/>
                    </a:lnTo>
                    <a:lnTo>
                      <a:pt x="192" y="24"/>
                    </a:lnTo>
                    <a:lnTo>
                      <a:pt x="193" y="24"/>
                    </a:lnTo>
                    <a:lnTo>
                      <a:pt x="192" y="23"/>
                    </a:lnTo>
                    <a:lnTo>
                      <a:pt x="183" y="17"/>
                    </a:lnTo>
                    <a:lnTo>
                      <a:pt x="183" y="17"/>
                    </a:lnTo>
                    <a:lnTo>
                      <a:pt x="183" y="17"/>
                    </a:lnTo>
                    <a:lnTo>
                      <a:pt x="160" y="11"/>
                    </a:lnTo>
                    <a:lnTo>
                      <a:pt x="131" y="6"/>
                    </a:lnTo>
                    <a:lnTo>
                      <a:pt x="131" y="6"/>
                    </a:lnTo>
                    <a:lnTo>
                      <a:pt x="131" y="6"/>
                    </a:lnTo>
                    <a:lnTo>
                      <a:pt x="106" y="14"/>
                    </a:lnTo>
                    <a:lnTo>
                      <a:pt x="98" y="4"/>
                    </a:lnTo>
                    <a:lnTo>
                      <a:pt x="98" y="4"/>
                    </a:lnTo>
                    <a:lnTo>
                      <a:pt x="98" y="4"/>
                    </a:lnTo>
                    <a:lnTo>
                      <a:pt x="89" y="0"/>
                    </a:lnTo>
                    <a:lnTo>
                      <a:pt x="89" y="0"/>
                    </a:lnTo>
                    <a:lnTo>
                      <a:pt x="8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7" name="Google Shape;1057;p14"/>
              <p:cNvSpPr/>
              <p:nvPr/>
            </p:nvSpPr>
            <p:spPr>
              <a:xfrm>
                <a:off x="4200" y="1530"/>
                <a:ext cx="193" cy="93"/>
              </a:xfrm>
              <a:custGeom>
                <a:rect b="b" l="l" r="r" t="t"/>
                <a:pathLst>
                  <a:path extrusionOk="0" h="93" w="193">
                    <a:moveTo>
                      <a:pt x="89" y="0"/>
                    </a:moveTo>
                    <a:lnTo>
                      <a:pt x="98" y="4"/>
                    </a:lnTo>
                    <a:lnTo>
                      <a:pt x="106" y="14"/>
                    </a:lnTo>
                    <a:lnTo>
                      <a:pt x="131" y="7"/>
                    </a:lnTo>
                    <a:lnTo>
                      <a:pt x="160" y="11"/>
                    </a:lnTo>
                    <a:lnTo>
                      <a:pt x="183" y="17"/>
                    </a:lnTo>
                    <a:lnTo>
                      <a:pt x="192" y="24"/>
                    </a:lnTo>
                    <a:lnTo>
                      <a:pt x="178" y="39"/>
                    </a:lnTo>
                    <a:lnTo>
                      <a:pt x="158" y="43"/>
                    </a:lnTo>
                    <a:lnTo>
                      <a:pt x="143" y="53"/>
                    </a:lnTo>
                    <a:lnTo>
                      <a:pt x="132" y="55"/>
                    </a:lnTo>
                    <a:lnTo>
                      <a:pt x="130" y="69"/>
                    </a:lnTo>
                    <a:lnTo>
                      <a:pt x="118" y="70"/>
                    </a:lnTo>
                    <a:lnTo>
                      <a:pt x="109" y="62"/>
                    </a:lnTo>
                    <a:lnTo>
                      <a:pt x="82" y="76"/>
                    </a:lnTo>
                    <a:lnTo>
                      <a:pt x="77" y="87"/>
                    </a:lnTo>
                    <a:lnTo>
                      <a:pt x="60" y="92"/>
                    </a:lnTo>
                    <a:lnTo>
                      <a:pt x="45" y="92"/>
                    </a:lnTo>
                    <a:lnTo>
                      <a:pt x="44" y="85"/>
                    </a:lnTo>
                    <a:lnTo>
                      <a:pt x="28" y="86"/>
                    </a:lnTo>
                    <a:lnTo>
                      <a:pt x="24" y="88"/>
                    </a:lnTo>
                    <a:lnTo>
                      <a:pt x="13" y="88"/>
                    </a:lnTo>
                    <a:lnTo>
                      <a:pt x="5" y="92"/>
                    </a:lnTo>
                    <a:lnTo>
                      <a:pt x="1" y="86"/>
                    </a:lnTo>
                    <a:lnTo>
                      <a:pt x="19" y="76"/>
                    </a:lnTo>
                    <a:lnTo>
                      <a:pt x="36" y="74"/>
                    </a:lnTo>
                    <a:lnTo>
                      <a:pt x="54" y="63"/>
                    </a:lnTo>
                    <a:lnTo>
                      <a:pt x="54" y="54"/>
                    </a:lnTo>
                    <a:lnTo>
                      <a:pt x="40" y="53"/>
                    </a:lnTo>
                    <a:lnTo>
                      <a:pt x="35" y="44"/>
                    </a:lnTo>
                    <a:lnTo>
                      <a:pt x="18" y="43"/>
                    </a:lnTo>
                    <a:lnTo>
                      <a:pt x="5" y="40"/>
                    </a:lnTo>
                    <a:lnTo>
                      <a:pt x="13" y="34"/>
                    </a:lnTo>
                    <a:lnTo>
                      <a:pt x="22" y="33"/>
                    </a:lnTo>
                    <a:lnTo>
                      <a:pt x="27" y="23"/>
                    </a:lnTo>
                    <a:lnTo>
                      <a:pt x="34" y="15"/>
                    </a:lnTo>
                    <a:lnTo>
                      <a:pt x="46" y="15"/>
                    </a:lnTo>
                    <a:lnTo>
                      <a:pt x="55" y="22"/>
                    </a:lnTo>
                    <a:lnTo>
                      <a:pt x="75" y="21"/>
                    </a:lnTo>
                    <a:lnTo>
                      <a:pt x="71" y="10"/>
                    </a:lnTo>
                    <a:lnTo>
                      <a:pt x="89" y="0"/>
                    </a:lnTo>
                    <a:moveTo>
                      <a:pt x="89" y="0"/>
                    </a:moveTo>
                    <a:lnTo>
                      <a:pt x="88" y="0"/>
                    </a:lnTo>
                    <a:lnTo>
                      <a:pt x="71" y="10"/>
                    </a:lnTo>
                    <a:lnTo>
                      <a:pt x="70" y="10"/>
                    </a:lnTo>
                    <a:lnTo>
                      <a:pt x="70" y="10"/>
                    </a:lnTo>
                    <a:lnTo>
                      <a:pt x="74" y="20"/>
                    </a:lnTo>
                    <a:lnTo>
                      <a:pt x="55" y="22"/>
                    </a:lnTo>
                    <a:lnTo>
                      <a:pt x="47" y="15"/>
                    </a:lnTo>
                    <a:lnTo>
                      <a:pt x="46" y="15"/>
                    </a:lnTo>
                    <a:lnTo>
                      <a:pt x="46" y="15"/>
                    </a:lnTo>
                    <a:lnTo>
                      <a:pt x="34" y="15"/>
                    </a:lnTo>
                    <a:lnTo>
                      <a:pt x="34" y="15"/>
                    </a:lnTo>
                    <a:lnTo>
                      <a:pt x="34" y="15"/>
                    </a:lnTo>
                    <a:lnTo>
                      <a:pt x="27" y="23"/>
                    </a:lnTo>
                    <a:lnTo>
                      <a:pt x="27" y="23"/>
                    </a:lnTo>
                    <a:lnTo>
                      <a:pt x="27" y="23"/>
                    </a:lnTo>
                    <a:lnTo>
                      <a:pt x="22" y="33"/>
                    </a:lnTo>
                    <a:lnTo>
                      <a:pt x="13" y="33"/>
                    </a:lnTo>
                    <a:lnTo>
                      <a:pt x="12" y="33"/>
                    </a:lnTo>
                    <a:lnTo>
                      <a:pt x="12" y="33"/>
                    </a:lnTo>
                    <a:lnTo>
                      <a:pt x="5" y="40"/>
                    </a:lnTo>
                    <a:lnTo>
                      <a:pt x="4" y="40"/>
                    </a:lnTo>
                    <a:lnTo>
                      <a:pt x="5" y="41"/>
                    </a:lnTo>
                    <a:lnTo>
                      <a:pt x="18" y="43"/>
                    </a:lnTo>
                    <a:lnTo>
                      <a:pt x="35" y="44"/>
                    </a:lnTo>
                    <a:lnTo>
                      <a:pt x="39" y="54"/>
                    </a:lnTo>
                    <a:lnTo>
                      <a:pt x="39" y="54"/>
                    </a:lnTo>
                    <a:lnTo>
                      <a:pt x="40" y="54"/>
                    </a:lnTo>
                    <a:lnTo>
                      <a:pt x="53" y="55"/>
                    </a:lnTo>
                    <a:lnTo>
                      <a:pt x="53" y="63"/>
                    </a:lnTo>
                    <a:lnTo>
                      <a:pt x="36" y="73"/>
                    </a:lnTo>
                    <a:lnTo>
                      <a:pt x="19" y="76"/>
                    </a:lnTo>
                    <a:lnTo>
                      <a:pt x="19" y="76"/>
                    </a:lnTo>
                    <a:lnTo>
                      <a:pt x="19" y="76"/>
                    </a:lnTo>
                    <a:lnTo>
                      <a:pt x="1" y="86"/>
                    </a:lnTo>
                    <a:lnTo>
                      <a:pt x="0" y="86"/>
                    </a:lnTo>
                    <a:lnTo>
                      <a:pt x="1" y="86"/>
                    </a:lnTo>
                    <a:lnTo>
                      <a:pt x="4" y="93"/>
                    </a:lnTo>
                    <a:lnTo>
                      <a:pt x="5" y="93"/>
                    </a:lnTo>
                    <a:lnTo>
                      <a:pt x="5" y="93"/>
                    </a:lnTo>
                    <a:lnTo>
                      <a:pt x="13" y="88"/>
                    </a:lnTo>
                    <a:lnTo>
                      <a:pt x="24" y="88"/>
                    </a:lnTo>
                    <a:lnTo>
                      <a:pt x="24" y="88"/>
                    </a:lnTo>
                    <a:lnTo>
                      <a:pt x="24" y="88"/>
                    </a:lnTo>
                    <a:lnTo>
                      <a:pt x="28" y="87"/>
                    </a:lnTo>
                    <a:lnTo>
                      <a:pt x="44" y="86"/>
                    </a:lnTo>
                    <a:lnTo>
                      <a:pt x="45" y="92"/>
                    </a:lnTo>
                    <a:lnTo>
                      <a:pt x="45" y="92"/>
                    </a:lnTo>
                    <a:lnTo>
                      <a:pt x="45" y="92"/>
                    </a:lnTo>
                    <a:lnTo>
                      <a:pt x="60" y="92"/>
                    </a:lnTo>
                    <a:lnTo>
                      <a:pt x="60" y="92"/>
                    </a:lnTo>
                    <a:lnTo>
                      <a:pt x="61" y="92"/>
                    </a:lnTo>
                    <a:lnTo>
                      <a:pt x="77" y="88"/>
                    </a:lnTo>
                    <a:lnTo>
                      <a:pt x="77" y="88"/>
                    </a:lnTo>
                    <a:lnTo>
                      <a:pt x="77" y="87"/>
                    </a:lnTo>
                    <a:lnTo>
                      <a:pt x="82" y="76"/>
                    </a:lnTo>
                    <a:lnTo>
                      <a:pt x="108" y="62"/>
                    </a:lnTo>
                    <a:lnTo>
                      <a:pt x="118" y="71"/>
                    </a:lnTo>
                    <a:lnTo>
                      <a:pt x="118" y="71"/>
                    </a:lnTo>
                    <a:lnTo>
                      <a:pt x="118" y="71"/>
                    </a:lnTo>
                    <a:lnTo>
                      <a:pt x="130" y="69"/>
                    </a:lnTo>
                    <a:lnTo>
                      <a:pt x="130" y="69"/>
                    </a:lnTo>
                    <a:lnTo>
                      <a:pt x="130" y="69"/>
                    </a:lnTo>
                    <a:lnTo>
                      <a:pt x="132" y="55"/>
                    </a:lnTo>
                    <a:lnTo>
                      <a:pt x="143" y="54"/>
                    </a:lnTo>
                    <a:lnTo>
                      <a:pt x="144" y="54"/>
                    </a:lnTo>
                    <a:lnTo>
                      <a:pt x="144" y="54"/>
                    </a:lnTo>
                    <a:lnTo>
                      <a:pt x="159" y="44"/>
                    </a:lnTo>
                    <a:lnTo>
                      <a:pt x="178" y="40"/>
                    </a:lnTo>
                    <a:lnTo>
                      <a:pt x="179" y="40"/>
                    </a:lnTo>
                    <a:lnTo>
                      <a:pt x="179" y="40"/>
                    </a:lnTo>
                    <a:lnTo>
                      <a:pt x="192" y="24"/>
                    </a:lnTo>
                    <a:lnTo>
                      <a:pt x="193" y="24"/>
                    </a:lnTo>
                    <a:lnTo>
                      <a:pt x="192" y="23"/>
                    </a:lnTo>
                    <a:lnTo>
                      <a:pt x="183" y="17"/>
                    </a:lnTo>
                    <a:lnTo>
                      <a:pt x="183" y="17"/>
                    </a:lnTo>
                    <a:lnTo>
                      <a:pt x="183" y="17"/>
                    </a:lnTo>
                    <a:lnTo>
                      <a:pt x="160" y="11"/>
                    </a:lnTo>
                    <a:lnTo>
                      <a:pt x="131" y="6"/>
                    </a:lnTo>
                    <a:lnTo>
                      <a:pt x="131" y="6"/>
                    </a:lnTo>
                    <a:lnTo>
                      <a:pt x="131" y="6"/>
                    </a:lnTo>
                    <a:lnTo>
                      <a:pt x="106" y="14"/>
                    </a:lnTo>
                    <a:lnTo>
                      <a:pt x="98" y="4"/>
                    </a:lnTo>
                    <a:lnTo>
                      <a:pt x="98" y="4"/>
                    </a:lnTo>
                    <a:lnTo>
                      <a:pt x="98" y="4"/>
                    </a:lnTo>
                    <a:lnTo>
                      <a:pt x="89" y="0"/>
                    </a:lnTo>
                    <a:lnTo>
                      <a:pt x="89" y="0"/>
                    </a:lnTo>
                    <a:lnTo>
                      <a:pt x="8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8" name="Google Shape;1058;p14"/>
              <p:cNvSpPr/>
              <p:nvPr/>
            </p:nvSpPr>
            <p:spPr>
              <a:xfrm>
                <a:off x="4042" y="1636"/>
                <a:ext cx="254" cy="186"/>
              </a:xfrm>
              <a:custGeom>
                <a:rect b="b" l="l" r="r" t="t"/>
                <a:pathLst>
                  <a:path extrusionOk="0" h="186" w="254">
                    <a:moveTo>
                      <a:pt x="39" y="182"/>
                    </a:moveTo>
                    <a:lnTo>
                      <a:pt x="30" y="182"/>
                    </a:lnTo>
                    <a:lnTo>
                      <a:pt x="8" y="180"/>
                    </a:lnTo>
                    <a:lnTo>
                      <a:pt x="8" y="180"/>
                    </a:lnTo>
                    <a:lnTo>
                      <a:pt x="14" y="167"/>
                    </a:lnTo>
                    <a:lnTo>
                      <a:pt x="23" y="152"/>
                    </a:lnTo>
                    <a:lnTo>
                      <a:pt x="16" y="142"/>
                    </a:lnTo>
                    <a:lnTo>
                      <a:pt x="8" y="148"/>
                    </a:lnTo>
                    <a:lnTo>
                      <a:pt x="4" y="138"/>
                    </a:lnTo>
                    <a:lnTo>
                      <a:pt x="5" y="124"/>
                    </a:lnTo>
                    <a:lnTo>
                      <a:pt x="0" y="97"/>
                    </a:lnTo>
                    <a:lnTo>
                      <a:pt x="14" y="79"/>
                    </a:lnTo>
                    <a:lnTo>
                      <a:pt x="14" y="64"/>
                    </a:lnTo>
                    <a:lnTo>
                      <a:pt x="29" y="67"/>
                    </a:lnTo>
                    <a:lnTo>
                      <a:pt x="39" y="74"/>
                    </a:lnTo>
                    <a:lnTo>
                      <a:pt x="43" y="64"/>
                    </a:lnTo>
                    <a:lnTo>
                      <a:pt x="76" y="45"/>
                    </a:lnTo>
                    <a:lnTo>
                      <a:pt x="84" y="28"/>
                    </a:lnTo>
                    <a:lnTo>
                      <a:pt x="105" y="27"/>
                    </a:lnTo>
                    <a:lnTo>
                      <a:pt x="132" y="31"/>
                    </a:lnTo>
                    <a:lnTo>
                      <a:pt x="144" y="33"/>
                    </a:lnTo>
                    <a:lnTo>
                      <a:pt x="170" y="22"/>
                    </a:lnTo>
                    <a:lnTo>
                      <a:pt x="178" y="12"/>
                    </a:lnTo>
                    <a:lnTo>
                      <a:pt x="187" y="0"/>
                    </a:lnTo>
                    <a:lnTo>
                      <a:pt x="196" y="7"/>
                    </a:lnTo>
                    <a:lnTo>
                      <a:pt x="199" y="24"/>
                    </a:lnTo>
                    <a:lnTo>
                      <a:pt x="196" y="39"/>
                    </a:lnTo>
                    <a:lnTo>
                      <a:pt x="216" y="37"/>
                    </a:lnTo>
                    <a:lnTo>
                      <a:pt x="233" y="25"/>
                    </a:lnTo>
                    <a:lnTo>
                      <a:pt x="244" y="25"/>
                    </a:lnTo>
                    <a:lnTo>
                      <a:pt x="250" y="28"/>
                    </a:lnTo>
                    <a:lnTo>
                      <a:pt x="254" y="34"/>
                    </a:lnTo>
                    <a:lnTo>
                      <a:pt x="247" y="38"/>
                    </a:lnTo>
                    <a:lnTo>
                      <a:pt x="234" y="38"/>
                    </a:lnTo>
                    <a:lnTo>
                      <a:pt x="193" y="55"/>
                    </a:lnTo>
                    <a:lnTo>
                      <a:pt x="200" y="76"/>
                    </a:lnTo>
                    <a:lnTo>
                      <a:pt x="185" y="101"/>
                    </a:lnTo>
                    <a:lnTo>
                      <a:pt x="170" y="99"/>
                    </a:lnTo>
                    <a:lnTo>
                      <a:pt x="154" y="125"/>
                    </a:lnTo>
                    <a:lnTo>
                      <a:pt x="154" y="144"/>
                    </a:lnTo>
                    <a:lnTo>
                      <a:pt x="132" y="140"/>
                    </a:lnTo>
                    <a:lnTo>
                      <a:pt x="119" y="149"/>
                    </a:lnTo>
                    <a:lnTo>
                      <a:pt x="104" y="152"/>
                    </a:lnTo>
                    <a:lnTo>
                      <a:pt x="102" y="163"/>
                    </a:lnTo>
                    <a:lnTo>
                      <a:pt x="102" y="180"/>
                    </a:lnTo>
                    <a:lnTo>
                      <a:pt x="76" y="186"/>
                    </a:lnTo>
                    <a:lnTo>
                      <a:pt x="39" y="18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9" name="Google Shape;1059;p14"/>
              <p:cNvSpPr/>
              <p:nvPr/>
            </p:nvSpPr>
            <p:spPr>
              <a:xfrm>
                <a:off x="4042" y="1636"/>
                <a:ext cx="254" cy="186"/>
              </a:xfrm>
              <a:custGeom>
                <a:rect b="b" l="l" r="r" t="t"/>
                <a:pathLst>
                  <a:path extrusionOk="0" h="186" w="254">
                    <a:moveTo>
                      <a:pt x="187" y="1"/>
                    </a:moveTo>
                    <a:lnTo>
                      <a:pt x="196" y="8"/>
                    </a:lnTo>
                    <a:lnTo>
                      <a:pt x="199" y="24"/>
                    </a:lnTo>
                    <a:lnTo>
                      <a:pt x="196" y="39"/>
                    </a:lnTo>
                    <a:lnTo>
                      <a:pt x="217" y="38"/>
                    </a:lnTo>
                    <a:lnTo>
                      <a:pt x="233" y="25"/>
                    </a:lnTo>
                    <a:lnTo>
                      <a:pt x="244" y="25"/>
                    </a:lnTo>
                    <a:lnTo>
                      <a:pt x="250" y="28"/>
                    </a:lnTo>
                    <a:lnTo>
                      <a:pt x="253" y="34"/>
                    </a:lnTo>
                    <a:lnTo>
                      <a:pt x="247" y="38"/>
                    </a:lnTo>
                    <a:lnTo>
                      <a:pt x="234" y="38"/>
                    </a:lnTo>
                    <a:lnTo>
                      <a:pt x="193" y="55"/>
                    </a:lnTo>
                    <a:lnTo>
                      <a:pt x="200" y="76"/>
                    </a:lnTo>
                    <a:lnTo>
                      <a:pt x="185" y="101"/>
                    </a:lnTo>
                    <a:lnTo>
                      <a:pt x="170" y="98"/>
                    </a:lnTo>
                    <a:lnTo>
                      <a:pt x="153" y="125"/>
                    </a:lnTo>
                    <a:lnTo>
                      <a:pt x="153" y="143"/>
                    </a:lnTo>
                    <a:lnTo>
                      <a:pt x="132" y="139"/>
                    </a:lnTo>
                    <a:lnTo>
                      <a:pt x="119" y="149"/>
                    </a:lnTo>
                    <a:lnTo>
                      <a:pt x="104" y="152"/>
                    </a:lnTo>
                    <a:lnTo>
                      <a:pt x="102" y="163"/>
                    </a:lnTo>
                    <a:lnTo>
                      <a:pt x="102" y="180"/>
                    </a:lnTo>
                    <a:lnTo>
                      <a:pt x="76" y="186"/>
                    </a:lnTo>
                    <a:lnTo>
                      <a:pt x="39" y="182"/>
                    </a:lnTo>
                    <a:lnTo>
                      <a:pt x="30" y="181"/>
                    </a:lnTo>
                    <a:lnTo>
                      <a:pt x="8" y="180"/>
                    </a:lnTo>
                    <a:lnTo>
                      <a:pt x="8" y="180"/>
                    </a:lnTo>
                    <a:lnTo>
                      <a:pt x="14" y="167"/>
                    </a:lnTo>
                    <a:lnTo>
                      <a:pt x="24" y="152"/>
                    </a:lnTo>
                    <a:lnTo>
                      <a:pt x="16" y="142"/>
                    </a:lnTo>
                    <a:lnTo>
                      <a:pt x="9" y="148"/>
                    </a:lnTo>
                    <a:lnTo>
                      <a:pt x="4" y="138"/>
                    </a:lnTo>
                    <a:lnTo>
                      <a:pt x="5" y="124"/>
                    </a:lnTo>
                    <a:lnTo>
                      <a:pt x="1" y="97"/>
                    </a:lnTo>
                    <a:lnTo>
                      <a:pt x="14" y="79"/>
                    </a:lnTo>
                    <a:lnTo>
                      <a:pt x="14" y="64"/>
                    </a:lnTo>
                    <a:lnTo>
                      <a:pt x="29" y="67"/>
                    </a:lnTo>
                    <a:lnTo>
                      <a:pt x="39" y="74"/>
                    </a:lnTo>
                    <a:lnTo>
                      <a:pt x="43" y="64"/>
                    </a:lnTo>
                    <a:lnTo>
                      <a:pt x="76" y="45"/>
                    </a:lnTo>
                    <a:lnTo>
                      <a:pt x="84" y="28"/>
                    </a:lnTo>
                    <a:lnTo>
                      <a:pt x="105" y="27"/>
                    </a:lnTo>
                    <a:lnTo>
                      <a:pt x="132" y="32"/>
                    </a:lnTo>
                    <a:lnTo>
                      <a:pt x="144" y="33"/>
                    </a:lnTo>
                    <a:lnTo>
                      <a:pt x="170" y="23"/>
                    </a:lnTo>
                    <a:lnTo>
                      <a:pt x="178" y="12"/>
                    </a:lnTo>
                    <a:lnTo>
                      <a:pt x="187" y="1"/>
                    </a:lnTo>
                    <a:close/>
                    <a:moveTo>
                      <a:pt x="187" y="0"/>
                    </a:moveTo>
                    <a:lnTo>
                      <a:pt x="187" y="0"/>
                    </a:lnTo>
                    <a:lnTo>
                      <a:pt x="178" y="12"/>
                    </a:lnTo>
                    <a:lnTo>
                      <a:pt x="170" y="22"/>
                    </a:lnTo>
                    <a:lnTo>
                      <a:pt x="144" y="33"/>
                    </a:lnTo>
                    <a:lnTo>
                      <a:pt x="132" y="31"/>
                    </a:lnTo>
                    <a:lnTo>
                      <a:pt x="105" y="27"/>
                    </a:lnTo>
                    <a:lnTo>
                      <a:pt x="105" y="27"/>
                    </a:lnTo>
                    <a:lnTo>
                      <a:pt x="105" y="27"/>
                    </a:lnTo>
                    <a:lnTo>
                      <a:pt x="84" y="27"/>
                    </a:lnTo>
                    <a:lnTo>
                      <a:pt x="84" y="27"/>
                    </a:lnTo>
                    <a:lnTo>
                      <a:pt x="84" y="28"/>
                    </a:lnTo>
                    <a:lnTo>
                      <a:pt x="76" y="44"/>
                    </a:lnTo>
                    <a:lnTo>
                      <a:pt x="43" y="64"/>
                    </a:lnTo>
                    <a:lnTo>
                      <a:pt x="43" y="64"/>
                    </a:lnTo>
                    <a:lnTo>
                      <a:pt x="43" y="64"/>
                    </a:lnTo>
                    <a:lnTo>
                      <a:pt x="39" y="74"/>
                    </a:lnTo>
                    <a:lnTo>
                      <a:pt x="30" y="67"/>
                    </a:lnTo>
                    <a:lnTo>
                      <a:pt x="30" y="67"/>
                    </a:lnTo>
                    <a:lnTo>
                      <a:pt x="29" y="67"/>
                    </a:lnTo>
                    <a:lnTo>
                      <a:pt x="14" y="64"/>
                    </a:lnTo>
                    <a:lnTo>
                      <a:pt x="14" y="64"/>
                    </a:lnTo>
                    <a:lnTo>
                      <a:pt x="14" y="64"/>
                    </a:lnTo>
                    <a:lnTo>
                      <a:pt x="14" y="79"/>
                    </a:lnTo>
                    <a:lnTo>
                      <a:pt x="0" y="97"/>
                    </a:lnTo>
                    <a:lnTo>
                      <a:pt x="0" y="97"/>
                    </a:lnTo>
                    <a:lnTo>
                      <a:pt x="0" y="97"/>
                    </a:lnTo>
                    <a:lnTo>
                      <a:pt x="5" y="124"/>
                    </a:lnTo>
                    <a:lnTo>
                      <a:pt x="3" y="138"/>
                    </a:lnTo>
                    <a:lnTo>
                      <a:pt x="3" y="138"/>
                    </a:lnTo>
                    <a:lnTo>
                      <a:pt x="3" y="138"/>
                    </a:lnTo>
                    <a:lnTo>
                      <a:pt x="8" y="148"/>
                    </a:lnTo>
                    <a:lnTo>
                      <a:pt x="8" y="148"/>
                    </a:lnTo>
                    <a:lnTo>
                      <a:pt x="9" y="148"/>
                    </a:lnTo>
                    <a:lnTo>
                      <a:pt x="16" y="143"/>
                    </a:lnTo>
                    <a:lnTo>
                      <a:pt x="23" y="152"/>
                    </a:lnTo>
                    <a:lnTo>
                      <a:pt x="14" y="167"/>
                    </a:lnTo>
                    <a:lnTo>
                      <a:pt x="14" y="167"/>
                    </a:lnTo>
                    <a:lnTo>
                      <a:pt x="14" y="167"/>
                    </a:lnTo>
                    <a:lnTo>
                      <a:pt x="8" y="180"/>
                    </a:lnTo>
                    <a:lnTo>
                      <a:pt x="8" y="180"/>
                    </a:lnTo>
                    <a:lnTo>
                      <a:pt x="8" y="180"/>
                    </a:lnTo>
                    <a:lnTo>
                      <a:pt x="8" y="181"/>
                    </a:lnTo>
                    <a:lnTo>
                      <a:pt x="8" y="181"/>
                    </a:lnTo>
                    <a:lnTo>
                      <a:pt x="30" y="182"/>
                    </a:lnTo>
                    <a:lnTo>
                      <a:pt x="39" y="182"/>
                    </a:lnTo>
                    <a:lnTo>
                      <a:pt x="76" y="186"/>
                    </a:lnTo>
                    <a:lnTo>
                      <a:pt x="76" y="186"/>
                    </a:lnTo>
                    <a:lnTo>
                      <a:pt x="77" y="186"/>
                    </a:lnTo>
                    <a:lnTo>
                      <a:pt x="102" y="181"/>
                    </a:lnTo>
                    <a:lnTo>
                      <a:pt x="102" y="180"/>
                    </a:lnTo>
                    <a:lnTo>
                      <a:pt x="102" y="180"/>
                    </a:lnTo>
                    <a:lnTo>
                      <a:pt x="102" y="163"/>
                    </a:lnTo>
                    <a:lnTo>
                      <a:pt x="104" y="152"/>
                    </a:lnTo>
                    <a:lnTo>
                      <a:pt x="119" y="150"/>
                    </a:lnTo>
                    <a:lnTo>
                      <a:pt x="119" y="150"/>
                    </a:lnTo>
                    <a:lnTo>
                      <a:pt x="119" y="149"/>
                    </a:lnTo>
                    <a:lnTo>
                      <a:pt x="132" y="140"/>
                    </a:lnTo>
                    <a:lnTo>
                      <a:pt x="153" y="144"/>
                    </a:lnTo>
                    <a:lnTo>
                      <a:pt x="154" y="144"/>
                    </a:lnTo>
                    <a:lnTo>
                      <a:pt x="154" y="143"/>
                    </a:lnTo>
                    <a:lnTo>
                      <a:pt x="154" y="125"/>
                    </a:lnTo>
                    <a:lnTo>
                      <a:pt x="170" y="99"/>
                    </a:lnTo>
                    <a:lnTo>
                      <a:pt x="185" y="101"/>
                    </a:lnTo>
                    <a:lnTo>
                      <a:pt x="185" y="101"/>
                    </a:lnTo>
                    <a:lnTo>
                      <a:pt x="185" y="101"/>
                    </a:lnTo>
                    <a:lnTo>
                      <a:pt x="200" y="76"/>
                    </a:lnTo>
                    <a:lnTo>
                      <a:pt x="200" y="76"/>
                    </a:lnTo>
                    <a:lnTo>
                      <a:pt x="200" y="76"/>
                    </a:lnTo>
                    <a:lnTo>
                      <a:pt x="193" y="55"/>
                    </a:lnTo>
                    <a:lnTo>
                      <a:pt x="235" y="38"/>
                    </a:lnTo>
                    <a:lnTo>
                      <a:pt x="247" y="38"/>
                    </a:lnTo>
                    <a:lnTo>
                      <a:pt x="247" y="38"/>
                    </a:lnTo>
                    <a:lnTo>
                      <a:pt x="247" y="38"/>
                    </a:lnTo>
                    <a:lnTo>
                      <a:pt x="253" y="34"/>
                    </a:lnTo>
                    <a:lnTo>
                      <a:pt x="254" y="34"/>
                    </a:lnTo>
                    <a:lnTo>
                      <a:pt x="254" y="34"/>
                    </a:lnTo>
                    <a:lnTo>
                      <a:pt x="250" y="28"/>
                    </a:lnTo>
                    <a:lnTo>
                      <a:pt x="250" y="28"/>
                    </a:lnTo>
                    <a:lnTo>
                      <a:pt x="250" y="28"/>
                    </a:lnTo>
                    <a:lnTo>
                      <a:pt x="244" y="25"/>
                    </a:lnTo>
                    <a:lnTo>
                      <a:pt x="244" y="25"/>
                    </a:lnTo>
                    <a:lnTo>
                      <a:pt x="244" y="25"/>
                    </a:lnTo>
                    <a:lnTo>
                      <a:pt x="233" y="25"/>
                    </a:lnTo>
                    <a:lnTo>
                      <a:pt x="233" y="25"/>
                    </a:lnTo>
                    <a:lnTo>
                      <a:pt x="233" y="25"/>
                    </a:lnTo>
                    <a:lnTo>
                      <a:pt x="216" y="37"/>
                    </a:lnTo>
                    <a:lnTo>
                      <a:pt x="196" y="39"/>
                    </a:lnTo>
                    <a:lnTo>
                      <a:pt x="199" y="25"/>
                    </a:lnTo>
                    <a:lnTo>
                      <a:pt x="199" y="24"/>
                    </a:lnTo>
                    <a:lnTo>
                      <a:pt x="199" y="24"/>
                    </a:lnTo>
                    <a:lnTo>
                      <a:pt x="196" y="8"/>
                    </a:lnTo>
                    <a:lnTo>
                      <a:pt x="196" y="7"/>
                    </a:lnTo>
                    <a:lnTo>
                      <a:pt x="196" y="7"/>
                    </a:lnTo>
                    <a:lnTo>
                      <a:pt x="188" y="0"/>
                    </a:lnTo>
                    <a:lnTo>
                      <a:pt x="187" y="0"/>
                    </a:lnTo>
                    <a:lnTo>
                      <a:pt x="18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0" name="Google Shape;1060;p14"/>
              <p:cNvSpPr/>
              <p:nvPr/>
            </p:nvSpPr>
            <p:spPr>
              <a:xfrm>
                <a:off x="4042" y="1636"/>
                <a:ext cx="254" cy="186"/>
              </a:xfrm>
              <a:custGeom>
                <a:rect b="b" l="l" r="r" t="t"/>
                <a:pathLst>
                  <a:path extrusionOk="0" h="186" w="254">
                    <a:moveTo>
                      <a:pt x="187" y="1"/>
                    </a:moveTo>
                    <a:lnTo>
                      <a:pt x="196" y="8"/>
                    </a:lnTo>
                    <a:lnTo>
                      <a:pt x="199" y="24"/>
                    </a:lnTo>
                    <a:lnTo>
                      <a:pt x="196" y="39"/>
                    </a:lnTo>
                    <a:lnTo>
                      <a:pt x="217" y="38"/>
                    </a:lnTo>
                    <a:lnTo>
                      <a:pt x="233" y="25"/>
                    </a:lnTo>
                    <a:lnTo>
                      <a:pt x="244" y="25"/>
                    </a:lnTo>
                    <a:lnTo>
                      <a:pt x="250" y="28"/>
                    </a:lnTo>
                    <a:lnTo>
                      <a:pt x="253" y="34"/>
                    </a:lnTo>
                    <a:lnTo>
                      <a:pt x="247" y="38"/>
                    </a:lnTo>
                    <a:lnTo>
                      <a:pt x="234" y="38"/>
                    </a:lnTo>
                    <a:lnTo>
                      <a:pt x="193" y="55"/>
                    </a:lnTo>
                    <a:lnTo>
                      <a:pt x="200" y="76"/>
                    </a:lnTo>
                    <a:lnTo>
                      <a:pt x="185" y="101"/>
                    </a:lnTo>
                    <a:lnTo>
                      <a:pt x="170" y="98"/>
                    </a:lnTo>
                    <a:lnTo>
                      <a:pt x="153" y="125"/>
                    </a:lnTo>
                    <a:lnTo>
                      <a:pt x="153" y="143"/>
                    </a:lnTo>
                    <a:lnTo>
                      <a:pt x="132" y="139"/>
                    </a:lnTo>
                    <a:lnTo>
                      <a:pt x="119" y="149"/>
                    </a:lnTo>
                    <a:lnTo>
                      <a:pt x="104" y="152"/>
                    </a:lnTo>
                    <a:lnTo>
                      <a:pt x="102" y="163"/>
                    </a:lnTo>
                    <a:lnTo>
                      <a:pt x="102" y="180"/>
                    </a:lnTo>
                    <a:lnTo>
                      <a:pt x="76" y="186"/>
                    </a:lnTo>
                    <a:lnTo>
                      <a:pt x="39" y="182"/>
                    </a:lnTo>
                    <a:lnTo>
                      <a:pt x="30" y="181"/>
                    </a:lnTo>
                    <a:lnTo>
                      <a:pt x="8" y="180"/>
                    </a:lnTo>
                    <a:lnTo>
                      <a:pt x="8" y="180"/>
                    </a:lnTo>
                    <a:lnTo>
                      <a:pt x="14" y="167"/>
                    </a:lnTo>
                    <a:lnTo>
                      <a:pt x="24" y="152"/>
                    </a:lnTo>
                    <a:lnTo>
                      <a:pt x="16" y="142"/>
                    </a:lnTo>
                    <a:lnTo>
                      <a:pt x="9" y="148"/>
                    </a:lnTo>
                    <a:lnTo>
                      <a:pt x="4" y="138"/>
                    </a:lnTo>
                    <a:lnTo>
                      <a:pt x="5" y="124"/>
                    </a:lnTo>
                    <a:lnTo>
                      <a:pt x="1" y="97"/>
                    </a:lnTo>
                    <a:lnTo>
                      <a:pt x="14" y="79"/>
                    </a:lnTo>
                    <a:lnTo>
                      <a:pt x="14" y="64"/>
                    </a:lnTo>
                    <a:lnTo>
                      <a:pt x="29" y="67"/>
                    </a:lnTo>
                    <a:lnTo>
                      <a:pt x="39" y="74"/>
                    </a:lnTo>
                    <a:lnTo>
                      <a:pt x="43" y="64"/>
                    </a:lnTo>
                    <a:lnTo>
                      <a:pt x="76" y="45"/>
                    </a:lnTo>
                    <a:lnTo>
                      <a:pt x="84" y="28"/>
                    </a:lnTo>
                    <a:lnTo>
                      <a:pt x="105" y="27"/>
                    </a:lnTo>
                    <a:lnTo>
                      <a:pt x="132" y="32"/>
                    </a:lnTo>
                    <a:lnTo>
                      <a:pt x="144" y="33"/>
                    </a:lnTo>
                    <a:lnTo>
                      <a:pt x="170" y="23"/>
                    </a:lnTo>
                    <a:lnTo>
                      <a:pt x="178" y="12"/>
                    </a:lnTo>
                    <a:lnTo>
                      <a:pt x="187" y="1"/>
                    </a:lnTo>
                    <a:moveTo>
                      <a:pt x="187" y="0"/>
                    </a:moveTo>
                    <a:lnTo>
                      <a:pt x="187" y="0"/>
                    </a:lnTo>
                    <a:lnTo>
                      <a:pt x="178" y="12"/>
                    </a:lnTo>
                    <a:lnTo>
                      <a:pt x="170" y="22"/>
                    </a:lnTo>
                    <a:lnTo>
                      <a:pt x="144" y="33"/>
                    </a:lnTo>
                    <a:lnTo>
                      <a:pt x="132" y="31"/>
                    </a:lnTo>
                    <a:lnTo>
                      <a:pt x="105" y="27"/>
                    </a:lnTo>
                    <a:lnTo>
                      <a:pt x="105" y="27"/>
                    </a:lnTo>
                    <a:lnTo>
                      <a:pt x="105" y="27"/>
                    </a:lnTo>
                    <a:lnTo>
                      <a:pt x="84" y="27"/>
                    </a:lnTo>
                    <a:lnTo>
                      <a:pt x="84" y="27"/>
                    </a:lnTo>
                    <a:lnTo>
                      <a:pt x="84" y="28"/>
                    </a:lnTo>
                    <a:lnTo>
                      <a:pt x="76" y="44"/>
                    </a:lnTo>
                    <a:lnTo>
                      <a:pt x="43" y="64"/>
                    </a:lnTo>
                    <a:lnTo>
                      <a:pt x="43" y="64"/>
                    </a:lnTo>
                    <a:lnTo>
                      <a:pt x="43" y="64"/>
                    </a:lnTo>
                    <a:lnTo>
                      <a:pt x="39" y="74"/>
                    </a:lnTo>
                    <a:lnTo>
                      <a:pt x="30" y="67"/>
                    </a:lnTo>
                    <a:lnTo>
                      <a:pt x="30" y="67"/>
                    </a:lnTo>
                    <a:lnTo>
                      <a:pt x="29" y="67"/>
                    </a:lnTo>
                    <a:lnTo>
                      <a:pt x="14" y="64"/>
                    </a:lnTo>
                    <a:lnTo>
                      <a:pt x="14" y="64"/>
                    </a:lnTo>
                    <a:lnTo>
                      <a:pt x="14" y="64"/>
                    </a:lnTo>
                    <a:lnTo>
                      <a:pt x="14" y="79"/>
                    </a:lnTo>
                    <a:lnTo>
                      <a:pt x="0" y="97"/>
                    </a:lnTo>
                    <a:lnTo>
                      <a:pt x="0" y="97"/>
                    </a:lnTo>
                    <a:lnTo>
                      <a:pt x="0" y="97"/>
                    </a:lnTo>
                    <a:lnTo>
                      <a:pt x="5" y="124"/>
                    </a:lnTo>
                    <a:lnTo>
                      <a:pt x="3" y="138"/>
                    </a:lnTo>
                    <a:lnTo>
                      <a:pt x="3" y="138"/>
                    </a:lnTo>
                    <a:lnTo>
                      <a:pt x="3" y="138"/>
                    </a:lnTo>
                    <a:lnTo>
                      <a:pt x="8" y="148"/>
                    </a:lnTo>
                    <a:lnTo>
                      <a:pt x="8" y="148"/>
                    </a:lnTo>
                    <a:lnTo>
                      <a:pt x="9" y="148"/>
                    </a:lnTo>
                    <a:lnTo>
                      <a:pt x="16" y="143"/>
                    </a:lnTo>
                    <a:lnTo>
                      <a:pt x="23" y="152"/>
                    </a:lnTo>
                    <a:lnTo>
                      <a:pt x="14" y="167"/>
                    </a:lnTo>
                    <a:lnTo>
                      <a:pt x="14" y="167"/>
                    </a:lnTo>
                    <a:lnTo>
                      <a:pt x="14" y="167"/>
                    </a:lnTo>
                    <a:lnTo>
                      <a:pt x="8" y="180"/>
                    </a:lnTo>
                    <a:lnTo>
                      <a:pt x="8" y="180"/>
                    </a:lnTo>
                    <a:lnTo>
                      <a:pt x="8" y="180"/>
                    </a:lnTo>
                    <a:lnTo>
                      <a:pt x="8" y="181"/>
                    </a:lnTo>
                    <a:lnTo>
                      <a:pt x="8" y="181"/>
                    </a:lnTo>
                    <a:lnTo>
                      <a:pt x="30" y="182"/>
                    </a:lnTo>
                    <a:lnTo>
                      <a:pt x="39" y="182"/>
                    </a:lnTo>
                    <a:lnTo>
                      <a:pt x="76" y="186"/>
                    </a:lnTo>
                    <a:lnTo>
                      <a:pt x="76" y="186"/>
                    </a:lnTo>
                    <a:lnTo>
                      <a:pt x="77" y="186"/>
                    </a:lnTo>
                    <a:lnTo>
                      <a:pt x="102" y="181"/>
                    </a:lnTo>
                    <a:lnTo>
                      <a:pt x="102" y="180"/>
                    </a:lnTo>
                    <a:lnTo>
                      <a:pt x="102" y="180"/>
                    </a:lnTo>
                    <a:lnTo>
                      <a:pt x="102" y="163"/>
                    </a:lnTo>
                    <a:lnTo>
                      <a:pt x="104" y="152"/>
                    </a:lnTo>
                    <a:lnTo>
                      <a:pt x="119" y="150"/>
                    </a:lnTo>
                    <a:lnTo>
                      <a:pt x="119" y="150"/>
                    </a:lnTo>
                    <a:lnTo>
                      <a:pt x="119" y="149"/>
                    </a:lnTo>
                    <a:lnTo>
                      <a:pt x="132" y="140"/>
                    </a:lnTo>
                    <a:lnTo>
                      <a:pt x="153" y="144"/>
                    </a:lnTo>
                    <a:lnTo>
                      <a:pt x="154" y="144"/>
                    </a:lnTo>
                    <a:lnTo>
                      <a:pt x="154" y="143"/>
                    </a:lnTo>
                    <a:lnTo>
                      <a:pt x="154" y="125"/>
                    </a:lnTo>
                    <a:lnTo>
                      <a:pt x="170" y="99"/>
                    </a:lnTo>
                    <a:lnTo>
                      <a:pt x="185" y="101"/>
                    </a:lnTo>
                    <a:lnTo>
                      <a:pt x="185" y="101"/>
                    </a:lnTo>
                    <a:lnTo>
                      <a:pt x="185" y="101"/>
                    </a:lnTo>
                    <a:lnTo>
                      <a:pt x="200" y="76"/>
                    </a:lnTo>
                    <a:lnTo>
                      <a:pt x="200" y="76"/>
                    </a:lnTo>
                    <a:lnTo>
                      <a:pt x="200" y="76"/>
                    </a:lnTo>
                    <a:lnTo>
                      <a:pt x="193" y="55"/>
                    </a:lnTo>
                    <a:lnTo>
                      <a:pt x="235" y="38"/>
                    </a:lnTo>
                    <a:lnTo>
                      <a:pt x="247" y="38"/>
                    </a:lnTo>
                    <a:lnTo>
                      <a:pt x="247" y="38"/>
                    </a:lnTo>
                    <a:lnTo>
                      <a:pt x="247" y="38"/>
                    </a:lnTo>
                    <a:lnTo>
                      <a:pt x="253" y="34"/>
                    </a:lnTo>
                    <a:lnTo>
                      <a:pt x="254" y="34"/>
                    </a:lnTo>
                    <a:lnTo>
                      <a:pt x="254" y="34"/>
                    </a:lnTo>
                    <a:lnTo>
                      <a:pt x="250" y="28"/>
                    </a:lnTo>
                    <a:lnTo>
                      <a:pt x="250" y="28"/>
                    </a:lnTo>
                    <a:lnTo>
                      <a:pt x="250" y="28"/>
                    </a:lnTo>
                    <a:lnTo>
                      <a:pt x="244" y="25"/>
                    </a:lnTo>
                    <a:lnTo>
                      <a:pt x="244" y="25"/>
                    </a:lnTo>
                    <a:lnTo>
                      <a:pt x="244" y="25"/>
                    </a:lnTo>
                    <a:lnTo>
                      <a:pt x="233" y="25"/>
                    </a:lnTo>
                    <a:lnTo>
                      <a:pt x="233" y="25"/>
                    </a:lnTo>
                    <a:lnTo>
                      <a:pt x="233" y="25"/>
                    </a:lnTo>
                    <a:lnTo>
                      <a:pt x="216" y="37"/>
                    </a:lnTo>
                    <a:lnTo>
                      <a:pt x="196" y="39"/>
                    </a:lnTo>
                    <a:lnTo>
                      <a:pt x="199" y="25"/>
                    </a:lnTo>
                    <a:lnTo>
                      <a:pt x="199" y="24"/>
                    </a:lnTo>
                    <a:lnTo>
                      <a:pt x="199" y="24"/>
                    </a:lnTo>
                    <a:lnTo>
                      <a:pt x="196" y="8"/>
                    </a:lnTo>
                    <a:lnTo>
                      <a:pt x="196" y="7"/>
                    </a:lnTo>
                    <a:lnTo>
                      <a:pt x="196" y="7"/>
                    </a:lnTo>
                    <a:lnTo>
                      <a:pt x="188" y="0"/>
                    </a:lnTo>
                    <a:lnTo>
                      <a:pt x="187" y="0"/>
                    </a:lnTo>
                    <a:lnTo>
                      <a:pt x="18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1" name="Google Shape;1061;p14"/>
              <p:cNvSpPr/>
              <p:nvPr/>
            </p:nvSpPr>
            <p:spPr>
              <a:xfrm>
                <a:off x="4340" y="1706"/>
                <a:ext cx="37" cy="52"/>
              </a:xfrm>
              <a:custGeom>
                <a:rect b="b" l="l" r="r" t="t"/>
                <a:pathLst>
                  <a:path extrusionOk="0" h="52" w="37">
                    <a:moveTo>
                      <a:pt x="31" y="46"/>
                    </a:moveTo>
                    <a:lnTo>
                      <a:pt x="22" y="35"/>
                    </a:lnTo>
                    <a:lnTo>
                      <a:pt x="19" y="23"/>
                    </a:lnTo>
                    <a:lnTo>
                      <a:pt x="11" y="18"/>
                    </a:lnTo>
                    <a:lnTo>
                      <a:pt x="5" y="13"/>
                    </a:lnTo>
                    <a:lnTo>
                      <a:pt x="2" y="10"/>
                    </a:lnTo>
                    <a:lnTo>
                      <a:pt x="0" y="9"/>
                    </a:lnTo>
                    <a:lnTo>
                      <a:pt x="12" y="1"/>
                    </a:lnTo>
                    <a:lnTo>
                      <a:pt x="24" y="0"/>
                    </a:lnTo>
                    <a:lnTo>
                      <a:pt x="31" y="6"/>
                    </a:lnTo>
                    <a:lnTo>
                      <a:pt x="34" y="16"/>
                    </a:lnTo>
                    <a:lnTo>
                      <a:pt x="30" y="26"/>
                    </a:lnTo>
                    <a:lnTo>
                      <a:pt x="30" y="32"/>
                    </a:lnTo>
                    <a:lnTo>
                      <a:pt x="35" y="44"/>
                    </a:lnTo>
                    <a:lnTo>
                      <a:pt x="37" y="49"/>
                    </a:lnTo>
                    <a:lnTo>
                      <a:pt x="31" y="52"/>
                    </a:lnTo>
                    <a:lnTo>
                      <a:pt x="31" y="4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2" name="Google Shape;1062;p14"/>
              <p:cNvSpPr/>
              <p:nvPr/>
            </p:nvSpPr>
            <p:spPr>
              <a:xfrm>
                <a:off x="4339" y="1706"/>
                <a:ext cx="38" cy="53"/>
              </a:xfrm>
              <a:custGeom>
                <a:rect b="b" l="l" r="r" t="t"/>
                <a:pathLst>
                  <a:path extrusionOk="0" h="53" w="38">
                    <a:moveTo>
                      <a:pt x="25" y="1"/>
                    </a:moveTo>
                    <a:lnTo>
                      <a:pt x="32" y="6"/>
                    </a:lnTo>
                    <a:lnTo>
                      <a:pt x="34" y="16"/>
                    </a:lnTo>
                    <a:lnTo>
                      <a:pt x="30" y="26"/>
                    </a:lnTo>
                    <a:lnTo>
                      <a:pt x="31" y="32"/>
                    </a:lnTo>
                    <a:lnTo>
                      <a:pt x="36" y="44"/>
                    </a:lnTo>
                    <a:lnTo>
                      <a:pt x="37" y="49"/>
                    </a:lnTo>
                    <a:lnTo>
                      <a:pt x="33" y="52"/>
                    </a:lnTo>
                    <a:lnTo>
                      <a:pt x="32" y="46"/>
                    </a:lnTo>
                    <a:lnTo>
                      <a:pt x="23" y="35"/>
                    </a:lnTo>
                    <a:lnTo>
                      <a:pt x="20" y="23"/>
                    </a:lnTo>
                    <a:lnTo>
                      <a:pt x="12" y="18"/>
                    </a:lnTo>
                    <a:lnTo>
                      <a:pt x="6" y="12"/>
                    </a:lnTo>
                    <a:lnTo>
                      <a:pt x="3" y="10"/>
                    </a:lnTo>
                    <a:lnTo>
                      <a:pt x="1" y="9"/>
                    </a:lnTo>
                    <a:lnTo>
                      <a:pt x="14" y="1"/>
                    </a:lnTo>
                    <a:lnTo>
                      <a:pt x="25" y="1"/>
                    </a:lnTo>
                    <a:close/>
                    <a:moveTo>
                      <a:pt x="25" y="0"/>
                    </a:moveTo>
                    <a:lnTo>
                      <a:pt x="25" y="0"/>
                    </a:lnTo>
                    <a:lnTo>
                      <a:pt x="14" y="1"/>
                    </a:lnTo>
                    <a:lnTo>
                      <a:pt x="13" y="1"/>
                    </a:lnTo>
                    <a:lnTo>
                      <a:pt x="13" y="1"/>
                    </a:lnTo>
                    <a:lnTo>
                      <a:pt x="1" y="9"/>
                    </a:lnTo>
                    <a:lnTo>
                      <a:pt x="0" y="9"/>
                    </a:lnTo>
                    <a:lnTo>
                      <a:pt x="1" y="10"/>
                    </a:lnTo>
                    <a:lnTo>
                      <a:pt x="3" y="11"/>
                    </a:lnTo>
                    <a:lnTo>
                      <a:pt x="6" y="13"/>
                    </a:lnTo>
                    <a:lnTo>
                      <a:pt x="12" y="19"/>
                    </a:lnTo>
                    <a:lnTo>
                      <a:pt x="12" y="19"/>
                    </a:lnTo>
                    <a:lnTo>
                      <a:pt x="12" y="19"/>
                    </a:lnTo>
                    <a:lnTo>
                      <a:pt x="20" y="23"/>
                    </a:lnTo>
                    <a:lnTo>
                      <a:pt x="22" y="35"/>
                    </a:lnTo>
                    <a:lnTo>
                      <a:pt x="23" y="35"/>
                    </a:lnTo>
                    <a:lnTo>
                      <a:pt x="23" y="35"/>
                    </a:lnTo>
                    <a:lnTo>
                      <a:pt x="31" y="46"/>
                    </a:lnTo>
                    <a:lnTo>
                      <a:pt x="32" y="52"/>
                    </a:lnTo>
                    <a:lnTo>
                      <a:pt x="32" y="53"/>
                    </a:lnTo>
                    <a:lnTo>
                      <a:pt x="33" y="52"/>
                    </a:lnTo>
                    <a:lnTo>
                      <a:pt x="38" y="50"/>
                    </a:lnTo>
                    <a:lnTo>
                      <a:pt x="38" y="49"/>
                    </a:lnTo>
                    <a:lnTo>
                      <a:pt x="38" y="49"/>
                    </a:lnTo>
                    <a:lnTo>
                      <a:pt x="36" y="44"/>
                    </a:lnTo>
                    <a:lnTo>
                      <a:pt x="32" y="32"/>
                    </a:lnTo>
                    <a:lnTo>
                      <a:pt x="31" y="26"/>
                    </a:lnTo>
                    <a:lnTo>
                      <a:pt x="35" y="16"/>
                    </a:lnTo>
                    <a:lnTo>
                      <a:pt x="35" y="16"/>
                    </a:lnTo>
                    <a:lnTo>
                      <a:pt x="35" y="16"/>
                    </a:lnTo>
                    <a:lnTo>
                      <a:pt x="33" y="6"/>
                    </a:lnTo>
                    <a:lnTo>
                      <a:pt x="33" y="6"/>
                    </a:lnTo>
                    <a:lnTo>
                      <a:pt x="33" y="6"/>
                    </a:lnTo>
                    <a:lnTo>
                      <a:pt x="25" y="0"/>
                    </a:lnTo>
                    <a:lnTo>
                      <a:pt x="25" y="0"/>
                    </a:lnTo>
                    <a:lnTo>
                      <a:pt x="2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3" name="Google Shape;1063;p14"/>
              <p:cNvSpPr/>
              <p:nvPr/>
            </p:nvSpPr>
            <p:spPr>
              <a:xfrm>
                <a:off x="4339" y="1706"/>
                <a:ext cx="38" cy="53"/>
              </a:xfrm>
              <a:custGeom>
                <a:rect b="b" l="l" r="r" t="t"/>
                <a:pathLst>
                  <a:path extrusionOk="0" h="53" w="38">
                    <a:moveTo>
                      <a:pt x="25" y="1"/>
                    </a:moveTo>
                    <a:lnTo>
                      <a:pt x="32" y="6"/>
                    </a:lnTo>
                    <a:lnTo>
                      <a:pt x="34" y="16"/>
                    </a:lnTo>
                    <a:lnTo>
                      <a:pt x="30" y="26"/>
                    </a:lnTo>
                    <a:lnTo>
                      <a:pt x="31" y="32"/>
                    </a:lnTo>
                    <a:lnTo>
                      <a:pt x="36" y="44"/>
                    </a:lnTo>
                    <a:lnTo>
                      <a:pt x="37" y="49"/>
                    </a:lnTo>
                    <a:lnTo>
                      <a:pt x="33" y="52"/>
                    </a:lnTo>
                    <a:lnTo>
                      <a:pt x="32" y="46"/>
                    </a:lnTo>
                    <a:lnTo>
                      <a:pt x="23" y="35"/>
                    </a:lnTo>
                    <a:lnTo>
                      <a:pt x="20" y="23"/>
                    </a:lnTo>
                    <a:lnTo>
                      <a:pt x="12" y="18"/>
                    </a:lnTo>
                    <a:lnTo>
                      <a:pt x="6" y="12"/>
                    </a:lnTo>
                    <a:lnTo>
                      <a:pt x="3" y="10"/>
                    </a:lnTo>
                    <a:lnTo>
                      <a:pt x="1" y="9"/>
                    </a:lnTo>
                    <a:lnTo>
                      <a:pt x="14" y="1"/>
                    </a:lnTo>
                    <a:lnTo>
                      <a:pt x="25" y="1"/>
                    </a:lnTo>
                    <a:moveTo>
                      <a:pt x="25" y="0"/>
                    </a:moveTo>
                    <a:lnTo>
                      <a:pt x="25" y="0"/>
                    </a:lnTo>
                    <a:lnTo>
                      <a:pt x="14" y="1"/>
                    </a:lnTo>
                    <a:lnTo>
                      <a:pt x="13" y="1"/>
                    </a:lnTo>
                    <a:lnTo>
                      <a:pt x="13" y="1"/>
                    </a:lnTo>
                    <a:lnTo>
                      <a:pt x="1" y="9"/>
                    </a:lnTo>
                    <a:lnTo>
                      <a:pt x="0" y="9"/>
                    </a:lnTo>
                    <a:lnTo>
                      <a:pt x="1" y="10"/>
                    </a:lnTo>
                    <a:lnTo>
                      <a:pt x="3" y="11"/>
                    </a:lnTo>
                    <a:lnTo>
                      <a:pt x="6" y="13"/>
                    </a:lnTo>
                    <a:lnTo>
                      <a:pt x="12" y="19"/>
                    </a:lnTo>
                    <a:lnTo>
                      <a:pt x="12" y="19"/>
                    </a:lnTo>
                    <a:lnTo>
                      <a:pt x="12" y="19"/>
                    </a:lnTo>
                    <a:lnTo>
                      <a:pt x="20" y="23"/>
                    </a:lnTo>
                    <a:lnTo>
                      <a:pt x="22" y="35"/>
                    </a:lnTo>
                    <a:lnTo>
                      <a:pt x="23" y="35"/>
                    </a:lnTo>
                    <a:lnTo>
                      <a:pt x="23" y="35"/>
                    </a:lnTo>
                    <a:lnTo>
                      <a:pt x="31" y="46"/>
                    </a:lnTo>
                    <a:lnTo>
                      <a:pt x="32" y="52"/>
                    </a:lnTo>
                    <a:lnTo>
                      <a:pt x="32" y="53"/>
                    </a:lnTo>
                    <a:lnTo>
                      <a:pt x="33" y="52"/>
                    </a:lnTo>
                    <a:lnTo>
                      <a:pt x="38" y="50"/>
                    </a:lnTo>
                    <a:lnTo>
                      <a:pt x="38" y="49"/>
                    </a:lnTo>
                    <a:lnTo>
                      <a:pt x="38" y="49"/>
                    </a:lnTo>
                    <a:lnTo>
                      <a:pt x="36" y="44"/>
                    </a:lnTo>
                    <a:lnTo>
                      <a:pt x="32" y="32"/>
                    </a:lnTo>
                    <a:lnTo>
                      <a:pt x="31" y="26"/>
                    </a:lnTo>
                    <a:lnTo>
                      <a:pt x="35" y="16"/>
                    </a:lnTo>
                    <a:lnTo>
                      <a:pt x="35" y="16"/>
                    </a:lnTo>
                    <a:lnTo>
                      <a:pt x="35" y="16"/>
                    </a:lnTo>
                    <a:lnTo>
                      <a:pt x="33" y="6"/>
                    </a:lnTo>
                    <a:lnTo>
                      <a:pt x="33" y="6"/>
                    </a:lnTo>
                    <a:lnTo>
                      <a:pt x="33" y="6"/>
                    </a:lnTo>
                    <a:lnTo>
                      <a:pt x="25" y="0"/>
                    </a:lnTo>
                    <a:lnTo>
                      <a:pt x="25" y="0"/>
                    </a:lnTo>
                    <a:lnTo>
                      <a:pt x="2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4" name="Google Shape;1064;p14"/>
              <p:cNvSpPr/>
              <p:nvPr/>
            </p:nvSpPr>
            <p:spPr>
              <a:xfrm>
                <a:off x="4747" y="1943"/>
                <a:ext cx="130" cy="151"/>
              </a:xfrm>
              <a:custGeom>
                <a:rect b="b" l="l" r="r" t="t"/>
                <a:pathLst>
                  <a:path extrusionOk="0" h="151" w="130">
                    <a:moveTo>
                      <a:pt x="86" y="148"/>
                    </a:moveTo>
                    <a:lnTo>
                      <a:pt x="93" y="126"/>
                    </a:lnTo>
                    <a:lnTo>
                      <a:pt x="91" y="117"/>
                    </a:lnTo>
                    <a:lnTo>
                      <a:pt x="74" y="97"/>
                    </a:lnTo>
                    <a:lnTo>
                      <a:pt x="70" y="78"/>
                    </a:lnTo>
                    <a:lnTo>
                      <a:pt x="60" y="76"/>
                    </a:lnTo>
                    <a:lnTo>
                      <a:pt x="52" y="84"/>
                    </a:lnTo>
                    <a:lnTo>
                      <a:pt x="43" y="84"/>
                    </a:lnTo>
                    <a:lnTo>
                      <a:pt x="38" y="78"/>
                    </a:lnTo>
                    <a:lnTo>
                      <a:pt x="28" y="78"/>
                    </a:lnTo>
                    <a:lnTo>
                      <a:pt x="16" y="90"/>
                    </a:lnTo>
                    <a:lnTo>
                      <a:pt x="10" y="84"/>
                    </a:lnTo>
                    <a:lnTo>
                      <a:pt x="12" y="77"/>
                    </a:lnTo>
                    <a:lnTo>
                      <a:pt x="15" y="58"/>
                    </a:lnTo>
                    <a:lnTo>
                      <a:pt x="4" y="53"/>
                    </a:lnTo>
                    <a:lnTo>
                      <a:pt x="0" y="39"/>
                    </a:lnTo>
                    <a:lnTo>
                      <a:pt x="11" y="27"/>
                    </a:lnTo>
                    <a:lnTo>
                      <a:pt x="17" y="25"/>
                    </a:lnTo>
                    <a:lnTo>
                      <a:pt x="19" y="28"/>
                    </a:lnTo>
                    <a:lnTo>
                      <a:pt x="28" y="29"/>
                    </a:lnTo>
                    <a:lnTo>
                      <a:pt x="25" y="11"/>
                    </a:lnTo>
                    <a:lnTo>
                      <a:pt x="30" y="0"/>
                    </a:lnTo>
                    <a:lnTo>
                      <a:pt x="41" y="4"/>
                    </a:lnTo>
                    <a:lnTo>
                      <a:pt x="43" y="12"/>
                    </a:lnTo>
                    <a:lnTo>
                      <a:pt x="49" y="17"/>
                    </a:lnTo>
                    <a:lnTo>
                      <a:pt x="50" y="31"/>
                    </a:lnTo>
                    <a:lnTo>
                      <a:pt x="69" y="33"/>
                    </a:lnTo>
                    <a:lnTo>
                      <a:pt x="84" y="43"/>
                    </a:lnTo>
                    <a:lnTo>
                      <a:pt x="82" y="68"/>
                    </a:lnTo>
                    <a:lnTo>
                      <a:pt x="94" y="89"/>
                    </a:lnTo>
                    <a:lnTo>
                      <a:pt x="116" y="108"/>
                    </a:lnTo>
                    <a:lnTo>
                      <a:pt x="119" y="115"/>
                    </a:lnTo>
                    <a:lnTo>
                      <a:pt x="130" y="119"/>
                    </a:lnTo>
                    <a:lnTo>
                      <a:pt x="130" y="149"/>
                    </a:lnTo>
                    <a:lnTo>
                      <a:pt x="123" y="148"/>
                    </a:lnTo>
                    <a:lnTo>
                      <a:pt x="115" y="139"/>
                    </a:lnTo>
                    <a:lnTo>
                      <a:pt x="108" y="142"/>
                    </a:lnTo>
                    <a:lnTo>
                      <a:pt x="106" y="151"/>
                    </a:lnTo>
                    <a:lnTo>
                      <a:pt x="86" y="14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5" name="Google Shape;1065;p14"/>
              <p:cNvSpPr/>
              <p:nvPr/>
            </p:nvSpPr>
            <p:spPr>
              <a:xfrm>
                <a:off x="4746" y="1943"/>
                <a:ext cx="132" cy="151"/>
              </a:xfrm>
              <a:custGeom>
                <a:rect b="b" l="l" r="r" t="t"/>
                <a:pathLst>
                  <a:path extrusionOk="0" h="151" w="132">
                    <a:moveTo>
                      <a:pt x="31" y="0"/>
                    </a:moveTo>
                    <a:lnTo>
                      <a:pt x="42" y="4"/>
                    </a:lnTo>
                    <a:lnTo>
                      <a:pt x="43" y="12"/>
                    </a:lnTo>
                    <a:lnTo>
                      <a:pt x="50" y="17"/>
                    </a:lnTo>
                    <a:lnTo>
                      <a:pt x="51" y="31"/>
                    </a:lnTo>
                    <a:lnTo>
                      <a:pt x="70" y="33"/>
                    </a:lnTo>
                    <a:lnTo>
                      <a:pt x="85" y="43"/>
                    </a:lnTo>
                    <a:lnTo>
                      <a:pt x="83" y="68"/>
                    </a:lnTo>
                    <a:lnTo>
                      <a:pt x="95" y="89"/>
                    </a:lnTo>
                    <a:lnTo>
                      <a:pt x="117" y="108"/>
                    </a:lnTo>
                    <a:lnTo>
                      <a:pt x="120" y="115"/>
                    </a:lnTo>
                    <a:lnTo>
                      <a:pt x="131" y="119"/>
                    </a:lnTo>
                    <a:lnTo>
                      <a:pt x="131" y="149"/>
                    </a:lnTo>
                    <a:lnTo>
                      <a:pt x="124" y="148"/>
                    </a:lnTo>
                    <a:lnTo>
                      <a:pt x="116" y="138"/>
                    </a:lnTo>
                    <a:lnTo>
                      <a:pt x="109" y="142"/>
                    </a:lnTo>
                    <a:lnTo>
                      <a:pt x="107" y="151"/>
                    </a:lnTo>
                    <a:lnTo>
                      <a:pt x="88" y="148"/>
                    </a:lnTo>
                    <a:lnTo>
                      <a:pt x="94" y="126"/>
                    </a:lnTo>
                    <a:lnTo>
                      <a:pt x="92" y="117"/>
                    </a:lnTo>
                    <a:lnTo>
                      <a:pt x="75" y="97"/>
                    </a:lnTo>
                    <a:lnTo>
                      <a:pt x="71" y="77"/>
                    </a:lnTo>
                    <a:lnTo>
                      <a:pt x="61" y="76"/>
                    </a:lnTo>
                    <a:lnTo>
                      <a:pt x="53" y="84"/>
                    </a:lnTo>
                    <a:lnTo>
                      <a:pt x="44" y="84"/>
                    </a:lnTo>
                    <a:lnTo>
                      <a:pt x="39" y="78"/>
                    </a:lnTo>
                    <a:lnTo>
                      <a:pt x="29" y="78"/>
                    </a:lnTo>
                    <a:lnTo>
                      <a:pt x="17" y="90"/>
                    </a:lnTo>
                    <a:lnTo>
                      <a:pt x="11" y="84"/>
                    </a:lnTo>
                    <a:lnTo>
                      <a:pt x="13" y="77"/>
                    </a:lnTo>
                    <a:lnTo>
                      <a:pt x="16" y="58"/>
                    </a:lnTo>
                    <a:lnTo>
                      <a:pt x="5" y="53"/>
                    </a:lnTo>
                    <a:lnTo>
                      <a:pt x="1" y="39"/>
                    </a:lnTo>
                    <a:lnTo>
                      <a:pt x="12" y="27"/>
                    </a:lnTo>
                    <a:lnTo>
                      <a:pt x="18" y="25"/>
                    </a:lnTo>
                    <a:lnTo>
                      <a:pt x="20" y="28"/>
                    </a:lnTo>
                    <a:lnTo>
                      <a:pt x="30" y="30"/>
                    </a:lnTo>
                    <a:lnTo>
                      <a:pt x="26" y="11"/>
                    </a:lnTo>
                    <a:lnTo>
                      <a:pt x="31" y="0"/>
                    </a:lnTo>
                    <a:close/>
                    <a:moveTo>
                      <a:pt x="31" y="0"/>
                    </a:moveTo>
                    <a:lnTo>
                      <a:pt x="31" y="0"/>
                    </a:lnTo>
                    <a:lnTo>
                      <a:pt x="26" y="11"/>
                    </a:lnTo>
                    <a:lnTo>
                      <a:pt x="26" y="11"/>
                    </a:lnTo>
                    <a:lnTo>
                      <a:pt x="26" y="12"/>
                    </a:lnTo>
                    <a:lnTo>
                      <a:pt x="29" y="29"/>
                    </a:lnTo>
                    <a:lnTo>
                      <a:pt x="20" y="28"/>
                    </a:lnTo>
                    <a:lnTo>
                      <a:pt x="18" y="25"/>
                    </a:lnTo>
                    <a:lnTo>
                      <a:pt x="18" y="25"/>
                    </a:lnTo>
                    <a:lnTo>
                      <a:pt x="18" y="25"/>
                    </a:lnTo>
                    <a:lnTo>
                      <a:pt x="12" y="27"/>
                    </a:lnTo>
                    <a:lnTo>
                      <a:pt x="12" y="27"/>
                    </a:lnTo>
                    <a:lnTo>
                      <a:pt x="12" y="27"/>
                    </a:lnTo>
                    <a:lnTo>
                      <a:pt x="1" y="39"/>
                    </a:lnTo>
                    <a:lnTo>
                      <a:pt x="0" y="39"/>
                    </a:lnTo>
                    <a:lnTo>
                      <a:pt x="1" y="39"/>
                    </a:lnTo>
                    <a:lnTo>
                      <a:pt x="4" y="53"/>
                    </a:lnTo>
                    <a:lnTo>
                      <a:pt x="4" y="53"/>
                    </a:lnTo>
                    <a:lnTo>
                      <a:pt x="5" y="53"/>
                    </a:lnTo>
                    <a:lnTo>
                      <a:pt x="16" y="58"/>
                    </a:lnTo>
                    <a:lnTo>
                      <a:pt x="13" y="77"/>
                    </a:lnTo>
                    <a:lnTo>
                      <a:pt x="11" y="83"/>
                    </a:lnTo>
                    <a:lnTo>
                      <a:pt x="11" y="84"/>
                    </a:lnTo>
                    <a:lnTo>
                      <a:pt x="11" y="84"/>
                    </a:lnTo>
                    <a:lnTo>
                      <a:pt x="17" y="90"/>
                    </a:lnTo>
                    <a:lnTo>
                      <a:pt x="17" y="90"/>
                    </a:lnTo>
                    <a:lnTo>
                      <a:pt x="17" y="90"/>
                    </a:lnTo>
                    <a:lnTo>
                      <a:pt x="29" y="79"/>
                    </a:lnTo>
                    <a:lnTo>
                      <a:pt x="39" y="79"/>
                    </a:lnTo>
                    <a:lnTo>
                      <a:pt x="44" y="84"/>
                    </a:lnTo>
                    <a:lnTo>
                      <a:pt x="44" y="84"/>
                    </a:lnTo>
                    <a:lnTo>
                      <a:pt x="44" y="84"/>
                    </a:lnTo>
                    <a:lnTo>
                      <a:pt x="53" y="84"/>
                    </a:lnTo>
                    <a:lnTo>
                      <a:pt x="53" y="84"/>
                    </a:lnTo>
                    <a:lnTo>
                      <a:pt x="53" y="84"/>
                    </a:lnTo>
                    <a:lnTo>
                      <a:pt x="61" y="76"/>
                    </a:lnTo>
                    <a:lnTo>
                      <a:pt x="70" y="78"/>
                    </a:lnTo>
                    <a:lnTo>
                      <a:pt x="75" y="97"/>
                    </a:lnTo>
                    <a:lnTo>
                      <a:pt x="75" y="97"/>
                    </a:lnTo>
                    <a:lnTo>
                      <a:pt x="75" y="97"/>
                    </a:lnTo>
                    <a:lnTo>
                      <a:pt x="92" y="117"/>
                    </a:lnTo>
                    <a:lnTo>
                      <a:pt x="94" y="126"/>
                    </a:lnTo>
                    <a:lnTo>
                      <a:pt x="87" y="148"/>
                    </a:lnTo>
                    <a:lnTo>
                      <a:pt x="87" y="148"/>
                    </a:lnTo>
                    <a:lnTo>
                      <a:pt x="88" y="149"/>
                    </a:lnTo>
                    <a:lnTo>
                      <a:pt x="107" y="151"/>
                    </a:lnTo>
                    <a:lnTo>
                      <a:pt x="107" y="151"/>
                    </a:lnTo>
                    <a:lnTo>
                      <a:pt x="107" y="151"/>
                    </a:lnTo>
                    <a:lnTo>
                      <a:pt x="109" y="142"/>
                    </a:lnTo>
                    <a:lnTo>
                      <a:pt x="116" y="139"/>
                    </a:lnTo>
                    <a:lnTo>
                      <a:pt x="124" y="148"/>
                    </a:lnTo>
                    <a:lnTo>
                      <a:pt x="124" y="148"/>
                    </a:lnTo>
                    <a:lnTo>
                      <a:pt x="124" y="149"/>
                    </a:lnTo>
                    <a:lnTo>
                      <a:pt x="131" y="149"/>
                    </a:lnTo>
                    <a:lnTo>
                      <a:pt x="131" y="149"/>
                    </a:lnTo>
                    <a:lnTo>
                      <a:pt x="131" y="149"/>
                    </a:lnTo>
                    <a:lnTo>
                      <a:pt x="132" y="119"/>
                    </a:lnTo>
                    <a:lnTo>
                      <a:pt x="132" y="119"/>
                    </a:lnTo>
                    <a:lnTo>
                      <a:pt x="131" y="119"/>
                    </a:lnTo>
                    <a:lnTo>
                      <a:pt x="120" y="115"/>
                    </a:lnTo>
                    <a:lnTo>
                      <a:pt x="117" y="108"/>
                    </a:lnTo>
                    <a:lnTo>
                      <a:pt x="117" y="108"/>
                    </a:lnTo>
                    <a:lnTo>
                      <a:pt x="117" y="108"/>
                    </a:lnTo>
                    <a:lnTo>
                      <a:pt x="96" y="89"/>
                    </a:lnTo>
                    <a:lnTo>
                      <a:pt x="83" y="68"/>
                    </a:lnTo>
                    <a:lnTo>
                      <a:pt x="85" y="43"/>
                    </a:lnTo>
                    <a:lnTo>
                      <a:pt x="85" y="43"/>
                    </a:lnTo>
                    <a:lnTo>
                      <a:pt x="85" y="42"/>
                    </a:lnTo>
                    <a:lnTo>
                      <a:pt x="70" y="33"/>
                    </a:lnTo>
                    <a:lnTo>
                      <a:pt x="70" y="33"/>
                    </a:lnTo>
                    <a:lnTo>
                      <a:pt x="70" y="33"/>
                    </a:lnTo>
                    <a:lnTo>
                      <a:pt x="51" y="31"/>
                    </a:lnTo>
                    <a:lnTo>
                      <a:pt x="50" y="17"/>
                    </a:lnTo>
                    <a:lnTo>
                      <a:pt x="50" y="17"/>
                    </a:lnTo>
                    <a:lnTo>
                      <a:pt x="50" y="17"/>
                    </a:lnTo>
                    <a:lnTo>
                      <a:pt x="44" y="12"/>
                    </a:lnTo>
                    <a:lnTo>
                      <a:pt x="42" y="4"/>
                    </a:lnTo>
                    <a:lnTo>
                      <a:pt x="42" y="4"/>
                    </a:lnTo>
                    <a:lnTo>
                      <a:pt x="42" y="4"/>
                    </a:lnTo>
                    <a:lnTo>
                      <a:pt x="31" y="0"/>
                    </a:lnTo>
                    <a:lnTo>
                      <a:pt x="31" y="0"/>
                    </a:lnTo>
                    <a:lnTo>
                      <a:pt x="3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6" name="Google Shape;1066;p14"/>
              <p:cNvSpPr/>
              <p:nvPr/>
            </p:nvSpPr>
            <p:spPr>
              <a:xfrm>
                <a:off x="4746" y="1943"/>
                <a:ext cx="132" cy="151"/>
              </a:xfrm>
              <a:custGeom>
                <a:rect b="b" l="l" r="r" t="t"/>
                <a:pathLst>
                  <a:path extrusionOk="0" h="151" w="132">
                    <a:moveTo>
                      <a:pt x="31" y="0"/>
                    </a:moveTo>
                    <a:lnTo>
                      <a:pt x="42" y="4"/>
                    </a:lnTo>
                    <a:lnTo>
                      <a:pt x="43" y="12"/>
                    </a:lnTo>
                    <a:lnTo>
                      <a:pt x="50" y="17"/>
                    </a:lnTo>
                    <a:lnTo>
                      <a:pt x="51" y="31"/>
                    </a:lnTo>
                    <a:lnTo>
                      <a:pt x="70" y="33"/>
                    </a:lnTo>
                    <a:lnTo>
                      <a:pt x="85" y="43"/>
                    </a:lnTo>
                    <a:lnTo>
                      <a:pt x="83" y="68"/>
                    </a:lnTo>
                    <a:lnTo>
                      <a:pt x="95" y="89"/>
                    </a:lnTo>
                    <a:lnTo>
                      <a:pt x="117" y="108"/>
                    </a:lnTo>
                    <a:lnTo>
                      <a:pt x="120" y="115"/>
                    </a:lnTo>
                    <a:lnTo>
                      <a:pt x="131" y="119"/>
                    </a:lnTo>
                    <a:lnTo>
                      <a:pt x="131" y="149"/>
                    </a:lnTo>
                    <a:lnTo>
                      <a:pt x="124" y="148"/>
                    </a:lnTo>
                    <a:lnTo>
                      <a:pt x="116" y="138"/>
                    </a:lnTo>
                    <a:lnTo>
                      <a:pt x="109" y="142"/>
                    </a:lnTo>
                    <a:lnTo>
                      <a:pt x="107" y="151"/>
                    </a:lnTo>
                    <a:lnTo>
                      <a:pt x="88" y="148"/>
                    </a:lnTo>
                    <a:lnTo>
                      <a:pt x="94" y="126"/>
                    </a:lnTo>
                    <a:lnTo>
                      <a:pt x="92" y="117"/>
                    </a:lnTo>
                    <a:lnTo>
                      <a:pt x="75" y="97"/>
                    </a:lnTo>
                    <a:lnTo>
                      <a:pt x="71" y="77"/>
                    </a:lnTo>
                    <a:lnTo>
                      <a:pt x="61" y="76"/>
                    </a:lnTo>
                    <a:lnTo>
                      <a:pt x="53" y="84"/>
                    </a:lnTo>
                    <a:lnTo>
                      <a:pt x="44" y="84"/>
                    </a:lnTo>
                    <a:lnTo>
                      <a:pt x="39" y="78"/>
                    </a:lnTo>
                    <a:lnTo>
                      <a:pt x="29" y="78"/>
                    </a:lnTo>
                    <a:lnTo>
                      <a:pt x="17" y="90"/>
                    </a:lnTo>
                    <a:lnTo>
                      <a:pt x="11" y="84"/>
                    </a:lnTo>
                    <a:lnTo>
                      <a:pt x="13" y="77"/>
                    </a:lnTo>
                    <a:lnTo>
                      <a:pt x="16" y="58"/>
                    </a:lnTo>
                    <a:lnTo>
                      <a:pt x="5" y="53"/>
                    </a:lnTo>
                    <a:lnTo>
                      <a:pt x="1" y="39"/>
                    </a:lnTo>
                    <a:lnTo>
                      <a:pt x="12" y="27"/>
                    </a:lnTo>
                    <a:lnTo>
                      <a:pt x="18" y="25"/>
                    </a:lnTo>
                    <a:lnTo>
                      <a:pt x="20" y="28"/>
                    </a:lnTo>
                    <a:lnTo>
                      <a:pt x="30" y="30"/>
                    </a:lnTo>
                    <a:lnTo>
                      <a:pt x="26" y="11"/>
                    </a:lnTo>
                    <a:lnTo>
                      <a:pt x="31" y="0"/>
                    </a:lnTo>
                    <a:moveTo>
                      <a:pt x="31" y="0"/>
                    </a:moveTo>
                    <a:lnTo>
                      <a:pt x="31" y="0"/>
                    </a:lnTo>
                    <a:lnTo>
                      <a:pt x="26" y="11"/>
                    </a:lnTo>
                    <a:lnTo>
                      <a:pt x="26" y="11"/>
                    </a:lnTo>
                    <a:lnTo>
                      <a:pt x="26" y="12"/>
                    </a:lnTo>
                    <a:lnTo>
                      <a:pt x="29" y="29"/>
                    </a:lnTo>
                    <a:lnTo>
                      <a:pt x="20" y="28"/>
                    </a:lnTo>
                    <a:lnTo>
                      <a:pt x="18" y="25"/>
                    </a:lnTo>
                    <a:lnTo>
                      <a:pt x="18" y="25"/>
                    </a:lnTo>
                    <a:lnTo>
                      <a:pt x="18" y="25"/>
                    </a:lnTo>
                    <a:lnTo>
                      <a:pt x="12" y="27"/>
                    </a:lnTo>
                    <a:lnTo>
                      <a:pt x="12" y="27"/>
                    </a:lnTo>
                    <a:lnTo>
                      <a:pt x="12" y="27"/>
                    </a:lnTo>
                    <a:lnTo>
                      <a:pt x="1" y="39"/>
                    </a:lnTo>
                    <a:lnTo>
                      <a:pt x="0" y="39"/>
                    </a:lnTo>
                    <a:lnTo>
                      <a:pt x="1" y="39"/>
                    </a:lnTo>
                    <a:lnTo>
                      <a:pt x="4" y="53"/>
                    </a:lnTo>
                    <a:lnTo>
                      <a:pt x="4" y="53"/>
                    </a:lnTo>
                    <a:lnTo>
                      <a:pt x="5" y="53"/>
                    </a:lnTo>
                    <a:lnTo>
                      <a:pt x="16" y="58"/>
                    </a:lnTo>
                    <a:lnTo>
                      <a:pt x="13" y="77"/>
                    </a:lnTo>
                    <a:lnTo>
                      <a:pt x="11" y="83"/>
                    </a:lnTo>
                    <a:lnTo>
                      <a:pt x="11" y="84"/>
                    </a:lnTo>
                    <a:lnTo>
                      <a:pt x="11" y="84"/>
                    </a:lnTo>
                    <a:lnTo>
                      <a:pt x="17" y="90"/>
                    </a:lnTo>
                    <a:lnTo>
                      <a:pt x="17" y="90"/>
                    </a:lnTo>
                    <a:lnTo>
                      <a:pt x="17" y="90"/>
                    </a:lnTo>
                    <a:lnTo>
                      <a:pt x="29" y="79"/>
                    </a:lnTo>
                    <a:lnTo>
                      <a:pt x="39" y="79"/>
                    </a:lnTo>
                    <a:lnTo>
                      <a:pt x="44" y="84"/>
                    </a:lnTo>
                    <a:lnTo>
                      <a:pt x="44" y="84"/>
                    </a:lnTo>
                    <a:lnTo>
                      <a:pt x="44" y="84"/>
                    </a:lnTo>
                    <a:lnTo>
                      <a:pt x="53" y="84"/>
                    </a:lnTo>
                    <a:lnTo>
                      <a:pt x="53" y="84"/>
                    </a:lnTo>
                    <a:lnTo>
                      <a:pt x="53" y="84"/>
                    </a:lnTo>
                    <a:lnTo>
                      <a:pt x="61" y="76"/>
                    </a:lnTo>
                    <a:lnTo>
                      <a:pt x="70" y="78"/>
                    </a:lnTo>
                    <a:lnTo>
                      <a:pt x="75" y="97"/>
                    </a:lnTo>
                    <a:lnTo>
                      <a:pt x="75" y="97"/>
                    </a:lnTo>
                    <a:lnTo>
                      <a:pt x="75" y="97"/>
                    </a:lnTo>
                    <a:lnTo>
                      <a:pt x="92" y="117"/>
                    </a:lnTo>
                    <a:lnTo>
                      <a:pt x="94" y="126"/>
                    </a:lnTo>
                    <a:lnTo>
                      <a:pt x="87" y="148"/>
                    </a:lnTo>
                    <a:lnTo>
                      <a:pt x="87" y="148"/>
                    </a:lnTo>
                    <a:lnTo>
                      <a:pt x="88" y="149"/>
                    </a:lnTo>
                    <a:lnTo>
                      <a:pt x="107" y="151"/>
                    </a:lnTo>
                    <a:lnTo>
                      <a:pt x="107" y="151"/>
                    </a:lnTo>
                    <a:lnTo>
                      <a:pt x="107" y="151"/>
                    </a:lnTo>
                    <a:lnTo>
                      <a:pt x="109" y="142"/>
                    </a:lnTo>
                    <a:lnTo>
                      <a:pt x="116" y="139"/>
                    </a:lnTo>
                    <a:lnTo>
                      <a:pt x="124" y="148"/>
                    </a:lnTo>
                    <a:lnTo>
                      <a:pt x="124" y="148"/>
                    </a:lnTo>
                    <a:lnTo>
                      <a:pt x="124" y="149"/>
                    </a:lnTo>
                    <a:lnTo>
                      <a:pt x="131" y="149"/>
                    </a:lnTo>
                    <a:lnTo>
                      <a:pt x="131" y="149"/>
                    </a:lnTo>
                    <a:lnTo>
                      <a:pt x="131" y="149"/>
                    </a:lnTo>
                    <a:lnTo>
                      <a:pt x="132" y="119"/>
                    </a:lnTo>
                    <a:lnTo>
                      <a:pt x="132" y="119"/>
                    </a:lnTo>
                    <a:lnTo>
                      <a:pt x="131" y="119"/>
                    </a:lnTo>
                    <a:lnTo>
                      <a:pt x="120" y="115"/>
                    </a:lnTo>
                    <a:lnTo>
                      <a:pt x="117" y="108"/>
                    </a:lnTo>
                    <a:lnTo>
                      <a:pt x="117" y="108"/>
                    </a:lnTo>
                    <a:lnTo>
                      <a:pt x="117" y="108"/>
                    </a:lnTo>
                    <a:lnTo>
                      <a:pt x="96" y="89"/>
                    </a:lnTo>
                    <a:lnTo>
                      <a:pt x="83" y="68"/>
                    </a:lnTo>
                    <a:lnTo>
                      <a:pt x="85" y="43"/>
                    </a:lnTo>
                    <a:lnTo>
                      <a:pt x="85" y="43"/>
                    </a:lnTo>
                    <a:lnTo>
                      <a:pt x="85" y="42"/>
                    </a:lnTo>
                    <a:lnTo>
                      <a:pt x="70" y="33"/>
                    </a:lnTo>
                    <a:lnTo>
                      <a:pt x="70" y="33"/>
                    </a:lnTo>
                    <a:lnTo>
                      <a:pt x="70" y="33"/>
                    </a:lnTo>
                    <a:lnTo>
                      <a:pt x="51" y="31"/>
                    </a:lnTo>
                    <a:lnTo>
                      <a:pt x="50" y="17"/>
                    </a:lnTo>
                    <a:lnTo>
                      <a:pt x="50" y="17"/>
                    </a:lnTo>
                    <a:lnTo>
                      <a:pt x="50" y="17"/>
                    </a:lnTo>
                    <a:lnTo>
                      <a:pt x="44" y="12"/>
                    </a:lnTo>
                    <a:lnTo>
                      <a:pt x="42" y="4"/>
                    </a:lnTo>
                    <a:lnTo>
                      <a:pt x="42" y="4"/>
                    </a:lnTo>
                    <a:lnTo>
                      <a:pt x="42" y="4"/>
                    </a:lnTo>
                    <a:lnTo>
                      <a:pt x="31" y="0"/>
                    </a:lnTo>
                    <a:lnTo>
                      <a:pt x="31" y="0"/>
                    </a:lnTo>
                    <a:lnTo>
                      <a:pt x="3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7" name="Google Shape;1067;p14"/>
              <p:cNvSpPr/>
              <p:nvPr/>
            </p:nvSpPr>
            <p:spPr>
              <a:xfrm>
                <a:off x="4392" y="1802"/>
                <a:ext cx="142" cy="76"/>
              </a:xfrm>
              <a:custGeom>
                <a:rect b="b" l="l" r="r" t="t"/>
                <a:pathLst>
                  <a:path extrusionOk="0" h="76" w="142">
                    <a:moveTo>
                      <a:pt x="96" y="70"/>
                    </a:moveTo>
                    <a:lnTo>
                      <a:pt x="75" y="55"/>
                    </a:lnTo>
                    <a:lnTo>
                      <a:pt x="57" y="53"/>
                    </a:lnTo>
                    <a:lnTo>
                      <a:pt x="25" y="47"/>
                    </a:lnTo>
                    <a:lnTo>
                      <a:pt x="16" y="43"/>
                    </a:lnTo>
                    <a:lnTo>
                      <a:pt x="5" y="38"/>
                    </a:lnTo>
                    <a:lnTo>
                      <a:pt x="0" y="25"/>
                    </a:lnTo>
                    <a:lnTo>
                      <a:pt x="5" y="14"/>
                    </a:lnTo>
                    <a:lnTo>
                      <a:pt x="10" y="1"/>
                    </a:lnTo>
                    <a:lnTo>
                      <a:pt x="32" y="0"/>
                    </a:lnTo>
                    <a:lnTo>
                      <a:pt x="54" y="16"/>
                    </a:lnTo>
                    <a:lnTo>
                      <a:pt x="77" y="24"/>
                    </a:lnTo>
                    <a:lnTo>
                      <a:pt x="97" y="38"/>
                    </a:lnTo>
                    <a:lnTo>
                      <a:pt x="138" y="47"/>
                    </a:lnTo>
                    <a:lnTo>
                      <a:pt x="142" y="60"/>
                    </a:lnTo>
                    <a:lnTo>
                      <a:pt x="136" y="74"/>
                    </a:lnTo>
                    <a:lnTo>
                      <a:pt x="116" y="76"/>
                    </a:lnTo>
                    <a:lnTo>
                      <a:pt x="96" y="7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8" name="Google Shape;1068;p14"/>
              <p:cNvSpPr/>
              <p:nvPr/>
            </p:nvSpPr>
            <p:spPr>
              <a:xfrm>
                <a:off x="4392" y="1801"/>
                <a:ext cx="142" cy="77"/>
              </a:xfrm>
              <a:custGeom>
                <a:rect b="b" l="l" r="r" t="t"/>
                <a:pathLst>
                  <a:path extrusionOk="0" h="77" w="142">
                    <a:moveTo>
                      <a:pt x="32" y="1"/>
                    </a:moveTo>
                    <a:lnTo>
                      <a:pt x="54" y="17"/>
                    </a:lnTo>
                    <a:lnTo>
                      <a:pt x="77" y="25"/>
                    </a:lnTo>
                    <a:lnTo>
                      <a:pt x="97" y="39"/>
                    </a:lnTo>
                    <a:lnTo>
                      <a:pt x="138" y="48"/>
                    </a:lnTo>
                    <a:lnTo>
                      <a:pt x="142" y="61"/>
                    </a:lnTo>
                    <a:lnTo>
                      <a:pt x="136" y="74"/>
                    </a:lnTo>
                    <a:lnTo>
                      <a:pt x="116" y="77"/>
                    </a:lnTo>
                    <a:lnTo>
                      <a:pt x="96" y="71"/>
                    </a:lnTo>
                    <a:lnTo>
                      <a:pt x="75" y="56"/>
                    </a:lnTo>
                    <a:lnTo>
                      <a:pt x="57" y="54"/>
                    </a:lnTo>
                    <a:lnTo>
                      <a:pt x="25" y="48"/>
                    </a:lnTo>
                    <a:lnTo>
                      <a:pt x="16" y="43"/>
                    </a:lnTo>
                    <a:lnTo>
                      <a:pt x="5" y="39"/>
                    </a:lnTo>
                    <a:lnTo>
                      <a:pt x="0" y="26"/>
                    </a:lnTo>
                    <a:lnTo>
                      <a:pt x="5" y="15"/>
                    </a:lnTo>
                    <a:lnTo>
                      <a:pt x="10" y="3"/>
                    </a:lnTo>
                    <a:lnTo>
                      <a:pt x="32" y="1"/>
                    </a:lnTo>
                    <a:close/>
                    <a:moveTo>
                      <a:pt x="32" y="0"/>
                    </a:moveTo>
                    <a:lnTo>
                      <a:pt x="31" y="0"/>
                    </a:lnTo>
                    <a:lnTo>
                      <a:pt x="10" y="2"/>
                    </a:lnTo>
                    <a:lnTo>
                      <a:pt x="10" y="2"/>
                    </a:lnTo>
                    <a:lnTo>
                      <a:pt x="10" y="2"/>
                    </a:lnTo>
                    <a:lnTo>
                      <a:pt x="5" y="15"/>
                    </a:lnTo>
                    <a:lnTo>
                      <a:pt x="0" y="25"/>
                    </a:lnTo>
                    <a:lnTo>
                      <a:pt x="0" y="26"/>
                    </a:lnTo>
                    <a:lnTo>
                      <a:pt x="0" y="26"/>
                    </a:lnTo>
                    <a:lnTo>
                      <a:pt x="5" y="39"/>
                    </a:lnTo>
                    <a:lnTo>
                      <a:pt x="5" y="39"/>
                    </a:lnTo>
                    <a:lnTo>
                      <a:pt x="5" y="39"/>
                    </a:lnTo>
                    <a:lnTo>
                      <a:pt x="16" y="44"/>
                    </a:lnTo>
                    <a:lnTo>
                      <a:pt x="25" y="48"/>
                    </a:lnTo>
                    <a:lnTo>
                      <a:pt x="25" y="48"/>
                    </a:lnTo>
                    <a:lnTo>
                      <a:pt x="25" y="48"/>
                    </a:lnTo>
                    <a:lnTo>
                      <a:pt x="57" y="54"/>
                    </a:lnTo>
                    <a:lnTo>
                      <a:pt x="75" y="56"/>
                    </a:lnTo>
                    <a:lnTo>
                      <a:pt x="95" y="71"/>
                    </a:lnTo>
                    <a:lnTo>
                      <a:pt x="95" y="71"/>
                    </a:lnTo>
                    <a:lnTo>
                      <a:pt x="96" y="71"/>
                    </a:lnTo>
                    <a:lnTo>
                      <a:pt x="116" y="77"/>
                    </a:lnTo>
                    <a:lnTo>
                      <a:pt x="116" y="77"/>
                    </a:lnTo>
                    <a:lnTo>
                      <a:pt x="116" y="77"/>
                    </a:lnTo>
                    <a:lnTo>
                      <a:pt x="136" y="75"/>
                    </a:lnTo>
                    <a:lnTo>
                      <a:pt x="137" y="75"/>
                    </a:lnTo>
                    <a:lnTo>
                      <a:pt x="137" y="75"/>
                    </a:lnTo>
                    <a:lnTo>
                      <a:pt x="142" y="61"/>
                    </a:lnTo>
                    <a:lnTo>
                      <a:pt x="142" y="61"/>
                    </a:lnTo>
                    <a:lnTo>
                      <a:pt x="142" y="61"/>
                    </a:lnTo>
                    <a:lnTo>
                      <a:pt x="138" y="48"/>
                    </a:lnTo>
                    <a:lnTo>
                      <a:pt x="138" y="47"/>
                    </a:lnTo>
                    <a:lnTo>
                      <a:pt x="138" y="47"/>
                    </a:lnTo>
                    <a:lnTo>
                      <a:pt x="97" y="39"/>
                    </a:lnTo>
                    <a:lnTo>
                      <a:pt x="77" y="25"/>
                    </a:lnTo>
                    <a:lnTo>
                      <a:pt x="77" y="25"/>
                    </a:lnTo>
                    <a:lnTo>
                      <a:pt x="77" y="25"/>
                    </a:lnTo>
                    <a:lnTo>
                      <a:pt x="54" y="17"/>
                    </a:lnTo>
                    <a:lnTo>
                      <a:pt x="32" y="1"/>
                    </a:lnTo>
                    <a:lnTo>
                      <a:pt x="32" y="0"/>
                    </a:lnTo>
                    <a:lnTo>
                      <a:pt x="3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069" name="Google Shape;1069;p14"/>
            <p:cNvGrpSpPr/>
            <p:nvPr/>
          </p:nvGrpSpPr>
          <p:grpSpPr>
            <a:xfrm>
              <a:off x="2683" y="1235"/>
              <a:ext cx="2606" cy="1633"/>
              <a:chOff x="2683" y="1235"/>
              <a:chExt cx="2606" cy="1633"/>
            </a:xfrm>
          </p:grpSpPr>
          <p:sp>
            <p:nvSpPr>
              <p:cNvPr id="1070" name="Google Shape;1070;p14"/>
              <p:cNvSpPr/>
              <p:nvPr/>
            </p:nvSpPr>
            <p:spPr>
              <a:xfrm>
                <a:off x="4392" y="1801"/>
                <a:ext cx="142" cy="77"/>
              </a:xfrm>
              <a:custGeom>
                <a:rect b="b" l="l" r="r" t="t"/>
                <a:pathLst>
                  <a:path extrusionOk="0" h="77" w="142">
                    <a:moveTo>
                      <a:pt x="32" y="1"/>
                    </a:moveTo>
                    <a:lnTo>
                      <a:pt x="54" y="17"/>
                    </a:lnTo>
                    <a:lnTo>
                      <a:pt x="77" y="25"/>
                    </a:lnTo>
                    <a:lnTo>
                      <a:pt x="97" y="39"/>
                    </a:lnTo>
                    <a:lnTo>
                      <a:pt x="138" y="48"/>
                    </a:lnTo>
                    <a:lnTo>
                      <a:pt x="142" y="61"/>
                    </a:lnTo>
                    <a:lnTo>
                      <a:pt x="136" y="74"/>
                    </a:lnTo>
                    <a:lnTo>
                      <a:pt x="116" y="77"/>
                    </a:lnTo>
                    <a:lnTo>
                      <a:pt x="96" y="71"/>
                    </a:lnTo>
                    <a:lnTo>
                      <a:pt x="75" y="56"/>
                    </a:lnTo>
                    <a:lnTo>
                      <a:pt x="57" y="54"/>
                    </a:lnTo>
                    <a:lnTo>
                      <a:pt x="25" y="48"/>
                    </a:lnTo>
                    <a:lnTo>
                      <a:pt x="16" y="43"/>
                    </a:lnTo>
                    <a:lnTo>
                      <a:pt x="5" y="39"/>
                    </a:lnTo>
                    <a:lnTo>
                      <a:pt x="0" y="26"/>
                    </a:lnTo>
                    <a:lnTo>
                      <a:pt x="5" y="15"/>
                    </a:lnTo>
                    <a:lnTo>
                      <a:pt x="10" y="3"/>
                    </a:lnTo>
                    <a:lnTo>
                      <a:pt x="32" y="1"/>
                    </a:lnTo>
                    <a:moveTo>
                      <a:pt x="32" y="0"/>
                    </a:moveTo>
                    <a:lnTo>
                      <a:pt x="31" y="0"/>
                    </a:lnTo>
                    <a:lnTo>
                      <a:pt x="10" y="2"/>
                    </a:lnTo>
                    <a:lnTo>
                      <a:pt x="10" y="2"/>
                    </a:lnTo>
                    <a:lnTo>
                      <a:pt x="10" y="2"/>
                    </a:lnTo>
                    <a:lnTo>
                      <a:pt x="5" y="15"/>
                    </a:lnTo>
                    <a:lnTo>
                      <a:pt x="0" y="25"/>
                    </a:lnTo>
                    <a:lnTo>
                      <a:pt x="0" y="26"/>
                    </a:lnTo>
                    <a:lnTo>
                      <a:pt x="0" y="26"/>
                    </a:lnTo>
                    <a:lnTo>
                      <a:pt x="5" y="39"/>
                    </a:lnTo>
                    <a:lnTo>
                      <a:pt x="5" y="39"/>
                    </a:lnTo>
                    <a:lnTo>
                      <a:pt x="5" y="39"/>
                    </a:lnTo>
                    <a:lnTo>
                      <a:pt x="16" y="44"/>
                    </a:lnTo>
                    <a:lnTo>
                      <a:pt x="25" y="48"/>
                    </a:lnTo>
                    <a:lnTo>
                      <a:pt x="25" y="48"/>
                    </a:lnTo>
                    <a:lnTo>
                      <a:pt x="25" y="48"/>
                    </a:lnTo>
                    <a:lnTo>
                      <a:pt x="57" y="54"/>
                    </a:lnTo>
                    <a:lnTo>
                      <a:pt x="75" y="56"/>
                    </a:lnTo>
                    <a:lnTo>
                      <a:pt x="95" y="71"/>
                    </a:lnTo>
                    <a:lnTo>
                      <a:pt x="95" y="71"/>
                    </a:lnTo>
                    <a:lnTo>
                      <a:pt x="96" y="71"/>
                    </a:lnTo>
                    <a:lnTo>
                      <a:pt x="116" y="77"/>
                    </a:lnTo>
                    <a:lnTo>
                      <a:pt x="116" y="77"/>
                    </a:lnTo>
                    <a:lnTo>
                      <a:pt x="116" y="77"/>
                    </a:lnTo>
                    <a:lnTo>
                      <a:pt x="136" y="75"/>
                    </a:lnTo>
                    <a:lnTo>
                      <a:pt x="137" y="75"/>
                    </a:lnTo>
                    <a:lnTo>
                      <a:pt x="137" y="75"/>
                    </a:lnTo>
                    <a:lnTo>
                      <a:pt x="142" y="61"/>
                    </a:lnTo>
                    <a:lnTo>
                      <a:pt x="142" y="61"/>
                    </a:lnTo>
                    <a:lnTo>
                      <a:pt x="142" y="61"/>
                    </a:lnTo>
                    <a:lnTo>
                      <a:pt x="138" y="48"/>
                    </a:lnTo>
                    <a:lnTo>
                      <a:pt x="138" y="47"/>
                    </a:lnTo>
                    <a:lnTo>
                      <a:pt x="138" y="47"/>
                    </a:lnTo>
                    <a:lnTo>
                      <a:pt x="97" y="39"/>
                    </a:lnTo>
                    <a:lnTo>
                      <a:pt x="77" y="25"/>
                    </a:lnTo>
                    <a:lnTo>
                      <a:pt x="77" y="25"/>
                    </a:lnTo>
                    <a:lnTo>
                      <a:pt x="77" y="25"/>
                    </a:lnTo>
                    <a:lnTo>
                      <a:pt x="54" y="17"/>
                    </a:lnTo>
                    <a:lnTo>
                      <a:pt x="32" y="1"/>
                    </a:lnTo>
                    <a:lnTo>
                      <a:pt x="32" y="0"/>
                    </a:lnTo>
                    <a:lnTo>
                      <a:pt x="3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1" name="Google Shape;1071;p14"/>
              <p:cNvSpPr/>
              <p:nvPr/>
            </p:nvSpPr>
            <p:spPr>
              <a:xfrm>
                <a:off x="4550" y="1840"/>
                <a:ext cx="55" cy="30"/>
              </a:xfrm>
              <a:custGeom>
                <a:rect b="b" l="l" r="r" t="t"/>
                <a:pathLst>
                  <a:path extrusionOk="0" h="30" w="55">
                    <a:moveTo>
                      <a:pt x="3" y="21"/>
                    </a:moveTo>
                    <a:lnTo>
                      <a:pt x="0" y="11"/>
                    </a:lnTo>
                    <a:lnTo>
                      <a:pt x="0" y="11"/>
                    </a:lnTo>
                    <a:lnTo>
                      <a:pt x="0" y="10"/>
                    </a:lnTo>
                    <a:lnTo>
                      <a:pt x="0" y="11"/>
                    </a:lnTo>
                    <a:lnTo>
                      <a:pt x="13" y="0"/>
                    </a:lnTo>
                    <a:lnTo>
                      <a:pt x="24" y="0"/>
                    </a:lnTo>
                    <a:lnTo>
                      <a:pt x="32" y="7"/>
                    </a:lnTo>
                    <a:lnTo>
                      <a:pt x="47" y="4"/>
                    </a:lnTo>
                    <a:lnTo>
                      <a:pt x="55" y="10"/>
                    </a:lnTo>
                    <a:lnTo>
                      <a:pt x="55" y="28"/>
                    </a:lnTo>
                    <a:lnTo>
                      <a:pt x="10" y="30"/>
                    </a:lnTo>
                    <a:lnTo>
                      <a:pt x="3" y="2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2" name="Google Shape;1072;p14"/>
              <p:cNvSpPr/>
              <p:nvPr/>
            </p:nvSpPr>
            <p:spPr>
              <a:xfrm>
                <a:off x="4550" y="1840"/>
                <a:ext cx="56" cy="30"/>
              </a:xfrm>
              <a:custGeom>
                <a:rect b="b" l="l" r="r" t="t"/>
                <a:pathLst>
                  <a:path extrusionOk="0" h="30" w="56">
                    <a:moveTo>
                      <a:pt x="24" y="0"/>
                    </a:moveTo>
                    <a:lnTo>
                      <a:pt x="32" y="7"/>
                    </a:lnTo>
                    <a:lnTo>
                      <a:pt x="47" y="4"/>
                    </a:lnTo>
                    <a:lnTo>
                      <a:pt x="55" y="10"/>
                    </a:lnTo>
                    <a:lnTo>
                      <a:pt x="55" y="27"/>
                    </a:lnTo>
                    <a:lnTo>
                      <a:pt x="10" y="30"/>
                    </a:lnTo>
                    <a:lnTo>
                      <a:pt x="3" y="21"/>
                    </a:lnTo>
                    <a:lnTo>
                      <a:pt x="0" y="11"/>
                    </a:lnTo>
                    <a:lnTo>
                      <a:pt x="13" y="0"/>
                    </a:lnTo>
                    <a:lnTo>
                      <a:pt x="24" y="0"/>
                    </a:lnTo>
                    <a:close/>
                    <a:moveTo>
                      <a:pt x="0" y="11"/>
                    </a:moveTo>
                    <a:lnTo>
                      <a:pt x="0" y="11"/>
                    </a:lnTo>
                    <a:lnTo>
                      <a:pt x="0" y="11"/>
                    </a:lnTo>
                    <a:lnTo>
                      <a:pt x="0" y="11"/>
                    </a:lnTo>
                    <a:close/>
                    <a:moveTo>
                      <a:pt x="24" y="0"/>
                    </a:moveTo>
                    <a:lnTo>
                      <a:pt x="24" y="0"/>
                    </a:lnTo>
                    <a:lnTo>
                      <a:pt x="13" y="0"/>
                    </a:lnTo>
                    <a:lnTo>
                      <a:pt x="12" y="0"/>
                    </a:lnTo>
                    <a:lnTo>
                      <a:pt x="12" y="0"/>
                    </a:lnTo>
                    <a:lnTo>
                      <a:pt x="1" y="11"/>
                    </a:lnTo>
                    <a:lnTo>
                      <a:pt x="0" y="8"/>
                    </a:lnTo>
                    <a:lnTo>
                      <a:pt x="0" y="11"/>
                    </a:lnTo>
                    <a:lnTo>
                      <a:pt x="0" y="11"/>
                    </a:lnTo>
                    <a:lnTo>
                      <a:pt x="0" y="12"/>
                    </a:lnTo>
                    <a:lnTo>
                      <a:pt x="0" y="13"/>
                    </a:lnTo>
                    <a:lnTo>
                      <a:pt x="0" y="12"/>
                    </a:lnTo>
                    <a:lnTo>
                      <a:pt x="2" y="21"/>
                    </a:lnTo>
                    <a:lnTo>
                      <a:pt x="2" y="21"/>
                    </a:lnTo>
                    <a:lnTo>
                      <a:pt x="2" y="22"/>
                    </a:lnTo>
                    <a:lnTo>
                      <a:pt x="10" y="30"/>
                    </a:lnTo>
                    <a:lnTo>
                      <a:pt x="10" y="30"/>
                    </a:lnTo>
                    <a:lnTo>
                      <a:pt x="10" y="30"/>
                    </a:lnTo>
                    <a:lnTo>
                      <a:pt x="55" y="28"/>
                    </a:lnTo>
                    <a:lnTo>
                      <a:pt x="55" y="28"/>
                    </a:lnTo>
                    <a:lnTo>
                      <a:pt x="55" y="27"/>
                    </a:lnTo>
                    <a:lnTo>
                      <a:pt x="55" y="10"/>
                    </a:lnTo>
                    <a:lnTo>
                      <a:pt x="56" y="10"/>
                    </a:lnTo>
                    <a:lnTo>
                      <a:pt x="55" y="10"/>
                    </a:lnTo>
                    <a:lnTo>
                      <a:pt x="47" y="4"/>
                    </a:lnTo>
                    <a:lnTo>
                      <a:pt x="47" y="4"/>
                    </a:lnTo>
                    <a:lnTo>
                      <a:pt x="47" y="4"/>
                    </a:lnTo>
                    <a:lnTo>
                      <a:pt x="32" y="7"/>
                    </a:lnTo>
                    <a:lnTo>
                      <a:pt x="24" y="0"/>
                    </a:lnTo>
                    <a:lnTo>
                      <a:pt x="24" y="0"/>
                    </a:lnTo>
                    <a:lnTo>
                      <a:pt x="2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3" name="Google Shape;1073;p14"/>
              <p:cNvSpPr/>
              <p:nvPr/>
            </p:nvSpPr>
            <p:spPr>
              <a:xfrm>
                <a:off x="4550" y="1840"/>
                <a:ext cx="56" cy="30"/>
              </a:xfrm>
              <a:custGeom>
                <a:rect b="b" l="l" r="r" t="t"/>
                <a:pathLst>
                  <a:path extrusionOk="0" h="30" w="56">
                    <a:moveTo>
                      <a:pt x="24" y="0"/>
                    </a:moveTo>
                    <a:lnTo>
                      <a:pt x="32" y="7"/>
                    </a:lnTo>
                    <a:lnTo>
                      <a:pt x="47" y="4"/>
                    </a:lnTo>
                    <a:lnTo>
                      <a:pt x="55" y="10"/>
                    </a:lnTo>
                    <a:lnTo>
                      <a:pt x="55" y="27"/>
                    </a:lnTo>
                    <a:lnTo>
                      <a:pt x="10" y="30"/>
                    </a:lnTo>
                    <a:lnTo>
                      <a:pt x="3" y="21"/>
                    </a:lnTo>
                    <a:lnTo>
                      <a:pt x="0" y="11"/>
                    </a:lnTo>
                    <a:lnTo>
                      <a:pt x="13" y="0"/>
                    </a:lnTo>
                    <a:lnTo>
                      <a:pt x="24" y="0"/>
                    </a:lnTo>
                    <a:moveTo>
                      <a:pt x="0" y="11"/>
                    </a:moveTo>
                    <a:lnTo>
                      <a:pt x="0" y="11"/>
                    </a:lnTo>
                    <a:lnTo>
                      <a:pt x="0" y="11"/>
                    </a:lnTo>
                    <a:lnTo>
                      <a:pt x="0" y="11"/>
                    </a:lnTo>
                    <a:moveTo>
                      <a:pt x="24" y="0"/>
                    </a:moveTo>
                    <a:lnTo>
                      <a:pt x="24" y="0"/>
                    </a:lnTo>
                    <a:lnTo>
                      <a:pt x="13" y="0"/>
                    </a:lnTo>
                    <a:lnTo>
                      <a:pt x="12" y="0"/>
                    </a:lnTo>
                    <a:lnTo>
                      <a:pt x="12" y="0"/>
                    </a:lnTo>
                    <a:lnTo>
                      <a:pt x="1" y="11"/>
                    </a:lnTo>
                    <a:lnTo>
                      <a:pt x="0" y="8"/>
                    </a:lnTo>
                    <a:lnTo>
                      <a:pt x="0" y="11"/>
                    </a:lnTo>
                    <a:lnTo>
                      <a:pt x="0" y="11"/>
                    </a:lnTo>
                    <a:lnTo>
                      <a:pt x="0" y="12"/>
                    </a:lnTo>
                    <a:lnTo>
                      <a:pt x="0" y="13"/>
                    </a:lnTo>
                    <a:lnTo>
                      <a:pt x="0" y="12"/>
                    </a:lnTo>
                    <a:lnTo>
                      <a:pt x="2" y="21"/>
                    </a:lnTo>
                    <a:lnTo>
                      <a:pt x="2" y="21"/>
                    </a:lnTo>
                    <a:lnTo>
                      <a:pt x="2" y="22"/>
                    </a:lnTo>
                    <a:lnTo>
                      <a:pt x="10" y="30"/>
                    </a:lnTo>
                    <a:lnTo>
                      <a:pt x="10" y="30"/>
                    </a:lnTo>
                    <a:lnTo>
                      <a:pt x="10" y="30"/>
                    </a:lnTo>
                    <a:lnTo>
                      <a:pt x="55" y="28"/>
                    </a:lnTo>
                    <a:lnTo>
                      <a:pt x="55" y="28"/>
                    </a:lnTo>
                    <a:lnTo>
                      <a:pt x="55" y="27"/>
                    </a:lnTo>
                    <a:lnTo>
                      <a:pt x="55" y="10"/>
                    </a:lnTo>
                    <a:lnTo>
                      <a:pt x="56" y="10"/>
                    </a:lnTo>
                    <a:lnTo>
                      <a:pt x="55" y="10"/>
                    </a:lnTo>
                    <a:lnTo>
                      <a:pt x="47" y="4"/>
                    </a:lnTo>
                    <a:lnTo>
                      <a:pt x="47" y="4"/>
                    </a:lnTo>
                    <a:lnTo>
                      <a:pt x="47" y="4"/>
                    </a:lnTo>
                    <a:lnTo>
                      <a:pt x="32" y="7"/>
                    </a:lnTo>
                    <a:lnTo>
                      <a:pt x="24" y="0"/>
                    </a:lnTo>
                    <a:lnTo>
                      <a:pt x="24" y="0"/>
                    </a:lnTo>
                    <a:lnTo>
                      <a:pt x="2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4" name="Google Shape;1074;p14"/>
              <p:cNvSpPr/>
              <p:nvPr/>
            </p:nvSpPr>
            <p:spPr>
              <a:xfrm>
                <a:off x="2821" y="1570"/>
                <a:ext cx="52" cy="112"/>
              </a:xfrm>
              <a:custGeom>
                <a:rect b="b" l="l" r="r" t="t"/>
                <a:pathLst>
                  <a:path extrusionOk="0" h="112" w="52">
                    <a:moveTo>
                      <a:pt x="16" y="110"/>
                    </a:moveTo>
                    <a:lnTo>
                      <a:pt x="6" y="109"/>
                    </a:lnTo>
                    <a:lnTo>
                      <a:pt x="8" y="100"/>
                    </a:lnTo>
                    <a:lnTo>
                      <a:pt x="9" y="84"/>
                    </a:lnTo>
                    <a:lnTo>
                      <a:pt x="7" y="78"/>
                    </a:lnTo>
                    <a:lnTo>
                      <a:pt x="1" y="78"/>
                    </a:lnTo>
                    <a:lnTo>
                      <a:pt x="0" y="61"/>
                    </a:lnTo>
                    <a:lnTo>
                      <a:pt x="5" y="56"/>
                    </a:lnTo>
                    <a:lnTo>
                      <a:pt x="7" y="47"/>
                    </a:lnTo>
                    <a:lnTo>
                      <a:pt x="11" y="43"/>
                    </a:lnTo>
                    <a:lnTo>
                      <a:pt x="13" y="28"/>
                    </a:lnTo>
                    <a:lnTo>
                      <a:pt x="11" y="17"/>
                    </a:lnTo>
                    <a:lnTo>
                      <a:pt x="8" y="8"/>
                    </a:lnTo>
                    <a:lnTo>
                      <a:pt x="11" y="2"/>
                    </a:lnTo>
                    <a:lnTo>
                      <a:pt x="20" y="4"/>
                    </a:lnTo>
                    <a:lnTo>
                      <a:pt x="37" y="4"/>
                    </a:lnTo>
                    <a:lnTo>
                      <a:pt x="45" y="0"/>
                    </a:lnTo>
                    <a:lnTo>
                      <a:pt x="52" y="9"/>
                    </a:lnTo>
                    <a:lnTo>
                      <a:pt x="49" y="23"/>
                    </a:lnTo>
                    <a:lnTo>
                      <a:pt x="44" y="30"/>
                    </a:lnTo>
                    <a:lnTo>
                      <a:pt x="43" y="48"/>
                    </a:lnTo>
                    <a:lnTo>
                      <a:pt x="38" y="54"/>
                    </a:lnTo>
                    <a:lnTo>
                      <a:pt x="43" y="70"/>
                    </a:lnTo>
                    <a:lnTo>
                      <a:pt x="40" y="89"/>
                    </a:lnTo>
                    <a:lnTo>
                      <a:pt x="34" y="98"/>
                    </a:lnTo>
                    <a:lnTo>
                      <a:pt x="33" y="107"/>
                    </a:lnTo>
                    <a:lnTo>
                      <a:pt x="25" y="112"/>
                    </a:lnTo>
                    <a:lnTo>
                      <a:pt x="16" y="1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5" name="Google Shape;1075;p14"/>
              <p:cNvSpPr/>
              <p:nvPr/>
            </p:nvSpPr>
            <p:spPr>
              <a:xfrm>
                <a:off x="2821" y="1570"/>
                <a:ext cx="52" cy="112"/>
              </a:xfrm>
              <a:custGeom>
                <a:rect b="b" l="l" r="r" t="t"/>
                <a:pathLst>
                  <a:path extrusionOk="0" h="112" w="52">
                    <a:moveTo>
                      <a:pt x="45" y="0"/>
                    </a:moveTo>
                    <a:lnTo>
                      <a:pt x="51" y="9"/>
                    </a:lnTo>
                    <a:lnTo>
                      <a:pt x="49" y="23"/>
                    </a:lnTo>
                    <a:lnTo>
                      <a:pt x="44" y="30"/>
                    </a:lnTo>
                    <a:lnTo>
                      <a:pt x="43" y="48"/>
                    </a:lnTo>
                    <a:lnTo>
                      <a:pt x="38" y="54"/>
                    </a:lnTo>
                    <a:lnTo>
                      <a:pt x="43" y="70"/>
                    </a:lnTo>
                    <a:lnTo>
                      <a:pt x="40" y="89"/>
                    </a:lnTo>
                    <a:lnTo>
                      <a:pt x="33" y="97"/>
                    </a:lnTo>
                    <a:lnTo>
                      <a:pt x="33" y="107"/>
                    </a:lnTo>
                    <a:lnTo>
                      <a:pt x="25" y="112"/>
                    </a:lnTo>
                    <a:lnTo>
                      <a:pt x="16" y="110"/>
                    </a:lnTo>
                    <a:lnTo>
                      <a:pt x="6" y="109"/>
                    </a:lnTo>
                    <a:lnTo>
                      <a:pt x="8" y="100"/>
                    </a:lnTo>
                    <a:lnTo>
                      <a:pt x="9" y="84"/>
                    </a:lnTo>
                    <a:lnTo>
                      <a:pt x="7" y="78"/>
                    </a:lnTo>
                    <a:lnTo>
                      <a:pt x="1" y="78"/>
                    </a:lnTo>
                    <a:lnTo>
                      <a:pt x="0" y="61"/>
                    </a:lnTo>
                    <a:lnTo>
                      <a:pt x="5" y="56"/>
                    </a:lnTo>
                    <a:lnTo>
                      <a:pt x="7" y="47"/>
                    </a:lnTo>
                    <a:lnTo>
                      <a:pt x="11" y="43"/>
                    </a:lnTo>
                    <a:lnTo>
                      <a:pt x="14" y="28"/>
                    </a:lnTo>
                    <a:lnTo>
                      <a:pt x="11" y="17"/>
                    </a:lnTo>
                    <a:lnTo>
                      <a:pt x="8" y="8"/>
                    </a:lnTo>
                    <a:lnTo>
                      <a:pt x="11" y="2"/>
                    </a:lnTo>
                    <a:lnTo>
                      <a:pt x="20" y="5"/>
                    </a:lnTo>
                    <a:lnTo>
                      <a:pt x="37" y="4"/>
                    </a:lnTo>
                    <a:lnTo>
                      <a:pt x="45" y="0"/>
                    </a:lnTo>
                    <a:close/>
                    <a:moveTo>
                      <a:pt x="45" y="0"/>
                    </a:moveTo>
                    <a:lnTo>
                      <a:pt x="45" y="0"/>
                    </a:lnTo>
                    <a:lnTo>
                      <a:pt x="37" y="3"/>
                    </a:lnTo>
                    <a:lnTo>
                      <a:pt x="20" y="4"/>
                    </a:lnTo>
                    <a:lnTo>
                      <a:pt x="11" y="2"/>
                    </a:lnTo>
                    <a:lnTo>
                      <a:pt x="11" y="1"/>
                    </a:lnTo>
                    <a:lnTo>
                      <a:pt x="11" y="2"/>
                    </a:lnTo>
                    <a:lnTo>
                      <a:pt x="8" y="8"/>
                    </a:lnTo>
                    <a:lnTo>
                      <a:pt x="7" y="8"/>
                    </a:lnTo>
                    <a:lnTo>
                      <a:pt x="8" y="8"/>
                    </a:lnTo>
                    <a:lnTo>
                      <a:pt x="10" y="17"/>
                    </a:lnTo>
                    <a:lnTo>
                      <a:pt x="13" y="28"/>
                    </a:lnTo>
                    <a:lnTo>
                      <a:pt x="11" y="42"/>
                    </a:lnTo>
                    <a:lnTo>
                      <a:pt x="7" y="47"/>
                    </a:lnTo>
                    <a:lnTo>
                      <a:pt x="7" y="47"/>
                    </a:lnTo>
                    <a:lnTo>
                      <a:pt x="7" y="47"/>
                    </a:lnTo>
                    <a:lnTo>
                      <a:pt x="5" y="56"/>
                    </a:lnTo>
                    <a:lnTo>
                      <a:pt x="0" y="61"/>
                    </a:lnTo>
                    <a:lnTo>
                      <a:pt x="0" y="61"/>
                    </a:lnTo>
                    <a:lnTo>
                      <a:pt x="0" y="61"/>
                    </a:lnTo>
                    <a:lnTo>
                      <a:pt x="1" y="78"/>
                    </a:lnTo>
                    <a:lnTo>
                      <a:pt x="1" y="78"/>
                    </a:lnTo>
                    <a:lnTo>
                      <a:pt x="1" y="78"/>
                    </a:lnTo>
                    <a:lnTo>
                      <a:pt x="7" y="78"/>
                    </a:lnTo>
                    <a:lnTo>
                      <a:pt x="8" y="84"/>
                    </a:lnTo>
                    <a:lnTo>
                      <a:pt x="8" y="100"/>
                    </a:lnTo>
                    <a:lnTo>
                      <a:pt x="6" y="109"/>
                    </a:lnTo>
                    <a:lnTo>
                      <a:pt x="6" y="109"/>
                    </a:lnTo>
                    <a:lnTo>
                      <a:pt x="6" y="109"/>
                    </a:lnTo>
                    <a:lnTo>
                      <a:pt x="16" y="110"/>
                    </a:lnTo>
                    <a:lnTo>
                      <a:pt x="25" y="112"/>
                    </a:lnTo>
                    <a:lnTo>
                      <a:pt x="25" y="112"/>
                    </a:lnTo>
                    <a:lnTo>
                      <a:pt x="25" y="112"/>
                    </a:lnTo>
                    <a:lnTo>
                      <a:pt x="33" y="107"/>
                    </a:lnTo>
                    <a:lnTo>
                      <a:pt x="33" y="107"/>
                    </a:lnTo>
                    <a:lnTo>
                      <a:pt x="33" y="107"/>
                    </a:lnTo>
                    <a:lnTo>
                      <a:pt x="34" y="98"/>
                    </a:lnTo>
                    <a:lnTo>
                      <a:pt x="40" y="89"/>
                    </a:lnTo>
                    <a:lnTo>
                      <a:pt x="40" y="89"/>
                    </a:lnTo>
                    <a:lnTo>
                      <a:pt x="40" y="89"/>
                    </a:lnTo>
                    <a:lnTo>
                      <a:pt x="43" y="70"/>
                    </a:lnTo>
                    <a:lnTo>
                      <a:pt x="43" y="70"/>
                    </a:lnTo>
                    <a:lnTo>
                      <a:pt x="43" y="70"/>
                    </a:lnTo>
                    <a:lnTo>
                      <a:pt x="39" y="54"/>
                    </a:lnTo>
                    <a:lnTo>
                      <a:pt x="43" y="48"/>
                    </a:lnTo>
                    <a:lnTo>
                      <a:pt x="43" y="48"/>
                    </a:lnTo>
                    <a:lnTo>
                      <a:pt x="43" y="48"/>
                    </a:lnTo>
                    <a:lnTo>
                      <a:pt x="44" y="30"/>
                    </a:lnTo>
                    <a:lnTo>
                      <a:pt x="49" y="23"/>
                    </a:lnTo>
                    <a:lnTo>
                      <a:pt x="49" y="23"/>
                    </a:lnTo>
                    <a:lnTo>
                      <a:pt x="49" y="23"/>
                    </a:lnTo>
                    <a:lnTo>
                      <a:pt x="52" y="9"/>
                    </a:lnTo>
                    <a:lnTo>
                      <a:pt x="52" y="9"/>
                    </a:lnTo>
                    <a:lnTo>
                      <a:pt x="52" y="9"/>
                    </a:lnTo>
                    <a:lnTo>
                      <a:pt x="45" y="0"/>
                    </a:lnTo>
                    <a:lnTo>
                      <a:pt x="45" y="0"/>
                    </a:lnTo>
                    <a:lnTo>
                      <a:pt x="4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6" name="Google Shape;1076;p14"/>
              <p:cNvSpPr/>
              <p:nvPr/>
            </p:nvSpPr>
            <p:spPr>
              <a:xfrm>
                <a:off x="2821" y="1570"/>
                <a:ext cx="52" cy="112"/>
              </a:xfrm>
              <a:custGeom>
                <a:rect b="b" l="l" r="r" t="t"/>
                <a:pathLst>
                  <a:path extrusionOk="0" h="112" w="52">
                    <a:moveTo>
                      <a:pt x="45" y="0"/>
                    </a:moveTo>
                    <a:lnTo>
                      <a:pt x="51" y="9"/>
                    </a:lnTo>
                    <a:lnTo>
                      <a:pt x="49" y="23"/>
                    </a:lnTo>
                    <a:lnTo>
                      <a:pt x="44" y="30"/>
                    </a:lnTo>
                    <a:lnTo>
                      <a:pt x="43" y="48"/>
                    </a:lnTo>
                    <a:lnTo>
                      <a:pt x="38" y="54"/>
                    </a:lnTo>
                    <a:lnTo>
                      <a:pt x="43" y="70"/>
                    </a:lnTo>
                    <a:lnTo>
                      <a:pt x="40" y="89"/>
                    </a:lnTo>
                    <a:lnTo>
                      <a:pt x="33" y="97"/>
                    </a:lnTo>
                    <a:lnTo>
                      <a:pt x="33" y="107"/>
                    </a:lnTo>
                    <a:lnTo>
                      <a:pt x="25" y="112"/>
                    </a:lnTo>
                    <a:lnTo>
                      <a:pt x="16" y="110"/>
                    </a:lnTo>
                    <a:lnTo>
                      <a:pt x="6" y="109"/>
                    </a:lnTo>
                    <a:lnTo>
                      <a:pt x="8" y="100"/>
                    </a:lnTo>
                    <a:lnTo>
                      <a:pt x="9" y="84"/>
                    </a:lnTo>
                    <a:lnTo>
                      <a:pt x="7" y="78"/>
                    </a:lnTo>
                    <a:lnTo>
                      <a:pt x="1" y="78"/>
                    </a:lnTo>
                    <a:lnTo>
                      <a:pt x="0" y="61"/>
                    </a:lnTo>
                    <a:lnTo>
                      <a:pt x="5" y="56"/>
                    </a:lnTo>
                    <a:lnTo>
                      <a:pt x="7" y="47"/>
                    </a:lnTo>
                    <a:lnTo>
                      <a:pt x="11" y="43"/>
                    </a:lnTo>
                    <a:lnTo>
                      <a:pt x="14" y="28"/>
                    </a:lnTo>
                    <a:lnTo>
                      <a:pt x="11" y="17"/>
                    </a:lnTo>
                    <a:lnTo>
                      <a:pt x="8" y="8"/>
                    </a:lnTo>
                    <a:lnTo>
                      <a:pt x="11" y="2"/>
                    </a:lnTo>
                    <a:lnTo>
                      <a:pt x="20" y="5"/>
                    </a:lnTo>
                    <a:lnTo>
                      <a:pt x="37" y="4"/>
                    </a:lnTo>
                    <a:lnTo>
                      <a:pt x="45" y="0"/>
                    </a:lnTo>
                    <a:moveTo>
                      <a:pt x="45" y="0"/>
                    </a:moveTo>
                    <a:lnTo>
                      <a:pt x="45" y="0"/>
                    </a:lnTo>
                    <a:lnTo>
                      <a:pt x="37" y="3"/>
                    </a:lnTo>
                    <a:lnTo>
                      <a:pt x="20" y="4"/>
                    </a:lnTo>
                    <a:lnTo>
                      <a:pt x="11" y="2"/>
                    </a:lnTo>
                    <a:lnTo>
                      <a:pt x="11" y="1"/>
                    </a:lnTo>
                    <a:lnTo>
                      <a:pt x="11" y="2"/>
                    </a:lnTo>
                    <a:lnTo>
                      <a:pt x="8" y="8"/>
                    </a:lnTo>
                    <a:lnTo>
                      <a:pt x="7" y="8"/>
                    </a:lnTo>
                    <a:lnTo>
                      <a:pt x="8" y="8"/>
                    </a:lnTo>
                    <a:lnTo>
                      <a:pt x="10" y="17"/>
                    </a:lnTo>
                    <a:lnTo>
                      <a:pt x="13" y="28"/>
                    </a:lnTo>
                    <a:lnTo>
                      <a:pt x="11" y="42"/>
                    </a:lnTo>
                    <a:lnTo>
                      <a:pt x="7" y="47"/>
                    </a:lnTo>
                    <a:lnTo>
                      <a:pt x="7" y="47"/>
                    </a:lnTo>
                    <a:lnTo>
                      <a:pt x="7" y="47"/>
                    </a:lnTo>
                    <a:lnTo>
                      <a:pt x="5" y="56"/>
                    </a:lnTo>
                    <a:lnTo>
                      <a:pt x="0" y="61"/>
                    </a:lnTo>
                    <a:lnTo>
                      <a:pt x="0" y="61"/>
                    </a:lnTo>
                    <a:lnTo>
                      <a:pt x="0" y="61"/>
                    </a:lnTo>
                    <a:lnTo>
                      <a:pt x="1" y="78"/>
                    </a:lnTo>
                    <a:lnTo>
                      <a:pt x="1" y="78"/>
                    </a:lnTo>
                    <a:lnTo>
                      <a:pt x="1" y="78"/>
                    </a:lnTo>
                    <a:lnTo>
                      <a:pt x="7" y="78"/>
                    </a:lnTo>
                    <a:lnTo>
                      <a:pt x="8" y="84"/>
                    </a:lnTo>
                    <a:lnTo>
                      <a:pt x="8" y="100"/>
                    </a:lnTo>
                    <a:lnTo>
                      <a:pt x="6" y="109"/>
                    </a:lnTo>
                    <a:lnTo>
                      <a:pt x="6" y="109"/>
                    </a:lnTo>
                    <a:lnTo>
                      <a:pt x="6" y="109"/>
                    </a:lnTo>
                    <a:lnTo>
                      <a:pt x="16" y="110"/>
                    </a:lnTo>
                    <a:lnTo>
                      <a:pt x="25" y="112"/>
                    </a:lnTo>
                    <a:lnTo>
                      <a:pt x="25" y="112"/>
                    </a:lnTo>
                    <a:lnTo>
                      <a:pt x="25" y="112"/>
                    </a:lnTo>
                    <a:lnTo>
                      <a:pt x="33" y="107"/>
                    </a:lnTo>
                    <a:lnTo>
                      <a:pt x="33" y="107"/>
                    </a:lnTo>
                    <a:lnTo>
                      <a:pt x="33" y="107"/>
                    </a:lnTo>
                    <a:lnTo>
                      <a:pt x="34" y="98"/>
                    </a:lnTo>
                    <a:lnTo>
                      <a:pt x="40" y="89"/>
                    </a:lnTo>
                    <a:lnTo>
                      <a:pt x="40" y="89"/>
                    </a:lnTo>
                    <a:lnTo>
                      <a:pt x="40" y="89"/>
                    </a:lnTo>
                    <a:lnTo>
                      <a:pt x="43" y="70"/>
                    </a:lnTo>
                    <a:lnTo>
                      <a:pt x="43" y="70"/>
                    </a:lnTo>
                    <a:lnTo>
                      <a:pt x="43" y="70"/>
                    </a:lnTo>
                    <a:lnTo>
                      <a:pt x="39" y="54"/>
                    </a:lnTo>
                    <a:lnTo>
                      <a:pt x="43" y="48"/>
                    </a:lnTo>
                    <a:lnTo>
                      <a:pt x="43" y="48"/>
                    </a:lnTo>
                    <a:lnTo>
                      <a:pt x="43" y="48"/>
                    </a:lnTo>
                    <a:lnTo>
                      <a:pt x="44" y="30"/>
                    </a:lnTo>
                    <a:lnTo>
                      <a:pt x="49" y="23"/>
                    </a:lnTo>
                    <a:lnTo>
                      <a:pt x="49" y="23"/>
                    </a:lnTo>
                    <a:lnTo>
                      <a:pt x="49" y="23"/>
                    </a:lnTo>
                    <a:lnTo>
                      <a:pt x="52" y="9"/>
                    </a:lnTo>
                    <a:lnTo>
                      <a:pt x="52" y="9"/>
                    </a:lnTo>
                    <a:lnTo>
                      <a:pt x="52" y="9"/>
                    </a:lnTo>
                    <a:lnTo>
                      <a:pt x="45" y="0"/>
                    </a:lnTo>
                    <a:lnTo>
                      <a:pt x="45" y="0"/>
                    </a:lnTo>
                    <a:lnTo>
                      <a:pt x="4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7" name="Google Shape;1077;p14"/>
              <p:cNvSpPr/>
              <p:nvPr/>
            </p:nvSpPr>
            <p:spPr>
              <a:xfrm>
                <a:off x="3578" y="1786"/>
                <a:ext cx="7" cy="11"/>
              </a:xfrm>
              <a:custGeom>
                <a:rect b="b" l="l" r="r" t="t"/>
                <a:pathLst>
                  <a:path extrusionOk="0" h="11" w="7">
                    <a:moveTo>
                      <a:pt x="0" y="6"/>
                    </a:moveTo>
                    <a:lnTo>
                      <a:pt x="6" y="0"/>
                    </a:lnTo>
                    <a:lnTo>
                      <a:pt x="7" y="5"/>
                    </a:lnTo>
                    <a:lnTo>
                      <a:pt x="2" y="11"/>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8" name="Google Shape;1078;p14"/>
              <p:cNvSpPr/>
              <p:nvPr/>
            </p:nvSpPr>
            <p:spPr>
              <a:xfrm>
                <a:off x="3578" y="1786"/>
                <a:ext cx="8" cy="11"/>
              </a:xfrm>
              <a:custGeom>
                <a:rect b="b" l="l" r="r" t="t"/>
                <a:pathLst>
                  <a:path extrusionOk="0" h="11" w="8">
                    <a:moveTo>
                      <a:pt x="6" y="0"/>
                    </a:moveTo>
                    <a:lnTo>
                      <a:pt x="7" y="5"/>
                    </a:lnTo>
                    <a:lnTo>
                      <a:pt x="2" y="11"/>
                    </a:lnTo>
                    <a:lnTo>
                      <a:pt x="0" y="6"/>
                    </a:lnTo>
                    <a:lnTo>
                      <a:pt x="6" y="0"/>
                    </a:lnTo>
                    <a:close/>
                    <a:moveTo>
                      <a:pt x="6" y="0"/>
                    </a:moveTo>
                    <a:lnTo>
                      <a:pt x="5" y="0"/>
                    </a:lnTo>
                    <a:lnTo>
                      <a:pt x="0" y="6"/>
                    </a:lnTo>
                    <a:lnTo>
                      <a:pt x="0" y="6"/>
                    </a:lnTo>
                    <a:lnTo>
                      <a:pt x="0" y="6"/>
                    </a:lnTo>
                    <a:lnTo>
                      <a:pt x="2" y="11"/>
                    </a:lnTo>
                    <a:lnTo>
                      <a:pt x="2" y="11"/>
                    </a:lnTo>
                    <a:lnTo>
                      <a:pt x="2" y="11"/>
                    </a:lnTo>
                    <a:lnTo>
                      <a:pt x="8" y="5"/>
                    </a:lnTo>
                    <a:lnTo>
                      <a:pt x="8" y="5"/>
                    </a:lnTo>
                    <a:lnTo>
                      <a:pt x="8" y="5"/>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9" name="Google Shape;1079;p14"/>
              <p:cNvSpPr/>
              <p:nvPr/>
            </p:nvSpPr>
            <p:spPr>
              <a:xfrm>
                <a:off x="3578" y="1786"/>
                <a:ext cx="8" cy="11"/>
              </a:xfrm>
              <a:custGeom>
                <a:rect b="b" l="l" r="r" t="t"/>
                <a:pathLst>
                  <a:path extrusionOk="0" h="11" w="8">
                    <a:moveTo>
                      <a:pt x="6" y="0"/>
                    </a:moveTo>
                    <a:lnTo>
                      <a:pt x="7" y="5"/>
                    </a:lnTo>
                    <a:lnTo>
                      <a:pt x="2" y="11"/>
                    </a:lnTo>
                    <a:lnTo>
                      <a:pt x="0" y="6"/>
                    </a:lnTo>
                    <a:lnTo>
                      <a:pt x="6" y="0"/>
                    </a:lnTo>
                    <a:moveTo>
                      <a:pt x="6" y="0"/>
                    </a:moveTo>
                    <a:lnTo>
                      <a:pt x="5" y="0"/>
                    </a:lnTo>
                    <a:lnTo>
                      <a:pt x="0" y="6"/>
                    </a:lnTo>
                    <a:lnTo>
                      <a:pt x="0" y="6"/>
                    </a:lnTo>
                    <a:lnTo>
                      <a:pt x="0" y="6"/>
                    </a:lnTo>
                    <a:lnTo>
                      <a:pt x="2" y="11"/>
                    </a:lnTo>
                    <a:lnTo>
                      <a:pt x="2" y="11"/>
                    </a:lnTo>
                    <a:lnTo>
                      <a:pt x="2" y="11"/>
                    </a:lnTo>
                    <a:lnTo>
                      <a:pt x="8" y="5"/>
                    </a:lnTo>
                    <a:lnTo>
                      <a:pt x="8" y="5"/>
                    </a:lnTo>
                    <a:lnTo>
                      <a:pt x="8" y="5"/>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0" name="Google Shape;1080;p14"/>
              <p:cNvSpPr/>
              <p:nvPr/>
            </p:nvSpPr>
            <p:spPr>
              <a:xfrm>
                <a:off x="3578" y="1792"/>
                <a:ext cx="2" cy="5"/>
              </a:xfrm>
              <a:custGeom>
                <a:rect b="b" l="l" r="r" t="t"/>
                <a:pathLst>
                  <a:path extrusionOk="0" h="5" w="2">
                    <a:moveTo>
                      <a:pt x="0" y="0"/>
                    </a:moveTo>
                    <a:lnTo>
                      <a:pt x="2" y="5"/>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081" name="Google Shape;1081;p14"/>
              <p:cNvCxnSpPr/>
              <p:nvPr/>
            </p:nvCxnSpPr>
            <p:spPr>
              <a:xfrm>
                <a:off x="3578" y="1792"/>
                <a:ext cx="0" cy="0"/>
              </a:xfrm>
              <a:prstGeom prst="straightConnector1">
                <a:avLst/>
              </a:prstGeom>
              <a:solidFill>
                <a:srgbClr val="EBEBEB"/>
              </a:solidFill>
              <a:ln cap="flat" cmpd="sng" w="9525">
                <a:solidFill>
                  <a:srgbClr val="FFFFFF"/>
                </a:solidFill>
                <a:prstDash val="solid"/>
                <a:miter lim="800000"/>
                <a:headEnd len="sm" w="sm" type="none"/>
                <a:tailEnd len="sm" w="sm" type="none"/>
              </a:ln>
            </p:spPr>
          </p:cxnSp>
          <p:sp>
            <p:nvSpPr>
              <p:cNvPr id="1082" name="Google Shape;1082;p14"/>
              <p:cNvSpPr/>
              <p:nvPr/>
            </p:nvSpPr>
            <p:spPr>
              <a:xfrm>
                <a:off x="2770" y="1914"/>
                <a:ext cx="296" cy="254"/>
              </a:xfrm>
              <a:custGeom>
                <a:rect b="b" l="l" r="r" t="t"/>
                <a:pathLst>
                  <a:path extrusionOk="0" h="254" w="296">
                    <a:moveTo>
                      <a:pt x="61" y="229"/>
                    </a:moveTo>
                    <a:lnTo>
                      <a:pt x="52" y="221"/>
                    </a:lnTo>
                    <a:lnTo>
                      <a:pt x="47" y="227"/>
                    </a:lnTo>
                    <a:lnTo>
                      <a:pt x="34" y="228"/>
                    </a:lnTo>
                    <a:lnTo>
                      <a:pt x="15" y="220"/>
                    </a:lnTo>
                    <a:lnTo>
                      <a:pt x="15" y="207"/>
                    </a:lnTo>
                    <a:lnTo>
                      <a:pt x="4" y="199"/>
                    </a:lnTo>
                    <a:lnTo>
                      <a:pt x="0" y="173"/>
                    </a:lnTo>
                    <a:lnTo>
                      <a:pt x="4" y="161"/>
                    </a:lnTo>
                    <a:lnTo>
                      <a:pt x="11" y="160"/>
                    </a:lnTo>
                    <a:lnTo>
                      <a:pt x="19" y="168"/>
                    </a:lnTo>
                    <a:lnTo>
                      <a:pt x="29" y="161"/>
                    </a:lnTo>
                    <a:lnTo>
                      <a:pt x="41" y="162"/>
                    </a:lnTo>
                    <a:lnTo>
                      <a:pt x="49" y="157"/>
                    </a:lnTo>
                    <a:lnTo>
                      <a:pt x="54" y="161"/>
                    </a:lnTo>
                    <a:lnTo>
                      <a:pt x="117" y="160"/>
                    </a:lnTo>
                    <a:lnTo>
                      <a:pt x="95" y="0"/>
                    </a:lnTo>
                    <a:lnTo>
                      <a:pt x="135" y="0"/>
                    </a:lnTo>
                    <a:lnTo>
                      <a:pt x="235" y="68"/>
                    </a:lnTo>
                    <a:lnTo>
                      <a:pt x="243" y="81"/>
                    </a:lnTo>
                    <a:lnTo>
                      <a:pt x="255" y="80"/>
                    </a:lnTo>
                    <a:lnTo>
                      <a:pt x="265" y="82"/>
                    </a:lnTo>
                    <a:lnTo>
                      <a:pt x="266" y="92"/>
                    </a:lnTo>
                    <a:lnTo>
                      <a:pt x="267" y="100"/>
                    </a:lnTo>
                    <a:lnTo>
                      <a:pt x="296" y="97"/>
                    </a:lnTo>
                    <a:lnTo>
                      <a:pt x="273" y="165"/>
                    </a:lnTo>
                    <a:lnTo>
                      <a:pt x="254" y="168"/>
                    </a:lnTo>
                    <a:lnTo>
                      <a:pt x="244" y="172"/>
                    </a:lnTo>
                    <a:lnTo>
                      <a:pt x="217" y="173"/>
                    </a:lnTo>
                    <a:lnTo>
                      <a:pt x="212" y="169"/>
                    </a:lnTo>
                    <a:lnTo>
                      <a:pt x="193" y="170"/>
                    </a:lnTo>
                    <a:lnTo>
                      <a:pt x="185" y="180"/>
                    </a:lnTo>
                    <a:lnTo>
                      <a:pt x="176" y="180"/>
                    </a:lnTo>
                    <a:lnTo>
                      <a:pt x="159" y="200"/>
                    </a:lnTo>
                    <a:lnTo>
                      <a:pt x="147" y="199"/>
                    </a:lnTo>
                    <a:lnTo>
                      <a:pt x="145" y="205"/>
                    </a:lnTo>
                    <a:lnTo>
                      <a:pt x="128" y="220"/>
                    </a:lnTo>
                    <a:lnTo>
                      <a:pt x="129" y="228"/>
                    </a:lnTo>
                    <a:lnTo>
                      <a:pt x="123" y="231"/>
                    </a:lnTo>
                    <a:lnTo>
                      <a:pt x="121" y="251"/>
                    </a:lnTo>
                    <a:lnTo>
                      <a:pt x="109" y="251"/>
                    </a:lnTo>
                    <a:lnTo>
                      <a:pt x="99" y="242"/>
                    </a:lnTo>
                    <a:lnTo>
                      <a:pt x="90" y="251"/>
                    </a:lnTo>
                    <a:lnTo>
                      <a:pt x="73" y="254"/>
                    </a:lnTo>
                    <a:lnTo>
                      <a:pt x="61" y="22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3" name="Google Shape;1083;p14"/>
              <p:cNvSpPr/>
              <p:nvPr/>
            </p:nvSpPr>
            <p:spPr>
              <a:xfrm>
                <a:off x="2770" y="1914"/>
                <a:ext cx="297" cy="254"/>
              </a:xfrm>
              <a:custGeom>
                <a:rect b="b" l="l" r="r" t="t"/>
                <a:pathLst>
                  <a:path extrusionOk="0" h="254" w="297">
                    <a:moveTo>
                      <a:pt x="135" y="0"/>
                    </a:moveTo>
                    <a:lnTo>
                      <a:pt x="235" y="68"/>
                    </a:lnTo>
                    <a:lnTo>
                      <a:pt x="243" y="81"/>
                    </a:lnTo>
                    <a:lnTo>
                      <a:pt x="255" y="81"/>
                    </a:lnTo>
                    <a:lnTo>
                      <a:pt x="265" y="82"/>
                    </a:lnTo>
                    <a:lnTo>
                      <a:pt x="265" y="92"/>
                    </a:lnTo>
                    <a:lnTo>
                      <a:pt x="266" y="100"/>
                    </a:lnTo>
                    <a:lnTo>
                      <a:pt x="296" y="97"/>
                    </a:lnTo>
                    <a:lnTo>
                      <a:pt x="273" y="165"/>
                    </a:lnTo>
                    <a:lnTo>
                      <a:pt x="254" y="167"/>
                    </a:lnTo>
                    <a:lnTo>
                      <a:pt x="244" y="172"/>
                    </a:lnTo>
                    <a:lnTo>
                      <a:pt x="217" y="173"/>
                    </a:lnTo>
                    <a:lnTo>
                      <a:pt x="212" y="169"/>
                    </a:lnTo>
                    <a:lnTo>
                      <a:pt x="192" y="170"/>
                    </a:lnTo>
                    <a:lnTo>
                      <a:pt x="185" y="180"/>
                    </a:lnTo>
                    <a:lnTo>
                      <a:pt x="176" y="180"/>
                    </a:lnTo>
                    <a:lnTo>
                      <a:pt x="159" y="200"/>
                    </a:lnTo>
                    <a:lnTo>
                      <a:pt x="147" y="198"/>
                    </a:lnTo>
                    <a:lnTo>
                      <a:pt x="144" y="205"/>
                    </a:lnTo>
                    <a:lnTo>
                      <a:pt x="128" y="220"/>
                    </a:lnTo>
                    <a:lnTo>
                      <a:pt x="129" y="228"/>
                    </a:lnTo>
                    <a:lnTo>
                      <a:pt x="123" y="231"/>
                    </a:lnTo>
                    <a:lnTo>
                      <a:pt x="121" y="251"/>
                    </a:lnTo>
                    <a:lnTo>
                      <a:pt x="109" y="251"/>
                    </a:lnTo>
                    <a:lnTo>
                      <a:pt x="99" y="242"/>
                    </a:lnTo>
                    <a:lnTo>
                      <a:pt x="90" y="251"/>
                    </a:lnTo>
                    <a:lnTo>
                      <a:pt x="73" y="254"/>
                    </a:lnTo>
                    <a:lnTo>
                      <a:pt x="61" y="229"/>
                    </a:lnTo>
                    <a:lnTo>
                      <a:pt x="52" y="221"/>
                    </a:lnTo>
                    <a:lnTo>
                      <a:pt x="47" y="227"/>
                    </a:lnTo>
                    <a:lnTo>
                      <a:pt x="34" y="228"/>
                    </a:lnTo>
                    <a:lnTo>
                      <a:pt x="16" y="220"/>
                    </a:lnTo>
                    <a:lnTo>
                      <a:pt x="16" y="207"/>
                    </a:lnTo>
                    <a:lnTo>
                      <a:pt x="4" y="199"/>
                    </a:lnTo>
                    <a:lnTo>
                      <a:pt x="1" y="173"/>
                    </a:lnTo>
                    <a:lnTo>
                      <a:pt x="4" y="162"/>
                    </a:lnTo>
                    <a:lnTo>
                      <a:pt x="11" y="160"/>
                    </a:lnTo>
                    <a:lnTo>
                      <a:pt x="19" y="169"/>
                    </a:lnTo>
                    <a:lnTo>
                      <a:pt x="29" y="162"/>
                    </a:lnTo>
                    <a:lnTo>
                      <a:pt x="42" y="162"/>
                    </a:lnTo>
                    <a:lnTo>
                      <a:pt x="49" y="158"/>
                    </a:lnTo>
                    <a:lnTo>
                      <a:pt x="54" y="162"/>
                    </a:lnTo>
                    <a:lnTo>
                      <a:pt x="117" y="160"/>
                    </a:lnTo>
                    <a:lnTo>
                      <a:pt x="96" y="0"/>
                    </a:lnTo>
                    <a:lnTo>
                      <a:pt x="135" y="0"/>
                    </a:lnTo>
                    <a:close/>
                    <a:moveTo>
                      <a:pt x="135" y="0"/>
                    </a:moveTo>
                    <a:lnTo>
                      <a:pt x="135" y="0"/>
                    </a:lnTo>
                    <a:lnTo>
                      <a:pt x="96" y="0"/>
                    </a:lnTo>
                    <a:lnTo>
                      <a:pt x="95" y="0"/>
                    </a:lnTo>
                    <a:lnTo>
                      <a:pt x="95" y="0"/>
                    </a:lnTo>
                    <a:lnTo>
                      <a:pt x="116" y="160"/>
                    </a:lnTo>
                    <a:lnTo>
                      <a:pt x="54" y="161"/>
                    </a:lnTo>
                    <a:lnTo>
                      <a:pt x="49" y="157"/>
                    </a:lnTo>
                    <a:lnTo>
                      <a:pt x="49" y="157"/>
                    </a:lnTo>
                    <a:lnTo>
                      <a:pt x="49" y="157"/>
                    </a:lnTo>
                    <a:lnTo>
                      <a:pt x="41" y="162"/>
                    </a:lnTo>
                    <a:lnTo>
                      <a:pt x="29" y="161"/>
                    </a:lnTo>
                    <a:lnTo>
                      <a:pt x="29" y="161"/>
                    </a:lnTo>
                    <a:lnTo>
                      <a:pt x="29" y="161"/>
                    </a:lnTo>
                    <a:lnTo>
                      <a:pt x="19" y="168"/>
                    </a:lnTo>
                    <a:lnTo>
                      <a:pt x="12" y="160"/>
                    </a:lnTo>
                    <a:lnTo>
                      <a:pt x="12" y="160"/>
                    </a:lnTo>
                    <a:lnTo>
                      <a:pt x="11" y="160"/>
                    </a:lnTo>
                    <a:lnTo>
                      <a:pt x="4" y="161"/>
                    </a:lnTo>
                    <a:lnTo>
                      <a:pt x="3" y="161"/>
                    </a:lnTo>
                    <a:lnTo>
                      <a:pt x="3" y="161"/>
                    </a:lnTo>
                    <a:lnTo>
                      <a:pt x="0" y="173"/>
                    </a:lnTo>
                    <a:lnTo>
                      <a:pt x="0" y="173"/>
                    </a:lnTo>
                    <a:lnTo>
                      <a:pt x="0" y="173"/>
                    </a:lnTo>
                    <a:lnTo>
                      <a:pt x="3" y="199"/>
                    </a:lnTo>
                    <a:lnTo>
                      <a:pt x="3" y="199"/>
                    </a:lnTo>
                    <a:lnTo>
                      <a:pt x="4" y="199"/>
                    </a:lnTo>
                    <a:lnTo>
                      <a:pt x="15" y="207"/>
                    </a:lnTo>
                    <a:lnTo>
                      <a:pt x="15" y="220"/>
                    </a:lnTo>
                    <a:lnTo>
                      <a:pt x="15" y="220"/>
                    </a:lnTo>
                    <a:lnTo>
                      <a:pt x="15" y="220"/>
                    </a:lnTo>
                    <a:lnTo>
                      <a:pt x="34" y="228"/>
                    </a:lnTo>
                    <a:lnTo>
                      <a:pt x="34" y="228"/>
                    </a:lnTo>
                    <a:lnTo>
                      <a:pt x="34" y="228"/>
                    </a:lnTo>
                    <a:lnTo>
                      <a:pt x="47" y="227"/>
                    </a:lnTo>
                    <a:lnTo>
                      <a:pt x="47" y="227"/>
                    </a:lnTo>
                    <a:lnTo>
                      <a:pt x="47" y="227"/>
                    </a:lnTo>
                    <a:lnTo>
                      <a:pt x="52" y="221"/>
                    </a:lnTo>
                    <a:lnTo>
                      <a:pt x="60" y="229"/>
                    </a:lnTo>
                    <a:lnTo>
                      <a:pt x="73" y="254"/>
                    </a:lnTo>
                    <a:lnTo>
                      <a:pt x="73" y="254"/>
                    </a:lnTo>
                    <a:lnTo>
                      <a:pt x="73" y="254"/>
                    </a:lnTo>
                    <a:lnTo>
                      <a:pt x="90" y="251"/>
                    </a:lnTo>
                    <a:lnTo>
                      <a:pt x="90" y="251"/>
                    </a:lnTo>
                    <a:lnTo>
                      <a:pt x="90" y="251"/>
                    </a:lnTo>
                    <a:lnTo>
                      <a:pt x="99" y="243"/>
                    </a:lnTo>
                    <a:lnTo>
                      <a:pt x="109" y="251"/>
                    </a:lnTo>
                    <a:lnTo>
                      <a:pt x="109" y="251"/>
                    </a:lnTo>
                    <a:lnTo>
                      <a:pt x="109" y="251"/>
                    </a:lnTo>
                    <a:lnTo>
                      <a:pt x="121" y="251"/>
                    </a:lnTo>
                    <a:lnTo>
                      <a:pt x="121" y="251"/>
                    </a:lnTo>
                    <a:lnTo>
                      <a:pt x="121" y="251"/>
                    </a:lnTo>
                    <a:lnTo>
                      <a:pt x="124" y="231"/>
                    </a:lnTo>
                    <a:lnTo>
                      <a:pt x="129" y="228"/>
                    </a:lnTo>
                    <a:lnTo>
                      <a:pt x="130" y="228"/>
                    </a:lnTo>
                    <a:lnTo>
                      <a:pt x="130" y="228"/>
                    </a:lnTo>
                    <a:lnTo>
                      <a:pt x="128" y="220"/>
                    </a:lnTo>
                    <a:lnTo>
                      <a:pt x="145" y="206"/>
                    </a:lnTo>
                    <a:lnTo>
                      <a:pt x="145" y="206"/>
                    </a:lnTo>
                    <a:lnTo>
                      <a:pt x="145" y="206"/>
                    </a:lnTo>
                    <a:lnTo>
                      <a:pt x="147" y="199"/>
                    </a:lnTo>
                    <a:lnTo>
                      <a:pt x="159" y="200"/>
                    </a:lnTo>
                    <a:lnTo>
                      <a:pt x="160" y="201"/>
                    </a:lnTo>
                    <a:lnTo>
                      <a:pt x="160" y="200"/>
                    </a:lnTo>
                    <a:lnTo>
                      <a:pt x="176" y="181"/>
                    </a:lnTo>
                    <a:lnTo>
                      <a:pt x="185" y="181"/>
                    </a:lnTo>
                    <a:lnTo>
                      <a:pt x="185" y="181"/>
                    </a:lnTo>
                    <a:lnTo>
                      <a:pt x="185" y="180"/>
                    </a:lnTo>
                    <a:lnTo>
                      <a:pt x="193" y="170"/>
                    </a:lnTo>
                    <a:lnTo>
                      <a:pt x="212" y="169"/>
                    </a:lnTo>
                    <a:lnTo>
                      <a:pt x="217" y="173"/>
                    </a:lnTo>
                    <a:lnTo>
                      <a:pt x="217" y="174"/>
                    </a:lnTo>
                    <a:lnTo>
                      <a:pt x="217" y="174"/>
                    </a:lnTo>
                    <a:lnTo>
                      <a:pt x="244" y="172"/>
                    </a:lnTo>
                    <a:lnTo>
                      <a:pt x="244" y="172"/>
                    </a:lnTo>
                    <a:lnTo>
                      <a:pt x="244" y="172"/>
                    </a:lnTo>
                    <a:lnTo>
                      <a:pt x="254" y="168"/>
                    </a:lnTo>
                    <a:lnTo>
                      <a:pt x="273" y="165"/>
                    </a:lnTo>
                    <a:lnTo>
                      <a:pt x="273" y="165"/>
                    </a:lnTo>
                    <a:lnTo>
                      <a:pt x="273" y="165"/>
                    </a:lnTo>
                    <a:lnTo>
                      <a:pt x="296" y="98"/>
                    </a:lnTo>
                    <a:lnTo>
                      <a:pt x="297" y="97"/>
                    </a:lnTo>
                    <a:lnTo>
                      <a:pt x="296" y="97"/>
                    </a:lnTo>
                    <a:lnTo>
                      <a:pt x="267" y="100"/>
                    </a:lnTo>
                    <a:lnTo>
                      <a:pt x="266" y="92"/>
                    </a:lnTo>
                    <a:lnTo>
                      <a:pt x="265" y="82"/>
                    </a:lnTo>
                    <a:lnTo>
                      <a:pt x="265" y="82"/>
                    </a:lnTo>
                    <a:lnTo>
                      <a:pt x="265" y="82"/>
                    </a:lnTo>
                    <a:lnTo>
                      <a:pt x="255" y="80"/>
                    </a:lnTo>
                    <a:lnTo>
                      <a:pt x="255" y="80"/>
                    </a:lnTo>
                    <a:lnTo>
                      <a:pt x="255" y="80"/>
                    </a:lnTo>
                    <a:lnTo>
                      <a:pt x="243" y="81"/>
                    </a:lnTo>
                    <a:lnTo>
                      <a:pt x="236" y="68"/>
                    </a:lnTo>
                    <a:lnTo>
                      <a:pt x="236" y="68"/>
                    </a:lnTo>
                    <a:lnTo>
                      <a:pt x="236" y="68"/>
                    </a:lnTo>
                    <a:lnTo>
                      <a:pt x="135" y="0"/>
                    </a:lnTo>
                    <a:lnTo>
                      <a:pt x="135" y="0"/>
                    </a:lnTo>
                    <a:lnTo>
                      <a:pt x="13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4" name="Google Shape;1084;p14"/>
              <p:cNvSpPr/>
              <p:nvPr/>
            </p:nvSpPr>
            <p:spPr>
              <a:xfrm>
                <a:off x="2770" y="1914"/>
                <a:ext cx="297" cy="254"/>
              </a:xfrm>
              <a:custGeom>
                <a:rect b="b" l="l" r="r" t="t"/>
                <a:pathLst>
                  <a:path extrusionOk="0" h="254" w="297">
                    <a:moveTo>
                      <a:pt x="135" y="0"/>
                    </a:moveTo>
                    <a:lnTo>
                      <a:pt x="235" y="68"/>
                    </a:lnTo>
                    <a:lnTo>
                      <a:pt x="243" y="81"/>
                    </a:lnTo>
                    <a:lnTo>
                      <a:pt x="255" y="81"/>
                    </a:lnTo>
                    <a:lnTo>
                      <a:pt x="265" y="82"/>
                    </a:lnTo>
                    <a:lnTo>
                      <a:pt x="265" y="92"/>
                    </a:lnTo>
                    <a:lnTo>
                      <a:pt x="266" y="100"/>
                    </a:lnTo>
                    <a:lnTo>
                      <a:pt x="296" y="97"/>
                    </a:lnTo>
                    <a:lnTo>
                      <a:pt x="273" y="165"/>
                    </a:lnTo>
                    <a:lnTo>
                      <a:pt x="254" y="167"/>
                    </a:lnTo>
                    <a:lnTo>
                      <a:pt x="244" y="172"/>
                    </a:lnTo>
                    <a:lnTo>
                      <a:pt x="217" y="173"/>
                    </a:lnTo>
                    <a:lnTo>
                      <a:pt x="212" y="169"/>
                    </a:lnTo>
                    <a:lnTo>
                      <a:pt x="192" y="170"/>
                    </a:lnTo>
                    <a:lnTo>
                      <a:pt x="185" y="180"/>
                    </a:lnTo>
                    <a:lnTo>
                      <a:pt x="176" y="180"/>
                    </a:lnTo>
                    <a:lnTo>
                      <a:pt x="159" y="200"/>
                    </a:lnTo>
                    <a:lnTo>
                      <a:pt x="147" y="198"/>
                    </a:lnTo>
                    <a:lnTo>
                      <a:pt x="144" y="205"/>
                    </a:lnTo>
                    <a:lnTo>
                      <a:pt x="128" y="220"/>
                    </a:lnTo>
                    <a:lnTo>
                      <a:pt x="129" y="228"/>
                    </a:lnTo>
                    <a:lnTo>
                      <a:pt x="123" y="231"/>
                    </a:lnTo>
                    <a:lnTo>
                      <a:pt x="121" y="251"/>
                    </a:lnTo>
                    <a:lnTo>
                      <a:pt x="109" y="251"/>
                    </a:lnTo>
                    <a:lnTo>
                      <a:pt x="99" y="242"/>
                    </a:lnTo>
                    <a:lnTo>
                      <a:pt x="90" y="251"/>
                    </a:lnTo>
                    <a:lnTo>
                      <a:pt x="73" y="254"/>
                    </a:lnTo>
                    <a:lnTo>
                      <a:pt x="61" y="229"/>
                    </a:lnTo>
                    <a:lnTo>
                      <a:pt x="52" y="221"/>
                    </a:lnTo>
                    <a:lnTo>
                      <a:pt x="47" y="227"/>
                    </a:lnTo>
                    <a:lnTo>
                      <a:pt x="34" y="228"/>
                    </a:lnTo>
                    <a:lnTo>
                      <a:pt x="16" y="220"/>
                    </a:lnTo>
                    <a:lnTo>
                      <a:pt x="16" y="207"/>
                    </a:lnTo>
                    <a:lnTo>
                      <a:pt x="4" y="199"/>
                    </a:lnTo>
                    <a:lnTo>
                      <a:pt x="1" y="173"/>
                    </a:lnTo>
                    <a:lnTo>
                      <a:pt x="4" y="162"/>
                    </a:lnTo>
                    <a:lnTo>
                      <a:pt x="11" y="160"/>
                    </a:lnTo>
                    <a:lnTo>
                      <a:pt x="19" y="169"/>
                    </a:lnTo>
                    <a:lnTo>
                      <a:pt x="29" y="162"/>
                    </a:lnTo>
                    <a:lnTo>
                      <a:pt x="42" y="162"/>
                    </a:lnTo>
                    <a:lnTo>
                      <a:pt x="49" y="158"/>
                    </a:lnTo>
                    <a:lnTo>
                      <a:pt x="54" y="162"/>
                    </a:lnTo>
                    <a:lnTo>
                      <a:pt x="117" y="160"/>
                    </a:lnTo>
                    <a:lnTo>
                      <a:pt x="96" y="0"/>
                    </a:lnTo>
                    <a:lnTo>
                      <a:pt x="135" y="0"/>
                    </a:lnTo>
                    <a:moveTo>
                      <a:pt x="135" y="0"/>
                    </a:moveTo>
                    <a:lnTo>
                      <a:pt x="135" y="0"/>
                    </a:lnTo>
                    <a:lnTo>
                      <a:pt x="96" y="0"/>
                    </a:lnTo>
                    <a:lnTo>
                      <a:pt x="95" y="0"/>
                    </a:lnTo>
                    <a:lnTo>
                      <a:pt x="95" y="0"/>
                    </a:lnTo>
                    <a:lnTo>
                      <a:pt x="116" y="160"/>
                    </a:lnTo>
                    <a:lnTo>
                      <a:pt x="54" y="161"/>
                    </a:lnTo>
                    <a:lnTo>
                      <a:pt x="49" y="157"/>
                    </a:lnTo>
                    <a:lnTo>
                      <a:pt x="49" y="157"/>
                    </a:lnTo>
                    <a:lnTo>
                      <a:pt x="49" y="157"/>
                    </a:lnTo>
                    <a:lnTo>
                      <a:pt x="41" y="162"/>
                    </a:lnTo>
                    <a:lnTo>
                      <a:pt x="29" y="161"/>
                    </a:lnTo>
                    <a:lnTo>
                      <a:pt x="29" y="161"/>
                    </a:lnTo>
                    <a:lnTo>
                      <a:pt x="29" y="161"/>
                    </a:lnTo>
                    <a:lnTo>
                      <a:pt x="19" y="168"/>
                    </a:lnTo>
                    <a:lnTo>
                      <a:pt x="12" y="160"/>
                    </a:lnTo>
                    <a:lnTo>
                      <a:pt x="12" y="160"/>
                    </a:lnTo>
                    <a:lnTo>
                      <a:pt x="11" y="160"/>
                    </a:lnTo>
                    <a:lnTo>
                      <a:pt x="4" y="161"/>
                    </a:lnTo>
                    <a:lnTo>
                      <a:pt x="3" y="161"/>
                    </a:lnTo>
                    <a:lnTo>
                      <a:pt x="3" y="161"/>
                    </a:lnTo>
                    <a:lnTo>
                      <a:pt x="0" y="173"/>
                    </a:lnTo>
                    <a:lnTo>
                      <a:pt x="0" y="173"/>
                    </a:lnTo>
                    <a:lnTo>
                      <a:pt x="0" y="173"/>
                    </a:lnTo>
                    <a:lnTo>
                      <a:pt x="3" y="199"/>
                    </a:lnTo>
                    <a:lnTo>
                      <a:pt x="3" y="199"/>
                    </a:lnTo>
                    <a:lnTo>
                      <a:pt x="4" y="199"/>
                    </a:lnTo>
                    <a:lnTo>
                      <a:pt x="15" y="207"/>
                    </a:lnTo>
                    <a:lnTo>
                      <a:pt x="15" y="220"/>
                    </a:lnTo>
                    <a:lnTo>
                      <a:pt x="15" y="220"/>
                    </a:lnTo>
                    <a:lnTo>
                      <a:pt x="15" y="220"/>
                    </a:lnTo>
                    <a:lnTo>
                      <a:pt x="34" y="228"/>
                    </a:lnTo>
                    <a:lnTo>
                      <a:pt x="34" y="228"/>
                    </a:lnTo>
                    <a:lnTo>
                      <a:pt x="34" y="228"/>
                    </a:lnTo>
                    <a:lnTo>
                      <a:pt x="47" y="227"/>
                    </a:lnTo>
                    <a:lnTo>
                      <a:pt x="47" y="227"/>
                    </a:lnTo>
                    <a:lnTo>
                      <a:pt x="47" y="227"/>
                    </a:lnTo>
                    <a:lnTo>
                      <a:pt x="52" y="221"/>
                    </a:lnTo>
                    <a:lnTo>
                      <a:pt x="60" y="229"/>
                    </a:lnTo>
                    <a:lnTo>
                      <a:pt x="73" y="254"/>
                    </a:lnTo>
                    <a:lnTo>
                      <a:pt x="73" y="254"/>
                    </a:lnTo>
                    <a:lnTo>
                      <a:pt x="73" y="254"/>
                    </a:lnTo>
                    <a:lnTo>
                      <a:pt x="90" y="251"/>
                    </a:lnTo>
                    <a:lnTo>
                      <a:pt x="90" y="251"/>
                    </a:lnTo>
                    <a:lnTo>
                      <a:pt x="90" y="251"/>
                    </a:lnTo>
                    <a:lnTo>
                      <a:pt x="99" y="243"/>
                    </a:lnTo>
                    <a:lnTo>
                      <a:pt x="109" y="251"/>
                    </a:lnTo>
                    <a:lnTo>
                      <a:pt x="109" y="251"/>
                    </a:lnTo>
                    <a:lnTo>
                      <a:pt x="109" y="251"/>
                    </a:lnTo>
                    <a:lnTo>
                      <a:pt x="121" y="251"/>
                    </a:lnTo>
                    <a:lnTo>
                      <a:pt x="121" y="251"/>
                    </a:lnTo>
                    <a:lnTo>
                      <a:pt x="121" y="251"/>
                    </a:lnTo>
                    <a:lnTo>
                      <a:pt x="124" y="231"/>
                    </a:lnTo>
                    <a:lnTo>
                      <a:pt x="129" y="228"/>
                    </a:lnTo>
                    <a:lnTo>
                      <a:pt x="130" y="228"/>
                    </a:lnTo>
                    <a:lnTo>
                      <a:pt x="130" y="228"/>
                    </a:lnTo>
                    <a:lnTo>
                      <a:pt x="128" y="220"/>
                    </a:lnTo>
                    <a:lnTo>
                      <a:pt x="145" y="206"/>
                    </a:lnTo>
                    <a:lnTo>
                      <a:pt x="145" y="206"/>
                    </a:lnTo>
                    <a:lnTo>
                      <a:pt x="145" y="206"/>
                    </a:lnTo>
                    <a:lnTo>
                      <a:pt x="147" y="199"/>
                    </a:lnTo>
                    <a:lnTo>
                      <a:pt x="159" y="200"/>
                    </a:lnTo>
                    <a:lnTo>
                      <a:pt x="160" y="201"/>
                    </a:lnTo>
                    <a:lnTo>
                      <a:pt x="160" y="200"/>
                    </a:lnTo>
                    <a:lnTo>
                      <a:pt x="176" y="181"/>
                    </a:lnTo>
                    <a:lnTo>
                      <a:pt x="185" y="181"/>
                    </a:lnTo>
                    <a:lnTo>
                      <a:pt x="185" y="181"/>
                    </a:lnTo>
                    <a:lnTo>
                      <a:pt x="185" y="180"/>
                    </a:lnTo>
                    <a:lnTo>
                      <a:pt x="193" y="170"/>
                    </a:lnTo>
                    <a:lnTo>
                      <a:pt x="212" y="169"/>
                    </a:lnTo>
                    <a:lnTo>
                      <a:pt x="217" y="173"/>
                    </a:lnTo>
                    <a:lnTo>
                      <a:pt x="217" y="174"/>
                    </a:lnTo>
                    <a:lnTo>
                      <a:pt x="217" y="174"/>
                    </a:lnTo>
                    <a:lnTo>
                      <a:pt x="244" y="172"/>
                    </a:lnTo>
                    <a:lnTo>
                      <a:pt x="244" y="172"/>
                    </a:lnTo>
                    <a:lnTo>
                      <a:pt x="244" y="172"/>
                    </a:lnTo>
                    <a:lnTo>
                      <a:pt x="254" y="168"/>
                    </a:lnTo>
                    <a:lnTo>
                      <a:pt x="273" y="165"/>
                    </a:lnTo>
                    <a:lnTo>
                      <a:pt x="273" y="165"/>
                    </a:lnTo>
                    <a:lnTo>
                      <a:pt x="273" y="165"/>
                    </a:lnTo>
                    <a:lnTo>
                      <a:pt x="296" y="98"/>
                    </a:lnTo>
                    <a:lnTo>
                      <a:pt x="297" y="97"/>
                    </a:lnTo>
                    <a:lnTo>
                      <a:pt x="296" y="97"/>
                    </a:lnTo>
                    <a:lnTo>
                      <a:pt x="267" y="100"/>
                    </a:lnTo>
                    <a:lnTo>
                      <a:pt x="266" y="92"/>
                    </a:lnTo>
                    <a:lnTo>
                      <a:pt x="265" y="82"/>
                    </a:lnTo>
                    <a:lnTo>
                      <a:pt x="265" y="82"/>
                    </a:lnTo>
                    <a:lnTo>
                      <a:pt x="265" y="82"/>
                    </a:lnTo>
                    <a:lnTo>
                      <a:pt x="255" y="80"/>
                    </a:lnTo>
                    <a:lnTo>
                      <a:pt x="255" y="80"/>
                    </a:lnTo>
                    <a:lnTo>
                      <a:pt x="255" y="80"/>
                    </a:lnTo>
                    <a:lnTo>
                      <a:pt x="243" y="81"/>
                    </a:lnTo>
                    <a:lnTo>
                      <a:pt x="236" y="68"/>
                    </a:lnTo>
                    <a:lnTo>
                      <a:pt x="236" y="68"/>
                    </a:lnTo>
                    <a:lnTo>
                      <a:pt x="236" y="68"/>
                    </a:lnTo>
                    <a:lnTo>
                      <a:pt x="135" y="0"/>
                    </a:lnTo>
                    <a:lnTo>
                      <a:pt x="135" y="0"/>
                    </a:lnTo>
                    <a:lnTo>
                      <a:pt x="13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5" name="Google Shape;1085;p14"/>
              <p:cNvSpPr/>
              <p:nvPr/>
            </p:nvSpPr>
            <p:spPr>
              <a:xfrm>
                <a:off x="2891" y="2082"/>
                <a:ext cx="137" cy="96"/>
              </a:xfrm>
              <a:custGeom>
                <a:rect b="b" l="l" r="r" t="t"/>
                <a:pathLst>
                  <a:path extrusionOk="0" h="96" w="137">
                    <a:moveTo>
                      <a:pt x="0" y="83"/>
                    </a:moveTo>
                    <a:lnTo>
                      <a:pt x="2" y="63"/>
                    </a:lnTo>
                    <a:lnTo>
                      <a:pt x="8" y="60"/>
                    </a:lnTo>
                    <a:lnTo>
                      <a:pt x="7" y="51"/>
                    </a:lnTo>
                    <a:lnTo>
                      <a:pt x="23" y="37"/>
                    </a:lnTo>
                    <a:lnTo>
                      <a:pt x="26" y="30"/>
                    </a:lnTo>
                    <a:lnTo>
                      <a:pt x="38" y="32"/>
                    </a:lnTo>
                    <a:lnTo>
                      <a:pt x="55" y="12"/>
                    </a:lnTo>
                    <a:lnTo>
                      <a:pt x="64" y="12"/>
                    </a:lnTo>
                    <a:lnTo>
                      <a:pt x="71" y="2"/>
                    </a:lnTo>
                    <a:lnTo>
                      <a:pt x="91" y="0"/>
                    </a:lnTo>
                    <a:lnTo>
                      <a:pt x="96" y="5"/>
                    </a:lnTo>
                    <a:lnTo>
                      <a:pt x="98" y="16"/>
                    </a:lnTo>
                    <a:lnTo>
                      <a:pt x="105" y="25"/>
                    </a:lnTo>
                    <a:lnTo>
                      <a:pt x="114" y="25"/>
                    </a:lnTo>
                    <a:lnTo>
                      <a:pt x="117" y="37"/>
                    </a:lnTo>
                    <a:lnTo>
                      <a:pt x="132" y="47"/>
                    </a:lnTo>
                    <a:lnTo>
                      <a:pt x="134" y="54"/>
                    </a:lnTo>
                    <a:lnTo>
                      <a:pt x="137" y="59"/>
                    </a:lnTo>
                    <a:lnTo>
                      <a:pt x="106" y="74"/>
                    </a:lnTo>
                    <a:lnTo>
                      <a:pt x="84" y="67"/>
                    </a:lnTo>
                    <a:lnTo>
                      <a:pt x="75" y="68"/>
                    </a:lnTo>
                    <a:lnTo>
                      <a:pt x="62" y="63"/>
                    </a:lnTo>
                    <a:lnTo>
                      <a:pt x="51" y="66"/>
                    </a:lnTo>
                    <a:lnTo>
                      <a:pt x="43" y="88"/>
                    </a:lnTo>
                    <a:lnTo>
                      <a:pt x="23" y="88"/>
                    </a:lnTo>
                    <a:lnTo>
                      <a:pt x="14" y="96"/>
                    </a:lnTo>
                    <a:lnTo>
                      <a:pt x="0" y="8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6" name="Google Shape;1086;p14"/>
              <p:cNvSpPr/>
              <p:nvPr/>
            </p:nvSpPr>
            <p:spPr>
              <a:xfrm>
                <a:off x="2891" y="2082"/>
                <a:ext cx="137" cy="96"/>
              </a:xfrm>
              <a:custGeom>
                <a:rect b="b" l="l" r="r" t="t"/>
                <a:pathLst>
                  <a:path extrusionOk="0" h="96" w="137">
                    <a:moveTo>
                      <a:pt x="91" y="1"/>
                    </a:moveTo>
                    <a:lnTo>
                      <a:pt x="96" y="5"/>
                    </a:lnTo>
                    <a:lnTo>
                      <a:pt x="97" y="17"/>
                    </a:lnTo>
                    <a:lnTo>
                      <a:pt x="105" y="25"/>
                    </a:lnTo>
                    <a:lnTo>
                      <a:pt x="114" y="25"/>
                    </a:lnTo>
                    <a:lnTo>
                      <a:pt x="117" y="37"/>
                    </a:lnTo>
                    <a:lnTo>
                      <a:pt x="132" y="48"/>
                    </a:lnTo>
                    <a:lnTo>
                      <a:pt x="134" y="54"/>
                    </a:lnTo>
                    <a:lnTo>
                      <a:pt x="136" y="59"/>
                    </a:lnTo>
                    <a:lnTo>
                      <a:pt x="106" y="74"/>
                    </a:lnTo>
                    <a:lnTo>
                      <a:pt x="95" y="70"/>
                    </a:lnTo>
                    <a:lnTo>
                      <a:pt x="84" y="67"/>
                    </a:lnTo>
                    <a:lnTo>
                      <a:pt x="75" y="68"/>
                    </a:lnTo>
                    <a:lnTo>
                      <a:pt x="62" y="63"/>
                    </a:lnTo>
                    <a:lnTo>
                      <a:pt x="51" y="66"/>
                    </a:lnTo>
                    <a:lnTo>
                      <a:pt x="43" y="88"/>
                    </a:lnTo>
                    <a:lnTo>
                      <a:pt x="23" y="88"/>
                    </a:lnTo>
                    <a:lnTo>
                      <a:pt x="14" y="95"/>
                    </a:lnTo>
                    <a:lnTo>
                      <a:pt x="0" y="83"/>
                    </a:lnTo>
                    <a:lnTo>
                      <a:pt x="2" y="63"/>
                    </a:lnTo>
                    <a:lnTo>
                      <a:pt x="8" y="60"/>
                    </a:lnTo>
                    <a:lnTo>
                      <a:pt x="7" y="52"/>
                    </a:lnTo>
                    <a:lnTo>
                      <a:pt x="23" y="37"/>
                    </a:lnTo>
                    <a:lnTo>
                      <a:pt x="26" y="30"/>
                    </a:lnTo>
                    <a:lnTo>
                      <a:pt x="38" y="32"/>
                    </a:lnTo>
                    <a:lnTo>
                      <a:pt x="55" y="12"/>
                    </a:lnTo>
                    <a:lnTo>
                      <a:pt x="64" y="12"/>
                    </a:lnTo>
                    <a:lnTo>
                      <a:pt x="71" y="2"/>
                    </a:lnTo>
                    <a:lnTo>
                      <a:pt x="91" y="1"/>
                    </a:lnTo>
                    <a:close/>
                    <a:moveTo>
                      <a:pt x="91" y="0"/>
                    </a:moveTo>
                    <a:lnTo>
                      <a:pt x="91" y="0"/>
                    </a:lnTo>
                    <a:lnTo>
                      <a:pt x="71" y="2"/>
                    </a:lnTo>
                    <a:lnTo>
                      <a:pt x="71" y="2"/>
                    </a:lnTo>
                    <a:lnTo>
                      <a:pt x="71" y="2"/>
                    </a:lnTo>
                    <a:lnTo>
                      <a:pt x="64" y="12"/>
                    </a:lnTo>
                    <a:lnTo>
                      <a:pt x="55" y="12"/>
                    </a:lnTo>
                    <a:lnTo>
                      <a:pt x="55" y="12"/>
                    </a:lnTo>
                    <a:lnTo>
                      <a:pt x="55" y="12"/>
                    </a:lnTo>
                    <a:lnTo>
                      <a:pt x="38" y="32"/>
                    </a:lnTo>
                    <a:lnTo>
                      <a:pt x="26" y="30"/>
                    </a:lnTo>
                    <a:lnTo>
                      <a:pt x="26" y="30"/>
                    </a:lnTo>
                    <a:lnTo>
                      <a:pt x="26" y="30"/>
                    </a:lnTo>
                    <a:lnTo>
                      <a:pt x="23" y="37"/>
                    </a:lnTo>
                    <a:lnTo>
                      <a:pt x="7" y="51"/>
                    </a:lnTo>
                    <a:lnTo>
                      <a:pt x="7" y="51"/>
                    </a:lnTo>
                    <a:lnTo>
                      <a:pt x="7" y="52"/>
                    </a:lnTo>
                    <a:lnTo>
                      <a:pt x="8" y="60"/>
                    </a:lnTo>
                    <a:lnTo>
                      <a:pt x="2" y="63"/>
                    </a:lnTo>
                    <a:lnTo>
                      <a:pt x="2" y="63"/>
                    </a:lnTo>
                    <a:lnTo>
                      <a:pt x="2" y="63"/>
                    </a:lnTo>
                    <a:lnTo>
                      <a:pt x="0" y="83"/>
                    </a:lnTo>
                    <a:lnTo>
                      <a:pt x="0" y="83"/>
                    </a:lnTo>
                    <a:lnTo>
                      <a:pt x="0" y="83"/>
                    </a:lnTo>
                    <a:lnTo>
                      <a:pt x="14" y="96"/>
                    </a:lnTo>
                    <a:lnTo>
                      <a:pt x="14" y="96"/>
                    </a:lnTo>
                    <a:lnTo>
                      <a:pt x="14" y="96"/>
                    </a:lnTo>
                    <a:lnTo>
                      <a:pt x="23" y="89"/>
                    </a:lnTo>
                    <a:lnTo>
                      <a:pt x="43" y="89"/>
                    </a:lnTo>
                    <a:lnTo>
                      <a:pt x="43" y="89"/>
                    </a:lnTo>
                    <a:lnTo>
                      <a:pt x="43" y="88"/>
                    </a:lnTo>
                    <a:lnTo>
                      <a:pt x="51" y="66"/>
                    </a:lnTo>
                    <a:lnTo>
                      <a:pt x="62" y="63"/>
                    </a:lnTo>
                    <a:lnTo>
                      <a:pt x="75" y="68"/>
                    </a:lnTo>
                    <a:lnTo>
                      <a:pt x="75" y="68"/>
                    </a:lnTo>
                    <a:lnTo>
                      <a:pt x="75" y="68"/>
                    </a:lnTo>
                    <a:lnTo>
                      <a:pt x="84" y="68"/>
                    </a:lnTo>
                    <a:lnTo>
                      <a:pt x="95" y="71"/>
                    </a:lnTo>
                    <a:lnTo>
                      <a:pt x="106" y="75"/>
                    </a:lnTo>
                    <a:lnTo>
                      <a:pt x="106" y="75"/>
                    </a:lnTo>
                    <a:lnTo>
                      <a:pt x="106" y="75"/>
                    </a:lnTo>
                    <a:lnTo>
                      <a:pt x="137" y="59"/>
                    </a:lnTo>
                    <a:lnTo>
                      <a:pt x="137" y="59"/>
                    </a:lnTo>
                    <a:lnTo>
                      <a:pt x="137" y="58"/>
                    </a:lnTo>
                    <a:lnTo>
                      <a:pt x="135" y="54"/>
                    </a:lnTo>
                    <a:lnTo>
                      <a:pt x="132" y="47"/>
                    </a:lnTo>
                    <a:lnTo>
                      <a:pt x="132" y="47"/>
                    </a:lnTo>
                    <a:lnTo>
                      <a:pt x="132" y="47"/>
                    </a:lnTo>
                    <a:lnTo>
                      <a:pt x="117" y="37"/>
                    </a:lnTo>
                    <a:lnTo>
                      <a:pt x="114" y="25"/>
                    </a:lnTo>
                    <a:lnTo>
                      <a:pt x="114" y="24"/>
                    </a:lnTo>
                    <a:lnTo>
                      <a:pt x="114" y="24"/>
                    </a:lnTo>
                    <a:lnTo>
                      <a:pt x="105" y="24"/>
                    </a:lnTo>
                    <a:lnTo>
                      <a:pt x="98" y="16"/>
                    </a:lnTo>
                    <a:lnTo>
                      <a:pt x="96" y="5"/>
                    </a:lnTo>
                    <a:lnTo>
                      <a:pt x="96" y="5"/>
                    </a:lnTo>
                    <a:lnTo>
                      <a:pt x="96" y="5"/>
                    </a:lnTo>
                    <a:lnTo>
                      <a:pt x="92" y="0"/>
                    </a:lnTo>
                    <a:lnTo>
                      <a:pt x="91" y="0"/>
                    </a:lnTo>
                    <a:lnTo>
                      <a:pt x="9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7" name="Google Shape;1087;p14"/>
              <p:cNvSpPr/>
              <p:nvPr/>
            </p:nvSpPr>
            <p:spPr>
              <a:xfrm>
                <a:off x="2891" y="2082"/>
                <a:ext cx="137" cy="96"/>
              </a:xfrm>
              <a:custGeom>
                <a:rect b="b" l="l" r="r" t="t"/>
                <a:pathLst>
                  <a:path extrusionOk="0" h="96" w="137">
                    <a:moveTo>
                      <a:pt x="91" y="1"/>
                    </a:moveTo>
                    <a:lnTo>
                      <a:pt x="96" y="5"/>
                    </a:lnTo>
                    <a:lnTo>
                      <a:pt x="97" y="17"/>
                    </a:lnTo>
                    <a:lnTo>
                      <a:pt x="105" y="25"/>
                    </a:lnTo>
                    <a:lnTo>
                      <a:pt x="114" y="25"/>
                    </a:lnTo>
                    <a:lnTo>
                      <a:pt x="117" y="37"/>
                    </a:lnTo>
                    <a:lnTo>
                      <a:pt x="132" y="48"/>
                    </a:lnTo>
                    <a:lnTo>
                      <a:pt x="134" y="54"/>
                    </a:lnTo>
                    <a:lnTo>
                      <a:pt x="136" y="59"/>
                    </a:lnTo>
                    <a:lnTo>
                      <a:pt x="106" y="74"/>
                    </a:lnTo>
                    <a:lnTo>
                      <a:pt x="95" y="70"/>
                    </a:lnTo>
                    <a:lnTo>
                      <a:pt x="84" y="67"/>
                    </a:lnTo>
                    <a:lnTo>
                      <a:pt x="75" y="68"/>
                    </a:lnTo>
                    <a:lnTo>
                      <a:pt x="62" y="63"/>
                    </a:lnTo>
                    <a:lnTo>
                      <a:pt x="51" y="66"/>
                    </a:lnTo>
                    <a:lnTo>
                      <a:pt x="43" y="88"/>
                    </a:lnTo>
                    <a:lnTo>
                      <a:pt x="23" y="88"/>
                    </a:lnTo>
                    <a:lnTo>
                      <a:pt x="14" y="95"/>
                    </a:lnTo>
                    <a:lnTo>
                      <a:pt x="0" y="83"/>
                    </a:lnTo>
                    <a:lnTo>
                      <a:pt x="2" y="63"/>
                    </a:lnTo>
                    <a:lnTo>
                      <a:pt x="8" y="60"/>
                    </a:lnTo>
                    <a:lnTo>
                      <a:pt x="7" y="52"/>
                    </a:lnTo>
                    <a:lnTo>
                      <a:pt x="23" y="37"/>
                    </a:lnTo>
                    <a:lnTo>
                      <a:pt x="26" y="30"/>
                    </a:lnTo>
                    <a:lnTo>
                      <a:pt x="38" y="32"/>
                    </a:lnTo>
                    <a:lnTo>
                      <a:pt x="55" y="12"/>
                    </a:lnTo>
                    <a:lnTo>
                      <a:pt x="64" y="12"/>
                    </a:lnTo>
                    <a:lnTo>
                      <a:pt x="71" y="2"/>
                    </a:lnTo>
                    <a:lnTo>
                      <a:pt x="91" y="1"/>
                    </a:lnTo>
                    <a:moveTo>
                      <a:pt x="91" y="0"/>
                    </a:moveTo>
                    <a:lnTo>
                      <a:pt x="91" y="0"/>
                    </a:lnTo>
                    <a:lnTo>
                      <a:pt x="71" y="2"/>
                    </a:lnTo>
                    <a:lnTo>
                      <a:pt x="71" y="2"/>
                    </a:lnTo>
                    <a:lnTo>
                      <a:pt x="71" y="2"/>
                    </a:lnTo>
                    <a:lnTo>
                      <a:pt x="64" y="12"/>
                    </a:lnTo>
                    <a:lnTo>
                      <a:pt x="55" y="12"/>
                    </a:lnTo>
                    <a:lnTo>
                      <a:pt x="55" y="12"/>
                    </a:lnTo>
                    <a:lnTo>
                      <a:pt x="55" y="12"/>
                    </a:lnTo>
                    <a:lnTo>
                      <a:pt x="38" y="32"/>
                    </a:lnTo>
                    <a:lnTo>
                      <a:pt x="26" y="30"/>
                    </a:lnTo>
                    <a:lnTo>
                      <a:pt x="26" y="30"/>
                    </a:lnTo>
                    <a:lnTo>
                      <a:pt x="26" y="30"/>
                    </a:lnTo>
                    <a:lnTo>
                      <a:pt x="23" y="37"/>
                    </a:lnTo>
                    <a:lnTo>
                      <a:pt x="7" y="51"/>
                    </a:lnTo>
                    <a:lnTo>
                      <a:pt x="7" y="51"/>
                    </a:lnTo>
                    <a:lnTo>
                      <a:pt x="7" y="52"/>
                    </a:lnTo>
                    <a:lnTo>
                      <a:pt x="8" y="60"/>
                    </a:lnTo>
                    <a:lnTo>
                      <a:pt x="2" y="63"/>
                    </a:lnTo>
                    <a:lnTo>
                      <a:pt x="2" y="63"/>
                    </a:lnTo>
                    <a:lnTo>
                      <a:pt x="2" y="63"/>
                    </a:lnTo>
                    <a:lnTo>
                      <a:pt x="0" y="83"/>
                    </a:lnTo>
                    <a:lnTo>
                      <a:pt x="0" y="83"/>
                    </a:lnTo>
                    <a:lnTo>
                      <a:pt x="0" y="83"/>
                    </a:lnTo>
                    <a:lnTo>
                      <a:pt x="14" y="96"/>
                    </a:lnTo>
                    <a:lnTo>
                      <a:pt x="14" y="96"/>
                    </a:lnTo>
                    <a:lnTo>
                      <a:pt x="14" y="96"/>
                    </a:lnTo>
                    <a:lnTo>
                      <a:pt x="23" y="89"/>
                    </a:lnTo>
                    <a:lnTo>
                      <a:pt x="43" y="89"/>
                    </a:lnTo>
                    <a:lnTo>
                      <a:pt x="43" y="89"/>
                    </a:lnTo>
                    <a:lnTo>
                      <a:pt x="43" y="88"/>
                    </a:lnTo>
                    <a:lnTo>
                      <a:pt x="51" y="66"/>
                    </a:lnTo>
                    <a:lnTo>
                      <a:pt x="62" y="63"/>
                    </a:lnTo>
                    <a:lnTo>
                      <a:pt x="75" y="68"/>
                    </a:lnTo>
                    <a:lnTo>
                      <a:pt x="75" y="68"/>
                    </a:lnTo>
                    <a:lnTo>
                      <a:pt x="75" y="68"/>
                    </a:lnTo>
                    <a:lnTo>
                      <a:pt x="84" y="68"/>
                    </a:lnTo>
                    <a:lnTo>
                      <a:pt x="95" y="71"/>
                    </a:lnTo>
                    <a:lnTo>
                      <a:pt x="106" y="75"/>
                    </a:lnTo>
                    <a:lnTo>
                      <a:pt x="106" y="75"/>
                    </a:lnTo>
                    <a:lnTo>
                      <a:pt x="106" y="75"/>
                    </a:lnTo>
                    <a:lnTo>
                      <a:pt x="137" y="59"/>
                    </a:lnTo>
                    <a:lnTo>
                      <a:pt x="137" y="59"/>
                    </a:lnTo>
                    <a:lnTo>
                      <a:pt x="137" y="58"/>
                    </a:lnTo>
                    <a:lnTo>
                      <a:pt x="135" y="54"/>
                    </a:lnTo>
                    <a:lnTo>
                      <a:pt x="132" y="47"/>
                    </a:lnTo>
                    <a:lnTo>
                      <a:pt x="132" y="47"/>
                    </a:lnTo>
                    <a:lnTo>
                      <a:pt x="132" y="47"/>
                    </a:lnTo>
                    <a:lnTo>
                      <a:pt x="117" y="37"/>
                    </a:lnTo>
                    <a:lnTo>
                      <a:pt x="114" y="25"/>
                    </a:lnTo>
                    <a:lnTo>
                      <a:pt x="114" y="24"/>
                    </a:lnTo>
                    <a:lnTo>
                      <a:pt x="114" y="24"/>
                    </a:lnTo>
                    <a:lnTo>
                      <a:pt x="105" y="24"/>
                    </a:lnTo>
                    <a:lnTo>
                      <a:pt x="98" y="16"/>
                    </a:lnTo>
                    <a:lnTo>
                      <a:pt x="96" y="5"/>
                    </a:lnTo>
                    <a:lnTo>
                      <a:pt x="96" y="5"/>
                    </a:lnTo>
                    <a:lnTo>
                      <a:pt x="96" y="5"/>
                    </a:lnTo>
                    <a:lnTo>
                      <a:pt x="92" y="0"/>
                    </a:lnTo>
                    <a:lnTo>
                      <a:pt x="91" y="0"/>
                    </a:lnTo>
                    <a:lnTo>
                      <a:pt x="9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8" name="Google Shape;1088;p14"/>
              <p:cNvSpPr/>
              <p:nvPr/>
            </p:nvSpPr>
            <p:spPr>
              <a:xfrm>
                <a:off x="3190" y="2414"/>
                <a:ext cx="26" cy="17"/>
              </a:xfrm>
              <a:custGeom>
                <a:rect b="b" l="l" r="r" t="t"/>
                <a:pathLst>
                  <a:path extrusionOk="0" h="17" w="26">
                    <a:moveTo>
                      <a:pt x="0" y="9"/>
                    </a:moveTo>
                    <a:lnTo>
                      <a:pt x="21" y="0"/>
                    </a:lnTo>
                    <a:lnTo>
                      <a:pt x="25" y="1"/>
                    </a:lnTo>
                    <a:lnTo>
                      <a:pt x="26" y="6"/>
                    </a:lnTo>
                    <a:lnTo>
                      <a:pt x="23" y="12"/>
                    </a:lnTo>
                    <a:lnTo>
                      <a:pt x="9" y="17"/>
                    </a:lnTo>
                    <a:lnTo>
                      <a:pt x="0"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9" name="Google Shape;1089;p14"/>
              <p:cNvSpPr/>
              <p:nvPr/>
            </p:nvSpPr>
            <p:spPr>
              <a:xfrm>
                <a:off x="3190" y="2413"/>
                <a:ext cx="26" cy="18"/>
              </a:xfrm>
              <a:custGeom>
                <a:rect b="b" l="l" r="r" t="t"/>
                <a:pathLst>
                  <a:path extrusionOk="0" h="18" w="26">
                    <a:moveTo>
                      <a:pt x="21" y="1"/>
                    </a:moveTo>
                    <a:lnTo>
                      <a:pt x="25" y="2"/>
                    </a:lnTo>
                    <a:lnTo>
                      <a:pt x="26" y="7"/>
                    </a:lnTo>
                    <a:lnTo>
                      <a:pt x="23" y="12"/>
                    </a:lnTo>
                    <a:lnTo>
                      <a:pt x="9" y="17"/>
                    </a:lnTo>
                    <a:lnTo>
                      <a:pt x="1" y="10"/>
                    </a:lnTo>
                    <a:lnTo>
                      <a:pt x="21" y="1"/>
                    </a:lnTo>
                    <a:close/>
                    <a:moveTo>
                      <a:pt x="21" y="0"/>
                    </a:moveTo>
                    <a:lnTo>
                      <a:pt x="21" y="0"/>
                    </a:lnTo>
                    <a:lnTo>
                      <a:pt x="0" y="9"/>
                    </a:lnTo>
                    <a:lnTo>
                      <a:pt x="0" y="10"/>
                    </a:lnTo>
                    <a:lnTo>
                      <a:pt x="0" y="10"/>
                    </a:lnTo>
                    <a:lnTo>
                      <a:pt x="9" y="18"/>
                    </a:lnTo>
                    <a:lnTo>
                      <a:pt x="9" y="18"/>
                    </a:lnTo>
                    <a:lnTo>
                      <a:pt x="9" y="18"/>
                    </a:lnTo>
                    <a:lnTo>
                      <a:pt x="23" y="13"/>
                    </a:lnTo>
                    <a:lnTo>
                      <a:pt x="23" y="13"/>
                    </a:lnTo>
                    <a:lnTo>
                      <a:pt x="23" y="13"/>
                    </a:lnTo>
                    <a:lnTo>
                      <a:pt x="26" y="7"/>
                    </a:lnTo>
                    <a:lnTo>
                      <a:pt x="26" y="7"/>
                    </a:lnTo>
                    <a:lnTo>
                      <a:pt x="26" y="7"/>
                    </a:lnTo>
                    <a:lnTo>
                      <a:pt x="25" y="2"/>
                    </a:lnTo>
                    <a:lnTo>
                      <a:pt x="25" y="1"/>
                    </a:lnTo>
                    <a:lnTo>
                      <a:pt x="25" y="1"/>
                    </a:lnTo>
                    <a:lnTo>
                      <a:pt x="21" y="0"/>
                    </a:lnTo>
                    <a:lnTo>
                      <a:pt x="21" y="0"/>
                    </a:lnTo>
                    <a:lnTo>
                      <a:pt x="2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0" name="Google Shape;1090;p14"/>
              <p:cNvSpPr/>
              <p:nvPr/>
            </p:nvSpPr>
            <p:spPr>
              <a:xfrm>
                <a:off x="3190" y="2413"/>
                <a:ext cx="26" cy="18"/>
              </a:xfrm>
              <a:custGeom>
                <a:rect b="b" l="l" r="r" t="t"/>
                <a:pathLst>
                  <a:path extrusionOk="0" h="18" w="26">
                    <a:moveTo>
                      <a:pt x="21" y="1"/>
                    </a:moveTo>
                    <a:lnTo>
                      <a:pt x="25" y="2"/>
                    </a:lnTo>
                    <a:lnTo>
                      <a:pt x="26" y="7"/>
                    </a:lnTo>
                    <a:lnTo>
                      <a:pt x="23" y="12"/>
                    </a:lnTo>
                    <a:lnTo>
                      <a:pt x="9" y="17"/>
                    </a:lnTo>
                    <a:lnTo>
                      <a:pt x="1" y="10"/>
                    </a:lnTo>
                    <a:lnTo>
                      <a:pt x="21" y="1"/>
                    </a:lnTo>
                    <a:moveTo>
                      <a:pt x="21" y="0"/>
                    </a:moveTo>
                    <a:lnTo>
                      <a:pt x="21" y="0"/>
                    </a:lnTo>
                    <a:lnTo>
                      <a:pt x="0" y="9"/>
                    </a:lnTo>
                    <a:lnTo>
                      <a:pt x="0" y="10"/>
                    </a:lnTo>
                    <a:lnTo>
                      <a:pt x="0" y="10"/>
                    </a:lnTo>
                    <a:lnTo>
                      <a:pt x="9" y="18"/>
                    </a:lnTo>
                    <a:lnTo>
                      <a:pt x="9" y="18"/>
                    </a:lnTo>
                    <a:lnTo>
                      <a:pt x="9" y="18"/>
                    </a:lnTo>
                    <a:lnTo>
                      <a:pt x="23" y="13"/>
                    </a:lnTo>
                    <a:lnTo>
                      <a:pt x="23" y="13"/>
                    </a:lnTo>
                    <a:lnTo>
                      <a:pt x="23" y="13"/>
                    </a:lnTo>
                    <a:lnTo>
                      <a:pt x="26" y="7"/>
                    </a:lnTo>
                    <a:lnTo>
                      <a:pt x="26" y="7"/>
                    </a:lnTo>
                    <a:lnTo>
                      <a:pt x="26" y="7"/>
                    </a:lnTo>
                    <a:lnTo>
                      <a:pt x="25" y="2"/>
                    </a:lnTo>
                    <a:lnTo>
                      <a:pt x="25" y="1"/>
                    </a:lnTo>
                    <a:lnTo>
                      <a:pt x="25" y="1"/>
                    </a:lnTo>
                    <a:lnTo>
                      <a:pt x="21" y="0"/>
                    </a:lnTo>
                    <a:lnTo>
                      <a:pt x="21" y="0"/>
                    </a:lnTo>
                    <a:lnTo>
                      <a:pt x="2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1" name="Google Shape;1091;p14"/>
              <p:cNvSpPr/>
              <p:nvPr/>
            </p:nvSpPr>
            <p:spPr>
              <a:xfrm>
                <a:off x="3373" y="2468"/>
                <a:ext cx="194" cy="169"/>
              </a:xfrm>
              <a:custGeom>
                <a:rect b="b" l="l" r="r" t="t"/>
                <a:pathLst>
                  <a:path extrusionOk="0" h="169" w="194">
                    <a:moveTo>
                      <a:pt x="63" y="169"/>
                    </a:moveTo>
                    <a:lnTo>
                      <a:pt x="57" y="163"/>
                    </a:lnTo>
                    <a:lnTo>
                      <a:pt x="46" y="161"/>
                    </a:lnTo>
                    <a:lnTo>
                      <a:pt x="26" y="160"/>
                    </a:lnTo>
                    <a:lnTo>
                      <a:pt x="14" y="155"/>
                    </a:lnTo>
                    <a:lnTo>
                      <a:pt x="2" y="144"/>
                    </a:lnTo>
                    <a:lnTo>
                      <a:pt x="0" y="82"/>
                    </a:lnTo>
                    <a:lnTo>
                      <a:pt x="33" y="81"/>
                    </a:lnTo>
                    <a:lnTo>
                      <a:pt x="36" y="57"/>
                    </a:lnTo>
                    <a:lnTo>
                      <a:pt x="42" y="54"/>
                    </a:lnTo>
                    <a:lnTo>
                      <a:pt x="49" y="55"/>
                    </a:lnTo>
                    <a:lnTo>
                      <a:pt x="53" y="52"/>
                    </a:lnTo>
                    <a:lnTo>
                      <a:pt x="61" y="57"/>
                    </a:lnTo>
                    <a:lnTo>
                      <a:pt x="64" y="63"/>
                    </a:lnTo>
                    <a:lnTo>
                      <a:pt x="72" y="63"/>
                    </a:lnTo>
                    <a:lnTo>
                      <a:pt x="74" y="55"/>
                    </a:lnTo>
                    <a:lnTo>
                      <a:pt x="82" y="58"/>
                    </a:lnTo>
                    <a:lnTo>
                      <a:pt x="123" y="93"/>
                    </a:lnTo>
                    <a:lnTo>
                      <a:pt x="131" y="88"/>
                    </a:lnTo>
                    <a:lnTo>
                      <a:pt x="132" y="66"/>
                    </a:lnTo>
                    <a:lnTo>
                      <a:pt x="126" y="63"/>
                    </a:lnTo>
                    <a:lnTo>
                      <a:pt x="121" y="70"/>
                    </a:lnTo>
                    <a:lnTo>
                      <a:pt x="113" y="69"/>
                    </a:lnTo>
                    <a:lnTo>
                      <a:pt x="104" y="59"/>
                    </a:lnTo>
                    <a:lnTo>
                      <a:pt x="112" y="19"/>
                    </a:lnTo>
                    <a:lnTo>
                      <a:pt x="120" y="11"/>
                    </a:lnTo>
                    <a:lnTo>
                      <a:pt x="130" y="7"/>
                    </a:lnTo>
                    <a:lnTo>
                      <a:pt x="148" y="0"/>
                    </a:lnTo>
                    <a:lnTo>
                      <a:pt x="163" y="14"/>
                    </a:lnTo>
                    <a:lnTo>
                      <a:pt x="181" y="21"/>
                    </a:lnTo>
                    <a:lnTo>
                      <a:pt x="192" y="36"/>
                    </a:lnTo>
                    <a:lnTo>
                      <a:pt x="194" y="66"/>
                    </a:lnTo>
                    <a:lnTo>
                      <a:pt x="189" y="71"/>
                    </a:lnTo>
                    <a:lnTo>
                      <a:pt x="185" y="101"/>
                    </a:lnTo>
                    <a:lnTo>
                      <a:pt x="171" y="107"/>
                    </a:lnTo>
                    <a:lnTo>
                      <a:pt x="159" y="106"/>
                    </a:lnTo>
                    <a:lnTo>
                      <a:pt x="146" y="113"/>
                    </a:lnTo>
                    <a:lnTo>
                      <a:pt x="138" y="117"/>
                    </a:lnTo>
                    <a:lnTo>
                      <a:pt x="136" y="128"/>
                    </a:lnTo>
                    <a:lnTo>
                      <a:pt x="119" y="132"/>
                    </a:lnTo>
                    <a:lnTo>
                      <a:pt x="113" y="137"/>
                    </a:lnTo>
                    <a:lnTo>
                      <a:pt x="112" y="146"/>
                    </a:lnTo>
                    <a:lnTo>
                      <a:pt x="99" y="154"/>
                    </a:lnTo>
                    <a:lnTo>
                      <a:pt x="89" y="156"/>
                    </a:lnTo>
                    <a:lnTo>
                      <a:pt x="79" y="169"/>
                    </a:lnTo>
                    <a:lnTo>
                      <a:pt x="63" y="16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2" name="Google Shape;1092;p14"/>
              <p:cNvSpPr/>
              <p:nvPr/>
            </p:nvSpPr>
            <p:spPr>
              <a:xfrm>
                <a:off x="3373" y="2468"/>
                <a:ext cx="194" cy="169"/>
              </a:xfrm>
              <a:custGeom>
                <a:rect b="b" l="l" r="r" t="t"/>
                <a:pathLst>
                  <a:path extrusionOk="0" h="169" w="194">
                    <a:moveTo>
                      <a:pt x="148" y="1"/>
                    </a:moveTo>
                    <a:lnTo>
                      <a:pt x="163" y="14"/>
                    </a:lnTo>
                    <a:lnTo>
                      <a:pt x="181" y="21"/>
                    </a:lnTo>
                    <a:lnTo>
                      <a:pt x="191" y="36"/>
                    </a:lnTo>
                    <a:lnTo>
                      <a:pt x="193" y="66"/>
                    </a:lnTo>
                    <a:lnTo>
                      <a:pt x="189" y="71"/>
                    </a:lnTo>
                    <a:lnTo>
                      <a:pt x="185" y="101"/>
                    </a:lnTo>
                    <a:lnTo>
                      <a:pt x="171" y="107"/>
                    </a:lnTo>
                    <a:lnTo>
                      <a:pt x="159" y="106"/>
                    </a:lnTo>
                    <a:lnTo>
                      <a:pt x="146" y="113"/>
                    </a:lnTo>
                    <a:lnTo>
                      <a:pt x="138" y="117"/>
                    </a:lnTo>
                    <a:lnTo>
                      <a:pt x="136" y="128"/>
                    </a:lnTo>
                    <a:lnTo>
                      <a:pt x="119" y="132"/>
                    </a:lnTo>
                    <a:lnTo>
                      <a:pt x="113" y="137"/>
                    </a:lnTo>
                    <a:lnTo>
                      <a:pt x="111" y="146"/>
                    </a:lnTo>
                    <a:lnTo>
                      <a:pt x="99" y="154"/>
                    </a:lnTo>
                    <a:lnTo>
                      <a:pt x="89" y="156"/>
                    </a:lnTo>
                    <a:lnTo>
                      <a:pt x="79" y="169"/>
                    </a:lnTo>
                    <a:lnTo>
                      <a:pt x="63" y="169"/>
                    </a:lnTo>
                    <a:lnTo>
                      <a:pt x="57" y="162"/>
                    </a:lnTo>
                    <a:lnTo>
                      <a:pt x="46" y="161"/>
                    </a:lnTo>
                    <a:lnTo>
                      <a:pt x="26" y="159"/>
                    </a:lnTo>
                    <a:lnTo>
                      <a:pt x="14" y="155"/>
                    </a:lnTo>
                    <a:lnTo>
                      <a:pt x="2" y="144"/>
                    </a:lnTo>
                    <a:lnTo>
                      <a:pt x="0" y="82"/>
                    </a:lnTo>
                    <a:lnTo>
                      <a:pt x="33" y="81"/>
                    </a:lnTo>
                    <a:lnTo>
                      <a:pt x="36" y="57"/>
                    </a:lnTo>
                    <a:lnTo>
                      <a:pt x="42" y="55"/>
                    </a:lnTo>
                    <a:lnTo>
                      <a:pt x="49" y="56"/>
                    </a:lnTo>
                    <a:lnTo>
                      <a:pt x="53" y="52"/>
                    </a:lnTo>
                    <a:lnTo>
                      <a:pt x="60" y="57"/>
                    </a:lnTo>
                    <a:lnTo>
                      <a:pt x="64" y="63"/>
                    </a:lnTo>
                    <a:lnTo>
                      <a:pt x="72" y="63"/>
                    </a:lnTo>
                    <a:lnTo>
                      <a:pt x="75" y="56"/>
                    </a:lnTo>
                    <a:lnTo>
                      <a:pt x="82" y="58"/>
                    </a:lnTo>
                    <a:lnTo>
                      <a:pt x="123" y="94"/>
                    </a:lnTo>
                    <a:lnTo>
                      <a:pt x="131" y="88"/>
                    </a:lnTo>
                    <a:lnTo>
                      <a:pt x="132" y="66"/>
                    </a:lnTo>
                    <a:lnTo>
                      <a:pt x="126" y="63"/>
                    </a:lnTo>
                    <a:lnTo>
                      <a:pt x="121" y="70"/>
                    </a:lnTo>
                    <a:lnTo>
                      <a:pt x="113" y="69"/>
                    </a:lnTo>
                    <a:lnTo>
                      <a:pt x="104" y="59"/>
                    </a:lnTo>
                    <a:lnTo>
                      <a:pt x="112" y="19"/>
                    </a:lnTo>
                    <a:lnTo>
                      <a:pt x="120" y="11"/>
                    </a:lnTo>
                    <a:lnTo>
                      <a:pt x="130" y="7"/>
                    </a:lnTo>
                    <a:lnTo>
                      <a:pt x="148" y="1"/>
                    </a:lnTo>
                    <a:close/>
                    <a:moveTo>
                      <a:pt x="148" y="0"/>
                    </a:moveTo>
                    <a:lnTo>
                      <a:pt x="148" y="0"/>
                    </a:lnTo>
                    <a:lnTo>
                      <a:pt x="130" y="7"/>
                    </a:lnTo>
                    <a:lnTo>
                      <a:pt x="120" y="11"/>
                    </a:lnTo>
                    <a:lnTo>
                      <a:pt x="120" y="11"/>
                    </a:lnTo>
                    <a:lnTo>
                      <a:pt x="119" y="11"/>
                    </a:lnTo>
                    <a:lnTo>
                      <a:pt x="112" y="19"/>
                    </a:lnTo>
                    <a:lnTo>
                      <a:pt x="112" y="19"/>
                    </a:lnTo>
                    <a:lnTo>
                      <a:pt x="112" y="19"/>
                    </a:lnTo>
                    <a:lnTo>
                      <a:pt x="103" y="59"/>
                    </a:lnTo>
                    <a:lnTo>
                      <a:pt x="103" y="59"/>
                    </a:lnTo>
                    <a:lnTo>
                      <a:pt x="103" y="59"/>
                    </a:lnTo>
                    <a:lnTo>
                      <a:pt x="113" y="69"/>
                    </a:lnTo>
                    <a:lnTo>
                      <a:pt x="113" y="69"/>
                    </a:lnTo>
                    <a:lnTo>
                      <a:pt x="113" y="69"/>
                    </a:lnTo>
                    <a:lnTo>
                      <a:pt x="121" y="70"/>
                    </a:lnTo>
                    <a:lnTo>
                      <a:pt x="121" y="70"/>
                    </a:lnTo>
                    <a:lnTo>
                      <a:pt x="121" y="70"/>
                    </a:lnTo>
                    <a:lnTo>
                      <a:pt x="127" y="63"/>
                    </a:lnTo>
                    <a:lnTo>
                      <a:pt x="132" y="66"/>
                    </a:lnTo>
                    <a:lnTo>
                      <a:pt x="131" y="88"/>
                    </a:lnTo>
                    <a:lnTo>
                      <a:pt x="123" y="93"/>
                    </a:lnTo>
                    <a:lnTo>
                      <a:pt x="82" y="58"/>
                    </a:lnTo>
                    <a:lnTo>
                      <a:pt x="82" y="58"/>
                    </a:lnTo>
                    <a:lnTo>
                      <a:pt x="82" y="58"/>
                    </a:lnTo>
                    <a:lnTo>
                      <a:pt x="75" y="55"/>
                    </a:lnTo>
                    <a:lnTo>
                      <a:pt x="74" y="55"/>
                    </a:lnTo>
                    <a:lnTo>
                      <a:pt x="74" y="55"/>
                    </a:lnTo>
                    <a:lnTo>
                      <a:pt x="72" y="63"/>
                    </a:lnTo>
                    <a:lnTo>
                      <a:pt x="64" y="63"/>
                    </a:lnTo>
                    <a:lnTo>
                      <a:pt x="61" y="57"/>
                    </a:lnTo>
                    <a:lnTo>
                      <a:pt x="61" y="57"/>
                    </a:lnTo>
                    <a:lnTo>
                      <a:pt x="61" y="57"/>
                    </a:lnTo>
                    <a:lnTo>
                      <a:pt x="53" y="52"/>
                    </a:lnTo>
                    <a:lnTo>
                      <a:pt x="53" y="51"/>
                    </a:lnTo>
                    <a:lnTo>
                      <a:pt x="53" y="52"/>
                    </a:lnTo>
                    <a:lnTo>
                      <a:pt x="49" y="55"/>
                    </a:lnTo>
                    <a:lnTo>
                      <a:pt x="42" y="54"/>
                    </a:lnTo>
                    <a:lnTo>
                      <a:pt x="42" y="54"/>
                    </a:lnTo>
                    <a:lnTo>
                      <a:pt x="42" y="54"/>
                    </a:lnTo>
                    <a:lnTo>
                      <a:pt x="36" y="57"/>
                    </a:lnTo>
                    <a:lnTo>
                      <a:pt x="35" y="57"/>
                    </a:lnTo>
                    <a:lnTo>
                      <a:pt x="35" y="57"/>
                    </a:lnTo>
                    <a:lnTo>
                      <a:pt x="33" y="81"/>
                    </a:lnTo>
                    <a:lnTo>
                      <a:pt x="0" y="82"/>
                    </a:lnTo>
                    <a:lnTo>
                      <a:pt x="0" y="82"/>
                    </a:lnTo>
                    <a:lnTo>
                      <a:pt x="0" y="82"/>
                    </a:lnTo>
                    <a:lnTo>
                      <a:pt x="1" y="144"/>
                    </a:lnTo>
                    <a:lnTo>
                      <a:pt x="1" y="144"/>
                    </a:lnTo>
                    <a:lnTo>
                      <a:pt x="2" y="144"/>
                    </a:lnTo>
                    <a:lnTo>
                      <a:pt x="14" y="155"/>
                    </a:lnTo>
                    <a:lnTo>
                      <a:pt x="14" y="155"/>
                    </a:lnTo>
                    <a:lnTo>
                      <a:pt x="14" y="155"/>
                    </a:lnTo>
                    <a:lnTo>
                      <a:pt x="26" y="160"/>
                    </a:lnTo>
                    <a:lnTo>
                      <a:pt x="26" y="160"/>
                    </a:lnTo>
                    <a:lnTo>
                      <a:pt x="26" y="160"/>
                    </a:lnTo>
                    <a:lnTo>
                      <a:pt x="46" y="161"/>
                    </a:lnTo>
                    <a:lnTo>
                      <a:pt x="57" y="163"/>
                    </a:lnTo>
                    <a:lnTo>
                      <a:pt x="63" y="169"/>
                    </a:lnTo>
                    <a:lnTo>
                      <a:pt x="63" y="169"/>
                    </a:lnTo>
                    <a:lnTo>
                      <a:pt x="63" y="169"/>
                    </a:lnTo>
                    <a:lnTo>
                      <a:pt x="79" y="169"/>
                    </a:lnTo>
                    <a:lnTo>
                      <a:pt x="79" y="169"/>
                    </a:lnTo>
                    <a:lnTo>
                      <a:pt x="80" y="169"/>
                    </a:lnTo>
                    <a:lnTo>
                      <a:pt x="89" y="157"/>
                    </a:lnTo>
                    <a:lnTo>
                      <a:pt x="99" y="154"/>
                    </a:lnTo>
                    <a:lnTo>
                      <a:pt x="99" y="154"/>
                    </a:lnTo>
                    <a:lnTo>
                      <a:pt x="99" y="154"/>
                    </a:lnTo>
                    <a:lnTo>
                      <a:pt x="112" y="146"/>
                    </a:lnTo>
                    <a:lnTo>
                      <a:pt x="112" y="146"/>
                    </a:lnTo>
                    <a:lnTo>
                      <a:pt x="112" y="146"/>
                    </a:lnTo>
                    <a:lnTo>
                      <a:pt x="114" y="137"/>
                    </a:lnTo>
                    <a:lnTo>
                      <a:pt x="119" y="132"/>
                    </a:lnTo>
                    <a:lnTo>
                      <a:pt x="136" y="128"/>
                    </a:lnTo>
                    <a:lnTo>
                      <a:pt x="136" y="128"/>
                    </a:lnTo>
                    <a:lnTo>
                      <a:pt x="136" y="128"/>
                    </a:lnTo>
                    <a:lnTo>
                      <a:pt x="138" y="117"/>
                    </a:lnTo>
                    <a:lnTo>
                      <a:pt x="146" y="113"/>
                    </a:lnTo>
                    <a:lnTo>
                      <a:pt x="146" y="113"/>
                    </a:lnTo>
                    <a:lnTo>
                      <a:pt x="146" y="113"/>
                    </a:lnTo>
                    <a:lnTo>
                      <a:pt x="160" y="106"/>
                    </a:lnTo>
                    <a:lnTo>
                      <a:pt x="171" y="107"/>
                    </a:lnTo>
                    <a:lnTo>
                      <a:pt x="171" y="107"/>
                    </a:lnTo>
                    <a:lnTo>
                      <a:pt x="171" y="107"/>
                    </a:lnTo>
                    <a:lnTo>
                      <a:pt x="185" y="101"/>
                    </a:lnTo>
                    <a:lnTo>
                      <a:pt x="185" y="101"/>
                    </a:lnTo>
                    <a:lnTo>
                      <a:pt x="185" y="101"/>
                    </a:lnTo>
                    <a:lnTo>
                      <a:pt x="189" y="71"/>
                    </a:lnTo>
                    <a:lnTo>
                      <a:pt x="194" y="66"/>
                    </a:lnTo>
                    <a:lnTo>
                      <a:pt x="194" y="66"/>
                    </a:lnTo>
                    <a:lnTo>
                      <a:pt x="194" y="66"/>
                    </a:lnTo>
                    <a:lnTo>
                      <a:pt x="192" y="36"/>
                    </a:lnTo>
                    <a:lnTo>
                      <a:pt x="192" y="36"/>
                    </a:lnTo>
                    <a:lnTo>
                      <a:pt x="192" y="36"/>
                    </a:lnTo>
                    <a:lnTo>
                      <a:pt x="181" y="21"/>
                    </a:lnTo>
                    <a:lnTo>
                      <a:pt x="181" y="21"/>
                    </a:lnTo>
                    <a:lnTo>
                      <a:pt x="181" y="21"/>
                    </a:lnTo>
                    <a:lnTo>
                      <a:pt x="163" y="14"/>
                    </a:lnTo>
                    <a:lnTo>
                      <a:pt x="148" y="0"/>
                    </a:lnTo>
                    <a:lnTo>
                      <a:pt x="148" y="0"/>
                    </a:lnTo>
                    <a:lnTo>
                      <a:pt x="14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3" name="Google Shape;1093;p14"/>
              <p:cNvSpPr/>
              <p:nvPr/>
            </p:nvSpPr>
            <p:spPr>
              <a:xfrm>
                <a:off x="3373" y="2468"/>
                <a:ext cx="194" cy="169"/>
              </a:xfrm>
              <a:custGeom>
                <a:rect b="b" l="l" r="r" t="t"/>
                <a:pathLst>
                  <a:path extrusionOk="0" h="169" w="194">
                    <a:moveTo>
                      <a:pt x="148" y="1"/>
                    </a:moveTo>
                    <a:lnTo>
                      <a:pt x="163" y="14"/>
                    </a:lnTo>
                    <a:lnTo>
                      <a:pt x="181" y="21"/>
                    </a:lnTo>
                    <a:lnTo>
                      <a:pt x="191" y="36"/>
                    </a:lnTo>
                    <a:lnTo>
                      <a:pt x="193" y="66"/>
                    </a:lnTo>
                    <a:lnTo>
                      <a:pt x="189" y="71"/>
                    </a:lnTo>
                    <a:lnTo>
                      <a:pt x="185" y="101"/>
                    </a:lnTo>
                    <a:lnTo>
                      <a:pt x="171" y="107"/>
                    </a:lnTo>
                    <a:lnTo>
                      <a:pt x="159" y="106"/>
                    </a:lnTo>
                    <a:lnTo>
                      <a:pt x="146" y="113"/>
                    </a:lnTo>
                    <a:lnTo>
                      <a:pt x="138" y="117"/>
                    </a:lnTo>
                    <a:lnTo>
                      <a:pt x="136" y="128"/>
                    </a:lnTo>
                    <a:lnTo>
                      <a:pt x="119" y="132"/>
                    </a:lnTo>
                    <a:lnTo>
                      <a:pt x="113" y="137"/>
                    </a:lnTo>
                    <a:lnTo>
                      <a:pt x="111" y="146"/>
                    </a:lnTo>
                    <a:lnTo>
                      <a:pt x="99" y="154"/>
                    </a:lnTo>
                    <a:lnTo>
                      <a:pt x="89" y="156"/>
                    </a:lnTo>
                    <a:lnTo>
                      <a:pt x="79" y="169"/>
                    </a:lnTo>
                    <a:lnTo>
                      <a:pt x="63" y="169"/>
                    </a:lnTo>
                    <a:lnTo>
                      <a:pt x="57" y="162"/>
                    </a:lnTo>
                    <a:lnTo>
                      <a:pt x="46" y="161"/>
                    </a:lnTo>
                    <a:lnTo>
                      <a:pt x="26" y="159"/>
                    </a:lnTo>
                    <a:lnTo>
                      <a:pt x="14" y="155"/>
                    </a:lnTo>
                    <a:lnTo>
                      <a:pt x="2" y="144"/>
                    </a:lnTo>
                    <a:lnTo>
                      <a:pt x="0" y="82"/>
                    </a:lnTo>
                    <a:lnTo>
                      <a:pt x="33" y="81"/>
                    </a:lnTo>
                    <a:lnTo>
                      <a:pt x="36" y="57"/>
                    </a:lnTo>
                    <a:lnTo>
                      <a:pt x="42" y="55"/>
                    </a:lnTo>
                    <a:lnTo>
                      <a:pt x="49" y="56"/>
                    </a:lnTo>
                    <a:lnTo>
                      <a:pt x="53" y="52"/>
                    </a:lnTo>
                    <a:lnTo>
                      <a:pt x="60" y="57"/>
                    </a:lnTo>
                    <a:lnTo>
                      <a:pt x="64" y="63"/>
                    </a:lnTo>
                    <a:lnTo>
                      <a:pt x="72" y="63"/>
                    </a:lnTo>
                    <a:lnTo>
                      <a:pt x="75" y="56"/>
                    </a:lnTo>
                    <a:lnTo>
                      <a:pt x="82" y="58"/>
                    </a:lnTo>
                    <a:lnTo>
                      <a:pt x="123" y="94"/>
                    </a:lnTo>
                    <a:lnTo>
                      <a:pt x="131" y="88"/>
                    </a:lnTo>
                    <a:lnTo>
                      <a:pt x="132" y="66"/>
                    </a:lnTo>
                    <a:lnTo>
                      <a:pt x="126" y="63"/>
                    </a:lnTo>
                    <a:lnTo>
                      <a:pt x="121" y="70"/>
                    </a:lnTo>
                    <a:lnTo>
                      <a:pt x="113" y="69"/>
                    </a:lnTo>
                    <a:lnTo>
                      <a:pt x="104" y="59"/>
                    </a:lnTo>
                    <a:lnTo>
                      <a:pt x="112" y="19"/>
                    </a:lnTo>
                    <a:lnTo>
                      <a:pt x="120" y="11"/>
                    </a:lnTo>
                    <a:lnTo>
                      <a:pt x="130" y="7"/>
                    </a:lnTo>
                    <a:lnTo>
                      <a:pt x="148" y="1"/>
                    </a:lnTo>
                    <a:moveTo>
                      <a:pt x="148" y="0"/>
                    </a:moveTo>
                    <a:lnTo>
                      <a:pt x="148" y="0"/>
                    </a:lnTo>
                    <a:lnTo>
                      <a:pt x="130" y="7"/>
                    </a:lnTo>
                    <a:lnTo>
                      <a:pt x="120" y="11"/>
                    </a:lnTo>
                    <a:lnTo>
                      <a:pt x="120" y="11"/>
                    </a:lnTo>
                    <a:lnTo>
                      <a:pt x="119" y="11"/>
                    </a:lnTo>
                    <a:lnTo>
                      <a:pt x="112" y="19"/>
                    </a:lnTo>
                    <a:lnTo>
                      <a:pt x="112" y="19"/>
                    </a:lnTo>
                    <a:lnTo>
                      <a:pt x="112" y="19"/>
                    </a:lnTo>
                    <a:lnTo>
                      <a:pt x="103" y="59"/>
                    </a:lnTo>
                    <a:lnTo>
                      <a:pt x="103" y="59"/>
                    </a:lnTo>
                    <a:lnTo>
                      <a:pt x="103" y="59"/>
                    </a:lnTo>
                    <a:lnTo>
                      <a:pt x="113" y="69"/>
                    </a:lnTo>
                    <a:lnTo>
                      <a:pt x="113" y="69"/>
                    </a:lnTo>
                    <a:lnTo>
                      <a:pt x="113" y="69"/>
                    </a:lnTo>
                    <a:lnTo>
                      <a:pt x="121" y="70"/>
                    </a:lnTo>
                    <a:lnTo>
                      <a:pt x="121" y="70"/>
                    </a:lnTo>
                    <a:lnTo>
                      <a:pt x="121" y="70"/>
                    </a:lnTo>
                    <a:lnTo>
                      <a:pt x="127" y="63"/>
                    </a:lnTo>
                    <a:lnTo>
                      <a:pt x="132" y="66"/>
                    </a:lnTo>
                    <a:lnTo>
                      <a:pt x="131" y="88"/>
                    </a:lnTo>
                    <a:lnTo>
                      <a:pt x="123" y="93"/>
                    </a:lnTo>
                    <a:lnTo>
                      <a:pt x="82" y="58"/>
                    </a:lnTo>
                    <a:lnTo>
                      <a:pt x="82" y="58"/>
                    </a:lnTo>
                    <a:lnTo>
                      <a:pt x="82" y="58"/>
                    </a:lnTo>
                    <a:lnTo>
                      <a:pt x="75" y="55"/>
                    </a:lnTo>
                    <a:lnTo>
                      <a:pt x="74" y="55"/>
                    </a:lnTo>
                    <a:lnTo>
                      <a:pt x="74" y="55"/>
                    </a:lnTo>
                    <a:lnTo>
                      <a:pt x="72" y="63"/>
                    </a:lnTo>
                    <a:lnTo>
                      <a:pt x="64" y="63"/>
                    </a:lnTo>
                    <a:lnTo>
                      <a:pt x="61" y="57"/>
                    </a:lnTo>
                    <a:lnTo>
                      <a:pt x="61" y="57"/>
                    </a:lnTo>
                    <a:lnTo>
                      <a:pt x="61" y="57"/>
                    </a:lnTo>
                    <a:lnTo>
                      <a:pt x="53" y="52"/>
                    </a:lnTo>
                    <a:lnTo>
                      <a:pt x="53" y="51"/>
                    </a:lnTo>
                    <a:lnTo>
                      <a:pt x="53" y="52"/>
                    </a:lnTo>
                    <a:lnTo>
                      <a:pt x="49" y="55"/>
                    </a:lnTo>
                    <a:lnTo>
                      <a:pt x="42" y="54"/>
                    </a:lnTo>
                    <a:lnTo>
                      <a:pt x="42" y="54"/>
                    </a:lnTo>
                    <a:lnTo>
                      <a:pt x="42" y="54"/>
                    </a:lnTo>
                    <a:lnTo>
                      <a:pt x="36" y="57"/>
                    </a:lnTo>
                    <a:lnTo>
                      <a:pt x="35" y="57"/>
                    </a:lnTo>
                    <a:lnTo>
                      <a:pt x="35" y="57"/>
                    </a:lnTo>
                    <a:lnTo>
                      <a:pt x="33" y="81"/>
                    </a:lnTo>
                    <a:lnTo>
                      <a:pt x="0" y="82"/>
                    </a:lnTo>
                    <a:lnTo>
                      <a:pt x="0" y="82"/>
                    </a:lnTo>
                    <a:lnTo>
                      <a:pt x="0" y="82"/>
                    </a:lnTo>
                    <a:lnTo>
                      <a:pt x="1" y="144"/>
                    </a:lnTo>
                    <a:lnTo>
                      <a:pt x="1" y="144"/>
                    </a:lnTo>
                    <a:lnTo>
                      <a:pt x="2" y="144"/>
                    </a:lnTo>
                    <a:lnTo>
                      <a:pt x="14" y="155"/>
                    </a:lnTo>
                    <a:lnTo>
                      <a:pt x="14" y="155"/>
                    </a:lnTo>
                    <a:lnTo>
                      <a:pt x="14" y="155"/>
                    </a:lnTo>
                    <a:lnTo>
                      <a:pt x="26" y="160"/>
                    </a:lnTo>
                    <a:lnTo>
                      <a:pt x="26" y="160"/>
                    </a:lnTo>
                    <a:lnTo>
                      <a:pt x="26" y="160"/>
                    </a:lnTo>
                    <a:lnTo>
                      <a:pt x="46" y="161"/>
                    </a:lnTo>
                    <a:lnTo>
                      <a:pt x="57" y="163"/>
                    </a:lnTo>
                    <a:lnTo>
                      <a:pt x="63" y="169"/>
                    </a:lnTo>
                    <a:lnTo>
                      <a:pt x="63" y="169"/>
                    </a:lnTo>
                    <a:lnTo>
                      <a:pt x="63" y="169"/>
                    </a:lnTo>
                    <a:lnTo>
                      <a:pt x="79" y="169"/>
                    </a:lnTo>
                    <a:lnTo>
                      <a:pt x="79" y="169"/>
                    </a:lnTo>
                    <a:lnTo>
                      <a:pt x="80" y="169"/>
                    </a:lnTo>
                    <a:lnTo>
                      <a:pt x="89" y="157"/>
                    </a:lnTo>
                    <a:lnTo>
                      <a:pt x="99" y="154"/>
                    </a:lnTo>
                    <a:lnTo>
                      <a:pt x="99" y="154"/>
                    </a:lnTo>
                    <a:lnTo>
                      <a:pt x="99" y="154"/>
                    </a:lnTo>
                    <a:lnTo>
                      <a:pt x="112" y="146"/>
                    </a:lnTo>
                    <a:lnTo>
                      <a:pt x="112" y="146"/>
                    </a:lnTo>
                    <a:lnTo>
                      <a:pt x="112" y="146"/>
                    </a:lnTo>
                    <a:lnTo>
                      <a:pt x="114" y="137"/>
                    </a:lnTo>
                    <a:lnTo>
                      <a:pt x="119" y="132"/>
                    </a:lnTo>
                    <a:lnTo>
                      <a:pt x="136" y="128"/>
                    </a:lnTo>
                    <a:lnTo>
                      <a:pt x="136" y="128"/>
                    </a:lnTo>
                    <a:lnTo>
                      <a:pt x="136" y="128"/>
                    </a:lnTo>
                    <a:lnTo>
                      <a:pt x="138" y="117"/>
                    </a:lnTo>
                    <a:lnTo>
                      <a:pt x="146" y="113"/>
                    </a:lnTo>
                    <a:lnTo>
                      <a:pt x="146" y="113"/>
                    </a:lnTo>
                    <a:lnTo>
                      <a:pt x="146" y="113"/>
                    </a:lnTo>
                    <a:lnTo>
                      <a:pt x="160" y="106"/>
                    </a:lnTo>
                    <a:lnTo>
                      <a:pt x="171" y="107"/>
                    </a:lnTo>
                    <a:lnTo>
                      <a:pt x="171" y="107"/>
                    </a:lnTo>
                    <a:lnTo>
                      <a:pt x="171" y="107"/>
                    </a:lnTo>
                    <a:lnTo>
                      <a:pt x="185" y="101"/>
                    </a:lnTo>
                    <a:lnTo>
                      <a:pt x="185" y="101"/>
                    </a:lnTo>
                    <a:lnTo>
                      <a:pt x="185" y="101"/>
                    </a:lnTo>
                    <a:lnTo>
                      <a:pt x="189" y="71"/>
                    </a:lnTo>
                    <a:lnTo>
                      <a:pt x="194" y="66"/>
                    </a:lnTo>
                    <a:lnTo>
                      <a:pt x="194" y="66"/>
                    </a:lnTo>
                    <a:lnTo>
                      <a:pt x="194" y="66"/>
                    </a:lnTo>
                    <a:lnTo>
                      <a:pt x="192" y="36"/>
                    </a:lnTo>
                    <a:lnTo>
                      <a:pt x="192" y="36"/>
                    </a:lnTo>
                    <a:lnTo>
                      <a:pt x="192" y="36"/>
                    </a:lnTo>
                    <a:lnTo>
                      <a:pt x="181" y="21"/>
                    </a:lnTo>
                    <a:lnTo>
                      <a:pt x="181" y="21"/>
                    </a:lnTo>
                    <a:lnTo>
                      <a:pt x="181" y="21"/>
                    </a:lnTo>
                    <a:lnTo>
                      <a:pt x="163" y="14"/>
                    </a:lnTo>
                    <a:lnTo>
                      <a:pt x="148" y="0"/>
                    </a:lnTo>
                    <a:lnTo>
                      <a:pt x="148" y="0"/>
                    </a:lnTo>
                    <a:lnTo>
                      <a:pt x="14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4" name="Google Shape;1094;p14"/>
              <p:cNvSpPr/>
              <p:nvPr/>
            </p:nvSpPr>
            <p:spPr>
              <a:xfrm>
                <a:off x="3494" y="2347"/>
                <a:ext cx="30" cy="28"/>
              </a:xfrm>
              <a:custGeom>
                <a:rect b="b" l="l" r="r" t="t"/>
                <a:pathLst>
                  <a:path extrusionOk="0" h="28" w="30">
                    <a:moveTo>
                      <a:pt x="6" y="28"/>
                    </a:moveTo>
                    <a:lnTo>
                      <a:pt x="5" y="25"/>
                    </a:lnTo>
                    <a:lnTo>
                      <a:pt x="0" y="25"/>
                    </a:lnTo>
                    <a:lnTo>
                      <a:pt x="0" y="8"/>
                    </a:lnTo>
                    <a:lnTo>
                      <a:pt x="10" y="5"/>
                    </a:lnTo>
                    <a:lnTo>
                      <a:pt x="17" y="0"/>
                    </a:lnTo>
                    <a:lnTo>
                      <a:pt x="23" y="2"/>
                    </a:lnTo>
                    <a:lnTo>
                      <a:pt x="30" y="9"/>
                    </a:lnTo>
                    <a:lnTo>
                      <a:pt x="27" y="16"/>
                    </a:lnTo>
                    <a:lnTo>
                      <a:pt x="22" y="17"/>
                    </a:lnTo>
                    <a:lnTo>
                      <a:pt x="20" y="25"/>
                    </a:lnTo>
                    <a:lnTo>
                      <a:pt x="13" y="25"/>
                    </a:lnTo>
                    <a:lnTo>
                      <a:pt x="10" y="28"/>
                    </a:lnTo>
                    <a:lnTo>
                      <a:pt x="6" y="2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5" name="Google Shape;1095;p14"/>
              <p:cNvSpPr/>
              <p:nvPr/>
            </p:nvSpPr>
            <p:spPr>
              <a:xfrm>
                <a:off x="3493" y="2347"/>
                <a:ext cx="31" cy="28"/>
              </a:xfrm>
              <a:custGeom>
                <a:rect b="b" l="l" r="r" t="t"/>
                <a:pathLst>
                  <a:path extrusionOk="0" h="28" w="31">
                    <a:moveTo>
                      <a:pt x="18" y="1"/>
                    </a:moveTo>
                    <a:lnTo>
                      <a:pt x="24" y="2"/>
                    </a:lnTo>
                    <a:lnTo>
                      <a:pt x="31" y="9"/>
                    </a:lnTo>
                    <a:lnTo>
                      <a:pt x="28" y="16"/>
                    </a:lnTo>
                    <a:lnTo>
                      <a:pt x="22" y="17"/>
                    </a:lnTo>
                    <a:lnTo>
                      <a:pt x="21" y="25"/>
                    </a:lnTo>
                    <a:lnTo>
                      <a:pt x="14" y="25"/>
                    </a:lnTo>
                    <a:lnTo>
                      <a:pt x="11" y="28"/>
                    </a:lnTo>
                    <a:lnTo>
                      <a:pt x="7" y="28"/>
                    </a:lnTo>
                    <a:lnTo>
                      <a:pt x="6" y="24"/>
                    </a:lnTo>
                    <a:lnTo>
                      <a:pt x="1" y="24"/>
                    </a:lnTo>
                    <a:lnTo>
                      <a:pt x="2" y="9"/>
                    </a:lnTo>
                    <a:lnTo>
                      <a:pt x="11" y="5"/>
                    </a:lnTo>
                    <a:lnTo>
                      <a:pt x="18" y="1"/>
                    </a:lnTo>
                    <a:close/>
                    <a:moveTo>
                      <a:pt x="18" y="0"/>
                    </a:moveTo>
                    <a:lnTo>
                      <a:pt x="17" y="0"/>
                    </a:lnTo>
                    <a:lnTo>
                      <a:pt x="11" y="5"/>
                    </a:lnTo>
                    <a:lnTo>
                      <a:pt x="2" y="8"/>
                    </a:lnTo>
                    <a:lnTo>
                      <a:pt x="1" y="8"/>
                    </a:lnTo>
                    <a:lnTo>
                      <a:pt x="1" y="9"/>
                    </a:lnTo>
                    <a:lnTo>
                      <a:pt x="0" y="24"/>
                    </a:lnTo>
                    <a:lnTo>
                      <a:pt x="0" y="25"/>
                    </a:lnTo>
                    <a:lnTo>
                      <a:pt x="1" y="25"/>
                    </a:lnTo>
                    <a:lnTo>
                      <a:pt x="6" y="25"/>
                    </a:lnTo>
                    <a:lnTo>
                      <a:pt x="7" y="28"/>
                    </a:lnTo>
                    <a:lnTo>
                      <a:pt x="7" y="28"/>
                    </a:lnTo>
                    <a:lnTo>
                      <a:pt x="7" y="28"/>
                    </a:lnTo>
                    <a:lnTo>
                      <a:pt x="11" y="28"/>
                    </a:lnTo>
                    <a:lnTo>
                      <a:pt x="11" y="28"/>
                    </a:lnTo>
                    <a:lnTo>
                      <a:pt x="11" y="28"/>
                    </a:lnTo>
                    <a:lnTo>
                      <a:pt x="14" y="26"/>
                    </a:lnTo>
                    <a:lnTo>
                      <a:pt x="21" y="26"/>
                    </a:lnTo>
                    <a:lnTo>
                      <a:pt x="21" y="26"/>
                    </a:lnTo>
                    <a:lnTo>
                      <a:pt x="21" y="25"/>
                    </a:lnTo>
                    <a:lnTo>
                      <a:pt x="23" y="18"/>
                    </a:lnTo>
                    <a:lnTo>
                      <a:pt x="28" y="16"/>
                    </a:lnTo>
                    <a:lnTo>
                      <a:pt x="28" y="16"/>
                    </a:lnTo>
                    <a:lnTo>
                      <a:pt x="29" y="16"/>
                    </a:lnTo>
                    <a:lnTo>
                      <a:pt x="31" y="10"/>
                    </a:lnTo>
                    <a:lnTo>
                      <a:pt x="31" y="9"/>
                    </a:lnTo>
                    <a:lnTo>
                      <a:pt x="31" y="9"/>
                    </a:lnTo>
                    <a:lnTo>
                      <a:pt x="25" y="2"/>
                    </a:lnTo>
                    <a:lnTo>
                      <a:pt x="25" y="2"/>
                    </a:lnTo>
                    <a:lnTo>
                      <a:pt x="24" y="2"/>
                    </a:lnTo>
                    <a:lnTo>
                      <a:pt x="18" y="0"/>
                    </a:lnTo>
                    <a:lnTo>
                      <a:pt x="18" y="0"/>
                    </a:lnTo>
                    <a:lnTo>
                      <a:pt x="1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6" name="Google Shape;1096;p14"/>
              <p:cNvSpPr/>
              <p:nvPr/>
            </p:nvSpPr>
            <p:spPr>
              <a:xfrm>
                <a:off x="3493" y="2347"/>
                <a:ext cx="31" cy="28"/>
              </a:xfrm>
              <a:custGeom>
                <a:rect b="b" l="l" r="r" t="t"/>
                <a:pathLst>
                  <a:path extrusionOk="0" h="28" w="31">
                    <a:moveTo>
                      <a:pt x="18" y="1"/>
                    </a:moveTo>
                    <a:lnTo>
                      <a:pt x="24" y="2"/>
                    </a:lnTo>
                    <a:lnTo>
                      <a:pt x="31" y="9"/>
                    </a:lnTo>
                    <a:lnTo>
                      <a:pt x="28" y="16"/>
                    </a:lnTo>
                    <a:lnTo>
                      <a:pt x="22" y="17"/>
                    </a:lnTo>
                    <a:lnTo>
                      <a:pt x="21" y="25"/>
                    </a:lnTo>
                    <a:lnTo>
                      <a:pt x="14" y="25"/>
                    </a:lnTo>
                    <a:lnTo>
                      <a:pt x="11" y="28"/>
                    </a:lnTo>
                    <a:lnTo>
                      <a:pt x="7" y="28"/>
                    </a:lnTo>
                    <a:lnTo>
                      <a:pt x="6" y="24"/>
                    </a:lnTo>
                    <a:lnTo>
                      <a:pt x="1" y="24"/>
                    </a:lnTo>
                    <a:lnTo>
                      <a:pt x="2" y="9"/>
                    </a:lnTo>
                    <a:lnTo>
                      <a:pt x="11" y="5"/>
                    </a:lnTo>
                    <a:lnTo>
                      <a:pt x="18" y="1"/>
                    </a:lnTo>
                    <a:moveTo>
                      <a:pt x="18" y="0"/>
                    </a:moveTo>
                    <a:lnTo>
                      <a:pt x="17" y="0"/>
                    </a:lnTo>
                    <a:lnTo>
                      <a:pt x="11" y="5"/>
                    </a:lnTo>
                    <a:lnTo>
                      <a:pt x="2" y="8"/>
                    </a:lnTo>
                    <a:lnTo>
                      <a:pt x="1" y="8"/>
                    </a:lnTo>
                    <a:lnTo>
                      <a:pt x="1" y="9"/>
                    </a:lnTo>
                    <a:lnTo>
                      <a:pt x="0" y="24"/>
                    </a:lnTo>
                    <a:lnTo>
                      <a:pt x="0" y="25"/>
                    </a:lnTo>
                    <a:lnTo>
                      <a:pt x="1" y="25"/>
                    </a:lnTo>
                    <a:lnTo>
                      <a:pt x="6" y="25"/>
                    </a:lnTo>
                    <a:lnTo>
                      <a:pt x="7" y="28"/>
                    </a:lnTo>
                    <a:lnTo>
                      <a:pt x="7" y="28"/>
                    </a:lnTo>
                    <a:lnTo>
                      <a:pt x="7" y="28"/>
                    </a:lnTo>
                    <a:lnTo>
                      <a:pt x="11" y="28"/>
                    </a:lnTo>
                    <a:lnTo>
                      <a:pt x="11" y="28"/>
                    </a:lnTo>
                    <a:lnTo>
                      <a:pt x="11" y="28"/>
                    </a:lnTo>
                    <a:lnTo>
                      <a:pt x="14" y="26"/>
                    </a:lnTo>
                    <a:lnTo>
                      <a:pt x="21" y="26"/>
                    </a:lnTo>
                    <a:lnTo>
                      <a:pt x="21" y="26"/>
                    </a:lnTo>
                    <a:lnTo>
                      <a:pt x="21" y="25"/>
                    </a:lnTo>
                    <a:lnTo>
                      <a:pt x="23" y="18"/>
                    </a:lnTo>
                    <a:lnTo>
                      <a:pt x="28" y="16"/>
                    </a:lnTo>
                    <a:lnTo>
                      <a:pt x="28" y="16"/>
                    </a:lnTo>
                    <a:lnTo>
                      <a:pt x="29" y="16"/>
                    </a:lnTo>
                    <a:lnTo>
                      <a:pt x="31" y="10"/>
                    </a:lnTo>
                    <a:lnTo>
                      <a:pt x="31" y="9"/>
                    </a:lnTo>
                    <a:lnTo>
                      <a:pt x="31" y="9"/>
                    </a:lnTo>
                    <a:lnTo>
                      <a:pt x="25" y="2"/>
                    </a:lnTo>
                    <a:lnTo>
                      <a:pt x="25" y="2"/>
                    </a:lnTo>
                    <a:lnTo>
                      <a:pt x="24" y="2"/>
                    </a:lnTo>
                    <a:lnTo>
                      <a:pt x="18" y="0"/>
                    </a:lnTo>
                    <a:lnTo>
                      <a:pt x="18" y="0"/>
                    </a:lnTo>
                    <a:lnTo>
                      <a:pt x="1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7" name="Google Shape;1097;p14"/>
              <p:cNvSpPr/>
              <p:nvPr/>
            </p:nvSpPr>
            <p:spPr>
              <a:xfrm>
                <a:off x="3554" y="2489"/>
                <a:ext cx="51" cy="134"/>
              </a:xfrm>
              <a:custGeom>
                <a:rect b="b" l="l" r="r" t="t"/>
                <a:pathLst>
                  <a:path extrusionOk="0" h="134" w="51">
                    <a:moveTo>
                      <a:pt x="31" y="126"/>
                    </a:moveTo>
                    <a:lnTo>
                      <a:pt x="29" y="115"/>
                    </a:lnTo>
                    <a:lnTo>
                      <a:pt x="29" y="102"/>
                    </a:lnTo>
                    <a:lnTo>
                      <a:pt x="28" y="89"/>
                    </a:lnTo>
                    <a:lnTo>
                      <a:pt x="18" y="87"/>
                    </a:lnTo>
                    <a:lnTo>
                      <a:pt x="12" y="81"/>
                    </a:lnTo>
                    <a:lnTo>
                      <a:pt x="4" y="80"/>
                    </a:lnTo>
                    <a:lnTo>
                      <a:pt x="7" y="49"/>
                    </a:lnTo>
                    <a:lnTo>
                      <a:pt x="12" y="45"/>
                    </a:lnTo>
                    <a:lnTo>
                      <a:pt x="10" y="15"/>
                    </a:lnTo>
                    <a:lnTo>
                      <a:pt x="0" y="0"/>
                    </a:lnTo>
                    <a:lnTo>
                      <a:pt x="14" y="0"/>
                    </a:lnTo>
                    <a:lnTo>
                      <a:pt x="26" y="2"/>
                    </a:lnTo>
                    <a:lnTo>
                      <a:pt x="33" y="18"/>
                    </a:lnTo>
                    <a:lnTo>
                      <a:pt x="36" y="38"/>
                    </a:lnTo>
                    <a:lnTo>
                      <a:pt x="33" y="60"/>
                    </a:lnTo>
                    <a:lnTo>
                      <a:pt x="45" y="72"/>
                    </a:lnTo>
                    <a:lnTo>
                      <a:pt x="51" y="86"/>
                    </a:lnTo>
                    <a:lnTo>
                      <a:pt x="51" y="104"/>
                    </a:lnTo>
                    <a:lnTo>
                      <a:pt x="44" y="118"/>
                    </a:lnTo>
                    <a:lnTo>
                      <a:pt x="47" y="132"/>
                    </a:lnTo>
                    <a:lnTo>
                      <a:pt x="43" y="134"/>
                    </a:lnTo>
                    <a:lnTo>
                      <a:pt x="31" y="12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8" name="Google Shape;1098;p14"/>
              <p:cNvSpPr/>
              <p:nvPr/>
            </p:nvSpPr>
            <p:spPr>
              <a:xfrm>
                <a:off x="3553" y="2489"/>
                <a:ext cx="52" cy="134"/>
              </a:xfrm>
              <a:custGeom>
                <a:rect b="b" l="l" r="r" t="t"/>
                <a:pathLst>
                  <a:path extrusionOk="0" h="134" w="52">
                    <a:moveTo>
                      <a:pt x="15" y="0"/>
                    </a:moveTo>
                    <a:lnTo>
                      <a:pt x="27" y="3"/>
                    </a:lnTo>
                    <a:lnTo>
                      <a:pt x="34" y="18"/>
                    </a:lnTo>
                    <a:lnTo>
                      <a:pt x="37" y="38"/>
                    </a:lnTo>
                    <a:lnTo>
                      <a:pt x="34" y="60"/>
                    </a:lnTo>
                    <a:lnTo>
                      <a:pt x="45" y="73"/>
                    </a:lnTo>
                    <a:lnTo>
                      <a:pt x="52" y="86"/>
                    </a:lnTo>
                    <a:lnTo>
                      <a:pt x="52" y="104"/>
                    </a:lnTo>
                    <a:lnTo>
                      <a:pt x="44" y="118"/>
                    </a:lnTo>
                    <a:lnTo>
                      <a:pt x="47" y="132"/>
                    </a:lnTo>
                    <a:lnTo>
                      <a:pt x="44" y="134"/>
                    </a:lnTo>
                    <a:lnTo>
                      <a:pt x="32" y="126"/>
                    </a:lnTo>
                    <a:lnTo>
                      <a:pt x="30" y="115"/>
                    </a:lnTo>
                    <a:lnTo>
                      <a:pt x="30" y="102"/>
                    </a:lnTo>
                    <a:lnTo>
                      <a:pt x="29" y="88"/>
                    </a:lnTo>
                    <a:lnTo>
                      <a:pt x="19" y="87"/>
                    </a:lnTo>
                    <a:lnTo>
                      <a:pt x="13" y="81"/>
                    </a:lnTo>
                    <a:lnTo>
                      <a:pt x="5" y="80"/>
                    </a:lnTo>
                    <a:lnTo>
                      <a:pt x="9" y="50"/>
                    </a:lnTo>
                    <a:lnTo>
                      <a:pt x="13" y="45"/>
                    </a:lnTo>
                    <a:lnTo>
                      <a:pt x="11" y="15"/>
                    </a:lnTo>
                    <a:lnTo>
                      <a:pt x="1" y="0"/>
                    </a:lnTo>
                    <a:lnTo>
                      <a:pt x="15" y="0"/>
                    </a:lnTo>
                    <a:close/>
                    <a:moveTo>
                      <a:pt x="15" y="0"/>
                    </a:moveTo>
                    <a:lnTo>
                      <a:pt x="15" y="0"/>
                    </a:lnTo>
                    <a:lnTo>
                      <a:pt x="1" y="0"/>
                    </a:lnTo>
                    <a:lnTo>
                      <a:pt x="0" y="0"/>
                    </a:lnTo>
                    <a:lnTo>
                      <a:pt x="1" y="0"/>
                    </a:lnTo>
                    <a:lnTo>
                      <a:pt x="11" y="15"/>
                    </a:lnTo>
                    <a:lnTo>
                      <a:pt x="13" y="45"/>
                    </a:lnTo>
                    <a:lnTo>
                      <a:pt x="8" y="49"/>
                    </a:lnTo>
                    <a:lnTo>
                      <a:pt x="8" y="49"/>
                    </a:lnTo>
                    <a:lnTo>
                      <a:pt x="8" y="50"/>
                    </a:lnTo>
                    <a:lnTo>
                      <a:pt x="4" y="80"/>
                    </a:lnTo>
                    <a:lnTo>
                      <a:pt x="4" y="80"/>
                    </a:lnTo>
                    <a:lnTo>
                      <a:pt x="5" y="80"/>
                    </a:lnTo>
                    <a:lnTo>
                      <a:pt x="13" y="81"/>
                    </a:lnTo>
                    <a:lnTo>
                      <a:pt x="19" y="87"/>
                    </a:lnTo>
                    <a:lnTo>
                      <a:pt x="19" y="87"/>
                    </a:lnTo>
                    <a:lnTo>
                      <a:pt x="19" y="87"/>
                    </a:lnTo>
                    <a:lnTo>
                      <a:pt x="29" y="89"/>
                    </a:lnTo>
                    <a:lnTo>
                      <a:pt x="30" y="102"/>
                    </a:lnTo>
                    <a:lnTo>
                      <a:pt x="30" y="115"/>
                    </a:lnTo>
                    <a:lnTo>
                      <a:pt x="30" y="115"/>
                    </a:lnTo>
                    <a:lnTo>
                      <a:pt x="30" y="115"/>
                    </a:lnTo>
                    <a:lnTo>
                      <a:pt x="32" y="126"/>
                    </a:lnTo>
                    <a:lnTo>
                      <a:pt x="32" y="126"/>
                    </a:lnTo>
                    <a:lnTo>
                      <a:pt x="32" y="126"/>
                    </a:lnTo>
                    <a:lnTo>
                      <a:pt x="43" y="134"/>
                    </a:lnTo>
                    <a:lnTo>
                      <a:pt x="43" y="134"/>
                    </a:lnTo>
                    <a:lnTo>
                      <a:pt x="44" y="134"/>
                    </a:lnTo>
                    <a:lnTo>
                      <a:pt x="47" y="132"/>
                    </a:lnTo>
                    <a:lnTo>
                      <a:pt x="48" y="132"/>
                    </a:lnTo>
                    <a:lnTo>
                      <a:pt x="48" y="132"/>
                    </a:lnTo>
                    <a:lnTo>
                      <a:pt x="45" y="118"/>
                    </a:lnTo>
                    <a:lnTo>
                      <a:pt x="52" y="105"/>
                    </a:lnTo>
                    <a:lnTo>
                      <a:pt x="52" y="104"/>
                    </a:lnTo>
                    <a:lnTo>
                      <a:pt x="52" y="104"/>
                    </a:lnTo>
                    <a:lnTo>
                      <a:pt x="52" y="86"/>
                    </a:lnTo>
                    <a:lnTo>
                      <a:pt x="52" y="86"/>
                    </a:lnTo>
                    <a:lnTo>
                      <a:pt x="52" y="86"/>
                    </a:lnTo>
                    <a:lnTo>
                      <a:pt x="46" y="72"/>
                    </a:lnTo>
                    <a:lnTo>
                      <a:pt x="46" y="72"/>
                    </a:lnTo>
                    <a:lnTo>
                      <a:pt x="46" y="72"/>
                    </a:lnTo>
                    <a:lnTo>
                      <a:pt x="35" y="60"/>
                    </a:lnTo>
                    <a:lnTo>
                      <a:pt x="37" y="38"/>
                    </a:lnTo>
                    <a:lnTo>
                      <a:pt x="37" y="38"/>
                    </a:lnTo>
                    <a:lnTo>
                      <a:pt x="37" y="38"/>
                    </a:lnTo>
                    <a:lnTo>
                      <a:pt x="35" y="18"/>
                    </a:lnTo>
                    <a:lnTo>
                      <a:pt x="35" y="18"/>
                    </a:lnTo>
                    <a:lnTo>
                      <a:pt x="35" y="17"/>
                    </a:lnTo>
                    <a:lnTo>
                      <a:pt x="27" y="2"/>
                    </a:lnTo>
                    <a:lnTo>
                      <a:pt x="27" y="2"/>
                    </a:lnTo>
                    <a:lnTo>
                      <a:pt x="27" y="2"/>
                    </a:lnTo>
                    <a:lnTo>
                      <a:pt x="15" y="0"/>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9" name="Google Shape;1099;p14"/>
              <p:cNvSpPr/>
              <p:nvPr/>
            </p:nvSpPr>
            <p:spPr>
              <a:xfrm>
                <a:off x="3553" y="2489"/>
                <a:ext cx="52" cy="134"/>
              </a:xfrm>
              <a:custGeom>
                <a:rect b="b" l="l" r="r" t="t"/>
                <a:pathLst>
                  <a:path extrusionOk="0" h="134" w="52">
                    <a:moveTo>
                      <a:pt x="15" y="0"/>
                    </a:moveTo>
                    <a:lnTo>
                      <a:pt x="27" y="3"/>
                    </a:lnTo>
                    <a:lnTo>
                      <a:pt x="34" y="18"/>
                    </a:lnTo>
                    <a:lnTo>
                      <a:pt x="37" y="38"/>
                    </a:lnTo>
                    <a:lnTo>
                      <a:pt x="34" y="60"/>
                    </a:lnTo>
                    <a:lnTo>
                      <a:pt x="45" y="73"/>
                    </a:lnTo>
                    <a:lnTo>
                      <a:pt x="52" y="86"/>
                    </a:lnTo>
                    <a:lnTo>
                      <a:pt x="52" y="104"/>
                    </a:lnTo>
                    <a:lnTo>
                      <a:pt x="44" y="118"/>
                    </a:lnTo>
                    <a:lnTo>
                      <a:pt x="47" y="132"/>
                    </a:lnTo>
                    <a:lnTo>
                      <a:pt x="44" y="134"/>
                    </a:lnTo>
                    <a:lnTo>
                      <a:pt x="32" y="126"/>
                    </a:lnTo>
                    <a:lnTo>
                      <a:pt x="30" y="115"/>
                    </a:lnTo>
                    <a:lnTo>
                      <a:pt x="30" y="102"/>
                    </a:lnTo>
                    <a:lnTo>
                      <a:pt x="29" y="88"/>
                    </a:lnTo>
                    <a:lnTo>
                      <a:pt x="19" y="87"/>
                    </a:lnTo>
                    <a:lnTo>
                      <a:pt x="13" y="81"/>
                    </a:lnTo>
                    <a:lnTo>
                      <a:pt x="5" y="80"/>
                    </a:lnTo>
                    <a:lnTo>
                      <a:pt x="9" y="50"/>
                    </a:lnTo>
                    <a:lnTo>
                      <a:pt x="13" y="45"/>
                    </a:lnTo>
                    <a:lnTo>
                      <a:pt x="11" y="15"/>
                    </a:lnTo>
                    <a:lnTo>
                      <a:pt x="1" y="0"/>
                    </a:lnTo>
                    <a:lnTo>
                      <a:pt x="15" y="0"/>
                    </a:lnTo>
                    <a:moveTo>
                      <a:pt x="15" y="0"/>
                    </a:moveTo>
                    <a:lnTo>
                      <a:pt x="15" y="0"/>
                    </a:lnTo>
                    <a:lnTo>
                      <a:pt x="1" y="0"/>
                    </a:lnTo>
                    <a:lnTo>
                      <a:pt x="0" y="0"/>
                    </a:lnTo>
                    <a:lnTo>
                      <a:pt x="1" y="0"/>
                    </a:lnTo>
                    <a:lnTo>
                      <a:pt x="11" y="15"/>
                    </a:lnTo>
                    <a:lnTo>
                      <a:pt x="13" y="45"/>
                    </a:lnTo>
                    <a:lnTo>
                      <a:pt x="8" y="49"/>
                    </a:lnTo>
                    <a:lnTo>
                      <a:pt x="8" y="49"/>
                    </a:lnTo>
                    <a:lnTo>
                      <a:pt x="8" y="50"/>
                    </a:lnTo>
                    <a:lnTo>
                      <a:pt x="4" y="80"/>
                    </a:lnTo>
                    <a:lnTo>
                      <a:pt x="4" y="80"/>
                    </a:lnTo>
                    <a:lnTo>
                      <a:pt x="5" y="80"/>
                    </a:lnTo>
                    <a:lnTo>
                      <a:pt x="13" y="81"/>
                    </a:lnTo>
                    <a:lnTo>
                      <a:pt x="19" y="87"/>
                    </a:lnTo>
                    <a:lnTo>
                      <a:pt x="19" y="87"/>
                    </a:lnTo>
                    <a:lnTo>
                      <a:pt x="19" y="87"/>
                    </a:lnTo>
                    <a:lnTo>
                      <a:pt x="29" y="89"/>
                    </a:lnTo>
                    <a:lnTo>
                      <a:pt x="30" y="102"/>
                    </a:lnTo>
                    <a:lnTo>
                      <a:pt x="30" y="115"/>
                    </a:lnTo>
                    <a:lnTo>
                      <a:pt x="30" y="115"/>
                    </a:lnTo>
                    <a:lnTo>
                      <a:pt x="30" y="115"/>
                    </a:lnTo>
                    <a:lnTo>
                      <a:pt x="32" y="126"/>
                    </a:lnTo>
                    <a:lnTo>
                      <a:pt x="32" y="126"/>
                    </a:lnTo>
                    <a:lnTo>
                      <a:pt x="32" y="126"/>
                    </a:lnTo>
                    <a:lnTo>
                      <a:pt x="43" y="134"/>
                    </a:lnTo>
                    <a:lnTo>
                      <a:pt x="43" y="134"/>
                    </a:lnTo>
                    <a:lnTo>
                      <a:pt x="44" y="134"/>
                    </a:lnTo>
                    <a:lnTo>
                      <a:pt x="47" y="132"/>
                    </a:lnTo>
                    <a:lnTo>
                      <a:pt x="48" y="132"/>
                    </a:lnTo>
                    <a:lnTo>
                      <a:pt x="48" y="132"/>
                    </a:lnTo>
                    <a:lnTo>
                      <a:pt x="45" y="118"/>
                    </a:lnTo>
                    <a:lnTo>
                      <a:pt x="52" y="105"/>
                    </a:lnTo>
                    <a:lnTo>
                      <a:pt x="52" y="104"/>
                    </a:lnTo>
                    <a:lnTo>
                      <a:pt x="52" y="104"/>
                    </a:lnTo>
                    <a:lnTo>
                      <a:pt x="52" y="86"/>
                    </a:lnTo>
                    <a:lnTo>
                      <a:pt x="52" y="86"/>
                    </a:lnTo>
                    <a:lnTo>
                      <a:pt x="52" y="86"/>
                    </a:lnTo>
                    <a:lnTo>
                      <a:pt x="46" y="72"/>
                    </a:lnTo>
                    <a:lnTo>
                      <a:pt x="46" y="72"/>
                    </a:lnTo>
                    <a:lnTo>
                      <a:pt x="46" y="72"/>
                    </a:lnTo>
                    <a:lnTo>
                      <a:pt x="35" y="60"/>
                    </a:lnTo>
                    <a:lnTo>
                      <a:pt x="37" y="38"/>
                    </a:lnTo>
                    <a:lnTo>
                      <a:pt x="37" y="38"/>
                    </a:lnTo>
                    <a:lnTo>
                      <a:pt x="37" y="38"/>
                    </a:lnTo>
                    <a:lnTo>
                      <a:pt x="35" y="18"/>
                    </a:lnTo>
                    <a:lnTo>
                      <a:pt x="35" y="18"/>
                    </a:lnTo>
                    <a:lnTo>
                      <a:pt x="35" y="17"/>
                    </a:lnTo>
                    <a:lnTo>
                      <a:pt x="27" y="2"/>
                    </a:lnTo>
                    <a:lnTo>
                      <a:pt x="27" y="2"/>
                    </a:lnTo>
                    <a:lnTo>
                      <a:pt x="27" y="2"/>
                    </a:lnTo>
                    <a:lnTo>
                      <a:pt x="15" y="0"/>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0" name="Google Shape;1100;p14"/>
              <p:cNvSpPr/>
              <p:nvPr/>
            </p:nvSpPr>
            <p:spPr>
              <a:xfrm>
                <a:off x="3516" y="2770"/>
                <a:ext cx="25" cy="38"/>
              </a:xfrm>
              <a:custGeom>
                <a:rect b="b" l="l" r="r" t="t"/>
                <a:pathLst>
                  <a:path extrusionOk="0" h="38" w="25">
                    <a:moveTo>
                      <a:pt x="5" y="38"/>
                    </a:moveTo>
                    <a:lnTo>
                      <a:pt x="0" y="29"/>
                    </a:lnTo>
                    <a:lnTo>
                      <a:pt x="3" y="1"/>
                    </a:lnTo>
                    <a:lnTo>
                      <a:pt x="10" y="0"/>
                    </a:lnTo>
                    <a:lnTo>
                      <a:pt x="20" y="1"/>
                    </a:lnTo>
                    <a:lnTo>
                      <a:pt x="25" y="23"/>
                    </a:lnTo>
                    <a:lnTo>
                      <a:pt x="19" y="38"/>
                    </a:lnTo>
                    <a:lnTo>
                      <a:pt x="5" y="3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1" name="Google Shape;1101;p14"/>
              <p:cNvSpPr/>
              <p:nvPr/>
            </p:nvSpPr>
            <p:spPr>
              <a:xfrm>
                <a:off x="3516" y="2770"/>
                <a:ext cx="25" cy="38"/>
              </a:xfrm>
              <a:custGeom>
                <a:rect b="b" l="l" r="r" t="t"/>
                <a:pathLst>
                  <a:path extrusionOk="0" h="38" w="25">
                    <a:moveTo>
                      <a:pt x="10" y="0"/>
                    </a:moveTo>
                    <a:lnTo>
                      <a:pt x="20" y="1"/>
                    </a:lnTo>
                    <a:lnTo>
                      <a:pt x="25" y="23"/>
                    </a:lnTo>
                    <a:lnTo>
                      <a:pt x="19" y="37"/>
                    </a:lnTo>
                    <a:lnTo>
                      <a:pt x="5" y="37"/>
                    </a:lnTo>
                    <a:lnTo>
                      <a:pt x="0" y="29"/>
                    </a:lnTo>
                    <a:lnTo>
                      <a:pt x="3" y="1"/>
                    </a:lnTo>
                    <a:lnTo>
                      <a:pt x="10" y="0"/>
                    </a:lnTo>
                    <a:close/>
                    <a:moveTo>
                      <a:pt x="10" y="0"/>
                    </a:moveTo>
                    <a:lnTo>
                      <a:pt x="10" y="0"/>
                    </a:lnTo>
                    <a:lnTo>
                      <a:pt x="3" y="1"/>
                    </a:lnTo>
                    <a:lnTo>
                      <a:pt x="3" y="1"/>
                    </a:lnTo>
                    <a:lnTo>
                      <a:pt x="3" y="1"/>
                    </a:lnTo>
                    <a:lnTo>
                      <a:pt x="0" y="29"/>
                    </a:lnTo>
                    <a:lnTo>
                      <a:pt x="0" y="29"/>
                    </a:lnTo>
                    <a:lnTo>
                      <a:pt x="0" y="29"/>
                    </a:lnTo>
                    <a:lnTo>
                      <a:pt x="5" y="38"/>
                    </a:lnTo>
                    <a:lnTo>
                      <a:pt x="5" y="38"/>
                    </a:lnTo>
                    <a:lnTo>
                      <a:pt x="5" y="38"/>
                    </a:lnTo>
                    <a:lnTo>
                      <a:pt x="19" y="38"/>
                    </a:lnTo>
                    <a:lnTo>
                      <a:pt x="20" y="38"/>
                    </a:lnTo>
                    <a:lnTo>
                      <a:pt x="20" y="38"/>
                    </a:lnTo>
                    <a:lnTo>
                      <a:pt x="25" y="23"/>
                    </a:lnTo>
                    <a:lnTo>
                      <a:pt x="25" y="23"/>
                    </a:lnTo>
                    <a:lnTo>
                      <a:pt x="25" y="23"/>
                    </a:lnTo>
                    <a:lnTo>
                      <a:pt x="21" y="1"/>
                    </a:lnTo>
                    <a:lnTo>
                      <a:pt x="21" y="1"/>
                    </a:lnTo>
                    <a:lnTo>
                      <a:pt x="20" y="1"/>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2" name="Google Shape;1102;p14"/>
              <p:cNvSpPr/>
              <p:nvPr/>
            </p:nvSpPr>
            <p:spPr>
              <a:xfrm>
                <a:off x="3516" y="2770"/>
                <a:ext cx="25" cy="38"/>
              </a:xfrm>
              <a:custGeom>
                <a:rect b="b" l="l" r="r" t="t"/>
                <a:pathLst>
                  <a:path extrusionOk="0" h="38" w="25">
                    <a:moveTo>
                      <a:pt x="10" y="0"/>
                    </a:moveTo>
                    <a:lnTo>
                      <a:pt x="20" y="1"/>
                    </a:lnTo>
                    <a:lnTo>
                      <a:pt x="25" y="23"/>
                    </a:lnTo>
                    <a:lnTo>
                      <a:pt x="19" y="37"/>
                    </a:lnTo>
                    <a:lnTo>
                      <a:pt x="5" y="37"/>
                    </a:lnTo>
                    <a:lnTo>
                      <a:pt x="0" y="29"/>
                    </a:lnTo>
                    <a:lnTo>
                      <a:pt x="3" y="1"/>
                    </a:lnTo>
                    <a:lnTo>
                      <a:pt x="10" y="0"/>
                    </a:lnTo>
                    <a:moveTo>
                      <a:pt x="10" y="0"/>
                    </a:moveTo>
                    <a:lnTo>
                      <a:pt x="10" y="0"/>
                    </a:lnTo>
                    <a:lnTo>
                      <a:pt x="3" y="1"/>
                    </a:lnTo>
                    <a:lnTo>
                      <a:pt x="3" y="1"/>
                    </a:lnTo>
                    <a:lnTo>
                      <a:pt x="3" y="1"/>
                    </a:lnTo>
                    <a:lnTo>
                      <a:pt x="0" y="29"/>
                    </a:lnTo>
                    <a:lnTo>
                      <a:pt x="0" y="29"/>
                    </a:lnTo>
                    <a:lnTo>
                      <a:pt x="0" y="29"/>
                    </a:lnTo>
                    <a:lnTo>
                      <a:pt x="5" y="38"/>
                    </a:lnTo>
                    <a:lnTo>
                      <a:pt x="5" y="38"/>
                    </a:lnTo>
                    <a:lnTo>
                      <a:pt x="5" y="38"/>
                    </a:lnTo>
                    <a:lnTo>
                      <a:pt x="19" y="38"/>
                    </a:lnTo>
                    <a:lnTo>
                      <a:pt x="20" y="38"/>
                    </a:lnTo>
                    <a:lnTo>
                      <a:pt x="20" y="38"/>
                    </a:lnTo>
                    <a:lnTo>
                      <a:pt x="25" y="23"/>
                    </a:lnTo>
                    <a:lnTo>
                      <a:pt x="25" y="23"/>
                    </a:lnTo>
                    <a:lnTo>
                      <a:pt x="25" y="23"/>
                    </a:lnTo>
                    <a:lnTo>
                      <a:pt x="21" y="1"/>
                    </a:lnTo>
                    <a:lnTo>
                      <a:pt x="21" y="1"/>
                    </a:lnTo>
                    <a:lnTo>
                      <a:pt x="20" y="1"/>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3" name="Google Shape;1103;p14"/>
              <p:cNvSpPr/>
              <p:nvPr/>
            </p:nvSpPr>
            <p:spPr>
              <a:xfrm>
                <a:off x="3454" y="2828"/>
                <a:ext cx="47" cy="40"/>
              </a:xfrm>
              <a:custGeom>
                <a:rect b="b" l="l" r="r" t="t"/>
                <a:pathLst>
                  <a:path extrusionOk="0" h="40" w="47">
                    <a:moveTo>
                      <a:pt x="0" y="25"/>
                    </a:moveTo>
                    <a:lnTo>
                      <a:pt x="0" y="17"/>
                    </a:lnTo>
                    <a:lnTo>
                      <a:pt x="20" y="0"/>
                    </a:lnTo>
                    <a:lnTo>
                      <a:pt x="45" y="2"/>
                    </a:lnTo>
                    <a:lnTo>
                      <a:pt x="47" y="17"/>
                    </a:lnTo>
                    <a:lnTo>
                      <a:pt x="32" y="28"/>
                    </a:lnTo>
                    <a:lnTo>
                      <a:pt x="30" y="34"/>
                    </a:lnTo>
                    <a:lnTo>
                      <a:pt x="13" y="40"/>
                    </a:lnTo>
                    <a:lnTo>
                      <a:pt x="0" y="2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4" name="Google Shape;1104;p14"/>
              <p:cNvSpPr/>
              <p:nvPr/>
            </p:nvSpPr>
            <p:spPr>
              <a:xfrm>
                <a:off x="3454" y="2828"/>
                <a:ext cx="47" cy="40"/>
              </a:xfrm>
              <a:custGeom>
                <a:rect b="b" l="l" r="r" t="t"/>
                <a:pathLst>
                  <a:path extrusionOk="0" h="40" w="47">
                    <a:moveTo>
                      <a:pt x="20" y="1"/>
                    </a:moveTo>
                    <a:lnTo>
                      <a:pt x="44" y="2"/>
                    </a:lnTo>
                    <a:lnTo>
                      <a:pt x="46" y="16"/>
                    </a:lnTo>
                    <a:lnTo>
                      <a:pt x="32" y="28"/>
                    </a:lnTo>
                    <a:lnTo>
                      <a:pt x="29" y="34"/>
                    </a:lnTo>
                    <a:lnTo>
                      <a:pt x="13" y="39"/>
                    </a:lnTo>
                    <a:lnTo>
                      <a:pt x="0" y="25"/>
                    </a:lnTo>
                    <a:lnTo>
                      <a:pt x="0" y="17"/>
                    </a:lnTo>
                    <a:lnTo>
                      <a:pt x="20" y="1"/>
                    </a:lnTo>
                    <a:close/>
                    <a:moveTo>
                      <a:pt x="20" y="0"/>
                    </a:moveTo>
                    <a:lnTo>
                      <a:pt x="20" y="0"/>
                    </a:lnTo>
                    <a:lnTo>
                      <a:pt x="0" y="17"/>
                    </a:lnTo>
                    <a:lnTo>
                      <a:pt x="0" y="17"/>
                    </a:lnTo>
                    <a:lnTo>
                      <a:pt x="0" y="17"/>
                    </a:lnTo>
                    <a:lnTo>
                      <a:pt x="0" y="25"/>
                    </a:lnTo>
                    <a:lnTo>
                      <a:pt x="0" y="26"/>
                    </a:lnTo>
                    <a:lnTo>
                      <a:pt x="0" y="26"/>
                    </a:lnTo>
                    <a:lnTo>
                      <a:pt x="13" y="40"/>
                    </a:lnTo>
                    <a:lnTo>
                      <a:pt x="13" y="40"/>
                    </a:lnTo>
                    <a:lnTo>
                      <a:pt x="13" y="40"/>
                    </a:lnTo>
                    <a:lnTo>
                      <a:pt x="30" y="35"/>
                    </a:lnTo>
                    <a:lnTo>
                      <a:pt x="30" y="35"/>
                    </a:lnTo>
                    <a:lnTo>
                      <a:pt x="30" y="34"/>
                    </a:lnTo>
                    <a:lnTo>
                      <a:pt x="33" y="28"/>
                    </a:lnTo>
                    <a:lnTo>
                      <a:pt x="47" y="17"/>
                    </a:lnTo>
                    <a:lnTo>
                      <a:pt x="47" y="17"/>
                    </a:lnTo>
                    <a:lnTo>
                      <a:pt x="47" y="16"/>
                    </a:lnTo>
                    <a:lnTo>
                      <a:pt x="45" y="2"/>
                    </a:lnTo>
                    <a:lnTo>
                      <a:pt x="45" y="2"/>
                    </a:lnTo>
                    <a:lnTo>
                      <a:pt x="44" y="2"/>
                    </a:lnTo>
                    <a:lnTo>
                      <a:pt x="20" y="0"/>
                    </a:lnTo>
                    <a:lnTo>
                      <a:pt x="20" y="0"/>
                    </a:lnTo>
                    <a:lnTo>
                      <a:pt x="2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5" name="Google Shape;1105;p14"/>
              <p:cNvSpPr/>
              <p:nvPr/>
            </p:nvSpPr>
            <p:spPr>
              <a:xfrm>
                <a:off x="3454" y="2828"/>
                <a:ext cx="47" cy="40"/>
              </a:xfrm>
              <a:custGeom>
                <a:rect b="b" l="l" r="r" t="t"/>
                <a:pathLst>
                  <a:path extrusionOk="0" h="40" w="47">
                    <a:moveTo>
                      <a:pt x="20" y="1"/>
                    </a:moveTo>
                    <a:lnTo>
                      <a:pt x="44" y="2"/>
                    </a:lnTo>
                    <a:lnTo>
                      <a:pt x="46" y="16"/>
                    </a:lnTo>
                    <a:lnTo>
                      <a:pt x="32" y="28"/>
                    </a:lnTo>
                    <a:lnTo>
                      <a:pt x="29" y="34"/>
                    </a:lnTo>
                    <a:lnTo>
                      <a:pt x="13" y="39"/>
                    </a:lnTo>
                    <a:lnTo>
                      <a:pt x="0" y="25"/>
                    </a:lnTo>
                    <a:lnTo>
                      <a:pt x="0" y="17"/>
                    </a:lnTo>
                    <a:lnTo>
                      <a:pt x="20" y="1"/>
                    </a:lnTo>
                    <a:moveTo>
                      <a:pt x="20" y="0"/>
                    </a:moveTo>
                    <a:lnTo>
                      <a:pt x="20" y="0"/>
                    </a:lnTo>
                    <a:lnTo>
                      <a:pt x="0" y="17"/>
                    </a:lnTo>
                    <a:lnTo>
                      <a:pt x="0" y="17"/>
                    </a:lnTo>
                    <a:lnTo>
                      <a:pt x="0" y="17"/>
                    </a:lnTo>
                    <a:lnTo>
                      <a:pt x="0" y="25"/>
                    </a:lnTo>
                    <a:lnTo>
                      <a:pt x="0" y="26"/>
                    </a:lnTo>
                    <a:lnTo>
                      <a:pt x="0" y="26"/>
                    </a:lnTo>
                    <a:lnTo>
                      <a:pt x="13" y="40"/>
                    </a:lnTo>
                    <a:lnTo>
                      <a:pt x="13" y="40"/>
                    </a:lnTo>
                    <a:lnTo>
                      <a:pt x="13" y="40"/>
                    </a:lnTo>
                    <a:lnTo>
                      <a:pt x="30" y="35"/>
                    </a:lnTo>
                    <a:lnTo>
                      <a:pt x="30" y="35"/>
                    </a:lnTo>
                    <a:lnTo>
                      <a:pt x="30" y="34"/>
                    </a:lnTo>
                    <a:lnTo>
                      <a:pt x="33" y="28"/>
                    </a:lnTo>
                    <a:lnTo>
                      <a:pt x="47" y="17"/>
                    </a:lnTo>
                    <a:lnTo>
                      <a:pt x="47" y="17"/>
                    </a:lnTo>
                    <a:lnTo>
                      <a:pt x="47" y="16"/>
                    </a:lnTo>
                    <a:lnTo>
                      <a:pt x="45" y="2"/>
                    </a:lnTo>
                    <a:lnTo>
                      <a:pt x="45" y="2"/>
                    </a:lnTo>
                    <a:lnTo>
                      <a:pt x="44" y="2"/>
                    </a:lnTo>
                    <a:lnTo>
                      <a:pt x="20" y="0"/>
                    </a:lnTo>
                    <a:lnTo>
                      <a:pt x="20" y="0"/>
                    </a:lnTo>
                    <a:lnTo>
                      <a:pt x="2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6" name="Google Shape;1106;p14"/>
              <p:cNvSpPr/>
              <p:nvPr/>
            </p:nvSpPr>
            <p:spPr>
              <a:xfrm>
                <a:off x="3509" y="2505"/>
                <a:ext cx="185" cy="289"/>
              </a:xfrm>
              <a:custGeom>
                <a:rect b="b" l="l" r="r" t="t"/>
                <a:pathLst>
                  <a:path extrusionOk="0" h="289" w="185">
                    <a:moveTo>
                      <a:pt x="32" y="288"/>
                    </a:moveTo>
                    <a:lnTo>
                      <a:pt x="27" y="266"/>
                    </a:lnTo>
                    <a:lnTo>
                      <a:pt x="30" y="248"/>
                    </a:lnTo>
                    <a:lnTo>
                      <a:pt x="22" y="207"/>
                    </a:lnTo>
                    <a:lnTo>
                      <a:pt x="32" y="199"/>
                    </a:lnTo>
                    <a:lnTo>
                      <a:pt x="34" y="179"/>
                    </a:lnTo>
                    <a:lnTo>
                      <a:pt x="50" y="170"/>
                    </a:lnTo>
                    <a:lnTo>
                      <a:pt x="52" y="164"/>
                    </a:lnTo>
                    <a:lnTo>
                      <a:pt x="44" y="153"/>
                    </a:lnTo>
                    <a:lnTo>
                      <a:pt x="44" y="142"/>
                    </a:lnTo>
                    <a:lnTo>
                      <a:pt x="49" y="138"/>
                    </a:lnTo>
                    <a:lnTo>
                      <a:pt x="47" y="113"/>
                    </a:lnTo>
                    <a:lnTo>
                      <a:pt x="39" y="104"/>
                    </a:lnTo>
                    <a:lnTo>
                      <a:pt x="0" y="91"/>
                    </a:lnTo>
                    <a:lnTo>
                      <a:pt x="2" y="79"/>
                    </a:lnTo>
                    <a:lnTo>
                      <a:pt x="10" y="76"/>
                    </a:lnTo>
                    <a:lnTo>
                      <a:pt x="23" y="69"/>
                    </a:lnTo>
                    <a:lnTo>
                      <a:pt x="35" y="70"/>
                    </a:lnTo>
                    <a:lnTo>
                      <a:pt x="49" y="63"/>
                    </a:lnTo>
                    <a:lnTo>
                      <a:pt x="57" y="64"/>
                    </a:lnTo>
                    <a:lnTo>
                      <a:pt x="63" y="70"/>
                    </a:lnTo>
                    <a:lnTo>
                      <a:pt x="74" y="72"/>
                    </a:lnTo>
                    <a:lnTo>
                      <a:pt x="75" y="86"/>
                    </a:lnTo>
                    <a:lnTo>
                      <a:pt x="75" y="99"/>
                    </a:lnTo>
                    <a:lnTo>
                      <a:pt x="76" y="110"/>
                    </a:lnTo>
                    <a:lnTo>
                      <a:pt x="88" y="117"/>
                    </a:lnTo>
                    <a:lnTo>
                      <a:pt x="91" y="116"/>
                    </a:lnTo>
                    <a:lnTo>
                      <a:pt x="88" y="102"/>
                    </a:lnTo>
                    <a:lnTo>
                      <a:pt x="96" y="88"/>
                    </a:lnTo>
                    <a:lnTo>
                      <a:pt x="96" y="70"/>
                    </a:lnTo>
                    <a:lnTo>
                      <a:pt x="89" y="57"/>
                    </a:lnTo>
                    <a:lnTo>
                      <a:pt x="78" y="44"/>
                    </a:lnTo>
                    <a:lnTo>
                      <a:pt x="81" y="22"/>
                    </a:lnTo>
                    <a:lnTo>
                      <a:pt x="105" y="24"/>
                    </a:lnTo>
                    <a:lnTo>
                      <a:pt x="118" y="28"/>
                    </a:lnTo>
                    <a:lnTo>
                      <a:pt x="129" y="24"/>
                    </a:lnTo>
                    <a:lnTo>
                      <a:pt x="144" y="22"/>
                    </a:lnTo>
                    <a:lnTo>
                      <a:pt x="153" y="15"/>
                    </a:lnTo>
                    <a:lnTo>
                      <a:pt x="165" y="10"/>
                    </a:lnTo>
                    <a:lnTo>
                      <a:pt x="169" y="4"/>
                    </a:lnTo>
                    <a:lnTo>
                      <a:pt x="179" y="0"/>
                    </a:lnTo>
                    <a:lnTo>
                      <a:pt x="181" y="30"/>
                    </a:lnTo>
                    <a:lnTo>
                      <a:pt x="185" y="46"/>
                    </a:lnTo>
                    <a:lnTo>
                      <a:pt x="183" y="82"/>
                    </a:lnTo>
                    <a:lnTo>
                      <a:pt x="159" y="112"/>
                    </a:lnTo>
                    <a:lnTo>
                      <a:pt x="129" y="121"/>
                    </a:lnTo>
                    <a:lnTo>
                      <a:pt x="113" y="134"/>
                    </a:lnTo>
                    <a:lnTo>
                      <a:pt x="105" y="144"/>
                    </a:lnTo>
                    <a:lnTo>
                      <a:pt x="97" y="147"/>
                    </a:lnTo>
                    <a:lnTo>
                      <a:pt x="79" y="159"/>
                    </a:lnTo>
                    <a:lnTo>
                      <a:pt x="79" y="170"/>
                    </a:lnTo>
                    <a:lnTo>
                      <a:pt x="90" y="198"/>
                    </a:lnTo>
                    <a:lnTo>
                      <a:pt x="92" y="231"/>
                    </a:lnTo>
                    <a:lnTo>
                      <a:pt x="85" y="254"/>
                    </a:lnTo>
                    <a:lnTo>
                      <a:pt x="52" y="264"/>
                    </a:lnTo>
                    <a:lnTo>
                      <a:pt x="43" y="275"/>
                    </a:lnTo>
                    <a:lnTo>
                      <a:pt x="46" y="281"/>
                    </a:lnTo>
                    <a:lnTo>
                      <a:pt x="46" y="289"/>
                    </a:lnTo>
                    <a:lnTo>
                      <a:pt x="32" y="28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7" name="Google Shape;1107;p14"/>
              <p:cNvSpPr/>
              <p:nvPr/>
            </p:nvSpPr>
            <p:spPr>
              <a:xfrm>
                <a:off x="3508" y="2505"/>
                <a:ext cx="186" cy="290"/>
              </a:xfrm>
              <a:custGeom>
                <a:rect b="b" l="l" r="r" t="t"/>
                <a:pathLst>
                  <a:path extrusionOk="0" h="290" w="186">
                    <a:moveTo>
                      <a:pt x="180" y="0"/>
                    </a:moveTo>
                    <a:lnTo>
                      <a:pt x="181" y="30"/>
                    </a:lnTo>
                    <a:lnTo>
                      <a:pt x="186" y="46"/>
                    </a:lnTo>
                    <a:lnTo>
                      <a:pt x="184" y="82"/>
                    </a:lnTo>
                    <a:lnTo>
                      <a:pt x="160" y="111"/>
                    </a:lnTo>
                    <a:lnTo>
                      <a:pt x="130" y="121"/>
                    </a:lnTo>
                    <a:lnTo>
                      <a:pt x="114" y="134"/>
                    </a:lnTo>
                    <a:lnTo>
                      <a:pt x="106" y="144"/>
                    </a:lnTo>
                    <a:lnTo>
                      <a:pt x="98" y="147"/>
                    </a:lnTo>
                    <a:lnTo>
                      <a:pt x="80" y="159"/>
                    </a:lnTo>
                    <a:lnTo>
                      <a:pt x="80" y="170"/>
                    </a:lnTo>
                    <a:lnTo>
                      <a:pt x="90" y="199"/>
                    </a:lnTo>
                    <a:lnTo>
                      <a:pt x="92" y="231"/>
                    </a:lnTo>
                    <a:lnTo>
                      <a:pt x="86" y="254"/>
                    </a:lnTo>
                    <a:lnTo>
                      <a:pt x="53" y="263"/>
                    </a:lnTo>
                    <a:lnTo>
                      <a:pt x="44" y="275"/>
                    </a:lnTo>
                    <a:lnTo>
                      <a:pt x="47" y="281"/>
                    </a:lnTo>
                    <a:lnTo>
                      <a:pt x="47" y="289"/>
                    </a:lnTo>
                    <a:lnTo>
                      <a:pt x="33" y="288"/>
                    </a:lnTo>
                    <a:lnTo>
                      <a:pt x="28" y="266"/>
                    </a:lnTo>
                    <a:lnTo>
                      <a:pt x="31" y="248"/>
                    </a:lnTo>
                    <a:lnTo>
                      <a:pt x="23" y="207"/>
                    </a:lnTo>
                    <a:lnTo>
                      <a:pt x="33" y="199"/>
                    </a:lnTo>
                    <a:lnTo>
                      <a:pt x="35" y="179"/>
                    </a:lnTo>
                    <a:lnTo>
                      <a:pt x="51" y="170"/>
                    </a:lnTo>
                    <a:lnTo>
                      <a:pt x="54" y="164"/>
                    </a:lnTo>
                    <a:lnTo>
                      <a:pt x="45" y="153"/>
                    </a:lnTo>
                    <a:lnTo>
                      <a:pt x="45" y="142"/>
                    </a:lnTo>
                    <a:lnTo>
                      <a:pt x="50" y="138"/>
                    </a:lnTo>
                    <a:lnTo>
                      <a:pt x="48" y="113"/>
                    </a:lnTo>
                    <a:lnTo>
                      <a:pt x="40" y="104"/>
                    </a:lnTo>
                    <a:lnTo>
                      <a:pt x="1" y="91"/>
                    </a:lnTo>
                    <a:lnTo>
                      <a:pt x="3" y="80"/>
                    </a:lnTo>
                    <a:lnTo>
                      <a:pt x="11" y="76"/>
                    </a:lnTo>
                    <a:lnTo>
                      <a:pt x="24" y="69"/>
                    </a:lnTo>
                    <a:lnTo>
                      <a:pt x="36" y="70"/>
                    </a:lnTo>
                    <a:lnTo>
                      <a:pt x="50" y="64"/>
                    </a:lnTo>
                    <a:lnTo>
                      <a:pt x="58" y="65"/>
                    </a:lnTo>
                    <a:lnTo>
                      <a:pt x="64" y="71"/>
                    </a:lnTo>
                    <a:lnTo>
                      <a:pt x="74" y="72"/>
                    </a:lnTo>
                    <a:lnTo>
                      <a:pt x="75" y="86"/>
                    </a:lnTo>
                    <a:lnTo>
                      <a:pt x="75" y="99"/>
                    </a:lnTo>
                    <a:lnTo>
                      <a:pt x="77" y="110"/>
                    </a:lnTo>
                    <a:lnTo>
                      <a:pt x="89" y="118"/>
                    </a:lnTo>
                    <a:lnTo>
                      <a:pt x="92" y="116"/>
                    </a:lnTo>
                    <a:lnTo>
                      <a:pt x="89" y="102"/>
                    </a:lnTo>
                    <a:lnTo>
                      <a:pt x="97" y="88"/>
                    </a:lnTo>
                    <a:lnTo>
                      <a:pt x="97" y="70"/>
                    </a:lnTo>
                    <a:lnTo>
                      <a:pt x="90" y="57"/>
                    </a:lnTo>
                    <a:lnTo>
                      <a:pt x="79" y="44"/>
                    </a:lnTo>
                    <a:lnTo>
                      <a:pt x="82" y="22"/>
                    </a:lnTo>
                    <a:lnTo>
                      <a:pt x="106" y="24"/>
                    </a:lnTo>
                    <a:lnTo>
                      <a:pt x="119" y="28"/>
                    </a:lnTo>
                    <a:lnTo>
                      <a:pt x="130" y="25"/>
                    </a:lnTo>
                    <a:lnTo>
                      <a:pt x="145" y="22"/>
                    </a:lnTo>
                    <a:lnTo>
                      <a:pt x="155" y="15"/>
                    </a:lnTo>
                    <a:lnTo>
                      <a:pt x="166" y="11"/>
                    </a:lnTo>
                    <a:lnTo>
                      <a:pt x="171" y="4"/>
                    </a:lnTo>
                    <a:lnTo>
                      <a:pt x="180" y="0"/>
                    </a:lnTo>
                    <a:close/>
                    <a:moveTo>
                      <a:pt x="180" y="0"/>
                    </a:moveTo>
                    <a:lnTo>
                      <a:pt x="180" y="0"/>
                    </a:lnTo>
                    <a:lnTo>
                      <a:pt x="170" y="4"/>
                    </a:lnTo>
                    <a:lnTo>
                      <a:pt x="170" y="4"/>
                    </a:lnTo>
                    <a:lnTo>
                      <a:pt x="170" y="4"/>
                    </a:lnTo>
                    <a:lnTo>
                      <a:pt x="166" y="10"/>
                    </a:lnTo>
                    <a:lnTo>
                      <a:pt x="154" y="15"/>
                    </a:lnTo>
                    <a:lnTo>
                      <a:pt x="154" y="15"/>
                    </a:lnTo>
                    <a:lnTo>
                      <a:pt x="154" y="15"/>
                    </a:lnTo>
                    <a:lnTo>
                      <a:pt x="145" y="22"/>
                    </a:lnTo>
                    <a:lnTo>
                      <a:pt x="130" y="24"/>
                    </a:lnTo>
                    <a:lnTo>
                      <a:pt x="119" y="28"/>
                    </a:lnTo>
                    <a:lnTo>
                      <a:pt x="107" y="23"/>
                    </a:lnTo>
                    <a:lnTo>
                      <a:pt x="107" y="23"/>
                    </a:lnTo>
                    <a:lnTo>
                      <a:pt x="106" y="23"/>
                    </a:lnTo>
                    <a:lnTo>
                      <a:pt x="82" y="22"/>
                    </a:lnTo>
                    <a:lnTo>
                      <a:pt x="82" y="22"/>
                    </a:lnTo>
                    <a:lnTo>
                      <a:pt x="81" y="22"/>
                    </a:lnTo>
                    <a:lnTo>
                      <a:pt x="79" y="44"/>
                    </a:lnTo>
                    <a:lnTo>
                      <a:pt x="79" y="44"/>
                    </a:lnTo>
                    <a:lnTo>
                      <a:pt x="79" y="44"/>
                    </a:lnTo>
                    <a:lnTo>
                      <a:pt x="90" y="57"/>
                    </a:lnTo>
                    <a:lnTo>
                      <a:pt x="97" y="70"/>
                    </a:lnTo>
                    <a:lnTo>
                      <a:pt x="97" y="88"/>
                    </a:lnTo>
                    <a:lnTo>
                      <a:pt x="89" y="101"/>
                    </a:lnTo>
                    <a:lnTo>
                      <a:pt x="89" y="102"/>
                    </a:lnTo>
                    <a:lnTo>
                      <a:pt x="89" y="102"/>
                    </a:lnTo>
                    <a:lnTo>
                      <a:pt x="92" y="116"/>
                    </a:lnTo>
                    <a:lnTo>
                      <a:pt x="89" y="117"/>
                    </a:lnTo>
                    <a:lnTo>
                      <a:pt x="77" y="109"/>
                    </a:lnTo>
                    <a:lnTo>
                      <a:pt x="76" y="99"/>
                    </a:lnTo>
                    <a:lnTo>
                      <a:pt x="76" y="86"/>
                    </a:lnTo>
                    <a:lnTo>
                      <a:pt x="75" y="72"/>
                    </a:lnTo>
                    <a:lnTo>
                      <a:pt x="75" y="72"/>
                    </a:lnTo>
                    <a:lnTo>
                      <a:pt x="74" y="72"/>
                    </a:lnTo>
                    <a:lnTo>
                      <a:pt x="64" y="70"/>
                    </a:lnTo>
                    <a:lnTo>
                      <a:pt x="59" y="64"/>
                    </a:lnTo>
                    <a:lnTo>
                      <a:pt x="59" y="64"/>
                    </a:lnTo>
                    <a:lnTo>
                      <a:pt x="58" y="64"/>
                    </a:lnTo>
                    <a:lnTo>
                      <a:pt x="50" y="63"/>
                    </a:lnTo>
                    <a:lnTo>
                      <a:pt x="50" y="63"/>
                    </a:lnTo>
                    <a:lnTo>
                      <a:pt x="50" y="63"/>
                    </a:lnTo>
                    <a:lnTo>
                      <a:pt x="36" y="69"/>
                    </a:lnTo>
                    <a:lnTo>
                      <a:pt x="24" y="68"/>
                    </a:lnTo>
                    <a:lnTo>
                      <a:pt x="24" y="68"/>
                    </a:lnTo>
                    <a:lnTo>
                      <a:pt x="24" y="69"/>
                    </a:lnTo>
                    <a:lnTo>
                      <a:pt x="11" y="76"/>
                    </a:lnTo>
                    <a:lnTo>
                      <a:pt x="3" y="79"/>
                    </a:lnTo>
                    <a:lnTo>
                      <a:pt x="3" y="79"/>
                    </a:lnTo>
                    <a:lnTo>
                      <a:pt x="3" y="79"/>
                    </a:lnTo>
                    <a:lnTo>
                      <a:pt x="0" y="91"/>
                    </a:lnTo>
                    <a:lnTo>
                      <a:pt x="0" y="91"/>
                    </a:lnTo>
                    <a:lnTo>
                      <a:pt x="1" y="91"/>
                    </a:lnTo>
                    <a:lnTo>
                      <a:pt x="40" y="105"/>
                    </a:lnTo>
                    <a:lnTo>
                      <a:pt x="48" y="113"/>
                    </a:lnTo>
                    <a:lnTo>
                      <a:pt x="49" y="138"/>
                    </a:lnTo>
                    <a:lnTo>
                      <a:pt x="45" y="142"/>
                    </a:lnTo>
                    <a:lnTo>
                      <a:pt x="45" y="142"/>
                    </a:lnTo>
                    <a:lnTo>
                      <a:pt x="45" y="142"/>
                    </a:lnTo>
                    <a:lnTo>
                      <a:pt x="45" y="153"/>
                    </a:lnTo>
                    <a:lnTo>
                      <a:pt x="45" y="153"/>
                    </a:lnTo>
                    <a:lnTo>
                      <a:pt x="45" y="153"/>
                    </a:lnTo>
                    <a:lnTo>
                      <a:pt x="53" y="164"/>
                    </a:lnTo>
                    <a:lnTo>
                      <a:pt x="50" y="169"/>
                    </a:lnTo>
                    <a:lnTo>
                      <a:pt x="35" y="179"/>
                    </a:lnTo>
                    <a:lnTo>
                      <a:pt x="34" y="179"/>
                    </a:lnTo>
                    <a:lnTo>
                      <a:pt x="34" y="179"/>
                    </a:lnTo>
                    <a:lnTo>
                      <a:pt x="32" y="199"/>
                    </a:lnTo>
                    <a:lnTo>
                      <a:pt x="23" y="207"/>
                    </a:lnTo>
                    <a:lnTo>
                      <a:pt x="23" y="207"/>
                    </a:lnTo>
                    <a:lnTo>
                      <a:pt x="23" y="207"/>
                    </a:lnTo>
                    <a:lnTo>
                      <a:pt x="31" y="248"/>
                    </a:lnTo>
                    <a:lnTo>
                      <a:pt x="28" y="266"/>
                    </a:lnTo>
                    <a:lnTo>
                      <a:pt x="28" y="266"/>
                    </a:lnTo>
                    <a:lnTo>
                      <a:pt x="28" y="266"/>
                    </a:lnTo>
                    <a:lnTo>
                      <a:pt x="32" y="288"/>
                    </a:lnTo>
                    <a:lnTo>
                      <a:pt x="33" y="289"/>
                    </a:lnTo>
                    <a:lnTo>
                      <a:pt x="33" y="289"/>
                    </a:lnTo>
                    <a:lnTo>
                      <a:pt x="47" y="290"/>
                    </a:lnTo>
                    <a:lnTo>
                      <a:pt x="47" y="290"/>
                    </a:lnTo>
                    <a:lnTo>
                      <a:pt x="47" y="289"/>
                    </a:lnTo>
                    <a:lnTo>
                      <a:pt x="47" y="281"/>
                    </a:lnTo>
                    <a:lnTo>
                      <a:pt x="47" y="281"/>
                    </a:lnTo>
                    <a:lnTo>
                      <a:pt x="47" y="280"/>
                    </a:lnTo>
                    <a:lnTo>
                      <a:pt x="44" y="275"/>
                    </a:lnTo>
                    <a:lnTo>
                      <a:pt x="53" y="264"/>
                    </a:lnTo>
                    <a:lnTo>
                      <a:pt x="86" y="254"/>
                    </a:lnTo>
                    <a:lnTo>
                      <a:pt x="87" y="254"/>
                    </a:lnTo>
                    <a:lnTo>
                      <a:pt x="87" y="254"/>
                    </a:lnTo>
                    <a:lnTo>
                      <a:pt x="93" y="231"/>
                    </a:lnTo>
                    <a:lnTo>
                      <a:pt x="93" y="231"/>
                    </a:lnTo>
                    <a:lnTo>
                      <a:pt x="93" y="231"/>
                    </a:lnTo>
                    <a:lnTo>
                      <a:pt x="91" y="198"/>
                    </a:lnTo>
                    <a:lnTo>
                      <a:pt x="91" y="198"/>
                    </a:lnTo>
                    <a:lnTo>
                      <a:pt x="91" y="198"/>
                    </a:lnTo>
                    <a:lnTo>
                      <a:pt x="81" y="170"/>
                    </a:lnTo>
                    <a:lnTo>
                      <a:pt x="81" y="159"/>
                    </a:lnTo>
                    <a:lnTo>
                      <a:pt x="98" y="147"/>
                    </a:lnTo>
                    <a:lnTo>
                      <a:pt x="106" y="145"/>
                    </a:lnTo>
                    <a:lnTo>
                      <a:pt x="106" y="144"/>
                    </a:lnTo>
                    <a:lnTo>
                      <a:pt x="106" y="144"/>
                    </a:lnTo>
                    <a:lnTo>
                      <a:pt x="114" y="134"/>
                    </a:lnTo>
                    <a:lnTo>
                      <a:pt x="130" y="122"/>
                    </a:lnTo>
                    <a:lnTo>
                      <a:pt x="160" y="112"/>
                    </a:lnTo>
                    <a:lnTo>
                      <a:pt x="160" y="112"/>
                    </a:lnTo>
                    <a:lnTo>
                      <a:pt x="161" y="112"/>
                    </a:lnTo>
                    <a:lnTo>
                      <a:pt x="185" y="82"/>
                    </a:lnTo>
                    <a:lnTo>
                      <a:pt x="185" y="82"/>
                    </a:lnTo>
                    <a:lnTo>
                      <a:pt x="185" y="82"/>
                    </a:lnTo>
                    <a:lnTo>
                      <a:pt x="186" y="46"/>
                    </a:lnTo>
                    <a:lnTo>
                      <a:pt x="186" y="46"/>
                    </a:lnTo>
                    <a:lnTo>
                      <a:pt x="186" y="46"/>
                    </a:lnTo>
                    <a:lnTo>
                      <a:pt x="182" y="29"/>
                    </a:lnTo>
                    <a:lnTo>
                      <a:pt x="180" y="0"/>
                    </a:lnTo>
                    <a:lnTo>
                      <a:pt x="180" y="0"/>
                    </a:lnTo>
                    <a:lnTo>
                      <a:pt x="18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8" name="Google Shape;1108;p14"/>
              <p:cNvSpPr/>
              <p:nvPr/>
            </p:nvSpPr>
            <p:spPr>
              <a:xfrm>
                <a:off x="3508" y="2505"/>
                <a:ext cx="186" cy="290"/>
              </a:xfrm>
              <a:custGeom>
                <a:rect b="b" l="l" r="r" t="t"/>
                <a:pathLst>
                  <a:path extrusionOk="0" h="290" w="186">
                    <a:moveTo>
                      <a:pt x="180" y="0"/>
                    </a:moveTo>
                    <a:lnTo>
                      <a:pt x="181" y="30"/>
                    </a:lnTo>
                    <a:lnTo>
                      <a:pt x="186" y="46"/>
                    </a:lnTo>
                    <a:lnTo>
                      <a:pt x="184" y="82"/>
                    </a:lnTo>
                    <a:lnTo>
                      <a:pt x="160" y="111"/>
                    </a:lnTo>
                    <a:lnTo>
                      <a:pt x="130" y="121"/>
                    </a:lnTo>
                    <a:lnTo>
                      <a:pt x="114" y="134"/>
                    </a:lnTo>
                    <a:lnTo>
                      <a:pt x="106" y="144"/>
                    </a:lnTo>
                    <a:lnTo>
                      <a:pt x="98" y="147"/>
                    </a:lnTo>
                    <a:lnTo>
                      <a:pt x="80" y="159"/>
                    </a:lnTo>
                    <a:lnTo>
                      <a:pt x="80" y="170"/>
                    </a:lnTo>
                    <a:lnTo>
                      <a:pt x="90" y="199"/>
                    </a:lnTo>
                    <a:lnTo>
                      <a:pt x="92" y="231"/>
                    </a:lnTo>
                    <a:lnTo>
                      <a:pt x="86" y="254"/>
                    </a:lnTo>
                    <a:lnTo>
                      <a:pt x="53" y="263"/>
                    </a:lnTo>
                    <a:lnTo>
                      <a:pt x="44" y="275"/>
                    </a:lnTo>
                    <a:lnTo>
                      <a:pt x="47" y="281"/>
                    </a:lnTo>
                    <a:lnTo>
                      <a:pt x="47" y="289"/>
                    </a:lnTo>
                    <a:lnTo>
                      <a:pt x="33" y="288"/>
                    </a:lnTo>
                    <a:lnTo>
                      <a:pt x="28" y="266"/>
                    </a:lnTo>
                    <a:lnTo>
                      <a:pt x="31" y="248"/>
                    </a:lnTo>
                    <a:lnTo>
                      <a:pt x="23" y="207"/>
                    </a:lnTo>
                    <a:lnTo>
                      <a:pt x="33" y="199"/>
                    </a:lnTo>
                    <a:lnTo>
                      <a:pt x="35" y="179"/>
                    </a:lnTo>
                    <a:lnTo>
                      <a:pt x="51" y="170"/>
                    </a:lnTo>
                    <a:lnTo>
                      <a:pt x="54" y="164"/>
                    </a:lnTo>
                    <a:lnTo>
                      <a:pt x="45" y="153"/>
                    </a:lnTo>
                    <a:lnTo>
                      <a:pt x="45" y="142"/>
                    </a:lnTo>
                    <a:lnTo>
                      <a:pt x="50" y="138"/>
                    </a:lnTo>
                    <a:lnTo>
                      <a:pt x="48" y="113"/>
                    </a:lnTo>
                    <a:lnTo>
                      <a:pt x="40" y="104"/>
                    </a:lnTo>
                    <a:lnTo>
                      <a:pt x="1" y="91"/>
                    </a:lnTo>
                    <a:lnTo>
                      <a:pt x="3" y="80"/>
                    </a:lnTo>
                    <a:lnTo>
                      <a:pt x="11" y="76"/>
                    </a:lnTo>
                    <a:lnTo>
                      <a:pt x="24" y="69"/>
                    </a:lnTo>
                    <a:lnTo>
                      <a:pt x="36" y="70"/>
                    </a:lnTo>
                    <a:lnTo>
                      <a:pt x="50" y="64"/>
                    </a:lnTo>
                    <a:lnTo>
                      <a:pt x="58" y="65"/>
                    </a:lnTo>
                    <a:lnTo>
                      <a:pt x="64" y="71"/>
                    </a:lnTo>
                    <a:lnTo>
                      <a:pt x="74" y="72"/>
                    </a:lnTo>
                    <a:lnTo>
                      <a:pt x="75" y="86"/>
                    </a:lnTo>
                    <a:lnTo>
                      <a:pt x="75" y="99"/>
                    </a:lnTo>
                    <a:lnTo>
                      <a:pt x="77" y="110"/>
                    </a:lnTo>
                    <a:lnTo>
                      <a:pt x="89" y="118"/>
                    </a:lnTo>
                    <a:lnTo>
                      <a:pt x="92" y="116"/>
                    </a:lnTo>
                    <a:lnTo>
                      <a:pt x="89" y="102"/>
                    </a:lnTo>
                    <a:lnTo>
                      <a:pt x="97" y="88"/>
                    </a:lnTo>
                    <a:lnTo>
                      <a:pt x="97" y="70"/>
                    </a:lnTo>
                    <a:lnTo>
                      <a:pt x="90" y="57"/>
                    </a:lnTo>
                    <a:lnTo>
                      <a:pt x="79" y="44"/>
                    </a:lnTo>
                    <a:lnTo>
                      <a:pt x="82" y="22"/>
                    </a:lnTo>
                    <a:lnTo>
                      <a:pt x="106" y="24"/>
                    </a:lnTo>
                    <a:lnTo>
                      <a:pt x="119" y="28"/>
                    </a:lnTo>
                    <a:lnTo>
                      <a:pt x="130" y="25"/>
                    </a:lnTo>
                    <a:lnTo>
                      <a:pt x="145" y="22"/>
                    </a:lnTo>
                    <a:lnTo>
                      <a:pt x="155" y="15"/>
                    </a:lnTo>
                    <a:lnTo>
                      <a:pt x="166" y="11"/>
                    </a:lnTo>
                    <a:lnTo>
                      <a:pt x="171" y="4"/>
                    </a:lnTo>
                    <a:lnTo>
                      <a:pt x="180" y="0"/>
                    </a:lnTo>
                    <a:moveTo>
                      <a:pt x="180" y="0"/>
                    </a:moveTo>
                    <a:lnTo>
                      <a:pt x="180" y="0"/>
                    </a:lnTo>
                    <a:lnTo>
                      <a:pt x="170" y="4"/>
                    </a:lnTo>
                    <a:lnTo>
                      <a:pt x="170" y="4"/>
                    </a:lnTo>
                    <a:lnTo>
                      <a:pt x="170" y="4"/>
                    </a:lnTo>
                    <a:lnTo>
                      <a:pt x="166" y="10"/>
                    </a:lnTo>
                    <a:lnTo>
                      <a:pt x="154" y="15"/>
                    </a:lnTo>
                    <a:lnTo>
                      <a:pt x="154" y="15"/>
                    </a:lnTo>
                    <a:lnTo>
                      <a:pt x="154" y="15"/>
                    </a:lnTo>
                    <a:lnTo>
                      <a:pt x="145" y="22"/>
                    </a:lnTo>
                    <a:lnTo>
                      <a:pt x="130" y="24"/>
                    </a:lnTo>
                    <a:lnTo>
                      <a:pt x="119" y="28"/>
                    </a:lnTo>
                    <a:lnTo>
                      <a:pt x="107" y="23"/>
                    </a:lnTo>
                    <a:lnTo>
                      <a:pt x="107" y="23"/>
                    </a:lnTo>
                    <a:lnTo>
                      <a:pt x="106" y="23"/>
                    </a:lnTo>
                    <a:lnTo>
                      <a:pt x="82" y="22"/>
                    </a:lnTo>
                    <a:lnTo>
                      <a:pt x="82" y="22"/>
                    </a:lnTo>
                    <a:lnTo>
                      <a:pt x="81" y="22"/>
                    </a:lnTo>
                    <a:lnTo>
                      <a:pt x="79" y="44"/>
                    </a:lnTo>
                    <a:lnTo>
                      <a:pt x="79" y="44"/>
                    </a:lnTo>
                    <a:lnTo>
                      <a:pt x="79" y="44"/>
                    </a:lnTo>
                    <a:lnTo>
                      <a:pt x="90" y="57"/>
                    </a:lnTo>
                    <a:lnTo>
                      <a:pt x="97" y="70"/>
                    </a:lnTo>
                    <a:lnTo>
                      <a:pt x="97" y="88"/>
                    </a:lnTo>
                    <a:lnTo>
                      <a:pt x="89" y="101"/>
                    </a:lnTo>
                    <a:lnTo>
                      <a:pt x="89" y="102"/>
                    </a:lnTo>
                    <a:lnTo>
                      <a:pt x="89" y="102"/>
                    </a:lnTo>
                    <a:lnTo>
                      <a:pt x="92" y="116"/>
                    </a:lnTo>
                    <a:lnTo>
                      <a:pt x="89" y="117"/>
                    </a:lnTo>
                    <a:lnTo>
                      <a:pt x="77" y="109"/>
                    </a:lnTo>
                    <a:lnTo>
                      <a:pt x="76" y="99"/>
                    </a:lnTo>
                    <a:lnTo>
                      <a:pt x="76" y="86"/>
                    </a:lnTo>
                    <a:lnTo>
                      <a:pt x="75" y="72"/>
                    </a:lnTo>
                    <a:lnTo>
                      <a:pt x="75" y="72"/>
                    </a:lnTo>
                    <a:lnTo>
                      <a:pt x="74" y="72"/>
                    </a:lnTo>
                    <a:lnTo>
                      <a:pt x="64" y="70"/>
                    </a:lnTo>
                    <a:lnTo>
                      <a:pt x="59" y="64"/>
                    </a:lnTo>
                    <a:lnTo>
                      <a:pt x="59" y="64"/>
                    </a:lnTo>
                    <a:lnTo>
                      <a:pt x="58" y="64"/>
                    </a:lnTo>
                    <a:lnTo>
                      <a:pt x="50" y="63"/>
                    </a:lnTo>
                    <a:lnTo>
                      <a:pt x="50" y="63"/>
                    </a:lnTo>
                    <a:lnTo>
                      <a:pt x="50" y="63"/>
                    </a:lnTo>
                    <a:lnTo>
                      <a:pt x="36" y="69"/>
                    </a:lnTo>
                    <a:lnTo>
                      <a:pt x="24" y="68"/>
                    </a:lnTo>
                    <a:lnTo>
                      <a:pt x="24" y="68"/>
                    </a:lnTo>
                    <a:lnTo>
                      <a:pt x="24" y="69"/>
                    </a:lnTo>
                    <a:lnTo>
                      <a:pt x="11" y="76"/>
                    </a:lnTo>
                    <a:lnTo>
                      <a:pt x="3" y="79"/>
                    </a:lnTo>
                    <a:lnTo>
                      <a:pt x="3" y="79"/>
                    </a:lnTo>
                    <a:lnTo>
                      <a:pt x="3" y="79"/>
                    </a:lnTo>
                    <a:lnTo>
                      <a:pt x="0" y="91"/>
                    </a:lnTo>
                    <a:lnTo>
                      <a:pt x="0" y="91"/>
                    </a:lnTo>
                    <a:lnTo>
                      <a:pt x="1" y="91"/>
                    </a:lnTo>
                    <a:lnTo>
                      <a:pt x="40" y="105"/>
                    </a:lnTo>
                    <a:lnTo>
                      <a:pt x="48" y="113"/>
                    </a:lnTo>
                    <a:lnTo>
                      <a:pt x="49" y="138"/>
                    </a:lnTo>
                    <a:lnTo>
                      <a:pt x="45" y="142"/>
                    </a:lnTo>
                    <a:lnTo>
                      <a:pt x="45" y="142"/>
                    </a:lnTo>
                    <a:lnTo>
                      <a:pt x="45" y="142"/>
                    </a:lnTo>
                    <a:lnTo>
                      <a:pt x="45" y="153"/>
                    </a:lnTo>
                    <a:lnTo>
                      <a:pt x="45" y="153"/>
                    </a:lnTo>
                    <a:lnTo>
                      <a:pt x="45" y="153"/>
                    </a:lnTo>
                    <a:lnTo>
                      <a:pt x="53" y="164"/>
                    </a:lnTo>
                    <a:lnTo>
                      <a:pt x="50" y="169"/>
                    </a:lnTo>
                    <a:lnTo>
                      <a:pt x="35" y="179"/>
                    </a:lnTo>
                    <a:lnTo>
                      <a:pt x="34" y="179"/>
                    </a:lnTo>
                    <a:lnTo>
                      <a:pt x="34" y="179"/>
                    </a:lnTo>
                    <a:lnTo>
                      <a:pt x="32" y="199"/>
                    </a:lnTo>
                    <a:lnTo>
                      <a:pt x="23" y="207"/>
                    </a:lnTo>
                    <a:lnTo>
                      <a:pt x="23" y="207"/>
                    </a:lnTo>
                    <a:lnTo>
                      <a:pt x="23" y="207"/>
                    </a:lnTo>
                    <a:lnTo>
                      <a:pt x="31" y="248"/>
                    </a:lnTo>
                    <a:lnTo>
                      <a:pt x="28" y="266"/>
                    </a:lnTo>
                    <a:lnTo>
                      <a:pt x="28" y="266"/>
                    </a:lnTo>
                    <a:lnTo>
                      <a:pt x="28" y="266"/>
                    </a:lnTo>
                    <a:lnTo>
                      <a:pt x="32" y="288"/>
                    </a:lnTo>
                    <a:lnTo>
                      <a:pt x="33" y="289"/>
                    </a:lnTo>
                    <a:lnTo>
                      <a:pt x="33" y="289"/>
                    </a:lnTo>
                    <a:lnTo>
                      <a:pt x="47" y="290"/>
                    </a:lnTo>
                    <a:lnTo>
                      <a:pt x="47" y="290"/>
                    </a:lnTo>
                    <a:lnTo>
                      <a:pt x="47" y="289"/>
                    </a:lnTo>
                    <a:lnTo>
                      <a:pt x="47" y="281"/>
                    </a:lnTo>
                    <a:lnTo>
                      <a:pt x="47" y="281"/>
                    </a:lnTo>
                    <a:lnTo>
                      <a:pt x="47" y="280"/>
                    </a:lnTo>
                    <a:lnTo>
                      <a:pt x="44" y="275"/>
                    </a:lnTo>
                    <a:lnTo>
                      <a:pt x="53" y="264"/>
                    </a:lnTo>
                    <a:lnTo>
                      <a:pt x="86" y="254"/>
                    </a:lnTo>
                    <a:lnTo>
                      <a:pt x="87" y="254"/>
                    </a:lnTo>
                    <a:lnTo>
                      <a:pt x="87" y="254"/>
                    </a:lnTo>
                    <a:lnTo>
                      <a:pt x="93" y="231"/>
                    </a:lnTo>
                    <a:lnTo>
                      <a:pt x="93" y="231"/>
                    </a:lnTo>
                    <a:lnTo>
                      <a:pt x="93" y="231"/>
                    </a:lnTo>
                    <a:lnTo>
                      <a:pt x="91" y="198"/>
                    </a:lnTo>
                    <a:lnTo>
                      <a:pt x="91" y="198"/>
                    </a:lnTo>
                    <a:lnTo>
                      <a:pt x="91" y="198"/>
                    </a:lnTo>
                    <a:lnTo>
                      <a:pt x="81" y="170"/>
                    </a:lnTo>
                    <a:lnTo>
                      <a:pt x="81" y="159"/>
                    </a:lnTo>
                    <a:lnTo>
                      <a:pt x="98" y="147"/>
                    </a:lnTo>
                    <a:lnTo>
                      <a:pt x="106" y="145"/>
                    </a:lnTo>
                    <a:lnTo>
                      <a:pt x="106" y="144"/>
                    </a:lnTo>
                    <a:lnTo>
                      <a:pt x="106" y="144"/>
                    </a:lnTo>
                    <a:lnTo>
                      <a:pt x="114" y="134"/>
                    </a:lnTo>
                    <a:lnTo>
                      <a:pt x="130" y="122"/>
                    </a:lnTo>
                    <a:lnTo>
                      <a:pt x="160" y="112"/>
                    </a:lnTo>
                    <a:lnTo>
                      <a:pt x="160" y="112"/>
                    </a:lnTo>
                    <a:lnTo>
                      <a:pt x="161" y="112"/>
                    </a:lnTo>
                    <a:lnTo>
                      <a:pt x="185" y="82"/>
                    </a:lnTo>
                    <a:lnTo>
                      <a:pt x="185" y="82"/>
                    </a:lnTo>
                    <a:lnTo>
                      <a:pt x="185" y="82"/>
                    </a:lnTo>
                    <a:lnTo>
                      <a:pt x="186" y="46"/>
                    </a:lnTo>
                    <a:lnTo>
                      <a:pt x="186" y="46"/>
                    </a:lnTo>
                    <a:lnTo>
                      <a:pt x="186" y="46"/>
                    </a:lnTo>
                    <a:lnTo>
                      <a:pt x="182" y="29"/>
                    </a:lnTo>
                    <a:lnTo>
                      <a:pt x="180" y="0"/>
                    </a:lnTo>
                    <a:lnTo>
                      <a:pt x="180" y="0"/>
                    </a:lnTo>
                    <a:lnTo>
                      <a:pt x="18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9" name="Google Shape;1109;p14"/>
              <p:cNvSpPr/>
              <p:nvPr/>
            </p:nvSpPr>
            <p:spPr>
              <a:xfrm>
                <a:off x="3574" y="2255"/>
                <a:ext cx="140" cy="154"/>
              </a:xfrm>
              <a:custGeom>
                <a:rect b="b" l="l" r="r" t="t"/>
                <a:pathLst>
                  <a:path extrusionOk="0" h="154" w="140">
                    <a:moveTo>
                      <a:pt x="63" y="138"/>
                    </a:moveTo>
                    <a:lnTo>
                      <a:pt x="65" y="128"/>
                    </a:lnTo>
                    <a:lnTo>
                      <a:pt x="64" y="122"/>
                    </a:lnTo>
                    <a:lnTo>
                      <a:pt x="26" y="109"/>
                    </a:lnTo>
                    <a:lnTo>
                      <a:pt x="1" y="92"/>
                    </a:lnTo>
                    <a:lnTo>
                      <a:pt x="3" y="65"/>
                    </a:lnTo>
                    <a:lnTo>
                      <a:pt x="19" y="53"/>
                    </a:lnTo>
                    <a:lnTo>
                      <a:pt x="19" y="39"/>
                    </a:lnTo>
                    <a:lnTo>
                      <a:pt x="4" y="16"/>
                    </a:lnTo>
                    <a:lnTo>
                      <a:pt x="0" y="4"/>
                    </a:lnTo>
                    <a:lnTo>
                      <a:pt x="33" y="0"/>
                    </a:lnTo>
                    <a:lnTo>
                      <a:pt x="44" y="3"/>
                    </a:lnTo>
                    <a:lnTo>
                      <a:pt x="74" y="15"/>
                    </a:lnTo>
                    <a:lnTo>
                      <a:pt x="93" y="18"/>
                    </a:lnTo>
                    <a:lnTo>
                      <a:pt x="109" y="8"/>
                    </a:lnTo>
                    <a:lnTo>
                      <a:pt x="140" y="11"/>
                    </a:lnTo>
                    <a:lnTo>
                      <a:pt x="129" y="20"/>
                    </a:lnTo>
                    <a:lnTo>
                      <a:pt x="129" y="92"/>
                    </a:lnTo>
                    <a:lnTo>
                      <a:pt x="138" y="99"/>
                    </a:lnTo>
                    <a:lnTo>
                      <a:pt x="129" y="109"/>
                    </a:lnTo>
                    <a:lnTo>
                      <a:pt x="121" y="113"/>
                    </a:lnTo>
                    <a:lnTo>
                      <a:pt x="121" y="120"/>
                    </a:lnTo>
                    <a:lnTo>
                      <a:pt x="108" y="124"/>
                    </a:lnTo>
                    <a:lnTo>
                      <a:pt x="105" y="137"/>
                    </a:lnTo>
                    <a:lnTo>
                      <a:pt x="97" y="154"/>
                    </a:lnTo>
                    <a:lnTo>
                      <a:pt x="63" y="13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0" name="Google Shape;1110;p14"/>
              <p:cNvSpPr/>
              <p:nvPr/>
            </p:nvSpPr>
            <p:spPr>
              <a:xfrm>
                <a:off x="3574" y="2255"/>
                <a:ext cx="141" cy="154"/>
              </a:xfrm>
              <a:custGeom>
                <a:rect b="b" l="l" r="r" t="t"/>
                <a:pathLst>
                  <a:path extrusionOk="0" h="154" w="141">
                    <a:moveTo>
                      <a:pt x="33" y="0"/>
                    </a:moveTo>
                    <a:lnTo>
                      <a:pt x="44" y="3"/>
                    </a:lnTo>
                    <a:lnTo>
                      <a:pt x="74" y="16"/>
                    </a:lnTo>
                    <a:lnTo>
                      <a:pt x="93" y="18"/>
                    </a:lnTo>
                    <a:lnTo>
                      <a:pt x="109" y="9"/>
                    </a:lnTo>
                    <a:lnTo>
                      <a:pt x="139" y="11"/>
                    </a:lnTo>
                    <a:lnTo>
                      <a:pt x="129" y="20"/>
                    </a:lnTo>
                    <a:lnTo>
                      <a:pt x="129" y="93"/>
                    </a:lnTo>
                    <a:lnTo>
                      <a:pt x="138" y="99"/>
                    </a:lnTo>
                    <a:lnTo>
                      <a:pt x="129" y="109"/>
                    </a:lnTo>
                    <a:lnTo>
                      <a:pt x="121" y="113"/>
                    </a:lnTo>
                    <a:lnTo>
                      <a:pt x="121" y="120"/>
                    </a:lnTo>
                    <a:lnTo>
                      <a:pt x="108" y="124"/>
                    </a:lnTo>
                    <a:lnTo>
                      <a:pt x="105" y="137"/>
                    </a:lnTo>
                    <a:lnTo>
                      <a:pt x="97" y="154"/>
                    </a:lnTo>
                    <a:lnTo>
                      <a:pt x="63" y="138"/>
                    </a:lnTo>
                    <a:lnTo>
                      <a:pt x="65" y="128"/>
                    </a:lnTo>
                    <a:lnTo>
                      <a:pt x="64" y="122"/>
                    </a:lnTo>
                    <a:lnTo>
                      <a:pt x="26" y="108"/>
                    </a:lnTo>
                    <a:lnTo>
                      <a:pt x="1" y="92"/>
                    </a:lnTo>
                    <a:lnTo>
                      <a:pt x="4" y="65"/>
                    </a:lnTo>
                    <a:lnTo>
                      <a:pt x="20" y="53"/>
                    </a:lnTo>
                    <a:lnTo>
                      <a:pt x="20" y="39"/>
                    </a:lnTo>
                    <a:lnTo>
                      <a:pt x="5" y="16"/>
                    </a:lnTo>
                    <a:lnTo>
                      <a:pt x="0" y="4"/>
                    </a:lnTo>
                    <a:lnTo>
                      <a:pt x="33" y="0"/>
                    </a:lnTo>
                    <a:close/>
                    <a:moveTo>
                      <a:pt x="33" y="0"/>
                    </a:moveTo>
                    <a:lnTo>
                      <a:pt x="33" y="0"/>
                    </a:lnTo>
                    <a:lnTo>
                      <a:pt x="0" y="4"/>
                    </a:lnTo>
                    <a:lnTo>
                      <a:pt x="0" y="4"/>
                    </a:lnTo>
                    <a:lnTo>
                      <a:pt x="0" y="4"/>
                    </a:lnTo>
                    <a:lnTo>
                      <a:pt x="4" y="16"/>
                    </a:lnTo>
                    <a:lnTo>
                      <a:pt x="4" y="16"/>
                    </a:lnTo>
                    <a:lnTo>
                      <a:pt x="4" y="16"/>
                    </a:lnTo>
                    <a:lnTo>
                      <a:pt x="19" y="40"/>
                    </a:lnTo>
                    <a:lnTo>
                      <a:pt x="19" y="52"/>
                    </a:lnTo>
                    <a:lnTo>
                      <a:pt x="3" y="65"/>
                    </a:lnTo>
                    <a:lnTo>
                      <a:pt x="3" y="65"/>
                    </a:lnTo>
                    <a:lnTo>
                      <a:pt x="3" y="65"/>
                    </a:lnTo>
                    <a:lnTo>
                      <a:pt x="0" y="92"/>
                    </a:lnTo>
                    <a:lnTo>
                      <a:pt x="0" y="92"/>
                    </a:lnTo>
                    <a:lnTo>
                      <a:pt x="1" y="92"/>
                    </a:lnTo>
                    <a:lnTo>
                      <a:pt x="26" y="109"/>
                    </a:lnTo>
                    <a:lnTo>
                      <a:pt x="26" y="109"/>
                    </a:lnTo>
                    <a:lnTo>
                      <a:pt x="26" y="109"/>
                    </a:lnTo>
                    <a:lnTo>
                      <a:pt x="64" y="122"/>
                    </a:lnTo>
                    <a:lnTo>
                      <a:pt x="64" y="128"/>
                    </a:lnTo>
                    <a:lnTo>
                      <a:pt x="63" y="138"/>
                    </a:lnTo>
                    <a:lnTo>
                      <a:pt x="63" y="138"/>
                    </a:lnTo>
                    <a:lnTo>
                      <a:pt x="63" y="138"/>
                    </a:lnTo>
                    <a:lnTo>
                      <a:pt x="97" y="154"/>
                    </a:lnTo>
                    <a:lnTo>
                      <a:pt x="97" y="154"/>
                    </a:lnTo>
                    <a:lnTo>
                      <a:pt x="97" y="154"/>
                    </a:lnTo>
                    <a:lnTo>
                      <a:pt x="105" y="137"/>
                    </a:lnTo>
                    <a:lnTo>
                      <a:pt x="105" y="137"/>
                    </a:lnTo>
                    <a:lnTo>
                      <a:pt x="105" y="137"/>
                    </a:lnTo>
                    <a:lnTo>
                      <a:pt x="108" y="124"/>
                    </a:lnTo>
                    <a:lnTo>
                      <a:pt x="121" y="120"/>
                    </a:lnTo>
                    <a:lnTo>
                      <a:pt x="122" y="120"/>
                    </a:lnTo>
                    <a:lnTo>
                      <a:pt x="122" y="120"/>
                    </a:lnTo>
                    <a:lnTo>
                      <a:pt x="122" y="113"/>
                    </a:lnTo>
                    <a:lnTo>
                      <a:pt x="129" y="109"/>
                    </a:lnTo>
                    <a:lnTo>
                      <a:pt x="129" y="109"/>
                    </a:lnTo>
                    <a:lnTo>
                      <a:pt x="129" y="109"/>
                    </a:lnTo>
                    <a:lnTo>
                      <a:pt x="138" y="100"/>
                    </a:lnTo>
                    <a:lnTo>
                      <a:pt x="139" y="99"/>
                    </a:lnTo>
                    <a:lnTo>
                      <a:pt x="138" y="99"/>
                    </a:lnTo>
                    <a:lnTo>
                      <a:pt x="129" y="92"/>
                    </a:lnTo>
                    <a:lnTo>
                      <a:pt x="129" y="21"/>
                    </a:lnTo>
                    <a:lnTo>
                      <a:pt x="140" y="12"/>
                    </a:lnTo>
                    <a:lnTo>
                      <a:pt x="141" y="11"/>
                    </a:lnTo>
                    <a:lnTo>
                      <a:pt x="140" y="11"/>
                    </a:lnTo>
                    <a:lnTo>
                      <a:pt x="109" y="8"/>
                    </a:lnTo>
                    <a:lnTo>
                      <a:pt x="109" y="8"/>
                    </a:lnTo>
                    <a:lnTo>
                      <a:pt x="109" y="8"/>
                    </a:lnTo>
                    <a:lnTo>
                      <a:pt x="93" y="18"/>
                    </a:lnTo>
                    <a:lnTo>
                      <a:pt x="75" y="15"/>
                    </a:lnTo>
                    <a:lnTo>
                      <a:pt x="44" y="2"/>
                    </a:lnTo>
                    <a:lnTo>
                      <a:pt x="44" y="2"/>
                    </a:lnTo>
                    <a:lnTo>
                      <a:pt x="44" y="2"/>
                    </a:lnTo>
                    <a:lnTo>
                      <a:pt x="33" y="0"/>
                    </a:lnTo>
                    <a:lnTo>
                      <a:pt x="33" y="0"/>
                    </a:lnTo>
                    <a:lnTo>
                      <a:pt x="3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1" name="Google Shape;1111;p14"/>
              <p:cNvSpPr/>
              <p:nvPr/>
            </p:nvSpPr>
            <p:spPr>
              <a:xfrm>
                <a:off x="3574" y="2255"/>
                <a:ext cx="141" cy="154"/>
              </a:xfrm>
              <a:custGeom>
                <a:rect b="b" l="l" r="r" t="t"/>
                <a:pathLst>
                  <a:path extrusionOk="0" h="154" w="141">
                    <a:moveTo>
                      <a:pt x="33" y="0"/>
                    </a:moveTo>
                    <a:lnTo>
                      <a:pt x="44" y="3"/>
                    </a:lnTo>
                    <a:lnTo>
                      <a:pt x="74" y="16"/>
                    </a:lnTo>
                    <a:lnTo>
                      <a:pt x="93" y="18"/>
                    </a:lnTo>
                    <a:lnTo>
                      <a:pt x="109" y="9"/>
                    </a:lnTo>
                    <a:lnTo>
                      <a:pt x="139" y="11"/>
                    </a:lnTo>
                    <a:lnTo>
                      <a:pt x="129" y="20"/>
                    </a:lnTo>
                    <a:lnTo>
                      <a:pt x="129" y="93"/>
                    </a:lnTo>
                    <a:lnTo>
                      <a:pt x="138" y="99"/>
                    </a:lnTo>
                    <a:lnTo>
                      <a:pt x="129" y="109"/>
                    </a:lnTo>
                    <a:lnTo>
                      <a:pt x="121" y="113"/>
                    </a:lnTo>
                    <a:lnTo>
                      <a:pt x="121" y="120"/>
                    </a:lnTo>
                    <a:lnTo>
                      <a:pt x="108" y="124"/>
                    </a:lnTo>
                    <a:lnTo>
                      <a:pt x="105" y="137"/>
                    </a:lnTo>
                    <a:lnTo>
                      <a:pt x="97" y="154"/>
                    </a:lnTo>
                    <a:lnTo>
                      <a:pt x="63" y="138"/>
                    </a:lnTo>
                    <a:lnTo>
                      <a:pt x="65" y="128"/>
                    </a:lnTo>
                    <a:lnTo>
                      <a:pt x="64" y="122"/>
                    </a:lnTo>
                    <a:lnTo>
                      <a:pt x="26" y="108"/>
                    </a:lnTo>
                    <a:lnTo>
                      <a:pt x="1" y="92"/>
                    </a:lnTo>
                    <a:lnTo>
                      <a:pt x="4" y="65"/>
                    </a:lnTo>
                    <a:lnTo>
                      <a:pt x="20" y="53"/>
                    </a:lnTo>
                    <a:lnTo>
                      <a:pt x="20" y="39"/>
                    </a:lnTo>
                    <a:lnTo>
                      <a:pt x="5" y="16"/>
                    </a:lnTo>
                    <a:lnTo>
                      <a:pt x="0" y="4"/>
                    </a:lnTo>
                    <a:lnTo>
                      <a:pt x="33" y="0"/>
                    </a:lnTo>
                    <a:moveTo>
                      <a:pt x="33" y="0"/>
                    </a:moveTo>
                    <a:lnTo>
                      <a:pt x="33" y="0"/>
                    </a:lnTo>
                    <a:lnTo>
                      <a:pt x="0" y="4"/>
                    </a:lnTo>
                    <a:lnTo>
                      <a:pt x="0" y="4"/>
                    </a:lnTo>
                    <a:lnTo>
                      <a:pt x="0" y="4"/>
                    </a:lnTo>
                    <a:lnTo>
                      <a:pt x="4" y="16"/>
                    </a:lnTo>
                    <a:lnTo>
                      <a:pt x="4" y="16"/>
                    </a:lnTo>
                    <a:lnTo>
                      <a:pt x="4" y="16"/>
                    </a:lnTo>
                    <a:lnTo>
                      <a:pt x="19" y="40"/>
                    </a:lnTo>
                    <a:lnTo>
                      <a:pt x="19" y="52"/>
                    </a:lnTo>
                    <a:lnTo>
                      <a:pt x="3" y="65"/>
                    </a:lnTo>
                    <a:lnTo>
                      <a:pt x="3" y="65"/>
                    </a:lnTo>
                    <a:lnTo>
                      <a:pt x="3" y="65"/>
                    </a:lnTo>
                    <a:lnTo>
                      <a:pt x="0" y="92"/>
                    </a:lnTo>
                    <a:lnTo>
                      <a:pt x="0" y="92"/>
                    </a:lnTo>
                    <a:lnTo>
                      <a:pt x="1" y="92"/>
                    </a:lnTo>
                    <a:lnTo>
                      <a:pt x="26" y="109"/>
                    </a:lnTo>
                    <a:lnTo>
                      <a:pt x="26" y="109"/>
                    </a:lnTo>
                    <a:lnTo>
                      <a:pt x="26" y="109"/>
                    </a:lnTo>
                    <a:lnTo>
                      <a:pt x="64" y="122"/>
                    </a:lnTo>
                    <a:lnTo>
                      <a:pt x="64" y="128"/>
                    </a:lnTo>
                    <a:lnTo>
                      <a:pt x="63" y="138"/>
                    </a:lnTo>
                    <a:lnTo>
                      <a:pt x="63" y="138"/>
                    </a:lnTo>
                    <a:lnTo>
                      <a:pt x="63" y="138"/>
                    </a:lnTo>
                    <a:lnTo>
                      <a:pt x="97" y="154"/>
                    </a:lnTo>
                    <a:lnTo>
                      <a:pt x="97" y="154"/>
                    </a:lnTo>
                    <a:lnTo>
                      <a:pt x="97" y="154"/>
                    </a:lnTo>
                    <a:lnTo>
                      <a:pt x="105" y="137"/>
                    </a:lnTo>
                    <a:lnTo>
                      <a:pt x="105" y="137"/>
                    </a:lnTo>
                    <a:lnTo>
                      <a:pt x="105" y="137"/>
                    </a:lnTo>
                    <a:lnTo>
                      <a:pt x="108" y="124"/>
                    </a:lnTo>
                    <a:lnTo>
                      <a:pt x="121" y="120"/>
                    </a:lnTo>
                    <a:lnTo>
                      <a:pt x="122" y="120"/>
                    </a:lnTo>
                    <a:lnTo>
                      <a:pt x="122" y="120"/>
                    </a:lnTo>
                    <a:lnTo>
                      <a:pt x="122" y="113"/>
                    </a:lnTo>
                    <a:lnTo>
                      <a:pt x="129" y="109"/>
                    </a:lnTo>
                    <a:lnTo>
                      <a:pt x="129" y="109"/>
                    </a:lnTo>
                    <a:lnTo>
                      <a:pt x="129" y="109"/>
                    </a:lnTo>
                    <a:lnTo>
                      <a:pt x="138" y="100"/>
                    </a:lnTo>
                    <a:lnTo>
                      <a:pt x="139" y="99"/>
                    </a:lnTo>
                    <a:lnTo>
                      <a:pt x="138" y="99"/>
                    </a:lnTo>
                    <a:lnTo>
                      <a:pt x="129" y="92"/>
                    </a:lnTo>
                    <a:lnTo>
                      <a:pt x="129" y="21"/>
                    </a:lnTo>
                    <a:lnTo>
                      <a:pt x="140" y="12"/>
                    </a:lnTo>
                    <a:lnTo>
                      <a:pt x="141" y="11"/>
                    </a:lnTo>
                    <a:lnTo>
                      <a:pt x="140" y="11"/>
                    </a:lnTo>
                    <a:lnTo>
                      <a:pt x="109" y="8"/>
                    </a:lnTo>
                    <a:lnTo>
                      <a:pt x="109" y="8"/>
                    </a:lnTo>
                    <a:lnTo>
                      <a:pt x="109" y="8"/>
                    </a:lnTo>
                    <a:lnTo>
                      <a:pt x="93" y="18"/>
                    </a:lnTo>
                    <a:lnTo>
                      <a:pt x="75" y="15"/>
                    </a:lnTo>
                    <a:lnTo>
                      <a:pt x="44" y="2"/>
                    </a:lnTo>
                    <a:lnTo>
                      <a:pt x="44" y="2"/>
                    </a:lnTo>
                    <a:lnTo>
                      <a:pt x="44" y="2"/>
                    </a:lnTo>
                    <a:lnTo>
                      <a:pt x="33" y="0"/>
                    </a:lnTo>
                    <a:lnTo>
                      <a:pt x="33" y="0"/>
                    </a:lnTo>
                    <a:lnTo>
                      <a:pt x="3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2" name="Google Shape;1112;p14"/>
              <p:cNvSpPr/>
              <p:nvPr/>
            </p:nvSpPr>
            <p:spPr>
              <a:xfrm>
                <a:off x="3710" y="2119"/>
                <a:ext cx="33" cy="33"/>
              </a:xfrm>
              <a:custGeom>
                <a:rect b="b" l="l" r="r" t="t"/>
                <a:pathLst>
                  <a:path extrusionOk="0" h="33" w="33">
                    <a:moveTo>
                      <a:pt x="8" y="32"/>
                    </a:moveTo>
                    <a:lnTo>
                      <a:pt x="0" y="25"/>
                    </a:lnTo>
                    <a:lnTo>
                      <a:pt x="3" y="12"/>
                    </a:lnTo>
                    <a:lnTo>
                      <a:pt x="11" y="9"/>
                    </a:lnTo>
                    <a:lnTo>
                      <a:pt x="17" y="0"/>
                    </a:lnTo>
                    <a:lnTo>
                      <a:pt x="23" y="0"/>
                    </a:lnTo>
                    <a:lnTo>
                      <a:pt x="29" y="5"/>
                    </a:lnTo>
                    <a:lnTo>
                      <a:pt x="33" y="12"/>
                    </a:lnTo>
                    <a:lnTo>
                      <a:pt x="19" y="19"/>
                    </a:lnTo>
                    <a:lnTo>
                      <a:pt x="30" y="27"/>
                    </a:lnTo>
                    <a:lnTo>
                      <a:pt x="19" y="33"/>
                    </a:lnTo>
                    <a:lnTo>
                      <a:pt x="8" y="3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3" name="Google Shape;1113;p14"/>
              <p:cNvSpPr/>
              <p:nvPr/>
            </p:nvSpPr>
            <p:spPr>
              <a:xfrm>
                <a:off x="3710" y="2119"/>
                <a:ext cx="33" cy="34"/>
              </a:xfrm>
              <a:custGeom>
                <a:rect b="b" l="l" r="r" t="t"/>
                <a:pathLst>
                  <a:path extrusionOk="0" h="34" w="33">
                    <a:moveTo>
                      <a:pt x="23" y="0"/>
                    </a:moveTo>
                    <a:lnTo>
                      <a:pt x="29" y="5"/>
                    </a:lnTo>
                    <a:lnTo>
                      <a:pt x="32" y="12"/>
                    </a:lnTo>
                    <a:lnTo>
                      <a:pt x="19" y="19"/>
                    </a:lnTo>
                    <a:lnTo>
                      <a:pt x="30" y="27"/>
                    </a:lnTo>
                    <a:lnTo>
                      <a:pt x="19" y="33"/>
                    </a:lnTo>
                    <a:lnTo>
                      <a:pt x="8" y="32"/>
                    </a:lnTo>
                    <a:lnTo>
                      <a:pt x="1" y="25"/>
                    </a:lnTo>
                    <a:lnTo>
                      <a:pt x="3" y="12"/>
                    </a:lnTo>
                    <a:lnTo>
                      <a:pt x="11" y="9"/>
                    </a:lnTo>
                    <a:lnTo>
                      <a:pt x="17" y="0"/>
                    </a:lnTo>
                    <a:lnTo>
                      <a:pt x="23" y="0"/>
                    </a:lnTo>
                    <a:close/>
                    <a:moveTo>
                      <a:pt x="23" y="0"/>
                    </a:moveTo>
                    <a:lnTo>
                      <a:pt x="23" y="0"/>
                    </a:lnTo>
                    <a:lnTo>
                      <a:pt x="17" y="0"/>
                    </a:lnTo>
                    <a:lnTo>
                      <a:pt x="17" y="0"/>
                    </a:lnTo>
                    <a:lnTo>
                      <a:pt x="17" y="0"/>
                    </a:lnTo>
                    <a:lnTo>
                      <a:pt x="11" y="9"/>
                    </a:lnTo>
                    <a:lnTo>
                      <a:pt x="3" y="11"/>
                    </a:lnTo>
                    <a:lnTo>
                      <a:pt x="3" y="12"/>
                    </a:lnTo>
                    <a:lnTo>
                      <a:pt x="3" y="12"/>
                    </a:lnTo>
                    <a:lnTo>
                      <a:pt x="0" y="25"/>
                    </a:lnTo>
                    <a:lnTo>
                      <a:pt x="0" y="25"/>
                    </a:lnTo>
                    <a:lnTo>
                      <a:pt x="0" y="25"/>
                    </a:lnTo>
                    <a:lnTo>
                      <a:pt x="7" y="32"/>
                    </a:lnTo>
                    <a:lnTo>
                      <a:pt x="8" y="32"/>
                    </a:lnTo>
                    <a:lnTo>
                      <a:pt x="8" y="32"/>
                    </a:lnTo>
                    <a:lnTo>
                      <a:pt x="19" y="34"/>
                    </a:lnTo>
                    <a:lnTo>
                      <a:pt x="19" y="34"/>
                    </a:lnTo>
                    <a:lnTo>
                      <a:pt x="19" y="33"/>
                    </a:lnTo>
                    <a:lnTo>
                      <a:pt x="30" y="28"/>
                    </a:lnTo>
                    <a:lnTo>
                      <a:pt x="30" y="27"/>
                    </a:lnTo>
                    <a:lnTo>
                      <a:pt x="30" y="27"/>
                    </a:lnTo>
                    <a:lnTo>
                      <a:pt x="19" y="19"/>
                    </a:lnTo>
                    <a:lnTo>
                      <a:pt x="32" y="12"/>
                    </a:lnTo>
                    <a:lnTo>
                      <a:pt x="33" y="12"/>
                    </a:lnTo>
                    <a:lnTo>
                      <a:pt x="33" y="12"/>
                    </a:lnTo>
                    <a:lnTo>
                      <a:pt x="29" y="5"/>
                    </a:lnTo>
                    <a:lnTo>
                      <a:pt x="29" y="5"/>
                    </a:lnTo>
                    <a:lnTo>
                      <a:pt x="29" y="4"/>
                    </a:lnTo>
                    <a:lnTo>
                      <a:pt x="24" y="0"/>
                    </a:lnTo>
                    <a:lnTo>
                      <a:pt x="23" y="0"/>
                    </a:lnTo>
                    <a:lnTo>
                      <a:pt x="2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4" name="Google Shape;1114;p14"/>
              <p:cNvSpPr/>
              <p:nvPr/>
            </p:nvSpPr>
            <p:spPr>
              <a:xfrm>
                <a:off x="3710" y="2119"/>
                <a:ext cx="33" cy="34"/>
              </a:xfrm>
              <a:custGeom>
                <a:rect b="b" l="l" r="r" t="t"/>
                <a:pathLst>
                  <a:path extrusionOk="0" h="34" w="33">
                    <a:moveTo>
                      <a:pt x="23" y="0"/>
                    </a:moveTo>
                    <a:lnTo>
                      <a:pt x="29" y="5"/>
                    </a:lnTo>
                    <a:lnTo>
                      <a:pt x="32" y="12"/>
                    </a:lnTo>
                    <a:lnTo>
                      <a:pt x="19" y="19"/>
                    </a:lnTo>
                    <a:lnTo>
                      <a:pt x="30" y="27"/>
                    </a:lnTo>
                    <a:lnTo>
                      <a:pt x="19" y="33"/>
                    </a:lnTo>
                    <a:lnTo>
                      <a:pt x="8" y="32"/>
                    </a:lnTo>
                    <a:lnTo>
                      <a:pt x="1" y="25"/>
                    </a:lnTo>
                    <a:lnTo>
                      <a:pt x="3" y="12"/>
                    </a:lnTo>
                    <a:lnTo>
                      <a:pt x="11" y="9"/>
                    </a:lnTo>
                    <a:lnTo>
                      <a:pt x="17" y="0"/>
                    </a:lnTo>
                    <a:lnTo>
                      <a:pt x="23" y="0"/>
                    </a:lnTo>
                    <a:moveTo>
                      <a:pt x="23" y="0"/>
                    </a:moveTo>
                    <a:lnTo>
                      <a:pt x="23" y="0"/>
                    </a:lnTo>
                    <a:lnTo>
                      <a:pt x="17" y="0"/>
                    </a:lnTo>
                    <a:lnTo>
                      <a:pt x="17" y="0"/>
                    </a:lnTo>
                    <a:lnTo>
                      <a:pt x="17" y="0"/>
                    </a:lnTo>
                    <a:lnTo>
                      <a:pt x="11" y="9"/>
                    </a:lnTo>
                    <a:lnTo>
                      <a:pt x="3" y="11"/>
                    </a:lnTo>
                    <a:lnTo>
                      <a:pt x="3" y="12"/>
                    </a:lnTo>
                    <a:lnTo>
                      <a:pt x="3" y="12"/>
                    </a:lnTo>
                    <a:lnTo>
                      <a:pt x="0" y="25"/>
                    </a:lnTo>
                    <a:lnTo>
                      <a:pt x="0" y="25"/>
                    </a:lnTo>
                    <a:lnTo>
                      <a:pt x="0" y="25"/>
                    </a:lnTo>
                    <a:lnTo>
                      <a:pt x="7" y="32"/>
                    </a:lnTo>
                    <a:lnTo>
                      <a:pt x="8" y="32"/>
                    </a:lnTo>
                    <a:lnTo>
                      <a:pt x="8" y="32"/>
                    </a:lnTo>
                    <a:lnTo>
                      <a:pt x="19" y="34"/>
                    </a:lnTo>
                    <a:lnTo>
                      <a:pt x="19" y="34"/>
                    </a:lnTo>
                    <a:lnTo>
                      <a:pt x="19" y="33"/>
                    </a:lnTo>
                    <a:lnTo>
                      <a:pt x="30" y="28"/>
                    </a:lnTo>
                    <a:lnTo>
                      <a:pt x="30" y="27"/>
                    </a:lnTo>
                    <a:lnTo>
                      <a:pt x="30" y="27"/>
                    </a:lnTo>
                    <a:lnTo>
                      <a:pt x="19" y="19"/>
                    </a:lnTo>
                    <a:lnTo>
                      <a:pt x="32" y="12"/>
                    </a:lnTo>
                    <a:lnTo>
                      <a:pt x="33" y="12"/>
                    </a:lnTo>
                    <a:lnTo>
                      <a:pt x="33" y="12"/>
                    </a:lnTo>
                    <a:lnTo>
                      <a:pt x="29" y="5"/>
                    </a:lnTo>
                    <a:lnTo>
                      <a:pt x="29" y="5"/>
                    </a:lnTo>
                    <a:lnTo>
                      <a:pt x="29" y="4"/>
                    </a:lnTo>
                    <a:lnTo>
                      <a:pt x="24" y="0"/>
                    </a:lnTo>
                    <a:lnTo>
                      <a:pt x="23" y="0"/>
                    </a:lnTo>
                    <a:lnTo>
                      <a:pt x="2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5" name="Google Shape;1115;p14"/>
              <p:cNvSpPr/>
              <p:nvPr/>
            </p:nvSpPr>
            <p:spPr>
              <a:xfrm>
                <a:off x="3417" y="1788"/>
                <a:ext cx="185" cy="178"/>
              </a:xfrm>
              <a:custGeom>
                <a:rect b="b" l="l" r="r" t="t"/>
                <a:pathLst>
                  <a:path extrusionOk="0" h="178" w="185">
                    <a:moveTo>
                      <a:pt x="147" y="176"/>
                    </a:moveTo>
                    <a:lnTo>
                      <a:pt x="142" y="170"/>
                    </a:lnTo>
                    <a:lnTo>
                      <a:pt x="59" y="174"/>
                    </a:lnTo>
                    <a:lnTo>
                      <a:pt x="8" y="170"/>
                    </a:lnTo>
                    <a:lnTo>
                      <a:pt x="9" y="129"/>
                    </a:lnTo>
                    <a:lnTo>
                      <a:pt x="10" y="55"/>
                    </a:lnTo>
                    <a:lnTo>
                      <a:pt x="0" y="22"/>
                    </a:lnTo>
                    <a:lnTo>
                      <a:pt x="8" y="16"/>
                    </a:lnTo>
                    <a:lnTo>
                      <a:pt x="10" y="4"/>
                    </a:lnTo>
                    <a:lnTo>
                      <a:pt x="17" y="0"/>
                    </a:lnTo>
                    <a:lnTo>
                      <a:pt x="32" y="1"/>
                    </a:lnTo>
                    <a:lnTo>
                      <a:pt x="50" y="6"/>
                    </a:lnTo>
                    <a:lnTo>
                      <a:pt x="70" y="11"/>
                    </a:lnTo>
                    <a:lnTo>
                      <a:pt x="81" y="10"/>
                    </a:lnTo>
                    <a:lnTo>
                      <a:pt x="89" y="5"/>
                    </a:lnTo>
                    <a:lnTo>
                      <a:pt x="94" y="4"/>
                    </a:lnTo>
                    <a:lnTo>
                      <a:pt x="101" y="0"/>
                    </a:lnTo>
                    <a:lnTo>
                      <a:pt x="112" y="0"/>
                    </a:lnTo>
                    <a:lnTo>
                      <a:pt x="124" y="8"/>
                    </a:lnTo>
                    <a:lnTo>
                      <a:pt x="128" y="7"/>
                    </a:lnTo>
                    <a:lnTo>
                      <a:pt x="129" y="8"/>
                    </a:lnTo>
                    <a:lnTo>
                      <a:pt x="130" y="7"/>
                    </a:lnTo>
                    <a:lnTo>
                      <a:pt x="133" y="6"/>
                    </a:lnTo>
                    <a:lnTo>
                      <a:pt x="142" y="8"/>
                    </a:lnTo>
                    <a:lnTo>
                      <a:pt x="161" y="4"/>
                    </a:lnTo>
                    <a:lnTo>
                      <a:pt x="163" y="8"/>
                    </a:lnTo>
                    <a:lnTo>
                      <a:pt x="167" y="19"/>
                    </a:lnTo>
                    <a:lnTo>
                      <a:pt x="171" y="33"/>
                    </a:lnTo>
                    <a:lnTo>
                      <a:pt x="167" y="55"/>
                    </a:lnTo>
                    <a:lnTo>
                      <a:pt x="167" y="64"/>
                    </a:lnTo>
                    <a:lnTo>
                      <a:pt x="159" y="67"/>
                    </a:lnTo>
                    <a:lnTo>
                      <a:pt x="147" y="55"/>
                    </a:lnTo>
                    <a:lnTo>
                      <a:pt x="138" y="44"/>
                    </a:lnTo>
                    <a:lnTo>
                      <a:pt x="137" y="28"/>
                    </a:lnTo>
                    <a:lnTo>
                      <a:pt x="133" y="24"/>
                    </a:lnTo>
                    <a:lnTo>
                      <a:pt x="132" y="24"/>
                    </a:lnTo>
                    <a:lnTo>
                      <a:pt x="130" y="30"/>
                    </a:lnTo>
                    <a:lnTo>
                      <a:pt x="132" y="51"/>
                    </a:lnTo>
                    <a:lnTo>
                      <a:pt x="147" y="63"/>
                    </a:lnTo>
                    <a:lnTo>
                      <a:pt x="150" y="73"/>
                    </a:lnTo>
                    <a:lnTo>
                      <a:pt x="160" y="89"/>
                    </a:lnTo>
                    <a:lnTo>
                      <a:pt x="168" y="108"/>
                    </a:lnTo>
                    <a:lnTo>
                      <a:pt x="182" y="132"/>
                    </a:lnTo>
                    <a:lnTo>
                      <a:pt x="185" y="154"/>
                    </a:lnTo>
                    <a:lnTo>
                      <a:pt x="174" y="163"/>
                    </a:lnTo>
                    <a:lnTo>
                      <a:pt x="158" y="167"/>
                    </a:lnTo>
                    <a:lnTo>
                      <a:pt x="158" y="178"/>
                    </a:lnTo>
                    <a:lnTo>
                      <a:pt x="147" y="17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6" name="Google Shape;1116;p14"/>
              <p:cNvSpPr/>
              <p:nvPr/>
            </p:nvSpPr>
            <p:spPr>
              <a:xfrm>
                <a:off x="3417" y="1787"/>
                <a:ext cx="185" cy="179"/>
              </a:xfrm>
              <a:custGeom>
                <a:rect b="b" l="l" r="r" t="t"/>
                <a:pathLst>
                  <a:path extrusionOk="0" h="179" w="185">
                    <a:moveTo>
                      <a:pt x="101" y="1"/>
                    </a:moveTo>
                    <a:lnTo>
                      <a:pt x="112" y="1"/>
                    </a:lnTo>
                    <a:lnTo>
                      <a:pt x="124" y="9"/>
                    </a:lnTo>
                    <a:lnTo>
                      <a:pt x="128" y="8"/>
                    </a:lnTo>
                    <a:lnTo>
                      <a:pt x="129" y="9"/>
                    </a:lnTo>
                    <a:lnTo>
                      <a:pt x="130" y="8"/>
                    </a:lnTo>
                    <a:lnTo>
                      <a:pt x="133" y="7"/>
                    </a:lnTo>
                    <a:lnTo>
                      <a:pt x="142" y="9"/>
                    </a:lnTo>
                    <a:lnTo>
                      <a:pt x="161" y="5"/>
                    </a:lnTo>
                    <a:lnTo>
                      <a:pt x="163" y="10"/>
                    </a:lnTo>
                    <a:lnTo>
                      <a:pt x="167" y="20"/>
                    </a:lnTo>
                    <a:lnTo>
                      <a:pt x="171" y="34"/>
                    </a:lnTo>
                    <a:lnTo>
                      <a:pt x="166" y="56"/>
                    </a:lnTo>
                    <a:lnTo>
                      <a:pt x="166" y="65"/>
                    </a:lnTo>
                    <a:lnTo>
                      <a:pt x="159" y="68"/>
                    </a:lnTo>
                    <a:lnTo>
                      <a:pt x="147" y="56"/>
                    </a:lnTo>
                    <a:lnTo>
                      <a:pt x="138" y="45"/>
                    </a:lnTo>
                    <a:lnTo>
                      <a:pt x="138" y="29"/>
                    </a:lnTo>
                    <a:lnTo>
                      <a:pt x="133" y="24"/>
                    </a:lnTo>
                    <a:lnTo>
                      <a:pt x="132" y="25"/>
                    </a:lnTo>
                    <a:lnTo>
                      <a:pt x="130" y="31"/>
                    </a:lnTo>
                    <a:lnTo>
                      <a:pt x="132" y="52"/>
                    </a:lnTo>
                    <a:lnTo>
                      <a:pt x="147" y="64"/>
                    </a:lnTo>
                    <a:lnTo>
                      <a:pt x="150" y="74"/>
                    </a:lnTo>
                    <a:lnTo>
                      <a:pt x="160" y="90"/>
                    </a:lnTo>
                    <a:lnTo>
                      <a:pt x="168" y="110"/>
                    </a:lnTo>
                    <a:lnTo>
                      <a:pt x="181" y="133"/>
                    </a:lnTo>
                    <a:lnTo>
                      <a:pt x="185" y="155"/>
                    </a:lnTo>
                    <a:lnTo>
                      <a:pt x="174" y="164"/>
                    </a:lnTo>
                    <a:lnTo>
                      <a:pt x="158" y="168"/>
                    </a:lnTo>
                    <a:lnTo>
                      <a:pt x="158" y="179"/>
                    </a:lnTo>
                    <a:lnTo>
                      <a:pt x="147" y="177"/>
                    </a:lnTo>
                    <a:lnTo>
                      <a:pt x="142" y="171"/>
                    </a:lnTo>
                    <a:lnTo>
                      <a:pt x="59" y="175"/>
                    </a:lnTo>
                    <a:lnTo>
                      <a:pt x="8" y="171"/>
                    </a:lnTo>
                    <a:lnTo>
                      <a:pt x="9" y="130"/>
                    </a:lnTo>
                    <a:lnTo>
                      <a:pt x="10" y="56"/>
                    </a:lnTo>
                    <a:lnTo>
                      <a:pt x="0" y="23"/>
                    </a:lnTo>
                    <a:lnTo>
                      <a:pt x="8" y="17"/>
                    </a:lnTo>
                    <a:lnTo>
                      <a:pt x="10" y="5"/>
                    </a:lnTo>
                    <a:lnTo>
                      <a:pt x="17" y="2"/>
                    </a:lnTo>
                    <a:lnTo>
                      <a:pt x="32" y="2"/>
                    </a:lnTo>
                    <a:lnTo>
                      <a:pt x="50" y="7"/>
                    </a:lnTo>
                    <a:lnTo>
                      <a:pt x="70" y="12"/>
                    </a:lnTo>
                    <a:lnTo>
                      <a:pt x="81" y="11"/>
                    </a:lnTo>
                    <a:lnTo>
                      <a:pt x="89" y="6"/>
                    </a:lnTo>
                    <a:lnTo>
                      <a:pt x="94" y="5"/>
                    </a:lnTo>
                    <a:lnTo>
                      <a:pt x="101" y="1"/>
                    </a:lnTo>
                    <a:close/>
                    <a:moveTo>
                      <a:pt x="101" y="0"/>
                    </a:moveTo>
                    <a:lnTo>
                      <a:pt x="101" y="0"/>
                    </a:lnTo>
                    <a:lnTo>
                      <a:pt x="94" y="5"/>
                    </a:lnTo>
                    <a:lnTo>
                      <a:pt x="89" y="6"/>
                    </a:lnTo>
                    <a:lnTo>
                      <a:pt x="89" y="6"/>
                    </a:lnTo>
                    <a:lnTo>
                      <a:pt x="89" y="6"/>
                    </a:lnTo>
                    <a:lnTo>
                      <a:pt x="81" y="11"/>
                    </a:lnTo>
                    <a:lnTo>
                      <a:pt x="70" y="12"/>
                    </a:lnTo>
                    <a:lnTo>
                      <a:pt x="50" y="7"/>
                    </a:lnTo>
                    <a:lnTo>
                      <a:pt x="32" y="2"/>
                    </a:lnTo>
                    <a:lnTo>
                      <a:pt x="32" y="2"/>
                    </a:lnTo>
                    <a:lnTo>
                      <a:pt x="32" y="2"/>
                    </a:lnTo>
                    <a:lnTo>
                      <a:pt x="17" y="1"/>
                    </a:lnTo>
                    <a:lnTo>
                      <a:pt x="17" y="1"/>
                    </a:lnTo>
                    <a:lnTo>
                      <a:pt x="17" y="1"/>
                    </a:lnTo>
                    <a:lnTo>
                      <a:pt x="10" y="5"/>
                    </a:lnTo>
                    <a:lnTo>
                      <a:pt x="9" y="5"/>
                    </a:lnTo>
                    <a:lnTo>
                      <a:pt x="9" y="5"/>
                    </a:lnTo>
                    <a:lnTo>
                      <a:pt x="7" y="16"/>
                    </a:lnTo>
                    <a:lnTo>
                      <a:pt x="0" y="23"/>
                    </a:lnTo>
                    <a:lnTo>
                      <a:pt x="0" y="23"/>
                    </a:lnTo>
                    <a:lnTo>
                      <a:pt x="0" y="23"/>
                    </a:lnTo>
                    <a:lnTo>
                      <a:pt x="9" y="57"/>
                    </a:lnTo>
                    <a:lnTo>
                      <a:pt x="8" y="130"/>
                    </a:lnTo>
                    <a:lnTo>
                      <a:pt x="7" y="171"/>
                    </a:lnTo>
                    <a:lnTo>
                      <a:pt x="7" y="171"/>
                    </a:lnTo>
                    <a:lnTo>
                      <a:pt x="8" y="171"/>
                    </a:lnTo>
                    <a:lnTo>
                      <a:pt x="59" y="175"/>
                    </a:lnTo>
                    <a:lnTo>
                      <a:pt x="142" y="171"/>
                    </a:lnTo>
                    <a:lnTo>
                      <a:pt x="147" y="177"/>
                    </a:lnTo>
                    <a:lnTo>
                      <a:pt x="147" y="177"/>
                    </a:lnTo>
                    <a:lnTo>
                      <a:pt x="147" y="177"/>
                    </a:lnTo>
                    <a:lnTo>
                      <a:pt x="158" y="179"/>
                    </a:lnTo>
                    <a:lnTo>
                      <a:pt x="158" y="179"/>
                    </a:lnTo>
                    <a:lnTo>
                      <a:pt x="158" y="179"/>
                    </a:lnTo>
                    <a:lnTo>
                      <a:pt x="158" y="168"/>
                    </a:lnTo>
                    <a:lnTo>
                      <a:pt x="174" y="164"/>
                    </a:lnTo>
                    <a:lnTo>
                      <a:pt x="174" y="164"/>
                    </a:lnTo>
                    <a:lnTo>
                      <a:pt x="174" y="164"/>
                    </a:lnTo>
                    <a:lnTo>
                      <a:pt x="185" y="155"/>
                    </a:lnTo>
                    <a:lnTo>
                      <a:pt x="185" y="155"/>
                    </a:lnTo>
                    <a:lnTo>
                      <a:pt x="185" y="155"/>
                    </a:lnTo>
                    <a:lnTo>
                      <a:pt x="182" y="133"/>
                    </a:lnTo>
                    <a:lnTo>
                      <a:pt x="182" y="133"/>
                    </a:lnTo>
                    <a:lnTo>
                      <a:pt x="182" y="133"/>
                    </a:lnTo>
                    <a:lnTo>
                      <a:pt x="169" y="109"/>
                    </a:lnTo>
                    <a:lnTo>
                      <a:pt x="161" y="89"/>
                    </a:lnTo>
                    <a:lnTo>
                      <a:pt x="161" y="89"/>
                    </a:lnTo>
                    <a:lnTo>
                      <a:pt x="161" y="89"/>
                    </a:lnTo>
                    <a:lnTo>
                      <a:pt x="150" y="74"/>
                    </a:lnTo>
                    <a:lnTo>
                      <a:pt x="147" y="64"/>
                    </a:lnTo>
                    <a:lnTo>
                      <a:pt x="147" y="64"/>
                    </a:lnTo>
                    <a:lnTo>
                      <a:pt x="147" y="64"/>
                    </a:lnTo>
                    <a:lnTo>
                      <a:pt x="132" y="51"/>
                    </a:lnTo>
                    <a:lnTo>
                      <a:pt x="131" y="31"/>
                    </a:lnTo>
                    <a:lnTo>
                      <a:pt x="132" y="25"/>
                    </a:lnTo>
                    <a:lnTo>
                      <a:pt x="132" y="25"/>
                    </a:lnTo>
                    <a:lnTo>
                      <a:pt x="137" y="29"/>
                    </a:lnTo>
                    <a:lnTo>
                      <a:pt x="138" y="45"/>
                    </a:lnTo>
                    <a:lnTo>
                      <a:pt x="138" y="45"/>
                    </a:lnTo>
                    <a:lnTo>
                      <a:pt x="138" y="45"/>
                    </a:lnTo>
                    <a:lnTo>
                      <a:pt x="147" y="56"/>
                    </a:lnTo>
                    <a:lnTo>
                      <a:pt x="158" y="68"/>
                    </a:lnTo>
                    <a:lnTo>
                      <a:pt x="159" y="68"/>
                    </a:lnTo>
                    <a:lnTo>
                      <a:pt x="159" y="68"/>
                    </a:lnTo>
                    <a:lnTo>
                      <a:pt x="167" y="66"/>
                    </a:lnTo>
                    <a:lnTo>
                      <a:pt x="167" y="66"/>
                    </a:lnTo>
                    <a:lnTo>
                      <a:pt x="167" y="65"/>
                    </a:lnTo>
                    <a:lnTo>
                      <a:pt x="167" y="56"/>
                    </a:lnTo>
                    <a:lnTo>
                      <a:pt x="172" y="34"/>
                    </a:lnTo>
                    <a:lnTo>
                      <a:pt x="172" y="34"/>
                    </a:lnTo>
                    <a:lnTo>
                      <a:pt x="171" y="34"/>
                    </a:lnTo>
                    <a:lnTo>
                      <a:pt x="167" y="20"/>
                    </a:lnTo>
                    <a:lnTo>
                      <a:pt x="163" y="9"/>
                    </a:lnTo>
                    <a:lnTo>
                      <a:pt x="161" y="5"/>
                    </a:lnTo>
                    <a:lnTo>
                      <a:pt x="161" y="5"/>
                    </a:lnTo>
                    <a:lnTo>
                      <a:pt x="161" y="5"/>
                    </a:lnTo>
                    <a:lnTo>
                      <a:pt x="142" y="8"/>
                    </a:lnTo>
                    <a:lnTo>
                      <a:pt x="133" y="7"/>
                    </a:lnTo>
                    <a:lnTo>
                      <a:pt x="133" y="7"/>
                    </a:lnTo>
                    <a:lnTo>
                      <a:pt x="133" y="7"/>
                    </a:lnTo>
                    <a:lnTo>
                      <a:pt x="130" y="8"/>
                    </a:lnTo>
                    <a:lnTo>
                      <a:pt x="130" y="8"/>
                    </a:lnTo>
                    <a:lnTo>
                      <a:pt x="130" y="8"/>
                    </a:lnTo>
                    <a:lnTo>
                      <a:pt x="129" y="9"/>
                    </a:lnTo>
                    <a:lnTo>
                      <a:pt x="128" y="8"/>
                    </a:lnTo>
                    <a:lnTo>
                      <a:pt x="128" y="8"/>
                    </a:lnTo>
                    <a:lnTo>
                      <a:pt x="128" y="8"/>
                    </a:lnTo>
                    <a:lnTo>
                      <a:pt x="124" y="9"/>
                    </a:lnTo>
                    <a:lnTo>
                      <a:pt x="112" y="1"/>
                    </a:lnTo>
                    <a:lnTo>
                      <a:pt x="112" y="1"/>
                    </a:lnTo>
                    <a:lnTo>
                      <a:pt x="112" y="1"/>
                    </a:lnTo>
                    <a:lnTo>
                      <a:pt x="101" y="0"/>
                    </a:lnTo>
                    <a:lnTo>
                      <a:pt x="101" y="0"/>
                    </a:lnTo>
                    <a:lnTo>
                      <a:pt x="10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7" name="Google Shape;1117;p14"/>
              <p:cNvSpPr/>
              <p:nvPr/>
            </p:nvSpPr>
            <p:spPr>
              <a:xfrm>
                <a:off x="3417" y="1787"/>
                <a:ext cx="185" cy="179"/>
              </a:xfrm>
              <a:custGeom>
                <a:rect b="b" l="l" r="r" t="t"/>
                <a:pathLst>
                  <a:path extrusionOk="0" h="179" w="185">
                    <a:moveTo>
                      <a:pt x="101" y="1"/>
                    </a:moveTo>
                    <a:lnTo>
                      <a:pt x="112" y="1"/>
                    </a:lnTo>
                    <a:lnTo>
                      <a:pt x="124" y="9"/>
                    </a:lnTo>
                    <a:lnTo>
                      <a:pt x="128" y="8"/>
                    </a:lnTo>
                    <a:lnTo>
                      <a:pt x="129" y="9"/>
                    </a:lnTo>
                    <a:lnTo>
                      <a:pt x="130" y="8"/>
                    </a:lnTo>
                    <a:lnTo>
                      <a:pt x="133" y="7"/>
                    </a:lnTo>
                    <a:lnTo>
                      <a:pt x="142" y="9"/>
                    </a:lnTo>
                    <a:lnTo>
                      <a:pt x="161" y="5"/>
                    </a:lnTo>
                    <a:lnTo>
                      <a:pt x="163" y="10"/>
                    </a:lnTo>
                    <a:lnTo>
                      <a:pt x="167" y="20"/>
                    </a:lnTo>
                    <a:lnTo>
                      <a:pt x="171" y="34"/>
                    </a:lnTo>
                    <a:lnTo>
                      <a:pt x="166" y="56"/>
                    </a:lnTo>
                    <a:lnTo>
                      <a:pt x="166" y="65"/>
                    </a:lnTo>
                    <a:lnTo>
                      <a:pt x="159" y="68"/>
                    </a:lnTo>
                    <a:lnTo>
                      <a:pt x="147" y="56"/>
                    </a:lnTo>
                    <a:lnTo>
                      <a:pt x="138" y="45"/>
                    </a:lnTo>
                    <a:lnTo>
                      <a:pt x="138" y="29"/>
                    </a:lnTo>
                    <a:lnTo>
                      <a:pt x="133" y="24"/>
                    </a:lnTo>
                    <a:lnTo>
                      <a:pt x="132" y="25"/>
                    </a:lnTo>
                    <a:lnTo>
                      <a:pt x="130" y="31"/>
                    </a:lnTo>
                    <a:lnTo>
                      <a:pt x="132" y="52"/>
                    </a:lnTo>
                    <a:lnTo>
                      <a:pt x="147" y="64"/>
                    </a:lnTo>
                    <a:lnTo>
                      <a:pt x="150" y="74"/>
                    </a:lnTo>
                    <a:lnTo>
                      <a:pt x="160" y="90"/>
                    </a:lnTo>
                    <a:lnTo>
                      <a:pt x="168" y="110"/>
                    </a:lnTo>
                    <a:lnTo>
                      <a:pt x="181" y="133"/>
                    </a:lnTo>
                    <a:lnTo>
                      <a:pt x="185" y="155"/>
                    </a:lnTo>
                    <a:lnTo>
                      <a:pt x="174" y="164"/>
                    </a:lnTo>
                    <a:lnTo>
                      <a:pt x="158" y="168"/>
                    </a:lnTo>
                    <a:lnTo>
                      <a:pt x="158" y="179"/>
                    </a:lnTo>
                    <a:lnTo>
                      <a:pt x="147" y="177"/>
                    </a:lnTo>
                    <a:lnTo>
                      <a:pt x="142" y="171"/>
                    </a:lnTo>
                    <a:lnTo>
                      <a:pt x="59" y="175"/>
                    </a:lnTo>
                    <a:lnTo>
                      <a:pt x="8" y="171"/>
                    </a:lnTo>
                    <a:lnTo>
                      <a:pt x="9" y="130"/>
                    </a:lnTo>
                    <a:lnTo>
                      <a:pt x="10" y="56"/>
                    </a:lnTo>
                    <a:lnTo>
                      <a:pt x="0" y="23"/>
                    </a:lnTo>
                    <a:lnTo>
                      <a:pt x="8" y="17"/>
                    </a:lnTo>
                    <a:lnTo>
                      <a:pt x="10" y="5"/>
                    </a:lnTo>
                    <a:lnTo>
                      <a:pt x="17" y="2"/>
                    </a:lnTo>
                    <a:lnTo>
                      <a:pt x="32" y="2"/>
                    </a:lnTo>
                    <a:lnTo>
                      <a:pt x="50" y="7"/>
                    </a:lnTo>
                    <a:lnTo>
                      <a:pt x="70" y="12"/>
                    </a:lnTo>
                    <a:lnTo>
                      <a:pt x="81" y="11"/>
                    </a:lnTo>
                    <a:lnTo>
                      <a:pt x="89" y="6"/>
                    </a:lnTo>
                    <a:lnTo>
                      <a:pt x="94" y="5"/>
                    </a:lnTo>
                    <a:lnTo>
                      <a:pt x="101" y="1"/>
                    </a:lnTo>
                    <a:moveTo>
                      <a:pt x="101" y="0"/>
                    </a:moveTo>
                    <a:lnTo>
                      <a:pt x="101" y="0"/>
                    </a:lnTo>
                    <a:lnTo>
                      <a:pt x="94" y="5"/>
                    </a:lnTo>
                    <a:lnTo>
                      <a:pt x="89" y="6"/>
                    </a:lnTo>
                    <a:lnTo>
                      <a:pt x="89" y="6"/>
                    </a:lnTo>
                    <a:lnTo>
                      <a:pt x="89" y="6"/>
                    </a:lnTo>
                    <a:lnTo>
                      <a:pt x="81" y="11"/>
                    </a:lnTo>
                    <a:lnTo>
                      <a:pt x="70" y="12"/>
                    </a:lnTo>
                    <a:lnTo>
                      <a:pt x="50" y="7"/>
                    </a:lnTo>
                    <a:lnTo>
                      <a:pt x="32" y="2"/>
                    </a:lnTo>
                    <a:lnTo>
                      <a:pt x="32" y="2"/>
                    </a:lnTo>
                    <a:lnTo>
                      <a:pt x="32" y="2"/>
                    </a:lnTo>
                    <a:lnTo>
                      <a:pt x="17" y="1"/>
                    </a:lnTo>
                    <a:lnTo>
                      <a:pt x="17" y="1"/>
                    </a:lnTo>
                    <a:lnTo>
                      <a:pt x="17" y="1"/>
                    </a:lnTo>
                    <a:lnTo>
                      <a:pt x="10" y="5"/>
                    </a:lnTo>
                    <a:lnTo>
                      <a:pt x="9" y="5"/>
                    </a:lnTo>
                    <a:lnTo>
                      <a:pt x="9" y="5"/>
                    </a:lnTo>
                    <a:lnTo>
                      <a:pt x="7" y="16"/>
                    </a:lnTo>
                    <a:lnTo>
                      <a:pt x="0" y="23"/>
                    </a:lnTo>
                    <a:lnTo>
                      <a:pt x="0" y="23"/>
                    </a:lnTo>
                    <a:lnTo>
                      <a:pt x="0" y="23"/>
                    </a:lnTo>
                    <a:lnTo>
                      <a:pt x="9" y="57"/>
                    </a:lnTo>
                    <a:lnTo>
                      <a:pt x="8" y="130"/>
                    </a:lnTo>
                    <a:lnTo>
                      <a:pt x="7" y="171"/>
                    </a:lnTo>
                    <a:lnTo>
                      <a:pt x="7" y="171"/>
                    </a:lnTo>
                    <a:lnTo>
                      <a:pt x="8" y="171"/>
                    </a:lnTo>
                    <a:lnTo>
                      <a:pt x="59" y="175"/>
                    </a:lnTo>
                    <a:lnTo>
                      <a:pt x="142" y="171"/>
                    </a:lnTo>
                    <a:lnTo>
                      <a:pt x="147" y="177"/>
                    </a:lnTo>
                    <a:lnTo>
                      <a:pt x="147" y="177"/>
                    </a:lnTo>
                    <a:lnTo>
                      <a:pt x="147" y="177"/>
                    </a:lnTo>
                    <a:lnTo>
                      <a:pt x="158" y="179"/>
                    </a:lnTo>
                    <a:lnTo>
                      <a:pt x="158" y="179"/>
                    </a:lnTo>
                    <a:lnTo>
                      <a:pt x="158" y="179"/>
                    </a:lnTo>
                    <a:lnTo>
                      <a:pt x="158" y="168"/>
                    </a:lnTo>
                    <a:lnTo>
                      <a:pt x="174" y="164"/>
                    </a:lnTo>
                    <a:lnTo>
                      <a:pt x="174" y="164"/>
                    </a:lnTo>
                    <a:lnTo>
                      <a:pt x="174" y="164"/>
                    </a:lnTo>
                    <a:lnTo>
                      <a:pt x="185" y="155"/>
                    </a:lnTo>
                    <a:lnTo>
                      <a:pt x="185" y="155"/>
                    </a:lnTo>
                    <a:lnTo>
                      <a:pt x="185" y="155"/>
                    </a:lnTo>
                    <a:lnTo>
                      <a:pt x="182" y="133"/>
                    </a:lnTo>
                    <a:lnTo>
                      <a:pt x="182" y="133"/>
                    </a:lnTo>
                    <a:lnTo>
                      <a:pt x="182" y="133"/>
                    </a:lnTo>
                    <a:lnTo>
                      <a:pt x="169" y="109"/>
                    </a:lnTo>
                    <a:lnTo>
                      <a:pt x="161" y="89"/>
                    </a:lnTo>
                    <a:lnTo>
                      <a:pt x="161" y="89"/>
                    </a:lnTo>
                    <a:lnTo>
                      <a:pt x="161" y="89"/>
                    </a:lnTo>
                    <a:lnTo>
                      <a:pt x="150" y="74"/>
                    </a:lnTo>
                    <a:lnTo>
                      <a:pt x="147" y="64"/>
                    </a:lnTo>
                    <a:lnTo>
                      <a:pt x="147" y="64"/>
                    </a:lnTo>
                    <a:lnTo>
                      <a:pt x="147" y="64"/>
                    </a:lnTo>
                    <a:lnTo>
                      <a:pt x="132" y="51"/>
                    </a:lnTo>
                    <a:lnTo>
                      <a:pt x="131" y="31"/>
                    </a:lnTo>
                    <a:lnTo>
                      <a:pt x="132" y="25"/>
                    </a:lnTo>
                    <a:lnTo>
                      <a:pt x="132" y="25"/>
                    </a:lnTo>
                    <a:lnTo>
                      <a:pt x="137" y="29"/>
                    </a:lnTo>
                    <a:lnTo>
                      <a:pt x="138" y="45"/>
                    </a:lnTo>
                    <a:lnTo>
                      <a:pt x="138" y="45"/>
                    </a:lnTo>
                    <a:lnTo>
                      <a:pt x="138" y="45"/>
                    </a:lnTo>
                    <a:lnTo>
                      <a:pt x="147" y="56"/>
                    </a:lnTo>
                    <a:lnTo>
                      <a:pt x="158" y="68"/>
                    </a:lnTo>
                    <a:lnTo>
                      <a:pt x="159" y="68"/>
                    </a:lnTo>
                    <a:lnTo>
                      <a:pt x="159" y="68"/>
                    </a:lnTo>
                    <a:lnTo>
                      <a:pt x="167" y="66"/>
                    </a:lnTo>
                    <a:lnTo>
                      <a:pt x="167" y="66"/>
                    </a:lnTo>
                    <a:lnTo>
                      <a:pt x="167" y="65"/>
                    </a:lnTo>
                    <a:lnTo>
                      <a:pt x="167" y="56"/>
                    </a:lnTo>
                    <a:lnTo>
                      <a:pt x="172" y="34"/>
                    </a:lnTo>
                    <a:lnTo>
                      <a:pt x="172" y="34"/>
                    </a:lnTo>
                    <a:lnTo>
                      <a:pt x="171" y="34"/>
                    </a:lnTo>
                    <a:lnTo>
                      <a:pt x="167" y="20"/>
                    </a:lnTo>
                    <a:lnTo>
                      <a:pt x="163" y="9"/>
                    </a:lnTo>
                    <a:lnTo>
                      <a:pt x="161" y="5"/>
                    </a:lnTo>
                    <a:lnTo>
                      <a:pt x="161" y="5"/>
                    </a:lnTo>
                    <a:lnTo>
                      <a:pt x="161" y="5"/>
                    </a:lnTo>
                    <a:lnTo>
                      <a:pt x="142" y="8"/>
                    </a:lnTo>
                    <a:lnTo>
                      <a:pt x="133" y="7"/>
                    </a:lnTo>
                    <a:lnTo>
                      <a:pt x="133" y="7"/>
                    </a:lnTo>
                    <a:lnTo>
                      <a:pt x="133" y="7"/>
                    </a:lnTo>
                    <a:lnTo>
                      <a:pt x="130" y="8"/>
                    </a:lnTo>
                    <a:lnTo>
                      <a:pt x="130" y="8"/>
                    </a:lnTo>
                    <a:lnTo>
                      <a:pt x="130" y="8"/>
                    </a:lnTo>
                    <a:lnTo>
                      <a:pt x="129" y="9"/>
                    </a:lnTo>
                    <a:lnTo>
                      <a:pt x="128" y="8"/>
                    </a:lnTo>
                    <a:lnTo>
                      <a:pt x="128" y="8"/>
                    </a:lnTo>
                    <a:lnTo>
                      <a:pt x="128" y="8"/>
                    </a:lnTo>
                    <a:lnTo>
                      <a:pt x="124" y="9"/>
                    </a:lnTo>
                    <a:lnTo>
                      <a:pt x="112" y="1"/>
                    </a:lnTo>
                    <a:lnTo>
                      <a:pt x="112" y="1"/>
                    </a:lnTo>
                    <a:lnTo>
                      <a:pt x="112" y="1"/>
                    </a:lnTo>
                    <a:lnTo>
                      <a:pt x="101" y="0"/>
                    </a:lnTo>
                    <a:lnTo>
                      <a:pt x="101" y="0"/>
                    </a:lnTo>
                    <a:lnTo>
                      <a:pt x="10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8" name="Google Shape;1118;p14"/>
              <p:cNvSpPr/>
              <p:nvPr/>
            </p:nvSpPr>
            <p:spPr>
              <a:xfrm>
                <a:off x="3149" y="1756"/>
                <a:ext cx="278" cy="242"/>
              </a:xfrm>
              <a:custGeom>
                <a:rect b="b" l="l" r="r" t="t"/>
                <a:pathLst>
                  <a:path extrusionOk="0" h="242" w="278">
                    <a:moveTo>
                      <a:pt x="123" y="177"/>
                    </a:moveTo>
                    <a:lnTo>
                      <a:pt x="96" y="193"/>
                    </a:lnTo>
                    <a:lnTo>
                      <a:pt x="47" y="180"/>
                    </a:lnTo>
                    <a:lnTo>
                      <a:pt x="36" y="159"/>
                    </a:lnTo>
                    <a:lnTo>
                      <a:pt x="18" y="162"/>
                    </a:lnTo>
                    <a:lnTo>
                      <a:pt x="2" y="142"/>
                    </a:lnTo>
                    <a:lnTo>
                      <a:pt x="0" y="124"/>
                    </a:lnTo>
                    <a:lnTo>
                      <a:pt x="11" y="112"/>
                    </a:lnTo>
                    <a:lnTo>
                      <a:pt x="11" y="96"/>
                    </a:lnTo>
                    <a:lnTo>
                      <a:pt x="7" y="85"/>
                    </a:lnTo>
                    <a:lnTo>
                      <a:pt x="8" y="77"/>
                    </a:lnTo>
                    <a:lnTo>
                      <a:pt x="0" y="48"/>
                    </a:lnTo>
                    <a:lnTo>
                      <a:pt x="7" y="48"/>
                    </a:lnTo>
                    <a:lnTo>
                      <a:pt x="15" y="41"/>
                    </a:lnTo>
                    <a:lnTo>
                      <a:pt x="16" y="23"/>
                    </a:lnTo>
                    <a:lnTo>
                      <a:pt x="30" y="21"/>
                    </a:lnTo>
                    <a:lnTo>
                      <a:pt x="37" y="15"/>
                    </a:lnTo>
                    <a:lnTo>
                      <a:pt x="36" y="0"/>
                    </a:lnTo>
                    <a:lnTo>
                      <a:pt x="55" y="9"/>
                    </a:lnTo>
                    <a:lnTo>
                      <a:pt x="81" y="9"/>
                    </a:lnTo>
                    <a:lnTo>
                      <a:pt x="92" y="12"/>
                    </a:lnTo>
                    <a:lnTo>
                      <a:pt x="101" y="13"/>
                    </a:lnTo>
                    <a:lnTo>
                      <a:pt x="112" y="36"/>
                    </a:lnTo>
                    <a:lnTo>
                      <a:pt x="141" y="40"/>
                    </a:lnTo>
                    <a:lnTo>
                      <a:pt x="172" y="57"/>
                    </a:lnTo>
                    <a:lnTo>
                      <a:pt x="185" y="50"/>
                    </a:lnTo>
                    <a:lnTo>
                      <a:pt x="192" y="42"/>
                    </a:lnTo>
                    <a:lnTo>
                      <a:pt x="185" y="32"/>
                    </a:lnTo>
                    <a:lnTo>
                      <a:pt x="187" y="19"/>
                    </a:lnTo>
                    <a:lnTo>
                      <a:pt x="209" y="8"/>
                    </a:lnTo>
                    <a:lnTo>
                      <a:pt x="225" y="5"/>
                    </a:lnTo>
                    <a:lnTo>
                      <a:pt x="242" y="9"/>
                    </a:lnTo>
                    <a:lnTo>
                      <a:pt x="244" y="17"/>
                    </a:lnTo>
                    <a:lnTo>
                      <a:pt x="257" y="23"/>
                    </a:lnTo>
                    <a:lnTo>
                      <a:pt x="270" y="26"/>
                    </a:lnTo>
                    <a:lnTo>
                      <a:pt x="278" y="36"/>
                    </a:lnTo>
                    <a:lnTo>
                      <a:pt x="276" y="48"/>
                    </a:lnTo>
                    <a:lnTo>
                      <a:pt x="269" y="54"/>
                    </a:lnTo>
                    <a:lnTo>
                      <a:pt x="278" y="87"/>
                    </a:lnTo>
                    <a:lnTo>
                      <a:pt x="277" y="161"/>
                    </a:lnTo>
                    <a:lnTo>
                      <a:pt x="276" y="202"/>
                    </a:lnTo>
                    <a:lnTo>
                      <a:pt x="273" y="239"/>
                    </a:lnTo>
                    <a:lnTo>
                      <a:pt x="258" y="242"/>
                    </a:lnTo>
                    <a:lnTo>
                      <a:pt x="123" y="17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9" name="Google Shape;1119;p14"/>
              <p:cNvSpPr/>
              <p:nvPr/>
            </p:nvSpPr>
            <p:spPr>
              <a:xfrm>
                <a:off x="3149" y="1756"/>
                <a:ext cx="278" cy="242"/>
              </a:xfrm>
              <a:custGeom>
                <a:rect b="b" l="l" r="r" t="t"/>
                <a:pathLst>
                  <a:path extrusionOk="0" h="242" w="278">
                    <a:moveTo>
                      <a:pt x="36" y="1"/>
                    </a:moveTo>
                    <a:lnTo>
                      <a:pt x="55" y="9"/>
                    </a:lnTo>
                    <a:lnTo>
                      <a:pt x="81" y="9"/>
                    </a:lnTo>
                    <a:lnTo>
                      <a:pt x="92" y="12"/>
                    </a:lnTo>
                    <a:lnTo>
                      <a:pt x="101" y="14"/>
                    </a:lnTo>
                    <a:lnTo>
                      <a:pt x="111" y="36"/>
                    </a:lnTo>
                    <a:lnTo>
                      <a:pt x="141" y="41"/>
                    </a:lnTo>
                    <a:lnTo>
                      <a:pt x="172" y="57"/>
                    </a:lnTo>
                    <a:lnTo>
                      <a:pt x="185" y="50"/>
                    </a:lnTo>
                    <a:lnTo>
                      <a:pt x="192" y="42"/>
                    </a:lnTo>
                    <a:lnTo>
                      <a:pt x="185" y="32"/>
                    </a:lnTo>
                    <a:lnTo>
                      <a:pt x="187" y="19"/>
                    </a:lnTo>
                    <a:lnTo>
                      <a:pt x="209" y="8"/>
                    </a:lnTo>
                    <a:lnTo>
                      <a:pt x="225" y="5"/>
                    </a:lnTo>
                    <a:lnTo>
                      <a:pt x="242" y="9"/>
                    </a:lnTo>
                    <a:lnTo>
                      <a:pt x="244" y="17"/>
                    </a:lnTo>
                    <a:lnTo>
                      <a:pt x="257" y="23"/>
                    </a:lnTo>
                    <a:lnTo>
                      <a:pt x="270" y="26"/>
                    </a:lnTo>
                    <a:lnTo>
                      <a:pt x="278" y="36"/>
                    </a:lnTo>
                    <a:lnTo>
                      <a:pt x="276" y="48"/>
                    </a:lnTo>
                    <a:lnTo>
                      <a:pt x="268" y="54"/>
                    </a:lnTo>
                    <a:lnTo>
                      <a:pt x="278" y="87"/>
                    </a:lnTo>
                    <a:lnTo>
                      <a:pt x="277" y="161"/>
                    </a:lnTo>
                    <a:lnTo>
                      <a:pt x="276" y="202"/>
                    </a:lnTo>
                    <a:lnTo>
                      <a:pt x="273" y="239"/>
                    </a:lnTo>
                    <a:lnTo>
                      <a:pt x="258" y="241"/>
                    </a:lnTo>
                    <a:lnTo>
                      <a:pt x="123" y="177"/>
                    </a:lnTo>
                    <a:lnTo>
                      <a:pt x="96" y="193"/>
                    </a:lnTo>
                    <a:lnTo>
                      <a:pt x="47" y="180"/>
                    </a:lnTo>
                    <a:lnTo>
                      <a:pt x="36" y="159"/>
                    </a:lnTo>
                    <a:lnTo>
                      <a:pt x="19" y="162"/>
                    </a:lnTo>
                    <a:lnTo>
                      <a:pt x="2" y="142"/>
                    </a:lnTo>
                    <a:lnTo>
                      <a:pt x="0" y="124"/>
                    </a:lnTo>
                    <a:lnTo>
                      <a:pt x="11" y="112"/>
                    </a:lnTo>
                    <a:lnTo>
                      <a:pt x="11" y="96"/>
                    </a:lnTo>
                    <a:lnTo>
                      <a:pt x="7" y="85"/>
                    </a:lnTo>
                    <a:lnTo>
                      <a:pt x="8" y="77"/>
                    </a:lnTo>
                    <a:lnTo>
                      <a:pt x="1" y="49"/>
                    </a:lnTo>
                    <a:lnTo>
                      <a:pt x="7" y="49"/>
                    </a:lnTo>
                    <a:lnTo>
                      <a:pt x="16" y="41"/>
                    </a:lnTo>
                    <a:lnTo>
                      <a:pt x="17" y="23"/>
                    </a:lnTo>
                    <a:lnTo>
                      <a:pt x="30" y="21"/>
                    </a:lnTo>
                    <a:lnTo>
                      <a:pt x="37" y="15"/>
                    </a:lnTo>
                    <a:lnTo>
                      <a:pt x="36" y="1"/>
                    </a:lnTo>
                    <a:close/>
                    <a:moveTo>
                      <a:pt x="36" y="0"/>
                    </a:moveTo>
                    <a:lnTo>
                      <a:pt x="36" y="1"/>
                    </a:lnTo>
                    <a:lnTo>
                      <a:pt x="37" y="15"/>
                    </a:lnTo>
                    <a:lnTo>
                      <a:pt x="30" y="21"/>
                    </a:lnTo>
                    <a:lnTo>
                      <a:pt x="17" y="22"/>
                    </a:lnTo>
                    <a:lnTo>
                      <a:pt x="16" y="23"/>
                    </a:lnTo>
                    <a:lnTo>
                      <a:pt x="16" y="23"/>
                    </a:lnTo>
                    <a:lnTo>
                      <a:pt x="15" y="41"/>
                    </a:lnTo>
                    <a:lnTo>
                      <a:pt x="7" y="48"/>
                    </a:lnTo>
                    <a:lnTo>
                      <a:pt x="1" y="48"/>
                    </a:lnTo>
                    <a:lnTo>
                      <a:pt x="0" y="48"/>
                    </a:lnTo>
                    <a:lnTo>
                      <a:pt x="0" y="49"/>
                    </a:lnTo>
                    <a:lnTo>
                      <a:pt x="8" y="77"/>
                    </a:lnTo>
                    <a:lnTo>
                      <a:pt x="7" y="85"/>
                    </a:lnTo>
                    <a:lnTo>
                      <a:pt x="7" y="85"/>
                    </a:lnTo>
                    <a:lnTo>
                      <a:pt x="7" y="85"/>
                    </a:lnTo>
                    <a:lnTo>
                      <a:pt x="10" y="96"/>
                    </a:lnTo>
                    <a:lnTo>
                      <a:pt x="10" y="112"/>
                    </a:lnTo>
                    <a:lnTo>
                      <a:pt x="0" y="123"/>
                    </a:lnTo>
                    <a:lnTo>
                      <a:pt x="0" y="124"/>
                    </a:lnTo>
                    <a:lnTo>
                      <a:pt x="0" y="124"/>
                    </a:lnTo>
                    <a:lnTo>
                      <a:pt x="2" y="142"/>
                    </a:lnTo>
                    <a:lnTo>
                      <a:pt x="2" y="143"/>
                    </a:lnTo>
                    <a:lnTo>
                      <a:pt x="2" y="143"/>
                    </a:lnTo>
                    <a:lnTo>
                      <a:pt x="18" y="162"/>
                    </a:lnTo>
                    <a:lnTo>
                      <a:pt x="18" y="162"/>
                    </a:lnTo>
                    <a:lnTo>
                      <a:pt x="19" y="162"/>
                    </a:lnTo>
                    <a:lnTo>
                      <a:pt x="36" y="160"/>
                    </a:lnTo>
                    <a:lnTo>
                      <a:pt x="46" y="180"/>
                    </a:lnTo>
                    <a:lnTo>
                      <a:pt x="46" y="180"/>
                    </a:lnTo>
                    <a:lnTo>
                      <a:pt x="47" y="180"/>
                    </a:lnTo>
                    <a:lnTo>
                      <a:pt x="96" y="193"/>
                    </a:lnTo>
                    <a:lnTo>
                      <a:pt x="96" y="193"/>
                    </a:lnTo>
                    <a:lnTo>
                      <a:pt x="96" y="193"/>
                    </a:lnTo>
                    <a:lnTo>
                      <a:pt x="123" y="177"/>
                    </a:lnTo>
                    <a:lnTo>
                      <a:pt x="258" y="242"/>
                    </a:lnTo>
                    <a:lnTo>
                      <a:pt x="258" y="242"/>
                    </a:lnTo>
                    <a:lnTo>
                      <a:pt x="258" y="242"/>
                    </a:lnTo>
                    <a:lnTo>
                      <a:pt x="273" y="239"/>
                    </a:lnTo>
                    <a:lnTo>
                      <a:pt x="274" y="239"/>
                    </a:lnTo>
                    <a:lnTo>
                      <a:pt x="274" y="239"/>
                    </a:lnTo>
                    <a:lnTo>
                      <a:pt x="276" y="202"/>
                    </a:lnTo>
                    <a:lnTo>
                      <a:pt x="277" y="161"/>
                    </a:lnTo>
                    <a:lnTo>
                      <a:pt x="278" y="87"/>
                    </a:lnTo>
                    <a:lnTo>
                      <a:pt x="278" y="87"/>
                    </a:lnTo>
                    <a:lnTo>
                      <a:pt x="278" y="87"/>
                    </a:lnTo>
                    <a:lnTo>
                      <a:pt x="269" y="54"/>
                    </a:lnTo>
                    <a:lnTo>
                      <a:pt x="276" y="48"/>
                    </a:lnTo>
                    <a:lnTo>
                      <a:pt x="276" y="48"/>
                    </a:lnTo>
                    <a:lnTo>
                      <a:pt x="276" y="48"/>
                    </a:lnTo>
                    <a:lnTo>
                      <a:pt x="278" y="36"/>
                    </a:lnTo>
                    <a:lnTo>
                      <a:pt x="278" y="36"/>
                    </a:lnTo>
                    <a:lnTo>
                      <a:pt x="278" y="36"/>
                    </a:lnTo>
                    <a:lnTo>
                      <a:pt x="271" y="26"/>
                    </a:lnTo>
                    <a:lnTo>
                      <a:pt x="271" y="26"/>
                    </a:lnTo>
                    <a:lnTo>
                      <a:pt x="270" y="26"/>
                    </a:lnTo>
                    <a:lnTo>
                      <a:pt x="257" y="22"/>
                    </a:lnTo>
                    <a:lnTo>
                      <a:pt x="244" y="17"/>
                    </a:lnTo>
                    <a:lnTo>
                      <a:pt x="242" y="9"/>
                    </a:lnTo>
                    <a:lnTo>
                      <a:pt x="242" y="8"/>
                    </a:lnTo>
                    <a:lnTo>
                      <a:pt x="242" y="8"/>
                    </a:lnTo>
                    <a:lnTo>
                      <a:pt x="225" y="5"/>
                    </a:lnTo>
                    <a:lnTo>
                      <a:pt x="225" y="5"/>
                    </a:lnTo>
                    <a:lnTo>
                      <a:pt x="224" y="5"/>
                    </a:lnTo>
                    <a:lnTo>
                      <a:pt x="209" y="7"/>
                    </a:lnTo>
                    <a:lnTo>
                      <a:pt x="209" y="7"/>
                    </a:lnTo>
                    <a:lnTo>
                      <a:pt x="209" y="7"/>
                    </a:lnTo>
                    <a:lnTo>
                      <a:pt x="187" y="19"/>
                    </a:lnTo>
                    <a:lnTo>
                      <a:pt x="186" y="19"/>
                    </a:lnTo>
                    <a:lnTo>
                      <a:pt x="186" y="19"/>
                    </a:lnTo>
                    <a:lnTo>
                      <a:pt x="185" y="32"/>
                    </a:lnTo>
                    <a:lnTo>
                      <a:pt x="185" y="32"/>
                    </a:lnTo>
                    <a:lnTo>
                      <a:pt x="185" y="32"/>
                    </a:lnTo>
                    <a:lnTo>
                      <a:pt x="192" y="42"/>
                    </a:lnTo>
                    <a:lnTo>
                      <a:pt x="185" y="50"/>
                    </a:lnTo>
                    <a:lnTo>
                      <a:pt x="172" y="57"/>
                    </a:lnTo>
                    <a:lnTo>
                      <a:pt x="141" y="40"/>
                    </a:lnTo>
                    <a:lnTo>
                      <a:pt x="141" y="40"/>
                    </a:lnTo>
                    <a:lnTo>
                      <a:pt x="141" y="40"/>
                    </a:lnTo>
                    <a:lnTo>
                      <a:pt x="112" y="36"/>
                    </a:lnTo>
                    <a:lnTo>
                      <a:pt x="101" y="13"/>
                    </a:lnTo>
                    <a:lnTo>
                      <a:pt x="101" y="13"/>
                    </a:lnTo>
                    <a:lnTo>
                      <a:pt x="101" y="13"/>
                    </a:lnTo>
                    <a:lnTo>
                      <a:pt x="92" y="12"/>
                    </a:lnTo>
                    <a:lnTo>
                      <a:pt x="81" y="9"/>
                    </a:lnTo>
                    <a:lnTo>
                      <a:pt x="81" y="9"/>
                    </a:lnTo>
                    <a:lnTo>
                      <a:pt x="81" y="9"/>
                    </a:lnTo>
                    <a:lnTo>
                      <a:pt x="55" y="9"/>
                    </a:lnTo>
                    <a:lnTo>
                      <a:pt x="37" y="0"/>
                    </a:lnTo>
                    <a:lnTo>
                      <a:pt x="36" y="0"/>
                    </a:lnTo>
                    <a:lnTo>
                      <a:pt x="3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0" name="Google Shape;1120;p14"/>
              <p:cNvSpPr/>
              <p:nvPr/>
            </p:nvSpPr>
            <p:spPr>
              <a:xfrm>
                <a:off x="3149" y="1756"/>
                <a:ext cx="278" cy="242"/>
              </a:xfrm>
              <a:custGeom>
                <a:rect b="b" l="l" r="r" t="t"/>
                <a:pathLst>
                  <a:path extrusionOk="0" h="242" w="278">
                    <a:moveTo>
                      <a:pt x="36" y="1"/>
                    </a:moveTo>
                    <a:lnTo>
                      <a:pt x="55" y="9"/>
                    </a:lnTo>
                    <a:lnTo>
                      <a:pt x="81" y="9"/>
                    </a:lnTo>
                    <a:lnTo>
                      <a:pt x="92" y="12"/>
                    </a:lnTo>
                    <a:lnTo>
                      <a:pt x="101" y="14"/>
                    </a:lnTo>
                    <a:lnTo>
                      <a:pt x="111" y="36"/>
                    </a:lnTo>
                    <a:lnTo>
                      <a:pt x="141" y="41"/>
                    </a:lnTo>
                    <a:lnTo>
                      <a:pt x="172" y="57"/>
                    </a:lnTo>
                    <a:lnTo>
                      <a:pt x="185" y="50"/>
                    </a:lnTo>
                    <a:lnTo>
                      <a:pt x="192" y="42"/>
                    </a:lnTo>
                    <a:lnTo>
                      <a:pt x="185" y="32"/>
                    </a:lnTo>
                    <a:lnTo>
                      <a:pt x="187" y="19"/>
                    </a:lnTo>
                    <a:lnTo>
                      <a:pt x="209" y="8"/>
                    </a:lnTo>
                    <a:lnTo>
                      <a:pt x="225" y="5"/>
                    </a:lnTo>
                    <a:lnTo>
                      <a:pt x="242" y="9"/>
                    </a:lnTo>
                    <a:lnTo>
                      <a:pt x="244" y="17"/>
                    </a:lnTo>
                    <a:lnTo>
                      <a:pt x="257" y="23"/>
                    </a:lnTo>
                    <a:lnTo>
                      <a:pt x="270" y="26"/>
                    </a:lnTo>
                    <a:lnTo>
                      <a:pt x="278" y="36"/>
                    </a:lnTo>
                    <a:lnTo>
                      <a:pt x="276" y="48"/>
                    </a:lnTo>
                    <a:lnTo>
                      <a:pt x="268" y="54"/>
                    </a:lnTo>
                    <a:lnTo>
                      <a:pt x="278" y="87"/>
                    </a:lnTo>
                    <a:lnTo>
                      <a:pt x="277" y="161"/>
                    </a:lnTo>
                    <a:lnTo>
                      <a:pt x="276" y="202"/>
                    </a:lnTo>
                    <a:lnTo>
                      <a:pt x="273" y="239"/>
                    </a:lnTo>
                    <a:lnTo>
                      <a:pt x="258" y="241"/>
                    </a:lnTo>
                    <a:lnTo>
                      <a:pt x="123" y="177"/>
                    </a:lnTo>
                    <a:lnTo>
                      <a:pt x="96" y="193"/>
                    </a:lnTo>
                    <a:lnTo>
                      <a:pt x="47" y="180"/>
                    </a:lnTo>
                    <a:lnTo>
                      <a:pt x="36" y="159"/>
                    </a:lnTo>
                    <a:lnTo>
                      <a:pt x="19" y="162"/>
                    </a:lnTo>
                    <a:lnTo>
                      <a:pt x="2" y="142"/>
                    </a:lnTo>
                    <a:lnTo>
                      <a:pt x="0" y="124"/>
                    </a:lnTo>
                    <a:lnTo>
                      <a:pt x="11" y="112"/>
                    </a:lnTo>
                    <a:lnTo>
                      <a:pt x="11" y="96"/>
                    </a:lnTo>
                    <a:lnTo>
                      <a:pt x="7" y="85"/>
                    </a:lnTo>
                    <a:lnTo>
                      <a:pt x="8" y="77"/>
                    </a:lnTo>
                    <a:lnTo>
                      <a:pt x="1" y="49"/>
                    </a:lnTo>
                    <a:lnTo>
                      <a:pt x="7" y="49"/>
                    </a:lnTo>
                    <a:lnTo>
                      <a:pt x="16" y="41"/>
                    </a:lnTo>
                    <a:lnTo>
                      <a:pt x="17" y="23"/>
                    </a:lnTo>
                    <a:lnTo>
                      <a:pt x="30" y="21"/>
                    </a:lnTo>
                    <a:lnTo>
                      <a:pt x="37" y="15"/>
                    </a:lnTo>
                    <a:lnTo>
                      <a:pt x="36" y="1"/>
                    </a:lnTo>
                    <a:moveTo>
                      <a:pt x="36" y="0"/>
                    </a:moveTo>
                    <a:lnTo>
                      <a:pt x="36" y="1"/>
                    </a:lnTo>
                    <a:lnTo>
                      <a:pt x="37" y="15"/>
                    </a:lnTo>
                    <a:lnTo>
                      <a:pt x="30" y="21"/>
                    </a:lnTo>
                    <a:lnTo>
                      <a:pt x="17" y="22"/>
                    </a:lnTo>
                    <a:lnTo>
                      <a:pt x="16" y="23"/>
                    </a:lnTo>
                    <a:lnTo>
                      <a:pt x="16" y="23"/>
                    </a:lnTo>
                    <a:lnTo>
                      <a:pt x="15" y="41"/>
                    </a:lnTo>
                    <a:lnTo>
                      <a:pt x="7" y="48"/>
                    </a:lnTo>
                    <a:lnTo>
                      <a:pt x="1" y="48"/>
                    </a:lnTo>
                    <a:lnTo>
                      <a:pt x="0" y="48"/>
                    </a:lnTo>
                    <a:lnTo>
                      <a:pt x="0" y="49"/>
                    </a:lnTo>
                    <a:lnTo>
                      <a:pt x="8" y="77"/>
                    </a:lnTo>
                    <a:lnTo>
                      <a:pt x="7" y="85"/>
                    </a:lnTo>
                    <a:lnTo>
                      <a:pt x="7" y="85"/>
                    </a:lnTo>
                    <a:lnTo>
                      <a:pt x="7" y="85"/>
                    </a:lnTo>
                    <a:lnTo>
                      <a:pt x="10" y="96"/>
                    </a:lnTo>
                    <a:lnTo>
                      <a:pt x="10" y="112"/>
                    </a:lnTo>
                    <a:lnTo>
                      <a:pt x="0" y="123"/>
                    </a:lnTo>
                    <a:lnTo>
                      <a:pt x="0" y="124"/>
                    </a:lnTo>
                    <a:lnTo>
                      <a:pt x="0" y="124"/>
                    </a:lnTo>
                    <a:lnTo>
                      <a:pt x="2" y="142"/>
                    </a:lnTo>
                    <a:lnTo>
                      <a:pt x="2" y="143"/>
                    </a:lnTo>
                    <a:lnTo>
                      <a:pt x="2" y="143"/>
                    </a:lnTo>
                    <a:lnTo>
                      <a:pt x="18" y="162"/>
                    </a:lnTo>
                    <a:lnTo>
                      <a:pt x="18" y="162"/>
                    </a:lnTo>
                    <a:lnTo>
                      <a:pt x="19" y="162"/>
                    </a:lnTo>
                    <a:lnTo>
                      <a:pt x="36" y="160"/>
                    </a:lnTo>
                    <a:lnTo>
                      <a:pt x="46" y="180"/>
                    </a:lnTo>
                    <a:lnTo>
                      <a:pt x="46" y="180"/>
                    </a:lnTo>
                    <a:lnTo>
                      <a:pt x="47" y="180"/>
                    </a:lnTo>
                    <a:lnTo>
                      <a:pt x="96" y="193"/>
                    </a:lnTo>
                    <a:lnTo>
                      <a:pt x="96" y="193"/>
                    </a:lnTo>
                    <a:lnTo>
                      <a:pt x="96" y="193"/>
                    </a:lnTo>
                    <a:lnTo>
                      <a:pt x="123" y="177"/>
                    </a:lnTo>
                    <a:lnTo>
                      <a:pt x="258" y="242"/>
                    </a:lnTo>
                    <a:lnTo>
                      <a:pt x="258" y="242"/>
                    </a:lnTo>
                    <a:lnTo>
                      <a:pt x="258" y="242"/>
                    </a:lnTo>
                    <a:lnTo>
                      <a:pt x="273" y="239"/>
                    </a:lnTo>
                    <a:lnTo>
                      <a:pt x="274" y="239"/>
                    </a:lnTo>
                    <a:lnTo>
                      <a:pt x="274" y="239"/>
                    </a:lnTo>
                    <a:lnTo>
                      <a:pt x="276" y="202"/>
                    </a:lnTo>
                    <a:lnTo>
                      <a:pt x="277" y="161"/>
                    </a:lnTo>
                    <a:lnTo>
                      <a:pt x="278" y="87"/>
                    </a:lnTo>
                    <a:lnTo>
                      <a:pt x="278" y="87"/>
                    </a:lnTo>
                    <a:lnTo>
                      <a:pt x="278" y="87"/>
                    </a:lnTo>
                    <a:lnTo>
                      <a:pt x="269" y="54"/>
                    </a:lnTo>
                    <a:lnTo>
                      <a:pt x="276" y="48"/>
                    </a:lnTo>
                    <a:lnTo>
                      <a:pt x="276" y="48"/>
                    </a:lnTo>
                    <a:lnTo>
                      <a:pt x="276" y="48"/>
                    </a:lnTo>
                    <a:lnTo>
                      <a:pt x="278" y="36"/>
                    </a:lnTo>
                    <a:lnTo>
                      <a:pt x="278" y="36"/>
                    </a:lnTo>
                    <a:lnTo>
                      <a:pt x="278" y="36"/>
                    </a:lnTo>
                    <a:lnTo>
                      <a:pt x="271" y="26"/>
                    </a:lnTo>
                    <a:lnTo>
                      <a:pt x="271" y="26"/>
                    </a:lnTo>
                    <a:lnTo>
                      <a:pt x="270" y="26"/>
                    </a:lnTo>
                    <a:lnTo>
                      <a:pt x="257" y="22"/>
                    </a:lnTo>
                    <a:lnTo>
                      <a:pt x="244" y="17"/>
                    </a:lnTo>
                    <a:lnTo>
                      <a:pt x="242" y="9"/>
                    </a:lnTo>
                    <a:lnTo>
                      <a:pt x="242" y="8"/>
                    </a:lnTo>
                    <a:lnTo>
                      <a:pt x="242" y="8"/>
                    </a:lnTo>
                    <a:lnTo>
                      <a:pt x="225" y="5"/>
                    </a:lnTo>
                    <a:lnTo>
                      <a:pt x="225" y="5"/>
                    </a:lnTo>
                    <a:lnTo>
                      <a:pt x="224" y="5"/>
                    </a:lnTo>
                    <a:lnTo>
                      <a:pt x="209" y="7"/>
                    </a:lnTo>
                    <a:lnTo>
                      <a:pt x="209" y="7"/>
                    </a:lnTo>
                    <a:lnTo>
                      <a:pt x="209" y="7"/>
                    </a:lnTo>
                    <a:lnTo>
                      <a:pt x="187" y="19"/>
                    </a:lnTo>
                    <a:lnTo>
                      <a:pt x="186" y="19"/>
                    </a:lnTo>
                    <a:lnTo>
                      <a:pt x="186" y="19"/>
                    </a:lnTo>
                    <a:lnTo>
                      <a:pt x="185" y="32"/>
                    </a:lnTo>
                    <a:lnTo>
                      <a:pt x="185" y="32"/>
                    </a:lnTo>
                    <a:lnTo>
                      <a:pt x="185" y="32"/>
                    </a:lnTo>
                    <a:lnTo>
                      <a:pt x="192" y="42"/>
                    </a:lnTo>
                    <a:lnTo>
                      <a:pt x="185" y="50"/>
                    </a:lnTo>
                    <a:lnTo>
                      <a:pt x="172" y="57"/>
                    </a:lnTo>
                    <a:lnTo>
                      <a:pt x="141" y="40"/>
                    </a:lnTo>
                    <a:lnTo>
                      <a:pt x="141" y="40"/>
                    </a:lnTo>
                    <a:lnTo>
                      <a:pt x="141" y="40"/>
                    </a:lnTo>
                    <a:lnTo>
                      <a:pt x="112" y="36"/>
                    </a:lnTo>
                    <a:lnTo>
                      <a:pt x="101" y="13"/>
                    </a:lnTo>
                    <a:lnTo>
                      <a:pt x="101" y="13"/>
                    </a:lnTo>
                    <a:lnTo>
                      <a:pt x="101" y="13"/>
                    </a:lnTo>
                    <a:lnTo>
                      <a:pt x="92" y="12"/>
                    </a:lnTo>
                    <a:lnTo>
                      <a:pt x="81" y="9"/>
                    </a:lnTo>
                    <a:lnTo>
                      <a:pt x="81" y="9"/>
                    </a:lnTo>
                    <a:lnTo>
                      <a:pt x="81" y="9"/>
                    </a:lnTo>
                    <a:lnTo>
                      <a:pt x="55" y="9"/>
                    </a:lnTo>
                    <a:lnTo>
                      <a:pt x="37" y="0"/>
                    </a:lnTo>
                    <a:lnTo>
                      <a:pt x="36" y="0"/>
                    </a:lnTo>
                    <a:lnTo>
                      <a:pt x="3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1" name="Google Shape;1121;p14"/>
              <p:cNvSpPr/>
              <p:nvPr/>
            </p:nvSpPr>
            <p:spPr>
              <a:xfrm>
                <a:off x="3372" y="1941"/>
                <a:ext cx="284" cy="333"/>
              </a:xfrm>
              <a:custGeom>
                <a:rect b="b" l="l" r="r" t="t"/>
                <a:pathLst>
                  <a:path extrusionOk="0" h="333" w="284">
                    <a:moveTo>
                      <a:pt x="132" y="317"/>
                    </a:moveTo>
                    <a:lnTo>
                      <a:pt x="124" y="318"/>
                    </a:lnTo>
                    <a:lnTo>
                      <a:pt x="112" y="314"/>
                    </a:lnTo>
                    <a:lnTo>
                      <a:pt x="109" y="318"/>
                    </a:lnTo>
                    <a:lnTo>
                      <a:pt x="99" y="318"/>
                    </a:lnTo>
                    <a:lnTo>
                      <a:pt x="93" y="307"/>
                    </a:lnTo>
                    <a:lnTo>
                      <a:pt x="88" y="300"/>
                    </a:lnTo>
                    <a:lnTo>
                      <a:pt x="69" y="289"/>
                    </a:lnTo>
                    <a:lnTo>
                      <a:pt x="68" y="276"/>
                    </a:lnTo>
                    <a:lnTo>
                      <a:pt x="54" y="263"/>
                    </a:lnTo>
                    <a:lnTo>
                      <a:pt x="45" y="261"/>
                    </a:lnTo>
                    <a:lnTo>
                      <a:pt x="39" y="252"/>
                    </a:lnTo>
                    <a:lnTo>
                      <a:pt x="29" y="248"/>
                    </a:lnTo>
                    <a:lnTo>
                      <a:pt x="30" y="228"/>
                    </a:lnTo>
                    <a:lnTo>
                      <a:pt x="21" y="215"/>
                    </a:lnTo>
                    <a:lnTo>
                      <a:pt x="22" y="210"/>
                    </a:lnTo>
                    <a:lnTo>
                      <a:pt x="21" y="204"/>
                    </a:lnTo>
                    <a:lnTo>
                      <a:pt x="9" y="196"/>
                    </a:lnTo>
                    <a:lnTo>
                      <a:pt x="9" y="187"/>
                    </a:lnTo>
                    <a:lnTo>
                      <a:pt x="0" y="178"/>
                    </a:lnTo>
                    <a:lnTo>
                      <a:pt x="4" y="172"/>
                    </a:lnTo>
                    <a:lnTo>
                      <a:pt x="9" y="149"/>
                    </a:lnTo>
                    <a:lnTo>
                      <a:pt x="13" y="143"/>
                    </a:lnTo>
                    <a:lnTo>
                      <a:pt x="12" y="130"/>
                    </a:lnTo>
                    <a:lnTo>
                      <a:pt x="34" y="127"/>
                    </a:lnTo>
                    <a:lnTo>
                      <a:pt x="35" y="56"/>
                    </a:lnTo>
                    <a:lnTo>
                      <a:pt x="50" y="54"/>
                    </a:lnTo>
                    <a:lnTo>
                      <a:pt x="53" y="17"/>
                    </a:lnTo>
                    <a:lnTo>
                      <a:pt x="104" y="21"/>
                    </a:lnTo>
                    <a:lnTo>
                      <a:pt x="187" y="17"/>
                    </a:lnTo>
                    <a:lnTo>
                      <a:pt x="193" y="23"/>
                    </a:lnTo>
                    <a:lnTo>
                      <a:pt x="203" y="25"/>
                    </a:lnTo>
                    <a:lnTo>
                      <a:pt x="203" y="14"/>
                    </a:lnTo>
                    <a:lnTo>
                      <a:pt x="219" y="10"/>
                    </a:lnTo>
                    <a:lnTo>
                      <a:pt x="230" y="0"/>
                    </a:lnTo>
                    <a:lnTo>
                      <a:pt x="249" y="15"/>
                    </a:lnTo>
                    <a:lnTo>
                      <a:pt x="257" y="27"/>
                    </a:lnTo>
                    <a:lnTo>
                      <a:pt x="257" y="56"/>
                    </a:lnTo>
                    <a:lnTo>
                      <a:pt x="257" y="68"/>
                    </a:lnTo>
                    <a:lnTo>
                      <a:pt x="284" y="91"/>
                    </a:lnTo>
                    <a:lnTo>
                      <a:pt x="257" y="107"/>
                    </a:lnTo>
                    <a:lnTo>
                      <a:pt x="246" y="125"/>
                    </a:lnTo>
                    <a:lnTo>
                      <a:pt x="244" y="153"/>
                    </a:lnTo>
                    <a:lnTo>
                      <a:pt x="242" y="187"/>
                    </a:lnTo>
                    <a:lnTo>
                      <a:pt x="224" y="190"/>
                    </a:lnTo>
                    <a:lnTo>
                      <a:pt x="221" y="208"/>
                    </a:lnTo>
                    <a:lnTo>
                      <a:pt x="206" y="215"/>
                    </a:lnTo>
                    <a:lnTo>
                      <a:pt x="205" y="238"/>
                    </a:lnTo>
                    <a:lnTo>
                      <a:pt x="192" y="253"/>
                    </a:lnTo>
                    <a:lnTo>
                      <a:pt x="213" y="283"/>
                    </a:lnTo>
                    <a:lnTo>
                      <a:pt x="221" y="300"/>
                    </a:lnTo>
                    <a:lnTo>
                      <a:pt x="235" y="314"/>
                    </a:lnTo>
                    <a:lnTo>
                      <a:pt x="202" y="318"/>
                    </a:lnTo>
                    <a:lnTo>
                      <a:pt x="191" y="331"/>
                    </a:lnTo>
                    <a:lnTo>
                      <a:pt x="166" y="333"/>
                    </a:lnTo>
                    <a:lnTo>
                      <a:pt x="154" y="328"/>
                    </a:lnTo>
                    <a:lnTo>
                      <a:pt x="146" y="333"/>
                    </a:lnTo>
                    <a:lnTo>
                      <a:pt x="132" y="31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2" name="Google Shape;1122;p14"/>
              <p:cNvSpPr/>
              <p:nvPr/>
            </p:nvSpPr>
            <p:spPr>
              <a:xfrm>
                <a:off x="3372" y="1941"/>
                <a:ext cx="285" cy="333"/>
              </a:xfrm>
              <a:custGeom>
                <a:rect b="b" l="l" r="r" t="t"/>
                <a:pathLst>
                  <a:path extrusionOk="0" h="333" w="285">
                    <a:moveTo>
                      <a:pt x="230" y="1"/>
                    </a:moveTo>
                    <a:lnTo>
                      <a:pt x="249" y="15"/>
                    </a:lnTo>
                    <a:lnTo>
                      <a:pt x="257" y="28"/>
                    </a:lnTo>
                    <a:lnTo>
                      <a:pt x="257" y="56"/>
                    </a:lnTo>
                    <a:lnTo>
                      <a:pt x="257" y="68"/>
                    </a:lnTo>
                    <a:lnTo>
                      <a:pt x="284" y="91"/>
                    </a:lnTo>
                    <a:lnTo>
                      <a:pt x="257" y="107"/>
                    </a:lnTo>
                    <a:lnTo>
                      <a:pt x="246" y="125"/>
                    </a:lnTo>
                    <a:lnTo>
                      <a:pt x="243" y="153"/>
                    </a:lnTo>
                    <a:lnTo>
                      <a:pt x="242" y="187"/>
                    </a:lnTo>
                    <a:lnTo>
                      <a:pt x="224" y="190"/>
                    </a:lnTo>
                    <a:lnTo>
                      <a:pt x="221" y="208"/>
                    </a:lnTo>
                    <a:lnTo>
                      <a:pt x="206" y="215"/>
                    </a:lnTo>
                    <a:lnTo>
                      <a:pt x="205" y="238"/>
                    </a:lnTo>
                    <a:lnTo>
                      <a:pt x="192" y="253"/>
                    </a:lnTo>
                    <a:lnTo>
                      <a:pt x="213" y="283"/>
                    </a:lnTo>
                    <a:lnTo>
                      <a:pt x="221" y="300"/>
                    </a:lnTo>
                    <a:lnTo>
                      <a:pt x="235" y="314"/>
                    </a:lnTo>
                    <a:lnTo>
                      <a:pt x="202" y="318"/>
                    </a:lnTo>
                    <a:lnTo>
                      <a:pt x="191" y="331"/>
                    </a:lnTo>
                    <a:lnTo>
                      <a:pt x="166" y="332"/>
                    </a:lnTo>
                    <a:lnTo>
                      <a:pt x="154" y="328"/>
                    </a:lnTo>
                    <a:lnTo>
                      <a:pt x="146" y="332"/>
                    </a:lnTo>
                    <a:lnTo>
                      <a:pt x="132" y="317"/>
                    </a:lnTo>
                    <a:lnTo>
                      <a:pt x="124" y="318"/>
                    </a:lnTo>
                    <a:lnTo>
                      <a:pt x="112" y="314"/>
                    </a:lnTo>
                    <a:lnTo>
                      <a:pt x="109" y="318"/>
                    </a:lnTo>
                    <a:lnTo>
                      <a:pt x="100" y="318"/>
                    </a:lnTo>
                    <a:lnTo>
                      <a:pt x="93" y="307"/>
                    </a:lnTo>
                    <a:lnTo>
                      <a:pt x="88" y="300"/>
                    </a:lnTo>
                    <a:lnTo>
                      <a:pt x="69" y="289"/>
                    </a:lnTo>
                    <a:lnTo>
                      <a:pt x="68" y="276"/>
                    </a:lnTo>
                    <a:lnTo>
                      <a:pt x="54" y="263"/>
                    </a:lnTo>
                    <a:lnTo>
                      <a:pt x="45" y="261"/>
                    </a:lnTo>
                    <a:lnTo>
                      <a:pt x="39" y="252"/>
                    </a:lnTo>
                    <a:lnTo>
                      <a:pt x="29" y="248"/>
                    </a:lnTo>
                    <a:lnTo>
                      <a:pt x="30" y="228"/>
                    </a:lnTo>
                    <a:lnTo>
                      <a:pt x="21" y="215"/>
                    </a:lnTo>
                    <a:lnTo>
                      <a:pt x="23" y="210"/>
                    </a:lnTo>
                    <a:lnTo>
                      <a:pt x="21" y="204"/>
                    </a:lnTo>
                    <a:lnTo>
                      <a:pt x="9" y="196"/>
                    </a:lnTo>
                    <a:lnTo>
                      <a:pt x="9" y="187"/>
                    </a:lnTo>
                    <a:lnTo>
                      <a:pt x="0" y="178"/>
                    </a:lnTo>
                    <a:lnTo>
                      <a:pt x="4" y="172"/>
                    </a:lnTo>
                    <a:lnTo>
                      <a:pt x="9" y="149"/>
                    </a:lnTo>
                    <a:lnTo>
                      <a:pt x="13" y="143"/>
                    </a:lnTo>
                    <a:lnTo>
                      <a:pt x="12" y="131"/>
                    </a:lnTo>
                    <a:lnTo>
                      <a:pt x="35" y="128"/>
                    </a:lnTo>
                    <a:lnTo>
                      <a:pt x="35" y="56"/>
                    </a:lnTo>
                    <a:lnTo>
                      <a:pt x="50" y="54"/>
                    </a:lnTo>
                    <a:lnTo>
                      <a:pt x="53" y="17"/>
                    </a:lnTo>
                    <a:lnTo>
                      <a:pt x="104" y="21"/>
                    </a:lnTo>
                    <a:lnTo>
                      <a:pt x="187" y="17"/>
                    </a:lnTo>
                    <a:lnTo>
                      <a:pt x="192" y="23"/>
                    </a:lnTo>
                    <a:lnTo>
                      <a:pt x="203" y="25"/>
                    </a:lnTo>
                    <a:lnTo>
                      <a:pt x="203" y="14"/>
                    </a:lnTo>
                    <a:lnTo>
                      <a:pt x="219" y="10"/>
                    </a:lnTo>
                    <a:lnTo>
                      <a:pt x="230" y="1"/>
                    </a:lnTo>
                    <a:close/>
                    <a:moveTo>
                      <a:pt x="230" y="0"/>
                    </a:moveTo>
                    <a:lnTo>
                      <a:pt x="229" y="0"/>
                    </a:lnTo>
                    <a:lnTo>
                      <a:pt x="219" y="10"/>
                    </a:lnTo>
                    <a:lnTo>
                      <a:pt x="203" y="13"/>
                    </a:lnTo>
                    <a:lnTo>
                      <a:pt x="202" y="14"/>
                    </a:lnTo>
                    <a:lnTo>
                      <a:pt x="202" y="14"/>
                    </a:lnTo>
                    <a:lnTo>
                      <a:pt x="202" y="25"/>
                    </a:lnTo>
                    <a:lnTo>
                      <a:pt x="193" y="22"/>
                    </a:lnTo>
                    <a:lnTo>
                      <a:pt x="187" y="17"/>
                    </a:lnTo>
                    <a:lnTo>
                      <a:pt x="187" y="17"/>
                    </a:lnTo>
                    <a:lnTo>
                      <a:pt x="187" y="17"/>
                    </a:lnTo>
                    <a:lnTo>
                      <a:pt x="104" y="21"/>
                    </a:lnTo>
                    <a:lnTo>
                      <a:pt x="53" y="17"/>
                    </a:lnTo>
                    <a:lnTo>
                      <a:pt x="52" y="17"/>
                    </a:lnTo>
                    <a:lnTo>
                      <a:pt x="52" y="17"/>
                    </a:lnTo>
                    <a:lnTo>
                      <a:pt x="50" y="53"/>
                    </a:lnTo>
                    <a:lnTo>
                      <a:pt x="35" y="56"/>
                    </a:lnTo>
                    <a:lnTo>
                      <a:pt x="35" y="56"/>
                    </a:lnTo>
                    <a:lnTo>
                      <a:pt x="35" y="56"/>
                    </a:lnTo>
                    <a:lnTo>
                      <a:pt x="34" y="127"/>
                    </a:lnTo>
                    <a:lnTo>
                      <a:pt x="12" y="130"/>
                    </a:lnTo>
                    <a:lnTo>
                      <a:pt x="11" y="130"/>
                    </a:lnTo>
                    <a:lnTo>
                      <a:pt x="11" y="131"/>
                    </a:lnTo>
                    <a:lnTo>
                      <a:pt x="13" y="143"/>
                    </a:lnTo>
                    <a:lnTo>
                      <a:pt x="9" y="149"/>
                    </a:lnTo>
                    <a:lnTo>
                      <a:pt x="9" y="149"/>
                    </a:lnTo>
                    <a:lnTo>
                      <a:pt x="9" y="149"/>
                    </a:lnTo>
                    <a:lnTo>
                      <a:pt x="4" y="172"/>
                    </a:lnTo>
                    <a:lnTo>
                      <a:pt x="0" y="178"/>
                    </a:lnTo>
                    <a:lnTo>
                      <a:pt x="0" y="178"/>
                    </a:lnTo>
                    <a:lnTo>
                      <a:pt x="0" y="179"/>
                    </a:lnTo>
                    <a:lnTo>
                      <a:pt x="9" y="187"/>
                    </a:lnTo>
                    <a:lnTo>
                      <a:pt x="9" y="196"/>
                    </a:lnTo>
                    <a:lnTo>
                      <a:pt x="9" y="196"/>
                    </a:lnTo>
                    <a:lnTo>
                      <a:pt x="9" y="196"/>
                    </a:lnTo>
                    <a:lnTo>
                      <a:pt x="21" y="204"/>
                    </a:lnTo>
                    <a:lnTo>
                      <a:pt x="22" y="210"/>
                    </a:lnTo>
                    <a:lnTo>
                      <a:pt x="20" y="215"/>
                    </a:lnTo>
                    <a:lnTo>
                      <a:pt x="20" y="215"/>
                    </a:lnTo>
                    <a:lnTo>
                      <a:pt x="21" y="215"/>
                    </a:lnTo>
                    <a:lnTo>
                      <a:pt x="30" y="228"/>
                    </a:lnTo>
                    <a:lnTo>
                      <a:pt x="28" y="248"/>
                    </a:lnTo>
                    <a:lnTo>
                      <a:pt x="28" y="248"/>
                    </a:lnTo>
                    <a:lnTo>
                      <a:pt x="29" y="248"/>
                    </a:lnTo>
                    <a:lnTo>
                      <a:pt x="39" y="252"/>
                    </a:lnTo>
                    <a:lnTo>
                      <a:pt x="45" y="261"/>
                    </a:lnTo>
                    <a:lnTo>
                      <a:pt x="45" y="261"/>
                    </a:lnTo>
                    <a:lnTo>
                      <a:pt x="45" y="261"/>
                    </a:lnTo>
                    <a:lnTo>
                      <a:pt x="54" y="264"/>
                    </a:lnTo>
                    <a:lnTo>
                      <a:pt x="68" y="276"/>
                    </a:lnTo>
                    <a:lnTo>
                      <a:pt x="69" y="289"/>
                    </a:lnTo>
                    <a:lnTo>
                      <a:pt x="69" y="289"/>
                    </a:lnTo>
                    <a:lnTo>
                      <a:pt x="69" y="289"/>
                    </a:lnTo>
                    <a:lnTo>
                      <a:pt x="87" y="300"/>
                    </a:lnTo>
                    <a:lnTo>
                      <a:pt x="93" y="308"/>
                    </a:lnTo>
                    <a:lnTo>
                      <a:pt x="99" y="318"/>
                    </a:lnTo>
                    <a:lnTo>
                      <a:pt x="99" y="319"/>
                    </a:lnTo>
                    <a:lnTo>
                      <a:pt x="100" y="319"/>
                    </a:lnTo>
                    <a:lnTo>
                      <a:pt x="109" y="319"/>
                    </a:lnTo>
                    <a:lnTo>
                      <a:pt x="109" y="319"/>
                    </a:lnTo>
                    <a:lnTo>
                      <a:pt x="109" y="318"/>
                    </a:lnTo>
                    <a:lnTo>
                      <a:pt x="112" y="315"/>
                    </a:lnTo>
                    <a:lnTo>
                      <a:pt x="124" y="319"/>
                    </a:lnTo>
                    <a:lnTo>
                      <a:pt x="124" y="319"/>
                    </a:lnTo>
                    <a:lnTo>
                      <a:pt x="124" y="319"/>
                    </a:lnTo>
                    <a:lnTo>
                      <a:pt x="132" y="317"/>
                    </a:lnTo>
                    <a:lnTo>
                      <a:pt x="146" y="333"/>
                    </a:lnTo>
                    <a:lnTo>
                      <a:pt x="146" y="333"/>
                    </a:lnTo>
                    <a:lnTo>
                      <a:pt x="146" y="333"/>
                    </a:lnTo>
                    <a:lnTo>
                      <a:pt x="154" y="329"/>
                    </a:lnTo>
                    <a:lnTo>
                      <a:pt x="166" y="333"/>
                    </a:lnTo>
                    <a:lnTo>
                      <a:pt x="166" y="333"/>
                    </a:lnTo>
                    <a:lnTo>
                      <a:pt x="166" y="333"/>
                    </a:lnTo>
                    <a:lnTo>
                      <a:pt x="191" y="331"/>
                    </a:lnTo>
                    <a:lnTo>
                      <a:pt x="191" y="331"/>
                    </a:lnTo>
                    <a:lnTo>
                      <a:pt x="191" y="331"/>
                    </a:lnTo>
                    <a:lnTo>
                      <a:pt x="203" y="319"/>
                    </a:lnTo>
                    <a:lnTo>
                      <a:pt x="235" y="315"/>
                    </a:lnTo>
                    <a:lnTo>
                      <a:pt x="235" y="314"/>
                    </a:lnTo>
                    <a:lnTo>
                      <a:pt x="235" y="314"/>
                    </a:lnTo>
                    <a:lnTo>
                      <a:pt x="221" y="300"/>
                    </a:lnTo>
                    <a:lnTo>
                      <a:pt x="214" y="283"/>
                    </a:lnTo>
                    <a:lnTo>
                      <a:pt x="214" y="283"/>
                    </a:lnTo>
                    <a:lnTo>
                      <a:pt x="214" y="283"/>
                    </a:lnTo>
                    <a:lnTo>
                      <a:pt x="193" y="253"/>
                    </a:lnTo>
                    <a:lnTo>
                      <a:pt x="206" y="238"/>
                    </a:lnTo>
                    <a:lnTo>
                      <a:pt x="206" y="238"/>
                    </a:lnTo>
                    <a:lnTo>
                      <a:pt x="206" y="238"/>
                    </a:lnTo>
                    <a:lnTo>
                      <a:pt x="206" y="215"/>
                    </a:lnTo>
                    <a:lnTo>
                      <a:pt x="221" y="208"/>
                    </a:lnTo>
                    <a:lnTo>
                      <a:pt x="221" y="208"/>
                    </a:lnTo>
                    <a:lnTo>
                      <a:pt x="221" y="208"/>
                    </a:lnTo>
                    <a:lnTo>
                      <a:pt x="224" y="190"/>
                    </a:lnTo>
                    <a:lnTo>
                      <a:pt x="242" y="187"/>
                    </a:lnTo>
                    <a:lnTo>
                      <a:pt x="242" y="187"/>
                    </a:lnTo>
                    <a:lnTo>
                      <a:pt x="242" y="187"/>
                    </a:lnTo>
                    <a:lnTo>
                      <a:pt x="244" y="153"/>
                    </a:lnTo>
                    <a:lnTo>
                      <a:pt x="247" y="125"/>
                    </a:lnTo>
                    <a:lnTo>
                      <a:pt x="257" y="107"/>
                    </a:lnTo>
                    <a:lnTo>
                      <a:pt x="284" y="92"/>
                    </a:lnTo>
                    <a:lnTo>
                      <a:pt x="285" y="91"/>
                    </a:lnTo>
                    <a:lnTo>
                      <a:pt x="284" y="91"/>
                    </a:lnTo>
                    <a:lnTo>
                      <a:pt x="258" y="68"/>
                    </a:lnTo>
                    <a:lnTo>
                      <a:pt x="258" y="56"/>
                    </a:lnTo>
                    <a:lnTo>
                      <a:pt x="257" y="28"/>
                    </a:lnTo>
                    <a:lnTo>
                      <a:pt x="257" y="27"/>
                    </a:lnTo>
                    <a:lnTo>
                      <a:pt x="257" y="27"/>
                    </a:lnTo>
                    <a:lnTo>
                      <a:pt x="249" y="15"/>
                    </a:lnTo>
                    <a:lnTo>
                      <a:pt x="249" y="14"/>
                    </a:lnTo>
                    <a:lnTo>
                      <a:pt x="249" y="14"/>
                    </a:lnTo>
                    <a:lnTo>
                      <a:pt x="230" y="0"/>
                    </a:lnTo>
                    <a:lnTo>
                      <a:pt x="230" y="0"/>
                    </a:lnTo>
                    <a:lnTo>
                      <a:pt x="23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3" name="Google Shape;1123;p14"/>
              <p:cNvSpPr/>
              <p:nvPr/>
            </p:nvSpPr>
            <p:spPr>
              <a:xfrm>
                <a:off x="3372" y="1941"/>
                <a:ext cx="285" cy="333"/>
              </a:xfrm>
              <a:custGeom>
                <a:rect b="b" l="l" r="r" t="t"/>
                <a:pathLst>
                  <a:path extrusionOk="0" h="333" w="285">
                    <a:moveTo>
                      <a:pt x="230" y="1"/>
                    </a:moveTo>
                    <a:lnTo>
                      <a:pt x="249" y="15"/>
                    </a:lnTo>
                    <a:lnTo>
                      <a:pt x="257" y="28"/>
                    </a:lnTo>
                    <a:lnTo>
                      <a:pt x="257" y="56"/>
                    </a:lnTo>
                    <a:lnTo>
                      <a:pt x="257" y="68"/>
                    </a:lnTo>
                    <a:lnTo>
                      <a:pt x="284" y="91"/>
                    </a:lnTo>
                    <a:lnTo>
                      <a:pt x="257" y="107"/>
                    </a:lnTo>
                    <a:lnTo>
                      <a:pt x="246" y="125"/>
                    </a:lnTo>
                    <a:lnTo>
                      <a:pt x="243" y="153"/>
                    </a:lnTo>
                    <a:lnTo>
                      <a:pt x="242" y="187"/>
                    </a:lnTo>
                    <a:lnTo>
                      <a:pt x="224" y="190"/>
                    </a:lnTo>
                    <a:lnTo>
                      <a:pt x="221" y="208"/>
                    </a:lnTo>
                    <a:lnTo>
                      <a:pt x="206" y="215"/>
                    </a:lnTo>
                    <a:lnTo>
                      <a:pt x="205" y="238"/>
                    </a:lnTo>
                    <a:lnTo>
                      <a:pt x="192" y="253"/>
                    </a:lnTo>
                    <a:lnTo>
                      <a:pt x="213" y="283"/>
                    </a:lnTo>
                    <a:lnTo>
                      <a:pt x="221" y="300"/>
                    </a:lnTo>
                    <a:lnTo>
                      <a:pt x="235" y="314"/>
                    </a:lnTo>
                    <a:lnTo>
                      <a:pt x="202" y="318"/>
                    </a:lnTo>
                    <a:lnTo>
                      <a:pt x="191" y="331"/>
                    </a:lnTo>
                    <a:lnTo>
                      <a:pt x="166" y="332"/>
                    </a:lnTo>
                    <a:lnTo>
                      <a:pt x="154" y="328"/>
                    </a:lnTo>
                    <a:lnTo>
                      <a:pt x="146" y="332"/>
                    </a:lnTo>
                    <a:lnTo>
                      <a:pt x="132" y="317"/>
                    </a:lnTo>
                    <a:lnTo>
                      <a:pt x="124" y="318"/>
                    </a:lnTo>
                    <a:lnTo>
                      <a:pt x="112" y="314"/>
                    </a:lnTo>
                    <a:lnTo>
                      <a:pt x="109" y="318"/>
                    </a:lnTo>
                    <a:lnTo>
                      <a:pt x="100" y="318"/>
                    </a:lnTo>
                    <a:lnTo>
                      <a:pt x="93" y="307"/>
                    </a:lnTo>
                    <a:lnTo>
                      <a:pt x="88" y="300"/>
                    </a:lnTo>
                    <a:lnTo>
                      <a:pt x="69" y="289"/>
                    </a:lnTo>
                    <a:lnTo>
                      <a:pt x="68" y="276"/>
                    </a:lnTo>
                    <a:lnTo>
                      <a:pt x="54" y="263"/>
                    </a:lnTo>
                    <a:lnTo>
                      <a:pt x="45" y="261"/>
                    </a:lnTo>
                    <a:lnTo>
                      <a:pt x="39" y="252"/>
                    </a:lnTo>
                    <a:lnTo>
                      <a:pt x="29" y="248"/>
                    </a:lnTo>
                    <a:lnTo>
                      <a:pt x="30" y="228"/>
                    </a:lnTo>
                    <a:lnTo>
                      <a:pt x="21" y="215"/>
                    </a:lnTo>
                    <a:lnTo>
                      <a:pt x="23" y="210"/>
                    </a:lnTo>
                    <a:lnTo>
                      <a:pt x="21" y="204"/>
                    </a:lnTo>
                    <a:lnTo>
                      <a:pt x="9" y="196"/>
                    </a:lnTo>
                    <a:lnTo>
                      <a:pt x="9" y="187"/>
                    </a:lnTo>
                    <a:lnTo>
                      <a:pt x="0" y="178"/>
                    </a:lnTo>
                    <a:lnTo>
                      <a:pt x="4" y="172"/>
                    </a:lnTo>
                    <a:lnTo>
                      <a:pt x="9" y="149"/>
                    </a:lnTo>
                    <a:lnTo>
                      <a:pt x="13" y="143"/>
                    </a:lnTo>
                    <a:lnTo>
                      <a:pt x="12" y="131"/>
                    </a:lnTo>
                    <a:lnTo>
                      <a:pt x="35" y="128"/>
                    </a:lnTo>
                    <a:lnTo>
                      <a:pt x="35" y="56"/>
                    </a:lnTo>
                    <a:lnTo>
                      <a:pt x="50" y="54"/>
                    </a:lnTo>
                    <a:lnTo>
                      <a:pt x="53" y="17"/>
                    </a:lnTo>
                    <a:lnTo>
                      <a:pt x="104" y="21"/>
                    </a:lnTo>
                    <a:lnTo>
                      <a:pt x="187" y="17"/>
                    </a:lnTo>
                    <a:lnTo>
                      <a:pt x="192" y="23"/>
                    </a:lnTo>
                    <a:lnTo>
                      <a:pt x="203" y="25"/>
                    </a:lnTo>
                    <a:lnTo>
                      <a:pt x="203" y="14"/>
                    </a:lnTo>
                    <a:lnTo>
                      <a:pt x="219" y="10"/>
                    </a:lnTo>
                    <a:lnTo>
                      <a:pt x="230" y="1"/>
                    </a:lnTo>
                    <a:moveTo>
                      <a:pt x="230" y="0"/>
                    </a:moveTo>
                    <a:lnTo>
                      <a:pt x="229" y="0"/>
                    </a:lnTo>
                    <a:lnTo>
                      <a:pt x="219" y="10"/>
                    </a:lnTo>
                    <a:lnTo>
                      <a:pt x="203" y="13"/>
                    </a:lnTo>
                    <a:lnTo>
                      <a:pt x="202" y="14"/>
                    </a:lnTo>
                    <a:lnTo>
                      <a:pt x="202" y="14"/>
                    </a:lnTo>
                    <a:lnTo>
                      <a:pt x="202" y="25"/>
                    </a:lnTo>
                    <a:lnTo>
                      <a:pt x="193" y="22"/>
                    </a:lnTo>
                    <a:lnTo>
                      <a:pt x="187" y="17"/>
                    </a:lnTo>
                    <a:lnTo>
                      <a:pt x="187" y="17"/>
                    </a:lnTo>
                    <a:lnTo>
                      <a:pt x="187" y="17"/>
                    </a:lnTo>
                    <a:lnTo>
                      <a:pt x="104" y="21"/>
                    </a:lnTo>
                    <a:lnTo>
                      <a:pt x="53" y="17"/>
                    </a:lnTo>
                    <a:lnTo>
                      <a:pt x="52" y="17"/>
                    </a:lnTo>
                    <a:lnTo>
                      <a:pt x="52" y="17"/>
                    </a:lnTo>
                    <a:lnTo>
                      <a:pt x="50" y="53"/>
                    </a:lnTo>
                    <a:lnTo>
                      <a:pt x="35" y="56"/>
                    </a:lnTo>
                    <a:lnTo>
                      <a:pt x="35" y="56"/>
                    </a:lnTo>
                    <a:lnTo>
                      <a:pt x="35" y="56"/>
                    </a:lnTo>
                    <a:lnTo>
                      <a:pt x="34" y="127"/>
                    </a:lnTo>
                    <a:lnTo>
                      <a:pt x="12" y="130"/>
                    </a:lnTo>
                    <a:lnTo>
                      <a:pt x="11" y="130"/>
                    </a:lnTo>
                    <a:lnTo>
                      <a:pt x="11" y="131"/>
                    </a:lnTo>
                    <a:lnTo>
                      <a:pt x="13" y="143"/>
                    </a:lnTo>
                    <a:lnTo>
                      <a:pt x="9" y="149"/>
                    </a:lnTo>
                    <a:lnTo>
                      <a:pt x="9" y="149"/>
                    </a:lnTo>
                    <a:lnTo>
                      <a:pt x="9" y="149"/>
                    </a:lnTo>
                    <a:lnTo>
                      <a:pt x="4" y="172"/>
                    </a:lnTo>
                    <a:lnTo>
                      <a:pt x="0" y="178"/>
                    </a:lnTo>
                    <a:lnTo>
                      <a:pt x="0" y="178"/>
                    </a:lnTo>
                    <a:lnTo>
                      <a:pt x="0" y="179"/>
                    </a:lnTo>
                    <a:lnTo>
                      <a:pt x="9" y="187"/>
                    </a:lnTo>
                    <a:lnTo>
                      <a:pt x="9" y="196"/>
                    </a:lnTo>
                    <a:lnTo>
                      <a:pt x="9" y="196"/>
                    </a:lnTo>
                    <a:lnTo>
                      <a:pt x="9" y="196"/>
                    </a:lnTo>
                    <a:lnTo>
                      <a:pt x="21" y="204"/>
                    </a:lnTo>
                    <a:lnTo>
                      <a:pt x="22" y="210"/>
                    </a:lnTo>
                    <a:lnTo>
                      <a:pt x="20" y="215"/>
                    </a:lnTo>
                    <a:lnTo>
                      <a:pt x="20" y="215"/>
                    </a:lnTo>
                    <a:lnTo>
                      <a:pt x="21" y="215"/>
                    </a:lnTo>
                    <a:lnTo>
                      <a:pt x="30" y="228"/>
                    </a:lnTo>
                    <a:lnTo>
                      <a:pt x="28" y="248"/>
                    </a:lnTo>
                    <a:lnTo>
                      <a:pt x="28" y="248"/>
                    </a:lnTo>
                    <a:lnTo>
                      <a:pt x="29" y="248"/>
                    </a:lnTo>
                    <a:lnTo>
                      <a:pt x="39" y="252"/>
                    </a:lnTo>
                    <a:lnTo>
                      <a:pt x="45" y="261"/>
                    </a:lnTo>
                    <a:lnTo>
                      <a:pt x="45" y="261"/>
                    </a:lnTo>
                    <a:lnTo>
                      <a:pt x="45" y="261"/>
                    </a:lnTo>
                    <a:lnTo>
                      <a:pt x="54" y="264"/>
                    </a:lnTo>
                    <a:lnTo>
                      <a:pt x="68" y="276"/>
                    </a:lnTo>
                    <a:lnTo>
                      <a:pt x="69" y="289"/>
                    </a:lnTo>
                    <a:lnTo>
                      <a:pt x="69" y="289"/>
                    </a:lnTo>
                    <a:lnTo>
                      <a:pt x="69" y="289"/>
                    </a:lnTo>
                    <a:lnTo>
                      <a:pt x="87" y="300"/>
                    </a:lnTo>
                    <a:lnTo>
                      <a:pt x="93" y="308"/>
                    </a:lnTo>
                    <a:lnTo>
                      <a:pt x="99" y="318"/>
                    </a:lnTo>
                    <a:lnTo>
                      <a:pt x="99" y="319"/>
                    </a:lnTo>
                    <a:lnTo>
                      <a:pt x="100" y="319"/>
                    </a:lnTo>
                    <a:lnTo>
                      <a:pt x="109" y="319"/>
                    </a:lnTo>
                    <a:lnTo>
                      <a:pt x="109" y="319"/>
                    </a:lnTo>
                    <a:lnTo>
                      <a:pt x="109" y="318"/>
                    </a:lnTo>
                    <a:lnTo>
                      <a:pt x="112" y="315"/>
                    </a:lnTo>
                    <a:lnTo>
                      <a:pt x="124" y="319"/>
                    </a:lnTo>
                    <a:lnTo>
                      <a:pt x="124" y="319"/>
                    </a:lnTo>
                    <a:lnTo>
                      <a:pt x="124" y="319"/>
                    </a:lnTo>
                    <a:lnTo>
                      <a:pt x="132" y="317"/>
                    </a:lnTo>
                    <a:lnTo>
                      <a:pt x="146" y="333"/>
                    </a:lnTo>
                    <a:lnTo>
                      <a:pt x="146" y="333"/>
                    </a:lnTo>
                    <a:lnTo>
                      <a:pt x="146" y="333"/>
                    </a:lnTo>
                    <a:lnTo>
                      <a:pt x="154" y="329"/>
                    </a:lnTo>
                    <a:lnTo>
                      <a:pt x="166" y="333"/>
                    </a:lnTo>
                    <a:lnTo>
                      <a:pt x="166" y="333"/>
                    </a:lnTo>
                    <a:lnTo>
                      <a:pt x="166" y="333"/>
                    </a:lnTo>
                    <a:lnTo>
                      <a:pt x="191" y="331"/>
                    </a:lnTo>
                    <a:lnTo>
                      <a:pt x="191" y="331"/>
                    </a:lnTo>
                    <a:lnTo>
                      <a:pt x="191" y="331"/>
                    </a:lnTo>
                    <a:lnTo>
                      <a:pt x="203" y="319"/>
                    </a:lnTo>
                    <a:lnTo>
                      <a:pt x="235" y="315"/>
                    </a:lnTo>
                    <a:lnTo>
                      <a:pt x="235" y="314"/>
                    </a:lnTo>
                    <a:lnTo>
                      <a:pt x="235" y="314"/>
                    </a:lnTo>
                    <a:lnTo>
                      <a:pt x="221" y="300"/>
                    </a:lnTo>
                    <a:lnTo>
                      <a:pt x="214" y="283"/>
                    </a:lnTo>
                    <a:lnTo>
                      <a:pt x="214" y="283"/>
                    </a:lnTo>
                    <a:lnTo>
                      <a:pt x="214" y="283"/>
                    </a:lnTo>
                    <a:lnTo>
                      <a:pt x="193" y="253"/>
                    </a:lnTo>
                    <a:lnTo>
                      <a:pt x="206" y="238"/>
                    </a:lnTo>
                    <a:lnTo>
                      <a:pt x="206" y="238"/>
                    </a:lnTo>
                    <a:lnTo>
                      <a:pt x="206" y="238"/>
                    </a:lnTo>
                    <a:lnTo>
                      <a:pt x="206" y="215"/>
                    </a:lnTo>
                    <a:lnTo>
                      <a:pt x="221" y="208"/>
                    </a:lnTo>
                    <a:lnTo>
                      <a:pt x="221" y="208"/>
                    </a:lnTo>
                    <a:lnTo>
                      <a:pt x="221" y="208"/>
                    </a:lnTo>
                    <a:lnTo>
                      <a:pt x="224" y="190"/>
                    </a:lnTo>
                    <a:lnTo>
                      <a:pt x="242" y="187"/>
                    </a:lnTo>
                    <a:lnTo>
                      <a:pt x="242" y="187"/>
                    </a:lnTo>
                    <a:lnTo>
                      <a:pt x="242" y="187"/>
                    </a:lnTo>
                    <a:lnTo>
                      <a:pt x="244" y="153"/>
                    </a:lnTo>
                    <a:lnTo>
                      <a:pt x="247" y="125"/>
                    </a:lnTo>
                    <a:lnTo>
                      <a:pt x="257" y="107"/>
                    </a:lnTo>
                    <a:lnTo>
                      <a:pt x="284" y="92"/>
                    </a:lnTo>
                    <a:lnTo>
                      <a:pt x="285" y="91"/>
                    </a:lnTo>
                    <a:lnTo>
                      <a:pt x="284" y="91"/>
                    </a:lnTo>
                    <a:lnTo>
                      <a:pt x="258" y="68"/>
                    </a:lnTo>
                    <a:lnTo>
                      <a:pt x="258" y="56"/>
                    </a:lnTo>
                    <a:lnTo>
                      <a:pt x="257" y="28"/>
                    </a:lnTo>
                    <a:lnTo>
                      <a:pt x="257" y="27"/>
                    </a:lnTo>
                    <a:lnTo>
                      <a:pt x="257" y="27"/>
                    </a:lnTo>
                    <a:lnTo>
                      <a:pt x="249" y="15"/>
                    </a:lnTo>
                    <a:lnTo>
                      <a:pt x="249" y="14"/>
                    </a:lnTo>
                    <a:lnTo>
                      <a:pt x="249" y="14"/>
                    </a:lnTo>
                    <a:lnTo>
                      <a:pt x="230" y="0"/>
                    </a:lnTo>
                    <a:lnTo>
                      <a:pt x="230" y="0"/>
                    </a:lnTo>
                    <a:lnTo>
                      <a:pt x="23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4" name="Google Shape;1124;p14"/>
              <p:cNvSpPr/>
              <p:nvPr/>
            </p:nvSpPr>
            <p:spPr>
              <a:xfrm>
                <a:off x="3615" y="2032"/>
                <a:ext cx="112" cy="99"/>
              </a:xfrm>
              <a:custGeom>
                <a:rect b="b" l="l" r="r" t="t"/>
                <a:pathLst>
                  <a:path extrusionOk="0" h="99" w="112">
                    <a:moveTo>
                      <a:pt x="82" y="75"/>
                    </a:moveTo>
                    <a:lnTo>
                      <a:pt x="62" y="65"/>
                    </a:lnTo>
                    <a:lnTo>
                      <a:pt x="47" y="59"/>
                    </a:lnTo>
                    <a:lnTo>
                      <a:pt x="0" y="62"/>
                    </a:lnTo>
                    <a:lnTo>
                      <a:pt x="3" y="34"/>
                    </a:lnTo>
                    <a:lnTo>
                      <a:pt x="13" y="16"/>
                    </a:lnTo>
                    <a:lnTo>
                      <a:pt x="41" y="0"/>
                    </a:lnTo>
                    <a:lnTo>
                      <a:pt x="47" y="22"/>
                    </a:lnTo>
                    <a:lnTo>
                      <a:pt x="59" y="44"/>
                    </a:lnTo>
                    <a:lnTo>
                      <a:pt x="67" y="48"/>
                    </a:lnTo>
                    <a:lnTo>
                      <a:pt x="90" y="62"/>
                    </a:lnTo>
                    <a:lnTo>
                      <a:pt x="112" y="87"/>
                    </a:lnTo>
                    <a:lnTo>
                      <a:pt x="106" y="96"/>
                    </a:lnTo>
                    <a:lnTo>
                      <a:pt x="98" y="99"/>
                    </a:lnTo>
                    <a:lnTo>
                      <a:pt x="82" y="7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5" name="Google Shape;1125;p14"/>
              <p:cNvSpPr/>
              <p:nvPr/>
            </p:nvSpPr>
            <p:spPr>
              <a:xfrm>
                <a:off x="3615" y="2032"/>
                <a:ext cx="113" cy="99"/>
              </a:xfrm>
              <a:custGeom>
                <a:rect b="b" l="l" r="r" t="t"/>
                <a:pathLst>
                  <a:path extrusionOk="0" h="99" w="113">
                    <a:moveTo>
                      <a:pt x="41" y="0"/>
                    </a:moveTo>
                    <a:lnTo>
                      <a:pt x="47" y="22"/>
                    </a:lnTo>
                    <a:lnTo>
                      <a:pt x="59" y="44"/>
                    </a:lnTo>
                    <a:lnTo>
                      <a:pt x="67" y="48"/>
                    </a:lnTo>
                    <a:lnTo>
                      <a:pt x="90" y="62"/>
                    </a:lnTo>
                    <a:lnTo>
                      <a:pt x="112" y="87"/>
                    </a:lnTo>
                    <a:lnTo>
                      <a:pt x="106" y="96"/>
                    </a:lnTo>
                    <a:lnTo>
                      <a:pt x="98" y="99"/>
                    </a:lnTo>
                    <a:lnTo>
                      <a:pt x="82" y="75"/>
                    </a:lnTo>
                    <a:lnTo>
                      <a:pt x="62" y="65"/>
                    </a:lnTo>
                    <a:lnTo>
                      <a:pt x="47" y="59"/>
                    </a:lnTo>
                    <a:lnTo>
                      <a:pt x="0" y="62"/>
                    </a:lnTo>
                    <a:lnTo>
                      <a:pt x="3" y="34"/>
                    </a:lnTo>
                    <a:lnTo>
                      <a:pt x="14" y="16"/>
                    </a:lnTo>
                    <a:lnTo>
                      <a:pt x="41" y="0"/>
                    </a:lnTo>
                    <a:close/>
                    <a:moveTo>
                      <a:pt x="41" y="0"/>
                    </a:moveTo>
                    <a:lnTo>
                      <a:pt x="41" y="0"/>
                    </a:lnTo>
                    <a:lnTo>
                      <a:pt x="13" y="15"/>
                    </a:lnTo>
                    <a:lnTo>
                      <a:pt x="13" y="15"/>
                    </a:lnTo>
                    <a:lnTo>
                      <a:pt x="13" y="15"/>
                    </a:lnTo>
                    <a:lnTo>
                      <a:pt x="3" y="34"/>
                    </a:lnTo>
                    <a:lnTo>
                      <a:pt x="3" y="34"/>
                    </a:lnTo>
                    <a:lnTo>
                      <a:pt x="3" y="34"/>
                    </a:lnTo>
                    <a:lnTo>
                      <a:pt x="0" y="62"/>
                    </a:lnTo>
                    <a:lnTo>
                      <a:pt x="0" y="63"/>
                    </a:lnTo>
                    <a:lnTo>
                      <a:pt x="0" y="63"/>
                    </a:lnTo>
                    <a:lnTo>
                      <a:pt x="47" y="59"/>
                    </a:lnTo>
                    <a:lnTo>
                      <a:pt x="62" y="65"/>
                    </a:lnTo>
                    <a:lnTo>
                      <a:pt x="82" y="75"/>
                    </a:lnTo>
                    <a:lnTo>
                      <a:pt x="98" y="99"/>
                    </a:lnTo>
                    <a:lnTo>
                      <a:pt x="98" y="99"/>
                    </a:lnTo>
                    <a:lnTo>
                      <a:pt x="99" y="99"/>
                    </a:lnTo>
                    <a:lnTo>
                      <a:pt x="106" y="97"/>
                    </a:lnTo>
                    <a:lnTo>
                      <a:pt x="106" y="97"/>
                    </a:lnTo>
                    <a:lnTo>
                      <a:pt x="106" y="96"/>
                    </a:lnTo>
                    <a:lnTo>
                      <a:pt x="113" y="88"/>
                    </a:lnTo>
                    <a:lnTo>
                      <a:pt x="113" y="87"/>
                    </a:lnTo>
                    <a:lnTo>
                      <a:pt x="112" y="87"/>
                    </a:lnTo>
                    <a:lnTo>
                      <a:pt x="90" y="62"/>
                    </a:lnTo>
                    <a:lnTo>
                      <a:pt x="90" y="62"/>
                    </a:lnTo>
                    <a:lnTo>
                      <a:pt x="90" y="62"/>
                    </a:lnTo>
                    <a:lnTo>
                      <a:pt x="67" y="48"/>
                    </a:lnTo>
                    <a:lnTo>
                      <a:pt x="67" y="48"/>
                    </a:lnTo>
                    <a:lnTo>
                      <a:pt x="67" y="48"/>
                    </a:lnTo>
                    <a:lnTo>
                      <a:pt x="59" y="44"/>
                    </a:lnTo>
                    <a:lnTo>
                      <a:pt x="48" y="22"/>
                    </a:lnTo>
                    <a:lnTo>
                      <a:pt x="41" y="0"/>
                    </a:lnTo>
                    <a:lnTo>
                      <a:pt x="41" y="0"/>
                    </a:lnTo>
                    <a:lnTo>
                      <a:pt x="4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6" name="Google Shape;1126;p14"/>
              <p:cNvSpPr/>
              <p:nvPr/>
            </p:nvSpPr>
            <p:spPr>
              <a:xfrm>
                <a:off x="3615" y="2032"/>
                <a:ext cx="113" cy="99"/>
              </a:xfrm>
              <a:custGeom>
                <a:rect b="b" l="l" r="r" t="t"/>
                <a:pathLst>
                  <a:path extrusionOk="0" h="99" w="113">
                    <a:moveTo>
                      <a:pt x="41" y="0"/>
                    </a:moveTo>
                    <a:lnTo>
                      <a:pt x="47" y="22"/>
                    </a:lnTo>
                    <a:lnTo>
                      <a:pt x="59" y="44"/>
                    </a:lnTo>
                    <a:lnTo>
                      <a:pt x="67" y="48"/>
                    </a:lnTo>
                    <a:lnTo>
                      <a:pt x="90" y="62"/>
                    </a:lnTo>
                    <a:lnTo>
                      <a:pt x="112" y="87"/>
                    </a:lnTo>
                    <a:lnTo>
                      <a:pt x="106" y="96"/>
                    </a:lnTo>
                    <a:lnTo>
                      <a:pt x="98" y="99"/>
                    </a:lnTo>
                    <a:lnTo>
                      <a:pt x="82" y="75"/>
                    </a:lnTo>
                    <a:lnTo>
                      <a:pt x="62" y="65"/>
                    </a:lnTo>
                    <a:lnTo>
                      <a:pt x="47" y="59"/>
                    </a:lnTo>
                    <a:lnTo>
                      <a:pt x="0" y="62"/>
                    </a:lnTo>
                    <a:lnTo>
                      <a:pt x="3" y="34"/>
                    </a:lnTo>
                    <a:lnTo>
                      <a:pt x="14" y="16"/>
                    </a:lnTo>
                    <a:lnTo>
                      <a:pt x="41" y="0"/>
                    </a:lnTo>
                    <a:moveTo>
                      <a:pt x="41" y="0"/>
                    </a:moveTo>
                    <a:lnTo>
                      <a:pt x="41" y="0"/>
                    </a:lnTo>
                    <a:lnTo>
                      <a:pt x="13" y="15"/>
                    </a:lnTo>
                    <a:lnTo>
                      <a:pt x="13" y="15"/>
                    </a:lnTo>
                    <a:lnTo>
                      <a:pt x="13" y="15"/>
                    </a:lnTo>
                    <a:lnTo>
                      <a:pt x="3" y="34"/>
                    </a:lnTo>
                    <a:lnTo>
                      <a:pt x="3" y="34"/>
                    </a:lnTo>
                    <a:lnTo>
                      <a:pt x="3" y="34"/>
                    </a:lnTo>
                    <a:lnTo>
                      <a:pt x="0" y="62"/>
                    </a:lnTo>
                    <a:lnTo>
                      <a:pt x="0" y="63"/>
                    </a:lnTo>
                    <a:lnTo>
                      <a:pt x="0" y="63"/>
                    </a:lnTo>
                    <a:lnTo>
                      <a:pt x="47" y="59"/>
                    </a:lnTo>
                    <a:lnTo>
                      <a:pt x="62" y="65"/>
                    </a:lnTo>
                    <a:lnTo>
                      <a:pt x="82" y="75"/>
                    </a:lnTo>
                    <a:lnTo>
                      <a:pt x="98" y="99"/>
                    </a:lnTo>
                    <a:lnTo>
                      <a:pt x="98" y="99"/>
                    </a:lnTo>
                    <a:lnTo>
                      <a:pt x="99" y="99"/>
                    </a:lnTo>
                    <a:lnTo>
                      <a:pt x="106" y="97"/>
                    </a:lnTo>
                    <a:lnTo>
                      <a:pt x="106" y="97"/>
                    </a:lnTo>
                    <a:lnTo>
                      <a:pt x="106" y="96"/>
                    </a:lnTo>
                    <a:lnTo>
                      <a:pt x="113" y="88"/>
                    </a:lnTo>
                    <a:lnTo>
                      <a:pt x="113" y="87"/>
                    </a:lnTo>
                    <a:lnTo>
                      <a:pt x="112" y="87"/>
                    </a:lnTo>
                    <a:lnTo>
                      <a:pt x="90" y="62"/>
                    </a:lnTo>
                    <a:lnTo>
                      <a:pt x="90" y="62"/>
                    </a:lnTo>
                    <a:lnTo>
                      <a:pt x="90" y="62"/>
                    </a:lnTo>
                    <a:lnTo>
                      <a:pt x="67" y="48"/>
                    </a:lnTo>
                    <a:lnTo>
                      <a:pt x="67" y="48"/>
                    </a:lnTo>
                    <a:lnTo>
                      <a:pt x="67" y="48"/>
                    </a:lnTo>
                    <a:lnTo>
                      <a:pt x="59" y="44"/>
                    </a:lnTo>
                    <a:lnTo>
                      <a:pt x="48" y="22"/>
                    </a:lnTo>
                    <a:lnTo>
                      <a:pt x="41" y="0"/>
                    </a:lnTo>
                    <a:lnTo>
                      <a:pt x="41" y="0"/>
                    </a:lnTo>
                    <a:lnTo>
                      <a:pt x="4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7" name="Google Shape;1127;p14"/>
              <p:cNvSpPr/>
              <p:nvPr/>
            </p:nvSpPr>
            <p:spPr>
              <a:xfrm>
                <a:off x="3564" y="2091"/>
                <a:ext cx="263" cy="183"/>
              </a:xfrm>
              <a:custGeom>
                <a:rect b="b" l="l" r="r" t="t"/>
                <a:pathLst>
                  <a:path extrusionOk="0" h="183" w="263">
                    <a:moveTo>
                      <a:pt x="84" y="180"/>
                    </a:moveTo>
                    <a:lnTo>
                      <a:pt x="54" y="167"/>
                    </a:lnTo>
                    <a:lnTo>
                      <a:pt x="43" y="164"/>
                    </a:lnTo>
                    <a:lnTo>
                      <a:pt x="29" y="150"/>
                    </a:lnTo>
                    <a:lnTo>
                      <a:pt x="21" y="133"/>
                    </a:lnTo>
                    <a:lnTo>
                      <a:pt x="0" y="103"/>
                    </a:lnTo>
                    <a:lnTo>
                      <a:pt x="13" y="88"/>
                    </a:lnTo>
                    <a:lnTo>
                      <a:pt x="14" y="65"/>
                    </a:lnTo>
                    <a:lnTo>
                      <a:pt x="29" y="58"/>
                    </a:lnTo>
                    <a:lnTo>
                      <a:pt x="31" y="40"/>
                    </a:lnTo>
                    <a:lnTo>
                      <a:pt x="49" y="37"/>
                    </a:lnTo>
                    <a:lnTo>
                      <a:pt x="51" y="3"/>
                    </a:lnTo>
                    <a:lnTo>
                      <a:pt x="98" y="0"/>
                    </a:lnTo>
                    <a:lnTo>
                      <a:pt x="113" y="6"/>
                    </a:lnTo>
                    <a:lnTo>
                      <a:pt x="133" y="16"/>
                    </a:lnTo>
                    <a:lnTo>
                      <a:pt x="150" y="40"/>
                    </a:lnTo>
                    <a:lnTo>
                      <a:pt x="147" y="53"/>
                    </a:lnTo>
                    <a:lnTo>
                      <a:pt x="154" y="60"/>
                    </a:lnTo>
                    <a:lnTo>
                      <a:pt x="165" y="61"/>
                    </a:lnTo>
                    <a:lnTo>
                      <a:pt x="166" y="76"/>
                    </a:lnTo>
                    <a:lnTo>
                      <a:pt x="177" y="89"/>
                    </a:lnTo>
                    <a:lnTo>
                      <a:pt x="186" y="89"/>
                    </a:lnTo>
                    <a:lnTo>
                      <a:pt x="206" y="99"/>
                    </a:lnTo>
                    <a:lnTo>
                      <a:pt x="249" y="105"/>
                    </a:lnTo>
                    <a:lnTo>
                      <a:pt x="263" y="103"/>
                    </a:lnTo>
                    <a:lnTo>
                      <a:pt x="257" y="117"/>
                    </a:lnTo>
                    <a:lnTo>
                      <a:pt x="201" y="157"/>
                    </a:lnTo>
                    <a:lnTo>
                      <a:pt x="163" y="166"/>
                    </a:lnTo>
                    <a:lnTo>
                      <a:pt x="150" y="175"/>
                    </a:lnTo>
                    <a:lnTo>
                      <a:pt x="119" y="173"/>
                    </a:lnTo>
                    <a:lnTo>
                      <a:pt x="103" y="183"/>
                    </a:lnTo>
                    <a:lnTo>
                      <a:pt x="84" y="18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8" name="Google Shape;1128;p14"/>
              <p:cNvSpPr/>
              <p:nvPr/>
            </p:nvSpPr>
            <p:spPr>
              <a:xfrm>
                <a:off x="3563" y="2091"/>
                <a:ext cx="264" cy="183"/>
              </a:xfrm>
              <a:custGeom>
                <a:rect b="b" l="l" r="r" t="t"/>
                <a:pathLst>
                  <a:path extrusionOk="0" h="183" w="264">
                    <a:moveTo>
                      <a:pt x="99" y="0"/>
                    </a:moveTo>
                    <a:lnTo>
                      <a:pt x="114" y="6"/>
                    </a:lnTo>
                    <a:lnTo>
                      <a:pt x="134" y="16"/>
                    </a:lnTo>
                    <a:lnTo>
                      <a:pt x="150" y="40"/>
                    </a:lnTo>
                    <a:lnTo>
                      <a:pt x="148" y="53"/>
                    </a:lnTo>
                    <a:lnTo>
                      <a:pt x="155" y="60"/>
                    </a:lnTo>
                    <a:lnTo>
                      <a:pt x="166" y="61"/>
                    </a:lnTo>
                    <a:lnTo>
                      <a:pt x="167" y="77"/>
                    </a:lnTo>
                    <a:lnTo>
                      <a:pt x="178" y="89"/>
                    </a:lnTo>
                    <a:lnTo>
                      <a:pt x="187" y="89"/>
                    </a:lnTo>
                    <a:lnTo>
                      <a:pt x="207" y="99"/>
                    </a:lnTo>
                    <a:lnTo>
                      <a:pt x="250" y="105"/>
                    </a:lnTo>
                    <a:lnTo>
                      <a:pt x="264" y="103"/>
                    </a:lnTo>
                    <a:lnTo>
                      <a:pt x="258" y="117"/>
                    </a:lnTo>
                    <a:lnTo>
                      <a:pt x="202" y="157"/>
                    </a:lnTo>
                    <a:lnTo>
                      <a:pt x="164" y="165"/>
                    </a:lnTo>
                    <a:lnTo>
                      <a:pt x="150" y="175"/>
                    </a:lnTo>
                    <a:lnTo>
                      <a:pt x="120" y="173"/>
                    </a:lnTo>
                    <a:lnTo>
                      <a:pt x="104" y="182"/>
                    </a:lnTo>
                    <a:lnTo>
                      <a:pt x="85" y="180"/>
                    </a:lnTo>
                    <a:lnTo>
                      <a:pt x="55" y="167"/>
                    </a:lnTo>
                    <a:lnTo>
                      <a:pt x="44" y="164"/>
                    </a:lnTo>
                    <a:lnTo>
                      <a:pt x="30" y="150"/>
                    </a:lnTo>
                    <a:lnTo>
                      <a:pt x="22" y="133"/>
                    </a:lnTo>
                    <a:lnTo>
                      <a:pt x="1" y="103"/>
                    </a:lnTo>
                    <a:lnTo>
                      <a:pt x="14" y="88"/>
                    </a:lnTo>
                    <a:lnTo>
                      <a:pt x="15" y="65"/>
                    </a:lnTo>
                    <a:lnTo>
                      <a:pt x="30" y="58"/>
                    </a:lnTo>
                    <a:lnTo>
                      <a:pt x="33" y="40"/>
                    </a:lnTo>
                    <a:lnTo>
                      <a:pt x="51" y="37"/>
                    </a:lnTo>
                    <a:lnTo>
                      <a:pt x="52" y="3"/>
                    </a:lnTo>
                    <a:lnTo>
                      <a:pt x="99" y="0"/>
                    </a:lnTo>
                    <a:close/>
                    <a:moveTo>
                      <a:pt x="99" y="0"/>
                    </a:moveTo>
                    <a:lnTo>
                      <a:pt x="99" y="0"/>
                    </a:lnTo>
                    <a:lnTo>
                      <a:pt x="52" y="3"/>
                    </a:lnTo>
                    <a:lnTo>
                      <a:pt x="52" y="3"/>
                    </a:lnTo>
                    <a:lnTo>
                      <a:pt x="52" y="3"/>
                    </a:lnTo>
                    <a:lnTo>
                      <a:pt x="50" y="36"/>
                    </a:lnTo>
                    <a:lnTo>
                      <a:pt x="33" y="39"/>
                    </a:lnTo>
                    <a:lnTo>
                      <a:pt x="32" y="39"/>
                    </a:lnTo>
                    <a:lnTo>
                      <a:pt x="32" y="40"/>
                    </a:lnTo>
                    <a:lnTo>
                      <a:pt x="29" y="58"/>
                    </a:lnTo>
                    <a:lnTo>
                      <a:pt x="15" y="65"/>
                    </a:lnTo>
                    <a:lnTo>
                      <a:pt x="15" y="65"/>
                    </a:lnTo>
                    <a:lnTo>
                      <a:pt x="15" y="65"/>
                    </a:lnTo>
                    <a:lnTo>
                      <a:pt x="14" y="87"/>
                    </a:lnTo>
                    <a:lnTo>
                      <a:pt x="1" y="103"/>
                    </a:lnTo>
                    <a:lnTo>
                      <a:pt x="0" y="103"/>
                    </a:lnTo>
                    <a:lnTo>
                      <a:pt x="1" y="104"/>
                    </a:lnTo>
                    <a:lnTo>
                      <a:pt x="22" y="133"/>
                    </a:lnTo>
                    <a:lnTo>
                      <a:pt x="29" y="150"/>
                    </a:lnTo>
                    <a:lnTo>
                      <a:pt x="29" y="150"/>
                    </a:lnTo>
                    <a:lnTo>
                      <a:pt x="29" y="150"/>
                    </a:lnTo>
                    <a:lnTo>
                      <a:pt x="44" y="164"/>
                    </a:lnTo>
                    <a:lnTo>
                      <a:pt x="44" y="165"/>
                    </a:lnTo>
                    <a:lnTo>
                      <a:pt x="44" y="165"/>
                    </a:lnTo>
                    <a:lnTo>
                      <a:pt x="55" y="167"/>
                    </a:lnTo>
                    <a:lnTo>
                      <a:pt x="85" y="180"/>
                    </a:lnTo>
                    <a:lnTo>
                      <a:pt x="85" y="180"/>
                    </a:lnTo>
                    <a:lnTo>
                      <a:pt x="85" y="180"/>
                    </a:lnTo>
                    <a:lnTo>
                      <a:pt x="104" y="183"/>
                    </a:lnTo>
                    <a:lnTo>
                      <a:pt x="104" y="183"/>
                    </a:lnTo>
                    <a:lnTo>
                      <a:pt x="104" y="183"/>
                    </a:lnTo>
                    <a:lnTo>
                      <a:pt x="120" y="173"/>
                    </a:lnTo>
                    <a:lnTo>
                      <a:pt x="150" y="176"/>
                    </a:lnTo>
                    <a:lnTo>
                      <a:pt x="151" y="176"/>
                    </a:lnTo>
                    <a:lnTo>
                      <a:pt x="151" y="176"/>
                    </a:lnTo>
                    <a:lnTo>
                      <a:pt x="164" y="166"/>
                    </a:lnTo>
                    <a:lnTo>
                      <a:pt x="202" y="157"/>
                    </a:lnTo>
                    <a:lnTo>
                      <a:pt x="202" y="157"/>
                    </a:lnTo>
                    <a:lnTo>
                      <a:pt x="202" y="157"/>
                    </a:lnTo>
                    <a:lnTo>
                      <a:pt x="258" y="118"/>
                    </a:lnTo>
                    <a:lnTo>
                      <a:pt x="258" y="118"/>
                    </a:lnTo>
                    <a:lnTo>
                      <a:pt x="258" y="117"/>
                    </a:lnTo>
                    <a:lnTo>
                      <a:pt x="264" y="104"/>
                    </a:lnTo>
                    <a:lnTo>
                      <a:pt x="264" y="103"/>
                    </a:lnTo>
                    <a:lnTo>
                      <a:pt x="264" y="103"/>
                    </a:lnTo>
                    <a:lnTo>
                      <a:pt x="250" y="104"/>
                    </a:lnTo>
                    <a:lnTo>
                      <a:pt x="207" y="99"/>
                    </a:lnTo>
                    <a:lnTo>
                      <a:pt x="187" y="89"/>
                    </a:lnTo>
                    <a:lnTo>
                      <a:pt x="187" y="89"/>
                    </a:lnTo>
                    <a:lnTo>
                      <a:pt x="187" y="89"/>
                    </a:lnTo>
                    <a:lnTo>
                      <a:pt x="178" y="89"/>
                    </a:lnTo>
                    <a:lnTo>
                      <a:pt x="167" y="76"/>
                    </a:lnTo>
                    <a:lnTo>
                      <a:pt x="166" y="61"/>
                    </a:lnTo>
                    <a:lnTo>
                      <a:pt x="166" y="61"/>
                    </a:lnTo>
                    <a:lnTo>
                      <a:pt x="166" y="61"/>
                    </a:lnTo>
                    <a:lnTo>
                      <a:pt x="155" y="59"/>
                    </a:lnTo>
                    <a:lnTo>
                      <a:pt x="148" y="53"/>
                    </a:lnTo>
                    <a:lnTo>
                      <a:pt x="151" y="40"/>
                    </a:lnTo>
                    <a:lnTo>
                      <a:pt x="151" y="40"/>
                    </a:lnTo>
                    <a:lnTo>
                      <a:pt x="151" y="40"/>
                    </a:lnTo>
                    <a:lnTo>
                      <a:pt x="134" y="16"/>
                    </a:lnTo>
                    <a:lnTo>
                      <a:pt x="134" y="16"/>
                    </a:lnTo>
                    <a:lnTo>
                      <a:pt x="134" y="16"/>
                    </a:lnTo>
                    <a:lnTo>
                      <a:pt x="114" y="5"/>
                    </a:lnTo>
                    <a:lnTo>
                      <a:pt x="99" y="0"/>
                    </a:lnTo>
                    <a:lnTo>
                      <a:pt x="99" y="0"/>
                    </a:lnTo>
                    <a:lnTo>
                      <a:pt x="9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9" name="Google Shape;1129;p14"/>
              <p:cNvSpPr/>
              <p:nvPr/>
            </p:nvSpPr>
            <p:spPr>
              <a:xfrm>
                <a:off x="3563" y="2091"/>
                <a:ext cx="264" cy="183"/>
              </a:xfrm>
              <a:custGeom>
                <a:rect b="b" l="l" r="r" t="t"/>
                <a:pathLst>
                  <a:path extrusionOk="0" h="183" w="264">
                    <a:moveTo>
                      <a:pt x="99" y="0"/>
                    </a:moveTo>
                    <a:lnTo>
                      <a:pt x="114" y="6"/>
                    </a:lnTo>
                    <a:lnTo>
                      <a:pt x="134" y="16"/>
                    </a:lnTo>
                    <a:lnTo>
                      <a:pt x="150" y="40"/>
                    </a:lnTo>
                    <a:lnTo>
                      <a:pt x="148" y="53"/>
                    </a:lnTo>
                    <a:lnTo>
                      <a:pt x="155" y="60"/>
                    </a:lnTo>
                    <a:lnTo>
                      <a:pt x="166" y="61"/>
                    </a:lnTo>
                    <a:lnTo>
                      <a:pt x="167" y="77"/>
                    </a:lnTo>
                    <a:lnTo>
                      <a:pt x="178" y="89"/>
                    </a:lnTo>
                    <a:lnTo>
                      <a:pt x="187" y="89"/>
                    </a:lnTo>
                    <a:lnTo>
                      <a:pt x="207" y="99"/>
                    </a:lnTo>
                    <a:lnTo>
                      <a:pt x="250" y="105"/>
                    </a:lnTo>
                    <a:lnTo>
                      <a:pt x="264" y="103"/>
                    </a:lnTo>
                    <a:lnTo>
                      <a:pt x="258" y="117"/>
                    </a:lnTo>
                    <a:lnTo>
                      <a:pt x="202" y="157"/>
                    </a:lnTo>
                    <a:lnTo>
                      <a:pt x="164" y="165"/>
                    </a:lnTo>
                    <a:lnTo>
                      <a:pt x="150" y="175"/>
                    </a:lnTo>
                    <a:lnTo>
                      <a:pt x="120" y="173"/>
                    </a:lnTo>
                    <a:lnTo>
                      <a:pt x="104" y="182"/>
                    </a:lnTo>
                    <a:lnTo>
                      <a:pt x="85" y="180"/>
                    </a:lnTo>
                    <a:lnTo>
                      <a:pt x="55" y="167"/>
                    </a:lnTo>
                    <a:lnTo>
                      <a:pt x="44" y="164"/>
                    </a:lnTo>
                    <a:lnTo>
                      <a:pt x="30" y="150"/>
                    </a:lnTo>
                    <a:lnTo>
                      <a:pt x="22" y="133"/>
                    </a:lnTo>
                    <a:lnTo>
                      <a:pt x="1" y="103"/>
                    </a:lnTo>
                    <a:lnTo>
                      <a:pt x="14" y="88"/>
                    </a:lnTo>
                    <a:lnTo>
                      <a:pt x="15" y="65"/>
                    </a:lnTo>
                    <a:lnTo>
                      <a:pt x="30" y="58"/>
                    </a:lnTo>
                    <a:lnTo>
                      <a:pt x="33" y="40"/>
                    </a:lnTo>
                    <a:lnTo>
                      <a:pt x="51" y="37"/>
                    </a:lnTo>
                    <a:lnTo>
                      <a:pt x="52" y="3"/>
                    </a:lnTo>
                    <a:lnTo>
                      <a:pt x="99" y="0"/>
                    </a:lnTo>
                    <a:moveTo>
                      <a:pt x="99" y="0"/>
                    </a:moveTo>
                    <a:lnTo>
                      <a:pt x="99" y="0"/>
                    </a:lnTo>
                    <a:lnTo>
                      <a:pt x="52" y="3"/>
                    </a:lnTo>
                    <a:lnTo>
                      <a:pt x="52" y="3"/>
                    </a:lnTo>
                    <a:lnTo>
                      <a:pt x="52" y="3"/>
                    </a:lnTo>
                    <a:lnTo>
                      <a:pt x="50" y="36"/>
                    </a:lnTo>
                    <a:lnTo>
                      <a:pt x="33" y="39"/>
                    </a:lnTo>
                    <a:lnTo>
                      <a:pt x="32" y="39"/>
                    </a:lnTo>
                    <a:lnTo>
                      <a:pt x="32" y="40"/>
                    </a:lnTo>
                    <a:lnTo>
                      <a:pt x="29" y="58"/>
                    </a:lnTo>
                    <a:lnTo>
                      <a:pt x="15" y="65"/>
                    </a:lnTo>
                    <a:lnTo>
                      <a:pt x="15" y="65"/>
                    </a:lnTo>
                    <a:lnTo>
                      <a:pt x="15" y="65"/>
                    </a:lnTo>
                    <a:lnTo>
                      <a:pt x="14" y="87"/>
                    </a:lnTo>
                    <a:lnTo>
                      <a:pt x="1" y="103"/>
                    </a:lnTo>
                    <a:lnTo>
                      <a:pt x="0" y="103"/>
                    </a:lnTo>
                    <a:lnTo>
                      <a:pt x="1" y="104"/>
                    </a:lnTo>
                    <a:lnTo>
                      <a:pt x="22" y="133"/>
                    </a:lnTo>
                    <a:lnTo>
                      <a:pt x="29" y="150"/>
                    </a:lnTo>
                    <a:lnTo>
                      <a:pt x="29" y="150"/>
                    </a:lnTo>
                    <a:lnTo>
                      <a:pt x="29" y="150"/>
                    </a:lnTo>
                    <a:lnTo>
                      <a:pt x="44" y="164"/>
                    </a:lnTo>
                    <a:lnTo>
                      <a:pt x="44" y="165"/>
                    </a:lnTo>
                    <a:lnTo>
                      <a:pt x="44" y="165"/>
                    </a:lnTo>
                    <a:lnTo>
                      <a:pt x="55" y="167"/>
                    </a:lnTo>
                    <a:lnTo>
                      <a:pt x="85" y="180"/>
                    </a:lnTo>
                    <a:lnTo>
                      <a:pt x="85" y="180"/>
                    </a:lnTo>
                    <a:lnTo>
                      <a:pt x="85" y="180"/>
                    </a:lnTo>
                    <a:lnTo>
                      <a:pt x="104" y="183"/>
                    </a:lnTo>
                    <a:lnTo>
                      <a:pt x="104" y="183"/>
                    </a:lnTo>
                    <a:lnTo>
                      <a:pt x="104" y="183"/>
                    </a:lnTo>
                    <a:lnTo>
                      <a:pt x="120" y="173"/>
                    </a:lnTo>
                    <a:lnTo>
                      <a:pt x="150" y="176"/>
                    </a:lnTo>
                    <a:lnTo>
                      <a:pt x="151" y="176"/>
                    </a:lnTo>
                    <a:lnTo>
                      <a:pt x="151" y="176"/>
                    </a:lnTo>
                    <a:lnTo>
                      <a:pt x="164" y="166"/>
                    </a:lnTo>
                    <a:lnTo>
                      <a:pt x="202" y="157"/>
                    </a:lnTo>
                    <a:lnTo>
                      <a:pt x="202" y="157"/>
                    </a:lnTo>
                    <a:lnTo>
                      <a:pt x="202" y="157"/>
                    </a:lnTo>
                    <a:lnTo>
                      <a:pt x="258" y="118"/>
                    </a:lnTo>
                    <a:lnTo>
                      <a:pt x="258" y="118"/>
                    </a:lnTo>
                    <a:lnTo>
                      <a:pt x="258" y="117"/>
                    </a:lnTo>
                    <a:lnTo>
                      <a:pt x="264" y="104"/>
                    </a:lnTo>
                    <a:lnTo>
                      <a:pt x="264" y="103"/>
                    </a:lnTo>
                    <a:lnTo>
                      <a:pt x="264" y="103"/>
                    </a:lnTo>
                    <a:lnTo>
                      <a:pt x="250" y="104"/>
                    </a:lnTo>
                    <a:lnTo>
                      <a:pt x="207" y="99"/>
                    </a:lnTo>
                    <a:lnTo>
                      <a:pt x="187" y="89"/>
                    </a:lnTo>
                    <a:lnTo>
                      <a:pt x="187" y="89"/>
                    </a:lnTo>
                    <a:lnTo>
                      <a:pt x="187" y="89"/>
                    </a:lnTo>
                    <a:lnTo>
                      <a:pt x="178" y="89"/>
                    </a:lnTo>
                    <a:lnTo>
                      <a:pt x="167" y="76"/>
                    </a:lnTo>
                    <a:lnTo>
                      <a:pt x="166" y="61"/>
                    </a:lnTo>
                    <a:lnTo>
                      <a:pt x="166" y="61"/>
                    </a:lnTo>
                    <a:lnTo>
                      <a:pt x="166" y="61"/>
                    </a:lnTo>
                    <a:lnTo>
                      <a:pt x="155" y="59"/>
                    </a:lnTo>
                    <a:lnTo>
                      <a:pt x="148" y="53"/>
                    </a:lnTo>
                    <a:lnTo>
                      <a:pt x="151" y="40"/>
                    </a:lnTo>
                    <a:lnTo>
                      <a:pt x="151" y="40"/>
                    </a:lnTo>
                    <a:lnTo>
                      <a:pt x="151" y="40"/>
                    </a:lnTo>
                    <a:lnTo>
                      <a:pt x="134" y="16"/>
                    </a:lnTo>
                    <a:lnTo>
                      <a:pt x="134" y="16"/>
                    </a:lnTo>
                    <a:lnTo>
                      <a:pt x="134" y="16"/>
                    </a:lnTo>
                    <a:lnTo>
                      <a:pt x="114" y="5"/>
                    </a:lnTo>
                    <a:lnTo>
                      <a:pt x="99" y="0"/>
                    </a:lnTo>
                    <a:lnTo>
                      <a:pt x="99" y="0"/>
                    </a:lnTo>
                    <a:lnTo>
                      <a:pt x="9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0" name="Google Shape;1130;p14"/>
              <p:cNvSpPr/>
              <p:nvPr/>
            </p:nvSpPr>
            <p:spPr>
              <a:xfrm>
                <a:off x="3703" y="2132"/>
                <a:ext cx="172" cy="222"/>
              </a:xfrm>
              <a:custGeom>
                <a:rect b="b" l="l" r="r" t="t"/>
                <a:pathLst>
                  <a:path extrusionOk="0" h="222" w="172">
                    <a:moveTo>
                      <a:pt x="9" y="222"/>
                    </a:moveTo>
                    <a:lnTo>
                      <a:pt x="27" y="203"/>
                    </a:lnTo>
                    <a:lnTo>
                      <a:pt x="36" y="191"/>
                    </a:lnTo>
                    <a:lnTo>
                      <a:pt x="56" y="177"/>
                    </a:lnTo>
                    <a:lnTo>
                      <a:pt x="77" y="161"/>
                    </a:lnTo>
                    <a:lnTo>
                      <a:pt x="93" y="154"/>
                    </a:lnTo>
                    <a:lnTo>
                      <a:pt x="107" y="139"/>
                    </a:lnTo>
                    <a:lnTo>
                      <a:pt x="125" y="115"/>
                    </a:lnTo>
                    <a:lnTo>
                      <a:pt x="131" y="105"/>
                    </a:lnTo>
                    <a:lnTo>
                      <a:pt x="139" y="92"/>
                    </a:lnTo>
                    <a:lnTo>
                      <a:pt x="142" y="82"/>
                    </a:lnTo>
                    <a:lnTo>
                      <a:pt x="165" y="54"/>
                    </a:lnTo>
                    <a:lnTo>
                      <a:pt x="170" y="34"/>
                    </a:lnTo>
                    <a:lnTo>
                      <a:pt x="172" y="6"/>
                    </a:lnTo>
                    <a:lnTo>
                      <a:pt x="167" y="0"/>
                    </a:lnTo>
                    <a:lnTo>
                      <a:pt x="163" y="0"/>
                    </a:lnTo>
                    <a:lnTo>
                      <a:pt x="152" y="6"/>
                    </a:lnTo>
                    <a:lnTo>
                      <a:pt x="128" y="12"/>
                    </a:lnTo>
                    <a:lnTo>
                      <a:pt x="124" y="16"/>
                    </a:lnTo>
                    <a:lnTo>
                      <a:pt x="110" y="16"/>
                    </a:lnTo>
                    <a:lnTo>
                      <a:pt x="96" y="21"/>
                    </a:lnTo>
                    <a:lnTo>
                      <a:pt x="71" y="26"/>
                    </a:lnTo>
                    <a:lnTo>
                      <a:pt x="62" y="30"/>
                    </a:lnTo>
                    <a:lnTo>
                      <a:pt x="51" y="27"/>
                    </a:lnTo>
                    <a:lnTo>
                      <a:pt x="37" y="14"/>
                    </a:lnTo>
                    <a:lnTo>
                      <a:pt x="26" y="20"/>
                    </a:lnTo>
                    <a:lnTo>
                      <a:pt x="27" y="36"/>
                    </a:lnTo>
                    <a:lnTo>
                      <a:pt x="38" y="48"/>
                    </a:lnTo>
                    <a:lnTo>
                      <a:pt x="47" y="48"/>
                    </a:lnTo>
                    <a:lnTo>
                      <a:pt x="67" y="58"/>
                    </a:lnTo>
                    <a:lnTo>
                      <a:pt x="110" y="64"/>
                    </a:lnTo>
                    <a:lnTo>
                      <a:pt x="124" y="62"/>
                    </a:lnTo>
                    <a:lnTo>
                      <a:pt x="118" y="76"/>
                    </a:lnTo>
                    <a:lnTo>
                      <a:pt x="62" y="116"/>
                    </a:lnTo>
                    <a:lnTo>
                      <a:pt x="24" y="124"/>
                    </a:lnTo>
                    <a:lnTo>
                      <a:pt x="10" y="134"/>
                    </a:lnTo>
                    <a:lnTo>
                      <a:pt x="0" y="143"/>
                    </a:lnTo>
                    <a:lnTo>
                      <a:pt x="0" y="216"/>
                    </a:lnTo>
                    <a:lnTo>
                      <a:pt x="9" y="2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1" name="Google Shape;1131;p14"/>
              <p:cNvSpPr/>
              <p:nvPr/>
            </p:nvSpPr>
            <p:spPr>
              <a:xfrm>
                <a:off x="3703" y="2132"/>
                <a:ext cx="172" cy="222"/>
              </a:xfrm>
              <a:custGeom>
                <a:rect b="b" l="l" r="r" t="t"/>
                <a:pathLst>
                  <a:path extrusionOk="0" h="222" w="172">
                    <a:moveTo>
                      <a:pt x="9" y="222"/>
                    </a:moveTo>
                    <a:lnTo>
                      <a:pt x="27" y="203"/>
                    </a:lnTo>
                    <a:lnTo>
                      <a:pt x="36" y="191"/>
                    </a:lnTo>
                    <a:lnTo>
                      <a:pt x="56" y="177"/>
                    </a:lnTo>
                    <a:lnTo>
                      <a:pt x="77" y="161"/>
                    </a:lnTo>
                    <a:lnTo>
                      <a:pt x="93" y="154"/>
                    </a:lnTo>
                    <a:lnTo>
                      <a:pt x="107" y="139"/>
                    </a:lnTo>
                    <a:lnTo>
                      <a:pt x="125" y="115"/>
                    </a:lnTo>
                    <a:lnTo>
                      <a:pt x="131" y="105"/>
                    </a:lnTo>
                    <a:lnTo>
                      <a:pt x="139" y="92"/>
                    </a:lnTo>
                    <a:lnTo>
                      <a:pt x="142" y="82"/>
                    </a:lnTo>
                    <a:lnTo>
                      <a:pt x="165" y="54"/>
                    </a:lnTo>
                    <a:lnTo>
                      <a:pt x="170" y="34"/>
                    </a:lnTo>
                    <a:lnTo>
                      <a:pt x="172" y="6"/>
                    </a:lnTo>
                    <a:lnTo>
                      <a:pt x="167" y="0"/>
                    </a:lnTo>
                    <a:lnTo>
                      <a:pt x="163" y="0"/>
                    </a:lnTo>
                    <a:lnTo>
                      <a:pt x="152" y="6"/>
                    </a:lnTo>
                    <a:lnTo>
                      <a:pt x="128" y="12"/>
                    </a:lnTo>
                    <a:lnTo>
                      <a:pt x="124" y="16"/>
                    </a:lnTo>
                    <a:lnTo>
                      <a:pt x="110" y="16"/>
                    </a:lnTo>
                    <a:lnTo>
                      <a:pt x="96" y="21"/>
                    </a:lnTo>
                    <a:lnTo>
                      <a:pt x="71" y="26"/>
                    </a:lnTo>
                    <a:lnTo>
                      <a:pt x="62" y="30"/>
                    </a:lnTo>
                    <a:lnTo>
                      <a:pt x="51" y="27"/>
                    </a:lnTo>
                    <a:lnTo>
                      <a:pt x="37" y="14"/>
                    </a:lnTo>
                    <a:lnTo>
                      <a:pt x="26" y="20"/>
                    </a:lnTo>
                    <a:lnTo>
                      <a:pt x="27" y="36"/>
                    </a:lnTo>
                    <a:lnTo>
                      <a:pt x="38" y="48"/>
                    </a:lnTo>
                    <a:lnTo>
                      <a:pt x="47" y="48"/>
                    </a:lnTo>
                    <a:lnTo>
                      <a:pt x="67" y="58"/>
                    </a:lnTo>
                    <a:lnTo>
                      <a:pt x="110" y="64"/>
                    </a:lnTo>
                    <a:lnTo>
                      <a:pt x="124" y="62"/>
                    </a:lnTo>
                    <a:lnTo>
                      <a:pt x="118" y="76"/>
                    </a:lnTo>
                    <a:lnTo>
                      <a:pt x="62" y="116"/>
                    </a:lnTo>
                    <a:lnTo>
                      <a:pt x="24" y="124"/>
                    </a:lnTo>
                    <a:lnTo>
                      <a:pt x="10" y="134"/>
                    </a:lnTo>
                    <a:lnTo>
                      <a:pt x="0" y="143"/>
                    </a:lnTo>
                    <a:lnTo>
                      <a:pt x="0" y="216"/>
                    </a:lnTo>
                    <a:lnTo>
                      <a:pt x="9" y="222"/>
                    </a:lnTo>
                  </a:path>
                </a:pathLst>
              </a:custGeom>
              <a:solidFill>
                <a:srgbClr val="EBEBEB"/>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2" name="Google Shape;1132;p14"/>
              <p:cNvSpPr/>
              <p:nvPr/>
            </p:nvSpPr>
            <p:spPr>
              <a:xfrm>
                <a:off x="2832" y="1680"/>
                <a:ext cx="364" cy="334"/>
              </a:xfrm>
              <a:custGeom>
                <a:rect b="b" l="l" r="r" t="t"/>
                <a:pathLst>
                  <a:path extrusionOk="0" h="334" w="364">
                    <a:moveTo>
                      <a:pt x="203" y="326"/>
                    </a:moveTo>
                    <a:lnTo>
                      <a:pt x="202" y="317"/>
                    </a:lnTo>
                    <a:lnTo>
                      <a:pt x="193" y="315"/>
                    </a:lnTo>
                    <a:lnTo>
                      <a:pt x="181" y="315"/>
                    </a:lnTo>
                    <a:lnTo>
                      <a:pt x="173" y="302"/>
                    </a:lnTo>
                    <a:lnTo>
                      <a:pt x="73" y="234"/>
                    </a:lnTo>
                    <a:lnTo>
                      <a:pt x="3" y="187"/>
                    </a:lnTo>
                    <a:lnTo>
                      <a:pt x="1" y="175"/>
                    </a:lnTo>
                    <a:lnTo>
                      <a:pt x="0" y="162"/>
                    </a:lnTo>
                    <a:lnTo>
                      <a:pt x="17" y="150"/>
                    </a:lnTo>
                    <a:lnTo>
                      <a:pt x="60" y="138"/>
                    </a:lnTo>
                    <a:lnTo>
                      <a:pt x="62" y="133"/>
                    </a:lnTo>
                    <a:lnTo>
                      <a:pt x="69" y="126"/>
                    </a:lnTo>
                    <a:lnTo>
                      <a:pt x="75" y="126"/>
                    </a:lnTo>
                    <a:lnTo>
                      <a:pt x="85" y="122"/>
                    </a:lnTo>
                    <a:lnTo>
                      <a:pt x="93" y="120"/>
                    </a:lnTo>
                    <a:lnTo>
                      <a:pt x="97" y="103"/>
                    </a:lnTo>
                    <a:lnTo>
                      <a:pt x="111" y="104"/>
                    </a:lnTo>
                    <a:lnTo>
                      <a:pt x="125" y="101"/>
                    </a:lnTo>
                    <a:lnTo>
                      <a:pt x="132" y="83"/>
                    </a:lnTo>
                    <a:lnTo>
                      <a:pt x="129" y="75"/>
                    </a:lnTo>
                    <a:lnTo>
                      <a:pt x="122" y="42"/>
                    </a:lnTo>
                    <a:lnTo>
                      <a:pt x="129" y="36"/>
                    </a:lnTo>
                    <a:lnTo>
                      <a:pt x="140" y="31"/>
                    </a:lnTo>
                    <a:lnTo>
                      <a:pt x="147" y="28"/>
                    </a:lnTo>
                    <a:lnTo>
                      <a:pt x="160" y="18"/>
                    </a:lnTo>
                    <a:lnTo>
                      <a:pt x="169" y="13"/>
                    </a:lnTo>
                    <a:lnTo>
                      <a:pt x="182" y="9"/>
                    </a:lnTo>
                    <a:lnTo>
                      <a:pt x="199" y="8"/>
                    </a:lnTo>
                    <a:lnTo>
                      <a:pt x="207" y="5"/>
                    </a:lnTo>
                    <a:lnTo>
                      <a:pt x="228" y="3"/>
                    </a:lnTo>
                    <a:lnTo>
                      <a:pt x="236" y="5"/>
                    </a:lnTo>
                    <a:lnTo>
                      <a:pt x="248" y="5"/>
                    </a:lnTo>
                    <a:lnTo>
                      <a:pt x="260" y="3"/>
                    </a:lnTo>
                    <a:lnTo>
                      <a:pt x="280" y="0"/>
                    </a:lnTo>
                    <a:lnTo>
                      <a:pt x="294" y="4"/>
                    </a:lnTo>
                    <a:lnTo>
                      <a:pt x="295" y="21"/>
                    </a:lnTo>
                    <a:lnTo>
                      <a:pt x="297" y="27"/>
                    </a:lnTo>
                    <a:lnTo>
                      <a:pt x="295" y="42"/>
                    </a:lnTo>
                    <a:lnTo>
                      <a:pt x="282" y="59"/>
                    </a:lnTo>
                    <a:lnTo>
                      <a:pt x="282" y="71"/>
                    </a:lnTo>
                    <a:lnTo>
                      <a:pt x="295" y="85"/>
                    </a:lnTo>
                    <a:lnTo>
                      <a:pt x="305" y="94"/>
                    </a:lnTo>
                    <a:lnTo>
                      <a:pt x="318" y="124"/>
                    </a:lnTo>
                    <a:lnTo>
                      <a:pt x="325" y="153"/>
                    </a:lnTo>
                    <a:lnTo>
                      <a:pt x="324" y="161"/>
                    </a:lnTo>
                    <a:lnTo>
                      <a:pt x="328" y="172"/>
                    </a:lnTo>
                    <a:lnTo>
                      <a:pt x="328" y="188"/>
                    </a:lnTo>
                    <a:lnTo>
                      <a:pt x="317" y="200"/>
                    </a:lnTo>
                    <a:lnTo>
                      <a:pt x="320" y="218"/>
                    </a:lnTo>
                    <a:lnTo>
                      <a:pt x="336" y="238"/>
                    </a:lnTo>
                    <a:lnTo>
                      <a:pt x="354" y="235"/>
                    </a:lnTo>
                    <a:lnTo>
                      <a:pt x="364" y="256"/>
                    </a:lnTo>
                    <a:lnTo>
                      <a:pt x="254" y="331"/>
                    </a:lnTo>
                    <a:lnTo>
                      <a:pt x="234" y="332"/>
                    </a:lnTo>
                    <a:lnTo>
                      <a:pt x="204" y="334"/>
                    </a:lnTo>
                    <a:lnTo>
                      <a:pt x="203" y="32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3" name="Google Shape;1133;p14"/>
              <p:cNvSpPr/>
              <p:nvPr/>
            </p:nvSpPr>
            <p:spPr>
              <a:xfrm>
                <a:off x="2832" y="1679"/>
                <a:ext cx="364" cy="336"/>
              </a:xfrm>
              <a:custGeom>
                <a:rect b="b" l="l" r="r" t="t"/>
                <a:pathLst>
                  <a:path extrusionOk="0" h="336" w="364">
                    <a:moveTo>
                      <a:pt x="280" y="1"/>
                    </a:moveTo>
                    <a:lnTo>
                      <a:pt x="294" y="5"/>
                    </a:lnTo>
                    <a:lnTo>
                      <a:pt x="295" y="22"/>
                    </a:lnTo>
                    <a:lnTo>
                      <a:pt x="297" y="28"/>
                    </a:lnTo>
                    <a:lnTo>
                      <a:pt x="295" y="42"/>
                    </a:lnTo>
                    <a:lnTo>
                      <a:pt x="282" y="60"/>
                    </a:lnTo>
                    <a:lnTo>
                      <a:pt x="282" y="72"/>
                    </a:lnTo>
                    <a:lnTo>
                      <a:pt x="295" y="86"/>
                    </a:lnTo>
                    <a:lnTo>
                      <a:pt x="304" y="95"/>
                    </a:lnTo>
                    <a:lnTo>
                      <a:pt x="318" y="126"/>
                    </a:lnTo>
                    <a:lnTo>
                      <a:pt x="325" y="154"/>
                    </a:lnTo>
                    <a:lnTo>
                      <a:pt x="324" y="162"/>
                    </a:lnTo>
                    <a:lnTo>
                      <a:pt x="328" y="173"/>
                    </a:lnTo>
                    <a:lnTo>
                      <a:pt x="328" y="189"/>
                    </a:lnTo>
                    <a:lnTo>
                      <a:pt x="317" y="201"/>
                    </a:lnTo>
                    <a:lnTo>
                      <a:pt x="319" y="219"/>
                    </a:lnTo>
                    <a:lnTo>
                      <a:pt x="336" y="239"/>
                    </a:lnTo>
                    <a:lnTo>
                      <a:pt x="353" y="236"/>
                    </a:lnTo>
                    <a:lnTo>
                      <a:pt x="364" y="257"/>
                    </a:lnTo>
                    <a:lnTo>
                      <a:pt x="253" y="332"/>
                    </a:lnTo>
                    <a:lnTo>
                      <a:pt x="234" y="332"/>
                    </a:lnTo>
                    <a:lnTo>
                      <a:pt x="204" y="335"/>
                    </a:lnTo>
                    <a:lnTo>
                      <a:pt x="203" y="327"/>
                    </a:lnTo>
                    <a:lnTo>
                      <a:pt x="203" y="317"/>
                    </a:lnTo>
                    <a:lnTo>
                      <a:pt x="193" y="316"/>
                    </a:lnTo>
                    <a:lnTo>
                      <a:pt x="181" y="316"/>
                    </a:lnTo>
                    <a:lnTo>
                      <a:pt x="173" y="303"/>
                    </a:lnTo>
                    <a:lnTo>
                      <a:pt x="73" y="235"/>
                    </a:lnTo>
                    <a:lnTo>
                      <a:pt x="4" y="187"/>
                    </a:lnTo>
                    <a:lnTo>
                      <a:pt x="1" y="176"/>
                    </a:lnTo>
                    <a:lnTo>
                      <a:pt x="0" y="163"/>
                    </a:lnTo>
                    <a:lnTo>
                      <a:pt x="17" y="151"/>
                    </a:lnTo>
                    <a:lnTo>
                      <a:pt x="60" y="140"/>
                    </a:lnTo>
                    <a:lnTo>
                      <a:pt x="62" y="134"/>
                    </a:lnTo>
                    <a:lnTo>
                      <a:pt x="69" y="127"/>
                    </a:lnTo>
                    <a:lnTo>
                      <a:pt x="75" y="127"/>
                    </a:lnTo>
                    <a:lnTo>
                      <a:pt x="85" y="123"/>
                    </a:lnTo>
                    <a:lnTo>
                      <a:pt x="93" y="121"/>
                    </a:lnTo>
                    <a:lnTo>
                      <a:pt x="97" y="104"/>
                    </a:lnTo>
                    <a:lnTo>
                      <a:pt x="111" y="105"/>
                    </a:lnTo>
                    <a:lnTo>
                      <a:pt x="125" y="103"/>
                    </a:lnTo>
                    <a:lnTo>
                      <a:pt x="132" y="84"/>
                    </a:lnTo>
                    <a:lnTo>
                      <a:pt x="129" y="76"/>
                    </a:lnTo>
                    <a:lnTo>
                      <a:pt x="122" y="43"/>
                    </a:lnTo>
                    <a:lnTo>
                      <a:pt x="129" y="37"/>
                    </a:lnTo>
                    <a:lnTo>
                      <a:pt x="140" y="32"/>
                    </a:lnTo>
                    <a:lnTo>
                      <a:pt x="147" y="29"/>
                    </a:lnTo>
                    <a:lnTo>
                      <a:pt x="160" y="19"/>
                    </a:lnTo>
                    <a:lnTo>
                      <a:pt x="170" y="14"/>
                    </a:lnTo>
                    <a:lnTo>
                      <a:pt x="182" y="11"/>
                    </a:lnTo>
                    <a:lnTo>
                      <a:pt x="199" y="10"/>
                    </a:lnTo>
                    <a:lnTo>
                      <a:pt x="207" y="6"/>
                    </a:lnTo>
                    <a:lnTo>
                      <a:pt x="228" y="4"/>
                    </a:lnTo>
                    <a:lnTo>
                      <a:pt x="236" y="6"/>
                    </a:lnTo>
                    <a:lnTo>
                      <a:pt x="248" y="6"/>
                    </a:lnTo>
                    <a:lnTo>
                      <a:pt x="260" y="4"/>
                    </a:lnTo>
                    <a:lnTo>
                      <a:pt x="280" y="1"/>
                    </a:lnTo>
                    <a:close/>
                    <a:moveTo>
                      <a:pt x="280" y="0"/>
                    </a:moveTo>
                    <a:lnTo>
                      <a:pt x="280" y="0"/>
                    </a:lnTo>
                    <a:lnTo>
                      <a:pt x="260" y="4"/>
                    </a:lnTo>
                    <a:lnTo>
                      <a:pt x="248" y="6"/>
                    </a:lnTo>
                    <a:lnTo>
                      <a:pt x="236" y="6"/>
                    </a:lnTo>
                    <a:lnTo>
                      <a:pt x="228" y="4"/>
                    </a:lnTo>
                    <a:lnTo>
                      <a:pt x="228" y="4"/>
                    </a:lnTo>
                    <a:lnTo>
                      <a:pt x="228" y="4"/>
                    </a:lnTo>
                    <a:lnTo>
                      <a:pt x="207" y="6"/>
                    </a:lnTo>
                    <a:lnTo>
                      <a:pt x="207" y="6"/>
                    </a:lnTo>
                    <a:lnTo>
                      <a:pt x="207" y="6"/>
                    </a:lnTo>
                    <a:lnTo>
                      <a:pt x="199" y="9"/>
                    </a:lnTo>
                    <a:lnTo>
                      <a:pt x="182" y="10"/>
                    </a:lnTo>
                    <a:lnTo>
                      <a:pt x="182" y="10"/>
                    </a:lnTo>
                    <a:lnTo>
                      <a:pt x="182" y="10"/>
                    </a:lnTo>
                    <a:lnTo>
                      <a:pt x="169" y="14"/>
                    </a:lnTo>
                    <a:lnTo>
                      <a:pt x="169" y="14"/>
                    </a:lnTo>
                    <a:lnTo>
                      <a:pt x="169" y="14"/>
                    </a:lnTo>
                    <a:lnTo>
                      <a:pt x="160" y="19"/>
                    </a:lnTo>
                    <a:lnTo>
                      <a:pt x="160" y="19"/>
                    </a:lnTo>
                    <a:lnTo>
                      <a:pt x="160" y="19"/>
                    </a:lnTo>
                    <a:lnTo>
                      <a:pt x="147" y="29"/>
                    </a:lnTo>
                    <a:lnTo>
                      <a:pt x="140" y="31"/>
                    </a:lnTo>
                    <a:lnTo>
                      <a:pt x="129" y="37"/>
                    </a:lnTo>
                    <a:lnTo>
                      <a:pt x="129" y="37"/>
                    </a:lnTo>
                    <a:lnTo>
                      <a:pt x="129" y="37"/>
                    </a:lnTo>
                    <a:lnTo>
                      <a:pt x="122" y="43"/>
                    </a:lnTo>
                    <a:lnTo>
                      <a:pt x="122" y="43"/>
                    </a:lnTo>
                    <a:lnTo>
                      <a:pt x="122" y="43"/>
                    </a:lnTo>
                    <a:lnTo>
                      <a:pt x="129" y="76"/>
                    </a:lnTo>
                    <a:lnTo>
                      <a:pt x="131" y="84"/>
                    </a:lnTo>
                    <a:lnTo>
                      <a:pt x="125" y="102"/>
                    </a:lnTo>
                    <a:lnTo>
                      <a:pt x="111" y="105"/>
                    </a:lnTo>
                    <a:lnTo>
                      <a:pt x="97" y="104"/>
                    </a:lnTo>
                    <a:lnTo>
                      <a:pt x="97" y="104"/>
                    </a:lnTo>
                    <a:lnTo>
                      <a:pt x="96" y="104"/>
                    </a:lnTo>
                    <a:lnTo>
                      <a:pt x="93" y="121"/>
                    </a:lnTo>
                    <a:lnTo>
                      <a:pt x="85" y="122"/>
                    </a:lnTo>
                    <a:lnTo>
                      <a:pt x="85" y="122"/>
                    </a:lnTo>
                    <a:lnTo>
                      <a:pt x="84" y="123"/>
                    </a:lnTo>
                    <a:lnTo>
                      <a:pt x="75" y="127"/>
                    </a:lnTo>
                    <a:lnTo>
                      <a:pt x="69" y="127"/>
                    </a:lnTo>
                    <a:lnTo>
                      <a:pt x="68" y="127"/>
                    </a:lnTo>
                    <a:lnTo>
                      <a:pt x="68" y="127"/>
                    </a:lnTo>
                    <a:lnTo>
                      <a:pt x="62" y="134"/>
                    </a:lnTo>
                    <a:lnTo>
                      <a:pt x="62" y="134"/>
                    </a:lnTo>
                    <a:lnTo>
                      <a:pt x="62" y="134"/>
                    </a:lnTo>
                    <a:lnTo>
                      <a:pt x="60" y="139"/>
                    </a:lnTo>
                    <a:lnTo>
                      <a:pt x="17" y="151"/>
                    </a:lnTo>
                    <a:lnTo>
                      <a:pt x="17" y="151"/>
                    </a:lnTo>
                    <a:lnTo>
                      <a:pt x="17" y="151"/>
                    </a:lnTo>
                    <a:lnTo>
                      <a:pt x="0" y="162"/>
                    </a:lnTo>
                    <a:lnTo>
                      <a:pt x="0" y="162"/>
                    </a:lnTo>
                    <a:lnTo>
                      <a:pt x="0" y="163"/>
                    </a:lnTo>
                    <a:lnTo>
                      <a:pt x="1" y="176"/>
                    </a:lnTo>
                    <a:lnTo>
                      <a:pt x="3" y="188"/>
                    </a:lnTo>
                    <a:lnTo>
                      <a:pt x="3" y="188"/>
                    </a:lnTo>
                    <a:lnTo>
                      <a:pt x="3" y="188"/>
                    </a:lnTo>
                    <a:lnTo>
                      <a:pt x="73" y="235"/>
                    </a:lnTo>
                    <a:lnTo>
                      <a:pt x="173" y="304"/>
                    </a:lnTo>
                    <a:lnTo>
                      <a:pt x="180" y="316"/>
                    </a:lnTo>
                    <a:lnTo>
                      <a:pt x="181" y="316"/>
                    </a:lnTo>
                    <a:lnTo>
                      <a:pt x="181" y="316"/>
                    </a:lnTo>
                    <a:lnTo>
                      <a:pt x="193" y="316"/>
                    </a:lnTo>
                    <a:lnTo>
                      <a:pt x="202" y="318"/>
                    </a:lnTo>
                    <a:lnTo>
                      <a:pt x="203" y="327"/>
                    </a:lnTo>
                    <a:lnTo>
                      <a:pt x="204" y="335"/>
                    </a:lnTo>
                    <a:lnTo>
                      <a:pt x="204" y="336"/>
                    </a:lnTo>
                    <a:lnTo>
                      <a:pt x="204" y="336"/>
                    </a:lnTo>
                    <a:lnTo>
                      <a:pt x="234" y="333"/>
                    </a:lnTo>
                    <a:lnTo>
                      <a:pt x="253" y="332"/>
                    </a:lnTo>
                    <a:lnTo>
                      <a:pt x="254" y="332"/>
                    </a:lnTo>
                    <a:lnTo>
                      <a:pt x="254" y="332"/>
                    </a:lnTo>
                    <a:lnTo>
                      <a:pt x="364" y="257"/>
                    </a:lnTo>
                    <a:lnTo>
                      <a:pt x="364" y="257"/>
                    </a:lnTo>
                    <a:lnTo>
                      <a:pt x="364" y="257"/>
                    </a:lnTo>
                    <a:lnTo>
                      <a:pt x="354" y="236"/>
                    </a:lnTo>
                    <a:lnTo>
                      <a:pt x="354" y="236"/>
                    </a:lnTo>
                    <a:lnTo>
                      <a:pt x="353" y="236"/>
                    </a:lnTo>
                    <a:lnTo>
                      <a:pt x="336" y="238"/>
                    </a:lnTo>
                    <a:lnTo>
                      <a:pt x="320" y="219"/>
                    </a:lnTo>
                    <a:lnTo>
                      <a:pt x="317" y="201"/>
                    </a:lnTo>
                    <a:lnTo>
                      <a:pt x="328" y="190"/>
                    </a:lnTo>
                    <a:lnTo>
                      <a:pt x="328" y="189"/>
                    </a:lnTo>
                    <a:lnTo>
                      <a:pt x="328" y="189"/>
                    </a:lnTo>
                    <a:lnTo>
                      <a:pt x="328" y="173"/>
                    </a:lnTo>
                    <a:lnTo>
                      <a:pt x="328" y="173"/>
                    </a:lnTo>
                    <a:lnTo>
                      <a:pt x="328" y="173"/>
                    </a:lnTo>
                    <a:lnTo>
                      <a:pt x="325" y="162"/>
                    </a:lnTo>
                    <a:lnTo>
                      <a:pt x="325" y="154"/>
                    </a:lnTo>
                    <a:lnTo>
                      <a:pt x="325" y="154"/>
                    </a:lnTo>
                    <a:lnTo>
                      <a:pt x="325" y="154"/>
                    </a:lnTo>
                    <a:lnTo>
                      <a:pt x="318" y="125"/>
                    </a:lnTo>
                    <a:lnTo>
                      <a:pt x="318" y="125"/>
                    </a:lnTo>
                    <a:lnTo>
                      <a:pt x="318" y="125"/>
                    </a:lnTo>
                    <a:lnTo>
                      <a:pt x="305" y="95"/>
                    </a:lnTo>
                    <a:lnTo>
                      <a:pt x="305" y="95"/>
                    </a:lnTo>
                    <a:lnTo>
                      <a:pt x="305" y="95"/>
                    </a:lnTo>
                    <a:lnTo>
                      <a:pt x="295" y="85"/>
                    </a:lnTo>
                    <a:lnTo>
                      <a:pt x="282" y="71"/>
                    </a:lnTo>
                    <a:lnTo>
                      <a:pt x="282" y="60"/>
                    </a:lnTo>
                    <a:lnTo>
                      <a:pt x="295" y="43"/>
                    </a:lnTo>
                    <a:lnTo>
                      <a:pt x="295" y="43"/>
                    </a:lnTo>
                    <a:lnTo>
                      <a:pt x="295" y="43"/>
                    </a:lnTo>
                    <a:lnTo>
                      <a:pt x="297" y="28"/>
                    </a:lnTo>
                    <a:lnTo>
                      <a:pt x="297" y="28"/>
                    </a:lnTo>
                    <a:lnTo>
                      <a:pt x="297" y="28"/>
                    </a:lnTo>
                    <a:lnTo>
                      <a:pt x="295" y="22"/>
                    </a:lnTo>
                    <a:lnTo>
                      <a:pt x="295" y="5"/>
                    </a:lnTo>
                    <a:lnTo>
                      <a:pt x="294" y="5"/>
                    </a:lnTo>
                    <a:lnTo>
                      <a:pt x="294" y="5"/>
                    </a:lnTo>
                    <a:lnTo>
                      <a:pt x="280" y="0"/>
                    </a:lnTo>
                    <a:lnTo>
                      <a:pt x="280" y="0"/>
                    </a:lnTo>
                    <a:lnTo>
                      <a:pt x="28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4" name="Google Shape;1134;p14"/>
              <p:cNvSpPr/>
              <p:nvPr/>
            </p:nvSpPr>
            <p:spPr>
              <a:xfrm>
                <a:off x="2832" y="1679"/>
                <a:ext cx="364" cy="336"/>
              </a:xfrm>
              <a:custGeom>
                <a:rect b="b" l="l" r="r" t="t"/>
                <a:pathLst>
                  <a:path extrusionOk="0" h="336" w="364">
                    <a:moveTo>
                      <a:pt x="280" y="1"/>
                    </a:moveTo>
                    <a:lnTo>
                      <a:pt x="294" y="5"/>
                    </a:lnTo>
                    <a:lnTo>
                      <a:pt x="295" y="22"/>
                    </a:lnTo>
                    <a:lnTo>
                      <a:pt x="297" y="28"/>
                    </a:lnTo>
                    <a:lnTo>
                      <a:pt x="295" y="42"/>
                    </a:lnTo>
                    <a:lnTo>
                      <a:pt x="282" y="60"/>
                    </a:lnTo>
                    <a:lnTo>
                      <a:pt x="282" y="72"/>
                    </a:lnTo>
                    <a:lnTo>
                      <a:pt x="295" y="86"/>
                    </a:lnTo>
                    <a:lnTo>
                      <a:pt x="304" y="95"/>
                    </a:lnTo>
                    <a:lnTo>
                      <a:pt x="318" y="126"/>
                    </a:lnTo>
                    <a:lnTo>
                      <a:pt x="325" y="154"/>
                    </a:lnTo>
                    <a:lnTo>
                      <a:pt x="324" y="162"/>
                    </a:lnTo>
                    <a:lnTo>
                      <a:pt x="328" y="173"/>
                    </a:lnTo>
                    <a:lnTo>
                      <a:pt x="328" y="189"/>
                    </a:lnTo>
                    <a:lnTo>
                      <a:pt x="317" y="201"/>
                    </a:lnTo>
                    <a:lnTo>
                      <a:pt x="319" y="219"/>
                    </a:lnTo>
                    <a:lnTo>
                      <a:pt x="336" y="239"/>
                    </a:lnTo>
                    <a:lnTo>
                      <a:pt x="353" y="236"/>
                    </a:lnTo>
                    <a:lnTo>
                      <a:pt x="364" y="257"/>
                    </a:lnTo>
                    <a:lnTo>
                      <a:pt x="253" y="332"/>
                    </a:lnTo>
                    <a:lnTo>
                      <a:pt x="234" y="332"/>
                    </a:lnTo>
                    <a:lnTo>
                      <a:pt x="204" y="335"/>
                    </a:lnTo>
                    <a:lnTo>
                      <a:pt x="203" y="327"/>
                    </a:lnTo>
                    <a:lnTo>
                      <a:pt x="203" y="317"/>
                    </a:lnTo>
                    <a:lnTo>
                      <a:pt x="193" y="316"/>
                    </a:lnTo>
                    <a:lnTo>
                      <a:pt x="181" y="316"/>
                    </a:lnTo>
                    <a:lnTo>
                      <a:pt x="173" y="303"/>
                    </a:lnTo>
                    <a:lnTo>
                      <a:pt x="73" y="235"/>
                    </a:lnTo>
                    <a:lnTo>
                      <a:pt x="4" y="187"/>
                    </a:lnTo>
                    <a:lnTo>
                      <a:pt x="1" y="176"/>
                    </a:lnTo>
                    <a:lnTo>
                      <a:pt x="0" y="163"/>
                    </a:lnTo>
                    <a:lnTo>
                      <a:pt x="17" y="151"/>
                    </a:lnTo>
                    <a:lnTo>
                      <a:pt x="60" y="140"/>
                    </a:lnTo>
                    <a:lnTo>
                      <a:pt x="62" y="134"/>
                    </a:lnTo>
                    <a:lnTo>
                      <a:pt x="69" y="127"/>
                    </a:lnTo>
                    <a:lnTo>
                      <a:pt x="75" y="127"/>
                    </a:lnTo>
                    <a:lnTo>
                      <a:pt x="85" y="123"/>
                    </a:lnTo>
                    <a:lnTo>
                      <a:pt x="93" y="121"/>
                    </a:lnTo>
                    <a:lnTo>
                      <a:pt x="97" y="104"/>
                    </a:lnTo>
                    <a:lnTo>
                      <a:pt x="111" y="105"/>
                    </a:lnTo>
                    <a:lnTo>
                      <a:pt x="125" y="103"/>
                    </a:lnTo>
                    <a:lnTo>
                      <a:pt x="132" y="84"/>
                    </a:lnTo>
                    <a:lnTo>
                      <a:pt x="129" y="76"/>
                    </a:lnTo>
                    <a:lnTo>
                      <a:pt x="122" y="43"/>
                    </a:lnTo>
                    <a:lnTo>
                      <a:pt x="129" y="37"/>
                    </a:lnTo>
                    <a:lnTo>
                      <a:pt x="140" y="32"/>
                    </a:lnTo>
                    <a:lnTo>
                      <a:pt x="147" y="29"/>
                    </a:lnTo>
                    <a:lnTo>
                      <a:pt x="160" y="19"/>
                    </a:lnTo>
                    <a:lnTo>
                      <a:pt x="170" y="14"/>
                    </a:lnTo>
                    <a:lnTo>
                      <a:pt x="182" y="11"/>
                    </a:lnTo>
                    <a:lnTo>
                      <a:pt x="199" y="10"/>
                    </a:lnTo>
                    <a:lnTo>
                      <a:pt x="207" y="6"/>
                    </a:lnTo>
                    <a:lnTo>
                      <a:pt x="228" y="4"/>
                    </a:lnTo>
                    <a:lnTo>
                      <a:pt x="236" y="6"/>
                    </a:lnTo>
                    <a:lnTo>
                      <a:pt x="248" y="6"/>
                    </a:lnTo>
                    <a:lnTo>
                      <a:pt x="260" y="4"/>
                    </a:lnTo>
                    <a:lnTo>
                      <a:pt x="280" y="1"/>
                    </a:lnTo>
                    <a:moveTo>
                      <a:pt x="280" y="0"/>
                    </a:moveTo>
                    <a:lnTo>
                      <a:pt x="280" y="0"/>
                    </a:lnTo>
                    <a:lnTo>
                      <a:pt x="260" y="4"/>
                    </a:lnTo>
                    <a:lnTo>
                      <a:pt x="248" y="6"/>
                    </a:lnTo>
                    <a:lnTo>
                      <a:pt x="236" y="6"/>
                    </a:lnTo>
                    <a:lnTo>
                      <a:pt x="228" y="4"/>
                    </a:lnTo>
                    <a:lnTo>
                      <a:pt x="228" y="4"/>
                    </a:lnTo>
                    <a:lnTo>
                      <a:pt x="228" y="4"/>
                    </a:lnTo>
                    <a:lnTo>
                      <a:pt x="207" y="6"/>
                    </a:lnTo>
                    <a:lnTo>
                      <a:pt x="207" y="6"/>
                    </a:lnTo>
                    <a:lnTo>
                      <a:pt x="207" y="6"/>
                    </a:lnTo>
                    <a:lnTo>
                      <a:pt x="199" y="9"/>
                    </a:lnTo>
                    <a:lnTo>
                      <a:pt x="182" y="10"/>
                    </a:lnTo>
                    <a:lnTo>
                      <a:pt x="182" y="10"/>
                    </a:lnTo>
                    <a:lnTo>
                      <a:pt x="182" y="10"/>
                    </a:lnTo>
                    <a:lnTo>
                      <a:pt x="169" y="14"/>
                    </a:lnTo>
                    <a:lnTo>
                      <a:pt x="169" y="14"/>
                    </a:lnTo>
                    <a:lnTo>
                      <a:pt x="169" y="14"/>
                    </a:lnTo>
                    <a:lnTo>
                      <a:pt x="160" y="19"/>
                    </a:lnTo>
                    <a:lnTo>
                      <a:pt x="160" y="19"/>
                    </a:lnTo>
                    <a:lnTo>
                      <a:pt x="160" y="19"/>
                    </a:lnTo>
                    <a:lnTo>
                      <a:pt x="147" y="29"/>
                    </a:lnTo>
                    <a:lnTo>
                      <a:pt x="140" y="31"/>
                    </a:lnTo>
                    <a:lnTo>
                      <a:pt x="129" y="37"/>
                    </a:lnTo>
                    <a:lnTo>
                      <a:pt x="129" y="37"/>
                    </a:lnTo>
                    <a:lnTo>
                      <a:pt x="129" y="37"/>
                    </a:lnTo>
                    <a:lnTo>
                      <a:pt x="122" y="43"/>
                    </a:lnTo>
                    <a:lnTo>
                      <a:pt x="122" y="43"/>
                    </a:lnTo>
                    <a:lnTo>
                      <a:pt x="122" y="43"/>
                    </a:lnTo>
                    <a:lnTo>
                      <a:pt x="129" y="76"/>
                    </a:lnTo>
                    <a:lnTo>
                      <a:pt x="131" y="84"/>
                    </a:lnTo>
                    <a:lnTo>
                      <a:pt x="125" y="102"/>
                    </a:lnTo>
                    <a:lnTo>
                      <a:pt x="111" y="105"/>
                    </a:lnTo>
                    <a:lnTo>
                      <a:pt x="97" y="104"/>
                    </a:lnTo>
                    <a:lnTo>
                      <a:pt x="97" y="104"/>
                    </a:lnTo>
                    <a:lnTo>
                      <a:pt x="96" y="104"/>
                    </a:lnTo>
                    <a:lnTo>
                      <a:pt x="93" y="121"/>
                    </a:lnTo>
                    <a:lnTo>
                      <a:pt x="85" y="122"/>
                    </a:lnTo>
                    <a:lnTo>
                      <a:pt x="85" y="122"/>
                    </a:lnTo>
                    <a:lnTo>
                      <a:pt x="84" y="123"/>
                    </a:lnTo>
                    <a:lnTo>
                      <a:pt x="75" y="127"/>
                    </a:lnTo>
                    <a:lnTo>
                      <a:pt x="69" y="127"/>
                    </a:lnTo>
                    <a:lnTo>
                      <a:pt x="68" y="127"/>
                    </a:lnTo>
                    <a:lnTo>
                      <a:pt x="68" y="127"/>
                    </a:lnTo>
                    <a:lnTo>
                      <a:pt x="62" y="134"/>
                    </a:lnTo>
                    <a:lnTo>
                      <a:pt x="62" y="134"/>
                    </a:lnTo>
                    <a:lnTo>
                      <a:pt x="62" y="134"/>
                    </a:lnTo>
                    <a:lnTo>
                      <a:pt x="60" y="139"/>
                    </a:lnTo>
                    <a:lnTo>
                      <a:pt x="17" y="151"/>
                    </a:lnTo>
                    <a:lnTo>
                      <a:pt x="17" y="151"/>
                    </a:lnTo>
                    <a:lnTo>
                      <a:pt x="17" y="151"/>
                    </a:lnTo>
                    <a:lnTo>
                      <a:pt x="0" y="162"/>
                    </a:lnTo>
                    <a:lnTo>
                      <a:pt x="0" y="162"/>
                    </a:lnTo>
                    <a:lnTo>
                      <a:pt x="0" y="163"/>
                    </a:lnTo>
                    <a:lnTo>
                      <a:pt x="1" y="176"/>
                    </a:lnTo>
                    <a:lnTo>
                      <a:pt x="3" y="188"/>
                    </a:lnTo>
                    <a:lnTo>
                      <a:pt x="3" y="188"/>
                    </a:lnTo>
                    <a:lnTo>
                      <a:pt x="3" y="188"/>
                    </a:lnTo>
                    <a:lnTo>
                      <a:pt x="73" y="235"/>
                    </a:lnTo>
                    <a:lnTo>
                      <a:pt x="173" y="304"/>
                    </a:lnTo>
                    <a:lnTo>
                      <a:pt x="180" y="316"/>
                    </a:lnTo>
                    <a:lnTo>
                      <a:pt x="181" y="316"/>
                    </a:lnTo>
                    <a:lnTo>
                      <a:pt x="181" y="316"/>
                    </a:lnTo>
                    <a:lnTo>
                      <a:pt x="193" y="316"/>
                    </a:lnTo>
                    <a:lnTo>
                      <a:pt x="202" y="318"/>
                    </a:lnTo>
                    <a:lnTo>
                      <a:pt x="203" y="327"/>
                    </a:lnTo>
                    <a:lnTo>
                      <a:pt x="204" y="335"/>
                    </a:lnTo>
                    <a:lnTo>
                      <a:pt x="204" y="336"/>
                    </a:lnTo>
                    <a:lnTo>
                      <a:pt x="204" y="336"/>
                    </a:lnTo>
                    <a:lnTo>
                      <a:pt x="234" y="333"/>
                    </a:lnTo>
                    <a:lnTo>
                      <a:pt x="253" y="332"/>
                    </a:lnTo>
                    <a:lnTo>
                      <a:pt x="254" y="332"/>
                    </a:lnTo>
                    <a:lnTo>
                      <a:pt x="254" y="332"/>
                    </a:lnTo>
                    <a:lnTo>
                      <a:pt x="364" y="257"/>
                    </a:lnTo>
                    <a:lnTo>
                      <a:pt x="364" y="257"/>
                    </a:lnTo>
                    <a:lnTo>
                      <a:pt x="364" y="257"/>
                    </a:lnTo>
                    <a:lnTo>
                      <a:pt x="354" y="236"/>
                    </a:lnTo>
                    <a:lnTo>
                      <a:pt x="354" y="236"/>
                    </a:lnTo>
                    <a:lnTo>
                      <a:pt x="353" y="236"/>
                    </a:lnTo>
                    <a:lnTo>
                      <a:pt x="336" y="238"/>
                    </a:lnTo>
                    <a:lnTo>
                      <a:pt x="320" y="219"/>
                    </a:lnTo>
                    <a:lnTo>
                      <a:pt x="317" y="201"/>
                    </a:lnTo>
                    <a:lnTo>
                      <a:pt x="328" y="190"/>
                    </a:lnTo>
                    <a:lnTo>
                      <a:pt x="328" y="189"/>
                    </a:lnTo>
                    <a:lnTo>
                      <a:pt x="328" y="189"/>
                    </a:lnTo>
                    <a:lnTo>
                      <a:pt x="328" y="173"/>
                    </a:lnTo>
                    <a:lnTo>
                      <a:pt x="328" y="173"/>
                    </a:lnTo>
                    <a:lnTo>
                      <a:pt x="328" y="173"/>
                    </a:lnTo>
                    <a:lnTo>
                      <a:pt x="325" y="162"/>
                    </a:lnTo>
                    <a:lnTo>
                      <a:pt x="325" y="154"/>
                    </a:lnTo>
                    <a:lnTo>
                      <a:pt x="325" y="154"/>
                    </a:lnTo>
                    <a:lnTo>
                      <a:pt x="325" y="154"/>
                    </a:lnTo>
                    <a:lnTo>
                      <a:pt x="318" y="125"/>
                    </a:lnTo>
                    <a:lnTo>
                      <a:pt x="318" y="125"/>
                    </a:lnTo>
                    <a:lnTo>
                      <a:pt x="318" y="125"/>
                    </a:lnTo>
                    <a:lnTo>
                      <a:pt x="305" y="95"/>
                    </a:lnTo>
                    <a:lnTo>
                      <a:pt x="305" y="95"/>
                    </a:lnTo>
                    <a:lnTo>
                      <a:pt x="305" y="95"/>
                    </a:lnTo>
                    <a:lnTo>
                      <a:pt x="295" y="85"/>
                    </a:lnTo>
                    <a:lnTo>
                      <a:pt x="282" y="71"/>
                    </a:lnTo>
                    <a:lnTo>
                      <a:pt x="282" y="60"/>
                    </a:lnTo>
                    <a:lnTo>
                      <a:pt x="295" y="43"/>
                    </a:lnTo>
                    <a:lnTo>
                      <a:pt x="295" y="43"/>
                    </a:lnTo>
                    <a:lnTo>
                      <a:pt x="295" y="43"/>
                    </a:lnTo>
                    <a:lnTo>
                      <a:pt x="297" y="28"/>
                    </a:lnTo>
                    <a:lnTo>
                      <a:pt x="297" y="28"/>
                    </a:lnTo>
                    <a:lnTo>
                      <a:pt x="297" y="28"/>
                    </a:lnTo>
                    <a:lnTo>
                      <a:pt x="295" y="22"/>
                    </a:lnTo>
                    <a:lnTo>
                      <a:pt x="295" y="5"/>
                    </a:lnTo>
                    <a:lnTo>
                      <a:pt x="294" y="5"/>
                    </a:lnTo>
                    <a:lnTo>
                      <a:pt x="294" y="5"/>
                    </a:lnTo>
                    <a:lnTo>
                      <a:pt x="280" y="0"/>
                    </a:lnTo>
                    <a:lnTo>
                      <a:pt x="280" y="0"/>
                    </a:lnTo>
                    <a:lnTo>
                      <a:pt x="28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5" name="Google Shape;1135;p14"/>
              <p:cNvSpPr/>
              <p:nvPr/>
            </p:nvSpPr>
            <p:spPr>
              <a:xfrm>
                <a:off x="2987" y="1936"/>
                <a:ext cx="281" cy="200"/>
              </a:xfrm>
              <a:custGeom>
                <a:rect b="b" l="l" r="r" t="t"/>
                <a:pathLst>
                  <a:path extrusionOk="0" h="200" w="281">
                    <a:moveTo>
                      <a:pt x="209" y="0"/>
                    </a:moveTo>
                    <a:lnTo>
                      <a:pt x="98" y="75"/>
                    </a:lnTo>
                    <a:lnTo>
                      <a:pt x="79" y="75"/>
                    </a:lnTo>
                    <a:lnTo>
                      <a:pt x="56" y="143"/>
                    </a:lnTo>
                    <a:lnTo>
                      <a:pt x="37" y="145"/>
                    </a:lnTo>
                    <a:lnTo>
                      <a:pt x="27" y="150"/>
                    </a:lnTo>
                    <a:lnTo>
                      <a:pt x="0" y="151"/>
                    </a:lnTo>
                    <a:lnTo>
                      <a:pt x="1" y="163"/>
                    </a:lnTo>
                    <a:lnTo>
                      <a:pt x="9" y="171"/>
                    </a:lnTo>
                    <a:lnTo>
                      <a:pt x="18" y="171"/>
                    </a:lnTo>
                    <a:lnTo>
                      <a:pt x="21" y="183"/>
                    </a:lnTo>
                    <a:lnTo>
                      <a:pt x="36" y="194"/>
                    </a:lnTo>
                    <a:lnTo>
                      <a:pt x="38" y="200"/>
                    </a:lnTo>
                    <a:lnTo>
                      <a:pt x="53" y="199"/>
                    </a:lnTo>
                    <a:lnTo>
                      <a:pt x="59" y="198"/>
                    </a:lnTo>
                    <a:lnTo>
                      <a:pt x="68" y="176"/>
                    </a:lnTo>
                    <a:lnTo>
                      <a:pt x="81" y="167"/>
                    </a:lnTo>
                    <a:lnTo>
                      <a:pt x="108" y="169"/>
                    </a:lnTo>
                    <a:lnTo>
                      <a:pt x="122" y="183"/>
                    </a:lnTo>
                    <a:lnTo>
                      <a:pt x="140" y="183"/>
                    </a:lnTo>
                    <a:lnTo>
                      <a:pt x="155" y="186"/>
                    </a:lnTo>
                    <a:lnTo>
                      <a:pt x="167" y="185"/>
                    </a:lnTo>
                    <a:lnTo>
                      <a:pt x="176" y="174"/>
                    </a:lnTo>
                    <a:lnTo>
                      <a:pt x="210" y="179"/>
                    </a:lnTo>
                    <a:lnTo>
                      <a:pt x="236" y="170"/>
                    </a:lnTo>
                    <a:lnTo>
                      <a:pt x="240" y="148"/>
                    </a:lnTo>
                    <a:lnTo>
                      <a:pt x="272" y="116"/>
                    </a:lnTo>
                    <a:lnTo>
                      <a:pt x="273" y="68"/>
                    </a:lnTo>
                    <a:lnTo>
                      <a:pt x="281" y="54"/>
                    </a:lnTo>
                    <a:lnTo>
                      <a:pt x="266" y="37"/>
                    </a:lnTo>
                    <a:lnTo>
                      <a:pt x="258" y="13"/>
                    </a:lnTo>
                    <a:lnTo>
                      <a:pt x="20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6" name="Google Shape;1136;p14"/>
              <p:cNvSpPr/>
              <p:nvPr/>
            </p:nvSpPr>
            <p:spPr>
              <a:xfrm>
                <a:off x="2987" y="1936"/>
                <a:ext cx="281" cy="200"/>
              </a:xfrm>
              <a:custGeom>
                <a:rect b="b" l="l" r="r" t="t"/>
                <a:pathLst>
                  <a:path extrusionOk="0" h="200" w="281">
                    <a:moveTo>
                      <a:pt x="209" y="0"/>
                    </a:moveTo>
                    <a:lnTo>
                      <a:pt x="98" y="75"/>
                    </a:lnTo>
                    <a:lnTo>
                      <a:pt x="79" y="75"/>
                    </a:lnTo>
                    <a:lnTo>
                      <a:pt x="56" y="143"/>
                    </a:lnTo>
                    <a:lnTo>
                      <a:pt x="37" y="145"/>
                    </a:lnTo>
                    <a:lnTo>
                      <a:pt x="27" y="150"/>
                    </a:lnTo>
                    <a:lnTo>
                      <a:pt x="0" y="151"/>
                    </a:lnTo>
                    <a:lnTo>
                      <a:pt x="1" y="163"/>
                    </a:lnTo>
                    <a:lnTo>
                      <a:pt x="9" y="171"/>
                    </a:lnTo>
                    <a:lnTo>
                      <a:pt x="18" y="171"/>
                    </a:lnTo>
                    <a:lnTo>
                      <a:pt x="21" y="183"/>
                    </a:lnTo>
                    <a:lnTo>
                      <a:pt x="36" y="194"/>
                    </a:lnTo>
                    <a:lnTo>
                      <a:pt x="38" y="200"/>
                    </a:lnTo>
                    <a:lnTo>
                      <a:pt x="53" y="199"/>
                    </a:lnTo>
                    <a:lnTo>
                      <a:pt x="59" y="198"/>
                    </a:lnTo>
                    <a:lnTo>
                      <a:pt x="68" y="176"/>
                    </a:lnTo>
                    <a:lnTo>
                      <a:pt x="81" y="167"/>
                    </a:lnTo>
                    <a:lnTo>
                      <a:pt x="108" y="169"/>
                    </a:lnTo>
                    <a:lnTo>
                      <a:pt x="122" y="183"/>
                    </a:lnTo>
                    <a:lnTo>
                      <a:pt x="140" y="183"/>
                    </a:lnTo>
                    <a:lnTo>
                      <a:pt x="155" y="186"/>
                    </a:lnTo>
                    <a:lnTo>
                      <a:pt x="167" y="185"/>
                    </a:lnTo>
                    <a:lnTo>
                      <a:pt x="176" y="174"/>
                    </a:lnTo>
                    <a:lnTo>
                      <a:pt x="210" y="179"/>
                    </a:lnTo>
                    <a:lnTo>
                      <a:pt x="236" y="170"/>
                    </a:lnTo>
                    <a:lnTo>
                      <a:pt x="240" y="148"/>
                    </a:lnTo>
                    <a:lnTo>
                      <a:pt x="272" y="116"/>
                    </a:lnTo>
                    <a:lnTo>
                      <a:pt x="273" y="68"/>
                    </a:lnTo>
                    <a:lnTo>
                      <a:pt x="281" y="54"/>
                    </a:lnTo>
                    <a:lnTo>
                      <a:pt x="266" y="37"/>
                    </a:lnTo>
                    <a:lnTo>
                      <a:pt x="258" y="13"/>
                    </a:lnTo>
                    <a:lnTo>
                      <a:pt x="209" y="0"/>
                    </a:lnTo>
                  </a:path>
                </a:pathLst>
              </a:custGeom>
              <a:solidFill>
                <a:srgbClr val="EBEBEB"/>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7" name="Google Shape;1137;p14"/>
              <p:cNvSpPr/>
              <p:nvPr/>
            </p:nvSpPr>
            <p:spPr>
              <a:xfrm>
                <a:off x="3114" y="1675"/>
                <a:ext cx="72" cy="130"/>
              </a:xfrm>
              <a:custGeom>
                <a:rect b="b" l="l" r="r" t="t"/>
                <a:pathLst>
                  <a:path extrusionOk="0" h="130" w="72">
                    <a:moveTo>
                      <a:pt x="35" y="130"/>
                    </a:moveTo>
                    <a:lnTo>
                      <a:pt x="22" y="100"/>
                    </a:lnTo>
                    <a:lnTo>
                      <a:pt x="13" y="90"/>
                    </a:lnTo>
                    <a:lnTo>
                      <a:pt x="0" y="76"/>
                    </a:lnTo>
                    <a:lnTo>
                      <a:pt x="0" y="64"/>
                    </a:lnTo>
                    <a:lnTo>
                      <a:pt x="13" y="46"/>
                    </a:lnTo>
                    <a:lnTo>
                      <a:pt x="15" y="32"/>
                    </a:lnTo>
                    <a:lnTo>
                      <a:pt x="13" y="26"/>
                    </a:lnTo>
                    <a:lnTo>
                      <a:pt x="12" y="9"/>
                    </a:lnTo>
                    <a:lnTo>
                      <a:pt x="25" y="7"/>
                    </a:lnTo>
                    <a:lnTo>
                      <a:pt x="32" y="2"/>
                    </a:lnTo>
                    <a:lnTo>
                      <a:pt x="44" y="0"/>
                    </a:lnTo>
                    <a:lnTo>
                      <a:pt x="50" y="5"/>
                    </a:lnTo>
                    <a:lnTo>
                      <a:pt x="58" y="5"/>
                    </a:lnTo>
                    <a:lnTo>
                      <a:pt x="62" y="10"/>
                    </a:lnTo>
                    <a:lnTo>
                      <a:pt x="56" y="17"/>
                    </a:lnTo>
                    <a:lnTo>
                      <a:pt x="56" y="25"/>
                    </a:lnTo>
                    <a:lnTo>
                      <a:pt x="63" y="35"/>
                    </a:lnTo>
                    <a:lnTo>
                      <a:pt x="63" y="47"/>
                    </a:lnTo>
                    <a:lnTo>
                      <a:pt x="48" y="59"/>
                    </a:lnTo>
                    <a:lnTo>
                      <a:pt x="50" y="69"/>
                    </a:lnTo>
                    <a:lnTo>
                      <a:pt x="57" y="76"/>
                    </a:lnTo>
                    <a:lnTo>
                      <a:pt x="72" y="81"/>
                    </a:lnTo>
                    <a:lnTo>
                      <a:pt x="72" y="96"/>
                    </a:lnTo>
                    <a:lnTo>
                      <a:pt x="65" y="102"/>
                    </a:lnTo>
                    <a:lnTo>
                      <a:pt x="52" y="104"/>
                    </a:lnTo>
                    <a:lnTo>
                      <a:pt x="51" y="123"/>
                    </a:lnTo>
                    <a:lnTo>
                      <a:pt x="42" y="130"/>
                    </a:lnTo>
                    <a:lnTo>
                      <a:pt x="35" y="13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8" name="Google Shape;1138;p14"/>
              <p:cNvSpPr/>
              <p:nvPr/>
            </p:nvSpPr>
            <p:spPr>
              <a:xfrm>
                <a:off x="3113" y="1675"/>
                <a:ext cx="73" cy="130"/>
              </a:xfrm>
              <a:custGeom>
                <a:rect b="b" l="l" r="r" t="t"/>
                <a:pathLst>
                  <a:path extrusionOk="0" h="130" w="73">
                    <a:moveTo>
                      <a:pt x="45" y="0"/>
                    </a:moveTo>
                    <a:lnTo>
                      <a:pt x="51" y="5"/>
                    </a:lnTo>
                    <a:lnTo>
                      <a:pt x="59" y="5"/>
                    </a:lnTo>
                    <a:lnTo>
                      <a:pt x="63" y="10"/>
                    </a:lnTo>
                    <a:lnTo>
                      <a:pt x="56" y="17"/>
                    </a:lnTo>
                    <a:lnTo>
                      <a:pt x="56" y="25"/>
                    </a:lnTo>
                    <a:lnTo>
                      <a:pt x="64" y="35"/>
                    </a:lnTo>
                    <a:lnTo>
                      <a:pt x="64" y="47"/>
                    </a:lnTo>
                    <a:lnTo>
                      <a:pt x="49" y="59"/>
                    </a:lnTo>
                    <a:lnTo>
                      <a:pt x="51" y="69"/>
                    </a:lnTo>
                    <a:lnTo>
                      <a:pt x="58" y="76"/>
                    </a:lnTo>
                    <a:lnTo>
                      <a:pt x="72" y="82"/>
                    </a:lnTo>
                    <a:lnTo>
                      <a:pt x="73" y="96"/>
                    </a:lnTo>
                    <a:lnTo>
                      <a:pt x="66" y="102"/>
                    </a:lnTo>
                    <a:lnTo>
                      <a:pt x="53" y="104"/>
                    </a:lnTo>
                    <a:lnTo>
                      <a:pt x="52" y="122"/>
                    </a:lnTo>
                    <a:lnTo>
                      <a:pt x="43" y="130"/>
                    </a:lnTo>
                    <a:lnTo>
                      <a:pt x="37" y="130"/>
                    </a:lnTo>
                    <a:lnTo>
                      <a:pt x="23" y="99"/>
                    </a:lnTo>
                    <a:lnTo>
                      <a:pt x="14" y="90"/>
                    </a:lnTo>
                    <a:lnTo>
                      <a:pt x="1" y="76"/>
                    </a:lnTo>
                    <a:lnTo>
                      <a:pt x="1" y="64"/>
                    </a:lnTo>
                    <a:lnTo>
                      <a:pt x="14" y="46"/>
                    </a:lnTo>
                    <a:lnTo>
                      <a:pt x="16" y="32"/>
                    </a:lnTo>
                    <a:lnTo>
                      <a:pt x="14" y="26"/>
                    </a:lnTo>
                    <a:lnTo>
                      <a:pt x="13" y="9"/>
                    </a:lnTo>
                    <a:lnTo>
                      <a:pt x="26" y="8"/>
                    </a:lnTo>
                    <a:lnTo>
                      <a:pt x="33" y="2"/>
                    </a:lnTo>
                    <a:lnTo>
                      <a:pt x="45" y="0"/>
                    </a:lnTo>
                    <a:close/>
                    <a:moveTo>
                      <a:pt x="45" y="0"/>
                    </a:moveTo>
                    <a:lnTo>
                      <a:pt x="45" y="0"/>
                    </a:lnTo>
                    <a:lnTo>
                      <a:pt x="33" y="2"/>
                    </a:lnTo>
                    <a:lnTo>
                      <a:pt x="33" y="2"/>
                    </a:lnTo>
                    <a:lnTo>
                      <a:pt x="33" y="2"/>
                    </a:lnTo>
                    <a:lnTo>
                      <a:pt x="26" y="7"/>
                    </a:lnTo>
                    <a:lnTo>
                      <a:pt x="13" y="9"/>
                    </a:lnTo>
                    <a:lnTo>
                      <a:pt x="13" y="9"/>
                    </a:lnTo>
                    <a:lnTo>
                      <a:pt x="13" y="9"/>
                    </a:lnTo>
                    <a:lnTo>
                      <a:pt x="14" y="26"/>
                    </a:lnTo>
                    <a:lnTo>
                      <a:pt x="14" y="26"/>
                    </a:lnTo>
                    <a:lnTo>
                      <a:pt x="14" y="26"/>
                    </a:lnTo>
                    <a:lnTo>
                      <a:pt x="15" y="32"/>
                    </a:lnTo>
                    <a:lnTo>
                      <a:pt x="14" y="46"/>
                    </a:lnTo>
                    <a:lnTo>
                      <a:pt x="0" y="64"/>
                    </a:lnTo>
                    <a:lnTo>
                      <a:pt x="0" y="64"/>
                    </a:lnTo>
                    <a:lnTo>
                      <a:pt x="0" y="64"/>
                    </a:lnTo>
                    <a:lnTo>
                      <a:pt x="0" y="76"/>
                    </a:lnTo>
                    <a:lnTo>
                      <a:pt x="0" y="76"/>
                    </a:lnTo>
                    <a:lnTo>
                      <a:pt x="0" y="76"/>
                    </a:lnTo>
                    <a:lnTo>
                      <a:pt x="14" y="90"/>
                    </a:lnTo>
                    <a:lnTo>
                      <a:pt x="23" y="100"/>
                    </a:lnTo>
                    <a:lnTo>
                      <a:pt x="36" y="130"/>
                    </a:lnTo>
                    <a:lnTo>
                      <a:pt x="36" y="130"/>
                    </a:lnTo>
                    <a:lnTo>
                      <a:pt x="37" y="130"/>
                    </a:lnTo>
                    <a:lnTo>
                      <a:pt x="43" y="130"/>
                    </a:lnTo>
                    <a:lnTo>
                      <a:pt x="43" y="130"/>
                    </a:lnTo>
                    <a:lnTo>
                      <a:pt x="43" y="130"/>
                    </a:lnTo>
                    <a:lnTo>
                      <a:pt x="52" y="123"/>
                    </a:lnTo>
                    <a:lnTo>
                      <a:pt x="52" y="123"/>
                    </a:lnTo>
                    <a:lnTo>
                      <a:pt x="52" y="122"/>
                    </a:lnTo>
                    <a:lnTo>
                      <a:pt x="53" y="104"/>
                    </a:lnTo>
                    <a:lnTo>
                      <a:pt x="66" y="103"/>
                    </a:lnTo>
                    <a:lnTo>
                      <a:pt x="66" y="103"/>
                    </a:lnTo>
                    <a:lnTo>
                      <a:pt x="66" y="102"/>
                    </a:lnTo>
                    <a:lnTo>
                      <a:pt x="73" y="96"/>
                    </a:lnTo>
                    <a:lnTo>
                      <a:pt x="73" y="96"/>
                    </a:lnTo>
                    <a:lnTo>
                      <a:pt x="73" y="96"/>
                    </a:lnTo>
                    <a:lnTo>
                      <a:pt x="73" y="82"/>
                    </a:lnTo>
                    <a:lnTo>
                      <a:pt x="73" y="81"/>
                    </a:lnTo>
                    <a:lnTo>
                      <a:pt x="73" y="81"/>
                    </a:lnTo>
                    <a:lnTo>
                      <a:pt x="58" y="76"/>
                    </a:lnTo>
                    <a:lnTo>
                      <a:pt x="51" y="69"/>
                    </a:lnTo>
                    <a:lnTo>
                      <a:pt x="49" y="59"/>
                    </a:lnTo>
                    <a:lnTo>
                      <a:pt x="64" y="47"/>
                    </a:lnTo>
                    <a:lnTo>
                      <a:pt x="64" y="47"/>
                    </a:lnTo>
                    <a:lnTo>
                      <a:pt x="64" y="47"/>
                    </a:lnTo>
                    <a:lnTo>
                      <a:pt x="64" y="35"/>
                    </a:lnTo>
                    <a:lnTo>
                      <a:pt x="64" y="35"/>
                    </a:lnTo>
                    <a:lnTo>
                      <a:pt x="64" y="35"/>
                    </a:lnTo>
                    <a:lnTo>
                      <a:pt x="57" y="25"/>
                    </a:lnTo>
                    <a:lnTo>
                      <a:pt x="57" y="17"/>
                    </a:lnTo>
                    <a:lnTo>
                      <a:pt x="63" y="10"/>
                    </a:lnTo>
                    <a:lnTo>
                      <a:pt x="64" y="10"/>
                    </a:lnTo>
                    <a:lnTo>
                      <a:pt x="63" y="10"/>
                    </a:lnTo>
                    <a:lnTo>
                      <a:pt x="60" y="5"/>
                    </a:lnTo>
                    <a:lnTo>
                      <a:pt x="59" y="4"/>
                    </a:lnTo>
                    <a:lnTo>
                      <a:pt x="59" y="4"/>
                    </a:lnTo>
                    <a:lnTo>
                      <a:pt x="51" y="4"/>
                    </a:lnTo>
                    <a:lnTo>
                      <a:pt x="45" y="0"/>
                    </a:lnTo>
                    <a:lnTo>
                      <a:pt x="45" y="0"/>
                    </a:lnTo>
                    <a:lnTo>
                      <a:pt x="4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9" name="Google Shape;1139;p14"/>
              <p:cNvSpPr/>
              <p:nvPr/>
            </p:nvSpPr>
            <p:spPr>
              <a:xfrm>
                <a:off x="3113" y="1675"/>
                <a:ext cx="73" cy="130"/>
              </a:xfrm>
              <a:custGeom>
                <a:rect b="b" l="l" r="r" t="t"/>
                <a:pathLst>
                  <a:path extrusionOk="0" h="130" w="73">
                    <a:moveTo>
                      <a:pt x="45" y="0"/>
                    </a:moveTo>
                    <a:lnTo>
                      <a:pt x="51" y="5"/>
                    </a:lnTo>
                    <a:lnTo>
                      <a:pt x="59" y="5"/>
                    </a:lnTo>
                    <a:lnTo>
                      <a:pt x="63" y="10"/>
                    </a:lnTo>
                    <a:lnTo>
                      <a:pt x="56" y="17"/>
                    </a:lnTo>
                    <a:lnTo>
                      <a:pt x="56" y="25"/>
                    </a:lnTo>
                    <a:lnTo>
                      <a:pt x="64" y="35"/>
                    </a:lnTo>
                    <a:lnTo>
                      <a:pt x="64" y="47"/>
                    </a:lnTo>
                    <a:lnTo>
                      <a:pt x="49" y="59"/>
                    </a:lnTo>
                    <a:lnTo>
                      <a:pt x="51" y="69"/>
                    </a:lnTo>
                    <a:lnTo>
                      <a:pt x="58" y="76"/>
                    </a:lnTo>
                    <a:lnTo>
                      <a:pt x="72" y="82"/>
                    </a:lnTo>
                    <a:lnTo>
                      <a:pt x="73" y="96"/>
                    </a:lnTo>
                    <a:lnTo>
                      <a:pt x="66" y="102"/>
                    </a:lnTo>
                    <a:lnTo>
                      <a:pt x="53" y="104"/>
                    </a:lnTo>
                    <a:lnTo>
                      <a:pt x="52" y="122"/>
                    </a:lnTo>
                    <a:lnTo>
                      <a:pt x="43" y="130"/>
                    </a:lnTo>
                    <a:lnTo>
                      <a:pt x="37" y="130"/>
                    </a:lnTo>
                    <a:lnTo>
                      <a:pt x="23" y="99"/>
                    </a:lnTo>
                    <a:lnTo>
                      <a:pt x="14" y="90"/>
                    </a:lnTo>
                    <a:lnTo>
                      <a:pt x="1" y="76"/>
                    </a:lnTo>
                    <a:lnTo>
                      <a:pt x="1" y="64"/>
                    </a:lnTo>
                    <a:lnTo>
                      <a:pt x="14" y="46"/>
                    </a:lnTo>
                    <a:lnTo>
                      <a:pt x="16" y="32"/>
                    </a:lnTo>
                    <a:lnTo>
                      <a:pt x="14" y="26"/>
                    </a:lnTo>
                    <a:lnTo>
                      <a:pt x="13" y="9"/>
                    </a:lnTo>
                    <a:lnTo>
                      <a:pt x="26" y="8"/>
                    </a:lnTo>
                    <a:lnTo>
                      <a:pt x="33" y="2"/>
                    </a:lnTo>
                    <a:lnTo>
                      <a:pt x="45" y="0"/>
                    </a:lnTo>
                    <a:moveTo>
                      <a:pt x="45" y="0"/>
                    </a:moveTo>
                    <a:lnTo>
                      <a:pt x="45" y="0"/>
                    </a:lnTo>
                    <a:lnTo>
                      <a:pt x="33" y="2"/>
                    </a:lnTo>
                    <a:lnTo>
                      <a:pt x="33" y="2"/>
                    </a:lnTo>
                    <a:lnTo>
                      <a:pt x="33" y="2"/>
                    </a:lnTo>
                    <a:lnTo>
                      <a:pt x="26" y="7"/>
                    </a:lnTo>
                    <a:lnTo>
                      <a:pt x="13" y="9"/>
                    </a:lnTo>
                    <a:lnTo>
                      <a:pt x="13" y="9"/>
                    </a:lnTo>
                    <a:lnTo>
                      <a:pt x="13" y="9"/>
                    </a:lnTo>
                    <a:lnTo>
                      <a:pt x="14" y="26"/>
                    </a:lnTo>
                    <a:lnTo>
                      <a:pt x="14" y="26"/>
                    </a:lnTo>
                    <a:lnTo>
                      <a:pt x="14" y="26"/>
                    </a:lnTo>
                    <a:lnTo>
                      <a:pt x="15" y="32"/>
                    </a:lnTo>
                    <a:lnTo>
                      <a:pt x="14" y="46"/>
                    </a:lnTo>
                    <a:lnTo>
                      <a:pt x="0" y="64"/>
                    </a:lnTo>
                    <a:lnTo>
                      <a:pt x="0" y="64"/>
                    </a:lnTo>
                    <a:lnTo>
                      <a:pt x="0" y="64"/>
                    </a:lnTo>
                    <a:lnTo>
                      <a:pt x="0" y="76"/>
                    </a:lnTo>
                    <a:lnTo>
                      <a:pt x="0" y="76"/>
                    </a:lnTo>
                    <a:lnTo>
                      <a:pt x="0" y="76"/>
                    </a:lnTo>
                    <a:lnTo>
                      <a:pt x="14" y="90"/>
                    </a:lnTo>
                    <a:lnTo>
                      <a:pt x="23" y="100"/>
                    </a:lnTo>
                    <a:lnTo>
                      <a:pt x="36" y="130"/>
                    </a:lnTo>
                    <a:lnTo>
                      <a:pt x="36" y="130"/>
                    </a:lnTo>
                    <a:lnTo>
                      <a:pt x="37" y="130"/>
                    </a:lnTo>
                    <a:lnTo>
                      <a:pt x="43" y="130"/>
                    </a:lnTo>
                    <a:lnTo>
                      <a:pt x="43" y="130"/>
                    </a:lnTo>
                    <a:lnTo>
                      <a:pt x="43" y="130"/>
                    </a:lnTo>
                    <a:lnTo>
                      <a:pt x="52" y="123"/>
                    </a:lnTo>
                    <a:lnTo>
                      <a:pt x="52" y="123"/>
                    </a:lnTo>
                    <a:lnTo>
                      <a:pt x="52" y="122"/>
                    </a:lnTo>
                    <a:lnTo>
                      <a:pt x="53" y="104"/>
                    </a:lnTo>
                    <a:lnTo>
                      <a:pt x="66" y="103"/>
                    </a:lnTo>
                    <a:lnTo>
                      <a:pt x="66" y="103"/>
                    </a:lnTo>
                    <a:lnTo>
                      <a:pt x="66" y="102"/>
                    </a:lnTo>
                    <a:lnTo>
                      <a:pt x="73" y="96"/>
                    </a:lnTo>
                    <a:lnTo>
                      <a:pt x="73" y="96"/>
                    </a:lnTo>
                    <a:lnTo>
                      <a:pt x="73" y="96"/>
                    </a:lnTo>
                    <a:lnTo>
                      <a:pt x="73" y="82"/>
                    </a:lnTo>
                    <a:lnTo>
                      <a:pt x="73" y="81"/>
                    </a:lnTo>
                    <a:lnTo>
                      <a:pt x="73" y="81"/>
                    </a:lnTo>
                    <a:lnTo>
                      <a:pt x="58" y="76"/>
                    </a:lnTo>
                    <a:lnTo>
                      <a:pt x="51" y="69"/>
                    </a:lnTo>
                    <a:lnTo>
                      <a:pt x="49" y="59"/>
                    </a:lnTo>
                    <a:lnTo>
                      <a:pt x="64" y="47"/>
                    </a:lnTo>
                    <a:lnTo>
                      <a:pt x="64" y="47"/>
                    </a:lnTo>
                    <a:lnTo>
                      <a:pt x="64" y="47"/>
                    </a:lnTo>
                    <a:lnTo>
                      <a:pt x="64" y="35"/>
                    </a:lnTo>
                    <a:lnTo>
                      <a:pt x="64" y="35"/>
                    </a:lnTo>
                    <a:lnTo>
                      <a:pt x="64" y="35"/>
                    </a:lnTo>
                    <a:lnTo>
                      <a:pt x="57" y="25"/>
                    </a:lnTo>
                    <a:lnTo>
                      <a:pt x="57" y="17"/>
                    </a:lnTo>
                    <a:lnTo>
                      <a:pt x="63" y="10"/>
                    </a:lnTo>
                    <a:lnTo>
                      <a:pt x="64" y="10"/>
                    </a:lnTo>
                    <a:lnTo>
                      <a:pt x="63" y="10"/>
                    </a:lnTo>
                    <a:lnTo>
                      <a:pt x="60" y="5"/>
                    </a:lnTo>
                    <a:lnTo>
                      <a:pt x="59" y="4"/>
                    </a:lnTo>
                    <a:lnTo>
                      <a:pt x="59" y="4"/>
                    </a:lnTo>
                    <a:lnTo>
                      <a:pt x="51" y="4"/>
                    </a:lnTo>
                    <a:lnTo>
                      <a:pt x="45" y="0"/>
                    </a:lnTo>
                    <a:lnTo>
                      <a:pt x="45" y="0"/>
                    </a:lnTo>
                    <a:lnTo>
                      <a:pt x="4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0" name="Google Shape;1140;p14"/>
              <p:cNvSpPr/>
              <p:nvPr/>
            </p:nvSpPr>
            <p:spPr>
              <a:xfrm>
                <a:off x="2778" y="1705"/>
                <a:ext cx="186" cy="150"/>
              </a:xfrm>
              <a:custGeom>
                <a:rect b="b" l="l" r="r" t="t"/>
                <a:pathLst>
                  <a:path extrusionOk="0" h="150" w="186">
                    <a:moveTo>
                      <a:pt x="0" y="150"/>
                    </a:moveTo>
                    <a:lnTo>
                      <a:pt x="9" y="142"/>
                    </a:lnTo>
                    <a:lnTo>
                      <a:pt x="19" y="136"/>
                    </a:lnTo>
                    <a:lnTo>
                      <a:pt x="30" y="125"/>
                    </a:lnTo>
                    <a:lnTo>
                      <a:pt x="37" y="113"/>
                    </a:lnTo>
                    <a:lnTo>
                      <a:pt x="36" y="89"/>
                    </a:lnTo>
                    <a:lnTo>
                      <a:pt x="40" y="76"/>
                    </a:lnTo>
                    <a:lnTo>
                      <a:pt x="43" y="66"/>
                    </a:lnTo>
                    <a:lnTo>
                      <a:pt x="46" y="61"/>
                    </a:lnTo>
                    <a:lnTo>
                      <a:pt x="65" y="47"/>
                    </a:lnTo>
                    <a:lnTo>
                      <a:pt x="76" y="44"/>
                    </a:lnTo>
                    <a:lnTo>
                      <a:pt x="88" y="38"/>
                    </a:lnTo>
                    <a:lnTo>
                      <a:pt x="88" y="29"/>
                    </a:lnTo>
                    <a:lnTo>
                      <a:pt x="102" y="15"/>
                    </a:lnTo>
                    <a:lnTo>
                      <a:pt x="102" y="6"/>
                    </a:lnTo>
                    <a:lnTo>
                      <a:pt x="110" y="0"/>
                    </a:lnTo>
                    <a:lnTo>
                      <a:pt x="116" y="3"/>
                    </a:lnTo>
                    <a:lnTo>
                      <a:pt x="117" y="7"/>
                    </a:lnTo>
                    <a:lnTo>
                      <a:pt x="124" y="9"/>
                    </a:lnTo>
                    <a:lnTo>
                      <a:pt x="128" y="13"/>
                    </a:lnTo>
                    <a:lnTo>
                      <a:pt x="141" y="14"/>
                    </a:lnTo>
                    <a:lnTo>
                      <a:pt x="158" y="14"/>
                    </a:lnTo>
                    <a:lnTo>
                      <a:pt x="164" y="16"/>
                    </a:lnTo>
                    <a:lnTo>
                      <a:pt x="177" y="17"/>
                    </a:lnTo>
                    <a:lnTo>
                      <a:pt x="183" y="50"/>
                    </a:lnTo>
                    <a:lnTo>
                      <a:pt x="186" y="58"/>
                    </a:lnTo>
                    <a:lnTo>
                      <a:pt x="179" y="77"/>
                    </a:lnTo>
                    <a:lnTo>
                      <a:pt x="165" y="79"/>
                    </a:lnTo>
                    <a:lnTo>
                      <a:pt x="151" y="79"/>
                    </a:lnTo>
                    <a:lnTo>
                      <a:pt x="147" y="95"/>
                    </a:lnTo>
                    <a:lnTo>
                      <a:pt x="139" y="97"/>
                    </a:lnTo>
                    <a:lnTo>
                      <a:pt x="129" y="102"/>
                    </a:lnTo>
                    <a:lnTo>
                      <a:pt x="123" y="102"/>
                    </a:lnTo>
                    <a:lnTo>
                      <a:pt x="116" y="109"/>
                    </a:lnTo>
                    <a:lnTo>
                      <a:pt x="114" y="114"/>
                    </a:lnTo>
                    <a:lnTo>
                      <a:pt x="71" y="125"/>
                    </a:lnTo>
                    <a:lnTo>
                      <a:pt x="54" y="137"/>
                    </a:lnTo>
                    <a:lnTo>
                      <a:pt x="55" y="150"/>
                    </a:lnTo>
                    <a:lnTo>
                      <a:pt x="0" y="15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1" name="Google Shape;1141;p14"/>
              <p:cNvSpPr/>
              <p:nvPr/>
            </p:nvSpPr>
            <p:spPr>
              <a:xfrm>
                <a:off x="2778" y="1705"/>
                <a:ext cx="186" cy="150"/>
              </a:xfrm>
              <a:custGeom>
                <a:rect b="b" l="l" r="r" t="t"/>
                <a:pathLst>
                  <a:path extrusionOk="0" h="150" w="186">
                    <a:moveTo>
                      <a:pt x="110" y="1"/>
                    </a:moveTo>
                    <a:lnTo>
                      <a:pt x="116" y="3"/>
                    </a:lnTo>
                    <a:lnTo>
                      <a:pt x="117" y="8"/>
                    </a:lnTo>
                    <a:lnTo>
                      <a:pt x="124" y="9"/>
                    </a:lnTo>
                    <a:lnTo>
                      <a:pt x="128" y="13"/>
                    </a:lnTo>
                    <a:lnTo>
                      <a:pt x="141" y="15"/>
                    </a:lnTo>
                    <a:lnTo>
                      <a:pt x="158" y="14"/>
                    </a:lnTo>
                    <a:lnTo>
                      <a:pt x="164" y="16"/>
                    </a:lnTo>
                    <a:lnTo>
                      <a:pt x="176" y="17"/>
                    </a:lnTo>
                    <a:lnTo>
                      <a:pt x="183" y="50"/>
                    </a:lnTo>
                    <a:lnTo>
                      <a:pt x="186" y="58"/>
                    </a:lnTo>
                    <a:lnTo>
                      <a:pt x="179" y="77"/>
                    </a:lnTo>
                    <a:lnTo>
                      <a:pt x="165" y="79"/>
                    </a:lnTo>
                    <a:lnTo>
                      <a:pt x="151" y="78"/>
                    </a:lnTo>
                    <a:lnTo>
                      <a:pt x="147" y="95"/>
                    </a:lnTo>
                    <a:lnTo>
                      <a:pt x="139" y="97"/>
                    </a:lnTo>
                    <a:lnTo>
                      <a:pt x="129" y="101"/>
                    </a:lnTo>
                    <a:lnTo>
                      <a:pt x="123" y="101"/>
                    </a:lnTo>
                    <a:lnTo>
                      <a:pt x="116" y="108"/>
                    </a:lnTo>
                    <a:lnTo>
                      <a:pt x="114" y="114"/>
                    </a:lnTo>
                    <a:lnTo>
                      <a:pt x="71" y="125"/>
                    </a:lnTo>
                    <a:lnTo>
                      <a:pt x="54" y="137"/>
                    </a:lnTo>
                    <a:lnTo>
                      <a:pt x="55" y="150"/>
                    </a:lnTo>
                    <a:lnTo>
                      <a:pt x="1" y="150"/>
                    </a:lnTo>
                    <a:lnTo>
                      <a:pt x="9" y="142"/>
                    </a:lnTo>
                    <a:lnTo>
                      <a:pt x="19" y="137"/>
                    </a:lnTo>
                    <a:lnTo>
                      <a:pt x="30" y="125"/>
                    </a:lnTo>
                    <a:lnTo>
                      <a:pt x="37" y="113"/>
                    </a:lnTo>
                    <a:lnTo>
                      <a:pt x="36" y="89"/>
                    </a:lnTo>
                    <a:lnTo>
                      <a:pt x="41" y="76"/>
                    </a:lnTo>
                    <a:lnTo>
                      <a:pt x="43" y="66"/>
                    </a:lnTo>
                    <a:lnTo>
                      <a:pt x="46" y="61"/>
                    </a:lnTo>
                    <a:lnTo>
                      <a:pt x="65" y="47"/>
                    </a:lnTo>
                    <a:lnTo>
                      <a:pt x="76" y="44"/>
                    </a:lnTo>
                    <a:lnTo>
                      <a:pt x="88" y="38"/>
                    </a:lnTo>
                    <a:lnTo>
                      <a:pt x="89" y="29"/>
                    </a:lnTo>
                    <a:lnTo>
                      <a:pt x="102" y="15"/>
                    </a:lnTo>
                    <a:lnTo>
                      <a:pt x="102" y="6"/>
                    </a:lnTo>
                    <a:lnTo>
                      <a:pt x="110" y="1"/>
                    </a:lnTo>
                    <a:close/>
                    <a:moveTo>
                      <a:pt x="110" y="0"/>
                    </a:moveTo>
                    <a:lnTo>
                      <a:pt x="110" y="0"/>
                    </a:lnTo>
                    <a:lnTo>
                      <a:pt x="102" y="5"/>
                    </a:lnTo>
                    <a:lnTo>
                      <a:pt x="101" y="6"/>
                    </a:lnTo>
                    <a:lnTo>
                      <a:pt x="101" y="6"/>
                    </a:lnTo>
                    <a:lnTo>
                      <a:pt x="101" y="14"/>
                    </a:lnTo>
                    <a:lnTo>
                      <a:pt x="88" y="29"/>
                    </a:lnTo>
                    <a:lnTo>
                      <a:pt x="88" y="29"/>
                    </a:lnTo>
                    <a:lnTo>
                      <a:pt x="88" y="29"/>
                    </a:lnTo>
                    <a:lnTo>
                      <a:pt x="87" y="37"/>
                    </a:lnTo>
                    <a:lnTo>
                      <a:pt x="76" y="43"/>
                    </a:lnTo>
                    <a:lnTo>
                      <a:pt x="65" y="47"/>
                    </a:lnTo>
                    <a:lnTo>
                      <a:pt x="65" y="47"/>
                    </a:lnTo>
                    <a:lnTo>
                      <a:pt x="65" y="47"/>
                    </a:lnTo>
                    <a:lnTo>
                      <a:pt x="46" y="61"/>
                    </a:lnTo>
                    <a:lnTo>
                      <a:pt x="46" y="61"/>
                    </a:lnTo>
                    <a:lnTo>
                      <a:pt x="46" y="61"/>
                    </a:lnTo>
                    <a:lnTo>
                      <a:pt x="43" y="66"/>
                    </a:lnTo>
                    <a:lnTo>
                      <a:pt x="43" y="66"/>
                    </a:lnTo>
                    <a:lnTo>
                      <a:pt x="43" y="66"/>
                    </a:lnTo>
                    <a:lnTo>
                      <a:pt x="40" y="76"/>
                    </a:lnTo>
                    <a:lnTo>
                      <a:pt x="35" y="89"/>
                    </a:lnTo>
                    <a:lnTo>
                      <a:pt x="35" y="89"/>
                    </a:lnTo>
                    <a:lnTo>
                      <a:pt x="35" y="89"/>
                    </a:lnTo>
                    <a:lnTo>
                      <a:pt x="36" y="113"/>
                    </a:lnTo>
                    <a:lnTo>
                      <a:pt x="30" y="125"/>
                    </a:lnTo>
                    <a:lnTo>
                      <a:pt x="19" y="136"/>
                    </a:lnTo>
                    <a:lnTo>
                      <a:pt x="9" y="142"/>
                    </a:lnTo>
                    <a:lnTo>
                      <a:pt x="1" y="150"/>
                    </a:lnTo>
                    <a:lnTo>
                      <a:pt x="0" y="150"/>
                    </a:lnTo>
                    <a:lnTo>
                      <a:pt x="1" y="150"/>
                    </a:lnTo>
                    <a:lnTo>
                      <a:pt x="55" y="150"/>
                    </a:lnTo>
                    <a:lnTo>
                      <a:pt x="56" y="150"/>
                    </a:lnTo>
                    <a:lnTo>
                      <a:pt x="56" y="150"/>
                    </a:lnTo>
                    <a:lnTo>
                      <a:pt x="54" y="137"/>
                    </a:lnTo>
                    <a:lnTo>
                      <a:pt x="71" y="126"/>
                    </a:lnTo>
                    <a:lnTo>
                      <a:pt x="114" y="114"/>
                    </a:lnTo>
                    <a:lnTo>
                      <a:pt x="115" y="114"/>
                    </a:lnTo>
                    <a:lnTo>
                      <a:pt x="115" y="114"/>
                    </a:lnTo>
                    <a:lnTo>
                      <a:pt x="116" y="109"/>
                    </a:lnTo>
                    <a:lnTo>
                      <a:pt x="123" y="102"/>
                    </a:lnTo>
                    <a:lnTo>
                      <a:pt x="129" y="102"/>
                    </a:lnTo>
                    <a:lnTo>
                      <a:pt x="129" y="102"/>
                    </a:lnTo>
                    <a:lnTo>
                      <a:pt x="129" y="102"/>
                    </a:lnTo>
                    <a:lnTo>
                      <a:pt x="139" y="97"/>
                    </a:lnTo>
                    <a:lnTo>
                      <a:pt x="147" y="96"/>
                    </a:lnTo>
                    <a:lnTo>
                      <a:pt x="148" y="96"/>
                    </a:lnTo>
                    <a:lnTo>
                      <a:pt x="148" y="95"/>
                    </a:lnTo>
                    <a:lnTo>
                      <a:pt x="151" y="79"/>
                    </a:lnTo>
                    <a:lnTo>
                      <a:pt x="165" y="80"/>
                    </a:lnTo>
                    <a:lnTo>
                      <a:pt x="165" y="80"/>
                    </a:lnTo>
                    <a:lnTo>
                      <a:pt x="165" y="80"/>
                    </a:lnTo>
                    <a:lnTo>
                      <a:pt x="179" y="77"/>
                    </a:lnTo>
                    <a:lnTo>
                      <a:pt x="179" y="77"/>
                    </a:lnTo>
                    <a:lnTo>
                      <a:pt x="179" y="77"/>
                    </a:lnTo>
                    <a:lnTo>
                      <a:pt x="186" y="58"/>
                    </a:lnTo>
                    <a:lnTo>
                      <a:pt x="186" y="58"/>
                    </a:lnTo>
                    <a:lnTo>
                      <a:pt x="186" y="58"/>
                    </a:lnTo>
                    <a:lnTo>
                      <a:pt x="183" y="50"/>
                    </a:lnTo>
                    <a:lnTo>
                      <a:pt x="177" y="17"/>
                    </a:lnTo>
                    <a:lnTo>
                      <a:pt x="177" y="17"/>
                    </a:lnTo>
                    <a:lnTo>
                      <a:pt x="176" y="17"/>
                    </a:lnTo>
                    <a:lnTo>
                      <a:pt x="164" y="16"/>
                    </a:lnTo>
                    <a:lnTo>
                      <a:pt x="159" y="13"/>
                    </a:lnTo>
                    <a:lnTo>
                      <a:pt x="159" y="13"/>
                    </a:lnTo>
                    <a:lnTo>
                      <a:pt x="158" y="13"/>
                    </a:lnTo>
                    <a:lnTo>
                      <a:pt x="141" y="14"/>
                    </a:lnTo>
                    <a:lnTo>
                      <a:pt x="128" y="12"/>
                    </a:lnTo>
                    <a:lnTo>
                      <a:pt x="124" y="9"/>
                    </a:lnTo>
                    <a:lnTo>
                      <a:pt x="124" y="9"/>
                    </a:lnTo>
                    <a:lnTo>
                      <a:pt x="124" y="9"/>
                    </a:lnTo>
                    <a:lnTo>
                      <a:pt x="117" y="7"/>
                    </a:lnTo>
                    <a:lnTo>
                      <a:pt x="116" y="3"/>
                    </a:lnTo>
                    <a:lnTo>
                      <a:pt x="116" y="3"/>
                    </a:lnTo>
                    <a:lnTo>
                      <a:pt x="116" y="3"/>
                    </a:lnTo>
                    <a:lnTo>
                      <a:pt x="111" y="0"/>
                    </a:lnTo>
                    <a:lnTo>
                      <a:pt x="110" y="0"/>
                    </a:lnTo>
                    <a:lnTo>
                      <a:pt x="1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2" name="Google Shape;1142;p14"/>
              <p:cNvSpPr/>
              <p:nvPr/>
            </p:nvSpPr>
            <p:spPr>
              <a:xfrm>
                <a:off x="2778" y="1705"/>
                <a:ext cx="186" cy="150"/>
              </a:xfrm>
              <a:custGeom>
                <a:rect b="b" l="l" r="r" t="t"/>
                <a:pathLst>
                  <a:path extrusionOk="0" h="150" w="186">
                    <a:moveTo>
                      <a:pt x="110" y="1"/>
                    </a:moveTo>
                    <a:lnTo>
                      <a:pt x="116" y="3"/>
                    </a:lnTo>
                    <a:lnTo>
                      <a:pt x="117" y="8"/>
                    </a:lnTo>
                    <a:lnTo>
                      <a:pt x="124" y="9"/>
                    </a:lnTo>
                    <a:lnTo>
                      <a:pt x="128" y="13"/>
                    </a:lnTo>
                    <a:lnTo>
                      <a:pt x="141" y="15"/>
                    </a:lnTo>
                    <a:lnTo>
                      <a:pt x="158" y="14"/>
                    </a:lnTo>
                    <a:lnTo>
                      <a:pt x="164" y="16"/>
                    </a:lnTo>
                    <a:lnTo>
                      <a:pt x="176" y="17"/>
                    </a:lnTo>
                    <a:lnTo>
                      <a:pt x="183" y="50"/>
                    </a:lnTo>
                    <a:lnTo>
                      <a:pt x="186" y="58"/>
                    </a:lnTo>
                    <a:lnTo>
                      <a:pt x="179" y="77"/>
                    </a:lnTo>
                    <a:lnTo>
                      <a:pt x="165" y="79"/>
                    </a:lnTo>
                    <a:lnTo>
                      <a:pt x="151" y="78"/>
                    </a:lnTo>
                    <a:lnTo>
                      <a:pt x="147" y="95"/>
                    </a:lnTo>
                    <a:lnTo>
                      <a:pt x="139" y="97"/>
                    </a:lnTo>
                    <a:lnTo>
                      <a:pt x="129" y="101"/>
                    </a:lnTo>
                    <a:lnTo>
                      <a:pt x="123" y="101"/>
                    </a:lnTo>
                    <a:lnTo>
                      <a:pt x="116" y="108"/>
                    </a:lnTo>
                    <a:lnTo>
                      <a:pt x="114" y="114"/>
                    </a:lnTo>
                    <a:lnTo>
                      <a:pt x="71" y="125"/>
                    </a:lnTo>
                    <a:lnTo>
                      <a:pt x="54" y="137"/>
                    </a:lnTo>
                    <a:lnTo>
                      <a:pt x="55" y="150"/>
                    </a:lnTo>
                    <a:lnTo>
                      <a:pt x="1" y="150"/>
                    </a:lnTo>
                    <a:lnTo>
                      <a:pt x="9" y="142"/>
                    </a:lnTo>
                    <a:lnTo>
                      <a:pt x="19" y="137"/>
                    </a:lnTo>
                    <a:lnTo>
                      <a:pt x="30" y="125"/>
                    </a:lnTo>
                    <a:lnTo>
                      <a:pt x="37" y="113"/>
                    </a:lnTo>
                    <a:lnTo>
                      <a:pt x="36" y="89"/>
                    </a:lnTo>
                    <a:lnTo>
                      <a:pt x="41" y="76"/>
                    </a:lnTo>
                    <a:lnTo>
                      <a:pt x="43" y="66"/>
                    </a:lnTo>
                    <a:lnTo>
                      <a:pt x="46" y="61"/>
                    </a:lnTo>
                    <a:lnTo>
                      <a:pt x="65" y="47"/>
                    </a:lnTo>
                    <a:lnTo>
                      <a:pt x="76" y="44"/>
                    </a:lnTo>
                    <a:lnTo>
                      <a:pt x="88" y="38"/>
                    </a:lnTo>
                    <a:lnTo>
                      <a:pt x="89" y="29"/>
                    </a:lnTo>
                    <a:lnTo>
                      <a:pt x="102" y="15"/>
                    </a:lnTo>
                    <a:lnTo>
                      <a:pt x="102" y="6"/>
                    </a:lnTo>
                    <a:lnTo>
                      <a:pt x="110" y="1"/>
                    </a:lnTo>
                    <a:moveTo>
                      <a:pt x="110" y="0"/>
                    </a:moveTo>
                    <a:lnTo>
                      <a:pt x="110" y="0"/>
                    </a:lnTo>
                    <a:lnTo>
                      <a:pt x="102" y="5"/>
                    </a:lnTo>
                    <a:lnTo>
                      <a:pt x="101" y="6"/>
                    </a:lnTo>
                    <a:lnTo>
                      <a:pt x="101" y="6"/>
                    </a:lnTo>
                    <a:lnTo>
                      <a:pt x="101" y="14"/>
                    </a:lnTo>
                    <a:lnTo>
                      <a:pt x="88" y="29"/>
                    </a:lnTo>
                    <a:lnTo>
                      <a:pt x="88" y="29"/>
                    </a:lnTo>
                    <a:lnTo>
                      <a:pt x="88" y="29"/>
                    </a:lnTo>
                    <a:lnTo>
                      <a:pt x="87" y="37"/>
                    </a:lnTo>
                    <a:lnTo>
                      <a:pt x="76" y="43"/>
                    </a:lnTo>
                    <a:lnTo>
                      <a:pt x="65" y="47"/>
                    </a:lnTo>
                    <a:lnTo>
                      <a:pt x="65" y="47"/>
                    </a:lnTo>
                    <a:lnTo>
                      <a:pt x="65" y="47"/>
                    </a:lnTo>
                    <a:lnTo>
                      <a:pt x="46" y="61"/>
                    </a:lnTo>
                    <a:lnTo>
                      <a:pt x="46" y="61"/>
                    </a:lnTo>
                    <a:lnTo>
                      <a:pt x="46" y="61"/>
                    </a:lnTo>
                    <a:lnTo>
                      <a:pt x="43" y="66"/>
                    </a:lnTo>
                    <a:lnTo>
                      <a:pt x="43" y="66"/>
                    </a:lnTo>
                    <a:lnTo>
                      <a:pt x="43" y="66"/>
                    </a:lnTo>
                    <a:lnTo>
                      <a:pt x="40" y="76"/>
                    </a:lnTo>
                    <a:lnTo>
                      <a:pt x="35" y="89"/>
                    </a:lnTo>
                    <a:lnTo>
                      <a:pt x="35" y="89"/>
                    </a:lnTo>
                    <a:lnTo>
                      <a:pt x="35" y="89"/>
                    </a:lnTo>
                    <a:lnTo>
                      <a:pt x="36" y="113"/>
                    </a:lnTo>
                    <a:lnTo>
                      <a:pt x="30" y="125"/>
                    </a:lnTo>
                    <a:lnTo>
                      <a:pt x="19" y="136"/>
                    </a:lnTo>
                    <a:lnTo>
                      <a:pt x="9" y="142"/>
                    </a:lnTo>
                    <a:lnTo>
                      <a:pt x="1" y="150"/>
                    </a:lnTo>
                    <a:lnTo>
                      <a:pt x="0" y="150"/>
                    </a:lnTo>
                    <a:lnTo>
                      <a:pt x="1" y="150"/>
                    </a:lnTo>
                    <a:lnTo>
                      <a:pt x="55" y="150"/>
                    </a:lnTo>
                    <a:lnTo>
                      <a:pt x="56" y="150"/>
                    </a:lnTo>
                    <a:lnTo>
                      <a:pt x="56" y="150"/>
                    </a:lnTo>
                    <a:lnTo>
                      <a:pt x="54" y="137"/>
                    </a:lnTo>
                    <a:lnTo>
                      <a:pt x="71" y="126"/>
                    </a:lnTo>
                    <a:lnTo>
                      <a:pt x="114" y="114"/>
                    </a:lnTo>
                    <a:lnTo>
                      <a:pt x="115" y="114"/>
                    </a:lnTo>
                    <a:lnTo>
                      <a:pt x="115" y="114"/>
                    </a:lnTo>
                    <a:lnTo>
                      <a:pt x="116" y="109"/>
                    </a:lnTo>
                    <a:lnTo>
                      <a:pt x="123" y="102"/>
                    </a:lnTo>
                    <a:lnTo>
                      <a:pt x="129" y="102"/>
                    </a:lnTo>
                    <a:lnTo>
                      <a:pt x="129" y="102"/>
                    </a:lnTo>
                    <a:lnTo>
                      <a:pt x="129" y="102"/>
                    </a:lnTo>
                    <a:lnTo>
                      <a:pt x="139" y="97"/>
                    </a:lnTo>
                    <a:lnTo>
                      <a:pt x="147" y="96"/>
                    </a:lnTo>
                    <a:lnTo>
                      <a:pt x="148" y="96"/>
                    </a:lnTo>
                    <a:lnTo>
                      <a:pt x="148" y="95"/>
                    </a:lnTo>
                    <a:lnTo>
                      <a:pt x="151" y="79"/>
                    </a:lnTo>
                    <a:lnTo>
                      <a:pt x="165" y="80"/>
                    </a:lnTo>
                    <a:lnTo>
                      <a:pt x="165" y="80"/>
                    </a:lnTo>
                    <a:lnTo>
                      <a:pt x="165" y="80"/>
                    </a:lnTo>
                    <a:lnTo>
                      <a:pt x="179" y="77"/>
                    </a:lnTo>
                    <a:lnTo>
                      <a:pt x="179" y="77"/>
                    </a:lnTo>
                    <a:lnTo>
                      <a:pt x="179" y="77"/>
                    </a:lnTo>
                    <a:lnTo>
                      <a:pt x="186" y="58"/>
                    </a:lnTo>
                    <a:lnTo>
                      <a:pt x="186" y="58"/>
                    </a:lnTo>
                    <a:lnTo>
                      <a:pt x="186" y="58"/>
                    </a:lnTo>
                    <a:lnTo>
                      <a:pt x="183" y="50"/>
                    </a:lnTo>
                    <a:lnTo>
                      <a:pt x="177" y="17"/>
                    </a:lnTo>
                    <a:lnTo>
                      <a:pt x="177" y="17"/>
                    </a:lnTo>
                    <a:lnTo>
                      <a:pt x="176" y="17"/>
                    </a:lnTo>
                    <a:lnTo>
                      <a:pt x="164" y="16"/>
                    </a:lnTo>
                    <a:lnTo>
                      <a:pt x="159" y="13"/>
                    </a:lnTo>
                    <a:lnTo>
                      <a:pt x="159" y="13"/>
                    </a:lnTo>
                    <a:lnTo>
                      <a:pt x="158" y="13"/>
                    </a:lnTo>
                    <a:lnTo>
                      <a:pt x="141" y="14"/>
                    </a:lnTo>
                    <a:lnTo>
                      <a:pt x="128" y="12"/>
                    </a:lnTo>
                    <a:lnTo>
                      <a:pt x="124" y="9"/>
                    </a:lnTo>
                    <a:lnTo>
                      <a:pt x="124" y="9"/>
                    </a:lnTo>
                    <a:lnTo>
                      <a:pt x="124" y="9"/>
                    </a:lnTo>
                    <a:lnTo>
                      <a:pt x="117" y="7"/>
                    </a:lnTo>
                    <a:lnTo>
                      <a:pt x="116" y="3"/>
                    </a:lnTo>
                    <a:lnTo>
                      <a:pt x="116" y="3"/>
                    </a:lnTo>
                    <a:lnTo>
                      <a:pt x="116" y="3"/>
                    </a:lnTo>
                    <a:lnTo>
                      <a:pt x="111" y="0"/>
                    </a:lnTo>
                    <a:lnTo>
                      <a:pt x="110" y="0"/>
                    </a:lnTo>
                    <a:lnTo>
                      <a:pt x="1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3" name="Google Shape;1143;p14"/>
              <p:cNvSpPr/>
              <p:nvPr/>
            </p:nvSpPr>
            <p:spPr>
              <a:xfrm>
                <a:off x="2691" y="2103"/>
                <a:ext cx="55" cy="16"/>
              </a:xfrm>
              <a:custGeom>
                <a:rect b="b" l="l" r="r" t="t"/>
                <a:pathLst>
                  <a:path extrusionOk="0" h="16" w="55">
                    <a:moveTo>
                      <a:pt x="30" y="12"/>
                    </a:moveTo>
                    <a:lnTo>
                      <a:pt x="0" y="15"/>
                    </a:lnTo>
                    <a:lnTo>
                      <a:pt x="2" y="7"/>
                    </a:lnTo>
                    <a:lnTo>
                      <a:pt x="0" y="3"/>
                    </a:lnTo>
                    <a:lnTo>
                      <a:pt x="33" y="0"/>
                    </a:lnTo>
                    <a:lnTo>
                      <a:pt x="48" y="4"/>
                    </a:lnTo>
                    <a:lnTo>
                      <a:pt x="55" y="12"/>
                    </a:lnTo>
                    <a:lnTo>
                      <a:pt x="47" y="16"/>
                    </a:lnTo>
                    <a:lnTo>
                      <a:pt x="30"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4" name="Google Shape;1144;p14"/>
              <p:cNvSpPr/>
              <p:nvPr/>
            </p:nvSpPr>
            <p:spPr>
              <a:xfrm>
                <a:off x="2691" y="2103"/>
                <a:ext cx="55" cy="17"/>
              </a:xfrm>
              <a:custGeom>
                <a:rect b="b" l="l" r="r" t="t"/>
                <a:pathLst>
                  <a:path extrusionOk="0" h="17" w="55">
                    <a:moveTo>
                      <a:pt x="33" y="1"/>
                    </a:moveTo>
                    <a:lnTo>
                      <a:pt x="48" y="4"/>
                    </a:lnTo>
                    <a:lnTo>
                      <a:pt x="54" y="12"/>
                    </a:lnTo>
                    <a:lnTo>
                      <a:pt x="47" y="16"/>
                    </a:lnTo>
                    <a:lnTo>
                      <a:pt x="30" y="12"/>
                    </a:lnTo>
                    <a:lnTo>
                      <a:pt x="0" y="15"/>
                    </a:lnTo>
                    <a:lnTo>
                      <a:pt x="3" y="7"/>
                    </a:lnTo>
                    <a:lnTo>
                      <a:pt x="0" y="3"/>
                    </a:lnTo>
                    <a:lnTo>
                      <a:pt x="33" y="1"/>
                    </a:lnTo>
                    <a:close/>
                    <a:moveTo>
                      <a:pt x="33" y="0"/>
                    </a:moveTo>
                    <a:lnTo>
                      <a:pt x="33" y="0"/>
                    </a:lnTo>
                    <a:lnTo>
                      <a:pt x="0" y="3"/>
                    </a:lnTo>
                    <a:lnTo>
                      <a:pt x="0" y="3"/>
                    </a:lnTo>
                    <a:lnTo>
                      <a:pt x="0" y="3"/>
                    </a:lnTo>
                    <a:lnTo>
                      <a:pt x="2" y="7"/>
                    </a:lnTo>
                    <a:lnTo>
                      <a:pt x="0" y="15"/>
                    </a:lnTo>
                    <a:lnTo>
                      <a:pt x="0" y="16"/>
                    </a:lnTo>
                    <a:lnTo>
                      <a:pt x="0" y="16"/>
                    </a:lnTo>
                    <a:lnTo>
                      <a:pt x="30" y="13"/>
                    </a:lnTo>
                    <a:lnTo>
                      <a:pt x="47" y="17"/>
                    </a:lnTo>
                    <a:lnTo>
                      <a:pt x="47" y="17"/>
                    </a:lnTo>
                    <a:lnTo>
                      <a:pt x="47" y="17"/>
                    </a:lnTo>
                    <a:lnTo>
                      <a:pt x="55" y="13"/>
                    </a:lnTo>
                    <a:lnTo>
                      <a:pt x="55" y="12"/>
                    </a:lnTo>
                    <a:lnTo>
                      <a:pt x="55" y="12"/>
                    </a:lnTo>
                    <a:lnTo>
                      <a:pt x="49" y="3"/>
                    </a:lnTo>
                    <a:lnTo>
                      <a:pt x="49" y="3"/>
                    </a:lnTo>
                    <a:lnTo>
                      <a:pt x="48" y="3"/>
                    </a:lnTo>
                    <a:lnTo>
                      <a:pt x="33" y="0"/>
                    </a:lnTo>
                    <a:lnTo>
                      <a:pt x="33" y="0"/>
                    </a:lnTo>
                    <a:lnTo>
                      <a:pt x="3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5" name="Google Shape;1145;p14"/>
              <p:cNvSpPr/>
              <p:nvPr/>
            </p:nvSpPr>
            <p:spPr>
              <a:xfrm>
                <a:off x="2691" y="2103"/>
                <a:ext cx="55" cy="17"/>
              </a:xfrm>
              <a:custGeom>
                <a:rect b="b" l="l" r="r" t="t"/>
                <a:pathLst>
                  <a:path extrusionOk="0" h="17" w="55">
                    <a:moveTo>
                      <a:pt x="33" y="1"/>
                    </a:moveTo>
                    <a:lnTo>
                      <a:pt x="48" y="4"/>
                    </a:lnTo>
                    <a:lnTo>
                      <a:pt x="54" y="12"/>
                    </a:lnTo>
                    <a:lnTo>
                      <a:pt x="47" y="16"/>
                    </a:lnTo>
                    <a:lnTo>
                      <a:pt x="30" y="12"/>
                    </a:lnTo>
                    <a:lnTo>
                      <a:pt x="0" y="15"/>
                    </a:lnTo>
                    <a:lnTo>
                      <a:pt x="3" y="7"/>
                    </a:lnTo>
                    <a:lnTo>
                      <a:pt x="0" y="3"/>
                    </a:lnTo>
                    <a:lnTo>
                      <a:pt x="33" y="1"/>
                    </a:lnTo>
                    <a:moveTo>
                      <a:pt x="33" y="0"/>
                    </a:moveTo>
                    <a:lnTo>
                      <a:pt x="33" y="0"/>
                    </a:lnTo>
                    <a:lnTo>
                      <a:pt x="0" y="3"/>
                    </a:lnTo>
                    <a:lnTo>
                      <a:pt x="0" y="3"/>
                    </a:lnTo>
                    <a:lnTo>
                      <a:pt x="0" y="3"/>
                    </a:lnTo>
                    <a:lnTo>
                      <a:pt x="2" y="7"/>
                    </a:lnTo>
                    <a:lnTo>
                      <a:pt x="0" y="15"/>
                    </a:lnTo>
                    <a:lnTo>
                      <a:pt x="0" y="16"/>
                    </a:lnTo>
                    <a:lnTo>
                      <a:pt x="0" y="16"/>
                    </a:lnTo>
                    <a:lnTo>
                      <a:pt x="30" y="13"/>
                    </a:lnTo>
                    <a:lnTo>
                      <a:pt x="47" y="17"/>
                    </a:lnTo>
                    <a:lnTo>
                      <a:pt x="47" y="17"/>
                    </a:lnTo>
                    <a:lnTo>
                      <a:pt x="47" y="17"/>
                    </a:lnTo>
                    <a:lnTo>
                      <a:pt x="55" y="13"/>
                    </a:lnTo>
                    <a:lnTo>
                      <a:pt x="55" y="12"/>
                    </a:lnTo>
                    <a:lnTo>
                      <a:pt x="55" y="12"/>
                    </a:lnTo>
                    <a:lnTo>
                      <a:pt x="49" y="3"/>
                    </a:lnTo>
                    <a:lnTo>
                      <a:pt x="49" y="3"/>
                    </a:lnTo>
                    <a:lnTo>
                      <a:pt x="48" y="3"/>
                    </a:lnTo>
                    <a:lnTo>
                      <a:pt x="33" y="0"/>
                    </a:lnTo>
                    <a:lnTo>
                      <a:pt x="33" y="0"/>
                    </a:lnTo>
                    <a:lnTo>
                      <a:pt x="3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6" name="Google Shape;1146;p14"/>
              <p:cNvSpPr/>
              <p:nvPr/>
            </p:nvSpPr>
            <p:spPr>
              <a:xfrm>
                <a:off x="2685" y="2050"/>
                <a:ext cx="101" cy="84"/>
              </a:xfrm>
              <a:custGeom>
                <a:rect b="b" l="l" r="r" t="t"/>
                <a:pathLst>
                  <a:path extrusionOk="0" h="95" w="114">
                    <a:moveTo>
                      <a:pt x="4" y="86"/>
                    </a:moveTo>
                    <a:cubicBezTo>
                      <a:pt x="7" y="77"/>
                      <a:pt x="7" y="77"/>
                      <a:pt x="7" y="77"/>
                    </a:cubicBezTo>
                    <a:cubicBezTo>
                      <a:pt x="40" y="74"/>
                      <a:pt x="40" y="74"/>
                      <a:pt x="40" y="74"/>
                    </a:cubicBezTo>
                    <a:cubicBezTo>
                      <a:pt x="60" y="78"/>
                      <a:pt x="60" y="78"/>
                      <a:pt x="60" y="78"/>
                    </a:cubicBezTo>
                    <a:cubicBezTo>
                      <a:pt x="68" y="74"/>
                      <a:pt x="68" y="74"/>
                      <a:pt x="68" y="74"/>
                    </a:cubicBezTo>
                    <a:cubicBezTo>
                      <a:pt x="61" y="65"/>
                      <a:pt x="61" y="65"/>
                      <a:pt x="61" y="65"/>
                    </a:cubicBezTo>
                    <a:cubicBezTo>
                      <a:pt x="44" y="61"/>
                      <a:pt x="44" y="61"/>
                      <a:pt x="44" y="61"/>
                    </a:cubicBezTo>
                    <a:cubicBezTo>
                      <a:pt x="7" y="63"/>
                      <a:pt x="7" y="63"/>
                      <a:pt x="7" y="63"/>
                    </a:cubicBezTo>
                    <a:cubicBezTo>
                      <a:pt x="3" y="56"/>
                      <a:pt x="3" y="56"/>
                      <a:pt x="3" y="56"/>
                    </a:cubicBezTo>
                    <a:cubicBezTo>
                      <a:pt x="0" y="42"/>
                      <a:pt x="0" y="42"/>
                      <a:pt x="0" y="42"/>
                    </a:cubicBezTo>
                    <a:cubicBezTo>
                      <a:pt x="7" y="30"/>
                      <a:pt x="7" y="30"/>
                      <a:pt x="7" y="30"/>
                    </a:cubicBezTo>
                    <a:cubicBezTo>
                      <a:pt x="14" y="6"/>
                      <a:pt x="14" y="6"/>
                      <a:pt x="14" y="6"/>
                    </a:cubicBezTo>
                    <a:cubicBezTo>
                      <a:pt x="28" y="0"/>
                      <a:pt x="28" y="0"/>
                      <a:pt x="28" y="0"/>
                    </a:cubicBezTo>
                    <a:cubicBezTo>
                      <a:pt x="28" y="0"/>
                      <a:pt x="47" y="2"/>
                      <a:pt x="51" y="3"/>
                    </a:cubicBezTo>
                    <a:cubicBezTo>
                      <a:pt x="55" y="4"/>
                      <a:pt x="67" y="14"/>
                      <a:pt x="67" y="14"/>
                    </a:cubicBezTo>
                    <a:cubicBezTo>
                      <a:pt x="75" y="25"/>
                      <a:pt x="75" y="25"/>
                      <a:pt x="75" y="25"/>
                    </a:cubicBezTo>
                    <a:cubicBezTo>
                      <a:pt x="97" y="42"/>
                      <a:pt x="97" y="42"/>
                      <a:pt x="97" y="42"/>
                    </a:cubicBezTo>
                    <a:cubicBezTo>
                      <a:pt x="101" y="72"/>
                      <a:pt x="101" y="72"/>
                      <a:pt x="101" y="72"/>
                    </a:cubicBezTo>
                    <a:cubicBezTo>
                      <a:pt x="114" y="81"/>
                      <a:pt x="114" y="81"/>
                      <a:pt x="114" y="81"/>
                    </a:cubicBezTo>
                    <a:cubicBezTo>
                      <a:pt x="114" y="95"/>
                      <a:pt x="114" y="95"/>
                      <a:pt x="114" y="95"/>
                    </a:cubicBezTo>
                    <a:cubicBezTo>
                      <a:pt x="84" y="88"/>
                      <a:pt x="84" y="88"/>
                      <a:pt x="84" y="88"/>
                    </a:cubicBezTo>
                    <a:cubicBezTo>
                      <a:pt x="65" y="89"/>
                      <a:pt x="65" y="89"/>
                      <a:pt x="65" y="89"/>
                    </a:cubicBezTo>
                    <a:cubicBezTo>
                      <a:pt x="35" y="86"/>
                      <a:pt x="35" y="86"/>
                      <a:pt x="35" y="86"/>
                    </a:cubicBezTo>
                    <a:cubicBezTo>
                      <a:pt x="11" y="95"/>
                      <a:pt x="11" y="95"/>
                      <a:pt x="11" y="95"/>
                    </a:cubicBezTo>
                    <a:cubicBezTo>
                      <a:pt x="4" y="86"/>
                      <a:pt x="4" y="86"/>
                      <a:pt x="4" y="86"/>
                    </a:cubicBezTo>
                    <a:cubicBezTo>
                      <a:pt x="7" y="77"/>
                      <a:pt x="7" y="77"/>
                      <a:pt x="7" y="77"/>
                    </a:cubicBezTo>
                  </a:path>
                </a:pathLst>
              </a:custGeom>
              <a:solidFill>
                <a:srgbClr val="EBEBEB"/>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7" name="Google Shape;1147;p14"/>
              <p:cNvSpPr/>
              <p:nvPr/>
            </p:nvSpPr>
            <p:spPr>
              <a:xfrm>
                <a:off x="2685" y="2050"/>
                <a:ext cx="101" cy="84"/>
              </a:xfrm>
              <a:custGeom>
                <a:rect b="b" l="l" r="r" t="t"/>
                <a:pathLst>
                  <a:path extrusionOk="0" h="95" w="114">
                    <a:moveTo>
                      <a:pt x="4" y="86"/>
                    </a:moveTo>
                    <a:cubicBezTo>
                      <a:pt x="7" y="77"/>
                      <a:pt x="7" y="77"/>
                      <a:pt x="7" y="77"/>
                    </a:cubicBezTo>
                    <a:cubicBezTo>
                      <a:pt x="40" y="74"/>
                      <a:pt x="40" y="74"/>
                      <a:pt x="40" y="74"/>
                    </a:cubicBezTo>
                    <a:cubicBezTo>
                      <a:pt x="60" y="78"/>
                      <a:pt x="60" y="78"/>
                      <a:pt x="60" y="78"/>
                    </a:cubicBezTo>
                    <a:cubicBezTo>
                      <a:pt x="68" y="74"/>
                      <a:pt x="68" y="74"/>
                      <a:pt x="68" y="74"/>
                    </a:cubicBezTo>
                    <a:cubicBezTo>
                      <a:pt x="61" y="65"/>
                      <a:pt x="61" y="65"/>
                      <a:pt x="61" y="65"/>
                    </a:cubicBezTo>
                    <a:cubicBezTo>
                      <a:pt x="44" y="61"/>
                      <a:pt x="44" y="61"/>
                      <a:pt x="44" y="61"/>
                    </a:cubicBezTo>
                    <a:cubicBezTo>
                      <a:pt x="7" y="63"/>
                      <a:pt x="7" y="63"/>
                      <a:pt x="7" y="63"/>
                    </a:cubicBezTo>
                    <a:cubicBezTo>
                      <a:pt x="3" y="56"/>
                      <a:pt x="3" y="56"/>
                      <a:pt x="3" y="56"/>
                    </a:cubicBezTo>
                    <a:cubicBezTo>
                      <a:pt x="0" y="42"/>
                      <a:pt x="0" y="42"/>
                      <a:pt x="0" y="42"/>
                    </a:cubicBezTo>
                    <a:cubicBezTo>
                      <a:pt x="7" y="30"/>
                      <a:pt x="7" y="30"/>
                      <a:pt x="7" y="30"/>
                    </a:cubicBezTo>
                    <a:cubicBezTo>
                      <a:pt x="14" y="6"/>
                      <a:pt x="14" y="6"/>
                      <a:pt x="14" y="6"/>
                    </a:cubicBezTo>
                    <a:cubicBezTo>
                      <a:pt x="28" y="0"/>
                      <a:pt x="28" y="0"/>
                      <a:pt x="28" y="0"/>
                    </a:cubicBezTo>
                    <a:cubicBezTo>
                      <a:pt x="28" y="0"/>
                      <a:pt x="47" y="2"/>
                      <a:pt x="51" y="3"/>
                    </a:cubicBezTo>
                    <a:cubicBezTo>
                      <a:pt x="55" y="4"/>
                      <a:pt x="67" y="14"/>
                      <a:pt x="67" y="14"/>
                    </a:cubicBezTo>
                    <a:cubicBezTo>
                      <a:pt x="75" y="25"/>
                      <a:pt x="75" y="25"/>
                      <a:pt x="75" y="25"/>
                    </a:cubicBezTo>
                    <a:cubicBezTo>
                      <a:pt x="97" y="42"/>
                      <a:pt x="97" y="42"/>
                      <a:pt x="97" y="42"/>
                    </a:cubicBezTo>
                    <a:cubicBezTo>
                      <a:pt x="101" y="72"/>
                      <a:pt x="101" y="72"/>
                      <a:pt x="101" y="72"/>
                    </a:cubicBezTo>
                    <a:cubicBezTo>
                      <a:pt x="114" y="81"/>
                      <a:pt x="114" y="81"/>
                      <a:pt x="114" y="81"/>
                    </a:cubicBezTo>
                    <a:cubicBezTo>
                      <a:pt x="114" y="95"/>
                      <a:pt x="114" y="95"/>
                      <a:pt x="114" y="95"/>
                    </a:cubicBezTo>
                    <a:cubicBezTo>
                      <a:pt x="84" y="88"/>
                      <a:pt x="84" y="88"/>
                      <a:pt x="84" y="88"/>
                    </a:cubicBezTo>
                    <a:cubicBezTo>
                      <a:pt x="65" y="89"/>
                      <a:pt x="65" y="89"/>
                      <a:pt x="65" y="89"/>
                    </a:cubicBezTo>
                    <a:cubicBezTo>
                      <a:pt x="35" y="86"/>
                      <a:pt x="35" y="86"/>
                      <a:pt x="35" y="86"/>
                    </a:cubicBezTo>
                    <a:cubicBezTo>
                      <a:pt x="11" y="95"/>
                      <a:pt x="11" y="95"/>
                      <a:pt x="11" y="95"/>
                    </a:cubicBezTo>
                    <a:cubicBezTo>
                      <a:pt x="4" y="86"/>
                      <a:pt x="4" y="86"/>
                      <a:pt x="4" y="86"/>
                    </a:cubicBezTo>
                    <a:cubicBezTo>
                      <a:pt x="7" y="77"/>
                      <a:pt x="7" y="77"/>
                      <a:pt x="7" y="77"/>
                    </a:cubicBezTo>
                  </a:path>
                </a:pathLst>
              </a:custGeom>
              <a:solidFill>
                <a:srgbClr val="EBEBEB"/>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8" name="Google Shape;1148;p14"/>
              <p:cNvSpPr/>
              <p:nvPr/>
            </p:nvSpPr>
            <p:spPr>
              <a:xfrm>
                <a:off x="2683" y="1866"/>
                <a:ext cx="223" cy="221"/>
              </a:xfrm>
              <a:custGeom>
                <a:rect b="b" l="l" r="r" t="t"/>
                <a:pathLst>
                  <a:path extrusionOk="0" h="251" w="253">
                    <a:moveTo>
                      <a:pt x="78" y="234"/>
                    </a:moveTo>
                    <a:cubicBezTo>
                      <a:pt x="69" y="223"/>
                      <a:pt x="69" y="223"/>
                      <a:pt x="69" y="223"/>
                    </a:cubicBezTo>
                    <a:cubicBezTo>
                      <a:pt x="69" y="223"/>
                      <a:pt x="58" y="214"/>
                      <a:pt x="54" y="212"/>
                    </a:cubicBezTo>
                    <a:cubicBezTo>
                      <a:pt x="50" y="211"/>
                      <a:pt x="31" y="210"/>
                      <a:pt x="31" y="210"/>
                    </a:cubicBezTo>
                    <a:cubicBezTo>
                      <a:pt x="17" y="215"/>
                      <a:pt x="17" y="215"/>
                      <a:pt x="17" y="215"/>
                    </a:cubicBezTo>
                    <a:cubicBezTo>
                      <a:pt x="22" y="196"/>
                      <a:pt x="22" y="196"/>
                      <a:pt x="22" y="196"/>
                    </a:cubicBezTo>
                    <a:cubicBezTo>
                      <a:pt x="22" y="191"/>
                      <a:pt x="22" y="191"/>
                      <a:pt x="22" y="191"/>
                    </a:cubicBezTo>
                    <a:cubicBezTo>
                      <a:pt x="14" y="164"/>
                      <a:pt x="14" y="164"/>
                      <a:pt x="14" y="164"/>
                    </a:cubicBezTo>
                    <a:cubicBezTo>
                      <a:pt x="15" y="150"/>
                      <a:pt x="15" y="150"/>
                      <a:pt x="15" y="150"/>
                    </a:cubicBezTo>
                    <a:cubicBezTo>
                      <a:pt x="8" y="137"/>
                      <a:pt x="8" y="137"/>
                      <a:pt x="8" y="137"/>
                    </a:cubicBezTo>
                    <a:cubicBezTo>
                      <a:pt x="4" y="133"/>
                      <a:pt x="4" y="133"/>
                      <a:pt x="4" y="133"/>
                    </a:cubicBezTo>
                    <a:cubicBezTo>
                      <a:pt x="0" y="124"/>
                      <a:pt x="0" y="124"/>
                      <a:pt x="0" y="124"/>
                    </a:cubicBezTo>
                    <a:cubicBezTo>
                      <a:pt x="82" y="124"/>
                      <a:pt x="82" y="124"/>
                      <a:pt x="82" y="124"/>
                    </a:cubicBezTo>
                    <a:cubicBezTo>
                      <a:pt x="81" y="100"/>
                      <a:pt x="81" y="100"/>
                      <a:pt x="81" y="100"/>
                    </a:cubicBezTo>
                    <a:cubicBezTo>
                      <a:pt x="89" y="82"/>
                      <a:pt x="89" y="82"/>
                      <a:pt x="89" y="82"/>
                    </a:cubicBezTo>
                    <a:cubicBezTo>
                      <a:pt x="106" y="81"/>
                      <a:pt x="106" y="81"/>
                      <a:pt x="106" y="81"/>
                    </a:cubicBezTo>
                    <a:cubicBezTo>
                      <a:pt x="103" y="27"/>
                      <a:pt x="103" y="27"/>
                      <a:pt x="103" y="27"/>
                    </a:cubicBezTo>
                    <a:cubicBezTo>
                      <a:pt x="170" y="27"/>
                      <a:pt x="170" y="27"/>
                      <a:pt x="170" y="27"/>
                    </a:cubicBezTo>
                    <a:cubicBezTo>
                      <a:pt x="173" y="0"/>
                      <a:pt x="173" y="0"/>
                      <a:pt x="173" y="0"/>
                    </a:cubicBezTo>
                    <a:cubicBezTo>
                      <a:pt x="253" y="55"/>
                      <a:pt x="253" y="55"/>
                      <a:pt x="253" y="55"/>
                    </a:cubicBezTo>
                    <a:cubicBezTo>
                      <a:pt x="208" y="55"/>
                      <a:pt x="208" y="55"/>
                      <a:pt x="208" y="55"/>
                    </a:cubicBezTo>
                    <a:cubicBezTo>
                      <a:pt x="232" y="237"/>
                      <a:pt x="232" y="237"/>
                      <a:pt x="232" y="237"/>
                    </a:cubicBezTo>
                    <a:cubicBezTo>
                      <a:pt x="161" y="238"/>
                      <a:pt x="161" y="238"/>
                      <a:pt x="161" y="238"/>
                    </a:cubicBezTo>
                    <a:cubicBezTo>
                      <a:pt x="155" y="234"/>
                      <a:pt x="155" y="234"/>
                      <a:pt x="155" y="234"/>
                    </a:cubicBezTo>
                    <a:cubicBezTo>
                      <a:pt x="147" y="239"/>
                      <a:pt x="147" y="239"/>
                      <a:pt x="147" y="239"/>
                    </a:cubicBezTo>
                    <a:cubicBezTo>
                      <a:pt x="132" y="238"/>
                      <a:pt x="132" y="238"/>
                      <a:pt x="132" y="238"/>
                    </a:cubicBezTo>
                    <a:cubicBezTo>
                      <a:pt x="121" y="246"/>
                      <a:pt x="121" y="246"/>
                      <a:pt x="121" y="246"/>
                    </a:cubicBezTo>
                    <a:cubicBezTo>
                      <a:pt x="112" y="237"/>
                      <a:pt x="112" y="237"/>
                      <a:pt x="112" y="237"/>
                    </a:cubicBezTo>
                    <a:cubicBezTo>
                      <a:pt x="104" y="238"/>
                      <a:pt x="104" y="238"/>
                      <a:pt x="104" y="238"/>
                    </a:cubicBezTo>
                    <a:cubicBezTo>
                      <a:pt x="100" y="251"/>
                      <a:pt x="100" y="251"/>
                      <a:pt x="100" y="251"/>
                    </a:cubicBezTo>
                    <a:lnTo>
                      <a:pt x="78" y="23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9" name="Google Shape;1149;p14"/>
              <p:cNvSpPr/>
              <p:nvPr/>
            </p:nvSpPr>
            <p:spPr>
              <a:xfrm>
                <a:off x="2683" y="1866"/>
                <a:ext cx="223" cy="222"/>
              </a:xfrm>
              <a:custGeom>
                <a:rect b="b" l="l" r="r" t="t"/>
                <a:pathLst>
                  <a:path extrusionOk="0" h="252" w="253">
                    <a:moveTo>
                      <a:pt x="174" y="0"/>
                    </a:moveTo>
                    <a:cubicBezTo>
                      <a:pt x="252" y="54"/>
                      <a:pt x="252" y="54"/>
                      <a:pt x="252" y="54"/>
                    </a:cubicBezTo>
                    <a:cubicBezTo>
                      <a:pt x="208" y="55"/>
                      <a:pt x="208" y="55"/>
                      <a:pt x="208" y="55"/>
                    </a:cubicBezTo>
                    <a:cubicBezTo>
                      <a:pt x="232" y="236"/>
                      <a:pt x="232" y="236"/>
                      <a:pt x="232" y="236"/>
                    </a:cubicBezTo>
                    <a:cubicBezTo>
                      <a:pt x="161" y="238"/>
                      <a:pt x="161" y="238"/>
                      <a:pt x="161" y="238"/>
                    </a:cubicBezTo>
                    <a:cubicBezTo>
                      <a:pt x="155" y="234"/>
                      <a:pt x="155" y="234"/>
                      <a:pt x="155" y="234"/>
                    </a:cubicBezTo>
                    <a:cubicBezTo>
                      <a:pt x="147" y="239"/>
                      <a:pt x="147" y="239"/>
                      <a:pt x="147" y="239"/>
                    </a:cubicBezTo>
                    <a:cubicBezTo>
                      <a:pt x="132" y="238"/>
                      <a:pt x="132" y="238"/>
                      <a:pt x="132" y="238"/>
                    </a:cubicBezTo>
                    <a:cubicBezTo>
                      <a:pt x="121" y="246"/>
                      <a:pt x="121" y="246"/>
                      <a:pt x="121" y="246"/>
                    </a:cubicBezTo>
                    <a:cubicBezTo>
                      <a:pt x="112" y="236"/>
                      <a:pt x="112" y="236"/>
                      <a:pt x="112" y="236"/>
                    </a:cubicBezTo>
                    <a:cubicBezTo>
                      <a:pt x="104" y="238"/>
                      <a:pt x="104" y="238"/>
                      <a:pt x="104" y="238"/>
                    </a:cubicBezTo>
                    <a:cubicBezTo>
                      <a:pt x="100" y="251"/>
                      <a:pt x="100" y="251"/>
                      <a:pt x="100" y="251"/>
                    </a:cubicBezTo>
                    <a:cubicBezTo>
                      <a:pt x="78" y="234"/>
                      <a:pt x="78" y="234"/>
                      <a:pt x="78" y="234"/>
                    </a:cubicBezTo>
                    <a:cubicBezTo>
                      <a:pt x="70" y="223"/>
                      <a:pt x="70" y="223"/>
                      <a:pt x="70" y="223"/>
                    </a:cubicBezTo>
                    <a:cubicBezTo>
                      <a:pt x="70" y="223"/>
                      <a:pt x="58" y="213"/>
                      <a:pt x="54" y="212"/>
                    </a:cubicBezTo>
                    <a:cubicBezTo>
                      <a:pt x="50" y="211"/>
                      <a:pt x="31" y="209"/>
                      <a:pt x="31" y="209"/>
                    </a:cubicBezTo>
                    <a:cubicBezTo>
                      <a:pt x="17" y="215"/>
                      <a:pt x="17" y="215"/>
                      <a:pt x="17" y="215"/>
                    </a:cubicBezTo>
                    <a:cubicBezTo>
                      <a:pt x="23" y="196"/>
                      <a:pt x="23" y="196"/>
                      <a:pt x="23" y="196"/>
                    </a:cubicBezTo>
                    <a:cubicBezTo>
                      <a:pt x="23" y="191"/>
                      <a:pt x="23" y="191"/>
                      <a:pt x="23" y="191"/>
                    </a:cubicBezTo>
                    <a:cubicBezTo>
                      <a:pt x="14" y="164"/>
                      <a:pt x="14" y="164"/>
                      <a:pt x="14" y="164"/>
                    </a:cubicBezTo>
                    <a:cubicBezTo>
                      <a:pt x="15" y="150"/>
                      <a:pt x="15" y="150"/>
                      <a:pt x="15" y="150"/>
                    </a:cubicBezTo>
                    <a:cubicBezTo>
                      <a:pt x="8" y="137"/>
                      <a:pt x="8" y="137"/>
                      <a:pt x="8" y="137"/>
                    </a:cubicBezTo>
                    <a:cubicBezTo>
                      <a:pt x="4" y="133"/>
                      <a:pt x="4" y="133"/>
                      <a:pt x="4" y="133"/>
                    </a:cubicBezTo>
                    <a:cubicBezTo>
                      <a:pt x="1" y="124"/>
                      <a:pt x="1" y="124"/>
                      <a:pt x="1" y="124"/>
                    </a:cubicBezTo>
                    <a:cubicBezTo>
                      <a:pt x="82" y="124"/>
                      <a:pt x="82" y="124"/>
                      <a:pt x="82" y="124"/>
                    </a:cubicBezTo>
                    <a:cubicBezTo>
                      <a:pt x="81" y="100"/>
                      <a:pt x="81" y="100"/>
                      <a:pt x="81" y="100"/>
                    </a:cubicBezTo>
                    <a:cubicBezTo>
                      <a:pt x="89" y="82"/>
                      <a:pt x="89" y="82"/>
                      <a:pt x="89" y="82"/>
                    </a:cubicBezTo>
                    <a:cubicBezTo>
                      <a:pt x="106" y="81"/>
                      <a:pt x="106" y="81"/>
                      <a:pt x="106" y="81"/>
                    </a:cubicBezTo>
                    <a:cubicBezTo>
                      <a:pt x="103" y="27"/>
                      <a:pt x="103" y="27"/>
                      <a:pt x="103" y="27"/>
                    </a:cubicBezTo>
                    <a:cubicBezTo>
                      <a:pt x="170" y="27"/>
                      <a:pt x="170" y="27"/>
                      <a:pt x="170" y="27"/>
                    </a:cubicBezTo>
                    <a:cubicBezTo>
                      <a:pt x="174" y="0"/>
                      <a:pt x="174" y="0"/>
                      <a:pt x="174" y="0"/>
                    </a:cubicBezTo>
                    <a:moveTo>
                      <a:pt x="173" y="0"/>
                    </a:moveTo>
                    <a:cubicBezTo>
                      <a:pt x="173" y="0"/>
                      <a:pt x="173" y="0"/>
                      <a:pt x="173" y="0"/>
                    </a:cubicBezTo>
                    <a:cubicBezTo>
                      <a:pt x="169" y="27"/>
                      <a:pt x="169" y="27"/>
                      <a:pt x="169" y="27"/>
                    </a:cubicBezTo>
                    <a:cubicBezTo>
                      <a:pt x="103" y="27"/>
                      <a:pt x="103" y="27"/>
                      <a:pt x="103" y="27"/>
                    </a:cubicBezTo>
                    <a:cubicBezTo>
                      <a:pt x="103" y="27"/>
                      <a:pt x="103" y="27"/>
                      <a:pt x="103" y="27"/>
                    </a:cubicBezTo>
                    <a:cubicBezTo>
                      <a:pt x="103" y="27"/>
                      <a:pt x="103" y="27"/>
                      <a:pt x="103" y="27"/>
                    </a:cubicBezTo>
                    <a:cubicBezTo>
                      <a:pt x="106" y="81"/>
                      <a:pt x="106" y="81"/>
                      <a:pt x="106" y="81"/>
                    </a:cubicBezTo>
                    <a:cubicBezTo>
                      <a:pt x="89" y="82"/>
                      <a:pt x="89" y="82"/>
                      <a:pt x="89" y="82"/>
                    </a:cubicBezTo>
                    <a:cubicBezTo>
                      <a:pt x="89" y="82"/>
                      <a:pt x="89" y="82"/>
                      <a:pt x="89" y="82"/>
                    </a:cubicBezTo>
                    <a:cubicBezTo>
                      <a:pt x="89" y="82"/>
                      <a:pt x="89" y="82"/>
                      <a:pt x="89" y="82"/>
                    </a:cubicBezTo>
                    <a:cubicBezTo>
                      <a:pt x="81" y="100"/>
                      <a:pt x="81" y="100"/>
                      <a:pt x="81" y="100"/>
                    </a:cubicBezTo>
                    <a:cubicBezTo>
                      <a:pt x="81" y="100"/>
                      <a:pt x="81" y="100"/>
                      <a:pt x="81" y="100"/>
                    </a:cubicBezTo>
                    <a:cubicBezTo>
                      <a:pt x="81" y="100"/>
                      <a:pt x="81" y="100"/>
                      <a:pt x="81" y="100"/>
                    </a:cubicBezTo>
                    <a:cubicBezTo>
                      <a:pt x="82" y="124"/>
                      <a:pt x="82" y="124"/>
                      <a:pt x="82" y="124"/>
                    </a:cubicBezTo>
                    <a:cubicBezTo>
                      <a:pt x="1" y="124"/>
                      <a:pt x="1" y="124"/>
                      <a:pt x="1" y="124"/>
                    </a:cubicBezTo>
                    <a:cubicBezTo>
                      <a:pt x="0" y="124"/>
                      <a:pt x="0" y="124"/>
                      <a:pt x="0" y="124"/>
                    </a:cubicBezTo>
                    <a:cubicBezTo>
                      <a:pt x="0" y="124"/>
                      <a:pt x="0" y="124"/>
                      <a:pt x="0" y="124"/>
                    </a:cubicBezTo>
                    <a:cubicBezTo>
                      <a:pt x="4" y="133"/>
                      <a:pt x="4" y="133"/>
                      <a:pt x="4" y="133"/>
                    </a:cubicBezTo>
                    <a:cubicBezTo>
                      <a:pt x="4" y="133"/>
                      <a:pt x="4" y="133"/>
                      <a:pt x="4" y="133"/>
                    </a:cubicBezTo>
                    <a:cubicBezTo>
                      <a:pt x="4" y="133"/>
                      <a:pt x="4" y="133"/>
                      <a:pt x="4" y="133"/>
                    </a:cubicBezTo>
                    <a:cubicBezTo>
                      <a:pt x="8" y="137"/>
                      <a:pt x="8" y="137"/>
                      <a:pt x="8" y="137"/>
                    </a:cubicBezTo>
                    <a:cubicBezTo>
                      <a:pt x="15" y="150"/>
                      <a:pt x="15" y="150"/>
                      <a:pt x="15" y="150"/>
                    </a:cubicBezTo>
                    <a:cubicBezTo>
                      <a:pt x="14" y="164"/>
                      <a:pt x="14" y="164"/>
                      <a:pt x="14" y="164"/>
                    </a:cubicBezTo>
                    <a:cubicBezTo>
                      <a:pt x="14" y="164"/>
                      <a:pt x="14" y="164"/>
                      <a:pt x="14" y="164"/>
                    </a:cubicBezTo>
                    <a:cubicBezTo>
                      <a:pt x="14" y="164"/>
                      <a:pt x="14" y="164"/>
                      <a:pt x="14" y="164"/>
                    </a:cubicBezTo>
                    <a:cubicBezTo>
                      <a:pt x="22" y="191"/>
                      <a:pt x="22" y="191"/>
                      <a:pt x="22" y="191"/>
                    </a:cubicBezTo>
                    <a:cubicBezTo>
                      <a:pt x="22" y="196"/>
                      <a:pt x="22" y="196"/>
                      <a:pt x="22" y="196"/>
                    </a:cubicBezTo>
                    <a:cubicBezTo>
                      <a:pt x="16" y="215"/>
                      <a:pt x="16" y="215"/>
                      <a:pt x="16" y="215"/>
                    </a:cubicBezTo>
                    <a:cubicBezTo>
                      <a:pt x="16" y="216"/>
                      <a:pt x="16" y="216"/>
                      <a:pt x="16" y="216"/>
                    </a:cubicBezTo>
                    <a:cubicBezTo>
                      <a:pt x="17" y="215"/>
                      <a:pt x="17" y="215"/>
                      <a:pt x="17" y="215"/>
                    </a:cubicBezTo>
                    <a:cubicBezTo>
                      <a:pt x="31" y="210"/>
                      <a:pt x="31" y="210"/>
                      <a:pt x="31" y="210"/>
                    </a:cubicBezTo>
                    <a:cubicBezTo>
                      <a:pt x="33" y="210"/>
                      <a:pt x="50" y="211"/>
                      <a:pt x="54" y="213"/>
                    </a:cubicBezTo>
                    <a:cubicBezTo>
                      <a:pt x="58" y="214"/>
                      <a:pt x="69" y="223"/>
                      <a:pt x="69" y="223"/>
                    </a:cubicBezTo>
                    <a:cubicBezTo>
                      <a:pt x="78" y="234"/>
                      <a:pt x="78" y="234"/>
                      <a:pt x="78" y="234"/>
                    </a:cubicBezTo>
                    <a:cubicBezTo>
                      <a:pt x="78" y="234"/>
                      <a:pt x="78" y="234"/>
                      <a:pt x="78" y="234"/>
                    </a:cubicBezTo>
                    <a:cubicBezTo>
                      <a:pt x="78" y="234"/>
                      <a:pt x="78" y="234"/>
                      <a:pt x="78" y="234"/>
                    </a:cubicBezTo>
                    <a:cubicBezTo>
                      <a:pt x="99" y="251"/>
                      <a:pt x="99" y="251"/>
                      <a:pt x="99" y="251"/>
                    </a:cubicBezTo>
                    <a:cubicBezTo>
                      <a:pt x="100" y="252"/>
                      <a:pt x="100" y="252"/>
                      <a:pt x="100" y="252"/>
                    </a:cubicBezTo>
                    <a:cubicBezTo>
                      <a:pt x="100" y="251"/>
                      <a:pt x="100" y="251"/>
                      <a:pt x="100" y="251"/>
                    </a:cubicBezTo>
                    <a:cubicBezTo>
                      <a:pt x="104" y="238"/>
                      <a:pt x="104" y="238"/>
                      <a:pt x="104" y="238"/>
                    </a:cubicBezTo>
                    <a:cubicBezTo>
                      <a:pt x="112" y="237"/>
                      <a:pt x="112" y="237"/>
                      <a:pt x="112" y="237"/>
                    </a:cubicBezTo>
                    <a:cubicBezTo>
                      <a:pt x="121" y="246"/>
                      <a:pt x="121" y="246"/>
                      <a:pt x="121" y="246"/>
                    </a:cubicBezTo>
                    <a:cubicBezTo>
                      <a:pt x="121" y="246"/>
                      <a:pt x="121" y="246"/>
                      <a:pt x="121" y="246"/>
                    </a:cubicBezTo>
                    <a:cubicBezTo>
                      <a:pt x="121" y="246"/>
                      <a:pt x="121" y="246"/>
                      <a:pt x="121" y="246"/>
                    </a:cubicBezTo>
                    <a:cubicBezTo>
                      <a:pt x="132" y="238"/>
                      <a:pt x="132" y="238"/>
                      <a:pt x="132" y="238"/>
                    </a:cubicBezTo>
                    <a:cubicBezTo>
                      <a:pt x="146" y="239"/>
                      <a:pt x="146" y="239"/>
                      <a:pt x="146" y="239"/>
                    </a:cubicBezTo>
                    <a:cubicBezTo>
                      <a:pt x="147" y="239"/>
                      <a:pt x="147" y="239"/>
                      <a:pt x="147" y="239"/>
                    </a:cubicBezTo>
                    <a:cubicBezTo>
                      <a:pt x="147" y="239"/>
                      <a:pt x="147" y="239"/>
                      <a:pt x="147" y="239"/>
                    </a:cubicBezTo>
                    <a:cubicBezTo>
                      <a:pt x="155" y="234"/>
                      <a:pt x="155" y="234"/>
                      <a:pt x="155" y="234"/>
                    </a:cubicBezTo>
                    <a:cubicBezTo>
                      <a:pt x="160" y="238"/>
                      <a:pt x="160" y="238"/>
                      <a:pt x="160" y="238"/>
                    </a:cubicBezTo>
                    <a:cubicBezTo>
                      <a:pt x="161" y="238"/>
                      <a:pt x="161" y="238"/>
                      <a:pt x="161" y="238"/>
                    </a:cubicBezTo>
                    <a:cubicBezTo>
                      <a:pt x="161" y="238"/>
                      <a:pt x="161" y="238"/>
                      <a:pt x="161" y="238"/>
                    </a:cubicBezTo>
                    <a:cubicBezTo>
                      <a:pt x="232" y="237"/>
                      <a:pt x="232" y="237"/>
                      <a:pt x="232" y="237"/>
                    </a:cubicBezTo>
                    <a:cubicBezTo>
                      <a:pt x="232" y="237"/>
                      <a:pt x="232" y="237"/>
                      <a:pt x="232" y="237"/>
                    </a:cubicBezTo>
                    <a:cubicBezTo>
                      <a:pt x="232" y="236"/>
                      <a:pt x="232" y="236"/>
                      <a:pt x="232" y="236"/>
                    </a:cubicBezTo>
                    <a:cubicBezTo>
                      <a:pt x="208" y="55"/>
                      <a:pt x="208" y="55"/>
                      <a:pt x="208" y="55"/>
                    </a:cubicBezTo>
                    <a:cubicBezTo>
                      <a:pt x="252" y="55"/>
                      <a:pt x="252" y="55"/>
                      <a:pt x="252" y="55"/>
                    </a:cubicBezTo>
                    <a:cubicBezTo>
                      <a:pt x="253" y="55"/>
                      <a:pt x="253" y="55"/>
                      <a:pt x="253" y="55"/>
                    </a:cubicBezTo>
                    <a:cubicBezTo>
                      <a:pt x="252" y="54"/>
                      <a:pt x="252" y="54"/>
                      <a:pt x="252" y="54"/>
                    </a:cubicBezTo>
                    <a:cubicBezTo>
                      <a:pt x="174" y="0"/>
                      <a:pt x="174" y="0"/>
                      <a:pt x="174" y="0"/>
                    </a:cubicBezTo>
                    <a:cubicBezTo>
                      <a:pt x="173" y="0"/>
                      <a:pt x="173" y="0"/>
                      <a:pt x="173"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0" name="Google Shape;1150;p14"/>
              <p:cNvSpPr/>
              <p:nvPr/>
            </p:nvSpPr>
            <p:spPr>
              <a:xfrm>
                <a:off x="2683" y="1855"/>
                <a:ext cx="153" cy="120"/>
              </a:xfrm>
              <a:custGeom>
                <a:rect b="b" l="l" r="r" t="t"/>
                <a:pathLst>
                  <a:path extrusionOk="0" h="120" w="153">
                    <a:moveTo>
                      <a:pt x="0" y="120"/>
                    </a:moveTo>
                    <a:lnTo>
                      <a:pt x="11" y="96"/>
                    </a:lnTo>
                    <a:lnTo>
                      <a:pt x="25" y="74"/>
                    </a:lnTo>
                    <a:lnTo>
                      <a:pt x="37" y="59"/>
                    </a:lnTo>
                    <a:lnTo>
                      <a:pt x="42" y="44"/>
                    </a:lnTo>
                    <a:lnTo>
                      <a:pt x="52" y="33"/>
                    </a:lnTo>
                    <a:lnTo>
                      <a:pt x="56" y="32"/>
                    </a:lnTo>
                    <a:lnTo>
                      <a:pt x="60" y="26"/>
                    </a:lnTo>
                    <a:lnTo>
                      <a:pt x="72" y="7"/>
                    </a:lnTo>
                    <a:lnTo>
                      <a:pt x="82" y="2"/>
                    </a:lnTo>
                    <a:lnTo>
                      <a:pt x="91" y="1"/>
                    </a:lnTo>
                    <a:lnTo>
                      <a:pt x="96" y="0"/>
                    </a:lnTo>
                    <a:lnTo>
                      <a:pt x="150" y="0"/>
                    </a:lnTo>
                    <a:lnTo>
                      <a:pt x="153" y="11"/>
                    </a:lnTo>
                    <a:lnTo>
                      <a:pt x="149" y="36"/>
                    </a:lnTo>
                    <a:lnTo>
                      <a:pt x="91" y="36"/>
                    </a:lnTo>
                    <a:lnTo>
                      <a:pt x="93" y="82"/>
                    </a:lnTo>
                    <a:lnTo>
                      <a:pt x="78" y="83"/>
                    </a:lnTo>
                    <a:lnTo>
                      <a:pt x="72" y="99"/>
                    </a:lnTo>
                    <a:lnTo>
                      <a:pt x="73" y="120"/>
                    </a:lnTo>
                    <a:lnTo>
                      <a:pt x="0" y="12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1" name="Google Shape;1151;p14"/>
              <p:cNvSpPr/>
              <p:nvPr/>
            </p:nvSpPr>
            <p:spPr>
              <a:xfrm>
                <a:off x="2683" y="1855"/>
                <a:ext cx="153" cy="121"/>
              </a:xfrm>
              <a:custGeom>
                <a:rect b="b" l="l" r="r" t="t"/>
                <a:pathLst>
                  <a:path extrusionOk="0" h="121" w="153">
                    <a:moveTo>
                      <a:pt x="150" y="0"/>
                    </a:moveTo>
                    <a:lnTo>
                      <a:pt x="153" y="11"/>
                    </a:lnTo>
                    <a:lnTo>
                      <a:pt x="149" y="35"/>
                    </a:lnTo>
                    <a:lnTo>
                      <a:pt x="90" y="35"/>
                    </a:lnTo>
                    <a:lnTo>
                      <a:pt x="93" y="82"/>
                    </a:lnTo>
                    <a:lnTo>
                      <a:pt x="78" y="83"/>
                    </a:lnTo>
                    <a:lnTo>
                      <a:pt x="71" y="99"/>
                    </a:lnTo>
                    <a:lnTo>
                      <a:pt x="72" y="120"/>
                    </a:lnTo>
                    <a:lnTo>
                      <a:pt x="1" y="120"/>
                    </a:lnTo>
                    <a:lnTo>
                      <a:pt x="11" y="96"/>
                    </a:lnTo>
                    <a:lnTo>
                      <a:pt x="25" y="74"/>
                    </a:lnTo>
                    <a:lnTo>
                      <a:pt x="38" y="59"/>
                    </a:lnTo>
                    <a:lnTo>
                      <a:pt x="42" y="44"/>
                    </a:lnTo>
                    <a:lnTo>
                      <a:pt x="52" y="34"/>
                    </a:lnTo>
                    <a:lnTo>
                      <a:pt x="56" y="32"/>
                    </a:lnTo>
                    <a:lnTo>
                      <a:pt x="60" y="26"/>
                    </a:lnTo>
                    <a:lnTo>
                      <a:pt x="72" y="7"/>
                    </a:lnTo>
                    <a:lnTo>
                      <a:pt x="82" y="3"/>
                    </a:lnTo>
                    <a:lnTo>
                      <a:pt x="91" y="2"/>
                    </a:lnTo>
                    <a:lnTo>
                      <a:pt x="96" y="0"/>
                    </a:lnTo>
                    <a:lnTo>
                      <a:pt x="150" y="0"/>
                    </a:lnTo>
                    <a:close/>
                    <a:moveTo>
                      <a:pt x="151" y="0"/>
                    </a:moveTo>
                    <a:lnTo>
                      <a:pt x="150" y="0"/>
                    </a:lnTo>
                    <a:lnTo>
                      <a:pt x="96" y="0"/>
                    </a:lnTo>
                    <a:lnTo>
                      <a:pt x="96" y="0"/>
                    </a:lnTo>
                    <a:lnTo>
                      <a:pt x="96" y="0"/>
                    </a:lnTo>
                    <a:lnTo>
                      <a:pt x="91" y="1"/>
                    </a:lnTo>
                    <a:lnTo>
                      <a:pt x="82" y="2"/>
                    </a:lnTo>
                    <a:lnTo>
                      <a:pt x="82" y="2"/>
                    </a:lnTo>
                    <a:lnTo>
                      <a:pt x="82" y="2"/>
                    </a:lnTo>
                    <a:lnTo>
                      <a:pt x="72" y="7"/>
                    </a:lnTo>
                    <a:lnTo>
                      <a:pt x="72" y="7"/>
                    </a:lnTo>
                    <a:lnTo>
                      <a:pt x="72" y="7"/>
                    </a:lnTo>
                    <a:lnTo>
                      <a:pt x="60" y="26"/>
                    </a:lnTo>
                    <a:lnTo>
                      <a:pt x="56" y="31"/>
                    </a:lnTo>
                    <a:lnTo>
                      <a:pt x="52" y="33"/>
                    </a:lnTo>
                    <a:lnTo>
                      <a:pt x="51" y="33"/>
                    </a:lnTo>
                    <a:lnTo>
                      <a:pt x="51" y="33"/>
                    </a:lnTo>
                    <a:lnTo>
                      <a:pt x="42" y="44"/>
                    </a:lnTo>
                    <a:lnTo>
                      <a:pt x="42" y="44"/>
                    </a:lnTo>
                    <a:lnTo>
                      <a:pt x="42" y="44"/>
                    </a:lnTo>
                    <a:lnTo>
                      <a:pt x="37" y="59"/>
                    </a:lnTo>
                    <a:lnTo>
                      <a:pt x="25" y="74"/>
                    </a:lnTo>
                    <a:lnTo>
                      <a:pt x="11" y="96"/>
                    </a:lnTo>
                    <a:lnTo>
                      <a:pt x="0" y="120"/>
                    </a:lnTo>
                    <a:lnTo>
                      <a:pt x="0" y="121"/>
                    </a:lnTo>
                    <a:lnTo>
                      <a:pt x="1" y="121"/>
                    </a:lnTo>
                    <a:lnTo>
                      <a:pt x="72" y="121"/>
                    </a:lnTo>
                    <a:lnTo>
                      <a:pt x="73" y="121"/>
                    </a:lnTo>
                    <a:lnTo>
                      <a:pt x="73" y="120"/>
                    </a:lnTo>
                    <a:lnTo>
                      <a:pt x="72" y="99"/>
                    </a:lnTo>
                    <a:lnTo>
                      <a:pt x="78" y="84"/>
                    </a:lnTo>
                    <a:lnTo>
                      <a:pt x="93" y="83"/>
                    </a:lnTo>
                    <a:lnTo>
                      <a:pt x="94" y="83"/>
                    </a:lnTo>
                    <a:lnTo>
                      <a:pt x="94" y="82"/>
                    </a:lnTo>
                    <a:lnTo>
                      <a:pt x="91" y="36"/>
                    </a:lnTo>
                    <a:lnTo>
                      <a:pt x="149" y="36"/>
                    </a:lnTo>
                    <a:lnTo>
                      <a:pt x="149" y="36"/>
                    </a:lnTo>
                    <a:lnTo>
                      <a:pt x="149" y="35"/>
                    </a:lnTo>
                    <a:lnTo>
                      <a:pt x="153" y="12"/>
                    </a:lnTo>
                    <a:lnTo>
                      <a:pt x="153" y="11"/>
                    </a:lnTo>
                    <a:lnTo>
                      <a:pt x="153" y="11"/>
                    </a:lnTo>
                    <a:lnTo>
                      <a:pt x="151" y="0"/>
                    </a:lnTo>
                    <a:lnTo>
                      <a:pt x="151" y="0"/>
                    </a:lnTo>
                    <a:lnTo>
                      <a:pt x="15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2" name="Google Shape;1152;p14"/>
              <p:cNvSpPr/>
              <p:nvPr/>
            </p:nvSpPr>
            <p:spPr>
              <a:xfrm>
                <a:off x="2683" y="1855"/>
                <a:ext cx="153" cy="121"/>
              </a:xfrm>
              <a:custGeom>
                <a:rect b="b" l="l" r="r" t="t"/>
                <a:pathLst>
                  <a:path extrusionOk="0" h="121" w="153">
                    <a:moveTo>
                      <a:pt x="150" y="0"/>
                    </a:moveTo>
                    <a:lnTo>
                      <a:pt x="153" y="11"/>
                    </a:lnTo>
                    <a:lnTo>
                      <a:pt x="149" y="35"/>
                    </a:lnTo>
                    <a:lnTo>
                      <a:pt x="90" y="35"/>
                    </a:lnTo>
                    <a:lnTo>
                      <a:pt x="93" y="82"/>
                    </a:lnTo>
                    <a:lnTo>
                      <a:pt x="78" y="83"/>
                    </a:lnTo>
                    <a:lnTo>
                      <a:pt x="71" y="99"/>
                    </a:lnTo>
                    <a:lnTo>
                      <a:pt x="72" y="120"/>
                    </a:lnTo>
                    <a:lnTo>
                      <a:pt x="1" y="120"/>
                    </a:lnTo>
                    <a:lnTo>
                      <a:pt x="11" y="96"/>
                    </a:lnTo>
                    <a:lnTo>
                      <a:pt x="25" y="74"/>
                    </a:lnTo>
                    <a:lnTo>
                      <a:pt x="38" y="59"/>
                    </a:lnTo>
                    <a:lnTo>
                      <a:pt x="42" y="44"/>
                    </a:lnTo>
                    <a:lnTo>
                      <a:pt x="52" y="34"/>
                    </a:lnTo>
                    <a:lnTo>
                      <a:pt x="56" y="32"/>
                    </a:lnTo>
                    <a:lnTo>
                      <a:pt x="60" y="26"/>
                    </a:lnTo>
                    <a:lnTo>
                      <a:pt x="72" y="7"/>
                    </a:lnTo>
                    <a:lnTo>
                      <a:pt x="82" y="3"/>
                    </a:lnTo>
                    <a:lnTo>
                      <a:pt x="91" y="2"/>
                    </a:lnTo>
                    <a:lnTo>
                      <a:pt x="96" y="0"/>
                    </a:lnTo>
                    <a:lnTo>
                      <a:pt x="150" y="0"/>
                    </a:lnTo>
                    <a:moveTo>
                      <a:pt x="151" y="0"/>
                    </a:moveTo>
                    <a:lnTo>
                      <a:pt x="150" y="0"/>
                    </a:lnTo>
                    <a:lnTo>
                      <a:pt x="96" y="0"/>
                    </a:lnTo>
                    <a:lnTo>
                      <a:pt x="96" y="0"/>
                    </a:lnTo>
                    <a:lnTo>
                      <a:pt x="96" y="0"/>
                    </a:lnTo>
                    <a:lnTo>
                      <a:pt x="91" y="1"/>
                    </a:lnTo>
                    <a:lnTo>
                      <a:pt x="82" y="2"/>
                    </a:lnTo>
                    <a:lnTo>
                      <a:pt x="82" y="2"/>
                    </a:lnTo>
                    <a:lnTo>
                      <a:pt x="82" y="2"/>
                    </a:lnTo>
                    <a:lnTo>
                      <a:pt x="72" y="7"/>
                    </a:lnTo>
                    <a:lnTo>
                      <a:pt x="72" y="7"/>
                    </a:lnTo>
                    <a:lnTo>
                      <a:pt x="72" y="7"/>
                    </a:lnTo>
                    <a:lnTo>
                      <a:pt x="60" y="26"/>
                    </a:lnTo>
                    <a:lnTo>
                      <a:pt x="56" y="31"/>
                    </a:lnTo>
                    <a:lnTo>
                      <a:pt x="52" y="33"/>
                    </a:lnTo>
                    <a:lnTo>
                      <a:pt x="51" y="33"/>
                    </a:lnTo>
                    <a:lnTo>
                      <a:pt x="51" y="33"/>
                    </a:lnTo>
                    <a:lnTo>
                      <a:pt x="42" y="44"/>
                    </a:lnTo>
                    <a:lnTo>
                      <a:pt x="42" y="44"/>
                    </a:lnTo>
                    <a:lnTo>
                      <a:pt x="42" y="44"/>
                    </a:lnTo>
                    <a:lnTo>
                      <a:pt x="37" y="59"/>
                    </a:lnTo>
                    <a:lnTo>
                      <a:pt x="25" y="74"/>
                    </a:lnTo>
                    <a:lnTo>
                      <a:pt x="11" y="96"/>
                    </a:lnTo>
                    <a:lnTo>
                      <a:pt x="0" y="120"/>
                    </a:lnTo>
                    <a:lnTo>
                      <a:pt x="0" y="121"/>
                    </a:lnTo>
                    <a:lnTo>
                      <a:pt x="1" y="121"/>
                    </a:lnTo>
                    <a:lnTo>
                      <a:pt x="72" y="121"/>
                    </a:lnTo>
                    <a:lnTo>
                      <a:pt x="73" y="121"/>
                    </a:lnTo>
                    <a:lnTo>
                      <a:pt x="73" y="120"/>
                    </a:lnTo>
                    <a:lnTo>
                      <a:pt x="72" y="99"/>
                    </a:lnTo>
                    <a:lnTo>
                      <a:pt x="78" y="84"/>
                    </a:lnTo>
                    <a:lnTo>
                      <a:pt x="93" y="83"/>
                    </a:lnTo>
                    <a:lnTo>
                      <a:pt x="94" y="83"/>
                    </a:lnTo>
                    <a:lnTo>
                      <a:pt x="94" y="82"/>
                    </a:lnTo>
                    <a:lnTo>
                      <a:pt x="91" y="36"/>
                    </a:lnTo>
                    <a:lnTo>
                      <a:pt x="149" y="36"/>
                    </a:lnTo>
                    <a:lnTo>
                      <a:pt x="149" y="36"/>
                    </a:lnTo>
                    <a:lnTo>
                      <a:pt x="149" y="35"/>
                    </a:lnTo>
                    <a:lnTo>
                      <a:pt x="153" y="12"/>
                    </a:lnTo>
                    <a:lnTo>
                      <a:pt x="153" y="11"/>
                    </a:lnTo>
                    <a:lnTo>
                      <a:pt x="153" y="11"/>
                    </a:lnTo>
                    <a:lnTo>
                      <a:pt x="151" y="0"/>
                    </a:lnTo>
                    <a:lnTo>
                      <a:pt x="151" y="0"/>
                    </a:lnTo>
                    <a:lnTo>
                      <a:pt x="15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3" name="Google Shape;1153;p14"/>
              <p:cNvSpPr/>
              <p:nvPr/>
            </p:nvSpPr>
            <p:spPr>
              <a:xfrm>
                <a:off x="2694" y="2126"/>
                <a:ext cx="49" cy="24"/>
              </a:xfrm>
              <a:custGeom>
                <a:rect b="b" l="l" r="r" t="t"/>
                <a:pathLst>
                  <a:path extrusionOk="0" h="24" w="49">
                    <a:moveTo>
                      <a:pt x="19" y="16"/>
                    </a:moveTo>
                    <a:lnTo>
                      <a:pt x="7" y="9"/>
                    </a:lnTo>
                    <a:lnTo>
                      <a:pt x="0" y="8"/>
                    </a:lnTo>
                    <a:lnTo>
                      <a:pt x="22" y="0"/>
                    </a:lnTo>
                    <a:lnTo>
                      <a:pt x="49" y="2"/>
                    </a:lnTo>
                    <a:lnTo>
                      <a:pt x="48" y="18"/>
                    </a:lnTo>
                    <a:lnTo>
                      <a:pt x="35" y="21"/>
                    </a:lnTo>
                    <a:lnTo>
                      <a:pt x="24" y="24"/>
                    </a:lnTo>
                    <a:lnTo>
                      <a:pt x="19" y="1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4" name="Google Shape;1154;p14"/>
              <p:cNvSpPr/>
              <p:nvPr/>
            </p:nvSpPr>
            <p:spPr>
              <a:xfrm>
                <a:off x="2694" y="2126"/>
                <a:ext cx="49" cy="24"/>
              </a:xfrm>
              <a:custGeom>
                <a:rect b="b" l="l" r="r" t="t"/>
                <a:pathLst>
                  <a:path extrusionOk="0" h="24" w="49">
                    <a:moveTo>
                      <a:pt x="22" y="0"/>
                    </a:moveTo>
                    <a:lnTo>
                      <a:pt x="49" y="2"/>
                    </a:lnTo>
                    <a:lnTo>
                      <a:pt x="48" y="18"/>
                    </a:lnTo>
                    <a:lnTo>
                      <a:pt x="35" y="20"/>
                    </a:lnTo>
                    <a:lnTo>
                      <a:pt x="24" y="24"/>
                    </a:lnTo>
                    <a:lnTo>
                      <a:pt x="19" y="16"/>
                    </a:lnTo>
                    <a:lnTo>
                      <a:pt x="7" y="9"/>
                    </a:lnTo>
                    <a:lnTo>
                      <a:pt x="1" y="8"/>
                    </a:lnTo>
                    <a:lnTo>
                      <a:pt x="22" y="0"/>
                    </a:lnTo>
                    <a:close/>
                    <a:moveTo>
                      <a:pt x="22" y="0"/>
                    </a:moveTo>
                    <a:lnTo>
                      <a:pt x="22" y="0"/>
                    </a:lnTo>
                    <a:lnTo>
                      <a:pt x="1" y="7"/>
                    </a:lnTo>
                    <a:lnTo>
                      <a:pt x="0" y="8"/>
                    </a:lnTo>
                    <a:lnTo>
                      <a:pt x="1" y="8"/>
                    </a:lnTo>
                    <a:lnTo>
                      <a:pt x="7" y="10"/>
                    </a:lnTo>
                    <a:lnTo>
                      <a:pt x="19" y="16"/>
                    </a:lnTo>
                    <a:lnTo>
                      <a:pt x="23" y="24"/>
                    </a:lnTo>
                    <a:lnTo>
                      <a:pt x="23" y="24"/>
                    </a:lnTo>
                    <a:lnTo>
                      <a:pt x="24" y="24"/>
                    </a:lnTo>
                    <a:lnTo>
                      <a:pt x="35" y="21"/>
                    </a:lnTo>
                    <a:lnTo>
                      <a:pt x="48" y="18"/>
                    </a:lnTo>
                    <a:lnTo>
                      <a:pt x="48" y="18"/>
                    </a:lnTo>
                    <a:lnTo>
                      <a:pt x="48" y="18"/>
                    </a:lnTo>
                    <a:lnTo>
                      <a:pt x="49" y="2"/>
                    </a:lnTo>
                    <a:lnTo>
                      <a:pt x="49" y="2"/>
                    </a:lnTo>
                    <a:lnTo>
                      <a:pt x="49" y="2"/>
                    </a:lnTo>
                    <a:lnTo>
                      <a:pt x="22" y="0"/>
                    </a:lnTo>
                    <a:lnTo>
                      <a:pt x="22" y="0"/>
                    </a:lnTo>
                    <a:lnTo>
                      <a:pt x="2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5" name="Google Shape;1155;p14"/>
              <p:cNvSpPr/>
              <p:nvPr/>
            </p:nvSpPr>
            <p:spPr>
              <a:xfrm>
                <a:off x="2694" y="2126"/>
                <a:ext cx="49" cy="24"/>
              </a:xfrm>
              <a:custGeom>
                <a:rect b="b" l="l" r="r" t="t"/>
                <a:pathLst>
                  <a:path extrusionOk="0" h="24" w="49">
                    <a:moveTo>
                      <a:pt x="22" y="0"/>
                    </a:moveTo>
                    <a:lnTo>
                      <a:pt x="49" y="2"/>
                    </a:lnTo>
                    <a:lnTo>
                      <a:pt x="48" y="18"/>
                    </a:lnTo>
                    <a:lnTo>
                      <a:pt x="35" y="20"/>
                    </a:lnTo>
                    <a:lnTo>
                      <a:pt x="24" y="24"/>
                    </a:lnTo>
                    <a:lnTo>
                      <a:pt x="19" y="16"/>
                    </a:lnTo>
                    <a:lnTo>
                      <a:pt x="7" y="9"/>
                    </a:lnTo>
                    <a:lnTo>
                      <a:pt x="1" y="8"/>
                    </a:lnTo>
                    <a:lnTo>
                      <a:pt x="22" y="0"/>
                    </a:lnTo>
                    <a:moveTo>
                      <a:pt x="22" y="0"/>
                    </a:moveTo>
                    <a:lnTo>
                      <a:pt x="22" y="0"/>
                    </a:lnTo>
                    <a:lnTo>
                      <a:pt x="1" y="7"/>
                    </a:lnTo>
                    <a:lnTo>
                      <a:pt x="0" y="8"/>
                    </a:lnTo>
                    <a:lnTo>
                      <a:pt x="1" y="8"/>
                    </a:lnTo>
                    <a:lnTo>
                      <a:pt x="7" y="10"/>
                    </a:lnTo>
                    <a:lnTo>
                      <a:pt x="19" y="16"/>
                    </a:lnTo>
                    <a:lnTo>
                      <a:pt x="23" y="24"/>
                    </a:lnTo>
                    <a:lnTo>
                      <a:pt x="23" y="24"/>
                    </a:lnTo>
                    <a:lnTo>
                      <a:pt x="24" y="24"/>
                    </a:lnTo>
                    <a:lnTo>
                      <a:pt x="35" y="21"/>
                    </a:lnTo>
                    <a:lnTo>
                      <a:pt x="48" y="18"/>
                    </a:lnTo>
                    <a:lnTo>
                      <a:pt x="48" y="18"/>
                    </a:lnTo>
                    <a:lnTo>
                      <a:pt x="48" y="18"/>
                    </a:lnTo>
                    <a:lnTo>
                      <a:pt x="49" y="2"/>
                    </a:lnTo>
                    <a:lnTo>
                      <a:pt x="49" y="2"/>
                    </a:lnTo>
                    <a:lnTo>
                      <a:pt x="49" y="2"/>
                    </a:lnTo>
                    <a:lnTo>
                      <a:pt x="22" y="0"/>
                    </a:lnTo>
                    <a:lnTo>
                      <a:pt x="22" y="0"/>
                    </a:lnTo>
                    <a:lnTo>
                      <a:pt x="2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6" name="Google Shape;1156;p14"/>
              <p:cNvSpPr/>
              <p:nvPr/>
            </p:nvSpPr>
            <p:spPr>
              <a:xfrm>
                <a:off x="2717" y="2128"/>
                <a:ext cx="130" cy="86"/>
              </a:xfrm>
              <a:custGeom>
                <a:rect b="b" l="l" r="r" t="t"/>
                <a:pathLst>
                  <a:path extrusionOk="0" h="86" w="130">
                    <a:moveTo>
                      <a:pt x="103" y="82"/>
                    </a:moveTo>
                    <a:lnTo>
                      <a:pt x="99" y="78"/>
                    </a:lnTo>
                    <a:lnTo>
                      <a:pt x="85" y="72"/>
                    </a:lnTo>
                    <a:lnTo>
                      <a:pt x="84" y="66"/>
                    </a:lnTo>
                    <a:lnTo>
                      <a:pt x="75" y="68"/>
                    </a:lnTo>
                    <a:lnTo>
                      <a:pt x="70" y="61"/>
                    </a:lnTo>
                    <a:lnTo>
                      <a:pt x="73" y="51"/>
                    </a:lnTo>
                    <a:lnTo>
                      <a:pt x="64" y="45"/>
                    </a:lnTo>
                    <a:lnTo>
                      <a:pt x="47" y="47"/>
                    </a:lnTo>
                    <a:lnTo>
                      <a:pt x="31" y="54"/>
                    </a:lnTo>
                    <a:lnTo>
                      <a:pt x="4" y="27"/>
                    </a:lnTo>
                    <a:lnTo>
                      <a:pt x="0" y="22"/>
                    </a:lnTo>
                    <a:lnTo>
                      <a:pt x="11" y="18"/>
                    </a:lnTo>
                    <a:lnTo>
                      <a:pt x="25" y="15"/>
                    </a:lnTo>
                    <a:lnTo>
                      <a:pt x="26" y="0"/>
                    </a:lnTo>
                    <a:lnTo>
                      <a:pt x="42" y="0"/>
                    </a:lnTo>
                    <a:lnTo>
                      <a:pt x="69" y="5"/>
                    </a:lnTo>
                    <a:lnTo>
                      <a:pt x="87" y="14"/>
                    </a:lnTo>
                    <a:lnTo>
                      <a:pt x="100" y="12"/>
                    </a:lnTo>
                    <a:lnTo>
                      <a:pt x="105" y="7"/>
                    </a:lnTo>
                    <a:lnTo>
                      <a:pt x="114" y="15"/>
                    </a:lnTo>
                    <a:lnTo>
                      <a:pt x="126" y="39"/>
                    </a:lnTo>
                    <a:lnTo>
                      <a:pt x="130" y="61"/>
                    </a:lnTo>
                    <a:lnTo>
                      <a:pt x="125" y="79"/>
                    </a:lnTo>
                    <a:lnTo>
                      <a:pt x="120" y="86"/>
                    </a:lnTo>
                    <a:lnTo>
                      <a:pt x="103" y="8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7" name="Google Shape;1157;p14"/>
              <p:cNvSpPr/>
              <p:nvPr/>
            </p:nvSpPr>
            <p:spPr>
              <a:xfrm>
                <a:off x="2717" y="2127"/>
                <a:ext cx="130" cy="88"/>
              </a:xfrm>
              <a:custGeom>
                <a:rect b="b" l="l" r="r" t="t"/>
                <a:pathLst>
                  <a:path extrusionOk="0" h="88" w="130">
                    <a:moveTo>
                      <a:pt x="42" y="1"/>
                    </a:moveTo>
                    <a:lnTo>
                      <a:pt x="69" y="7"/>
                    </a:lnTo>
                    <a:lnTo>
                      <a:pt x="87" y="15"/>
                    </a:lnTo>
                    <a:lnTo>
                      <a:pt x="100" y="14"/>
                    </a:lnTo>
                    <a:lnTo>
                      <a:pt x="105" y="8"/>
                    </a:lnTo>
                    <a:lnTo>
                      <a:pt x="114" y="16"/>
                    </a:lnTo>
                    <a:lnTo>
                      <a:pt x="126" y="41"/>
                    </a:lnTo>
                    <a:lnTo>
                      <a:pt x="129" y="62"/>
                    </a:lnTo>
                    <a:lnTo>
                      <a:pt x="125" y="80"/>
                    </a:lnTo>
                    <a:lnTo>
                      <a:pt x="120" y="87"/>
                    </a:lnTo>
                    <a:lnTo>
                      <a:pt x="103" y="83"/>
                    </a:lnTo>
                    <a:lnTo>
                      <a:pt x="99" y="79"/>
                    </a:lnTo>
                    <a:lnTo>
                      <a:pt x="86" y="73"/>
                    </a:lnTo>
                    <a:lnTo>
                      <a:pt x="84" y="67"/>
                    </a:lnTo>
                    <a:lnTo>
                      <a:pt x="75" y="69"/>
                    </a:lnTo>
                    <a:lnTo>
                      <a:pt x="70" y="62"/>
                    </a:lnTo>
                    <a:lnTo>
                      <a:pt x="73" y="52"/>
                    </a:lnTo>
                    <a:lnTo>
                      <a:pt x="64" y="46"/>
                    </a:lnTo>
                    <a:lnTo>
                      <a:pt x="47" y="48"/>
                    </a:lnTo>
                    <a:lnTo>
                      <a:pt x="31" y="55"/>
                    </a:lnTo>
                    <a:lnTo>
                      <a:pt x="4" y="28"/>
                    </a:lnTo>
                    <a:lnTo>
                      <a:pt x="1" y="23"/>
                    </a:lnTo>
                    <a:lnTo>
                      <a:pt x="12" y="19"/>
                    </a:lnTo>
                    <a:lnTo>
                      <a:pt x="25" y="17"/>
                    </a:lnTo>
                    <a:lnTo>
                      <a:pt x="26" y="1"/>
                    </a:lnTo>
                    <a:lnTo>
                      <a:pt x="42" y="1"/>
                    </a:lnTo>
                    <a:close/>
                    <a:moveTo>
                      <a:pt x="42" y="0"/>
                    </a:moveTo>
                    <a:lnTo>
                      <a:pt x="42" y="0"/>
                    </a:lnTo>
                    <a:lnTo>
                      <a:pt x="26" y="1"/>
                    </a:lnTo>
                    <a:lnTo>
                      <a:pt x="26" y="1"/>
                    </a:lnTo>
                    <a:lnTo>
                      <a:pt x="26" y="1"/>
                    </a:lnTo>
                    <a:lnTo>
                      <a:pt x="24" y="16"/>
                    </a:lnTo>
                    <a:lnTo>
                      <a:pt x="11" y="19"/>
                    </a:lnTo>
                    <a:lnTo>
                      <a:pt x="1" y="23"/>
                    </a:lnTo>
                    <a:lnTo>
                      <a:pt x="0" y="23"/>
                    </a:lnTo>
                    <a:lnTo>
                      <a:pt x="0" y="23"/>
                    </a:lnTo>
                    <a:lnTo>
                      <a:pt x="4" y="28"/>
                    </a:lnTo>
                    <a:lnTo>
                      <a:pt x="31" y="55"/>
                    </a:lnTo>
                    <a:lnTo>
                      <a:pt x="31" y="55"/>
                    </a:lnTo>
                    <a:lnTo>
                      <a:pt x="31" y="55"/>
                    </a:lnTo>
                    <a:lnTo>
                      <a:pt x="48" y="48"/>
                    </a:lnTo>
                    <a:lnTo>
                      <a:pt x="64" y="47"/>
                    </a:lnTo>
                    <a:lnTo>
                      <a:pt x="73" y="52"/>
                    </a:lnTo>
                    <a:lnTo>
                      <a:pt x="70" y="62"/>
                    </a:lnTo>
                    <a:lnTo>
                      <a:pt x="70" y="62"/>
                    </a:lnTo>
                    <a:lnTo>
                      <a:pt x="70" y="62"/>
                    </a:lnTo>
                    <a:lnTo>
                      <a:pt x="74" y="69"/>
                    </a:lnTo>
                    <a:lnTo>
                      <a:pt x="74" y="69"/>
                    </a:lnTo>
                    <a:lnTo>
                      <a:pt x="75" y="69"/>
                    </a:lnTo>
                    <a:lnTo>
                      <a:pt x="83" y="67"/>
                    </a:lnTo>
                    <a:lnTo>
                      <a:pt x="85" y="73"/>
                    </a:lnTo>
                    <a:lnTo>
                      <a:pt x="85" y="73"/>
                    </a:lnTo>
                    <a:lnTo>
                      <a:pt x="85" y="73"/>
                    </a:lnTo>
                    <a:lnTo>
                      <a:pt x="99" y="79"/>
                    </a:lnTo>
                    <a:lnTo>
                      <a:pt x="103" y="83"/>
                    </a:lnTo>
                    <a:lnTo>
                      <a:pt x="103" y="83"/>
                    </a:lnTo>
                    <a:lnTo>
                      <a:pt x="103" y="83"/>
                    </a:lnTo>
                    <a:lnTo>
                      <a:pt x="120" y="87"/>
                    </a:lnTo>
                    <a:lnTo>
                      <a:pt x="120" y="88"/>
                    </a:lnTo>
                    <a:lnTo>
                      <a:pt x="120" y="87"/>
                    </a:lnTo>
                    <a:lnTo>
                      <a:pt x="125" y="80"/>
                    </a:lnTo>
                    <a:lnTo>
                      <a:pt x="125" y="80"/>
                    </a:lnTo>
                    <a:lnTo>
                      <a:pt x="125" y="80"/>
                    </a:lnTo>
                    <a:lnTo>
                      <a:pt x="130" y="62"/>
                    </a:lnTo>
                    <a:lnTo>
                      <a:pt x="130" y="62"/>
                    </a:lnTo>
                    <a:lnTo>
                      <a:pt x="130" y="62"/>
                    </a:lnTo>
                    <a:lnTo>
                      <a:pt x="127" y="40"/>
                    </a:lnTo>
                    <a:lnTo>
                      <a:pt x="127" y="40"/>
                    </a:lnTo>
                    <a:lnTo>
                      <a:pt x="127" y="40"/>
                    </a:lnTo>
                    <a:lnTo>
                      <a:pt x="114" y="16"/>
                    </a:lnTo>
                    <a:lnTo>
                      <a:pt x="114" y="16"/>
                    </a:lnTo>
                    <a:lnTo>
                      <a:pt x="114" y="16"/>
                    </a:lnTo>
                    <a:lnTo>
                      <a:pt x="105" y="8"/>
                    </a:lnTo>
                    <a:lnTo>
                      <a:pt x="105" y="7"/>
                    </a:lnTo>
                    <a:lnTo>
                      <a:pt x="105" y="8"/>
                    </a:lnTo>
                    <a:lnTo>
                      <a:pt x="100" y="13"/>
                    </a:lnTo>
                    <a:lnTo>
                      <a:pt x="87" y="14"/>
                    </a:lnTo>
                    <a:lnTo>
                      <a:pt x="69" y="6"/>
                    </a:lnTo>
                    <a:lnTo>
                      <a:pt x="69" y="6"/>
                    </a:lnTo>
                    <a:lnTo>
                      <a:pt x="69" y="6"/>
                    </a:lnTo>
                    <a:lnTo>
                      <a:pt x="42" y="0"/>
                    </a:lnTo>
                    <a:lnTo>
                      <a:pt x="42" y="0"/>
                    </a:lnTo>
                    <a:lnTo>
                      <a:pt x="4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8" name="Google Shape;1158;p14"/>
              <p:cNvSpPr/>
              <p:nvPr/>
            </p:nvSpPr>
            <p:spPr>
              <a:xfrm>
                <a:off x="2717" y="2127"/>
                <a:ext cx="130" cy="88"/>
              </a:xfrm>
              <a:custGeom>
                <a:rect b="b" l="l" r="r" t="t"/>
                <a:pathLst>
                  <a:path extrusionOk="0" h="88" w="130">
                    <a:moveTo>
                      <a:pt x="42" y="1"/>
                    </a:moveTo>
                    <a:lnTo>
                      <a:pt x="69" y="7"/>
                    </a:lnTo>
                    <a:lnTo>
                      <a:pt x="87" y="15"/>
                    </a:lnTo>
                    <a:lnTo>
                      <a:pt x="100" y="14"/>
                    </a:lnTo>
                    <a:lnTo>
                      <a:pt x="105" y="8"/>
                    </a:lnTo>
                    <a:lnTo>
                      <a:pt x="114" y="16"/>
                    </a:lnTo>
                    <a:lnTo>
                      <a:pt x="126" y="41"/>
                    </a:lnTo>
                    <a:lnTo>
                      <a:pt x="129" y="62"/>
                    </a:lnTo>
                    <a:lnTo>
                      <a:pt x="125" y="80"/>
                    </a:lnTo>
                    <a:lnTo>
                      <a:pt x="120" y="87"/>
                    </a:lnTo>
                    <a:lnTo>
                      <a:pt x="103" y="83"/>
                    </a:lnTo>
                    <a:lnTo>
                      <a:pt x="99" y="79"/>
                    </a:lnTo>
                    <a:lnTo>
                      <a:pt x="86" y="73"/>
                    </a:lnTo>
                    <a:lnTo>
                      <a:pt x="84" y="67"/>
                    </a:lnTo>
                    <a:lnTo>
                      <a:pt x="75" y="69"/>
                    </a:lnTo>
                    <a:lnTo>
                      <a:pt x="70" y="62"/>
                    </a:lnTo>
                    <a:lnTo>
                      <a:pt x="73" y="52"/>
                    </a:lnTo>
                    <a:lnTo>
                      <a:pt x="64" y="46"/>
                    </a:lnTo>
                    <a:lnTo>
                      <a:pt x="47" y="48"/>
                    </a:lnTo>
                    <a:lnTo>
                      <a:pt x="31" y="55"/>
                    </a:lnTo>
                    <a:lnTo>
                      <a:pt x="4" y="28"/>
                    </a:lnTo>
                    <a:lnTo>
                      <a:pt x="1" y="23"/>
                    </a:lnTo>
                    <a:lnTo>
                      <a:pt x="12" y="19"/>
                    </a:lnTo>
                    <a:lnTo>
                      <a:pt x="25" y="17"/>
                    </a:lnTo>
                    <a:lnTo>
                      <a:pt x="26" y="1"/>
                    </a:lnTo>
                    <a:lnTo>
                      <a:pt x="42" y="1"/>
                    </a:lnTo>
                    <a:moveTo>
                      <a:pt x="42" y="0"/>
                    </a:moveTo>
                    <a:lnTo>
                      <a:pt x="42" y="0"/>
                    </a:lnTo>
                    <a:lnTo>
                      <a:pt x="26" y="1"/>
                    </a:lnTo>
                    <a:lnTo>
                      <a:pt x="26" y="1"/>
                    </a:lnTo>
                    <a:lnTo>
                      <a:pt x="26" y="1"/>
                    </a:lnTo>
                    <a:lnTo>
                      <a:pt x="24" y="16"/>
                    </a:lnTo>
                    <a:lnTo>
                      <a:pt x="11" y="19"/>
                    </a:lnTo>
                    <a:lnTo>
                      <a:pt x="1" y="23"/>
                    </a:lnTo>
                    <a:lnTo>
                      <a:pt x="0" y="23"/>
                    </a:lnTo>
                    <a:lnTo>
                      <a:pt x="0" y="23"/>
                    </a:lnTo>
                    <a:lnTo>
                      <a:pt x="4" y="28"/>
                    </a:lnTo>
                    <a:lnTo>
                      <a:pt x="31" y="55"/>
                    </a:lnTo>
                    <a:lnTo>
                      <a:pt x="31" y="55"/>
                    </a:lnTo>
                    <a:lnTo>
                      <a:pt x="31" y="55"/>
                    </a:lnTo>
                    <a:lnTo>
                      <a:pt x="48" y="48"/>
                    </a:lnTo>
                    <a:lnTo>
                      <a:pt x="64" y="47"/>
                    </a:lnTo>
                    <a:lnTo>
                      <a:pt x="73" y="52"/>
                    </a:lnTo>
                    <a:lnTo>
                      <a:pt x="70" y="62"/>
                    </a:lnTo>
                    <a:lnTo>
                      <a:pt x="70" y="62"/>
                    </a:lnTo>
                    <a:lnTo>
                      <a:pt x="70" y="62"/>
                    </a:lnTo>
                    <a:lnTo>
                      <a:pt x="74" y="69"/>
                    </a:lnTo>
                    <a:lnTo>
                      <a:pt x="74" y="69"/>
                    </a:lnTo>
                    <a:lnTo>
                      <a:pt x="75" y="69"/>
                    </a:lnTo>
                    <a:lnTo>
                      <a:pt x="83" y="67"/>
                    </a:lnTo>
                    <a:lnTo>
                      <a:pt x="85" y="73"/>
                    </a:lnTo>
                    <a:lnTo>
                      <a:pt x="85" y="73"/>
                    </a:lnTo>
                    <a:lnTo>
                      <a:pt x="85" y="73"/>
                    </a:lnTo>
                    <a:lnTo>
                      <a:pt x="99" y="79"/>
                    </a:lnTo>
                    <a:lnTo>
                      <a:pt x="103" y="83"/>
                    </a:lnTo>
                    <a:lnTo>
                      <a:pt x="103" y="83"/>
                    </a:lnTo>
                    <a:lnTo>
                      <a:pt x="103" y="83"/>
                    </a:lnTo>
                    <a:lnTo>
                      <a:pt x="120" y="87"/>
                    </a:lnTo>
                    <a:lnTo>
                      <a:pt x="120" y="88"/>
                    </a:lnTo>
                    <a:lnTo>
                      <a:pt x="120" y="87"/>
                    </a:lnTo>
                    <a:lnTo>
                      <a:pt x="125" y="80"/>
                    </a:lnTo>
                    <a:lnTo>
                      <a:pt x="125" y="80"/>
                    </a:lnTo>
                    <a:lnTo>
                      <a:pt x="125" y="80"/>
                    </a:lnTo>
                    <a:lnTo>
                      <a:pt x="130" y="62"/>
                    </a:lnTo>
                    <a:lnTo>
                      <a:pt x="130" y="62"/>
                    </a:lnTo>
                    <a:lnTo>
                      <a:pt x="130" y="62"/>
                    </a:lnTo>
                    <a:lnTo>
                      <a:pt x="127" y="40"/>
                    </a:lnTo>
                    <a:lnTo>
                      <a:pt x="127" y="40"/>
                    </a:lnTo>
                    <a:lnTo>
                      <a:pt x="127" y="40"/>
                    </a:lnTo>
                    <a:lnTo>
                      <a:pt x="114" y="16"/>
                    </a:lnTo>
                    <a:lnTo>
                      <a:pt x="114" y="16"/>
                    </a:lnTo>
                    <a:lnTo>
                      <a:pt x="114" y="16"/>
                    </a:lnTo>
                    <a:lnTo>
                      <a:pt x="105" y="8"/>
                    </a:lnTo>
                    <a:lnTo>
                      <a:pt x="105" y="7"/>
                    </a:lnTo>
                    <a:lnTo>
                      <a:pt x="105" y="8"/>
                    </a:lnTo>
                    <a:lnTo>
                      <a:pt x="100" y="13"/>
                    </a:lnTo>
                    <a:lnTo>
                      <a:pt x="87" y="14"/>
                    </a:lnTo>
                    <a:lnTo>
                      <a:pt x="69" y="6"/>
                    </a:lnTo>
                    <a:lnTo>
                      <a:pt x="69" y="6"/>
                    </a:lnTo>
                    <a:lnTo>
                      <a:pt x="69" y="6"/>
                    </a:lnTo>
                    <a:lnTo>
                      <a:pt x="42" y="0"/>
                    </a:lnTo>
                    <a:lnTo>
                      <a:pt x="42" y="0"/>
                    </a:lnTo>
                    <a:lnTo>
                      <a:pt x="4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9" name="Google Shape;1159;p14"/>
              <p:cNvSpPr/>
              <p:nvPr/>
            </p:nvSpPr>
            <p:spPr>
              <a:xfrm>
                <a:off x="2748" y="2173"/>
                <a:ext cx="55" cy="50"/>
              </a:xfrm>
              <a:custGeom>
                <a:rect b="b" l="l" r="r" t="t"/>
                <a:pathLst>
                  <a:path extrusionOk="0" h="50" w="55">
                    <a:moveTo>
                      <a:pt x="12" y="40"/>
                    </a:moveTo>
                    <a:lnTo>
                      <a:pt x="7" y="23"/>
                    </a:lnTo>
                    <a:lnTo>
                      <a:pt x="0" y="9"/>
                    </a:lnTo>
                    <a:lnTo>
                      <a:pt x="16" y="1"/>
                    </a:lnTo>
                    <a:lnTo>
                      <a:pt x="33" y="0"/>
                    </a:lnTo>
                    <a:lnTo>
                      <a:pt x="43" y="6"/>
                    </a:lnTo>
                    <a:lnTo>
                      <a:pt x="40" y="16"/>
                    </a:lnTo>
                    <a:lnTo>
                      <a:pt x="44" y="23"/>
                    </a:lnTo>
                    <a:lnTo>
                      <a:pt x="53" y="21"/>
                    </a:lnTo>
                    <a:lnTo>
                      <a:pt x="55" y="27"/>
                    </a:lnTo>
                    <a:lnTo>
                      <a:pt x="39" y="50"/>
                    </a:lnTo>
                    <a:lnTo>
                      <a:pt x="12" y="4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0" name="Google Shape;1160;p14"/>
              <p:cNvSpPr/>
              <p:nvPr/>
            </p:nvSpPr>
            <p:spPr>
              <a:xfrm>
                <a:off x="2747" y="2173"/>
                <a:ext cx="56" cy="50"/>
              </a:xfrm>
              <a:custGeom>
                <a:rect b="b" l="l" r="r" t="t"/>
                <a:pathLst>
                  <a:path extrusionOk="0" h="50" w="56">
                    <a:moveTo>
                      <a:pt x="34" y="0"/>
                    </a:moveTo>
                    <a:lnTo>
                      <a:pt x="43" y="6"/>
                    </a:lnTo>
                    <a:lnTo>
                      <a:pt x="40" y="16"/>
                    </a:lnTo>
                    <a:lnTo>
                      <a:pt x="45" y="23"/>
                    </a:lnTo>
                    <a:lnTo>
                      <a:pt x="54" y="21"/>
                    </a:lnTo>
                    <a:lnTo>
                      <a:pt x="56" y="27"/>
                    </a:lnTo>
                    <a:lnTo>
                      <a:pt x="40" y="49"/>
                    </a:lnTo>
                    <a:lnTo>
                      <a:pt x="13" y="40"/>
                    </a:lnTo>
                    <a:lnTo>
                      <a:pt x="8" y="23"/>
                    </a:lnTo>
                    <a:lnTo>
                      <a:pt x="1" y="9"/>
                    </a:lnTo>
                    <a:lnTo>
                      <a:pt x="17" y="2"/>
                    </a:lnTo>
                    <a:lnTo>
                      <a:pt x="34" y="0"/>
                    </a:lnTo>
                    <a:close/>
                    <a:moveTo>
                      <a:pt x="34" y="0"/>
                    </a:moveTo>
                    <a:lnTo>
                      <a:pt x="34" y="0"/>
                    </a:lnTo>
                    <a:lnTo>
                      <a:pt x="17" y="1"/>
                    </a:lnTo>
                    <a:lnTo>
                      <a:pt x="17" y="1"/>
                    </a:lnTo>
                    <a:lnTo>
                      <a:pt x="17" y="1"/>
                    </a:lnTo>
                    <a:lnTo>
                      <a:pt x="1" y="8"/>
                    </a:lnTo>
                    <a:lnTo>
                      <a:pt x="0" y="8"/>
                    </a:lnTo>
                    <a:lnTo>
                      <a:pt x="0" y="9"/>
                    </a:lnTo>
                    <a:lnTo>
                      <a:pt x="8" y="23"/>
                    </a:lnTo>
                    <a:lnTo>
                      <a:pt x="13" y="40"/>
                    </a:lnTo>
                    <a:lnTo>
                      <a:pt x="13" y="40"/>
                    </a:lnTo>
                    <a:lnTo>
                      <a:pt x="13" y="40"/>
                    </a:lnTo>
                    <a:lnTo>
                      <a:pt x="40" y="50"/>
                    </a:lnTo>
                    <a:lnTo>
                      <a:pt x="40" y="50"/>
                    </a:lnTo>
                    <a:lnTo>
                      <a:pt x="40" y="50"/>
                    </a:lnTo>
                    <a:lnTo>
                      <a:pt x="56" y="27"/>
                    </a:lnTo>
                    <a:lnTo>
                      <a:pt x="56" y="27"/>
                    </a:lnTo>
                    <a:lnTo>
                      <a:pt x="56" y="27"/>
                    </a:lnTo>
                    <a:lnTo>
                      <a:pt x="54" y="21"/>
                    </a:lnTo>
                    <a:lnTo>
                      <a:pt x="54" y="21"/>
                    </a:lnTo>
                    <a:lnTo>
                      <a:pt x="54" y="21"/>
                    </a:lnTo>
                    <a:lnTo>
                      <a:pt x="45" y="22"/>
                    </a:lnTo>
                    <a:lnTo>
                      <a:pt x="41" y="16"/>
                    </a:lnTo>
                    <a:lnTo>
                      <a:pt x="44" y="6"/>
                    </a:lnTo>
                    <a:lnTo>
                      <a:pt x="44" y="5"/>
                    </a:lnTo>
                    <a:lnTo>
                      <a:pt x="44" y="5"/>
                    </a:lnTo>
                    <a:lnTo>
                      <a:pt x="35" y="0"/>
                    </a:lnTo>
                    <a:lnTo>
                      <a:pt x="34" y="0"/>
                    </a:lnTo>
                    <a:lnTo>
                      <a:pt x="3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1" name="Google Shape;1161;p14"/>
              <p:cNvSpPr/>
              <p:nvPr/>
            </p:nvSpPr>
            <p:spPr>
              <a:xfrm>
                <a:off x="2747" y="2173"/>
                <a:ext cx="56" cy="50"/>
              </a:xfrm>
              <a:custGeom>
                <a:rect b="b" l="l" r="r" t="t"/>
                <a:pathLst>
                  <a:path extrusionOk="0" h="50" w="56">
                    <a:moveTo>
                      <a:pt x="34" y="0"/>
                    </a:moveTo>
                    <a:lnTo>
                      <a:pt x="43" y="6"/>
                    </a:lnTo>
                    <a:lnTo>
                      <a:pt x="40" y="16"/>
                    </a:lnTo>
                    <a:lnTo>
                      <a:pt x="45" y="23"/>
                    </a:lnTo>
                    <a:lnTo>
                      <a:pt x="54" y="21"/>
                    </a:lnTo>
                    <a:lnTo>
                      <a:pt x="56" y="27"/>
                    </a:lnTo>
                    <a:lnTo>
                      <a:pt x="40" y="49"/>
                    </a:lnTo>
                    <a:lnTo>
                      <a:pt x="13" y="40"/>
                    </a:lnTo>
                    <a:lnTo>
                      <a:pt x="8" y="23"/>
                    </a:lnTo>
                    <a:lnTo>
                      <a:pt x="1" y="9"/>
                    </a:lnTo>
                    <a:lnTo>
                      <a:pt x="17" y="2"/>
                    </a:lnTo>
                    <a:lnTo>
                      <a:pt x="34" y="0"/>
                    </a:lnTo>
                    <a:moveTo>
                      <a:pt x="34" y="0"/>
                    </a:moveTo>
                    <a:lnTo>
                      <a:pt x="34" y="0"/>
                    </a:lnTo>
                    <a:lnTo>
                      <a:pt x="17" y="1"/>
                    </a:lnTo>
                    <a:lnTo>
                      <a:pt x="17" y="1"/>
                    </a:lnTo>
                    <a:lnTo>
                      <a:pt x="17" y="1"/>
                    </a:lnTo>
                    <a:lnTo>
                      <a:pt x="1" y="8"/>
                    </a:lnTo>
                    <a:lnTo>
                      <a:pt x="0" y="8"/>
                    </a:lnTo>
                    <a:lnTo>
                      <a:pt x="0" y="9"/>
                    </a:lnTo>
                    <a:lnTo>
                      <a:pt x="8" y="23"/>
                    </a:lnTo>
                    <a:lnTo>
                      <a:pt x="13" y="40"/>
                    </a:lnTo>
                    <a:lnTo>
                      <a:pt x="13" y="40"/>
                    </a:lnTo>
                    <a:lnTo>
                      <a:pt x="13" y="40"/>
                    </a:lnTo>
                    <a:lnTo>
                      <a:pt x="40" y="50"/>
                    </a:lnTo>
                    <a:lnTo>
                      <a:pt x="40" y="50"/>
                    </a:lnTo>
                    <a:lnTo>
                      <a:pt x="40" y="50"/>
                    </a:lnTo>
                    <a:lnTo>
                      <a:pt x="56" y="27"/>
                    </a:lnTo>
                    <a:lnTo>
                      <a:pt x="56" y="27"/>
                    </a:lnTo>
                    <a:lnTo>
                      <a:pt x="56" y="27"/>
                    </a:lnTo>
                    <a:lnTo>
                      <a:pt x="54" y="21"/>
                    </a:lnTo>
                    <a:lnTo>
                      <a:pt x="54" y="21"/>
                    </a:lnTo>
                    <a:lnTo>
                      <a:pt x="54" y="21"/>
                    </a:lnTo>
                    <a:lnTo>
                      <a:pt x="45" y="22"/>
                    </a:lnTo>
                    <a:lnTo>
                      <a:pt x="41" y="16"/>
                    </a:lnTo>
                    <a:lnTo>
                      <a:pt x="44" y="6"/>
                    </a:lnTo>
                    <a:lnTo>
                      <a:pt x="44" y="5"/>
                    </a:lnTo>
                    <a:lnTo>
                      <a:pt x="44" y="5"/>
                    </a:lnTo>
                    <a:lnTo>
                      <a:pt x="35" y="0"/>
                    </a:lnTo>
                    <a:lnTo>
                      <a:pt x="34" y="0"/>
                    </a:lnTo>
                    <a:lnTo>
                      <a:pt x="3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2" name="Google Shape;1162;p14"/>
              <p:cNvSpPr/>
              <p:nvPr/>
            </p:nvSpPr>
            <p:spPr>
              <a:xfrm>
                <a:off x="3033" y="2102"/>
                <a:ext cx="202" cy="160"/>
              </a:xfrm>
              <a:custGeom>
                <a:rect b="b" l="l" r="r" t="t"/>
                <a:pathLst>
                  <a:path extrusionOk="0" h="160" w="202">
                    <a:moveTo>
                      <a:pt x="61" y="159"/>
                    </a:moveTo>
                    <a:lnTo>
                      <a:pt x="50" y="157"/>
                    </a:lnTo>
                    <a:lnTo>
                      <a:pt x="46" y="146"/>
                    </a:lnTo>
                    <a:lnTo>
                      <a:pt x="23" y="129"/>
                    </a:lnTo>
                    <a:lnTo>
                      <a:pt x="3" y="129"/>
                    </a:lnTo>
                    <a:lnTo>
                      <a:pt x="0" y="85"/>
                    </a:lnTo>
                    <a:lnTo>
                      <a:pt x="13" y="71"/>
                    </a:lnTo>
                    <a:lnTo>
                      <a:pt x="14" y="48"/>
                    </a:lnTo>
                    <a:lnTo>
                      <a:pt x="7" y="33"/>
                    </a:lnTo>
                    <a:lnTo>
                      <a:pt x="13" y="31"/>
                    </a:lnTo>
                    <a:lnTo>
                      <a:pt x="22" y="10"/>
                    </a:lnTo>
                    <a:lnTo>
                      <a:pt x="35" y="0"/>
                    </a:lnTo>
                    <a:lnTo>
                      <a:pt x="62" y="3"/>
                    </a:lnTo>
                    <a:lnTo>
                      <a:pt x="76" y="17"/>
                    </a:lnTo>
                    <a:lnTo>
                      <a:pt x="94" y="17"/>
                    </a:lnTo>
                    <a:lnTo>
                      <a:pt x="109" y="20"/>
                    </a:lnTo>
                    <a:lnTo>
                      <a:pt x="121" y="19"/>
                    </a:lnTo>
                    <a:lnTo>
                      <a:pt x="130" y="7"/>
                    </a:lnTo>
                    <a:lnTo>
                      <a:pt x="164" y="13"/>
                    </a:lnTo>
                    <a:lnTo>
                      <a:pt x="190" y="4"/>
                    </a:lnTo>
                    <a:lnTo>
                      <a:pt x="197" y="11"/>
                    </a:lnTo>
                    <a:lnTo>
                      <a:pt x="199" y="19"/>
                    </a:lnTo>
                    <a:lnTo>
                      <a:pt x="202" y="46"/>
                    </a:lnTo>
                    <a:lnTo>
                      <a:pt x="193" y="50"/>
                    </a:lnTo>
                    <a:lnTo>
                      <a:pt x="179" y="74"/>
                    </a:lnTo>
                    <a:lnTo>
                      <a:pt x="168" y="85"/>
                    </a:lnTo>
                    <a:lnTo>
                      <a:pt x="161" y="115"/>
                    </a:lnTo>
                    <a:lnTo>
                      <a:pt x="150" y="125"/>
                    </a:lnTo>
                    <a:lnTo>
                      <a:pt x="140" y="115"/>
                    </a:lnTo>
                    <a:lnTo>
                      <a:pt x="128" y="115"/>
                    </a:lnTo>
                    <a:lnTo>
                      <a:pt x="106" y="139"/>
                    </a:lnTo>
                    <a:lnTo>
                      <a:pt x="100" y="160"/>
                    </a:lnTo>
                    <a:lnTo>
                      <a:pt x="61" y="15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3" name="Google Shape;1163;p14"/>
              <p:cNvSpPr/>
              <p:nvPr/>
            </p:nvSpPr>
            <p:spPr>
              <a:xfrm>
                <a:off x="3033" y="2102"/>
                <a:ext cx="202" cy="161"/>
              </a:xfrm>
              <a:custGeom>
                <a:rect b="b" l="l" r="r" t="t"/>
                <a:pathLst>
                  <a:path extrusionOk="0" h="161" w="202">
                    <a:moveTo>
                      <a:pt x="35" y="1"/>
                    </a:moveTo>
                    <a:lnTo>
                      <a:pt x="62" y="3"/>
                    </a:lnTo>
                    <a:lnTo>
                      <a:pt x="76" y="17"/>
                    </a:lnTo>
                    <a:lnTo>
                      <a:pt x="94" y="17"/>
                    </a:lnTo>
                    <a:lnTo>
                      <a:pt x="109" y="20"/>
                    </a:lnTo>
                    <a:lnTo>
                      <a:pt x="121" y="19"/>
                    </a:lnTo>
                    <a:lnTo>
                      <a:pt x="130" y="8"/>
                    </a:lnTo>
                    <a:lnTo>
                      <a:pt x="164" y="13"/>
                    </a:lnTo>
                    <a:lnTo>
                      <a:pt x="190" y="4"/>
                    </a:lnTo>
                    <a:lnTo>
                      <a:pt x="197" y="11"/>
                    </a:lnTo>
                    <a:lnTo>
                      <a:pt x="199" y="19"/>
                    </a:lnTo>
                    <a:lnTo>
                      <a:pt x="201" y="46"/>
                    </a:lnTo>
                    <a:lnTo>
                      <a:pt x="192" y="50"/>
                    </a:lnTo>
                    <a:lnTo>
                      <a:pt x="179" y="74"/>
                    </a:lnTo>
                    <a:lnTo>
                      <a:pt x="168" y="85"/>
                    </a:lnTo>
                    <a:lnTo>
                      <a:pt x="160" y="115"/>
                    </a:lnTo>
                    <a:lnTo>
                      <a:pt x="150" y="125"/>
                    </a:lnTo>
                    <a:lnTo>
                      <a:pt x="140" y="115"/>
                    </a:lnTo>
                    <a:lnTo>
                      <a:pt x="127" y="115"/>
                    </a:lnTo>
                    <a:lnTo>
                      <a:pt x="106" y="139"/>
                    </a:lnTo>
                    <a:lnTo>
                      <a:pt x="100" y="160"/>
                    </a:lnTo>
                    <a:lnTo>
                      <a:pt x="61" y="159"/>
                    </a:lnTo>
                    <a:lnTo>
                      <a:pt x="51" y="157"/>
                    </a:lnTo>
                    <a:lnTo>
                      <a:pt x="46" y="146"/>
                    </a:lnTo>
                    <a:lnTo>
                      <a:pt x="23" y="129"/>
                    </a:lnTo>
                    <a:lnTo>
                      <a:pt x="3" y="129"/>
                    </a:lnTo>
                    <a:lnTo>
                      <a:pt x="1" y="85"/>
                    </a:lnTo>
                    <a:lnTo>
                      <a:pt x="13" y="71"/>
                    </a:lnTo>
                    <a:lnTo>
                      <a:pt x="15" y="48"/>
                    </a:lnTo>
                    <a:lnTo>
                      <a:pt x="7" y="33"/>
                    </a:lnTo>
                    <a:lnTo>
                      <a:pt x="13" y="32"/>
                    </a:lnTo>
                    <a:lnTo>
                      <a:pt x="22" y="10"/>
                    </a:lnTo>
                    <a:lnTo>
                      <a:pt x="35" y="1"/>
                    </a:lnTo>
                    <a:close/>
                    <a:moveTo>
                      <a:pt x="35" y="0"/>
                    </a:moveTo>
                    <a:lnTo>
                      <a:pt x="35" y="0"/>
                    </a:lnTo>
                    <a:lnTo>
                      <a:pt x="22" y="10"/>
                    </a:lnTo>
                    <a:lnTo>
                      <a:pt x="21" y="10"/>
                    </a:lnTo>
                    <a:lnTo>
                      <a:pt x="21" y="10"/>
                    </a:lnTo>
                    <a:lnTo>
                      <a:pt x="13" y="31"/>
                    </a:lnTo>
                    <a:lnTo>
                      <a:pt x="7" y="32"/>
                    </a:lnTo>
                    <a:lnTo>
                      <a:pt x="6" y="33"/>
                    </a:lnTo>
                    <a:lnTo>
                      <a:pt x="6" y="33"/>
                    </a:lnTo>
                    <a:lnTo>
                      <a:pt x="14" y="48"/>
                    </a:lnTo>
                    <a:lnTo>
                      <a:pt x="13" y="71"/>
                    </a:lnTo>
                    <a:lnTo>
                      <a:pt x="0" y="85"/>
                    </a:lnTo>
                    <a:lnTo>
                      <a:pt x="0" y="85"/>
                    </a:lnTo>
                    <a:lnTo>
                      <a:pt x="0" y="85"/>
                    </a:lnTo>
                    <a:lnTo>
                      <a:pt x="3" y="129"/>
                    </a:lnTo>
                    <a:lnTo>
                      <a:pt x="3" y="129"/>
                    </a:lnTo>
                    <a:lnTo>
                      <a:pt x="3" y="129"/>
                    </a:lnTo>
                    <a:lnTo>
                      <a:pt x="23" y="129"/>
                    </a:lnTo>
                    <a:lnTo>
                      <a:pt x="45" y="146"/>
                    </a:lnTo>
                    <a:lnTo>
                      <a:pt x="50" y="157"/>
                    </a:lnTo>
                    <a:lnTo>
                      <a:pt x="50" y="158"/>
                    </a:lnTo>
                    <a:lnTo>
                      <a:pt x="50" y="158"/>
                    </a:lnTo>
                    <a:lnTo>
                      <a:pt x="61" y="159"/>
                    </a:lnTo>
                    <a:lnTo>
                      <a:pt x="61" y="159"/>
                    </a:lnTo>
                    <a:lnTo>
                      <a:pt x="61" y="159"/>
                    </a:lnTo>
                    <a:lnTo>
                      <a:pt x="100" y="161"/>
                    </a:lnTo>
                    <a:lnTo>
                      <a:pt x="100" y="161"/>
                    </a:lnTo>
                    <a:lnTo>
                      <a:pt x="101" y="160"/>
                    </a:lnTo>
                    <a:lnTo>
                      <a:pt x="107" y="139"/>
                    </a:lnTo>
                    <a:lnTo>
                      <a:pt x="128" y="115"/>
                    </a:lnTo>
                    <a:lnTo>
                      <a:pt x="139" y="115"/>
                    </a:lnTo>
                    <a:lnTo>
                      <a:pt x="150" y="125"/>
                    </a:lnTo>
                    <a:lnTo>
                      <a:pt x="150" y="125"/>
                    </a:lnTo>
                    <a:lnTo>
                      <a:pt x="150" y="125"/>
                    </a:lnTo>
                    <a:lnTo>
                      <a:pt x="161" y="115"/>
                    </a:lnTo>
                    <a:lnTo>
                      <a:pt x="161" y="115"/>
                    </a:lnTo>
                    <a:lnTo>
                      <a:pt x="161" y="115"/>
                    </a:lnTo>
                    <a:lnTo>
                      <a:pt x="168" y="85"/>
                    </a:lnTo>
                    <a:lnTo>
                      <a:pt x="179" y="74"/>
                    </a:lnTo>
                    <a:lnTo>
                      <a:pt x="179" y="74"/>
                    </a:lnTo>
                    <a:lnTo>
                      <a:pt x="179" y="74"/>
                    </a:lnTo>
                    <a:lnTo>
                      <a:pt x="193" y="50"/>
                    </a:lnTo>
                    <a:lnTo>
                      <a:pt x="202" y="46"/>
                    </a:lnTo>
                    <a:lnTo>
                      <a:pt x="202" y="46"/>
                    </a:lnTo>
                    <a:lnTo>
                      <a:pt x="202" y="46"/>
                    </a:lnTo>
                    <a:lnTo>
                      <a:pt x="199" y="19"/>
                    </a:lnTo>
                    <a:lnTo>
                      <a:pt x="198" y="11"/>
                    </a:lnTo>
                    <a:lnTo>
                      <a:pt x="198" y="11"/>
                    </a:lnTo>
                    <a:lnTo>
                      <a:pt x="197" y="11"/>
                    </a:lnTo>
                    <a:lnTo>
                      <a:pt x="190" y="4"/>
                    </a:lnTo>
                    <a:lnTo>
                      <a:pt x="190" y="4"/>
                    </a:lnTo>
                    <a:lnTo>
                      <a:pt x="190" y="4"/>
                    </a:lnTo>
                    <a:lnTo>
                      <a:pt x="164" y="13"/>
                    </a:lnTo>
                    <a:lnTo>
                      <a:pt x="130" y="7"/>
                    </a:lnTo>
                    <a:lnTo>
                      <a:pt x="130" y="7"/>
                    </a:lnTo>
                    <a:lnTo>
                      <a:pt x="130" y="7"/>
                    </a:lnTo>
                    <a:lnTo>
                      <a:pt x="121" y="18"/>
                    </a:lnTo>
                    <a:lnTo>
                      <a:pt x="109" y="20"/>
                    </a:lnTo>
                    <a:lnTo>
                      <a:pt x="94" y="17"/>
                    </a:lnTo>
                    <a:lnTo>
                      <a:pt x="94" y="17"/>
                    </a:lnTo>
                    <a:lnTo>
                      <a:pt x="94" y="17"/>
                    </a:lnTo>
                    <a:lnTo>
                      <a:pt x="76" y="17"/>
                    </a:lnTo>
                    <a:lnTo>
                      <a:pt x="63" y="3"/>
                    </a:lnTo>
                    <a:lnTo>
                      <a:pt x="63" y="3"/>
                    </a:lnTo>
                    <a:lnTo>
                      <a:pt x="62" y="3"/>
                    </a:lnTo>
                    <a:lnTo>
                      <a:pt x="35" y="0"/>
                    </a:lnTo>
                    <a:lnTo>
                      <a:pt x="35" y="0"/>
                    </a:lnTo>
                    <a:lnTo>
                      <a:pt x="3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4" name="Google Shape;1164;p14"/>
              <p:cNvSpPr/>
              <p:nvPr/>
            </p:nvSpPr>
            <p:spPr>
              <a:xfrm>
                <a:off x="3033" y="2102"/>
                <a:ext cx="202" cy="161"/>
              </a:xfrm>
              <a:custGeom>
                <a:rect b="b" l="l" r="r" t="t"/>
                <a:pathLst>
                  <a:path extrusionOk="0" h="161" w="202">
                    <a:moveTo>
                      <a:pt x="35" y="1"/>
                    </a:moveTo>
                    <a:lnTo>
                      <a:pt x="62" y="3"/>
                    </a:lnTo>
                    <a:lnTo>
                      <a:pt x="76" y="17"/>
                    </a:lnTo>
                    <a:lnTo>
                      <a:pt x="94" y="17"/>
                    </a:lnTo>
                    <a:lnTo>
                      <a:pt x="109" y="20"/>
                    </a:lnTo>
                    <a:lnTo>
                      <a:pt x="121" y="19"/>
                    </a:lnTo>
                    <a:lnTo>
                      <a:pt x="130" y="8"/>
                    </a:lnTo>
                    <a:lnTo>
                      <a:pt x="164" y="13"/>
                    </a:lnTo>
                    <a:lnTo>
                      <a:pt x="190" y="4"/>
                    </a:lnTo>
                    <a:lnTo>
                      <a:pt x="197" y="11"/>
                    </a:lnTo>
                    <a:lnTo>
                      <a:pt x="199" y="19"/>
                    </a:lnTo>
                    <a:lnTo>
                      <a:pt x="201" y="46"/>
                    </a:lnTo>
                    <a:lnTo>
                      <a:pt x="192" y="50"/>
                    </a:lnTo>
                    <a:lnTo>
                      <a:pt x="179" y="74"/>
                    </a:lnTo>
                    <a:lnTo>
                      <a:pt x="168" y="85"/>
                    </a:lnTo>
                    <a:lnTo>
                      <a:pt x="160" y="115"/>
                    </a:lnTo>
                    <a:lnTo>
                      <a:pt x="150" y="125"/>
                    </a:lnTo>
                    <a:lnTo>
                      <a:pt x="140" y="115"/>
                    </a:lnTo>
                    <a:lnTo>
                      <a:pt x="127" y="115"/>
                    </a:lnTo>
                    <a:lnTo>
                      <a:pt x="106" y="139"/>
                    </a:lnTo>
                    <a:lnTo>
                      <a:pt x="100" y="160"/>
                    </a:lnTo>
                    <a:lnTo>
                      <a:pt x="61" y="159"/>
                    </a:lnTo>
                    <a:lnTo>
                      <a:pt x="51" y="157"/>
                    </a:lnTo>
                    <a:lnTo>
                      <a:pt x="46" y="146"/>
                    </a:lnTo>
                    <a:lnTo>
                      <a:pt x="23" y="129"/>
                    </a:lnTo>
                    <a:lnTo>
                      <a:pt x="3" y="129"/>
                    </a:lnTo>
                    <a:lnTo>
                      <a:pt x="1" y="85"/>
                    </a:lnTo>
                    <a:lnTo>
                      <a:pt x="13" y="71"/>
                    </a:lnTo>
                    <a:lnTo>
                      <a:pt x="15" y="48"/>
                    </a:lnTo>
                    <a:lnTo>
                      <a:pt x="7" y="33"/>
                    </a:lnTo>
                    <a:lnTo>
                      <a:pt x="13" y="32"/>
                    </a:lnTo>
                    <a:lnTo>
                      <a:pt x="22" y="10"/>
                    </a:lnTo>
                    <a:lnTo>
                      <a:pt x="35" y="1"/>
                    </a:lnTo>
                    <a:moveTo>
                      <a:pt x="35" y="0"/>
                    </a:moveTo>
                    <a:lnTo>
                      <a:pt x="35" y="0"/>
                    </a:lnTo>
                    <a:lnTo>
                      <a:pt x="22" y="10"/>
                    </a:lnTo>
                    <a:lnTo>
                      <a:pt x="21" y="10"/>
                    </a:lnTo>
                    <a:lnTo>
                      <a:pt x="21" y="10"/>
                    </a:lnTo>
                    <a:lnTo>
                      <a:pt x="13" y="31"/>
                    </a:lnTo>
                    <a:lnTo>
                      <a:pt x="7" y="32"/>
                    </a:lnTo>
                    <a:lnTo>
                      <a:pt x="6" y="33"/>
                    </a:lnTo>
                    <a:lnTo>
                      <a:pt x="6" y="33"/>
                    </a:lnTo>
                    <a:lnTo>
                      <a:pt x="14" y="48"/>
                    </a:lnTo>
                    <a:lnTo>
                      <a:pt x="13" y="71"/>
                    </a:lnTo>
                    <a:lnTo>
                      <a:pt x="0" y="85"/>
                    </a:lnTo>
                    <a:lnTo>
                      <a:pt x="0" y="85"/>
                    </a:lnTo>
                    <a:lnTo>
                      <a:pt x="0" y="85"/>
                    </a:lnTo>
                    <a:lnTo>
                      <a:pt x="3" y="129"/>
                    </a:lnTo>
                    <a:lnTo>
                      <a:pt x="3" y="129"/>
                    </a:lnTo>
                    <a:lnTo>
                      <a:pt x="3" y="129"/>
                    </a:lnTo>
                    <a:lnTo>
                      <a:pt x="23" y="129"/>
                    </a:lnTo>
                    <a:lnTo>
                      <a:pt x="45" y="146"/>
                    </a:lnTo>
                    <a:lnTo>
                      <a:pt x="50" y="157"/>
                    </a:lnTo>
                    <a:lnTo>
                      <a:pt x="50" y="158"/>
                    </a:lnTo>
                    <a:lnTo>
                      <a:pt x="50" y="158"/>
                    </a:lnTo>
                    <a:lnTo>
                      <a:pt x="61" y="159"/>
                    </a:lnTo>
                    <a:lnTo>
                      <a:pt x="61" y="159"/>
                    </a:lnTo>
                    <a:lnTo>
                      <a:pt x="61" y="159"/>
                    </a:lnTo>
                    <a:lnTo>
                      <a:pt x="100" y="161"/>
                    </a:lnTo>
                    <a:lnTo>
                      <a:pt x="100" y="161"/>
                    </a:lnTo>
                    <a:lnTo>
                      <a:pt x="101" y="160"/>
                    </a:lnTo>
                    <a:lnTo>
                      <a:pt x="107" y="139"/>
                    </a:lnTo>
                    <a:lnTo>
                      <a:pt x="128" y="115"/>
                    </a:lnTo>
                    <a:lnTo>
                      <a:pt x="139" y="115"/>
                    </a:lnTo>
                    <a:lnTo>
                      <a:pt x="150" y="125"/>
                    </a:lnTo>
                    <a:lnTo>
                      <a:pt x="150" y="125"/>
                    </a:lnTo>
                    <a:lnTo>
                      <a:pt x="150" y="125"/>
                    </a:lnTo>
                    <a:lnTo>
                      <a:pt x="161" y="115"/>
                    </a:lnTo>
                    <a:lnTo>
                      <a:pt x="161" y="115"/>
                    </a:lnTo>
                    <a:lnTo>
                      <a:pt x="161" y="115"/>
                    </a:lnTo>
                    <a:lnTo>
                      <a:pt x="168" y="85"/>
                    </a:lnTo>
                    <a:lnTo>
                      <a:pt x="179" y="74"/>
                    </a:lnTo>
                    <a:lnTo>
                      <a:pt x="179" y="74"/>
                    </a:lnTo>
                    <a:lnTo>
                      <a:pt x="179" y="74"/>
                    </a:lnTo>
                    <a:lnTo>
                      <a:pt x="193" y="50"/>
                    </a:lnTo>
                    <a:lnTo>
                      <a:pt x="202" y="46"/>
                    </a:lnTo>
                    <a:lnTo>
                      <a:pt x="202" y="46"/>
                    </a:lnTo>
                    <a:lnTo>
                      <a:pt x="202" y="46"/>
                    </a:lnTo>
                    <a:lnTo>
                      <a:pt x="199" y="19"/>
                    </a:lnTo>
                    <a:lnTo>
                      <a:pt x="198" y="11"/>
                    </a:lnTo>
                    <a:lnTo>
                      <a:pt x="198" y="11"/>
                    </a:lnTo>
                    <a:lnTo>
                      <a:pt x="197" y="11"/>
                    </a:lnTo>
                    <a:lnTo>
                      <a:pt x="190" y="4"/>
                    </a:lnTo>
                    <a:lnTo>
                      <a:pt x="190" y="4"/>
                    </a:lnTo>
                    <a:lnTo>
                      <a:pt x="190" y="4"/>
                    </a:lnTo>
                    <a:lnTo>
                      <a:pt x="164" y="13"/>
                    </a:lnTo>
                    <a:lnTo>
                      <a:pt x="130" y="7"/>
                    </a:lnTo>
                    <a:lnTo>
                      <a:pt x="130" y="7"/>
                    </a:lnTo>
                    <a:lnTo>
                      <a:pt x="130" y="7"/>
                    </a:lnTo>
                    <a:lnTo>
                      <a:pt x="121" y="18"/>
                    </a:lnTo>
                    <a:lnTo>
                      <a:pt x="109" y="20"/>
                    </a:lnTo>
                    <a:lnTo>
                      <a:pt x="94" y="17"/>
                    </a:lnTo>
                    <a:lnTo>
                      <a:pt x="94" y="17"/>
                    </a:lnTo>
                    <a:lnTo>
                      <a:pt x="94" y="17"/>
                    </a:lnTo>
                    <a:lnTo>
                      <a:pt x="76" y="17"/>
                    </a:lnTo>
                    <a:lnTo>
                      <a:pt x="63" y="3"/>
                    </a:lnTo>
                    <a:lnTo>
                      <a:pt x="63" y="3"/>
                    </a:lnTo>
                    <a:lnTo>
                      <a:pt x="62" y="3"/>
                    </a:lnTo>
                    <a:lnTo>
                      <a:pt x="35" y="0"/>
                    </a:lnTo>
                    <a:lnTo>
                      <a:pt x="35" y="0"/>
                    </a:lnTo>
                    <a:lnTo>
                      <a:pt x="3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5" name="Google Shape;1165;p14"/>
              <p:cNvSpPr/>
              <p:nvPr/>
            </p:nvSpPr>
            <p:spPr>
              <a:xfrm>
                <a:off x="2997" y="2135"/>
                <a:ext cx="51" cy="98"/>
              </a:xfrm>
              <a:custGeom>
                <a:rect b="b" l="l" r="r" t="t"/>
                <a:pathLst>
                  <a:path extrusionOk="0" h="98" w="51">
                    <a:moveTo>
                      <a:pt x="18" y="52"/>
                    </a:moveTo>
                    <a:lnTo>
                      <a:pt x="10" y="37"/>
                    </a:lnTo>
                    <a:lnTo>
                      <a:pt x="2" y="30"/>
                    </a:lnTo>
                    <a:lnTo>
                      <a:pt x="0" y="21"/>
                    </a:lnTo>
                    <a:lnTo>
                      <a:pt x="30" y="6"/>
                    </a:lnTo>
                    <a:lnTo>
                      <a:pt x="28" y="1"/>
                    </a:lnTo>
                    <a:lnTo>
                      <a:pt x="43" y="0"/>
                    </a:lnTo>
                    <a:lnTo>
                      <a:pt x="51" y="15"/>
                    </a:lnTo>
                    <a:lnTo>
                      <a:pt x="49" y="38"/>
                    </a:lnTo>
                    <a:lnTo>
                      <a:pt x="37" y="52"/>
                    </a:lnTo>
                    <a:lnTo>
                      <a:pt x="40" y="96"/>
                    </a:lnTo>
                    <a:lnTo>
                      <a:pt x="18" y="98"/>
                    </a:lnTo>
                    <a:lnTo>
                      <a:pt x="18" y="5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6" name="Google Shape;1166;p14"/>
              <p:cNvSpPr/>
              <p:nvPr/>
            </p:nvSpPr>
            <p:spPr>
              <a:xfrm>
                <a:off x="2997" y="2134"/>
                <a:ext cx="51" cy="99"/>
              </a:xfrm>
              <a:custGeom>
                <a:rect b="b" l="l" r="r" t="t"/>
                <a:pathLst>
                  <a:path extrusionOk="0" h="99" w="51">
                    <a:moveTo>
                      <a:pt x="43" y="1"/>
                    </a:moveTo>
                    <a:lnTo>
                      <a:pt x="51" y="16"/>
                    </a:lnTo>
                    <a:lnTo>
                      <a:pt x="49" y="39"/>
                    </a:lnTo>
                    <a:lnTo>
                      <a:pt x="37" y="53"/>
                    </a:lnTo>
                    <a:lnTo>
                      <a:pt x="39" y="97"/>
                    </a:lnTo>
                    <a:lnTo>
                      <a:pt x="18" y="99"/>
                    </a:lnTo>
                    <a:lnTo>
                      <a:pt x="19" y="53"/>
                    </a:lnTo>
                    <a:lnTo>
                      <a:pt x="10" y="38"/>
                    </a:lnTo>
                    <a:lnTo>
                      <a:pt x="3" y="31"/>
                    </a:lnTo>
                    <a:lnTo>
                      <a:pt x="0" y="22"/>
                    </a:lnTo>
                    <a:lnTo>
                      <a:pt x="30" y="7"/>
                    </a:lnTo>
                    <a:lnTo>
                      <a:pt x="28" y="2"/>
                    </a:lnTo>
                    <a:lnTo>
                      <a:pt x="43" y="1"/>
                    </a:lnTo>
                    <a:close/>
                    <a:moveTo>
                      <a:pt x="43" y="0"/>
                    </a:moveTo>
                    <a:lnTo>
                      <a:pt x="43" y="0"/>
                    </a:lnTo>
                    <a:lnTo>
                      <a:pt x="28" y="1"/>
                    </a:lnTo>
                    <a:lnTo>
                      <a:pt x="28" y="2"/>
                    </a:lnTo>
                    <a:lnTo>
                      <a:pt x="28" y="2"/>
                    </a:lnTo>
                    <a:lnTo>
                      <a:pt x="30" y="6"/>
                    </a:lnTo>
                    <a:lnTo>
                      <a:pt x="0" y="22"/>
                    </a:lnTo>
                    <a:lnTo>
                      <a:pt x="0" y="22"/>
                    </a:lnTo>
                    <a:lnTo>
                      <a:pt x="0" y="22"/>
                    </a:lnTo>
                    <a:lnTo>
                      <a:pt x="2" y="31"/>
                    </a:lnTo>
                    <a:lnTo>
                      <a:pt x="2" y="31"/>
                    </a:lnTo>
                    <a:lnTo>
                      <a:pt x="2" y="31"/>
                    </a:lnTo>
                    <a:lnTo>
                      <a:pt x="10" y="39"/>
                    </a:lnTo>
                    <a:lnTo>
                      <a:pt x="18" y="53"/>
                    </a:lnTo>
                    <a:lnTo>
                      <a:pt x="18" y="99"/>
                    </a:lnTo>
                    <a:lnTo>
                      <a:pt x="18" y="99"/>
                    </a:lnTo>
                    <a:lnTo>
                      <a:pt x="18" y="99"/>
                    </a:lnTo>
                    <a:lnTo>
                      <a:pt x="39" y="97"/>
                    </a:lnTo>
                    <a:lnTo>
                      <a:pt x="40" y="97"/>
                    </a:lnTo>
                    <a:lnTo>
                      <a:pt x="40" y="97"/>
                    </a:lnTo>
                    <a:lnTo>
                      <a:pt x="37" y="53"/>
                    </a:lnTo>
                    <a:lnTo>
                      <a:pt x="49" y="40"/>
                    </a:lnTo>
                    <a:lnTo>
                      <a:pt x="49" y="39"/>
                    </a:lnTo>
                    <a:lnTo>
                      <a:pt x="49" y="39"/>
                    </a:lnTo>
                    <a:lnTo>
                      <a:pt x="51" y="16"/>
                    </a:lnTo>
                    <a:lnTo>
                      <a:pt x="51" y="16"/>
                    </a:lnTo>
                    <a:lnTo>
                      <a:pt x="51" y="16"/>
                    </a:lnTo>
                    <a:lnTo>
                      <a:pt x="43" y="1"/>
                    </a:lnTo>
                    <a:lnTo>
                      <a:pt x="43" y="0"/>
                    </a:lnTo>
                    <a:lnTo>
                      <a:pt x="4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7" name="Google Shape;1167;p14"/>
              <p:cNvSpPr/>
              <p:nvPr/>
            </p:nvSpPr>
            <p:spPr>
              <a:xfrm>
                <a:off x="2997" y="2134"/>
                <a:ext cx="51" cy="99"/>
              </a:xfrm>
              <a:custGeom>
                <a:rect b="b" l="l" r="r" t="t"/>
                <a:pathLst>
                  <a:path extrusionOk="0" h="99" w="51">
                    <a:moveTo>
                      <a:pt x="43" y="1"/>
                    </a:moveTo>
                    <a:lnTo>
                      <a:pt x="51" y="16"/>
                    </a:lnTo>
                    <a:lnTo>
                      <a:pt x="49" y="39"/>
                    </a:lnTo>
                    <a:lnTo>
                      <a:pt x="37" y="53"/>
                    </a:lnTo>
                    <a:lnTo>
                      <a:pt x="39" y="97"/>
                    </a:lnTo>
                    <a:lnTo>
                      <a:pt x="18" y="99"/>
                    </a:lnTo>
                    <a:lnTo>
                      <a:pt x="19" y="53"/>
                    </a:lnTo>
                    <a:lnTo>
                      <a:pt x="10" y="38"/>
                    </a:lnTo>
                    <a:lnTo>
                      <a:pt x="3" y="31"/>
                    </a:lnTo>
                    <a:lnTo>
                      <a:pt x="0" y="22"/>
                    </a:lnTo>
                    <a:lnTo>
                      <a:pt x="30" y="7"/>
                    </a:lnTo>
                    <a:lnTo>
                      <a:pt x="28" y="2"/>
                    </a:lnTo>
                    <a:lnTo>
                      <a:pt x="43" y="1"/>
                    </a:lnTo>
                    <a:moveTo>
                      <a:pt x="43" y="0"/>
                    </a:moveTo>
                    <a:lnTo>
                      <a:pt x="43" y="0"/>
                    </a:lnTo>
                    <a:lnTo>
                      <a:pt x="28" y="1"/>
                    </a:lnTo>
                    <a:lnTo>
                      <a:pt x="28" y="2"/>
                    </a:lnTo>
                    <a:lnTo>
                      <a:pt x="28" y="2"/>
                    </a:lnTo>
                    <a:lnTo>
                      <a:pt x="30" y="6"/>
                    </a:lnTo>
                    <a:lnTo>
                      <a:pt x="0" y="22"/>
                    </a:lnTo>
                    <a:lnTo>
                      <a:pt x="0" y="22"/>
                    </a:lnTo>
                    <a:lnTo>
                      <a:pt x="0" y="22"/>
                    </a:lnTo>
                    <a:lnTo>
                      <a:pt x="2" y="31"/>
                    </a:lnTo>
                    <a:lnTo>
                      <a:pt x="2" y="31"/>
                    </a:lnTo>
                    <a:lnTo>
                      <a:pt x="2" y="31"/>
                    </a:lnTo>
                    <a:lnTo>
                      <a:pt x="10" y="39"/>
                    </a:lnTo>
                    <a:lnTo>
                      <a:pt x="18" y="53"/>
                    </a:lnTo>
                    <a:lnTo>
                      <a:pt x="18" y="99"/>
                    </a:lnTo>
                    <a:lnTo>
                      <a:pt x="18" y="99"/>
                    </a:lnTo>
                    <a:lnTo>
                      <a:pt x="18" y="99"/>
                    </a:lnTo>
                    <a:lnTo>
                      <a:pt x="39" y="97"/>
                    </a:lnTo>
                    <a:lnTo>
                      <a:pt x="40" y="97"/>
                    </a:lnTo>
                    <a:lnTo>
                      <a:pt x="40" y="97"/>
                    </a:lnTo>
                    <a:lnTo>
                      <a:pt x="37" y="53"/>
                    </a:lnTo>
                    <a:lnTo>
                      <a:pt x="49" y="40"/>
                    </a:lnTo>
                    <a:lnTo>
                      <a:pt x="49" y="39"/>
                    </a:lnTo>
                    <a:lnTo>
                      <a:pt x="49" y="39"/>
                    </a:lnTo>
                    <a:lnTo>
                      <a:pt x="51" y="16"/>
                    </a:lnTo>
                    <a:lnTo>
                      <a:pt x="51" y="16"/>
                    </a:lnTo>
                    <a:lnTo>
                      <a:pt x="51" y="16"/>
                    </a:lnTo>
                    <a:lnTo>
                      <a:pt x="43" y="1"/>
                    </a:lnTo>
                    <a:lnTo>
                      <a:pt x="43" y="0"/>
                    </a:lnTo>
                    <a:lnTo>
                      <a:pt x="4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8" name="Google Shape;1168;p14"/>
              <p:cNvSpPr/>
              <p:nvPr/>
            </p:nvSpPr>
            <p:spPr>
              <a:xfrm>
                <a:off x="2986" y="2152"/>
                <a:ext cx="30" cy="87"/>
              </a:xfrm>
              <a:custGeom>
                <a:rect b="b" l="l" r="r" t="t"/>
                <a:pathLst>
                  <a:path extrusionOk="0" h="87" w="30">
                    <a:moveTo>
                      <a:pt x="8" y="75"/>
                    </a:moveTo>
                    <a:lnTo>
                      <a:pt x="8" y="58"/>
                    </a:lnTo>
                    <a:lnTo>
                      <a:pt x="2" y="50"/>
                    </a:lnTo>
                    <a:lnTo>
                      <a:pt x="1" y="20"/>
                    </a:lnTo>
                    <a:lnTo>
                      <a:pt x="0" y="0"/>
                    </a:lnTo>
                    <a:lnTo>
                      <a:pt x="11" y="4"/>
                    </a:lnTo>
                    <a:lnTo>
                      <a:pt x="14" y="13"/>
                    </a:lnTo>
                    <a:lnTo>
                      <a:pt x="21" y="20"/>
                    </a:lnTo>
                    <a:lnTo>
                      <a:pt x="30" y="35"/>
                    </a:lnTo>
                    <a:lnTo>
                      <a:pt x="29" y="81"/>
                    </a:lnTo>
                    <a:lnTo>
                      <a:pt x="10" y="87"/>
                    </a:lnTo>
                    <a:lnTo>
                      <a:pt x="8" y="7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9" name="Google Shape;1169;p14"/>
              <p:cNvSpPr/>
              <p:nvPr/>
            </p:nvSpPr>
            <p:spPr>
              <a:xfrm>
                <a:off x="2986" y="2151"/>
                <a:ext cx="30" cy="88"/>
              </a:xfrm>
              <a:custGeom>
                <a:rect b="b" l="l" r="r" t="t"/>
                <a:pathLst>
                  <a:path extrusionOk="0" h="88" w="30">
                    <a:moveTo>
                      <a:pt x="0" y="1"/>
                    </a:moveTo>
                    <a:lnTo>
                      <a:pt x="11" y="5"/>
                    </a:lnTo>
                    <a:lnTo>
                      <a:pt x="14" y="14"/>
                    </a:lnTo>
                    <a:lnTo>
                      <a:pt x="21" y="21"/>
                    </a:lnTo>
                    <a:lnTo>
                      <a:pt x="30" y="36"/>
                    </a:lnTo>
                    <a:lnTo>
                      <a:pt x="29" y="82"/>
                    </a:lnTo>
                    <a:lnTo>
                      <a:pt x="10" y="88"/>
                    </a:lnTo>
                    <a:lnTo>
                      <a:pt x="8" y="76"/>
                    </a:lnTo>
                    <a:lnTo>
                      <a:pt x="8" y="67"/>
                    </a:lnTo>
                    <a:lnTo>
                      <a:pt x="8" y="59"/>
                    </a:lnTo>
                    <a:lnTo>
                      <a:pt x="2" y="51"/>
                    </a:lnTo>
                    <a:lnTo>
                      <a:pt x="1" y="21"/>
                    </a:lnTo>
                    <a:lnTo>
                      <a:pt x="0" y="1"/>
                    </a:lnTo>
                    <a:close/>
                    <a:moveTo>
                      <a:pt x="0" y="0"/>
                    </a:moveTo>
                    <a:lnTo>
                      <a:pt x="0" y="1"/>
                    </a:lnTo>
                    <a:lnTo>
                      <a:pt x="1" y="21"/>
                    </a:lnTo>
                    <a:lnTo>
                      <a:pt x="2" y="51"/>
                    </a:lnTo>
                    <a:lnTo>
                      <a:pt x="2" y="51"/>
                    </a:lnTo>
                    <a:lnTo>
                      <a:pt x="2" y="51"/>
                    </a:lnTo>
                    <a:lnTo>
                      <a:pt x="8" y="59"/>
                    </a:lnTo>
                    <a:lnTo>
                      <a:pt x="8" y="67"/>
                    </a:lnTo>
                    <a:lnTo>
                      <a:pt x="8" y="76"/>
                    </a:lnTo>
                    <a:lnTo>
                      <a:pt x="8" y="76"/>
                    </a:lnTo>
                    <a:lnTo>
                      <a:pt x="8" y="76"/>
                    </a:lnTo>
                    <a:lnTo>
                      <a:pt x="10" y="88"/>
                    </a:lnTo>
                    <a:lnTo>
                      <a:pt x="10" y="88"/>
                    </a:lnTo>
                    <a:lnTo>
                      <a:pt x="10" y="88"/>
                    </a:lnTo>
                    <a:lnTo>
                      <a:pt x="29" y="82"/>
                    </a:lnTo>
                    <a:lnTo>
                      <a:pt x="30" y="82"/>
                    </a:lnTo>
                    <a:lnTo>
                      <a:pt x="30" y="82"/>
                    </a:lnTo>
                    <a:lnTo>
                      <a:pt x="30" y="36"/>
                    </a:lnTo>
                    <a:lnTo>
                      <a:pt x="30" y="36"/>
                    </a:lnTo>
                    <a:lnTo>
                      <a:pt x="30" y="36"/>
                    </a:lnTo>
                    <a:lnTo>
                      <a:pt x="22" y="21"/>
                    </a:lnTo>
                    <a:lnTo>
                      <a:pt x="22" y="21"/>
                    </a:lnTo>
                    <a:lnTo>
                      <a:pt x="22" y="21"/>
                    </a:lnTo>
                    <a:lnTo>
                      <a:pt x="14" y="14"/>
                    </a:lnTo>
                    <a:lnTo>
                      <a:pt x="12" y="5"/>
                    </a:lnTo>
                    <a:lnTo>
                      <a:pt x="12" y="5"/>
                    </a:lnTo>
                    <a:lnTo>
                      <a:pt x="11" y="5"/>
                    </a:lnTo>
                    <a:lnTo>
                      <a:pt x="1" y="1"/>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0" name="Google Shape;1170;p14"/>
              <p:cNvSpPr/>
              <p:nvPr/>
            </p:nvSpPr>
            <p:spPr>
              <a:xfrm>
                <a:off x="2986" y="2151"/>
                <a:ext cx="30" cy="88"/>
              </a:xfrm>
              <a:custGeom>
                <a:rect b="b" l="l" r="r" t="t"/>
                <a:pathLst>
                  <a:path extrusionOk="0" h="88" w="30">
                    <a:moveTo>
                      <a:pt x="0" y="1"/>
                    </a:moveTo>
                    <a:lnTo>
                      <a:pt x="11" y="5"/>
                    </a:lnTo>
                    <a:lnTo>
                      <a:pt x="14" y="14"/>
                    </a:lnTo>
                    <a:lnTo>
                      <a:pt x="21" y="21"/>
                    </a:lnTo>
                    <a:lnTo>
                      <a:pt x="30" y="36"/>
                    </a:lnTo>
                    <a:lnTo>
                      <a:pt x="29" y="82"/>
                    </a:lnTo>
                    <a:lnTo>
                      <a:pt x="10" y="88"/>
                    </a:lnTo>
                    <a:lnTo>
                      <a:pt x="8" y="76"/>
                    </a:lnTo>
                    <a:lnTo>
                      <a:pt x="8" y="67"/>
                    </a:lnTo>
                    <a:lnTo>
                      <a:pt x="8" y="59"/>
                    </a:lnTo>
                    <a:lnTo>
                      <a:pt x="2" y="51"/>
                    </a:lnTo>
                    <a:lnTo>
                      <a:pt x="1" y="21"/>
                    </a:lnTo>
                    <a:lnTo>
                      <a:pt x="0" y="1"/>
                    </a:lnTo>
                    <a:moveTo>
                      <a:pt x="0" y="0"/>
                    </a:moveTo>
                    <a:lnTo>
                      <a:pt x="0" y="1"/>
                    </a:lnTo>
                    <a:lnTo>
                      <a:pt x="1" y="21"/>
                    </a:lnTo>
                    <a:lnTo>
                      <a:pt x="2" y="51"/>
                    </a:lnTo>
                    <a:lnTo>
                      <a:pt x="2" y="51"/>
                    </a:lnTo>
                    <a:lnTo>
                      <a:pt x="2" y="51"/>
                    </a:lnTo>
                    <a:lnTo>
                      <a:pt x="8" y="59"/>
                    </a:lnTo>
                    <a:lnTo>
                      <a:pt x="8" y="67"/>
                    </a:lnTo>
                    <a:lnTo>
                      <a:pt x="8" y="76"/>
                    </a:lnTo>
                    <a:lnTo>
                      <a:pt x="8" y="76"/>
                    </a:lnTo>
                    <a:lnTo>
                      <a:pt x="8" y="76"/>
                    </a:lnTo>
                    <a:lnTo>
                      <a:pt x="10" y="88"/>
                    </a:lnTo>
                    <a:lnTo>
                      <a:pt x="10" y="88"/>
                    </a:lnTo>
                    <a:lnTo>
                      <a:pt x="10" y="88"/>
                    </a:lnTo>
                    <a:lnTo>
                      <a:pt x="29" y="82"/>
                    </a:lnTo>
                    <a:lnTo>
                      <a:pt x="30" y="82"/>
                    </a:lnTo>
                    <a:lnTo>
                      <a:pt x="30" y="82"/>
                    </a:lnTo>
                    <a:lnTo>
                      <a:pt x="30" y="36"/>
                    </a:lnTo>
                    <a:lnTo>
                      <a:pt x="30" y="36"/>
                    </a:lnTo>
                    <a:lnTo>
                      <a:pt x="30" y="36"/>
                    </a:lnTo>
                    <a:lnTo>
                      <a:pt x="22" y="21"/>
                    </a:lnTo>
                    <a:lnTo>
                      <a:pt x="22" y="21"/>
                    </a:lnTo>
                    <a:lnTo>
                      <a:pt x="22" y="21"/>
                    </a:lnTo>
                    <a:lnTo>
                      <a:pt x="14" y="14"/>
                    </a:lnTo>
                    <a:lnTo>
                      <a:pt x="12" y="5"/>
                    </a:lnTo>
                    <a:lnTo>
                      <a:pt x="12" y="5"/>
                    </a:lnTo>
                    <a:lnTo>
                      <a:pt x="11" y="5"/>
                    </a:lnTo>
                    <a:lnTo>
                      <a:pt x="1" y="1"/>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1" name="Google Shape;1171;p14"/>
              <p:cNvSpPr/>
              <p:nvPr/>
            </p:nvSpPr>
            <p:spPr>
              <a:xfrm>
                <a:off x="2929" y="2145"/>
                <a:ext cx="67" cy="110"/>
              </a:xfrm>
              <a:custGeom>
                <a:rect b="b" l="l" r="r" t="t"/>
                <a:pathLst>
                  <a:path extrusionOk="0" h="110" w="67">
                    <a:moveTo>
                      <a:pt x="9" y="107"/>
                    </a:moveTo>
                    <a:lnTo>
                      <a:pt x="3" y="94"/>
                    </a:lnTo>
                    <a:lnTo>
                      <a:pt x="0" y="83"/>
                    </a:lnTo>
                    <a:lnTo>
                      <a:pt x="14" y="57"/>
                    </a:lnTo>
                    <a:lnTo>
                      <a:pt x="14" y="49"/>
                    </a:lnTo>
                    <a:lnTo>
                      <a:pt x="4" y="25"/>
                    </a:lnTo>
                    <a:lnTo>
                      <a:pt x="13" y="2"/>
                    </a:lnTo>
                    <a:lnTo>
                      <a:pt x="24" y="0"/>
                    </a:lnTo>
                    <a:lnTo>
                      <a:pt x="37" y="5"/>
                    </a:lnTo>
                    <a:lnTo>
                      <a:pt x="46" y="4"/>
                    </a:lnTo>
                    <a:lnTo>
                      <a:pt x="58" y="7"/>
                    </a:lnTo>
                    <a:lnTo>
                      <a:pt x="58" y="27"/>
                    </a:lnTo>
                    <a:lnTo>
                      <a:pt x="60" y="57"/>
                    </a:lnTo>
                    <a:lnTo>
                      <a:pt x="65" y="64"/>
                    </a:lnTo>
                    <a:lnTo>
                      <a:pt x="65" y="73"/>
                    </a:lnTo>
                    <a:lnTo>
                      <a:pt x="65" y="82"/>
                    </a:lnTo>
                    <a:lnTo>
                      <a:pt x="67" y="94"/>
                    </a:lnTo>
                    <a:lnTo>
                      <a:pt x="56" y="98"/>
                    </a:lnTo>
                    <a:lnTo>
                      <a:pt x="18" y="110"/>
                    </a:lnTo>
                    <a:lnTo>
                      <a:pt x="9" y="10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2" name="Google Shape;1172;p14"/>
              <p:cNvSpPr/>
              <p:nvPr/>
            </p:nvSpPr>
            <p:spPr>
              <a:xfrm>
                <a:off x="2928" y="2145"/>
                <a:ext cx="69" cy="111"/>
              </a:xfrm>
              <a:custGeom>
                <a:rect b="b" l="l" r="r" t="t"/>
                <a:pathLst>
                  <a:path extrusionOk="0" h="111" w="69">
                    <a:moveTo>
                      <a:pt x="25" y="0"/>
                    </a:moveTo>
                    <a:lnTo>
                      <a:pt x="38" y="5"/>
                    </a:lnTo>
                    <a:lnTo>
                      <a:pt x="47" y="4"/>
                    </a:lnTo>
                    <a:lnTo>
                      <a:pt x="58" y="7"/>
                    </a:lnTo>
                    <a:lnTo>
                      <a:pt x="59" y="27"/>
                    </a:lnTo>
                    <a:lnTo>
                      <a:pt x="60" y="57"/>
                    </a:lnTo>
                    <a:lnTo>
                      <a:pt x="66" y="65"/>
                    </a:lnTo>
                    <a:lnTo>
                      <a:pt x="66" y="73"/>
                    </a:lnTo>
                    <a:lnTo>
                      <a:pt x="66" y="82"/>
                    </a:lnTo>
                    <a:lnTo>
                      <a:pt x="68" y="94"/>
                    </a:lnTo>
                    <a:lnTo>
                      <a:pt x="57" y="97"/>
                    </a:lnTo>
                    <a:lnTo>
                      <a:pt x="19" y="110"/>
                    </a:lnTo>
                    <a:lnTo>
                      <a:pt x="10" y="107"/>
                    </a:lnTo>
                    <a:lnTo>
                      <a:pt x="4" y="94"/>
                    </a:lnTo>
                    <a:lnTo>
                      <a:pt x="1" y="83"/>
                    </a:lnTo>
                    <a:lnTo>
                      <a:pt x="15" y="57"/>
                    </a:lnTo>
                    <a:lnTo>
                      <a:pt x="15" y="49"/>
                    </a:lnTo>
                    <a:lnTo>
                      <a:pt x="6" y="25"/>
                    </a:lnTo>
                    <a:lnTo>
                      <a:pt x="14" y="3"/>
                    </a:lnTo>
                    <a:lnTo>
                      <a:pt x="25" y="0"/>
                    </a:lnTo>
                    <a:close/>
                    <a:moveTo>
                      <a:pt x="25" y="0"/>
                    </a:moveTo>
                    <a:lnTo>
                      <a:pt x="25" y="0"/>
                    </a:lnTo>
                    <a:lnTo>
                      <a:pt x="14" y="2"/>
                    </a:lnTo>
                    <a:lnTo>
                      <a:pt x="14" y="2"/>
                    </a:lnTo>
                    <a:lnTo>
                      <a:pt x="14" y="3"/>
                    </a:lnTo>
                    <a:lnTo>
                      <a:pt x="5" y="25"/>
                    </a:lnTo>
                    <a:lnTo>
                      <a:pt x="5" y="25"/>
                    </a:lnTo>
                    <a:lnTo>
                      <a:pt x="5" y="25"/>
                    </a:lnTo>
                    <a:lnTo>
                      <a:pt x="15" y="50"/>
                    </a:lnTo>
                    <a:lnTo>
                      <a:pt x="15" y="57"/>
                    </a:lnTo>
                    <a:lnTo>
                      <a:pt x="0" y="83"/>
                    </a:lnTo>
                    <a:lnTo>
                      <a:pt x="0" y="83"/>
                    </a:lnTo>
                    <a:lnTo>
                      <a:pt x="0" y="83"/>
                    </a:lnTo>
                    <a:lnTo>
                      <a:pt x="3" y="94"/>
                    </a:lnTo>
                    <a:lnTo>
                      <a:pt x="3" y="94"/>
                    </a:lnTo>
                    <a:lnTo>
                      <a:pt x="3" y="94"/>
                    </a:lnTo>
                    <a:lnTo>
                      <a:pt x="10" y="107"/>
                    </a:lnTo>
                    <a:lnTo>
                      <a:pt x="10" y="107"/>
                    </a:lnTo>
                    <a:lnTo>
                      <a:pt x="10" y="107"/>
                    </a:lnTo>
                    <a:lnTo>
                      <a:pt x="19" y="111"/>
                    </a:lnTo>
                    <a:lnTo>
                      <a:pt x="19" y="111"/>
                    </a:lnTo>
                    <a:lnTo>
                      <a:pt x="19" y="111"/>
                    </a:lnTo>
                    <a:lnTo>
                      <a:pt x="57" y="98"/>
                    </a:lnTo>
                    <a:lnTo>
                      <a:pt x="68" y="94"/>
                    </a:lnTo>
                    <a:lnTo>
                      <a:pt x="69" y="94"/>
                    </a:lnTo>
                    <a:lnTo>
                      <a:pt x="69" y="94"/>
                    </a:lnTo>
                    <a:lnTo>
                      <a:pt x="66" y="82"/>
                    </a:lnTo>
                    <a:lnTo>
                      <a:pt x="66" y="73"/>
                    </a:lnTo>
                    <a:lnTo>
                      <a:pt x="66" y="65"/>
                    </a:lnTo>
                    <a:lnTo>
                      <a:pt x="66" y="64"/>
                    </a:lnTo>
                    <a:lnTo>
                      <a:pt x="66" y="64"/>
                    </a:lnTo>
                    <a:lnTo>
                      <a:pt x="61" y="57"/>
                    </a:lnTo>
                    <a:lnTo>
                      <a:pt x="59" y="27"/>
                    </a:lnTo>
                    <a:lnTo>
                      <a:pt x="59" y="7"/>
                    </a:lnTo>
                    <a:lnTo>
                      <a:pt x="59" y="7"/>
                    </a:lnTo>
                    <a:lnTo>
                      <a:pt x="59" y="7"/>
                    </a:lnTo>
                    <a:lnTo>
                      <a:pt x="47" y="4"/>
                    </a:lnTo>
                    <a:lnTo>
                      <a:pt x="47" y="4"/>
                    </a:lnTo>
                    <a:lnTo>
                      <a:pt x="47" y="4"/>
                    </a:lnTo>
                    <a:lnTo>
                      <a:pt x="38" y="5"/>
                    </a:lnTo>
                    <a:lnTo>
                      <a:pt x="26" y="0"/>
                    </a:lnTo>
                    <a:lnTo>
                      <a:pt x="25" y="0"/>
                    </a:lnTo>
                    <a:lnTo>
                      <a:pt x="2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3" name="Google Shape;1173;p14"/>
              <p:cNvSpPr/>
              <p:nvPr/>
            </p:nvSpPr>
            <p:spPr>
              <a:xfrm>
                <a:off x="2928" y="2145"/>
                <a:ext cx="69" cy="111"/>
              </a:xfrm>
              <a:custGeom>
                <a:rect b="b" l="l" r="r" t="t"/>
                <a:pathLst>
                  <a:path extrusionOk="0" h="111" w="69">
                    <a:moveTo>
                      <a:pt x="25" y="0"/>
                    </a:moveTo>
                    <a:lnTo>
                      <a:pt x="38" y="5"/>
                    </a:lnTo>
                    <a:lnTo>
                      <a:pt x="47" y="4"/>
                    </a:lnTo>
                    <a:lnTo>
                      <a:pt x="58" y="7"/>
                    </a:lnTo>
                    <a:lnTo>
                      <a:pt x="59" y="27"/>
                    </a:lnTo>
                    <a:lnTo>
                      <a:pt x="60" y="57"/>
                    </a:lnTo>
                    <a:lnTo>
                      <a:pt x="66" y="65"/>
                    </a:lnTo>
                    <a:lnTo>
                      <a:pt x="66" y="73"/>
                    </a:lnTo>
                    <a:lnTo>
                      <a:pt x="66" y="82"/>
                    </a:lnTo>
                    <a:lnTo>
                      <a:pt x="68" y="94"/>
                    </a:lnTo>
                    <a:lnTo>
                      <a:pt x="57" y="97"/>
                    </a:lnTo>
                    <a:lnTo>
                      <a:pt x="19" y="110"/>
                    </a:lnTo>
                    <a:lnTo>
                      <a:pt x="10" y="107"/>
                    </a:lnTo>
                    <a:lnTo>
                      <a:pt x="4" y="94"/>
                    </a:lnTo>
                    <a:lnTo>
                      <a:pt x="1" y="83"/>
                    </a:lnTo>
                    <a:lnTo>
                      <a:pt x="15" y="57"/>
                    </a:lnTo>
                    <a:lnTo>
                      <a:pt x="15" y="49"/>
                    </a:lnTo>
                    <a:lnTo>
                      <a:pt x="6" y="25"/>
                    </a:lnTo>
                    <a:lnTo>
                      <a:pt x="14" y="3"/>
                    </a:lnTo>
                    <a:lnTo>
                      <a:pt x="25" y="0"/>
                    </a:lnTo>
                    <a:moveTo>
                      <a:pt x="25" y="0"/>
                    </a:moveTo>
                    <a:lnTo>
                      <a:pt x="25" y="0"/>
                    </a:lnTo>
                    <a:lnTo>
                      <a:pt x="14" y="2"/>
                    </a:lnTo>
                    <a:lnTo>
                      <a:pt x="14" y="2"/>
                    </a:lnTo>
                    <a:lnTo>
                      <a:pt x="14" y="3"/>
                    </a:lnTo>
                    <a:lnTo>
                      <a:pt x="5" y="25"/>
                    </a:lnTo>
                    <a:lnTo>
                      <a:pt x="5" y="25"/>
                    </a:lnTo>
                    <a:lnTo>
                      <a:pt x="5" y="25"/>
                    </a:lnTo>
                    <a:lnTo>
                      <a:pt x="15" y="50"/>
                    </a:lnTo>
                    <a:lnTo>
                      <a:pt x="15" y="57"/>
                    </a:lnTo>
                    <a:lnTo>
                      <a:pt x="0" y="83"/>
                    </a:lnTo>
                    <a:lnTo>
                      <a:pt x="0" y="83"/>
                    </a:lnTo>
                    <a:lnTo>
                      <a:pt x="0" y="83"/>
                    </a:lnTo>
                    <a:lnTo>
                      <a:pt x="3" y="94"/>
                    </a:lnTo>
                    <a:lnTo>
                      <a:pt x="3" y="94"/>
                    </a:lnTo>
                    <a:lnTo>
                      <a:pt x="3" y="94"/>
                    </a:lnTo>
                    <a:lnTo>
                      <a:pt x="10" y="107"/>
                    </a:lnTo>
                    <a:lnTo>
                      <a:pt x="10" y="107"/>
                    </a:lnTo>
                    <a:lnTo>
                      <a:pt x="10" y="107"/>
                    </a:lnTo>
                    <a:lnTo>
                      <a:pt x="19" y="111"/>
                    </a:lnTo>
                    <a:lnTo>
                      <a:pt x="19" y="111"/>
                    </a:lnTo>
                    <a:lnTo>
                      <a:pt x="19" y="111"/>
                    </a:lnTo>
                    <a:lnTo>
                      <a:pt x="57" y="98"/>
                    </a:lnTo>
                    <a:lnTo>
                      <a:pt x="68" y="94"/>
                    </a:lnTo>
                    <a:lnTo>
                      <a:pt x="69" y="94"/>
                    </a:lnTo>
                    <a:lnTo>
                      <a:pt x="69" y="94"/>
                    </a:lnTo>
                    <a:lnTo>
                      <a:pt x="66" y="82"/>
                    </a:lnTo>
                    <a:lnTo>
                      <a:pt x="66" y="73"/>
                    </a:lnTo>
                    <a:lnTo>
                      <a:pt x="66" y="65"/>
                    </a:lnTo>
                    <a:lnTo>
                      <a:pt x="66" y="64"/>
                    </a:lnTo>
                    <a:lnTo>
                      <a:pt x="66" y="64"/>
                    </a:lnTo>
                    <a:lnTo>
                      <a:pt x="61" y="57"/>
                    </a:lnTo>
                    <a:lnTo>
                      <a:pt x="59" y="27"/>
                    </a:lnTo>
                    <a:lnTo>
                      <a:pt x="59" y="7"/>
                    </a:lnTo>
                    <a:lnTo>
                      <a:pt x="59" y="7"/>
                    </a:lnTo>
                    <a:lnTo>
                      <a:pt x="59" y="7"/>
                    </a:lnTo>
                    <a:lnTo>
                      <a:pt x="47" y="4"/>
                    </a:lnTo>
                    <a:lnTo>
                      <a:pt x="47" y="4"/>
                    </a:lnTo>
                    <a:lnTo>
                      <a:pt x="47" y="4"/>
                    </a:lnTo>
                    <a:lnTo>
                      <a:pt x="38" y="5"/>
                    </a:lnTo>
                    <a:lnTo>
                      <a:pt x="26" y="0"/>
                    </a:lnTo>
                    <a:lnTo>
                      <a:pt x="25" y="0"/>
                    </a:lnTo>
                    <a:lnTo>
                      <a:pt x="2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4" name="Google Shape;1174;p14"/>
              <p:cNvSpPr/>
              <p:nvPr/>
            </p:nvSpPr>
            <p:spPr>
              <a:xfrm>
                <a:off x="2837" y="2156"/>
                <a:ext cx="106" cy="108"/>
              </a:xfrm>
              <a:custGeom>
                <a:rect b="b" l="l" r="r" t="t"/>
                <a:pathLst>
                  <a:path extrusionOk="0" h="108" w="106">
                    <a:moveTo>
                      <a:pt x="16" y="93"/>
                    </a:moveTo>
                    <a:lnTo>
                      <a:pt x="15" y="84"/>
                    </a:lnTo>
                    <a:lnTo>
                      <a:pt x="0" y="77"/>
                    </a:lnTo>
                    <a:lnTo>
                      <a:pt x="0" y="58"/>
                    </a:lnTo>
                    <a:lnTo>
                      <a:pt x="5" y="51"/>
                    </a:lnTo>
                    <a:lnTo>
                      <a:pt x="9" y="33"/>
                    </a:lnTo>
                    <a:lnTo>
                      <a:pt x="6" y="11"/>
                    </a:lnTo>
                    <a:lnTo>
                      <a:pt x="23" y="9"/>
                    </a:lnTo>
                    <a:lnTo>
                      <a:pt x="32" y="0"/>
                    </a:lnTo>
                    <a:lnTo>
                      <a:pt x="43" y="8"/>
                    </a:lnTo>
                    <a:lnTo>
                      <a:pt x="54" y="9"/>
                    </a:lnTo>
                    <a:lnTo>
                      <a:pt x="68" y="21"/>
                    </a:lnTo>
                    <a:lnTo>
                      <a:pt x="77" y="14"/>
                    </a:lnTo>
                    <a:lnTo>
                      <a:pt x="97" y="14"/>
                    </a:lnTo>
                    <a:lnTo>
                      <a:pt x="106" y="38"/>
                    </a:lnTo>
                    <a:lnTo>
                      <a:pt x="106" y="46"/>
                    </a:lnTo>
                    <a:lnTo>
                      <a:pt x="92" y="72"/>
                    </a:lnTo>
                    <a:lnTo>
                      <a:pt x="95" y="83"/>
                    </a:lnTo>
                    <a:lnTo>
                      <a:pt x="102" y="96"/>
                    </a:lnTo>
                    <a:lnTo>
                      <a:pt x="76" y="96"/>
                    </a:lnTo>
                    <a:lnTo>
                      <a:pt x="55" y="99"/>
                    </a:lnTo>
                    <a:lnTo>
                      <a:pt x="32" y="105"/>
                    </a:lnTo>
                    <a:lnTo>
                      <a:pt x="10" y="108"/>
                    </a:lnTo>
                    <a:lnTo>
                      <a:pt x="16" y="9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5" name="Google Shape;1175;p14"/>
              <p:cNvSpPr/>
              <p:nvPr/>
            </p:nvSpPr>
            <p:spPr>
              <a:xfrm>
                <a:off x="2837" y="2155"/>
                <a:ext cx="107" cy="109"/>
              </a:xfrm>
              <a:custGeom>
                <a:rect b="b" l="l" r="r" t="t"/>
                <a:pathLst>
                  <a:path extrusionOk="0" h="109" w="107">
                    <a:moveTo>
                      <a:pt x="32" y="1"/>
                    </a:moveTo>
                    <a:lnTo>
                      <a:pt x="42" y="10"/>
                    </a:lnTo>
                    <a:lnTo>
                      <a:pt x="54" y="10"/>
                    </a:lnTo>
                    <a:lnTo>
                      <a:pt x="68" y="22"/>
                    </a:lnTo>
                    <a:lnTo>
                      <a:pt x="77" y="15"/>
                    </a:lnTo>
                    <a:lnTo>
                      <a:pt x="97" y="15"/>
                    </a:lnTo>
                    <a:lnTo>
                      <a:pt x="106" y="39"/>
                    </a:lnTo>
                    <a:lnTo>
                      <a:pt x="106" y="47"/>
                    </a:lnTo>
                    <a:lnTo>
                      <a:pt x="92" y="73"/>
                    </a:lnTo>
                    <a:lnTo>
                      <a:pt x="95" y="84"/>
                    </a:lnTo>
                    <a:lnTo>
                      <a:pt x="101" y="97"/>
                    </a:lnTo>
                    <a:lnTo>
                      <a:pt x="76" y="97"/>
                    </a:lnTo>
                    <a:lnTo>
                      <a:pt x="55" y="100"/>
                    </a:lnTo>
                    <a:lnTo>
                      <a:pt x="32" y="106"/>
                    </a:lnTo>
                    <a:lnTo>
                      <a:pt x="11" y="108"/>
                    </a:lnTo>
                    <a:lnTo>
                      <a:pt x="17" y="94"/>
                    </a:lnTo>
                    <a:lnTo>
                      <a:pt x="15" y="85"/>
                    </a:lnTo>
                    <a:lnTo>
                      <a:pt x="0" y="78"/>
                    </a:lnTo>
                    <a:lnTo>
                      <a:pt x="0" y="59"/>
                    </a:lnTo>
                    <a:lnTo>
                      <a:pt x="5" y="52"/>
                    </a:lnTo>
                    <a:lnTo>
                      <a:pt x="9" y="34"/>
                    </a:lnTo>
                    <a:lnTo>
                      <a:pt x="6" y="13"/>
                    </a:lnTo>
                    <a:lnTo>
                      <a:pt x="23" y="10"/>
                    </a:lnTo>
                    <a:lnTo>
                      <a:pt x="32" y="1"/>
                    </a:lnTo>
                    <a:close/>
                    <a:moveTo>
                      <a:pt x="32" y="0"/>
                    </a:moveTo>
                    <a:lnTo>
                      <a:pt x="32" y="1"/>
                    </a:lnTo>
                    <a:lnTo>
                      <a:pt x="22" y="10"/>
                    </a:lnTo>
                    <a:lnTo>
                      <a:pt x="6" y="12"/>
                    </a:lnTo>
                    <a:lnTo>
                      <a:pt x="6" y="12"/>
                    </a:lnTo>
                    <a:lnTo>
                      <a:pt x="6" y="13"/>
                    </a:lnTo>
                    <a:lnTo>
                      <a:pt x="9" y="34"/>
                    </a:lnTo>
                    <a:lnTo>
                      <a:pt x="4" y="52"/>
                    </a:lnTo>
                    <a:lnTo>
                      <a:pt x="0" y="59"/>
                    </a:lnTo>
                    <a:lnTo>
                      <a:pt x="0" y="59"/>
                    </a:lnTo>
                    <a:lnTo>
                      <a:pt x="0" y="59"/>
                    </a:lnTo>
                    <a:lnTo>
                      <a:pt x="0" y="78"/>
                    </a:lnTo>
                    <a:lnTo>
                      <a:pt x="0" y="78"/>
                    </a:lnTo>
                    <a:lnTo>
                      <a:pt x="0" y="78"/>
                    </a:lnTo>
                    <a:lnTo>
                      <a:pt x="15" y="85"/>
                    </a:lnTo>
                    <a:lnTo>
                      <a:pt x="16" y="94"/>
                    </a:lnTo>
                    <a:lnTo>
                      <a:pt x="10" y="108"/>
                    </a:lnTo>
                    <a:lnTo>
                      <a:pt x="10" y="109"/>
                    </a:lnTo>
                    <a:lnTo>
                      <a:pt x="11" y="109"/>
                    </a:lnTo>
                    <a:lnTo>
                      <a:pt x="32" y="106"/>
                    </a:lnTo>
                    <a:lnTo>
                      <a:pt x="55" y="101"/>
                    </a:lnTo>
                    <a:lnTo>
                      <a:pt x="76" y="98"/>
                    </a:lnTo>
                    <a:lnTo>
                      <a:pt x="101" y="98"/>
                    </a:lnTo>
                    <a:lnTo>
                      <a:pt x="102" y="98"/>
                    </a:lnTo>
                    <a:lnTo>
                      <a:pt x="102" y="97"/>
                    </a:lnTo>
                    <a:lnTo>
                      <a:pt x="95" y="84"/>
                    </a:lnTo>
                    <a:lnTo>
                      <a:pt x="92" y="73"/>
                    </a:lnTo>
                    <a:lnTo>
                      <a:pt x="106" y="47"/>
                    </a:lnTo>
                    <a:lnTo>
                      <a:pt x="107" y="47"/>
                    </a:lnTo>
                    <a:lnTo>
                      <a:pt x="107" y="47"/>
                    </a:lnTo>
                    <a:lnTo>
                      <a:pt x="107" y="39"/>
                    </a:lnTo>
                    <a:lnTo>
                      <a:pt x="107" y="39"/>
                    </a:lnTo>
                    <a:lnTo>
                      <a:pt x="106" y="39"/>
                    </a:lnTo>
                    <a:lnTo>
                      <a:pt x="97" y="15"/>
                    </a:lnTo>
                    <a:lnTo>
                      <a:pt x="97" y="15"/>
                    </a:lnTo>
                    <a:lnTo>
                      <a:pt x="97" y="15"/>
                    </a:lnTo>
                    <a:lnTo>
                      <a:pt x="77" y="15"/>
                    </a:lnTo>
                    <a:lnTo>
                      <a:pt x="77" y="15"/>
                    </a:lnTo>
                    <a:lnTo>
                      <a:pt x="77" y="15"/>
                    </a:lnTo>
                    <a:lnTo>
                      <a:pt x="68" y="22"/>
                    </a:lnTo>
                    <a:lnTo>
                      <a:pt x="54" y="10"/>
                    </a:lnTo>
                    <a:lnTo>
                      <a:pt x="54" y="10"/>
                    </a:lnTo>
                    <a:lnTo>
                      <a:pt x="54" y="10"/>
                    </a:lnTo>
                    <a:lnTo>
                      <a:pt x="43" y="9"/>
                    </a:lnTo>
                    <a:lnTo>
                      <a:pt x="32" y="1"/>
                    </a:lnTo>
                    <a:lnTo>
                      <a:pt x="32" y="0"/>
                    </a:lnTo>
                    <a:lnTo>
                      <a:pt x="3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6" name="Google Shape;1176;p14"/>
              <p:cNvSpPr/>
              <p:nvPr/>
            </p:nvSpPr>
            <p:spPr>
              <a:xfrm>
                <a:off x="2837" y="2155"/>
                <a:ext cx="107" cy="109"/>
              </a:xfrm>
              <a:custGeom>
                <a:rect b="b" l="l" r="r" t="t"/>
                <a:pathLst>
                  <a:path extrusionOk="0" h="109" w="107">
                    <a:moveTo>
                      <a:pt x="32" y="1"/>
                    </a:moveTo>
                    <a:lnTo>
                      <a:pt x="42" y="10"/>
                    </a:lnTo>
                    <a:lnTo>
                      <a:pt x="54" y="10"/>
                    </a:lnTo>
                    <a:lnTo>
                      <a:pt x="68" y="22"/>
                    </a:lnTo>
                    <a:lnTo>
                      <a:pt x="77" y="15"/>
                    </a:lnTo>
                    <a:lnTo>
                      <a:pt x="97" y="15"/>
                    </a:lnTo>
                    <a:lnTo>
                      <a:pt x="106" y="39"/>
                    </a:lnTo>
                    <a:lnTo>
                      <a:pt x="106" y="47"/>
                    </a:lnTo>
                    <a:lnTo>
                      <a:pt x="92" y="73"/>
                    </a:lnTo>
                    <a:lnTo>
                      <a:pt x="95" y="84"/>
                    </a:lnTo>
                    <a:lnTo>
                      <a:pt x="101" y="97"/>
                    </a:lnTo>
                    <a:lnTo>
                      <a:pt x="76" y="97"/>
                    </a:lnTo>
                    <a:lnTo>
                      <a:pt x="55" y="100"/>
                    </a:lnTo>
                    <a:lnTo>
                      <a:pt x="32" y="106"/>
                    </a:lnTo>
                    <a:lnTo>
                      <a:pt x="11" y="108"/>
                    </a:lnTo>
                    <a:lnTo>
                      <a:pt x="17" y="94"/>
                    </a:lnTo>
                    <a:lnTo>
                      <a:pt x="15" y="85"/>
                    </a:lnTo>
                    <a:lnTo>
                      <a:pt x="0" y="78"/>
                    </a:lnTo>
                    <a:lnTo>
                      <a:pt x="0" y="59"/>
                    </a:lnTo>
                    <a:lnTo>
                      <a:pt x="5" y="52"/>
                    </a:lnTo>
                    <a:lnTo>
                      <a:pt x="9" y="34"/>
                    </a:lnTo>
                    <a:lnTo>
                      <a:pt x="6" y="13"/>
                    </a:lnTo>
                    <a:lnTo>
                      <a:pt x="23" y="10"/>
                    </a:lnTo>
                    <a:lnTo>
                      <a:pt x="32" y="1"/>
                    </a:lnTo>
                    <a:moveTo>
                      <a:pt x="32" y="0"/>
                    </a:moveTo>
                    <a:lnTo>
                      <a:pt x="32" y="1"/>
                    </a:lnTo>
                    <a:lnTo>
                      <a:pt x="22" y="10"/>
                    </a:lnTo>
                    <a:lnTo>
                      <a:pt x="6" y="12"/>
                    </a:lnTo>
                    <a:lnTo>
                      <a:pt x="6" y="12"/>
                    </a:lnTo>
                    <a:lnTo>
                      <a:pt x="6" y="13"/>
                    </a:lnTo>
                    <a:lnTo>
                      <a:pt x="9" y="34"/>
                    </a:lnTo>
                    <a:lnTo>
                      <a:pt x="4" y="52"/>
                    </a:lnTo>
                    <a:lnTo>
                      <a:pt x="0" y="59"/>
                    </a:lnTo>
                    <a:lnTo>
                      <a:pt x="0" y="59"/>
                    </a:lnTo>
                    <a:lnTo>
                      <a:pt x="0" y="59"/>
                    </a:lnTo>
                    <a:lnTo>
                      <a:pt x="0" y="78"/>
                    </a:lnTo>
                    <a:lnTo>
                      <a:pt x="0" y="78"/>
                    </a:lnTo>
                    <a:lnTo>
                      <a:pt x="0" y="78"/>
                    </a:lnTo>
                    <a:lnTo>
                      <a:pt x="15" y="85"/>
                    </a:lnTo>
                    <a:lnTo>
                      <a:pt x="16" y="94"/>
                    </a:lnTo>
                    <a:lnTo>
                      <a:pt x="10" y="108"/>
                    </a:lnTo>
                    <a:lnTo>
                      <a:pt x="10" y="109"/>
                    </a:lnTo>
                    <a:lnTo>
                      <a:pt x="11" y="109"/>
                    </a:lnTo>
                    <a:lnTo>
                      <a:pt x="32" y="106"/>
                    </a:lnTo>
                    <a:lnTo>
                      <a:pt x="55" y="101"/>
                    </a:lnTo>
                    <a:lnTo>
                      <a:pt x="76" y="98"/>
                    </a:lnTo>
                    <a:lnTo>
                      <a:pt x="101" y="98"/>
                    </a:lnTo>
                    <a:lnTo>
                      <a:pt x="102" y="98"/>
                    </a:lnTo>
                    <a:lnTo>
                      <a:pt x="102" y="97"/>
                    </a:lnTo>
                    <a:lnTo>
                      <a:pt x="95" y="84"/>
                    </a:lnTo>
                    <a:lnTo>
                      <a:pt x="92" y="73"/>
                    </a:lnTo>
                    <a:lnTo>
                      <a:pt x="106" y="47"/>
                    </a:lnTo>
                    <a:lnTo>
                      <a:pt x="107" y="47"/>
                    </a:lnTo>
                    <a:lnTo>
                      <a:pt x="107" y="47"/>
                    </a:lnTo>
                    <a:lnTo>
                      <a:pt x="107" y="39"/>
                    </a:lnTo>
                    <a:lnTo>
                      <a:pt x="107" y="39"/>
                    </a:lnTo>
                    <a:lnTo>
                      <a:pt x="106" y="39"/>
                    </a:lnTo>
                    <a:lnTo>
                      <a:pt x="97" y="15"/>
                    </a:lnTo>
                    <a:lnTo>
                      <a:pt x="97" y="15"/>
                    </a:lnTo>
                    <a:lnTo>
                      <a:pt x="97" y="15"/>
                    </a:lnTo>
                    <a:lnTo>
                      <a:pt x="77" y="15"/>
                    </a:lnTo>
                    <a:lnTo>
                      <a:pt x="77" y="15"/>
                    </a:lnTo>
                    <a:lnTo>
                      <a:pt x="77" y="15"/>
                    </a:lnTo>
                    <a:lnTo>
                      <a:pt x="68" y="22"/>
                    </a:lnTo>
                    <a:lnTo>
                      <a:pt x="54" y="10"/>
                    </a:lnTo>
                    <a:lnTo>
                      <a:pt x="54" y="10"/>
                    </a:lnTo>
                    <a:lnTo>
                      <a:pt x="54" y="10"/>
                    </a:lnTo>
                    <a:lnTo>
                      <a:pt x="43" y="9"/>
                    </a:lnTo>
                    <a:lnTo>
                      <a:pt x="32" y="1"/>
                    </a:lnTo>
                    <a:lnTo>
                      <a:pt x="32" y="0"/>
                    </a:lnTo>
                    <a:lnTo>
                      <a:pt x="3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7" name="Google Shape;1177;p14"/>
              <p:cNvSpPr/>
              <p:nvPr/>
            </p:nvSpPr>
            <p:spPr>
              <a:xfrm>
                <a:off x="3133" y="2113"/>
                <a:ext cx="126" cy="192"/>
              </a:xfrm>
              <a:custGeom>
                <a:rect b="b" l="l" r="r" t="t"/>
                <a:pathLst>
                  <a:path extrusionOk="0" h="192" w="126">
                    <a:moveTo>
                      <a:pt x="103" y="185"/>
                    </a:moveTo>
                    <a:lnTo>
                      <a:pt x="77" y="185"/>
                    </a:lnTo>
                    <a:lnTo>
                      <a:pt x="51" y="186"/>
                    </a:lnTo>
                    <a:lnTo>
                      <a:pt x="24" y="186"/>
                    </a:lnTo>
                    <a:lnTo>
                      <a:pt x="24" y="170"/>
                    </a:lnTo>
                    <a:lnTo>
                      <a:pt x="14" y="159"/>
                    </a:lnTo>
                    <a:lnTo>
                      <a:pt x="0" y="149"/>
                    </a:lnTo>
                    <a:lnTo>
                      <a:pt x="6" y="128"/>
                    </a:lnTo>
                    <a:lnTo>
                      <a:pt x="27" y="103"/>
                    </a:lnTo>
                    <a:lnTo>
                      <a:pt x="40" y="103"/>
                    </a:lnTo>
                    <a:lnTo>
                      <a:pt x="50" y="113"/>
                    </a:lnTo>
                    <a:lnTo>
                      <a:pt x="60" y="104"/>
                    </a:lnTo>
                    <a:lnTo>
                      <a:pt x="68" y="74"/>
                    </a:lnTo>
                    <a:lnTo>
                      <a:pt x="79" y="63"/>
                    </a:lnTo>
                    <a:lnTo>
                      <a:pt x="92" y="39"/>
                    </a:lnTo>
                    <a:lnTo>
                      <a:pt x="101" y="35"/>
                    </a:lnTo>
                    <a:lnTo>
                      <a:pt x="98" y="8"/>
                    </a:lnTo>
                    <a:lnTo>
                      <a:pt x="97" y="0"/>
                    </a:lnTo>
                    <a:lnTo>
                      <a:pt x="104" y="1"/>
                    </a:lnTo>
                    <a:lnTo>
                      <a:pt x="120" y="22"/>
                    </a:lnTo>
                    <a:lnTo>
                      <a:pt x="120" y="52"/>
                    </a:lnTo>
                    <a:lnTo>
                      <a:pt x="100" y="57"/>
                    </a:lnTo>
                    <a:lnTo>
                      <a:pt x="97" y="67"/>
                    </a:lnTo>
                    <a:lnTo>
                      <a:pt x="114" y="78"/>
                    </a:lnTo>
                    <a:lnTo>
                      <a:pt x="126" y="97"/>
                    </a:lnTo>
                    <a:lnTo>
                      <a:pt x="105" y="127"/>
                    </a:lnTo>
                    <a:lnTo>
                      <a:pt x="105" y="138"/>
                    </a:lnTo>
                    <a:lnTo>
                      <a:pt x="126" y="177"/>
                    </a:lnTo>
                    <a:lnTo>
                      <a:pt x="112" y="192"/>
                    </a:lnTo>
                    <a:lnTo>
                      <a:pt x="103" y="18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8" name="Google Shape;1178;p14"/>
              <p:cNvSpPr/>
              <p:nvPr/>
            </p:nvSpPr>
            <p:spPr>
              <a:xfrm>
                <a:off x="3133" y="2113"/>
                <a:ext cx="126" cy="192"/>
              </a:xfrm>
              <a:custGeom>
                <a:rect b="b" l="l" r="r" t="t"/>
                <a:pathLst>
                  <a:path extrusionOk="0" h="192" w="126">
                    <a:moveTo>
                      <a:pt x="97" y="0"/>
                    </a:moveTo>
                    <a:lnTo>
                      <a:pt x="104" y="1"/>
                    </a:lnTo>
                    <a:lnTo>
                      <a:pt x="120" y="22"/>
                    </a:lnTo>
                    <a:lnTo>
                      <a:pt x="119" y="52"/>
                    </a:lnTo>
                    <a:lnTo>
                      <a:pt x="100" y="57"/>
                    </a:lnTo>
                    <a:lnTo>
                      <a:pt x="97" y="67"/>
                    </a:lnTo>
                    <a:lnTo>
                      <a:pt x="114" y="78"/>
                    </a:lnTo>
                    <a:lnTo>
                      <a:pt x="126" y="97"/>
                    </a:lnTo>
                    <a:lnTo>
                      <a:pt x="105" y="127"/>
                    </a:lnTo>
                    <a:lnTo>
                      <a:pt x="105" y="138"/>
                    </a:lnTo>
                    <a:lnTo>
                      <a:pt x="126" y="177"/>
                    </a:lnTo>
                    <a:lnTo>
                      <a:pt x="112" y="192"/>
                    </a:lnTo>
                    <a:lnTo>
                      <a:pt x="103" y="185"/>
                    </a:lnTo>
                    <a:lnTo>
                      <a:pt x="77" y="185"/>
                    </a:lnTo>
                    <a:lnTo>
                      <a:pt x="51" y="186"/>
                    </a:lnTo>
                    <a:lnTo>
                      <a:pt x="24" y="186"/>
                    </a:lnTo>
                    <a:lnTo>
                      <a:pt x="24" y="170"/>
                    </a:lnTo>
                    <a:lnTo>
                      <a:pt x="14" y="159"/>
                    </a:lnTo>
                    <a:lnTo>
                      <a:pt x="0" y="149"/>
                    </a:lnTo>
                    <a:lnTo>
                      <a:pt x="6" y="128"/>
                    </a:lnTo>
                    <a:lnTo>
                      <a:pt x="27" y="104"/>
                    </a:lnTo>
                    <a:lnTo>
                      <a:pt x="40" y="104"/>
                    </a:lnTo>
                    <a:lnTo>
                      <a:pt x="50" y="114"/>
                    </a:lnTo>
                    <a:lnTo>
                      <a:pt x="60" y="104"/>
                    </a:lnTo>
                    <a:lnTo>
                      <a:pt x="68" y="74"/>
                    </a:lnTo>
                    <a:lnTo>
                      <a:pt x="79" y="63"/>
                    </a:lnTo>
                    <a:lnTo>
                      <a:pt x="92" y="39"/>
                    </a:lnTo>
                    <a:lnTo>
                      <a:pt x="101" y="35"/>
                    </a:lnTo>
                    <a:lnTo>
                      <a:pt x="99" y="8"/>
                    </a:lnTo>
                    <a:lnTo>
                      <a:pt x="97" y="0"/>
                    </a:lnTo>
                    <a:close/>
                    <a:moveTo>
                      <a:pt x="97" y="0"/>
                    </a:moveTo>
                    <a:lnTo>
                      <a:pt x="97" y="0"/>
                    </a:lnTo>
                    <a:lnTo>
                      <a:pt x="98" y="8"/>
                    </a:lnTo>
                    <a:lnTo>
                      <a:pt x="101" y="34"/>
                    </a:lnTo>
                    <a:lnTo>
                      <a:pt x="92" y="39"/>
                    </a:lnTo>
                    <a:lnTo>
                      <a:pt x="92" y="39"/>
                    </a:lnTo>
                    <a:lnTo>
                      <a:pt x="92" y="39"/>
                    </a:lnTo>
                    <a:lnTo>
                      <a:pt x="78" y="63"/>
                    </a:lnTo>
                    <a:lnTo>
                      <a:pt x="68" y="74"/>
                    </a:lnTo>
                    <a:lnTo>
                      <a:pt x="68" y="74"/>
                    </a:lnTo>
                    <a:lnTo>
                      <a:pt x="68" y="74"/>
                    </a:lnTo>
                    <a:lnTo>
                      <a:pt x="60" y="104"/>
                    </a:lnTo>
                    <a:lnTo>
                      <a:pt x="50" y="113"/>
                    </a:lnTo>
                    <a:lnTo>
                      <a:pt x="40" y="103"/>
                    </a:lnTo>
                    <a:lnTo>
                      <a:pt x="40" y="103"/>
                    </a:lnTo>
                    <a:lnTo>
                      <a:pt x="40" y="103"/>
                    </a:lnTo>
                    <a:lnTo>
                      <a:pt x="27" y="103"/>
                    </a:lnTo>
                    <a:lnTo>
                      <a:pt x="27" y="103"/>
                    </a:lnTo>
                    <a:lnTo>
                      <a:pt x="27" y="103"/>
                    </a:lnTo>
                    <a:lnTo>
                      <a:pt x="6" y="128"/>
                    </a:lnTo>
                    <a:lnTo>
                      <a:pt x="6" y="128"/>
                    </a:lnTo>
                    <a:lnTo>
                      <a:pt x="6" y="128"/>
                    </a:lnTo>
                    <a:lnTo>
                      <a:pt x="0" y="149"/>
                    </a:lnTo>
                    <a:lnTo>
                      <a:pt x="0" y="149"/>
                    </a:lnTo>
                    <a:lnTo>
                      <a:pt x="0" y="150"/>
                    </a:lnTo>
                    <a:lnTo>
                      <a:pt x="13" y="159"/>
                    </a:lnTo>
                    <a:lnTo>
                      <a:pt x="24" y="171"/>
                    </a:lnTo>
                    <a:lnTo>
                      <a:pt x="24" y="186"/>
                    </a:lnTo>
                    <a:lnTo>
                      <a:pt x="24" y="186"/>
                    </a:lnTo>
                    <a:lnTo>
                      <a:pt x="24" y="186"/>
                    </a:lnTo>
                    <a:lnTo>
                      <a:pt x="51" y="186"/>
                    </a:lnTo>
                    <a:lnTo>
                      <a:pt x="77" y="186"/>
                    </a:lnTo>
                    <a:lnTo>
                      <a:pt x="103" y="185"/>
                    </a:lnTo>
                    <a:lnTo>
                      <a:pt x="112" y="192"/>
                    </a:lnTo>
                    <a:lnTo>
                      <a:pt x="112" y="192"/>
                    </a:lnTo>
                    <a:lnTo>
                      <a:pt x="112" y="192"/>
                    </a:lnTo>
                    <a:lnTo>
                      <a:pt x="126" y="177"/>
                    </a:lnTo>
                    <a:lnTo>
                      <a:pt x="126" y="177"/>
                    </a:lnTo>
                    <a:lnTo>
                      <a:pt x="126" y="177"/>
                    </a:lnTo>
                    <a:lnTo>
                      <a:pt x="105" y="138"/>
                    </a:lnTo>
                    <a:lnTo>
                      <a:pt x="105" y="127"/>
                    </a:lnTo>
                    <a:lnTo>
                      <a:pt x="126" y="97"/>
                    </a:lnTo>
                    <a:lnTo>
                      <a:pt x="126" y="97"/>
                    </a:lnTo>
                    <a:lnTo>
                      <a:pt x="126" y="97"/>
                    </a:lnTo>
                    <a:lnTo>
                      <a:pt x="114" y="78"/>
                    </a:lnTo>
                    <a:lnTo>
                      <a:pt x="114" y="78"/>
                    </a:lnTo>
                    <a:lnTo>
                      <a:pt x="114" y="78"/>
                    </a:lnTo>
                    <a:lnTo>
                      <a:pt x="98" y="67"/>
                    </a:lnTo>
                    <a:lnTo>
                      <a:pt x="100" y="58"/>
                    </a:lnTo>
                    <a:lnTo>
                      <a:pt x="120" y="52"/>
                    </a:lnTo>
                    <a:lnTo>
                      <a:pt x="120" y="52"/>
                    </a:lnTo>
                    <a:lnTo>
                      <a:pt x="120" y="52"/>
                    </a:lnTo>
                    <a:lnTo>
                      <a:pt x="120" y="22"/>
                    </a:lnTo>
                    <a:lnTo>
                      <a:pt x="120" y="22"/>
                    </a:lnTo>
                    <a:lnTo>
                      <a:pt x="120" y="22"/>
                    </a:lnTo>
                    <a:lnTo>
                      <a:pt x="105" y="1"/>
                    </a:lnTo>
                    <a:lnTo>
                      <a:pt x="105" y="1"/>
                    </a:lnTo>
                    <a:lnTo>
                      <a:pt x="104" y="1"/>
                    </a:lnTo>
                    <a:lnTo>
                      <a:pt x="97" y="0"/>
                    </a:lnTo>
                    <a:lnTo>
                      <a:pt x="97" y="0"/>
                    </a:lnTo>
                    <a:lnTo>
                      <a:pt x="9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9" name="Google Shape;1179;p14"/>
              <p:cNvSpPr/>
              <p:nvPr/>
            </p:nvSpPr>
            <p:spPr>
              <a:xfrm>
                <a:off x="3133" y="2113"/>
                <a:ext cx="126" cy="192"/>
              </a:xfrm>
              <a:custGeom>
                <a:rect b="b" l="l" r="r" t="t"/>
                <a:pathLst>
                  <a:path extrusionOk="0" h="192" w="126">
                    <a:moveTo>
                      <a:pt x="97" y="0"/>
                    </a:moveTo>
                    <a:lnTo>
                      <a:pt x="104" y="1"/>
                    </a:lnTo>
                    <a:lnTo>
                      <a:pt x="120" y="22"/>
                    </a:lnTo>
                    <a:lnTo>
                      <a:pt x="119" y="52"/>
                    </a:lnTo>
                    <a:lnTo>
                      <a:pt x="100" y="57"/>
                    </a:lnTo>
                    <a:lnTo>
                      <a:pt x="97" y="67"/>
                    </a:lnTo>
                    <a:lnTo>
                      <a:pt x="114" y="78"/>
                    </a:lnTo>
                    <a:lnTo>
                      <a:pt x="126" y="97"/>
                    </a:lnTo>
                    <a:lnTo>
                      <a:pt x="105" y="127"/>
                    </a:lnTo>
                    <a:lnTo>
                      <a:pt x="105" y="138"/>
                    </a:lnTo>
                    <a:lnTo>
                      <a:pt x="126" y="177"/>
                    </a:lnTo>
                    <a:lnTo>
                      <a:pt x="112" y="192"/>
                    </a:lnTo>
                    <a:lnTo>
                      <a:pt x="103" y="185"/>
                    </a:lnTo>
                    <a:lnTo>
                      <a:pt x="77" y="185"/>
                    </a:lnTo>
                    <a:lnTo>
                      <a:pt x="51" y="186"/>
                    </a:lnTo>
                    <a:lnTo>
                      <a:pt x="24" y="186"/>
                    </a:lnTo>
                    <a:lnTo>
                      <a:pt x="24" y="170"/>
                    </a:lnTo>
                    <a:lnTo>
                      <a:pt x="14" y="159"/>
                    </a:lnTo>
                    <a:lnTo>
                      <a:pt x="0" y="149"/>
                    </a:lnTo>
                    <a:lnTo>
                      <a:pt x="6" y="128"/>
                    </a:lnTo>
                    <a:lnTo>
                      <a:pt x="27" y="104"/>
                    </a:lnTo>
                    <a:lnTo>
                      <a:pt x="40" y="104"/>
                    </a:lnTo>
                    <a:lnTo>
                      <a:pt x="50" y="114"/>
                    </a:lnTo>
                    <a:lnTo>
                      <a:pt x="60" y="104"/>
                    </a:lnTo>
                    <a:lnTo>
                      <a:pt x="68" y="74"/>
                    </a:lnTo>
                    <a:lnTo>
                      <a:pt x="79" y="63"/>
                    </a:lnTo>
                    <a:lnTo>
                      <a:pt x="92" y="39"/>
                    </a:lnTo>
                    <a:lnTo>
                      <a:pt x="101" y="35"/>
                    </a:lnTo>
                    <a:lnTo>
                      <a:pt x="99" y="8"/>
                    </a:lnTo>
                    <a:lnTo>
                      <a:pt x="97" y="0"/>
                    </a:lnTo>
                    <a:moveTo>
                      <a:pt x="97" y="0"/>
                    </a:moveTo>
                    <a:lnTo>
                      <a:pt x="97" y="0"/>
                    </a:lnTo>
                    <a:lnTo>
                      <a:pt x="98" y="8"/>
                    </a:lnTo>
                    <a:lnTo>
                      <a:pt x="101" y="34"/>
                    </a:lnTo>
                    <a:lnTo>
                      <a:pt x="92" y="39"/>
                    </a:lnTo>
                    <a:lnTo>
                      <a:pt x="92" y="39"/>
                    </a:lnTo>
                    <a:lnTo>
                      <a:pt x="92" y="39"/>
                    </a:lnTo>
                    <a:lnTo>
                      <a:pt x="78" y="63"/>
                    </a:lnTo>
                    <a:lnTo>
                      <a:pt x="68" y="74"/>
                    </a:lnTo>
                    <a:lnTo>
                      <a:pt x="68" y="74"/>
                    </a:lnTo>
                    <a:lnTo>
                      <a:pt x="68" y="74"/>
                    </a:lnTo>
                    <a:lnTo>
                      <a:pt x="60" y="104"/>
                    </a:lnTo>
                    <a:lnTo>
                      <a:pt x="50" y="113"/>
                    </a:lnTo>
                    <a:lnTo>
                      <a:pt x="40" y="103"/>
                    </a:lnTo>
                    <a:lnTo>
                      <a:pt x="40" y="103"/>
                    </a:lnTo>
                    <a:lnTo>
                      <a:pt x="40" y="103"/>
                    </a:lnTo>
                    <a:lnTo>
                      <a:pt x="27" y="103"/>
                    </a:lnTo>
                    <a:lnTo>
                      <a:pt x="27" y="103"/>
                    </a:lnTo>
                    <a:lnTo>
                      <a:pt x="27" y="103"/>
                    </a:lnTo>
                    <a:lnTo>
                      <a:pt x="6" y="128"/>
                    </a:lnTo>
                    <a:lnTo>
                      <a:pt x="6" y="128"/>
                    </a:lnTo>
                    <a:lnTo>
                      <a:pt x="6" y="128"/>
                    </a:lnTo>
                    <a:lnTo>
                      <a:pt x="0" y="149"/>
                    </a:lnTo>
                    <a:lnTo>
                      <a:pt x="0" y="149"/>
                    </a:lnTo>
                    <a:lnTo>
                      <a:pt x="0" y="150"/>
                    </a:lnTo>
                    <a:lnTo>
                      <a:pt x="13" y="159"/>
                    </a:lnTo>
                    <a:lnTo>
                      <a:pt x="24" y="171"/>
                    </a:lnTo>
                    <a:lnTo>
                      <a:pt x="24" y="186"/>
                    </a:lnTo>
                    <a:lnTo>
                      <a:pt x="24" y="186"/>
                    </a:lnTo>
                    <a:lnTo>
                      <a:pt x="24" y="186"/>
                    </a:lnTo>
                    <a:lnTo>
                      <a:pt x="51" y="186"/>
                    </a:lnTo>
                    <a:lnTo>
                      <a:pt x="77" y="186"/>
                    </a:lnTo>
                    <a:lnTo>
                      <a:pt x="103" y="185"/>
                    </a:lnTo>
                    <a:lnTo>
                      <a:pt x="112" y="192"/>
                    </a:lnTo>
                    <a:lnTo>
                      <a:pt x="112" y="192"/>
                    </a:lnTo>
                    <a:lnTo>
                      <a:pt x="112" y="192"/>
                    </a:lnTo>
                    <a:lnTo>
                      <a:pt x="126" y="177"/>
                    </a:lnTo>
                    <a:lnTo>
                      <a:pt x="126" y="177"/>
                    </a:lnTo>
                    <a:lnTo>
                      <a:pt x="126" y="177"/>
                    </a:lnTo>
                    <a:lnTo>
                      <a:pt x="105" y="138"/>
                    </a:lnTo>
                    <a:lnTo>
                      <a:pt x="105" y="127"/>
                    </a:lnTo>
                    <a:lnTo>
                      <a:pt x="126" y="97"/>
                    </a:lnTo>
                    <a:lnTo>
                      <a:pt x="126" y="97"/>
                    </a:lnTo>
                    <a:lnTo>
                      <a:pt x="126" y="97"/>
                    </a:lnTo>
                    <a:lnTo>
                      <a:pt x="114" y="78"/>
                    </a:lnTo>
                    <a:lnTo>
                      <a:pt x="114" y="78"/>
                    </a:lnTo>
                    <a:lnTo>
                      <a:pt x="114" y="78"/>
                    </a:lnTo>
                    <a:lnTo>
                      <a:pt x="98" y="67"/>
                    </a:lnTo>
                    <a:lnTo>
                      <a:pt x="100" y="58"/>
                    </a:lnTo>
                    <a:lnTo>
                      <a:pt x="120" y="52"/>
                    </a:lnTo>
                    <a:lnTo>
                      <a:pt x="120" y="52"/>
                    </a:lnTo>
                    <a:lnTo>
                      <a:pt x="120" y="52"/>
                    </a:lnTo>
                    <a:lnTo>
                      <a:pt x="120" y="22"/>
                    </a:lnTo>
                    <a:lnTo>
                      <a:pt x="120" y="22"/>
                    </a:lnTo>
                    <a:lnTo>
                      <a:pt x="120" y="22"/>
                    </a:lnTo>
                    <a:lnTo>
                      <a:pt x="105" y="1"/>
                    </a:lnTo>
                    <a:lnTo>
                      <a:pt x="105" y="1"/>
                    </a:lnTo>
                    <a:lnTo>
                      <a:pt x="104" y="1"/>
                    </a:lnTo>
                    <a:lnTo>
                      <a:pt x="97" y="0"/>
                    </a:lnTo>
                    <a:lnTo>
                      <a:pt x="97" y="0"/>
                    </a:lnTo>
                    <a:lnTo>
                      <a:pt x="9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0" name="Google Shape;1180;p14"/>
              <p:cNvSpPr/>
              <p:nvPr/>
            </p:nvSpPr>
            <p:spPr>
              <a:xfrm>
                <a:off x="3238" y="2136"/>
                <a:ext cx="228" cy="155"/>
              </a:xfrm>
              <a:custGeom>
                <a:rect b="b" l="l" r="r" t="t"/>
                <a:pathLst>
                  <a:path extrusionOk="0" h="155" w="228">
                    <a:moveTo>
                      <a:pt x="0" y="115"/>
                    </a:moveTo>
                    <a:lnTo>
                      <a:pt x="0" y="104"/>
                    </a:lnTo>
                    <a:lnTo>
                      <a:pt x="20" y="74"/>
                    </a:lnTo>
                    <a:lnTo>
                      <a:pt x="73" y="66"/>
                    </a:lnTo>
                    <a:lnTo>
                      <a:pt x="83" y="48"/>
                    </a:lnTo>
                    <a:lnTo>
                      <a:pt x="104" y="48"/>
                    </a:lnTo>
                    <a:lnTo>
                      <a:pt x="128" y="24"/>
                    </a:lnTo>
                    <a:lnTo>
                      <a:pt x="133" y="7"/>
                    </a:lnTo>
                    <a:lnTo>
                      <a:pt x="143" y="0"/>
                    </a:lnTo>
                    <a:lnTo>
                      <a:pt x="156" y="9"/>
                    </a:lnTo>
                    <a:lnTo>
                      <a:pt x="157" y="15"/>
                    </a:lnTo>
                    <a:lnTo>
                      <a:pt x="155" y="20"/>
                    </a:lnTo>
                    <a:lnTo>
                      <a:pt x="165" y="33"/>
                    </a:lnTo>
                    <a:lnTo>
                      <a:pt x="163" y="53"/>
                    </a:lnTo>
                    <a:lnTo>
                      <a:pt x="173" y="57"/>
                    </a:lnTo>
                    <a:lnTo>
                      <a:pt x="180" y="66"/>
                    </a:lnTo>
                    <a:lnTo>
                      <a:pt x="188" y="68"/>
                    </a:lnTo>
                    <a:lnTo>
                      <a:pt x="202" y="81"/>
                    </a:lnTo>
                    <a:lnTo>
                      <a:pt x="204" y="93"/>
                    </a:lnTo>
                    <a:lnTo>
                      <a:pt x="222" y="105"/>
                    </a:lnTo>
                    <a:lnTo>
                      <a:pt x="228" y="113"/>
                    </a:lnTo>
                    <a:lnTo>
                      <a:pt x="196" y="111"/>
                    </a:lnTo>
                    <a:lnTo>
                      <a:pt x="154" y="126"/>
                    </a:lnTo>
                    <a:lnTo>
                      <a:pt x="137" y="132"/>
                    </a:lnTo>
                    <a:lnTo>
                      <a:pt x="113" y="126"/>
                    </a:lnTo>
                    <a:lnTo>
                      <a:pt x="98" y="116"/>
                    </a:lnTo>
                    <a:lnTo>
                      <a:pt x="71" y="121"/>
                    </a:lnTo>
                    <a:lnTo>
                      <a:pt x="69" y="137"/>
                    </a:lnTo>
                    <a:lnTo>
                      <a:pt x="58" y="139"/>
                    </a:lnTo>
                    <a:lnTo>
                      <a:pt x="40" y="138"/>
                    </a:lnTo>
                    <a:lnTo>
                      <a:pt x="29" y="142"/>
                    </a:lnTo>
                    <a:lnTo>
                      <a:pt x="20" y="155"/>
                    </a:lnTo>
                    <a:lnTo>
                      <a:pt x="0" y="11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1" name="Google Shape;1181;p14"/>
              <p:cNvSpPr/>
              <p:nvPr/>
            </p:nvSpPr>
            <p:spPr>
              <a:xfrm>
                <a:off x="3238" y="2136"/>
                <a:ext cx="228" cy="155"/>
              </a:xfrm>
              <a:custGeom>
                <a:rect b="b" l="l" r="r" t="t"/>
                <a:pathLst>
                  <a:path extrusionOk="0" h="155" w="228">
                    <a:moveTo>
                      <a:pt x="143" y="1"/>
                    </a:moveTo>
                    <a:lnTo>
                      <a:pt x="155" y="9"/>
                    </a:lnTo>
                    <a:lnTo>
                      <a:pt x="157" y="15"/>
                    </a:lnTo>
                    <a:lnTo>
                      <a:pt x="155" y="20"/>
                    </a:lnTo>
                    <a:lnTo>
                      <a:pt x="164" y="33"/>
                    </a:lnTo>
                    <a:lnTo>
                      <a:pt x="163" y="53"/>
                    </a:lnTo>
                    <a:lnTo>
                      <a:pt x="173" y="57"/>
                    </a:lnTo>
                    <a:lnTo>
                      <a:pt x="179" y="66"/>
                    </a:lnTo>
                    <a:lnTo>
                      <a:pt x="188" y="68"/>
                    </a:lnTo>
                    <a:lnTo>
                      <a:pt x="202" y="81"/>
                    </a:lnTo>
                    <a:lnTo>
                      <a:pt x="203" y="94"/>
                    </a:lnTo>
                    <a:lnTo>
                      <a:pt x="222" y="105"/>
                    </a:lnTo>
                    <a:lnTo>
                      <a:pt x="227" y="112"/>
                    </a:lnTo>
                    <a:lnTo>
                      <a:pt x="196" y="111"/>
                    </a:lnTo>
                    <a:lnTo>
                      <a:pt x="153" y="126"/>
                    </a:lnTo>
                    <a:lnTo>
                      <a:pt x="137" y="132"/>
                    </a:lnTo>
                    <a:lnTo>
                      <a:pt x="113" y="126"/>
                    </a:lnTo>
                    <a:lnTo>
                      <a:pt x="98" y="116"/>
                    </a:lnTo>
                    <a:lnTo>
                      <a:pt x="70" y="120"/>
                    </a:lnTo>
                    <a:lnTo>
                      <a:pt x="69" y="137"/>
                    </a:lnTo>
                    <a:lnTo>
                      <a:pt x="58" y="139"/>
                    </a:lnTo>
                    <a:lnTo>
                      <a:pt x="40" y="137"/>
                    </a:lnTo>
                    <a:lnTo>
                      <a:pt x="29" y="142"/>
                    </a:lnTo>
                    <a:lnTo>
                      <a:pt x="21" y="154"/>
                    </a:lnTo>
                    <a:lnTo>
                      <a:pt x="0" y="115"/>
                    </a:lnTo>
                    <a:lnTo>
                      <a:pt x="0" y="104"/>
                    </a:lnTo>
                    <a:lnTo>
                      <a:pt x="21" y="74"/>
                    </a:lnTo>
                    <a:lnTo>
                      <a:pt x="73" y="66"/>
                    </a:lnTo>
                    <a:lnTo>
                      <a:pt x="83" y="48"/>
                    </a:lnTo>
                    <a:lnTo>
                      <a:pt x="104" y="48"/>
                    </a:lnTo>
                    <a:lnTo>
                      <a:pt x="128" y="24"/>
                    </a:lnTo>
                    <a:lnTo>
                      <a:pt x="133" y="7"/>
                    </a:lnTo>
                    <a:lnTo>
                      <a:pt x="143" y="1"/>
                    </a:lnTo>
                    <a:close/>
                    <a:moveTo>
                      <a:pt x="143" y="0"/>
                    </a:moveTo>
                    <a:lnTo>
                      <a:pt x="143" y="0"/>
                    </a:lnTo>
                    <a:lnTo>
                      <a:pt x="133" y="7"/>
                    </a:lnTo>
                    <a:lnTo>
                      <a:pt x="133" y="7"/>
                    </a:lnTo>
                    <a:lnTo>
                      <a:pt x="133" y="7"/>
                    </a:lnTo>
                    <a:lnTo>
                      <a:pt x="128" y="24"/>
                    </a:lnTo>
                    <a:lnTo>
                      <a:pt x="104" y="48"/>
                    </a:lnTo>
                    <a:lnTo>
                      <a:pt x="83" y="48"/>
                    </a:lnTo>
                    <a:lnTo>
                      <a:pt x="82" y="48"/>
                    </a:lnTo>
                    <a:lnTo>
                      <a:pt x="82" y="48"/>
                    </a:lnTo>
                    <a:lnTo>
                      <a:pt x="73" y="66"/>
                    </a:lnTo>
                    <a:lnTo>
                      <a:pt x="20" y="74"/>
                    </a:lnTo>
                    <a:lnTo>
                      <a:pt x="20" y="74"/>
                    </a:lnTo>
                    <a:lnTo>
                      <a:pt x="20" y="74"/>
                    </a:lnTo>
                    <a:lnTo>
                      <a:pt x="0" y="103"/>
                    </a:lnTo>
                    <a:lnTo>
                      <a:pt x="0" y="103"/>
                    </a:lnTo>
                    <a:lnTo>
                      <a:pt x="0" y="104"/>
                    </a:lnTo>
                    <a:lnTo>
                      <a:pt x="0" y="115"/>
                    </a:lnTo>
                    <a:lnTo>
                      <a:pt x="0" y="115"/>
                    </a:lnTo>
                    <a:lnTo>
                      <a:pt x="0" y="115"/>
                    </a:lnTo>
                    <a:lnTo>
                      <a:pt x="20" y="154"/>
                    </a:lnTo>
                    <a:lnTo>
                      <a:pt x="20" y="155"/>
                    </a:lnTo>
                    <a:lnTo>
                      <a:pt x="21" y="154"/>
                    </a:lnTo>
                    <a:lnTo>
                      <a:pt x="29" y="142"/>
                    </a:lnTo>
                    <a:lnTo>
                      <a:pt x="40" y="138"/>
                    </a:lnTo>
                    <a:lnTo>
                      <a:pt x="58" y="139"/>
                    </a:lnTo>
                    <a:lnTo>
                      <a:pt x="58" y="139"/>
                    </a:lnTo>
                    <a:lnTo>
                      <a:pt x="58" y="139"/>
                    </a:lnTo>
                    <a:lnTo>
                      <a:pt x="69" y="138"/>
                    </a:lnTo>
                    <a:lnTo>
                      <a:pt x="69" y="138"/>
                    </a:lnTo>
                    <a:lnTo>
                      <a:pt x="70" y="137"/>
                    </a:lnTo>
                    <a:lnTo>
                      <a:pt x="71" y="121"/>
                    </a:lnTo>
                    <a:lnTo>
                      <a:pt x="98" y="117"/>
                    </a:lnTo>
                    <a:lnTo>
                      <a:pt x="113" y="127"/>
                    </a:lnTo>
                    <a:lnTo>
                      <a:pt x="113" y="127"/>
                    </a:lnTo>
                    <a:lnTo>
                      <a:pt x="113" y="127"/>
                    </a:lnTo>
                    <a:lnTo>
                      <a:pt x="137" y="132"/>
                    </a:lnTo>
                    <a:lnTo>
                      <a:pt x="137" y="132"/>
                    </a:lnTo>
                    <a:lnTo>
                      <a:pt x="137" y="132"/>
                    </a:lnTo>
                    <a:lnTo>
                      <a:pt x="154" y="127"/>
                    </a:lnTo>
                    <a:lnTo>
                      <a:pt x="196" y="111"/>
                    </a:lnTo>
                    <a:lnTo>
                      <a:pt x="227" y="113"/>
                    </a:lnTo>
                    <a:lnTo>
                      <a:pt x="228" y="113"/>
                    </a:lnTo>
                    <a:lnTo>
                      <a:pt x="227" y="112"/>
                    </a:lnTo>
                    <a:lnTo>
                      <a:pt x="222" y="105"/>
                    </a:lnTo>
                    <a:lnTo>
                      <a:pt x="222" y="105"/>
                    </a:lnTo>
                    <a:lnTo>
                      <a:pt x="222" y="105"/>
                    </a:lnTo>
                    <a:lnTo>
                      <a:pt x="204" y="93"/>
                    </a:lnTo>
                    <a:lnTo>
                      <a:pt x="202" y="81"/>
                    </a:lnTo>
                    <a:lnTo>
                      <a:pt x="202" y="81"/>
                    </a:lnTo>
                    <a:lnTo>
                      <a:pt x="202" y="81"/>
                    </a:lnTo>
                    <a:lnTo>
                      <a:pt x="189" y="68"/>
                    </a:lnTo>
                    <a:lnTo>
                      <a:pt x="189" y="68"/>
                    </a:lnTo>
                    <a:lnTo>
                      <a:pt x="188" y="68"/>
                    </a:lnTo>
                    <a:lnTo>
                      <a:pt x="180" y="66"/>
                    </a:lnTo>
                    <a:lnTo>
                      <a:pt x="174" y="57"/>
                    </a:lnTo>
                    <a:lnTo>
                      <a:pt x="174" y="56"/>
                    </a:lnTo>
                    <a:lnTo>
                      <a:pt x="173" y="56"/>
                    </a:lnTo>
                    <a:lnTo>
                      <a:pt x="163" y="52"/>
                    </a:lnTo>
                    <a:lnTo>
                      <a:pt x="165" y="33"/>
                    </a:lnTo>
                    <a:lnTo>
                      <a:pt x="165" y="33"/>
                    </a:lnTo>
                    <a:lnTo>
                      <a:pt x="165" y="33"/>
                    </a:lnTo>
                    <a:lnTo>
                      <a:pt x="155" y="20"/>
                    </a:lnTo>
                    <a:lnTo>
                      <a:pt x="157" y="15"/>
                    </a:lnTo>
                    <a:lnTo>
                      <a:pt x="157" y="15"/>
                    </a:lnTo>
                    <a:lnTo>
                      <a:pt x="157" y="15"/>
                    </a:lnTo>
                    <a:lnTo>
                      <a:pt x="156" y="9"/>
                    </a:lnTo>
                    <a:lnTo>
                      <a:pt x="156" y="9"/>
                    </a:lnTo>
                    <a:lnTo>
                      <a:pt x="156" y="9"/>
                    </a:lnTo>
                    <a:lnTo>
                      <a:pt x="143" y="0"/>
                    </a:lnTo>
                    <a:lnTo>
                      <a:pt x="143" y="0"/>
                    </a:lnTo>
                    <a:lnTo>
                      <a:pt x="14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2" name="Google Shape;1182;p14"/>
              <p:cNvSpPr/>
              <p:nvPr/>
            </p:nvSpPr>
            <p:spPr>
              <a:xfrm>
                <a:off x="3238" y="2136"/>
                <a:ext cx="228" cy="155"/>
              </a:xfrm>
              <a:custGeom>
                <a:rect b="b" l="l" r="r" t="t"/>
                <a:pathLst>
                  <a:path extrusionOk="0" h="155" w="228">
                    <a:moveTo>
                      <a:pt x="143" y="1"/>
                    </a:moveTo>
                    <a:lnTo>
                      <a:pt x="155" y="9"/>
                    </a:lnTo>
                    <a:lnTo>
                      <a:pt x="157" y="15"/>
                    </a:lnTo>
                    <a:lnTo>
                      <a:pt x="155" y="20"/>
                    </a:lnTo>
                    <a:lnTo>
                      <a:pt x="164" y="33"/>
                    </a:lnTo>
                    <a:lnTo>
                      <a:pt x="163" y="53"/>
                    </a:lnTo>
                    <a:lnTo>
                      <a:pt x="173" y="57"/>
                    </a:lnTo>
                    <a:lnTo>
                      <a:pt x="179" y="66"/>
                    </a:lnTo>
                    <a:lnTo>
                      <a:pt x="188" y="68"/>
                    </a:lnTo>
                    <a:lnTo>
                      <a:pt x="202" y="81"/>
                    </a:lnTo>
                    <a:lnTo>
                      <a:pt x="203" y="94"/>
                    </a:lnTo>
                    <a:lnTo>
                      <a:pt x="222" y="105"/>
                    </a:lnTo>
                    <a:lnTo>
                      <a:pt x="227" y="112"/>
                    </a:lnTo>
                    <a:lnTo>
                      <a:pt x="196" y="111"/>
                    </a:lnTo>
                    <a:lnTo>
                      <a:pt x="153" y="126"/>
                    </a:lnTo>
                    <a:lnTo>
                      <a:pt x="137" y="132"/>
                    </a:lnTo>
                    <a:lnTo>
                      <a:pt x="113" y="126"/>
                    </a:lnTo>
                    <a:lnTo>
                      <a:pt x="98" y="116"/>
                    </a:lnTo>
                    <a:lnTo>
                      <a:pt x="70" y="120"/>
                    </a:lnTo>
                    <a:lnTo>
                      <a:pt x="69" y="137"/>
                    </a:lnTo>
                    <a:lnTo>
                      <a:pt x="58" y="139"/>
                    </a:lnTo>
                    <a:lnTo>
                      <a:pt x="40" y="137"/>
                    </a:lnTo>
                    <a:lnTo>
                      <a:pt x="29" y="142"/>
                    </a:lnTo>
                    <a:lnTo>
                      <a:pt x="21" y="154"/>
                    </a:lnTo>
                    <a:lnTo>
                      <a:pt x="0" y="115"/>
                    </a:lnTo>
                    <a:lnTo>
                      <a:pt x="0" y="104"/>
                    </a:lnTo>
                    <a:lnTo>
                      <a:pt x="21" y="74"/>
                    </a:lnTo>
                    <a:lnTo>
                      <a:pt x="73" y="66"/>
                    </a:lnTo>
                    <a:lnTo>
                      <a:pt x="83" y="48"/>
                    </a:lnTo>
                    <a:lnTo>
                      <a:pt x="104" y="48"/>
                    </a:lnTo>
                    <a:lnTo>
                      <a:pt x="128" y="24"/>
                    </a:lnTo>
                    <a:lnTo>
                      <a:pt x="133" y="7"/>
                    </a:lnTo>
                    <a:lnTo>
                      <a:pt x="143" y="1"/>
                    </a:lnTo>
                    <a:moveTo>
                      <a:pt x="143" y="0"/>
                    </a:moveTo>
                    <a:lnTo>
                      <a:pt x="143" y="0"/>
                    </a:lnTo>
                    <a:lnTo>
                      <a:pt x="133" y="7"/>
                    </a:lnTo>
                    <a:lnTo>
                      <a:pt x="133" y="7"/>
                    </a:lnTo>
                    <a:lnTo>
                      <a:pt x="133" y="7"/>
                    </a:lnTo>
                    <a:lnTo>
                      <a:pt x="128" y="24"/>
                    </a:lnTo>
                    <a:lnTo>
                      <a:pt x="104" y="48"/>
                    </a:lnTo>
                    <a:lnTo>
                      <a:pt x="83" y="48"/>
                    </a:lnTo>
                    <a:lnTo>
                      <a:pt x="82" y="48"/>
                    </a:lnTo>
                    <a:lnTo>
                      <a:pt x="82" y="48"/>
                    </a:lnTo>
                    <a:lnTo>
                      <a:pt x="73" y="66"/>
                    </a:lnTo>
                    <a:lnTo>
                      <a:pt x="20" y="74"/>
                    </a:lnTo>
                    <a:lnTo>
                      <a:pt x="20" y="74"/>
                    </a:lnTo>
                    <a:lnTo>
                      <a:pt x="20" y="74"/>
                    </a:lnTo>
                    <a:lnTo>
                      <a:pt x="0" y="103"/>
                    </a:lnTo>
                    <a:lnTo>
                      <a:pt x="0" y="103"/>
                    </a:lnTo>
                    <a:lnTo>
                      <a:pt x="0" y="104"/>
                    </a:lnTo>
                    <a:lnTo>
                      <a:pt x="0" y="115"/>
                    </a:lnTo>
                    <a:lnTo>
                      <a:pt x="0" y="115"/>
                    </a:lnTo>
                    <a:lnTo>
                      <a:pt x="0" y="115"/>
                    </a:lnTo>
                    <a:lnTo>
                      <a:pt x="20" y="154"/>
                    </a:lnTo>
                    <a:lnTo>
                      <a:pt x="20" y="155"/>
                    </a:lnTo>
                    <a:lnTo>
                      <a:pt x="21" y="154"/>
                    </a:lnTo>
                    <a:lnTo>
                      <a:pt x="29" y="142"/>
                    </a:lnTo>
                    <a:lnTo>
                      <a:pt x="40" y="138"/>
                    </a:lnTo>
                    <a:lnTo>
                      <a:pt x="58" y="139"/>
                    </a:lnTo>
                    <a:lnTo>
                      <a:pt x="58" y="139"/>
                    </a:lnTo>
                    <a:lnTo>
                      <a:pt x="58" y="139"/>
                    </a:lnTo>
                    <a:lnTo>
                      <a:pt x="69" y="138"/>
                    </a:lnTo>
                    <a:lnTo>
                      <a:pt x="69" y="138"/>
                    </a:lnTo>
                    <a:lnTo>
                      <a:pt x="70" y="137"/>
                    </a:lnTo>
                    <a:lnTo>
                      <a:pt x="71" y="121"/>
                    </a:lnTo>
                    <a:lnTo>
                      <a:pt x="98" y="117"/>
                    </a:lnTo>
                    <a:lnTo>
                      <a:pt x="113" y="127"/>
                    </a:lnTo>
                    <a:lnTo>
                      <a:pt x="113" y="127"/>
                    </a:lnTo>
                    <a:lnTo>
                      <a:pt x="113" y="127"/>
                    </a:lnTo>
                    <a:lnTo>
                      <a:pt x="137" y="132"/>
                    </a:lnTo>
                    <a:lnTo>
                      <a:pt x="137" y="132"/>
                    </a:lnTo>
                    <a:lnTo>
                      <a:pt x="137" y="132"/>
                    </a:lnTo>
                    <a:lnTo>
                      <a:pt x="154" y="127"/>
                    </a:lnTo>
                    <a:lnTo>
                      <a:pt x="196" y="111"/>
                    </a:lnTo>
                    <a:lnTo>
                      <a:pt x="227" y="113"/>
                    </a:lnTo>
                    <a:lnTo>
                      <a:pt x="228" y="113"/>
                    </a:lnTo>
                    <a:lnTo>
                      <a:pt x="227" y="112"/>
                    </a:lnTo>
                    <a:lnTo>
                      <a:pt x="222" y="105"/>
                    </a:lnTo>
                    <a:lnTo>
                      <a:pt x="222" y="105"/>
                    </a:lnTo>
                    <a:lnTo>
                      <a:pt x="222" y="105"/>
                    </a:lnTo>
                    <a:lnTo>
                      <a:pt x="204" y="93"/>
                    </a:lnTo>
                    <a:lnTo>
                      <a:pt x="202" y="81"/>
                    </a:lnTo>
                    <a:lnTo>
                      <a:pt x="202" y="81"/>
                    </a:lnTo>
                    <a:lnTo>
                      <a:pt x="202" y="81"/>
                    </a:lnTo>
                    <a:lnTo>
                      <a:pt x="189" y="68"/>
                    </a:lnTo>
                    <a:lnTo>
                      <a:pt x="189" y="68"/>
                    </a:lnTo>
                    <a:lnTo>
                      <a:pt x="188" y="68"/>
                    </a:lnTo>
                    <a:lnTo>
                      <a:pt x="180" y="66"/>
                    </a:lnTo>
                    <a:lnTo>
                      <a:pt x="174" y="57"/>
                    </a:lnTo>
                    <a:lnTo>
                      <a:pt x="174" y="56"/>
                    </a:lnTo>
                    <a:lnTo>
                      <a:pt x="173" y="56"/>
                    </a:lnTo>
                    <a:lnTo>
                      <a:pt x="163" y="52"/>
                    </a:lnTo>
                    <a:lnTo>
                      <a:pt x="165" y="33"/>
                    </a:lnTo>
                    <a:lnTo>
                      <a:pt x="165" y="33"/>
                    </a:lnTo>
                    <a:lnTo>
                      <a:pt x="165" y="33"/>
                    </a:lnTo>
                    <a:lnTo>
                      <a:pt x="155" y="20"/>
                    </a:lnTo>
                    <a:lnTo>
                      <a:pt x="157" y="15"/>
                    </a:lnTo>
                    <a:lnTo>
                      <a:pt x="157" y="15"/>
                    </a:lnTo>
                    <a:lnTo>
                      <a:pt x="157" y="15"/>
                    </a:lnTo>
                    <a:lnTo>
                      <a:pt x="156" y="9"/>
                    </a:lnTo>
                    <a:lnTo>
                      <a:pt x="156" y="9"/>
                    </a:lnTo>
                    <a:lnTo>
                      <a:pt x="156" y="9"/>
                    </a:lnTo>
                    <a:lnTo>
                      <a:pt x="143" y="0"/>
                    </a:lnTo>
                    <a:lnTo>
                      <a:pt x="143" y="0"/>
                    </a:lnTo>
                    <a:lnTo>
                      <a:pt x="14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3" name="Google Shape;1183;p14"/>
              <p:cNvSpPr/>
              <p:nvPr/>
            </p:nvSpPr>
            <p:spPr>
              <a:xfrm>
                <a:off x="3223" y="1933"/>
                <a:ext cx="184" cy="277"/>
              </a:xfrm>
              <a:custGeom>
                <a:rect b="b" l="l" r="r" t="t"/>
                <a:pathLst>
                  <a:path extrusionOk="0" h="277" w="184">
                    <a:moveTo>
                      <a:pt x="23" y="259"/>
                    </a:moveTo>
                    <a:lnTo>
                      <a:pt x="7" y="247"/>
                    </a:lnTo>
                    <a:lnTo>
                      <a:pt x="10" y="237"/>
                    </a:lnTo>
                    <a:lnTo>
                      <a:pt x="29" y="232"/>
                    </a:lnTo>
                    <a:lnTo>
                      <a:pt x="30" y="202"/>
                    </a:lnTo>
                    <a:lnTo>
                      <a:pt x="14" y="181"/>
                    </a:lnTo>
                    <a:lnTo>
                      <a:pt x="7" y="180"/>
                    </a:lnTo>
                    <a:lnTo>
                      <a:pt x="0" y="173"/>
                    </a:lnTo>
                    <a:lnTo>
                      <a:pt x="4" y="151"/>
                    </a:lnTo>
                    <a:lnTo>
                      <a:pt x="35" y="119"/>
                    </a:lnTo>
                    <a:lnTo>
                      <a:pt x="37" y="71"/>
                    </a:lnTo>
                    <a:lnTo>
                      <a:pt x="45" y="57"/>
                    </a:lnTo>
                    <a:lnTo>
                      <a:pt x="30" y="40"/>
                    </a:lnTo>
                    <a:lnTo>
                      <a:pt x="22" y="16"/>
                    </a:lnTo>
                    <a:lnTo>
                      <a:pt x="49" y="0"/>
                    </a:lnTo>
                    <a:lnTo>
                      <a:pt x="184" y="64"/>
                    </a:lnTo>
                    <a:lnTo>
                      <a:pt x="184" y="136"/>
                    </a:lnTo>
                    <a:lnTo>
                      <a:pt x="161" y="139"/>
                    </a:lnTo>
                    <a:lnTo>
                      <a:pt x="163" y="151"/>
                    </a:lnTo>
                    <a:lnTo>
                      <a:pt x="158" y="157"/>
                    </a:lnTo>
                    <a:lnTo>
                      <a:pt x="154" y="180"/>
                    </a:lnTo>
                    <a:lnTo>
                      <a:pt x="149" y="186"/>
                    </a:lnTo>
                    <a:lnTo>
                      <a:pt x="158" y="195"/>
                    </a:lnTo>
                    <a:lnTo>
                      <a:pt x="158" y="204"/>
                    </a:lnTo>
                    <a:lnTo>
                      <a:pt x="148" y="210"/>
                    </a:lnTo>
                    <a:lnTo>
                      <a:pt x="143" y="228"/>
                    </a:lnTo>
                    <a:lnTo>
                      <a:pt x="119" y="252"/>
                    </a:lnTo>
                    <a:lnTo>
                      <a:pt x="98" y="252"/>
                    </a:lnTo>
                    <a:lnTo>
                      <a:pt x="88" y="269"/>
                    </a:lnTo>
                    <a:lnTo>
                      <a:pt x="35" y="277"/>
                    </a:lnTo>
                    <a:lnTo>
                      <a:pt x="23" y="25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4" name="Google Shape;1184;p14"/>
              <p:cNvSpPr/>
              <p:nvPr/>
            </p:nvSpPr>
            <p:spPr>
              <a:xfrm>
                <a:off x="3223" y="1932"/>
                <a:ext cx="184" cy="278"/>
              </a:xfrm>
              <a:custGeom>
                <a:rect b="b" l="l" r="r" t="t"/>
                <a:pathLst>
                  <a:path extrusionOk="0" h="278" w="184">
                    <a:moveTo>
                      <a:pt x="49" y="1"/>
                    </a:moveTo>
                    <a:lnTo>
                      <a:pt x="184" y="65"/>
                    </a:lnTo>
                    <a:lnTo>
                      <a:pt x="184" y="137"/>
                    </a:lnTo>
                    <a:lnTo>
                      <a:pt x="161" y="140"/>
                    </a:lnTo>
                    <a:lnTo>
                      <a:pt x="162" y="152"/>
                    </a:lnTo>
                    <a:lnTo>
                      <a:pt x="158" y="158"/>
                    </a:lnTo>
                    <a:lnTo>
                      <a:pt x="153" y="181"/>
                    </a:lnTo>
                    <a:lnTo>
                      <a:pt x="149" y="187"/>
                    </a:lnTo>
                    <a:lnTo>
                      <a:pt x="158" y="196"/>
                    </a:lnTo>
                    <a:lnTo>
                      <a:pt x="158" y="205"/>
                    </a:lnTo>
                    <a:lnTo>
                      <a:pt x="148" y="211"/>
                    </a:lnTo>
                    <a:lnTo>
                      <a:pt x="143" y="228"/>
                    </a:lnTo>
                    <a:lnTo>
                      <a:pt x="119" y="252"/>
                    </a:lnTo>
                    <a:lnTo>
                      <a:pt x="98" y="252"/>
                    </a:lnTo>
                    <a:lnTo>
                      <a:pt x="88" y="270"/>
                    </a:lnTo>
                    <a:lnTo>
                      <a:pt x="36" y="278"/>
                    </a:lnTo>
                    <a:lnTo>
                      <a:pt x="24" y="259"/>
                    </a:lnTo>
                    <a:lnTo>
                      <a:pt x="7" y="248"/>
                    </a:lnTo>
                    <a:lnTo>
                      <a:pt x="10" y="238"/>
                    </a:lnTo>
                    <a:lnTo>
                      <a:pt x="29" y="233"/>
                    </a:lnTo>
                    <a:lnTo>
                      <a:pt x="30" y="203"/>
                    </a:lnTo>
                    <a:lnTo>
                      <a:pt x="14" y="182"/>
                    </a:lnTo>
                    <a:lnTo>
                      <a:pt x="7" y="181"/>
                    </a:lnTo>
                    <a:lnTo>
                      <a:pt x="0" y="174"/>
                    </a:lnTo>
                    <a:lnTo>
                      <a:pt x="4" y="152"/>
                    </a:lnTo>
                    <a:lnTo>
                      <a:pt x="36" y="120"/>
                    </a:lnTo>
                    <a:lnTo>
                      <a:pt x="37" y="72"/>
                    </a:lnTo>
                    <a:lnTo>
                      <a:pt x="45" y="58"/>
                    </a:lnTo>
                    <a:lnTo>
                      <a:pt x="30" y="41"/>
                    </a:lnTo>
                    <a:lnTo>
                      <a:pt x="22" y="17"/>
                    </a:lnTo>
                    <a:lnTo>
                      <a:pt x="49" y="1"/>
                    </a:lnTo>
                    <a:close/>
                    <a:moveTo>
                      <a:pt x="49" y="0"/>
                    </a:moveTo>
                    <a:lnTo>
                      <a:pt x="49" y="0"/>
                    </a:lnTo>
                    <a:lnTo>
                      <a:pt x="22" y="16"/>
                    </a:lnTo>
                    <a:lnTo>
                      <a:pt x="22" y="17"/>
                    </a:lnTo>
                    <a:lnTo>
                      <a:pt x="22" y="17"/>
                    </a:lnTo>
                    <a:lnTo>
                      <a:pt x="30" y="41"/>
                    </a:lnTo>
                    <a:lnTo>
                      <a:pt x="30" y="41"/>
                    </a:lnTo>
                    <a:lnTo>
                      <a:pt x="30" y="41"/>
                    </a:lnTo>
                    <a:lnTo>
                      <a:pt x="44" y="58"/>
                    </a:lnTo>
                    <a:lnTo>
                      <a:pt x="37" y="72"/>
                    </a:lnTo>
                    <a:lnTo>
                      <a:pt x="36" y="72"/>
                    </a:lnTo>
                    <a:lnTo>
                      <a:pt x="36" y="72"/>
                    </a:lnTo>
                    <a:lnTo>
                      <a:pt x="35" y="120"/>
                    </a:lnTo>
                    <a:lnTo>
                      <a:pt x="4" y="152"/>
                    </a:lnTo>
                    <a:lnTo>
                      <a:pt x="3" y="152"/>
                    </a:lnTo>
                    <a:lnTo>
                      <a:pt x="3" y="152"/>
                    </a:lnTo>
                    <a:lnTo>
                      <a:pt x="0" y="174"/>
                    </a:lnTo>
                    <a:lnTo>
                      <a:pt x="0" y="174"/>
                    </a:lnTo>
                    <a:lnTo>
                      <a:pt x="0" y="174"/>
                    </a:lnTo>
                    <a:lnTo>
                      <a:pt x="7" y="181"/>
                    </a:lnTo>
                    <a:lnTo>
                      <a:pt x="7" y="181"/>
                    </a:lnTo>
                    <a:lnTo>
                      <a:pt x="7" y="181"/>
                    </a:lnTo>
                    <a:lnTo>
                      <a:pt x="14" y="182"/>
                    </a:lnTo>
                    <a:lnTo>
                      <a:pt x="30" y="203"/>
                    </a:lnTo>
                    <a:lnTo>
                      <a:pt x="29" y="233"/>
                    </a:lnTo>
                    <a:lnTo>
                      <a:pt x="10" y="238"/>
                    </a:lnTo>
                    <a:lnTo>
                      <a:pt x="10" y="238"/>
                    </a:lnTo>
                    <a:lnTo>
                      <a:pt x="10" y="238"/>
                    </a:lnTo>
                    <a:lnTo>
                      <a:pt x="7" y="248"/>
                    </a:lnTo>
                    <a:lnTo>
                      <a:pt x="7" y="249"/>
                    </a:lnTo>
                    <a:lnTo>
                      <a:pt x="7" y="249"/>
                    </a:lnTo>
                    <a:lnTo>
                      <a:pt x="23" y="260"/>
                    </a:lnTo>
                    <a:lnTo>
                      <a:pt x="35" y="278"/>
                    </a:lnTo>
                    <a:lnTo>
                      <a:pt x="35" y="278"/>
                    </a:lnTo>
                    <a:lnTo>
                      <a:pt x="36" y="278"/>
                    </a:lnTo>
                    <a:lnTo>
                      <a:pt x="88" y="270"/>
                    </a:lnTo>
                    <a:lnTo>
                      <a:pt x="89" y="270"/>
                    </a:lnTo>
                    <a:lnTo>
                      <a:pt x="89" y="270"/>
                    </a:lnTo>
                    <a:lnTo>
                      <a:pt x="98" y="253"/>
                    </a:lnTo>
                    <a:lnTo>
                      <a:pt x="119" y="253"/>
                    </a:lnTo>
                    <a:lnTo>
                      <a:pt x="119" y="253"/>
                    </a:lnTo>
                    <a:lnTo>
                      <a:pt x="119" y="253"/>
                    </a:lnTo>
                    <a:lnTo>
                      <a:pt x="143" y="229"/>
                    </a:lnTo>
                    <a:lnTo>
                      <a:pt x="143" y="229"/>
                    </a:lnTo>
                    <a:lnTo>
                      <a:pt x="143" y="229"/>
                    </a:lnTo>
                    <a:lnTo>
                      <a:pt x="148" y="211"/>
                    </a:lnTo>
                    <a:lnTo>
                      <a:pt x="158" y="205"/>
                    </a:lnTo>
                    <a:lnTo>
                      <a:pt x="159" y="205"/>
                    </a:lnTo>
                    <a:lnTo>
                      <a:pt x="159" y="205"/>
                    </a:lnTo>
                    <a:lnTo>
                      <a:pt x="159" y="196"/>
                    </a:lnTo>
                    <a:lnTo>
                      <a:pt x="159" y="196"/>
                    </a:lnTo>
                    <a:lnTo>
                      <a:pt x="158" y="195"/>
                    </a:lnTo>
                    <a:lnTo>
                      <a:pt x="150" y="187"/>
                    </a:lnTo>
                    <a:lnTo>
                      <a:pt x="154" y="181"/>
                    </a:lnTo>
                    <a:lnTo>
                      <a:pt x="154" y="181"/>
                    </a:lnTo>
                    <a:lnTo>
                      <a:pt x="154" y="181"/>
                    </a:lnTo>
                    <a:lnTo>
                      <a:pt x="159" y="158"/>
                    </a:lnTo>
                    <a:lnTo>
                      <a:pt x="163" y="152"/>
                    </a:lnTo>
                    <a:lnTo>
                      <a:pt x="163" y="152"/>
                    </a:lnTo>
                    <a:lnTo>
                      <a:pt x="163" y="152"/>
                    </a:lnTo>
                    <a:lnTo>
                      <a:pt x="161" y="140"/>
                    </a:lnTo>
                    <a:lnTo>
                      <a:pt x="184" y="137"/>
                    </a:lnTo>
                    <a:lnTo>
                      <a:pt x="184" y="137"/>
                    </a:lnTo>
                    <a:lnTo>
                      <a:pt x="184" y="137"/>
                    </a:lnTo>
                    <a:lnTo>
                      <a:pt x="184" y="65"/>
                    </a:lnTo>
                    <a:lnTo>
                      <a:pt x="184" y="65"/>
                    </a:lnTo>
                    <a:lnTo>
                      <a:pt x="184" y="65"/>
                    </a:lnTo>
                    <a:lnTo>
                      <a:pt x="49" y="0"/>
                    </a:lnTo>
                    <a:lnTo>
                      <a:pt x="49" y="0"/>
                    </a:lnTo>
                    <a:lnTo>
                      <a:pt x="4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5" name="Google Shape;1185;p14"/>
              <p:cNvSpPr/>
              <p:nvPr/>
            </p:nvSpPr>
            <p:spPr>
              <a:xfrm>
                <a:off x="3223" y="1932"/>
                <a:ext cx="184" cy="278"/>
              </a:xfrm>
              <a:custGeom>
                <a:rect b="b" l="l" r="r" t="t"/>
                <a:pathLst>
                  <a:path extrusionOk="0" h="278" w="184">
                    <a:moveTo>
                      <a:pt x="49" y="1"/>
                    </a:moveTo>
                    <a:lnTo>
                      <a:pt x="184" y="65"/>
                    </a:lnTo>
                    <a:lnTo>
                      <a:pt x="184" y="137"/>
                    </a:lnTo>
                    <a:lnTo>
                      <a:pt x="161" y="140"/>
                    </a:lnTo>
                    <a:lnTo>
                      <a:pt x="162" y="152"/>
                    </a:lnTo>
                    <a:lnTo>
                      <a:pt x="158" y="158"/>
                    </a:lnTo>
                    <a:lnTo>
                      <a:pt x="153" y="181"/>
                    </a:lnTo>
                    <a:lnTo>
                      <a:pt x="149" y="187"/>
                    </a:lnTo>
                    <a:lnTo>
                      <a:pt x="158" y="196"/>
                    </a:lnTo>
                    <a:lnTo>
                      <a:pt x="158" y="205"/>
                    </a:lnTo>
                    <a:lnTo>
                      <a:pt x="148" y="211"/>
                    </a:lnTo>
                    <a:lnTo>
                      <a:pt x="143" y="228"/>
                    </a:lnTo>
                    <a:lnTo>
                      <a:pt x="119" y="252"/>
                    </a:lnTo>
                    <a:lnTo>
                      <a:pt x="98" y="252"/>
                    </a:lnTo>
                    <a:lnTo>
                      <a:pt x="88" y="270"/>
                    </a:lnTo>
                    <a:lnTo>
                      <a:pt x="36" y="278"/>
                    </a:lnTo>
                    <a:lnTo>
                      <a:pt x="24" y="259"/>
                    </a:lnTo>
                    <a:lnTo>
                      <a:pt x="7" y="248"/>
                    </a:lnTo>
                    <a:lnTo>
                      <a:pt x="10" y="238"/>
                    </a:lnTo>
                    <a:lnTo>
                      <a:pt x="29" y="233"/>
                    </a:lnTo>
                    <a:lnTo>
                      <a:pt x="30" y="203"/>
                    </a:lnTo>
                    <a:lnTo>
                      <a:pt x="14" y="182"/>
                    </a:lnTo>
                    <a:lnTo>
                      <a:pt x="7" y="181"/>
                    </a:lnTo>
                    <a:lnTo>
                      <a:pt x="0" y="174"/>
                    </a:lnTo>
                    <a:lnTo>
                      <a:pt x="4" y="152"/>
                    </a:lnTo>
                    <a:lnTo>
                      <a:pt x="36" y="120"/>
                    </a:lnTo>
                    <a:lnTo>
                      <a:pt x="37" y="72"/>
                    </a:lnTo>
                    <a:lnTo>
                      <a:pt x="45" y="58"/>
                    </a:lnTo>
                    <a:lnTo>
                      <a:pt x="30" y="41"/>
                    </a:lnTo>
                    <a:lnTo>
                      <a:pt x="22" y="17"/>
                    </a:lnTo>
                    <a:lnTo>
                      <a:pt x="49" y="1"/>
                    </a:lnTo>
                    <a:moveTo>
                      <a:pt x="49" y="0"/>
                    </a:moveTo>
                    <a:lnTo>
                      <a:pt x="49" y="0"/>
                    </a:lnTo>
                    <a:lnTo>
                      <a:pt x="22" y="16"/>
                    </a:lnTo>
                    <a:lnTo>
                      <a:pt x="22" y="17"/>
                    </a:lnTo>
                    <a:lnTo>
                      <a:pt x="22" y="17"/>
                    </a:lnTo>
                    <a:lnTo>
                      <a:pt x="30" y="41"/>
                    </a:lnTo>
                    <a:lnTo>
                      <a:pt x="30" y="41"/>
                    </a:lnTo>
                    <a:lnTo>
                      <a:pt x="30" y="41"/>
                    </a:lnTo>
                    <a:lnTo>
                      <a:pt x="44" y="58"/>
                    </a:lnTo>
                    <a:lnTo>
                      <a:pt x="37" y="72"/>
                    </a:lnTo>
                    <a:lnTo>
                      <a:pt x="36" y="72"/>
                    </a:lnTo>
                    <a:lnTo>
                      <a:pt x="36" y="72"/>
                    </a:lnTo>
                    <a:lnTo>
                      <a:pt x="35" y="120"/>
                    </a:lnTo>
                    <a:lnTo>
                      <a:pt x="4" y="152"/>
                    </a:lnTo>
                    <a:lnTo>
                      <a:pt x="3" y="152"/>
                    </a:lnTo>
                    <a:lnTo>
                      <a:pt x="3" y="152"/>
                    </a:lnTo>
                    <a:lnTo>
                      <a:pt x="0" y="174"/>
                    </a:lnTo>
                    <a:lnTo>
                      <a:pt x="0" y="174"/>
                    </a:lnTo>
                    <a:lnTo>
                      <a:pt x="0" y="174"/>
                    </a:lnTo>
                    <a:lnTo>
                      <a:pt x="7" y="181"/>
                    </a:lnTo>
                    <a:lnTo>
                      <a:pt x="7" y="181"/>
                    </a:lnTo>
                    <a:lnTo>
                      <a:pt x="7" y="181"/>
                    </a:lnTo>
                    <a:lnTo>
                      <a:pt x="14" y="182"/>
                    </a:lnTo>
                    <a:lnTo>
                      <a:pt x="30" y="203"/>
                    </a:lnTo>
                    <a:lnTo>
                      <a:pt x="29" y="233"/>
                    </a:lnTo>
                    <a:lnTo>
                      <a:pt x="10" y="238"/>
                    </a:lnTo>
                    <a:lnTo>
                      <a:pt x="10" y="238"/>
                    </a:lnTo>
                    <a:lnTo>
                      <a:pt x="10" y="238"/>
                    </a:lnTo>
                    <a:lnTo>
                      <a:pt x="7" y="248"/>
                    </a:lnTo>
                    <a:lnTo>
                      <a:pt x="7" y="249"/>
                    </a:lnTo>
                    <a:lnTo>
                      <a:pt x="7" y="249"/>
                    </a:lnTo>
                    <a:lnTo>
                      <a:pt x="23" y="260"/>
                    </a:lnTo>
                    <a:lnTo>
                      <a:pt x="35" y="278"/>
                    </a:lnTo>
                    <a:lnTo>
                      <a:pt x="35" y="278"/>
                    </a:lnTo>
                    <a:lnTo>
                      <a:pt x="36" y="278"/>
                    </a:lnTo>
                    <a:lnTo>
                      <a:pt x="88" y="270"/>
                    </a:lnTo>
                    <a:lnTo>
                      <a:pt x="89" y="270"/>
                    </a:lnTo>
                    <a:lnTo>
                      <a:pt x="89" y="270"/>
                    </a:lnTo>
                    <a:lnTo>
                      <a:pt x="98" y="253"/>
                    </a:lnTo>
                    <a:lnTo>
                      <a:pt x="119" y="253"/>
                    </a:lnTo>
                    <a:lnTo>
                      <a:pt x="119" y="253"/>
                    </a:lnTo>
                    <a:lnTo>
                      <a:pt x="119" y="253"/>
                    </a:lnTo>
                    <a:lnTo>
                      <a:pt x="143" y="229"/>
                    </a:lnTo>
                    <a:lnTo>
                      <a:pt x="143" y="229"/>
                    </a:lnTo>
                    <a:lnTo>
                      <a:pt x="143" y="229"/>
                    </a:lnTo>
                    <a:lnTo>
                      <a:pt x="148" y="211"/>
                    </a:lnTo>
                    <a:lnTo>
                      <a:pt x="158" y="205"/>
                    </a:lnTo>
                    <a:lnTo>
                      <a:pt x="159" y="205"/>
                    </a:lnTo>
                    <a:lnTo>
                      <a:pt x="159" y="205"/>
                    </a:lnTo>
                    <a:lnTo>
                      <a:pt x="159" y="196"/>
                    </a:lnTo>
                    <a:lnTo>
                      <a:pt x="159" y="196"/>
                    </a:lnTo>
                    <a:lnTo>
                      <a:pt x="158" y="195"/>
                    </a:lnTo>
                    <a:lnTo>
                      <a:pt x="150" y="187"/>
                    </a:lnTo>
                    <a:lnTo>
                      <a:pt x="154" y="181"/>
                    </a:lnTo>
                    <a:lnTo>
                      <a:pt x="154" y="181"/>
                    </a:lnTo>
                    <a:lnTo>
                      <a:pt x="154" y="181"/>
                    </a:lnTo>
                    <a:lnTo>
                      <a:pt x="159" y="158"/>
                    </a:lnTo>
                    <a:lnTo>
                      <a:pt x="163" y="152"/>
                    </a:lnTo>
                    <a:lnTo>
                      <a:pt x="163" y="152"/>
                    </a:lnTo>
                    <a:lnTo>
                      <a:pt x="163" y="152"/>
                    </a:lnTo>
                    <a:lnTo>
                      <a:pt x="161" y="140"/>
                    </a:lnTo>
                    <a:lnTo>
                      <a:pt x="184" y="137"/>
                    </a:lnTo>
                    <a:lnTo>
                      <a:pt x="184" y="137"/>
                    </a:lnTo>
                    <a:lnTo>
                      <a:pt x="184" y="137"/>
                    </a:lnTo>
                    <a:lnTo>
                      <a:pt x="184" y="65"/>
                    </a:lnTo>
                    <a:lnTo>
                      <a:pt x="184" y="65"/>
                    </a:lnTo>
                    <a:lnTo>
                      <a:pt x="184" y="65"/>
                    </a:lnTo>
                    <a:lnTo>
                      <a:pt x="49" y="0"/>
                    </a:lnTo>
                    <a:lnTo>
                      <a:pt x="49" y="0"/>
                    </a:lnTo>
                    <a:lnTo>
                      <a:pt x="4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6" name="Google Shape;1186;p14"/>
              <p:cNvSpPr/>
              <p:nvPr/>
            </p:nvSpPr>
            <p:spPr>
              <a:xfrm>
                <a:off x="3142" y="2298"/>
                <a:ext cx="97" cy="114"/>
              </a:xfrm>
              <a:custGeom>
                <a:rect b="b" l="l" r="r" t="t"/>
                <a:pathLst>
                  <a:path extrusionOk="0" h="114" w="97">
                    <a:moveTo>
                      <a:pt x="26" y="87"/>
                    </a:moveTo>
                    <a:lnTo>
                      <a:pt x="12" y="74"/>
                    </a:lnTo>
                    <a:lnTo>
                      <a:pt x="0" y="54"/>
                    </a:lnTo>
                    <a:lnTo>
                      <a:pt x="9" y="34"/>
                    </a:lnTo>
                    <a:lnTo>
                      <a:pt x="8" y="25"/>
                    </a:lnTo>
                    <a:lnTo>
                      <a:pt x="10" y="15"/>
                    </a:lnTo>
                    <a:lnTo>
                      <a:pt x="42" y="15"/>
                    </a:lnTo>
                    <a:lnTo>
                      <a:pt x="42" y="0"/>
                    </a:lnTo>
                    <a:lnTo>
                      <a:pt x="68" y="0"/>
                    </a:lnTo>
                    <a:lnTo>
                      <a:pt x="64" y="12"/>
                    </a:lnTo>
                    <a:lnTo>
                      <a:pt x="79" y="23"/>
                    </a:lnTo>
                    <a:lnTo>
                      <a:pt x="92" y="17"/>
                    </a:lnTo>
                    <a:lnTo>
                      <a:pt x="96" y="20"/>
                    </a:lnTo>
                    <a:lnTo>
                      <a:pt x="97" y="32"/>
                    </a:lnTo>
                    <a:lnTo>
                      <a:pt x="88" y="39"/>
                    </a:lnTo>
                    <a:lnTo>
                      <a:pt x="84" y="50"/>
                    </a:lnTo>
                    <a:lnTo>
                      <a:pt x="88" y="54"/>
                    </a:lnTo>
                    <a:lnTo>
                      <a:pt x="93" y="56"/>
                    </a:lnTo>
                    <a:lnTo>
                      <a:pt x="88" y="87"/>
                    </a:lnTo>
                    <a:lnTo>
                      <a:pt x="74" y="80"/>
                    </a:lnTo>
                    <a:lnTo>
                      <a:pt x="67" y="69"/>
                    </a:lnTo>
                    <a:lnTo>
                      <a:pt x="55" y="66"/>
                    </a:lnTo>
                    <a:lnTo>
                      <a:pt x="54" y="74"/>
                    </a:lnTo>
                    <a:lnTo>
                      <a:pt x="50" y="83"/>
                    </a:lnTo>
                    <a:lnTo>
                      <a:pt x="44" y="81"/>
                    </a:lnTo>
                    <a:lnTo>
                      <a:pt x="46" y="89"/>
                    </a:lnTo>
                    <a:lnTo>
                      <a:pt x="60" y="103"/>
                    </a:lnTo>
                    <a:lnTo>
                      <a:pt x="44" y="114"/>
                    </a:lnTo>
                    <a:lnTo>
                      <a:pt x="26" y="8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7" name="Google Shape;1187;p14"/>
              <p:cNvSpPr/>
              <p:nvPr/>
            </p:nvSpPr>
            <p:spPr>
              <a:xfrm>
                <a:off x="3142" y="2298"/>
                <a:ext cx="98" cy="114"/>
              </a:xfrm>
              <a:custGeom>
                <a:rect b="b" l="l" r="r" t="t"/>
                <a:pathLst>
                  <a:path extrusionOk="0" h="114" w="98">
                    <a:moveTo>
                      <a:pt x="68" y="0"/>
                    </a:moveTo>
                    <a:lnTo>
                      <a:pt x="64" y="12"/>
                    </a:lnTo>
                    <a:lnTo>
                      <a:pt x="79" y="23"/>
                    </a:lnTo>
                    <a:lnTo>
                      <a:pt x="92" y="18"/>
                    </a:lnTo>
                    <a:lnTo>
                      <a:pt x="96" y="20"/>
                    </a:lnTo>
                    <a:lnTo>
                      <a:pt x="97" y="32"/>
                    </a:lnTo>
                    <a:lnTo>
                      <a:pt x="88" y="39"/>
                    </a:lnTo>
                    <a:lnTo>
                      <a:pt x="83" y="50"/>
                    </a:lnTo>
                    <a:lnTo>
                      <a:pt x="88" y="54"/>
                    </a:lnTo>
                    <a:lnTo>
                      <a:pt x="92" y="56"/>
                    </a:lnTo>
                    <a:lnTo>
                      <a:pt x="88" y="87"/>
                    </a:lnTo>
                    <a:lnTo>
                      <a:pt x="75" y="80"/>
                    </a:lnTo>
                    <a:lnTo>
                      <a:pt x="67" y="69"/>
                    </a:lnTo>
                    <a:lnTo>
                      <a:pt x="55" y="66"/>
                    </a:lnTo>
                    <a:lnTo>
                      <a:pt x="53" y="74"/>
                    </a:lnTo>
                    <a:lnTo>
                      <a:pt x="50" y="83"/>
                    </a:lnTo>
                    <a:lnTo>
                      <a:pt x="44" y="81"/>
                    </a:lnTo>
                    <a:lnTo>
                      <a:pt x="46" y="89"/>
                    </a:lnTo>
                    <a:lnTo>
                      <a:pt x="59" y="103"/>
                    </a:lnTo>
                    <a:lnTo>
                      <a:pt x="44" y="114"/>
                    </a:lnTo>
                    <a:lnTo>
                      <a:pt x="26" y="87"/>
                    </a:lnTo>
                    <a:lnTo>
                      <a:pt x="12" y="74"/>
                    </a:lnTo>
                    <a:lnTo>
                      <a:pt x="0" y="54"/>
                    </a:lnTo>
                    <a:lnTo>
                      <a:pt x="9" y="35"/>
                    </a:lnTo>
                    <a:lnTo>
                      <a:pt x="8" y="25"/>
                    </a:lnTo>
                    <a:lnTo>
                      <a:pt x="11" y="15"/>
                    </a:lnTo>
                    <a:lnTo>
                      <a:pt x="43" y="15"/>
                    </a:lnTo>
                    <a:lnTo>
                      <a:pt x="42" y="1"/>
                    </a:lnTo>
                    <a:lnTo>
                      <a:pt x="68" y="0"/>
                    </a:lnTo>
                    <a:close/>
                    <a:moveTo>
                      <a:pt x="69" y="0"/>
                    </a:moveTo>
                    <a:lnTo>
                      <a:pt x="68" y="0"/>
                    </a:lnTo>
                    <a:lnTo>
                      <a:pt x="42" y="0"/>
                    </a:lnTo>
                    <a:lnTo>
                      <a:pt x="42" y="0"/>
                    </a:lnTo>
                    <a:lnTo>
                      <a:pt x="42" y="1"/>
                    </a:lnTo>
                    <a:lnTo>
                      <a:pt x="42" y="15"/>
                    </a:lnTo>
                    <a:lnTo>
                      <a:pt x="11" y="15"/>
                    </a:lnTo>
                    <a:lnTo>
                      <a:pt x="10" y="15"/>
                    </a:lnTo>
                    <a:lnTo>
                      <a:pt x="10" y="15"/>
                    </a:lnTo>
                    <a:lnTo>
                      <a:pt x="8" y="25"/>
                    </a:lnTo>
                    <a:lnTo>
                      <a:pt x="8" y="25"/>
                    </a:lnTo>
                    <a:lnTo>
                      <a:pt x="8" y="25"/>
                    </a:lnTo>
                    <a:lnTo>
                      <a:pt x="9" y="34"/>
                    </a:lnTo>
                    <a:lnTo>
                      <a:pt x="0" y="54"/>
                    </a:lnTo>
                    <a:lnTo>
                      <a:pt x="0" y="54"/>
                    </a:lnTo>
                    <a:lnTo>
                      <a:pt x="0" y="55"/>
                    </a:lnTo>
                    <a:lnTo>
                      <a:pt x="12" y="74"/>
                    </a:lnTo>
                    <a:lnTo>
                      <a:pt x="12" y="74"/>
                    </a:lnTo>
                    <a:lnTo>
                      <a:pt x="12" y="74"/>
                    </a:lnTo>
                    <a:lnTo>
                      <a:pt x="26" y="87"/>
                    </a:lnTo>
                    <a:lnTo>
                      <a:pt x="44" y="114"/>
                    </a:lnTo>
                    <a:lnTo>
                      <a:pt x="44" y="114"/>
                    </a:lnTo>
                    <a:lnTo>
                      <a:pt x="45" y="114"/>
                    </a:lnTo>
                    <a:lnTo>
                      <a:pt x="60" y="103"/>
                    </a:lnTo>
                    <a:lnTo>
                      <a:pt x="60" y="103"/>
                    </a:lnTo>
                    <a:lnTo>
                      <a:pt x="60" y="102"/>
                    </a:lnTo>
                    <a:lnTo>
                      <a:pt x="46" y="89"/>
                    </a:lnTo>
                    <a:lnTo>
                      <a:pt x="44" y="81"/>
                    </a:lnTo>
                    <a:lnTo>
                      <a:pt x="50" y="83"/>
                    </a:lnTo>
                    <a:lnTo>
                      <a:pt x="50" y="83"/>
                    </a:lnTo>
                    <a:lnTo>
                      <a:pt x="50" y="83"/>
                    </a:lnTo>
                    <a:lnTo>
                      <a:pt x="54" y="74"/>
                    </a:lnTo>
                    <a:lnTo>
                      <a:pt x="54" y="74"/>
                    </a:lnTo>
                    <a:lnTo>
                      <a:pt x="54" y="74"/>
                    </a:lnTo>
                    <a:lnTo>
                      <a:pt x="55" y="66"/>
                    </a:lnTo>
                    <a:lnTo>
                      <a:pt x="67" y="69"/>
                    </a:lnTo>
                    <a:lnTo>
                      <a:pt x="74" y="80"/>
                    </a:lnTo>
                    <a:lnTo>
                      <a:pt x="74" y="80"/>
                    </a:lnTo>
                    <a:lnTo>
                      <a:pt x="74" y="80"/>
                    </a:lnTo>
                    <a:lnTo>
                      <a:pt x="88" y="87"/>
                    </a:lnTo>
                    <a:lnTo>
                      <a:pt x="88" y="87"/>
                    </a:lnTo>
                    <a:lnTo>
                      <a:pt x="88" y="87"/>
                    </a:lnTo>
                    <a:lnTo>
                      <a:pt x="93" y="56"/>
                    </a:lnTo>
                    <a:lnTo>
                      <a:pt x="93" y="55"/>
                    </a:lnTo>
                    <a:lnTo>
                      <a:pt x="93" y="55"/>
                    </a:lnTo>
                    <a:lnTo>
                      <a:pt x="88" y="54"/>
                    </a:lnTo>
                    <a:lnTo>
                      <a:pt x="84" y="50"/>
                    </a:lnTo>
                    <a:lnTo>
                      <a:pt x="88" y="39"/>
                    </a:lnTo>
                    <a:lnTo>
                      <a:pt x="97" y="32"/>
                    </a:lnTo>
                    <a:lnTo>
                      <a:pt x="98" y="32"/>
                    </a:lnTo>
                    <a:lnTo>
                      <a:pt x="98" y="32"/>
                    </a:lnTo>
                    <a:lnTo>
                      <a:pt x="96" y="20"/>
                    </a:lnTo>
                    <a:lnTo>
                      <a:pt x="96" y="20"/>
                    </a:lnTo>
                    <a:lnTo>
                      <a:pt x="96" y="20"/>
                    </a:lnTo>
                    <a:lnTo>
                      <a:pt x="93" y="17"/>
                    </a:lnTo>
                    <a:lnTo>
                      <a:pt x="93" y="17"/>
                    </a:lnTo>
                    <a:lnTo>
                      <a:pt x="92" y="17"/>
                    </a:lnTo>
                    <a:lnTo>
                      <a:pt x="79" y="22"/>
                    </a:lnTo>
                    <a:lnTo>
                      <a:pt x="65" y="12"/>
                    </a:lnTo>
                    <a:lnTo>
                      <a:pt x="68" y="0"/>
                    </a:lnTo>
                    <a:lnTo>
                      <a:pt x="69" y="0"/>
                    </a:lnTo>
                    <a:lnTo>
                      <a:pt x="6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8" name="Google Shape;1188;p14"/>
              <p:cNvSpPr/>
              <p:nvPr/>
            </p:nvSpPr>
            <p:spPr>
              <a:xfrm>
                <a:off x="3142" y="2298"/>
                <a:ext cx="98" cy="114"/>
              </a:xfrm>
              <a:custGeom>
                <a:rect b="b" l="l" r="r" t="t"/>
                <a:pathLst>
                  <a:path extrusionOk="0" h="114" w="98">
                    <a:moveTo>
                      <a:pt x="68" y="0"/>
                    </a:moveTo>
                    <a:lnTo>
                      <a:pt x="64" y="12"/>
                    </a:lnTo>
                    <a:lnTo>
                      <a:pt x="79" y="23"/>
                    </a:lnTo>
                    <a:lnTo>
                      <a:pt x="92" y="18"/>
                    </a:lnTo>
                    <a:lnTo>
                      <a:pt x="96" y="20"/>
                    </a:lnTo>
                    <a:lnTo>
                      <a:pt x="97" y="32"/>
                    </a:lnTo>
                    <a:lnTo>
                      <a:pt x="88" y="39"/>
                    </a:lnTo>
                    <a:lnTo>
                      <a:pt x="83" y="50"/>
                    </a:lnTo>
                    <a:lnTo>
                      <a:pt x="88" y="54"/>
                    </a:lnTo>
                    <a:lnTo>
                      <a:pt x="92" y="56"/>
                    </a:lnTo>
                    <a:lnTo>
                      <a:pt x="88" y="87"/>
                    </a:lnTo>
                    <a:lnTo>
                      <a:pt x="75" y="80"/>
                    </a:lnTo>
                    <a:lnTo>
                      <a:pt x="67" y="69"/>
                    </a:lnTo>
                    <a:lnTo>
                      <a:pt x="55" y="66"/>
                    </a:lnTo>
                    <a:lnTo>
                      <a:pt x="53" y="74"/>
                    </a:lnTo>
                    <a:lnTo>
                      <a:pt x="50" y="83"/>
                    </a:lnTo>
                    <a:lnTo>
                      <a:pt x="44" y="81"/>
                    </a:lnTo>
                    <a:lnTo>
                      <a:pt x="46" y="89"/>
                    </a:lnTo>
                    <a:lnTo>
                      <a:pt x="59" y="103"/>
                    </a:lnTo>
                    <a:lnTo>
                      <a:pt x="44" y="114"/>
                    </a:lnTo>
                    <a:lnTo>
                      <a:pt x="26" y="87"/>
                    </a:lnTo>
                    <a:lnTo>
                      <a:pt x="12" y="74"/>
                    </a:lnTo>
                    <a:lnTo>
                      <a:pt x="0" y="54"/>
                    </a:lnTo>
                    <a:lnTo>
                      <a:pt x="9" y="35"/>
                    </a:lnTo>
                    <a:lnTo>
                      <a:pt x="8" y="25"/>
                    </a:lnTo>
                    <a:lnTo>
                      <a:pt x="11" y="15"/>
                    </a:lnTo>
                    <a:lnTo>
                      <a:pt x="43" y="15"/>
                    </a:lnTo>
                    <a:lnTo>
                      <a:pt x="42" y="1"/>
                    </a:lnTo>
                    <a:lnTo>
                      <a:pt x="68" y="0"/>
                    </a:lnTo>
                    <a:moveTo>
                      <a:pt x="69" y="0"/>
                    </a:moveTo>
                    <a:lnTo>
                      <a:pt x="68" y="0"/>
                    </a:lnTo>
                    <a:lnTo>
                      <a:pt x="42" y="0"/>
                    </a:lnTo>
                    <a:lnTo>
                      <a:pt x="42" y="0"/>
                    </a:lnTo>
                    <a:lnTo>
                      <a:pt x="42" y="1"/>
                    </a:lnTo>
                    <a:lnTo>
                      <a:pt x="42" y="15"/>
                    </a:lnTo>
                    <a:lnTo>
                      <a:pt x="11" y="15"/>
                    </a:lnTo>
                    <a:lnTo>
                      <a:pt x="10" y="15"/>
                    </a:lnTo>
                    <a:lnTo>
                      <a:pt x="10" y="15"/>
                    </a:lnTo>
                    <a:lnTo>
                      <a:pt x="8" y="25"/>
                    </a:lnTo>
                    <a:lnTo>
                      <a:pt x="8" y="25"/>
                    </a:lnTo>
                    <a:lnTo>
                      <a:pt x="8" y="25"/>
                    </a:lnTo>
                    <a:lnTo>
                      <a:pt x="9" y="34"/>
                    </a:lnTo>
                    <a:lnTo>
                      <a:pt x="0" y="54"/>
                    </a:lnTo>
                    <a:lnTo>
                      <a:pt x="0" y="54"/>
                    </a:lnTo>
                    <a:lnTo>
                      <a:pt x="0" y="55"/>
                    </a:lnTo>
                    <a:lnTo>
                      <a:pt x="12" y="74"/>
                    </a:lnTo>
                    <a:lnTo>
                      <a:pt x="12" y="74"/>
                    </a:lnTo>
                    <a:lnTo>
                      <a:pt x="12" y="74"/>
                    </a:lnTo>
                    <a:lnTo>
                      <a:pt x="26" y="87"/>
                    </a:lnTo>
                    <a:lnTo>
                      <a:pt x="44" y="114"/>
                    </a:lnTo>
                    <a:lnTo>
                      <a:pt x="44" y="114"/>
                    </a:lnTo>
                    <a:lnTo>
                      <a:pt x="45" y="114"/>
                    </a:lnTo>
                    <a:lnTo>
                      <a:pt x="60" y="103"/>
                    </a:lnTo>
                    <a:lnTo>
                      <a:pt x="60" y="103"/>
                    </a:lnTo>
                    <a:lnTo>
                      <a:pt x="60" y="102"/>
                    </a:lnTo>
                    <a:lnTo>
                      <a:pt x="46" y="89"/>
                    </a:lnTo>
                    <a:lnTo>
                      <a:pt x="44" y="81"/>
                    </a:lnTo>
                    <a:lnTo>
                      <a:pt x="50" y="83"/>
                    </a:lnTo>
                    <a:lnTo>
                      <a:pt x="50" y="83"/>
                    </a:lnTo>
                    <a:lnTo>
                      <a:pt x="50" y="83"/>
                    </a:lnTo>
                    <a:lnTo>
                      <a:pt x="54" y="74"/>
                    </a:lnTo>
                    <a:lnTo>
                      <a:pt x="54" y="74"/>
                    </a:lnTo>
                    <a:lnTo>
                      <a:pt x="54" y="74"/>
                    </a:lnTo>
                    <a:lnTo>
                      <a:pt x="55" y="66"/>
                    </a:lnTo>
                    <a:lnTo>
                      <a:pt x="67" y="69"/>
                    </a:lnTo>
                    <a:lnTo>
                      <a:pt x="74" y="80"/>
                    </a:lnTo>
                    <a:lnTo>
                      <a:pt x="74" y="80"/>
                    </a:lnTo>
                    <a:lnTo>
                      <a:pt x="74" y="80"/>
                    </a:lnTo>
                    <a:lnTo>
                      <a:pt x="88" y="87"/>
                    </a:lnTo>
                    <a:lnTo>
                      <a:pt x="88" y="87"/>
                    </a:lnTo>
                    <a:lnTo>
                      <a:pt x="88" y="87"/>
                    </a:lnTo>
                    <a:lnTo>
                      <a:pt x="93" y="56"/>
                    </a:lnTo>
                    <a:lnTo>
                      <a:pt x="93" y="55"/>
                    </a:lnTo>
                    <a:lnTo>
                      <a:pt x="93" y="55"/>
                    </a:lnTo>
                    <a:lnTo>
                      <a:pt x="88" y="54"/>
                    </a:lnTo>
                    <a:lnTo>
                      <a:pt x="84" y="50"/>
                    </a:lnTo>
                    <a:lnTo>
                      <a:pt x="88" y="39"/>
                    </a:lnTo>
                    <a:lnTo>
                      <a:pt x="97" y="32"/>
                    </a:lnTo>
                    <a:lnTo>
                      <a:pt x="98" y="32"/>
                    </a:lnTo>
                    <a:lnTo>
                      <a:pt x="98" y="32"/>
                    </a:lnTo>
                    <a:lnTo>
                      <a:pt x="96" y="20"/>
                    </a:lnTo>
                    <a:lnTo>
                      <a:pt x="96" y="20"/>
                    </a:lnTo>
                    <a:lnTo>
                      <a:pt x="96" y="20"/>
                    </a:lnTo>
                    <a:lnTo>
                      <a:pt x="93" y="17"/>
                    </a:lnTo>
                    <a:lnTo>
                      <a:pt x="93" y="17"/>
                    </a:lnTo>
                    <a:lnTo>
                      <a:pt x="92" y="17"/>
                    </a:lnTo>
                    <a:lnTo>
                      <a:pt x="79" y="22"/>
                    </a:lnTo>
                    <a:lnTo>
                      <a:pt x="65" y="12"/>
                    </a:lnTo>
                    <a:lnTo>
                      <a:pt x="68" y="0"/>
                    </a:lnTo>
                    <a:lnTo>
                      <a:pt x="69" y="0"/>
                    </a:lnTo>
                    <a:lnTo>
                      <a:pt x="6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9" name="Google Shape;1189;p14"/>
              <p:cNvSpPr/>
              <p:nvPr/>
            </p:nvSpPr>
            <p:spPr>
              <a:xfrm>
                <a:off x="3190" y="2436"/>
                <a:ext cx="219" cy="202"/>
              </a:xfrm>
              <a:custGeom>
                <a:rect b="b" l="l" r="r" t="t"/>
                <a:pathLst>
                  <a:path extrusionOk="0" h="202" w="219">
                    <a:moveTo>
                      <a:pt x="129" y="196"/>
                    </a:moveTo>
                    <a:lnTo>
                      <a:pt x="113" y="187"/>
                    </a:lnTo>
                    <a:lnTo>
                      <a:pt x="60" y="187"/>
                    </a:lnTo>
                    <a:lnTo>
                      <a:pt x="42" y="193"/>
                    </a:lnTo>
                    <a:lnTo>
                      <a:pt x="34" y="186"/>
                    </a:lnTo>
                    <a:lnTo>
                      <a:pt x="15" y="186"/>
                    </a:lnTo>
                    <a:lnTo>
                      <a:pt x="2" y="192"/>
                    </a:lnTo>
                    <a:lnTo>
                      <a:pt x="0" y="176"/>
                    </a:lnTo>
                    <a:lnTo>
                      <a:pt x="3" y="160"/>
                    </a:lnTo>
                    <a:lnTo>
                      <a:pt x="18" y="119"/>
                    </a:lnTo>
                    <a:lnTo>
                      <a:pt x="28" y="113"/>
                    </a:lnTo>
                    <a:lnTo>
                      <a:pt x="38" y="94"/>
                    </a:lnTo>
                    <a:lnTo>
                      <a:pt x="33" y="77"/>
                    </a:lnTo>
                    <a:lnTo>
                      <a:pt x="28" y="63"/>
                    </a:lnTo>
                    <a:lnTo>
                      <a:pt x="28" y="32"/>
                    </a:lnTo>
                    <a:lnTo>
                      <a:pt x="22" y="24"/>
                    </a:lnTo>
                    <a:lnTo>
                      <a:pt x="15" y="10"/>
                    </a:lnTo>
                    <a:lnTo>
                      <a:pt x="17" y="2"/>
                    </a:lnTo>
                    <a:lnTo>
                      <a:pt x="88" y="0"/>
                    </a:lnTo>
                    <a:lnTo>
                      <a:pt x="99" y="14"/>
                    </a:lnTo>
                    <a:lnTo>
                      <a:pt x="107" y="32"/>
                    </a:lnTo>
                    <a:lnTo>
                      <a:pt x="136" y="30"/>
                    </a:lnTo>
                    <a:lnTo>
                      <a:pt x="136" y="16"/>
                    </a:lnTo>
                    <a:lnTo>
                      <a:pt x="154" y="13"/>
                    </a:lnTo>
                    <a:lnTo>
                      <a:pt x="166" y="19"/>
                    </a:lnTo>
                    <a:lnTo>
                      <a:pt x="181" y="23"/>
                    </a:lnTo>
                    <a:lnTo>
                      <a:pt x="183" y="68"/>
                    </a:lnTo>
                    <a:lnTo>
                      <a:pt x="191" y="84"/>
                    </a:lnTo>
                    <a:lnTo>
                      <a:pt x="217" y="84"/>
                    </a:lnTo>
                    <a:lnTo>
                      <a:pt x="219" y="89"/>
                    </a:lnTo>
                    <a:lnTo>
                      <a:pt x="216" y="113"/>
                    </a:lnTo>
                    <a:lnTo>
                      <a:pt x="183" y="114"/>
                    </a:lnTo>
                    <a:lnTo>
                      <a:pt x="185" y="176"/>
                    </a:lnTo>
                    <a:lnTo>
                      <a:pt x="198" y="187"/>
                    </a:lnTo>
                    <a:lnTo>
                      <a:pt x="183" y="196"/>
                    </a:lnTo>
                    <a:lnTo>
                      <a:pt x="164" y="197"/>
                    </a:lnTo>
                    <a:lnTo>
                      <a:pt x="144" y="202"/>
                    </a:lnTo>
                    <a:lnTo>
                      <a:pt x="129" y="19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0" name="Google Shape;1190;p14"/>
              <p:cNvSpPr/>
              <p:nvPr/>
            </p:nvSpPr>
            <p:spPr>
              <a:xfrm>
                <a:off x="3190" y="2436"/>
                <a:ext cx="219" cy="202"/>
              </a:xfrm>
              <a:custGeom>
                <a:rect b="b" l="l" r="r" t="t"/>
                <a:pathLst>
                  <a:path extrusionOk="0" h="202" w="219">
                    <a:moveTo>
                      <a:pt x="88" y="0"/>
                    </a:moveTo>
                    <a:lnTo>
                      <a:pt x="99" y="14"/>
                    </a:lnTo>
                    <a:lnTo>
                      <a:pt x="107" y="32"/>
                    </a:lnTo>
                    <a:lnTo>
                      <a:pt x="136" y="30"/>
                    </a:lnTo>
                    <a:lnTo>
                      <a:pt x="136" y="16"/>
                    </a:lnTo>
                    <a:lnTo>
                      <a:pt x="154" y="13"/>
                    </a:lnTo>
                    <a:lnTo>
                      <a:pt x="166" y="19"/>
                    </a:lnTo>
                    <a:lnTo>
                      <a:pt x="181" y="23"/>
                    </a:lnTo>
                    <a:lnTo>
                      <a:pt x="183" y="68"/>
                    </a:lnTo>
                    <a:lnTo>
                      <a:pt x="191" y="84"/>
                    </a:lnTo>
                    <a:lnTo>
                      <a:pt x="217" y="84"/>
                    </a:lnTo>
                    <a:lnTo>
                      <a:pt x="219" y="89"/>
                    </a:lnTo>
                    <a:lnTo>
                      <a:pt x="216" y="113"/>
                    </a:lnTo>
                    <a:lnTo>
                      <a:pt x="183" y="114"/>
                    </a:lnTo>
                    <a:lnTo>
                      <a:pt x="185" y="176"/>
                    </a:lnTo>
                    <a:lnTo>
                      <a:pt x="197" y="187"/>
                    </a:lnTo>
                    <a:lnTo>
                      <a:pt x="183" y="196"/>
                    </a:lnTo>
                    <a:lnTo>
                      <a:pt x="164" y="197"/>
                    </a:lnTo>
                    <a:lnTo>
                      <a:pt x="144" y="202"/>
                    </a:lnTo>
                    <a:lnTo>
                      <a:pt x="129" y="196"/>
                    </a:lnTo>
                    <a:lnTo>
                      <a:pt x="113" y="187"/>
                    </a:lnTo>
                    <a:lnTo>
                      <a:pt x="60" y="187"/>
                    </a:lnTo>
                    <a:lnTo>
                      <a:pt x="42" y="193"/>
                    </a:lnTo>
                    <a:lnTo>
                      <a:pt x="34" y="186"/>
                    </a:lnTo>
                    <a:lnTo>
                      <a:pt x="15" y="186"/>
                    </a:lnTo>
                    <a:lnTo>
                      <a:pt x="2" y="191"/>
                    </a:lnTo>
                    <a:lnTo>
                      <a:pt x="1" y="176"/>
                    </a:lnTo>
                    <a:lnTo>
                      <a:pt x="3" y="160"/>
                    </a:lnTo>
                    <a:lnTo>
                      <a:pt x="18" y="119"/>
                    </a:lnTo>
                    <a:lnTo>
                      <a:pt x="28" y="113"/>
                    </a:lnTo>
                    <a:lnTo>
                      <a:pt x="38" y="94"/>
                    </a:lnTo>
                    <a:lnTo>
                      <a:pt x="33" y="77"/>
                    </a:lnTo>
                    <a:lnTo>
                      <a:pt x="28" y="63"/>
                    </a:lnTo>
                    <a:lnTo>
                      <a:pt x="28" y="32"/>
                    </a:lnTo>
                    <a:lnTo>
                      <a:pt x="22" y="23"/>
                    </a:lnTo>
                    <a:lnTo>
                      <a:pt x="16" y="10"/>
                    </a:lnTo>
                    <a:lnTo>
                      <a:pt x="17" y="2"/>
                    </a:lnTo>
                    <a:lnTo>
                      <a:pt x="88" y="0"/>
                    </a:lnTo>
                    <a:close/>
                    <a:moveTo>
                      <a:pt x="88" y="0"/>
                    </a:moveTo>
                    <a:lnTo>
                      <a:pt x="88" y="0"/>
                    </a:lnTo>
                    <a:lnTo>
                      <a:pt x="17" y="2"/>
                    </a:lnTo>
                    <a:lnTo>
                      <a:pt x="17" y="2"/>
                    </a:lnTo>
                    <a:lnTo>
                      <a:pt x="17" y="2"/>
                    </a:lnTo>
                    <a:lnTo>
                      <a:pt x="15" y="10"/>
                    </a:lnTo>
                    <a:lnTo>
                      <a:pt x="15" y="10"/>
                    </a:lnTo>
                    <a:lnTo>
                      <a:pt x="15" y="10"/>
                    </a:lnTo>
                    <a:lnTo>
                      <a:pt x="21" y="24"/>
                    </a:lnTo>
                    <a:lnTo>
                      <a:pt x="27" y="32"/>
                    </a:lnTo>
                    <a:lnTo>
                      <a:pt x="27" y="63"/>
                    </a:lnTo>
                    <a:lnTo>
                      <a:pt x="27" y="63"/>
                    </a:lnTo>
                    <a:lnTo>
                      <a:pt x="27" y="63"/>
                    </a:lnTo>
                    <a:lnTo>
                      <a:pt x="33" y="77"/>
                    </a:lnTo>
                    <a:lnTo>
                      <a:pt x="38" y="94"/>
                    </a:lnTo>
                    <a:lnTo>
                      <a:pt x="28" y="113"/>
                    </a:lnTo>
                    <a:lnTo>
                      <a:pt x="18" y="119"/>
                    </a:lnTo>
                    <a:lnTo>
                      <a:pt x="18" y="119"/>
                    </a:lnTo>
                    <a:lnTo>
                      <a:pt x="18" y="119"/>
                    </a:lnTo>
                    <a:lnTo>
                      <a:pt x="3" y="160"/>
                    </a:lnTo>
                    <a:lnTo>
                      <a:pt x="3" y="160"/>
                    </a:lnTo>
                    <a:lnTo>
                      <a:pt x="3" y="160"/>
                    </a:lnTo>
                    <a:lnTo>
                      <a:pt x="0" y="176"/>
                    </a:lnTo>
                    <a:lnTo>
                      <a:pt x="0" y="176"/>
                    </a:lnTo>
                    <a:lnTo>
                      <a:pt x="0" y="176"/>
                    </a:lnTo>
                    <a:lnTo>
                      <a:pt x="2" y="191"/>
                    </a:lnTo>
                    <a:lnTo>
                      <a:pt x="2" y="192"/>
                    </a:lnTo>
                    <a:lnTo>
                      <a:pt x="2" y="192"/>
                    </a:lnTo>
                    <a:lnTo>
                      <a:pt x="15" y="186"/>
                    </a:lnTo>
                    <a:lnTo>
                      <a:pt x="34" y="186"/>
                    </a:lnTo>
                    <a:lnTo>
                      <a:pt x="41" y="193"/>
                    </a:lnTo>
                    <a:lnTo>
                      <a:pt x="41" y="193"/>
                    </a:lnTo>
                    <a:lnTo>
                      <a:pt x="42" y="193"/>
                    </a:lnTo>
                    <a:lnTo>
                      <a:pt x="61" y="187"/>
                    </a:lnTo>
                    <a:lnTo>
                      <a:pt x="113" y="187"/>
                    </a:lnTo>
                    <a:lnTo>
                      <a:pt x="129" y="197"/>
                    </a:lnTo>
                    <a:lnTo>
                      <a:pt x="129" y="197"/>
                    </a:lnTo>
                    <a:lnTo>
                      <a:pt x="129" y="197"/>
                    </a:lnTo>
                    <a:lnTo>
                      <a:pt x="144" y="202"/>
                    </a:lnTo>
                    <a:lnTo>
                      <a:pt x="144" y="202"/>
                    </a:lnTo>
                    <a:lnTo>
                      <a:pt x="144" y="202"/>
                    </a:lnTo>
                    <a:lnTo>
                      <a:pt x="164" y="198"/>
                    </a:lnTo>
                    <a:lnTo>
                      <a:pt x="183" y="197"/>
                    </a:lnTo>
                    <a:lnTo>
                      <a:pt x="183" y="197"/>
                    </a:lnTo>
                    <a:lnTo>
                      <a:pt x="183" y="197"/>
                    </a:lnTo>
                    <a:lnTo>
                      <a:pt x="197" y="187"/>
                    </a:lnTo>
                    <a:lnTo>
                      <a:pt x="198" y="187"/>
                    </a:lnTo>
                    <a:lnTo>
                      <a:pt x="197" y="187"/>
                    </a:lnTo>
                    <a:lnTo>
                      <a:pt x="185" y="176"/>
                    </a:lnTo>
                    <a:lnTo>
                      <a:pt x="184" y="114"/>
                    </a:lnTo>
                    <a:lnTo>
                      <a:pt x="216" y="114"/>
                    </a:lnTo>
                    <a:lnTo>
                      <a:pt x="216" y="114"/>
                    </a:lnTo>
                    <a:lnTo>
                      <a:pt x="217" y="113"/>
                    </a:lnTo>
                    <a:lnTo>
                      <a:pt x="219" y="89"/>
                    </a:lnTo>
                    <a:lnTo>
                      <a:pt x="219" y="89"/>
                    </a:lnTo>
                    <a:lnTo>
                      <a:pt x="219" y="89"/>
                    </a:lnTo>
                    <a:lnTo>
                      <a:pt x="217" y="84"/>
                    </a:lnTo>
                    <a:lnTo>
                      <a:pt x="217" y="83"/>
                    </a:lnTo>
                    <a:lnTo>
                      <a:pt x="217" y="83"/>
                    </a:lnTo>
                    <a:lnTo>
                      <a:pt x="191" y="83"/>
                    </a:lnTo>
                    <a:lnTo>
                      <a:pt x="184" y="68"/>
                    </a:lnTo>
                    <a:lnTo>
                      <a:pt x="181" y="23"/>
                    </a:lnTo>
                    <a:lnTo>
                      <a:pt x="181" y="23"/>
                    </a:lnTo>
                    <a:lnTo>
                      <a:pt x="181" y="23"/>
                    </a:lnTo>
                    <a:lnTo>
                      <a:pt x="166" y="19"/>
                    </a:lnTo>
                    <a:lnTo>
                      <a:pt x="154" y="13"/>
                    </a:lnTo>
                    <a:lnTo>
                      <a:pt x="154" y="13"/>
                    </a:lnTo>
                    <a:lnTo>
                      <a:pt x="154" y="13"/>
                    </a:lnTo>
                    <a:lnTo>
                      <a:pt x="136" y="15"/>
                    </a:lnTo>
                    <a:lnTo>
                      <a:pt x="136" y="16"/>
                    </a:lnTo>
                    <a:lnTo>
                      <a:pt x="136" y="16"/>
                    </a:lnTo>
                    <a:lnTo>
                      <a:pt x="135" y="30"/>
                    </a:lnTo>
                    <a:lnTo>
                      <a:pt x="107" y="32"/>
                    </a:lnTo>
                    <a:lnTo>
                      <a:pt x="100" y="14"/>
                    </a:lnTo>
                    <a:lnTo>
                      <a:pt x="100" y="14"/>
                    </a:lnTo>
                    <a:lnTo>
                      <a:pt x="100" y="14"/>
                    </a:lnTo>
                    <a:lnTo>
                      <a:pt x="88" y="0"/>
                    </a:lnTo>
                    <a:lnTo>
                      <a:pt x="88" y="0"/>
                    </a:lnTo>
                    <a:lnTo>
                      <a:pt x="8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1" name="Google Shape;1191;p14"/>
              <p:cNvSpPr/>
              <p:nvPr/>
            </p:nvSpPr>
            <p:spPr>
              <a:xfrm>
                <a:off x="3190" y="2436"/>
                <a:ext cx="219" cy="202"/>
              </a:xfrm>
              <a:custGeom>
                <a:rect b="b" l="l" r="r" t="t"/>
                <a:pathLst>
                  <a:path extrusionOk="0" h="202" w="219">
                    <a:moveTo>
                      <a:pt x="88" y="0"/>
                    </a:moveTo>
                    <a:lnTo>
                      <a:pt x="99" y="14"/>
                    </a:lnTo>
                    <a:lnTo>
                      <a:pt x="107" y="32"/>
                    </a:lnTo>
                    <a:lnTo>
                      <a:pt x="136" y="30"/>
                    </a:lnTo>
                    <a:lnTo>
                      <a:pt x="136" y="16"/>
                    </a:lnTo>
                    <a:lnTo>
                      <a:pt x="154" y="13"/>
                    </a:lnTo>
                    <a:lnTo>
                      <a:pt x="166" y="19"/>
                    </a:lnTo>
                    <a:lnTo>
                      <a:pt x="181" y="23"/>
                    </a:lnTo>
                    <a:lnTo>
                      <a:pt x="183" y="68"/>
                    </a:lnTo>
                    <a:lnTo>
                      <a:pt x="191" y="84"/>
                    </a:lnTo>
                    <a:lnTo>
                      <a:pt x="217" y="84"/>
                    </a:lnTo>
                    <a:lnTo>
                      <a:pt x="219" y="89"/>
                    </a:lnTo>
                    <a:lnTo>
                      <a:pt x="216" y="113"/>
                    </a:lnTo>
                    <a:lnTo>
                      <a:pt x="183" y="114"/>
                    </a:lnTo>
                    <a:lnTo>
                      <a:pt x="185" y="176"/>
                    </a:lnTo>
                    <a:lnTo>
                      <a:pt x="197" y="187"/>
                    </a:lnTo>
                    <a:lnTo>
                      <a:pt x="183" y="196"/>
                    </a:lnTo>
                    <a:lnTo>
                      <a:pt x="164" y="197"/>
                    </a:lnTo>
                    <a:lnTo>
                      <a:pt x="144" y="202"/>
                    </a:lnTo>
                    <a:lnTo>
                      <a:pt x="129" y="196"/>
                    </a:lnTo>
                    <a:lnTo>
                      <a:pt x="113" y="187"/>
                    </a:lnTo>
                    <a:lnTo>
                      <a:pt x="60" y="187"/>
                    </a:lnTo>
                    <a:lnTo>
                      <a:pt x="42" y="193"/>
                    </a:lnTo>
                    <a:lnTo>
                      <a:pt x="34" y="186"/>
                    </a:lnTo>
                    <a:lnTo>
                      <a:pt x="15" y="186"/>
                    </a:lnTo>
                    <a:lnTo>
                      <a:pt x="2" y="191"/>
                    </a:lnTo>
                    <a:lnTo>
                      <a:pt x="1" y="176"/>
                    </a:lnTo>
                    <a:lnTo>
                      <a:pt x="3" y="160"/>
                    </a:lnTo>
                    <a:lnTo>
                      <a:pt x="18" y="119"/>
                    </a:lnTo>
                    <a:lnTo>
                      <a:pt x="28" y="113"/>
                    </a:lnTo>
                    <a:lnTo>
                      <a:pt x="38" y="94"/>
                    </a:lnTo>
                    <a:lnTo>
                      <a:pt x="33" y="77"/>
                    </a:lnTo>
                    <a:lnTo>
                      <a:pt x="28" y="63"/>
                    </a:lnTo>
                    <a:lnTo>
                      <a:pt x="28" y="32"/>
                    </a:lnTo>
                    <a:lnTo>
                      <a:pt x="22" y="23"/>
                    </a:lnTo>
                    <a:lnTo>
                      <a:pt x="16" y="10"/>
                    </a:lnTo>
                    <a:lnTo>
                      <a:pt x="17" y="2"/>
                    </a:lnTo>
                    <a:lnTo>
                      <a:pt x="88" y="0"/>
                    </a:lnTo>
                    <a:moveTo>
                      <a:pt x="88" y="0"/>
                    </a:moveTo>
                    <a:lnTo>
                      <a:pt x="88" y="0"/>
                    </a:lnTo>
                    <a:lnTo>
                      <a:pt x="17" y="2"/>
                    </a:lnTo>
                    <a:lnTo>
                      <a:pt x="17" y="2"/>
                    </a:lnTo>
                    <a:lnTo>
                      <a:pt x="17" y="2"/>
                    </a:lnTo>
                    <a:lnTo>
                      <a:pt x="15" y="10"/>
                    </a:lnTo>
                    <a:lnTo>
                      <a:pt x="15" y="10"/>
                    </a:lnTo>
                    <a:lnTo>
                      <a:pt x="15" y="10"/>
                    </a:lnTo>
                    <a:lnTo>
                      <a:pt x="21" y="24"/>
                    </a:lnTo>
                    <a:lnTo>
                      <a:pt x="27" y="32"/>
                    </a:lnTo>
                    <a:lnTo>
                      <a:pt x="27" y="63"/>
                    </a:lnTo>
                    <a:lnTo>
                      <a:pt x="27" y="63"/>
                    </a:lnTo>
                    <a:lnTo>
                      <a:pt x="27" y="63"/>
                    </a:lnTo>
                    <a:lnTo>
                      <a:pt x="33" y="77"/>
                    </a:lnTo>
                    <a:lnTo>
                      <a:pt x="38" y="94"/>
                    </a:lnTo>
                    <a:lnTo>
                      <a:pt x="28" y="113"/>
                    </a:lnTo>
                    <a:lnTo>
                      <a:pt x="18" y="119"/>
                    </a:lnTo>
                    <a:lnTo>
                      <a:pt x="18" y="119"/>
                    </a:lnTo>
                    <a:lnTo>
                      <a:pt x="18" y="119"/>
                    </a:lnTo>
                    <a:lnTo>
                      <a:pt x="3" y="160"/>
                    </a:lnTo>
                    <a:lnTo>
                      <a:pt x="3" y="160"/>
                    </a:lnTo>
                    <a:lnTo>
                      <a:pt x="3" y="160"/>
                    </a:lnTo>
                    <a:lnTo>
                      <a:pt x="0" y="176"/>
                    </a:lnTo>
                    <a:lnTo>
                      <a:pt x="0" y="176"/>
                    </a:lnTo>
                    <a:lnTo>
                      <a:pt x="0" y="176"/>
                    </a:lnTo>
                    <a:lnTo>
                      <a:pt x="2" y="191"/>
                    </a:lnTo>
                    <a:lnTo>
                      <a:pt x="2" y="192"/>
                    </a:lnTo>
                    <a:lnTo>
                      <a:pt x="2" y="192"/>
                    </a:lnTo>
                    <a:lnTo>
                      <a:pt x="15" y="186"/>
                    </a:lnTo>
                    <a:lnTo>
                      <a:pt x="34" y="186"/>
                    </a:lnTo>
                    <a:lnTo>
                      <a:pt x="41" y="193"/>
                    </a:lnTo>
                    <a:lnTo>
                      <a:pt x="41" y="193"/>
                    </a:lnTo>
                    <a:lnTo>
                      <a:pt x="42" y="193"/>
                    </a:lnTo>
                    <a:lnTo>
                      <a:pt x="61" y="187"/>
                    </a:lnTo>
                    <a:lnTo>
                      <a:pt x="113" y="187"/>
                    </a:lnTo>
                    <a:lnTo>
                      <a:pt x="129" y="197"/>
                    </a:lnTo>
                    <a:lnTo>
                      <a:pt x="129" y="197"/>
                    </a:lnTo>
                    <a:lnTo>
                      <a:pt x="129" y="197"/>
                    </a:lnTo>
                    <a:lnTo>
                      <a:pt x="144" y="202"/>
                    </a:lnTo>
                    <a:lnTo>
                      <a:pt x="144" y="202"/>
                    </a:lnTo>
                    <a:lnTo>
                      <a:pt x="144" y="202"/>
                    </a:lnTo>
                    <a:lnTo>
                      <a:pt x="164" y="198"/>
                    </a:lnTo>
                    <a:lnTo>
                      <a:pt x="183" y="197"/>
                    </a:lnTo>
                    <a:lnTo>
                      <a:pt x="183" y="197"/>
                    </a:lnTo>
                    <a:lnTo>
                      <a:pt x="183" y="197"/>
                    </a:lnTo>
                    <a:lnTo>
                      <a:pt x="197" y="187"/>
                    </a:lnTo>
                    <a:lnTo>
                      <a:pt x="198" y="187"/>
                    </a:lnTo>
                    <a:lnTo>
                      <a:pt x="197" y="187"/>
                    </a:lnTo>
                    <a:lnTo>
                      <a:pt x="185" y="176"/>
                    </a:lnTo>
                    <a:lnTo>
                      <a:pt x="184" y="114"/>
                    </a:lnTo>
                    <a:lnTo>
                      <a:pt x="216" y="114"/>
                    </a:lnTo>
                    <a:lnTo>
                      <a:pt x="216" y="114"/>
                    </a:lnTo>
                    <a:lnTo>
                      <a:pt x="217" y="113"/>
                    </a:lnTo>
                    <a:lnTo>
                      <a:pt x="219" y="89"/>
                    </a:lnTo>
                    <a:lnTo>
                      <a:pt x="219" y="89"/>
                    </a:lnTo>
                    <a:lnTo>
                      <a:pt x="219" y="89"/>
                    </a:lnTo>
                    <a:lnTo>
                      <a:pt x="217" y="84"/>
                    </a:lnTo>
                    <a:lnTo>
                      <a:pt x="217" y="83"/>
                    </a:lnTo>
                    <a:lnTo>
                      <a:pt x="217" y="83"/>
                    </a:lnTo>
                    <a:lnTo>
                      <a:pt x="191" y="83"/>
                    </a:lnTo>
                    <a:lnTo>
                      <a:pt x="184" y="68"/>
                    </a:lnTo>
                    <a:lnTo>
                      <a:pt x="181" y="23"/>
                    </a:lnTo>
                    <a:lnTo>
                      <a:pt x="181" y="23"/>
                    </a:lnTo>
                    <a:lnTo>
                      <a:pt x="181" y="23"/>
                    </a:lnTo>
                    <a:lnTo>
                      <a:pt x="166" y="19"/>
                    </a:lnTo>
                    <a:lnTo>
                      <a:pt x="154" y="13"/>
                    </a:lnTo>
                    <a:lnTo>
                      <a:pt x="154" y="13"/>
                    </a:lnTo>
                    <a:lnTo>
                      <a:pt x="154" y="13"/>
                    </a:lnTo>
                    <a:lnTo>
                      <a:pt x="136" y="15"/>
                    </a:lnTo>
                    <a:lnTo>
                      <a:pt x="136" y="16"/>
                    </a:lnTo>
                    <a:lnTo>
                      <a:pt x="136" y="16"/>
                    </a:lnTo>
                    <a:lnTo>
                      <a:pt x="135" y="30"/>
                    </a:lnTo>
                    <a:lnTo>
                      <a:pt x="107" y="32"/>
                    </a:lnTo>
                    <a:lnTo>
                      <a:pt x="100" y="14"/>
                    </a:lnTo>
                    <a:lnTo>
                      <a:pt x="100" y="14"/>
                    </a:lnTo>
                    <a:lnTo>
                      <a:pt x="100" y="14"/>
                    </a:lnTo>
                    <a:lnTo>
                      <a:pt x="88" y="0"/>
                    </a:lnTo>
                    <a:lnTo>
                      <a:pt x="88" y="0"/>
                    </a:lnTo>
                    <a:lnTo>
                      <a:pt x="8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2" name="Google Shape;1192;p14"/>
              <p:cNvSpPr/>
              <p:nvPr/>
            </p:nvSpPr>
            <p:spPr>
              <a:xfrm>
                <a:off x="3198" y="2246"/>
                <a:ext cx="325" cy="316"/>
              </a:xfrm>
              <a:custGeom>
                <a:rect b="b" l="l" r="r" t="t"/>
                <a:pathLst>
                  <a:path extrusionOk="0" h="316" w="325">
                    <a:moveTo>
                      <a:pt x="257" y="280"/>
                    </a:moveTo>
                    <a:lnTo>
                      <a:pt x="250" y="278"/>
                    </a:lnTo>
                    <a:lnTo>
                      <a:pt x="247" y="286"/>
                    </a:lnTo>
                    <a:lnTo>
                      <a:pt x="239" y="286"/>
                    </a:lnTo>
                    <a:lnTo>
                      <a:pt x="235" y="279"/>
                    </a:lnTo>
                    <a:lnTo>
                      <a:pt x="228" y="274"/>
                    </a:lnTo>
                    <a:lnTo>
                      <a:pt x="224" y="278"/>
                    </a:lnTo>
                    <a:lnTo>
                      <a:pt x="217" y="277"/>
                    </a:lnTo>
                    <a:lnTo>
                      <a:pt x="211" y="280"/>
                    </a:lnTo>
                    <a:lnTo>
                      <a:pt x="209" y="274"/>
                    </a:lnTo>
                    <a:lnTo>
                      <a:pt x="182" y="274"/>
                    </a:lnTo>
                    <a:lnTo>
                      <a:pt x="175" y="258"/>
                    </a:lnTo>
                    <a:lnTo>
                      <a:pt x="173" y="213"/>
                    </a:lnTo>
                    <a:lnTo>
                      <a:pt x="158" y="210"/>
                    </a:lnTo>
                    <a:lnTo>
                      <a:pt x="146" y="203"/>
                    </a:lnTo>
                    <a:lnTo>
                      <a:pt x="128" y="206"/>
                    </a:lnTo>
                    <a:lnTo>
                      <a:pt x="128" y="220"/>
                    </a:lnTo>
                    <a:lnTo>
                      <a:pt x="99" y="222"/>
                    </a:lnTo>
                    <a:lnTo>
                      <a:pt x="91" y="204"/>
                    </a:lnTo>
                    <a:lnTo>
                      <a:pt x="80" y="190"/>
                    </a:lnTo>
                    <a:lnTo>
                      <a:pt x="9" y="192"/>
                    </a:lnTo>
                    <a:lnTo>
                      <a:pt x="0" y="184"/>
                    </a:lnTo>
                    <a:lnTo>
                      <a:pt x="15" y="179"/>
                    </a:lnTo>
                    <a:lnTo>
                      <a:pt x="17" y="174"/>
                    </a:lnTo>
                    <a:lnTo>
                      <a:pt x="25" y="165"/>
                    </a:lnTo>
                    <a:lnTo>
                      <a:pt x="31" y="164"/>
                    </a:lnTo>
                    <a:lnTo>
                      <a:pt x="32" y="173"/>
                    </a:lnTo>
                    <a:lnTo>
                      <a:pt x="62" y="159"/>
                    </a:lnTo>
                    <a:lnTo>
                      <a:pt x="74" y="117"/>
                    </a:lnTo>
                    <a:lnTo>
                      <a:pt x="87" y="110"/>
                    </a:lnTo>
                    <a:lnTo>
                      <a:pt x="97" y="87"/>
                    </a:lnTo>
                    <a:lnTo>
                      <a:pt x="98" y="59"/>
                    </a:lnTo>
                    <a:lnTo>
                      <a:pt x="109" y="47"/>
                    </a:lnTo>
                    <a:lnTo>
                      <a:pt x="109" y="27"/>
                    </a:lnTo>
                    <a:lnTo>
                      <a:pt x="110" y="10"/>
                    </a:lnTo>
                    <a:lnTo>
                      <a:pt x="138" y="6"/>
                    </a:lnTo>
                    <a:lnTo>
                      <a:pt x="153" y="16"/>
                    </a:lnTo>
                    <a:lnTo>
                      <a:pt x="177" y="21"/>
                    </a:lnTo>
                    <a:lnTo>
                      <a:pt x="193" y="16"/>
                    </a:lnTo>
                    <a:lnTo>
                      <a:pt x="236" y="0"/>
                    </a:lnTo>
                    <a:lnTo>
                      <a:pt x="267" y="2"/>
                    </a:lnTo>
                    <a:lnTo>
                      <a:pt x="274" y="13"/>
                    </a:lnTo>
                    <a:lnTo>
                      <a:pt x="282" y="13"/>
                    </a:lnTo>
                    <a:lnTo>
                      <a:pt x="286" y="9"/>
                    </a:lnTo>
                    <a:lnTo>
                      <a:pt x="298" y="13"/>
                    </a:lnTo>
                    <a:lnTo>
                      <a:pt x="306" y="12"/>
                    </a:lnTo>
                    <a:lnTo>
                      <a:pt x="320" y="27"/>
                    </a:lnTo>
                    <a:lnTo>
                      <a:pt x="325" y="45"/>
                    </a:lnTo>
                    <a:lnTo>
                      <a:pt x="320" y="59"/>
                    </a:lnTo>
                    <a:lnTo>
                      <a:pt x="302" y="88"/>
                    </a:lnTo>
                    <a:lnTo>
                      <a:pt x="297" y="110"/>
                    </a:lnTo>
                    <a:lnTo>
                      <a:pt x="296" y="125"/>
                    </a:lnTo>
                    <a:lnTo>
                      <a:pt x="298" y="139"/>
                    </a:lnTo>
                    <a:lnTo>
                      <a:pt x="305" y="145"/>
                    </a:lnTo>
                    <a:lnTo>
                      <a:pt x="305" y="158"/>
                    </a:lnTo>
                    <a:lnTo>
                      <a:pt x="303" y="168"/>
                    </a:lnTo>
                    <a:lnTo>
                      <a:pt x="303" y="170"/>
                    </a:lnTo>
                    <a:lnTo>
                      <a:pt x="304" y="190"/>
                    </a:lnTo>
                    <a:lnTo>
                      <a:pt x="320" y="209"/>
                    </a:lnTo>
                    <a:lnTo>
                      <a:pt x="323" y="223"/>
                    </a:lnTo>
                    <a:lnTo>
                      <a:pt x="305" y="229"/>
                    </a:lnTo>
                    <a:lnTo>
                      <a:pt x="295" y="234"/>
                    </a:lnTo>
                    <a:lnTo>
                      <a:pt x="287" y="241"/>
                    </a:lnTo>
                    <a:lnTo>
                      <a:pt x="279" y="281"/>
                    </a:lnTo>
                    <a:lnTo>
                      <a:pt x="288" y="291"/>
                    </a:lnTo>
                    <a:lnTo>
                      <a:pt x="296" y="291"/>
                    </a:lnTo>
                    <a:lnTo>
                      <a:pt x="301" y="284"/>
                    </a:lnTo>
                    <a:lnTo>
                      <a:pt x="307" y="288"/>
                    </a:lnTo>
                    <a:lnTo>
                      <a:pt x="306" y="310"/>
                    </a:lnTo>
                    <a:lnTo>
                      <a:pt x="298" y="316"/>
                    </a:lnTo>
                    <a:lnTo>
                      <a:pt x="257" y="28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3" name="Google Shape;1193;p14"/>
              <p:cNvSpPr/>
              <p:nvPr/>
            </p:nvSpPr>
            <p:spPr>
              <a:xfrm>
                <a:off x="3198" y="2246"/>
                <a:ext cx="325" cy="316"/>
              </a:xfrm>
              <a:custGeom>
                <a:rect b="b" l="l" r="r" t="t"/>
                <a:pathLst>
                  <a:path extrusionOk="0" h="316" w="325">
                    <a:moveTo>
                      <a:pt x="236" y="1"/>
                    </a:moveTo>
                    <a:lnTo>
                      <a:pt x="267" y="2"/>
                    </a:lnTo>
                    <a:lnTo>
                      <a:pt x="274" y="13"/>
                    </a:lnTo>
                    <a:lnTo>
                      <a:pt x="283" y="13"/>
                    </a:lnTo>
                    <a:lnTo>
                      <a:pt x="286" y="9"/>
                    </a:lnTo>
                    <a:lnTo>
                      <a:pt x="298" y="13"/>
                    </a:lnTo>
                    <a:lnTo>
                      <a:pt x="306" y="12"/>
                    </a:lnTo>
                    <a:lnTo>
                      <a:pt x="320" y="27"/>
                    </a:lnTo>
                    <a:lnTo>
                      <a:pt x="325" y="45"/>
                    </a:lnTo>
                    <a:lnTo>
                      <a:pt x="320" y="59"/>
                    </a:lnTo>
                    <a:lnTo>
                      <a:pt x="301" y="88"/>
                    </a:lnTo>
                    <a:lnTo>
                      <a:pt x="297" y="110"/>
                    </a:lnTo>
                    <a:lnTo>
                      <a:pt x="296" y="125"/>
                    </a:lnTo>
                    <a:lnTo>
                      <a:pt x="298" y="140"/>
                    </a:lnTo>
                    <a:lnTo>
                      <a:pt x="304" y="145"/>
                    </a:lnTo>
                    <a:lnTo>
                      <a:pt x="305" y="158"/>
                    </a:lnTo>
                    <a:lnTo>
                      <a:pt x="302" y="168"/>
                    </a:lnTo>
                    <a:lnTo>
                      <a:pt x="302" y="170"/>
                    </a:lnTo>
                    <a:lnTo>
                      <a:pt x="304" y="190"/>
                    </a:lnTo>
                    <a:lnTo>
                      <a:pt x="319" y="209"/>
                    </a:lnTo>
                    <a:lnTo>
                      <a:pt x="323" y="223"/>
                    </a:lnTo>
                    <a:lnTo>
                      <a:pt x="305" y="229"/>
                    </a:lnTo>
                    <a:lnTo>
                      <a:pt x="295" y="233"/>
                    </a:lnTo>
                    <a:lnTo>
                      <a:pt x="287" y="241"/>
                    </a:lnTo>
                    <a:lnTo>
                      <a:pt x="279" y="281"/>
                    </a:lnTo>
                    <a:lnTo>
                      <a:pt x="288" y="291"/>
                    </a:lnTo>
                    <a:lnTo>
                      <a:pt x="296" y="292"/>
                    </a:lnTo>
                    <a:lnTo>
                      <a:pt x="301" y="285"/>
                    </a:lnTo>
                    <a:lnTo>
                      <a:pt x="307" y="288"/>
                    </a:lnTo>
                    <a:lnTo>
                      <a:pt x="306" y="310"/>
                    </a:lnTo>
                    <a:lnTo>
                      <a:pt x="298" y="316"/>
                    </a:lnTo>
                    <a:lnTo>
                      <a:pt x="257" y="280"/>
                    </a:lnTo>
                    <a:lnTo>
                      <a:pt x="250" y="278"/>
                    </a:lnTo>
                    <a:lnTo>
                      <a:pt x="247" y="285"/>
                    </a:lnTo>
                    <a:lnTo>
                      <a:pt x="239" y="285"/>
                    </a:lnTo>
                    <a:lnTo>
                      <a:pt x="235" y="279"/>
                    </a:lnTo>
                    <a:lnTo>
                      <a:pt x="228" y="274"/>
                    </a:lnTo>
                    <a:lnTo>
                      <a:pt x="224" y="278"/>
                    </a:lnTo>
                    <a:lnTo>
                      <a:pt x="217" y="277"/>
                    </a:lnTo>
                    <a:lnTo>
                      <a:pt x="211" y="279"/>
                    </a:lnTo>
                    <a:lnTo>
                      <a:pt x="209" y="274"/>
                    </a:lnTo>
                    <a:lnTo>
                      <a:pt x="183" y="274"/>
                    </a:lnTo>
                    <a:lnTo>
                      <a:pt x="175" y="258"/>
                    </a:lnTo>
                    <a:lnTo>
                      <a:pt x="173" y="213"/>
                    </a:lnTo>
                    <a:lnTo>
                      <a:pt x="158" y="209"/>
                    </a:lnTo>
                    <a:lnTo>
                      <a:pt x="146" y="203"/>
                    </a:lnTo>
                    <a:lnTo>
                      <a:pt x="128" y="206"/>
                    </a:lnTo>
                    <a:lnTo>
                      <a:pt x="128" y="220"/>
                    </a:lnTo>
                    <a:lnTo>
                      <a:pt x="99" y="222"/>
                    </a:lnTo>
                    <a:lnTo>
                      <a:pt x="91" y="204"/>
                    </a:lnTo>
                    <a:lnTo>
                      <a:pt x="80" y="190"/>
                    </a:lnTo>
                    <a:lnTo>
                      <a:pt x="9" y="192"/>
                    </a:lnTo>
                    <a:lnTo>
                      <a:pt x="1" y="184"/>
                    </a:lnTo>
                    <a:lnTo>
                      <a:pt x="15" y="179"/>
                    </a:lnTo>
                    <a:lnTo>
                      <a:pt x="18" y="174"/>
                    </a:lnTo>
                    <a:lnTo>
                      <a:pt x="25" y="165"/>
                    </a:lnTo>
                    <a:lnTo>
                      <a:pt x="31" y="164"/>
                    </a:lnTo>
                    <a:lnTo>
                      <a:pt x="32" y="173"/>
                    </a:lnTo>
                    <a:lnTo>
                      <a:pt x="62" y="159"/>
                    </a:lnTo>
                    <a:lnTo>
                      <a:pt x="74" y="117"/>
                    </a:lnTo>
                    <a:lnTo>
                      <a:pt x="87" y="110"/>
                    </a:lnTo>
                    <a:lnTo>
                      <a:pt x="97" y="87"/>
                    </a:lnTo>
                    <a:lnTo>
                      <a:pt x="99" y="59"/>
                    </a:lnTo>
                    <a:lnTo>
                      <a:pt x="109" y="47"/>
                    </a:lnTo>
                    <a:lnTo>
                      <a:pt x="109" y="27"/>
                    </a:lnTo>
                    <a:lnTo>
                      <a:pt x="110" y="10"/>
                    </a:lnTo>
                    <a:lnTo>
                      <a:pt x="138" y="6"/>
                    </a:lnTo>
                    <a:lnTo>
                      <a:pt x="153" y="16"/>
                    </a:lnTo>
                    <a:lnTo>
                      <a:pt x="177" y="22"/>
                    </a:lnTo>
                    <a:lnTo>
                      <a:pt x="193" y="16"/>
                    </a:lnTo>
                    <a:lnTo>
                      <a:pt x="236" y="1"/>
                    </a:lnTo>
                    <a:close/>
                    <a:moveTo>
                      <a:pt x="236" y="0"/>
                    </a:moveTo>
                    <a:lnTo>
                      <a:pt x="236" y="0"/>
                    </a:lnTo>
                    <a:lnTo>
                      <a:pt x="193" y="16"/>
                    </a:lnTo>
                    <a:lnTo>
                      <a:pt x="177" y="21"/>
                    </a:lnTo>
                    <a:lnTo>
                      <a:pt x="153" y="16"/>
                    </a:lnTo>
                    <a:lnTo>
                      <a:pt x="138" y="6"/>
                    </a:lnTo>
                    <a:lnTo>
                      <a:pt x="138" y="6"/>
                    </a:lnTo>
                    <a:lnTo>
                      <a:pt x="138" y="6"/>
                    </a:lnTo>
                    <a:lnTo>
                      <a:pt x="110" y="10"/>
                    </a:lnTo>
                    <a:lnTo>
                      <a:pt x="110" y="10"/>
                    </a:lnTo>
                    <a:lnTo>
                      <a:pt x="110" y="10"/>
                    </a:lnTo>
                    <a:lnTo>
                      <a:pt x="109" y="27"/>
                    </a:lnTo>
                    <a:lnTo>
                      <a:pt x="109" y="47"/>
                    </a:lnTo>
                    <a:lnTo>
                      <a:pt x="98" y="59"/>
                    </a:lnTo>
                    <a:lnTo>
                      <a:pt x="98" y="59"/>
                    </a:lnTo>
                    <a:lnTo>
                      <a:pt x="98" y="59"/>
                    </a:lnTo>
                    <a:lnTo>
                      <a:pt x="96" y="87"/>
                    </a:lnTo>
                    <a:lnTo>
                      <a:pt x="87" y="110"/>
                    </a:lnTo>
                    <a:lnTo>
                      <a:pt x="74" y="117"/>
                    </a:lnTo>
                    <a:lnTo>
                      <a:pt x="74" y="117"/>
                    </a:lnTo>
                    <a:lnTo>
                      <a:pt x="74" y="117"/>
                    </a:lnTo>
                    <a:lnTo>
                      <a:pt x="62" y="159"/>
                    </a:lnTo>
                    <a:lnTo>
                      <a:pt x="32" y="172"/>
                    </a:lnTo>
                    <a:lnTo>
                      <a:pt x="31" y="164"/>
                    </a:lnTo>
                    <a:lnTo>
                      <a:pt x="31" y="164"/>
                    </a:lnTo>
                    <a:lnTo>
                      <a:pt x="31" y="164"/>
                    </a:lnTo>
                    <a:lnTo>
                      <a:pt x="25" y="165"/>
                    </a:lnTo>
                    <a:lnTo>
                      <a:pt x="25" y="165"/>
                    </a:lnTo>
                    <a:lnTo>
                      <a:pt x="25" y="165"/>
                    </a:lnTo>
                    <a:lnTo>
                      <a:pt x="17" y="174"/>
                    </a:lnTo>
                    <a:lnTo>
                      <a:pt x="17" y="174"/>
                    </a:lnTo>
                    <a:lnTo>
                      <a:pt x="17" y="174"/>
                    </a:lnTo>
                    <a:lnTo>
                      <a:pt x="14" y="179"/>
                    </a:lnTo>
                    <a:lnTo>
                      <a:pt x="1" y="184"/>
                    </a:lnTo>
                    <a:lnTo>
                      <a:pt x="0" y="184"/>
                    </a:lnTo>
                    <a:lnTo>
                      <a:pt x="1" y="185"/>
                    </a:lnTo>
                    <a:lnTo>
                      <a:pt x="9" y="192"/>
                    </a:lnTo>
                    <a:lnTo>
                      <a:pt x="9" y="192"/>
                    </a:lnTo>
                    <a:lnTo>
                      <a:pt x="9" y="192"/>
                    </a:lnTo>
                    <a:lnTo>
                      <a:pt x="80" y="190"/>
                    </a:lnTo>
                    <a:lnTo>
                      <a:pt x="91" y="204"/>
                    </a:lnTo>
                    <a:lnTo>
                      <a:pt x="99" y="222"/>
                    </a:lnTo>
                    <a:lnTo>
                      <a:pt x="99" y="222"/>
                    </a:lnTo>
                    <a:lnTo>
                      <a:pt x="99" y="222"/>
                    </a:lnTo>
                    <a:lnTo>
                      <a:pt x="128" y="221"/>
                    </a:lnTo>
                    <a:lnTo>
                      <a:pt x="128" y="220"/>
                    </a:lnTo>
                    <a:lnTo>
                      <a:pt x="128" y="220"/>
                    </a:lnTo>
                    <a:lnTo>
                      <a:pt x="128" y="206"/>
                    </a:lnTo>
                    <a:lnTo>
                      <a:pt x="146" y="204"/>
                    </a:lnTo>
                    <a:lnTo>
                      <a:pt x="158" y="210"/>
                    </a:lnTo>
                    <a:lnTo>
                      <a:pt x="158" y="210"/>
                    </a:lnTo>
                    <a:lnTo>
                      <a:pt x="158" y="210"/>
                    </a:lnTo>
                    <a:lnTo>
                      <a:pt x="173" y="213"/>
                    </a:lnTo>
                    <a:lnTo>
                      <a:pt x="175" y="258"/>
                    </a:lnTo>
                    <a:lnTo>
                      <a:pt x="175" y="258"/>
                    </a:lnTo>
                    <a:lnTo>
                      <a:pt x="175" y="258"/>
                    </a:lnTo>
                    <a:lnTo>
                      <a:pt x="182" y="274"/>
                    </a:lnTo>
                    <a:lnTo>
                      <a:pt x="182" y="274"/>
                    </a:lnTo>
                    <a:lnTo>
                      <a:pt x="183" y="274"/>
                    </a:lnTo>
                    <a:lnTo>
                      <a:pt x="209" y="274"/>
                    </a:lnTo>
                    <a:lnTo>
                      <a:pt x="210" y="280"/>
                    </a:lnTo>
                    <a:lnTo>
                      <a:pt x="211" y="280"/>
                    </a:lnTo>
                    <a:lnTo>
                      <a:pt x="211" y="280"/>
                    </a:lnTo>
                    <a:lnTo>
                      <a:pt x="217" y="277"/>
                    </a:lnTo>
                    <a:lnTo>
                      <a:pt x="224" y="278"/>
                    </a:lnTo>
                    <a:lnTo>
                      <a:pt x="224" y="278"/>
                    </a:lnTo>
                    <a:lnTo>
                      <a:pt x="224" y="278"/>
                    </a:lnTo>
                    <a:lnTo>
                      <a:pt x="228" y="274"/>
                    </a:lnTo>
                    <a:lnTo>
                      <a:pt x="235" y="280"/>
                    </a:lnTo>
                    <a:lnTo>
                      <a:pt x="239" y="286"/>
                    </a:lnTo>
                    <a:lnTo>
                      <a:pt x="239" y="286"/>
                    </a:lnTo>
                    <a:lnTo>
                      <a:pt x="239" y="286"/>
                    </a:lnTo>
                    <a:lnTo>
                      <a:pt x="247" y="286"/>
                    </a:lnTo>
                    <a:lnTo>
                      <a:pt x="247" y="286"/>
                    </a:lnTo>
                    <a:lnTo>
                      <a:pt x="247" y="286"/>
                    </a:lnTo>
                    <a:lnTo>
                      <a:pt x="250" y="278"/>
                    </a:lnTo>
                    <a:lnTo>
                      <a:pt x="257" y="281"/>
                    </a:lnTo>
                    <a:lnTo>
                      <a:pt x="298" y="316"/>
                    </a:lnTo>
                    <a:lnTo>
                      <a:pt x="298" y="316"/>
                    </a:lnTo>
                    <a:lnTo>
                      <a:pt x="298" y="316"/>
                    </a:lnTo>
                    <a:lnTo>
                      <a:pt x="306" y="311"/>
                    </a:lnTo>
                    <a:lnTo>
                      <a:pt x="307" y="310"/>
                    </a:lnTo>
                    <a:lnTo>
                      <a:pt x="307" y="310"/>
                    </a:lnTo>
                    <a:lnTo>
                      <a:pt x="308" y="288"/>
                    </a:lnTo>
                    <a:lnTo>
                      <a:pt x="308" y="288"/>
                    </a:lnTo>
                    <a:lnTo>
                      <a:pt x="307" y="288"/>
                    </a:lnTo>
                    <a:lnTo>
                      <a:pt x="302" y="284"/>
                    </a:lnTo>
                    <a:lnTo>
                      <a:pt x="301" y="284"/>
                    </a:lnTo>
                    <a:lnTo>
                      <a:pt x="301" y="284"/>
                    </a:lnTo>
                    <a:lnTo>
                      <a:pt x="296" y="291"/>
                    </a:lnTo>
                    <a:lnTo>
                      <a:pt x="288" y="290"/>
                    </a:lnTo>
                    <a:lnTo>
                      <a:pt x="279" y="281"/>
                    </a:lnTo>
                    <a:lnTo>
                      <a:pt x="288" y="242"/>
                    </a:lnTo>
                    <a:lnTo>
                      <a:pt x="295" y="234"/>
                    </a:lnTo>
                    <a:lnTo>
                      <a:pt x="305" y="229"/>
                    </a:lnTo>
                    <a:lnTo>
                      <a:pt x="323" y="223"/>
                    </a:lnTo>
                    <a:lnTo>
                      <a:pt x="324" y="223"/>
                    </a:lnTo>
                    <a:lnTo>
                      <a:pt x="324" y="223"/>
                    </a:lnTo>
                    <a:lnTo>
                      <a:pt x="320" y="209"/>
                    </a:lnTo>
                    <a:lnTo>
                      <a:pt x="320" y="209"/>
                    </a:lnTo>
                    <a:lnTo>
                      <a:pt x="320" y="209"/>
                    </a:lnTo>
                    <a:lnTo>
                      <a:pt x="305" y="190"/>
                    </a:lnTo>
                    <a:lnTo>
                      <a:pt x="303" y="170"/>
                    </a:lnTo>
                    <a:lnTo>
                      <a:pt x="303" y="168"/>
                    </a:lnTo>
                    <a:lnTo>
                      <a:pt x="306" y="158"/>
                    </a:lnTo>
                    <a:lnTo>
                      <a:pt x="306" y="158"/>
                    </a:lnTo>
                    <a:lnTo>
                      <a:pt x="306" y="158"/>
                    </a:lnTo>
                    <a:lnTo>
                      <a:pt x="305" y="145"/>
                    </a:lnTo>
                    <a:lnTo>
                      <a:pt x="305" y="145"/>
                    </a:lnTo>
                    <a:lnTo>
                      <a:pt x="305" y="145"/>
                    </a:lnTo>
                    <a:lnTo>
                      <a:pt x="298" y="139"/>
                    </a:lnTo>
                    <a:lnTo>
                      <a:pt x="296" y="125"/>
                    </a:lnTo>
                    <a:lnTo>
                      <a:pt x="297" y="110"/>
                    </a:lnTo>
                    <a:lnTo>
                      <a:pt x="302" y="89"/>
                    </a:lnTo>
                    <a:lnTo>
                      <a:pt x="321" y="59"/>
                    </a:lnTo>
                    <a:lnTo>
                      <a:pt x="321" y="59"/>
                    </a:lnTo>
                    <a:lnTo>
                      <a:pt x="321" y="59"/>
                    </a:lnTo>
                    <a:lnTo>
                      <a:pt x="325" y="45"/>
                    </a:lnTo>
                    <a:lnTo>
                      <a:pt x="325" y="45"/>
                    </a:lnTo>
                    <a:lnTo>
                      <a:pt x="325" y="45"/>
                    </a:lnTo>
                    <a:lnTo>
                      <a:pt x="320" y="27"/>
                    </a:lnTo>
                    <a:lnTo>
                      <a:pt x="320" y="27"/>
                    </a:lnTo>
                    <a:lnTo>
                      <a:pt x="320" y="27"/>
                    </a:lnTo>
                    <a:lnTo>
                      <a:pt x="306" y="11"/>
                    </a:lnTo>
                    <a:lnTo>
                      <a:pt x="306" y="11"/>
                    </a:lnTo>
                    <a:lnTo>
                      <a:pt x="306" y="11"/>
                    </a:lnTo>
                    <a:lnTo>
                      <a:pt x="298" y="13"/>
                    </a:lnTo>
                    <a:lnTo>
                      <a:pt x="286" y="9"/>
                    </a:lnTo>
                    <a:lnTo>
                      <a:pt x="286" y="9"/>
                    </a:lnTo>
                    <a:lnTo>
                      <a:pt x="286" y="9"/>
                    </a:lnTo>
                    <a:lnTo>
                      <a:pt x="282" y="13"/>
                    </a:lnTo>
                    <a:lnTo>
                      <a:pt x="274" y="13"/>
                    </a:lnTo>
                    <a:lnTo>
                      <a:pt x="267" y="2"/>
                    </a:lnTo>
                    <a:lnTo>
                      <a:pt x="267" y="2"/>
                    </a:lnTo>
                    <a:lnTo>
                      <a:pt x="267" y="2"/>
                    </a:lnTo>
                    <a:lnTo>
                      <a:pt x="236" y="0"/>
                    </a:lnTo>
                    <a:lnTo>
                      <a:pt x="236" y="0"/>
                    </a:lnTo>
                    <a:lnTo>
                      <a:pt x="23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4" name="Google Shape;1194;p14"/>
              <p:cNvSpPr/>
              <p:nvPr/>
            </p:nvSpPr>
            <p:spPr>
              <a:xfrm>
                <a:off x="3198" y="2246"/>
                <a:ext cx="325" cy="316"/>
              </a:xfrm>
              <a:custGeom>
                <a:rect b="b" l="l" r="r" t="t"/>
                <a:pathLst>
                  <a:path extrusionOk="0" h="316" w="325">
                    <a:moveTo>
                      <a:pt x="236" y="1"/>
                    </a:moveTo>
                    <a:lnTo>
                      <a:pt x="267" y="2"/>
                    </a:lnTo>
                    <a:lnTo>
                      <a:pt x="274" y="13"/>
                    </a:lnTo>
                    <a:lnTo>
                      <a:pt x="283" y="13"/>
                    </a:lnTo>
                    <a:lnTo>
                      <a:pt x="286" y="9"/>
                    </a:lnTo>
                    <a:lnTo>
                      <a:pt x="298" y="13"/>
                    </a:lnTo>
                    <a:lnTo>
                      <a:pt x="306" y="12"/>
                    </a:lnTo>
                    <a:lnTo>
                      <a:pt x="320" y="27"/>
                    </a:lnTo>
                    <a:lnTo>
                      <a:pt x="325" y="45"/>
                    </a:lnTo>
                    <a:lnTo>
                      <a:pt x="320" y="59"/>
                    </a:lnTo>
                    <a:lnTo>
                      <a:pt x="301" y="88"/>
                    </a:lnTo>
                    <a:lnTo>
                      <a:pt x="297" y="110"/>
                    </a:lnTo>
                    <a:lnTo>
                      <a:pt x="296" y="125"/>
                    </a:lnTo>
                    <a:lnTo>
                      <a:pt x="298" y="140"/>
                    </a:lnTo>
                    <a:lnTo>
                      <a:pt x="304" y="145"/>
                    </a:lnTo>
                    <a:lnTo>
                      <a:pt x="305" y="158"/>
                    </a:lnTo>
                    <a:lnTo>
                      <a:pt x="302" y="168"/>
                    </a:lnTo>
                    <a:lnTo>
                      <a:pt x="302" y="170"/>
                    </a:lnTo>
                    <a:lnTo>
                      <a:pt x="304" y="190"/>
                    </a:lnTo>
                    <a:lnTo>
                      <a:pt x="319" y="209"/>
                    </a:lnTo>
                    <a:lnTo>
                      <a:pt x="323" y="223"/>
                    </a:lnTo>
                    <a:lnTo>
                      <a:pt x="305" y="229"/>
                    </a:lnTo>
                    <a:lnTo>
                      <a:pt x="295" y="233"/>
                    </a:lnTo>
                    <a:lnTo>
                      <a:pt x="287" y="241"/>
                    </a:lnTo>
                    <a:lnTo>
                      <a:pt x="279" y="281"/>
                    </a:lnTo>
                    <a:lnTo>
                      <a:pt x="288" y="291"/>
                    </a:lnTo>
                    <a:lnTo>
                      <a:pt x="296" y="292"/>
                    </a:lnTo>
                    <a:lnTo>
                      <a:pt x="301" y="285"/>
                    </a:lnTo>
                    <a:lnTo>
                      <a:pt x="307" y="288"/>
                    </a:lnTo>
                    <a:lnTo>
                      <a:pt x="306" y="310"/>
                    </a:lnTo>
                    <a:lnTo>
                      <a:pt x="298" y="316"/>
                    </a:lnTo>
                    <a:lnTo>
                      <a:pt x="257" y="280"/>
                    </a:lnTo>
                    <a:lnTo>
                      <a:pt x="250" y="278"/>
                    </a:lnTo>
                    <a:lnTo>
                      <a:pt x="247" y="285"/>
                    </a:lnTo>
                    <a:lnTo>
                      <a:pt x="239" y="285"/>
                    </a:lnTo>
                    <a:lnTo>
                      <a:pt x="235" y="279"/>
                    </a:lnTo>
                    <a:lnTo>
                      <a:pt x="228" y="274"/>
                    </a:lnTo>
                    <a:lnTo>
                      <a:pt x="224" y="278"/>
                    </a:lnTo>
                    <a:lnTo>
                      <a:pt x="217" y="277"/>
                    </a:lnTo>
                    <a:lnTo>
                      <a:pt x="211" y="279"/>
                    </a:lnTo>
                    <a:lnTo>
                      <a:pt x="209" y="274"/>
                    </a:lnTo>
                    <a:lnTo>
                      <a:pt x="183" y="274"/>
                    </a:lnTo>
                    <a:lnTo>
                      <a:pt x="175" y="258"/>
                    </a:lnTo>
                    <a:lnTo>
                      <a:pt x="173" y="213"/>
                    </a:lnTo>
                    <a:lnTo>
                      <a:pt x="158" y="209"/>
                    </a:lnTo>
                    <a:lnTo>
                      <a:pt x="146" y="203"/>
                    </a:lnTo>
                    <a:lnTo>
                      <a:pt x="128" y="206"/>
                    </a:lnTo>
                    <a:lnTo>
                      <a:pt x="128" y="220"/>
                    </a:lnTo>
                    <a:lnTo>
                      <a:pt x="99" y="222"/>
                    </a:lnTo>
                    <a:lnTo>
                      <a:pt x="91" y="204"/>
                    </a:lnTo>
                    <a:lnTo>
                      <a:pt x="80" y="190"/>
                    </a:lnTo>
                    <a:lnTo>
                      <a:pt x="9" y="192"/>
                    </a:lnTo>
                    <a:lnTo>
                      <a:pt x="1" y="184"/>
                    </a:lnTo>
                    <a:lnTo>
                      <a:pt x="15" y="179"/>
                    </a:lnTo>
                    <a:lnTo>
                      <a:pt x="18" y="174"/>
                    </a:lnTo>
                    <a:lnTo>
                      <a:pt x="25" y="165"/>
                    </a:lnTo>
                    <a:lnTo>
                      <a:pt x="31" y="164"/>
                    </a:lnTo>
                    <a:lnTo>
                      <a:pt x="32" y="173"/>
                    </a:lnTo>
                    <a:lnTo>
                      <a:pt x="62" y="159"/>
                    </a:lnTo>
                    <a:lnTo>
                      <a:pt x="74" y="117"/>
                    </a:lnTo>
                    <a:lnTo>
                      <a:pt x="87" y="110"/>
                    </a:lnTo>
                    <a:lnTo>
                      <a:pt x="97" y="87"/>
                    </a:lnTo>
                    <a:lnTo>
                      <a:pt x="99" y="59"/>
                    </a:lnTo>
                    <a:lnTo>
                      <a:pt x="109" y="47"/>
                    </a:lnTo>
                    <a:lnTo>
                      <a:pt x="109" y="27"/>
                    </a:lnTo>
                    <a:lnTo>
                      <a:pt x="110" y="10"/>
                    </a:lnTo>
                    <a:lnTo>
                      <a:pt x="138" y="6"/>
                    </a:lnTo>
                    <a:lnTo>
                      <a:pt x="153" y="16"/>
                    </a:lnTo>
                    <a:lnTo>
                      <a:pt x="177" y="22"/>
                    </a:lnTo>
                    <a:lnTo>
                      <a:pt x="193" y="16"/>
                    </a:lnTo>
                    <a:lnTo>
                      <a:pt x="236" y="1"/>
                    </a:lnTo>
                    <a:moveTo>
                      <a:pt x="236" y="0"/>
                    </a:moveTo>
                    <a:lnTo>
                      <a:pt x="236" y="0"/>
                    </a:lnTo>
                    <a:lnTo>
                      <a:pt x="193" y="16"/>
                    </a:lnTo>
                    <a:lnTo>
                      <a:pt x="177" y="21"/>
                    </a:lnTo>
                    <a:lnTo>
                      <a:pt x="153" y="16"/>
                    </a:lnTo>
                    <a:lnTo>
                      <a:pt x="138" y="6"/>
                    </a:lnTo>
                    <a:lnTo>
                      <a:pt x="138" y="6"/>
                    </a:lnTo>
                    <a:lnTo>
                      <a:pt x="138" y="6"/>
                    </a:lnTo>
                    <a:lnTo>
                      <a:pt x="110" y="10"/>
                    </a:lnTo>
                    <a:lnTo>
                      <a:pt x="110" y="10"/>
                    </a:lnTo>
                    <a:lnTo>
                      <a:pt x="110" y="10"/>
                    </a:lnTo>
                    <a:lnTo>
                      <a:pt x="109" y="27"/>
                    </a:lnTo>
                    <a:lnTo>
                      <a:pt x="109" y="47"/>
                    </a:lnTo>
                    <a:lnTo>
                      <a:pt x="98" y="59"/>
                    </a:lnTo>
                    <a:lnTo>
                      <a:pt x="98" y="59"/>
                    </a:lnTo>
                    <a:lnTo>
                      <a:pt x="98" y="59"/>
                    </a:lnTo>
                    <a:lnTo>
                      <a:pt x="96" y="87"/>
                    </a:lnTo>
                    <a:lnTo>
                      <a:pt x="87" y="110"/>
                    </a:lnTo>
                    <a:lnTo>
                      <a:pt x="74" y="117"/>
                    </a:lnTo>
                    <a:lnTo>
                      <a:pt x="74" y="117"/>
                    </a:lnTo>
                    <a:lnTo>
                      <a:pt x="74" y="117"/>
                    </a:lnTo>
                    <a:lnTo>
                      <a:pt x="62" y="159"/>
                    </a:lnTo>
                    <a:lnTo>
                      <a:pt x="32" y="172"/>
                    </a:lnTo>
                    <a:lnTo>
                      <a:pt x="31" y="164"/>
                    </a:lnTo>
                    <a:lnTo>
                      <a:pt x="31" y="164"/>
                    </a:lnTo>
                    <a:lnTo>
                      <a:pt x="31" y="164"/>
                    </a:lnTo>
                    <a:lnTo>
                      <a:pt x="25" y="165"/>
                    </a:lnTo>
                    <a:lnTo>
                      <a:pt x="25" y="165"/>
                    </a:lnTo>
                    <a:lnTo>
                      <a:pt x="25" y="165"/>
                    </a:lnTo>
                    <a:lnTo>
                      <a:pt x="17" y="174"/>
                    </a:lnTo>
                    <a:lnTo>
                      <a:pt x="17" y="174"/>
                    </a:lnTo>
                    <a:lnTo>
                      <a:pt x="17" y="174"/>
                    </a:lnTo>
                    <a:lnTo>
                      <a:pt x="14" y="179"/>
                    </a:lnTo>
                    <a:lnTo>
                      <a:pt x="1" y="184"/>
                    </a:lnTo>
                    <a:lnTo>
                      <a:pt x="0" y="184"/>
                    </a:lnTo>
                    <a:lnTo>
                      <a:pt x="1" y="185"/>
                    </a:lnTo>
                    <a:lnTo>
                      <a:pt x="9" y="192"/>
                    </a:lnTo>
                    <a:lnTo>
                      <a:pt x="9" y="192"/>
                    </a:lnTo>
                    <a:lnTo>
                      <a:pt x="9" y="192"/>
                    </a:lnTo>
                    <a:lnTo>
                      <a:pt x="80" y="190"/>
                    </a:lnTo>
                    <a:lnTo>
                      <a:pt x="91" y="204"/>
                    </a:lnTo>
                    <a:lnTo>
                      <a:pt x="99" y="222"/>
                    </a:lnTo>
                    <a:lnTo>
                      <a:pt x="99" y="222"/>
                    </a:lnTo>
                    <a:lnTo>
                      <a:pt x="99" y="222"/>
                    </a:lnTo>
                    <a:lnTo>
                      <a:pt x="128" y="221"/>
                    </a:lnTo>
                    <a:lnTo>
                      <a:pt x="128" y="220"/>
                    </a:lnTo>
                    <a:lnTo>
                      <a:pt x="128" y="220"/>
                    </a:lnTo>
                    <a:lnTo>
                      <a:pt x="128" y="206"/>
                    </a:lnTo>
                    <a:lnTo>
                      <a:pt x="146" y="204"/>
                    </a:lnTo>
                    <a:lnTo>
                      <a:pt x="158" y="210"/>
                    </a:lnTo>
                    <a:lnTo>
                      <a:pt x="158" y="210"/>
                    </a:lnTo>
                    <a:lnTo>
                      <a:pt x="158" y="210"/>
                    </a:lnTo>
                    <a:lnTo>
                      <a:pt x="173" y="213"/>
                    </a:lnTo>
                    <a:lnTo>
                      <a:pt x="175" y="258"/>
                    </a:lnTo>
                    <a:lnTo>
                      <a:pt x="175" y="258"/>
                    </a:lnTo>
                    <a:lnTo>
                      <a:pt x="175" y="258"/>
                    </a:lnTo>
                    <a:lnTo>
                      <a:pt x="182" y="274"/>
                    </a:lnTo>
                    <a:lnTo>
                      <a:pt x="182" y="274"/>
                    </a:lnTo>
                    <a:lnTo>
                      <a:pt x="183" y="274"/>
                    </a:lnTo>
                    <a:lnTo>
                      <a:pt x="209" y="274"/>
                    </a:lnTo>
                    <a:lnTo>
                      <a:pt x="210" y="280"/>
                    </a:lnTo>
                    <a:lnTo>
                      <a:pt x="211" y="280"/>
                    </a:lnTo>
                    <a:lnTo>
                      <a:pt x="211" y="280"/>
                    </a:lnTo>
                    <a:lnTo>
                      <a:pt x="217" y="277"/>
                    </a:lnTo>
                    <a:lnTo>
                      <a:pt x="224" y="278"/>
                    </a:lnTo>
                    <a:lnTo>
                      <a:pt x="224" y="278"/>
                    </a:lnTo>
                    <a:lnTo>
                      <a:pt x="224" y="278"/>
                    </a:lnTo>
                    <a:lnTo>
                      <a:pt x="228" y="274"/>
                    </a:lnTo>
                    <a:lnTo>
                      <a:pt x="235" y="280"/>
                    </a:lnTo>
                    <a:lnTo>
                      <a:pt x="239" y="286"/>
                    </a:lnTo>
                    <a:lnTo>
                      <a:pt x="239" y="286"/>
                    </a:lnTo>
                    <a:lnTo>
                      <a:pt x="239" y="286"/>
                    </a:lnTo>
                    <a:lnTo>
                      <a:pt x="247" y="286"/>
                    </a:lnTo>
                    <a:lnTo>
                      <a:pt x="247" y="286"/>
                    </a:lnTo>
                    <a:lnTo>
                      <a:pt x="247" y="286"/>
                    </a:lnTo>
                    <a:lnTo>
                      <a:pt x="250" y="278"/>
                    </a:lnTo>
                    <a:lnTo>
                      <a:pt x="257" y="281"/>
                    </a:lnTo>
                    <a:lnTo>
                      <a:pt x="298" y="316"/>
                    </a:lnTo>
                    <a:lnTo>
                      <a:pt x="298" y="316"/>
                    </a:lnTo>
                    <a:lnTo>
                      <a:pt x="298" y="316"/>
                    </a:lnTo>
                    <a:lnTo>
                      <a:pt x="306" y="311"/>
                    </a:lnTo>
                    <a:lnTo>
                      <a:pt x="307" y="310"/>
                    </a:lnTo>
                    <a:lnTo>
                      <a:pt x="307" y="310"/>
                    </a:lnTo>
                    <a:lnTo>
                      <a:pt x="308" y="288"/>
                    </a:lnTo>
                    <a:lnTo>
                      <a:pt x="308" y="288"/>
                    </a:lnTo>
                    <a:lnTo>
                      <a:pt x="307" y="288"/>
                    </a:lnTo>
                    <a:lnTo>
                      <a:pt x="302" y="284"/>
                    </a:lnTo>
                    <a:lnTo>
                      <a:pt x="301" y="284"/>
                    </a:lnTo>
                    <a:lnTo>
                      <a:pt x="301" y="284"/>
                    </a:lnTo>
                    <a:lnTo>
                      <a:pt x="296" y="291"/>
                    </a:lnTo>
                    <a:lnTo>
                      <a:pt x="288" y="290"/>
                    </a:lnTo>
                    <a:lnTo>
                      <a:pt x="279" y="281"/>
                    </a:lnTo>
                    <a:lnTo>
                      <a:pt x="288" y="242"/>
                    </a:lnTo>
                    <a:lnTo>
                      <a:pt x="295" y="234"/>
                    </a:lnTo>
                    <a:lnTo>
                      <a:pt x="305" y="229"/>
                    </a:lnTo>
                    <a:lnTo>
                      <a:pt x="323" y="223"/>
                    </a:lnTo>
                    <a:lnTo>
                      <a:pt x="324" y="223"/>
                    </a:lnTo>
                    <a:lnTo>
                      <a:pt x="324" y="223"/>
                    </a:lnTo>
                    <a:lnTo>
                      <a:pt x="320" y="209"/>
                    </a:lnTo>
                    <a:lnTo>
                      <a:pt x="320" y="209"/>
                    </a:lnTo>
                    <a:lnTo>
                      <a:pt x="320" y="209"/>
                    </a:lnTo>
                    <a:lnTo>
                      <a:pt x="305" y="190"/>
                    </a:lnTo>
                    <a:lnTo>
                      <a:pt x="303" y="170"/>
                    </a:lnTo>
                    <a:lnTo>
                      <a:pt x="303" y="168"/>
                    </a:lnTo>
                    <a:lnTo>
                      <a:pt x="306" y="158"/>
                    </a:lnTo>
                    <a:lnTo>
                      <a:pt x="306" y="158"/>
                    </a:lnTo>
                    <a:lnTo>
                      <a:pt x="306" y="158"/>
                    </a:lnTo>
                    <a:lnTo>
                      <a:pt x="305" y="145"/>
                    </a:lnTo>
                    <a:lnTo>
                      <a:pt x="305" y="145"/>
                    </a:lnTo>
                    <a:lnTo>
                      <a:pt x="305" y="145"/>
                    </a:lnTo>
                    <a:lnTo>
                      <a:pt x="298" y="139"/>
                    </a:lnTo>
                    <a:lnTo>
                      <a:pt x="296" y="125"/>
                    </a:lnTo>
                    <a:lnTo>
                      <a:pt x="297" y="110"/>
                    </a:lnTo>
                    <a:lnTo>
                      <a:pt x="302" y="89"/>
                    </a:lnTo>
                    <a:lnTo>
                      <a:pt x="321" y="59"/>
                    </a:lnTo>
                    <a:lnTo>
                      <a:pt x="321" y="59"/>
                    </a:lnTo>
                    <a:lnTo>
                      <a:pt x="321" y="59"/>
                    </a:lnTo>
                    <a:lnTo>
                      <a:pt x="325" y="45"/>
                    </a:lnTo>
                    <a:lnTo>
                      <a:pt x="325" y="45"/>
                    </a:lnTo>
                    <a:lnTo>
                      <a:pt x="325" y="45"/>
                    </a:lnTo>
                    <a:lnTo>
                      <a:pt x="320" y="27"/>
                    </a:lnTo>
                    <a:lnTo>
                      <a:pt x="320" y="27"/>
                    </a:lnTo>
                    <a:lnTo>
                      <a:pt x="320" y="27"/>
                    </a:lnTo>
                    <a:lnTo>
                      <a:pt x="306" y="11"/>
                    </a:lnTo>
                    <a:lnTo>
                      <a:pt x="306" y="11"/>
                    </a:lnTo>
                    <a:lnTo>
                      <a:pt x="306" y="11"/>
                    </a:lnTo>
                    <a:lnTo>
                      <a:pt x="298" y="13"/>
                    </a:lnTo>
                    <a:lnTo>
                      <a:pt x="286" y="9"/>
                    </a:lnTo>
                    <a:lnTo>
                      <a:pt x="286" y="9"/>
                    </a:lnTo>
                    <a:lnTo>
                      <a:pt x="286" y="9"/>
                    </a:lnTo>
                    <a:lnTo>
                      <a:pt x="282" y="13"/>
                    </a:lnTo>
                    <a:lnTo>
                      <a:pt x="274" y="13"/>
                    </a:lnTo>
                    <a:lnTo>
                      <a:pt x="267" y="2"/>
                    </a:lnTo>
                    <a:lnTo>
                      <a:pt x="267" y="2"/>
                    </a:lnTo>
                    <a:lnTo>
                      <a:pt x="267" y="2"/>
                    </a:lnTo>
                    <a:lnTo>
                      <a:pt x="236" y="0"/>
                    </a:lnTo>
                    <a:lnTo>
                      <a:pt x="236" y="0"/>
                    </a:lnTo>
                    <a:lnTo>
                      <a:pt x="23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5" name="Google Shape;1195;p14"/>
              <p:cNvSpPr/>
              <p:nvPr/>
            </p:nvSpPr>
            <p:spPr>
              <a:xfrm>
                <a:off x="3186" y="2273"/>
                <a:ext cx="121" cy="150"/>
              </a:xfrm>
              <a:custGeom>
                <a:rect b="b" l="l" r="r" t="t"/>
                <a:pathLst>
                  <a:path extrusionOk="0" h="150" w="121">
                    <a:moveTo>
                      <a:pt x="0" y="139"/>
                    </a:moveTo>
                    <a:lnTo>
                      <a:pt x="15" y="128"/>
                    </a:lnTo>
                    <a:lnTo>
                      <a:pt x="2" y="114"/>
                    </a:lnTo>
                    <a:lnTo>
                      <a:pt x="0" y="106"/>
                    </a:lnTo>
                    <a:lnTo>
                      <a:pt x="6" y="107"/>
                    </a:lnTo>
                    <a:lnTo>
                      <a:pt x="9" y="99"/>
                    </a:lnTo>
                    <a:lnTo>
                      <a:pt x="11" y="91"/>
                    </a:lnTo>
                    <a:lnTo>
                      <a:pt x="23" y="93"/>
                    </a:lnTo>
                    <a:lnTo>
                      <a:pt x="31" y="104"/>
                    </a:lnTo>
                    <a:lnTo>
                      <a:pt x="44" y="111"/>
                    </a:lnTo>
                    <a:lnTo>
                      <a:pt x="48" y="81"/>
                    </a:lnTo>
                    <a:lnTo>
                      <a:pt x="44" y="80"/>
                    </a:lnTo>
                    <a:lnTo>
                      <a:pt x="39" y="75"/>
                    </a:lnTo>
                    <a:lnTo>
                      <a:pt x="44" y="64"/>
                    </a:lnTo>
                    <a:lnTo>
                      <a:pt x="53" y="57"/>
                    </a:lnTo>
                    <a:lnTo>
                      <a:pt x="52" y="46"/>
                    </a:lnTo>
                    <a:lnTo>
                      <a:pt x="48" y="43"/>
                    </a:lnTo>
                    <a:lnTo>
                      <a:pt x="35" y="48"/>
                    </a:lnTo>
                    <a:lnTo>
                      <a:pt x="20" y="37"/>
                    </a:lnTo>
                    <a:lnTo>
                      <a:pt x="24" y="25"/>
                    </a:lnTo>
                    <a:lnTo>
                      <a:pt x="50" y="25"/>
                    </a:lnTo>
                    <a:lnTo>
                      <a:pt x="59" y="32"/>
                    </a:lnTo>
                    <a:lnTo>
                      <a:pt x="72" y="17"/>
                    </a:lnTo>
                    <a:lnTo>
                      <a:pt x="81" y="5"/>
                    </a:lnTo>
                    <a:lnTo>
                      <a:pt x="92" y="0"/>
                    </a:lnTo>
                    <a:lnTo>
                      <a:pt x="110" y="1"/>
                    </a:lnTo>
                    <a:lnTo>
                      <a:pt x="121" y="0"/>
                    </a:lnTo>
                    <a:lnTo>
                      <a:pt x="121" y="20"/>
                    </a:lnTo>
                    <a:lnTo>
                      <a:pt x="111" y="32"/>
                    </a:lnTo>
                    <a:lnTo>
                      <a:pt x="109" y="60"/>
                    </a:lnTo>
                    <a:lnTo>
                      <a:pt x="100" y="84"/>
                    </a:lnTo>
                    <a:lnTo>
                      <a:pt x="86" y="91"/>
                    </a:lnTo>
                    <a:lnTo>
                      <a:pt x="74" y="132"/>
                    </a:lnTo>
                    <a:lnTo>
                      <a:pt x="44" y="146"/>
                    </a:lnTo>
                    <a:lnTo>
                      <a:pt x="43" y="138"/>
                    </a:lnTo>
                    <a:lnTo>
                      <a:pt x="37" y="138"/>
                    </a:lnTo>
                    <a:lnTo>
                      <a:pt x="29" y="148"/>
                    </a:lnTo>
                    <a:lnTo>
                      <a:pt x="28" y="142"/>
                    </a:lnTo>
                    <a:lnTo>
                      <a:pt x="25" y="141"/>
                    </a:lnTo>
                    <a:lnTo>
                      <a:pt x="4" y="150"/>
                    </a:lnTo>
                    <a:lnTo>
                      <a:pt x="0" y="13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6" name="Google Shape;1196;p14"/>
              <p:cNvSpPr/>
              <p:nvPr/>
            </p:nvSpPr>
            <p:spPr>
              <a:xfrm>
                <a:off x="3185" y="2273"/>
                <a:ext cx="123" cy="150"/>
              </a:xfrm>
              <a:custGeom>
                <a:rect b="b" l="l" r="r" t="t"/>
                <a:pathLst>
                  <a:path extrusionOk="0" h="150" w="123">
                    <a:moveTo>
                      <a:pt x="122" y="0"/>
                    </a:moveTo>
                    <a:lnTo>
                      <a:pt x="122" y="20"/>
                    </a:lnTo>
                    <a:lnTo>
                      <a:pt x="112" y="32"/>
                    </a:lnTo>
                    <a:lnTo>
                      <a:pt x="110" y="60"/>
                    </a:lnTo>
                    <a:lnTo>
                      <a:pt x="100" y="83"/>
                    </a:lnTo>
                    <a:lnTo>
                      <a:pt x="87" y="90"/>
                    </a:lnTo>
                    <a:lnTo>
                      <a:pt x="75" y="132"/>
                    </a:lnTo>
                    <a:lnTo>
                      <a:pt x="45" y="146"/>
                    </a:lnTo>
                    <a:lnTo>
                      <a:pt x="44" y="137"/>
                    </a:lnTo>
                    <a:lnTo>
                      <a:pt x="38" y="138"/>
                    </a:lnTo>
                    <a:lnTo>
                      <a:pt x="31" y="147"/>
                    </a:lnTo>
                    <a:lnTo>
                      <a:pt x="30" y="142"/>
                    </a:lnTo>
                    <a:lnTo>
                      <a:pt x="26" y="141"/>
                    </a:lnTo>
                    <a:lnTo>
                      <a:pt x="6" y="150"/>
                    </a:lnTo>
                    <a:lnTo>
                      <a:pt x="1" y="139"/>
                    </a:lnTo>
                    <a:lnTo>
                      <a:pt x="16" y="128"/>
                    </a:lnTo>
                    <a:lnTo>
                      <a:pt x="3" y="114"/>
                    </a:lnTo>
                    <a:lnTo>
                      <a:pt x="1" y="106"/>
                    </a:lnTo>
                    <a:lnTo>
                      <a:pt x="7" y="108"/>
                    </a:lnTo>
                    <a:lnTo>
                      <a:pt x="10" y="99"/>
                    </a:lnTo>
                    <a:lnTo>
                      <a:pt x="12" y="91"/>
                    </a:lnTo>
                    <a:lnTo>
                      <a:pt x="24" y="94"/>
                    </a:lnTo>
                    <a:lnTo>
                      <a:pt x="32" y="105"/>
                    </a:lnTo>
                    <a:lnTo>
                      <a:pt x="45" y="112"/>
                    </a:lnTo>
                    <a:lnTo>
                      <a:pt x="49" y="81"/>
                    </a:lnTo>
                    <a:lnTo>
                      <a:pt x="45" y="79"/>
                    </a:lnTo>
                    <a:lnTo>
                      <a:pt x="40" y="75"/>
                    </a:lnTo>
                    <a:lnTo>
                      <a:pt x="45" y="64"/>
                    </a:lnTo>
                    <a:lnTo>
                      <a:pt x="54" y="57"/>
                    </a:lnTo>
                    <a:lnTo>
                      <a:pt x="53" y="45"/>
                    </a:lnTo>
                    <a:lnTo>
                      <a:pt x="49" y="43"/>
                    </a:lnTo>
                    <a:lnTo>
                      <a:pt x="36" y="48"/>
                    </a:lnTo>
                    <a:lnTo>
                      <a:pt x="21" y="37"/>
                    </a:lnTo>
                    <a:lnTo>
                      <a:pt x="25" y="25"/>
                    </a:lnTo>
                    <a:lnTo>
                      <a:pt x="51" y="25"/>
                    </a:lnTo>
                    <a:lnTo>
                      <a:pt x="60" y="32"/>
                    </a:lnTo>
                    <a:lnTo>
                      <a:pt x="74" y="17"/>
                    </a:lnTo>
                    <a:lnTo>
                      <a:pt x="82" y="5"/>
                    </a:lnTo>
                    <a:lnTo>
                      <a:pt x="93" y="0"/>
                    </a:lnTo>
                    <a:lnTo>
                      <a:pt x="111" y="2"/>
                    </a:lnTo>
                    <a:lnTo>
                      <a:pt x="122" y="0"/>
                    </a:lnTo>
                    <a:close/>
                    <a:moveTo>
                      <a:pt x="123" y="0"/>
                    </a:moveTo>
                    <a:lnTo>
                      <a:pt x="122" y="0"/>
                    </a:lnTo>
                    <a:lnTo>
                      <a:pt x="111" y="1"/>
                    </a:lnTo>
                    <a:lnTo>
                      <a:pt x="93" y="0"/>
                    </a:lnTo>
                    <a:lnTo>
                      <a:pt x="93" y="0"/>
                    </a:lnTo>
                    <a:lnTo>
                      <a:pt x="93" y="0"/>
                    </a:lnTo>
                    <a:lnTo>
                      <a:pt x="82" y="4"/>
                    </a:lnTo>
                    <a:lnTo>
                      <a:pt x="82" y="4"/>
                    </a:lnTo>
                    <a:lnTo>
                      <a:pt x="82" y="4"/>
                    </a:lnTo>
                    <a:lnTo>
                      <a:pt x="73" y="17"/>
                    </a:lnTo>
                    <a:lnTo>
                      <a:pt x="60" y="32"/>
                    </a:lnTo>
                    <a:lnTo>
                      <a:pt x="52" y="25"/>
                    </a:lnTo>
                    <a:lnTo>
                      <a:pt x="51" y="25"/>
                    </a:lnTo>
                    <a:lnTo>
                      <a:pt x="51" y="25"/>
                    </a:lnTo>
                    <a:lnTo>
                      <a:pt x="25" y="25"/>
                    </a:lnTo>
                    <a:lnTo>
                      <a:pt x="25" y="25"/>
                    </a:lnTo>
                    <a:lnTo>
                      <a:pt x="24" y="25"/>
                    </a:lnTo>
                    <a:lnTo>
                      <a:pt x="21" y="37"/>
                    </a:lnTo>
                    <a:lnTo>
                      <a:pt x="21" y="38"/>
                    </a:lnTo>
                    <a:lnTo>
                      <a:pt x="21" y="38"/>
                    </a:lnTo>
                    <a:lnTo>
                      <a:pt x="36" y="48"/>
                    </a:lnTo>
                    <a:lnTo>
                      <a:pt x="36" y="48"/>
                    </a:lnTo>
                    <a:lnTo>
                      <a:pt x="36" y="48"/>
                    </a:lnTo>
                    <a:lnTo>
                      <a:pt x="49" y="43"/>
                    </a:lnTo>
                    <a:lnTo>
                      <a:pt x="53" y="46"/>
                    </a:lnTo>
                    <a:lnTo>
                      <a:pt x="54" y="57"/>
                    </a:lnTo>
                    <a:lnTo>
                      <a:pt x="44" y="64"/>
                    </a:lnTo>
                    <a:lnTo>
                      <a:pt x="44" y="64"/>
                    </a:lnTo>
                    <a:lnTo>
                      <a:pt x="44" y="64"/>
                    </a:lnTo>
                    <a:lnTo>
                      <a:pt x="40" y="75"/>
                    </a:lnTo>
                    <a:lnTo>
                      <a:pt x="40" y="75"/>
                    </a:lnTo>
                    <a:lnTo>
                      <a:pt x="40" y="75"/>
                    </a:lnTo>
                    <a:lnTo>
                      <a:pt x="44" y="80"/>
                    </a:lnTo>
                    <a:lnTo>
                      <a:pt x="44" y="80"/>
                    </a:lnTo>
                    <a:lnTo>
                      <a:pt x="45" y="80"/>
                    </a:lnTo>
                    <a:lnTo>
                      <a:pt x="49" y="81"/>
                    </a:lnTo>
                    <a:lnTo>
                      <a:pt x="44" y="111"/>
                    </a:lnTo>
                    <a:lnTo>
                      <a:pt x="32" y="104"/>
                    </a:lnTo>
                    <a:lnTo>
                      <a:pt x="24" y="93"/>
                    </a:lnTo>
                    <a:lnTo>
                      <a:pt x="24" y="93"/>
                    </a:lnTo>
                    <a:lnTo>
                      <a:pt x="24" y="93"/>
                    </a:lnTo>
                    <a:lnTo>
                      <a:pt x="12" y="91"/>
                    </a:lnTo>
                    <a:lnTo>
                      <a:pt x="11" y="91"/>
                    </a:lnTo>
                    <a:lnTo>
                      <a:pt x="11" y="91"/>
                    </a:lnTo>
                    <a:lnTo>
                      <a:pt x="10" y="99"/>
                    </a:lnTo>
                    <a:lnTo>
                      <a:pt x="7" y="107"/>
                    </a:lnTo>
                    <a:lnTo>
                      <a:pt x="1" y="106"/>
                    </a:lnTo>
                    <a:lnTo>
                      <a:pt x="0" y="105"/>
                    </a:lnTo>
                    <a:lnTo>
                      <a:pt x="0" y="106"/>
                    </a:lnTo>
                    <a:lnTo>
                      <a:pt x="2" y="114"/>
                    </a:lnTo>
                    <a:lnTo>
                      <a:pt x="2" y="114"/>
                    </a:lnTo>
                    <a:lnTo>
                      <a:pt x="2" y="114"/>
                    </a:lnTo>
                    <a:lnTo>
                      <a:pt x="16" y="128"/>
                    </a:lnTo>
                    <a:lnTo>
                      <a:pt x="1" y="138"/>
                    </a:lnTo>
                    <a:lnTo>
                      <a:pt x="1" y="138"/>
                    </a:lnTo>
                    <a:lnTo>
                      <a:pt x="1" y="139"/>
                    </a:lnTo>
                    <a:lnTo>
                      <a:pt x="5" y="150"/>
                    </a:lnTo>
                    <a:lnTo>
                      <a:pt x="5" y="150"/>
                    </a:lnTo>
                    <a:lnTo>
                      <a:pt x="6" y="150"/>
                    </a:lnTo>
                    <a:lnTo>
                      <a:pt x="26" y="141"/>
                    </a:lnTo>
                    <a:lnTo>
                      <a:pt x="29" y="142"/>
                    </a:lnTo>
                    <a:lnTo>
                      <a:pt x="30" y="147"/>
                    </a:lnTo>
                    <a:lnTo>
                      <a:pt x="30" y="148"/>
                    </a:lnTo>
                    <a:lnTo>
                      <a:pt x="31" y="147"/>
                    </a:lnTo>
                    <a:lnTo>
                      <a:pt x="38" y="139"/>
                    </a:lnTo>
                    <a:lnTo>
                      <a:pt x="43" y="138"/>
                    </a:lnTo>
                    <a:lnTo>
                      <a:pt x="44" y="146"/>
                    </a:lnTo>
                    <a:lnTo>
                      <a:pt x="44" y="147"/>
                    </a:lnTo>
                    <a:lnTo>
                      <a:pt x="45" y="147"/>
                    </a:lnTo>
                    <a:lnTo>
                      <a:pt x="75" y="132"/>
                    </a:lnTo>
                    <a:lnTo>
                      <a:pt x="75" y="132"/>
                    </a:lnTo>
                    <a:lnTo>
                      <a:pt x="75" y="132"/>
                    </a:lnTo>
                    <a:lnTo>
                      <a:pt x="88" y="91"/>
                    </a:lnTo>
                    <a:lnTo>
                      <a:pt x="101" y="84"/>
                    </a:lnTo>
                    <a:lnTo>
                      <a:pt x="101" y="84"/>
                    </a:lnTo>
                    <a:lnTo>
                      <a:pt x="101" y="84"/>
                    </a:lnTo>
                    <a:lnTo>
                      <a:pt x="110" y="61"/>
                    </a:lnTo>
                    <a:lnTo>
                      <a:pt x="110" y="61"/>
                    </a:lnTo>
                    <a:lnTo>
                      <a:pt x="110" y="60"/>
                    </a:lnTo>
                    <a:lnTo>
                      <a:pt x="112" y="32"/>
                    </a:lnTo>
                    <a:lnTo>
                      <a:pt x="122" y="20"/>
                    </a:lnTo>
                    <a:lnTo>
                      <a:pt x="123" y="20"/>
                    </a:lnTo>
                    <a:lnTo>
                      <a:pt x="123" y="20"/>
                    </a:lnTo>
                    <a:lnTo>
                      <a:pt x="123" y="0"/>
                    </a:lnTo>
                    <a:lnTo>
                      <a:pt x="123" y="0"/>
                    </a:lnTo>
                    <a:lnTo>
                      <a:pt x="12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7" name="Google Shape;1197;p14"/>
              <p:cNvSpPr/>
              <p:nvPr/>
            </p:nvSpPr>
            <p:spPr>
              <a:xfrm>
                <a:off x="3185" y="2273"/>
                <a:ext cx="123" cy="150"/>
              </a:xfrm>
              <a:custGeom>
                <a:rect b="b" l="l" r="r" t="t"/>
                <a:pathLst>
                  <a:path extrusionOk="0" h="150" w="123">
                    <a:moveTo>
                      <a:pt x="122" y="0"/>
                    </a:moveTo>
                    <a:lnTo>
                      <a:pt x="122" y="20"/>
                    </a:lnTo>
                    <a:lnTo>
                      <a:pt x="112" y="32"/>
                    </a:lnTo>
                    <a:lnTo>
                      <a:pt x="110" y="60"/>
                    </a:lnTo>
                    <a:lnTo>
                      <a:pt x="100" y="83"/>
                    </a:lnTo>
                    <a:lnTo>
                      <a:pt x="87" y="90"/>
                    </a:lnTo>
                    <a:lnTo>
                      <a:pt x="75" y="132"/>
                    </a:lnTo>
                    <a:lnTo>
                      <a:pt x="45" y="146"/>
                    </a:lnTo>
                    <a:lnTo>
                      <a:pt x="44" y="137"/>
                    </a:lnTo>
                    <a:lnTo>
                      <a:pt x="38" y="138"/>
                    </a:lnTo>
                    <a:lnTo>
                      <a:pt x="31" y="147"/>
                    </a:lnTo>
                    <a:lnTo>
                      <a:pt x="30" y="142"/>
                    </a:lnTo>
                    <a:lnTo>
                      <a:pt x="26" y="141"/>
                    </a:lnTo>
                    <a:lnTo>
                      <a:pt x="6" y="150"/>
                    </a:lnTo>
                    <a:lnTo>
                      <a:pt x="1" y="139"/>
                    </a:lnTo>
                    <a:lnTo>
                      <a:pt x="16" y="128"/>
                    </a:lnTo>
                    <a:lnTo>
                      <a:pt x="3" y="114"/>
                    </a:lnTo>
                    <a:lnTo>
                      <a:pt x="1" y="106"/>
                    </a:lnTo>
                    <a:lnTo>
                      <a:pt x="7" y="108"/>
                    </a:lnTo>
                    <a:lnTo>
                      <a:pt x="10" y="99"/>
                    </a:lnTo>
                    <a:lnTo>
                      <a:pt x="12" y="91"/>
                    </a:lnTo>
                    <a:lnTo>
                      <a:pt x="24" y="94"/>
                    </a:lnTo>
                    <a:lnTo>
                      <a:pt x="32" y="105"/>
                    </a:lnTo>
                    <a:lnTo>
                      <a:pt x="45" y="112"/>
                    </a:lnTo>
                    <a:lnTo>
                      <a:pt x="49" y="81"/>
                    </a:lnTo>
                    <a:lnTo>
                      <a:pt x="45" y="79"/>
                    </a:lnTo>
                    <a:lnTo>
                      <a:pt x="40" y="75"/>
                    </a:lnTo>
                    <a:lnTo>
                      <a:pt x="45" y="64"/>
                    </a:lnTo>
                    <a:lnTo>
                      <a:pt x="54" y="57"/>
                    </a:lnTo>
                    <a:lnTo>
                      <a:pt x="53" y="45"/>
                    </a:lnTo>
                    <a:lnTo>
                      <a:pt x="49" y="43"/>
                    </a:lnTo>
                    <a:lnTo>
                      <a:pt x="36" y="48"/>
                    </a:lnTo>
                    <a:lnTo>
                      <a:pt x="21" y="37"/>
                    </a:lnTo>
                    <a:lnTo>
                      <a:pt x="25" y="25"/>
                    </a:lnTo>
                    <a:lnTo>
                      <a:pt x="51" y="25"/>
                    </a:lnTo>
                    <a:lnTo>
                      <a:pt x="60" y="32"/>
                    </a:lnTo>
                    <a:lnTo>
                      <a:pt x="74" y="17"/>
                    </a:lnTo>
                    <a:lnTo>
                      <a:pt x="82" y="5"/>
                    </a:lnTo>
                    <a:lnTo>
                      <a:pt x="93" y="0"/>
                    </a:lnTo>
                    <a:lnTo>
                      <a:pt x="111" y="2"/>
                    </a:lnTo>
                    <a:lnTo>
                      <a:pt x="122" y="0"/>
                    </a:lnTo>
                    <a:moveTo>
                      <a:pt x="123" y="0"/>
                    </a:moveTo>
                    <a:lnTo>
                      <a:pt x="122" y="0"/>
                    </a:lnTo>
                    <a:lnTo>
                      <a:pt x="111" y="1"/>
                    </a:lnTo>
                    <a:lnTo>
                      <a:pt x="93" y="0"/>
                    </a:lnTo>
                    <a:lnTo>
                      <a:pt x="93" y="0"/>
                    </a:lnTo>
                    <a:lnTo>
                      <a:pt x="93" y="0"/>
                    </a:lnTo>
                    <a:lnTo>
                      <a:pt x="82" y="4"/>
                    </a:lnTo>
                    <a:lnTo>
                      <a:pt x="82" y="4"/>
                    </a:lnTo>
                    <a:lnTo>
                      <a:pt x="82" y="4"/>
                    </a:lnTo>
                    <a:lnTo>
                      <a:pt x="73" y="17"/>
                    </a:lnTo>
                    <a:lnTo>
                      <a:pt x="60" y="32"/>
                    </a:lnTo>
                    <a:lnTo>
                      <a:pt x="52" y="25"/>
                    </a:lnTo>
                    <a:lnTo>
                      <a:pt x="51" y="25"/>
                    </a:lnTo>
                    <a:lnTo>
                      <a:pt x="51" y="25"/>
                    </a:lnTo>
                    <a:lnTo>
                      <a:pt x="25" y="25"/>
                    </a:lnTo>
                    <a:lnTo>
                      <a:pt x="25" y="25"/>
                    </a:lnTo>
                    <a:lnTo>
                      <a:pt x="24" y="25"/>
                    </a:lnTo>
                    <a:lnTo>
                      <a:pt x="21" y="37"/>
                    </a:lnTo>
                    <a:lnTo>
                      <a:pt x="21" y="38"/>
                    </a:lnTo>
                    <a:lnTo>
                      <a:pt x="21" y="38"/>
                    </a:lnTo>
                    <a:lnTo>
                      <a:pt x="36" y="48"/>
                    </a:lnTo>
                    <a:lnTo>
                      <a:pt x="36" y="48"/>
                    </a:lnTo>
                    <a:lnTo>
                      <a:pt x="36" y="48"/>
                    </a:lnTo>
                    <a:lnTo>
                      <a:pt x="49" y="43"/>
                    </a:lnTo>
                    <a:lnTo>
                      <a:pt x="53" y="46"/>
                    </a:lnTo>
                    <a:lnTo>
                      <a:pt x="54" y="57"/>
                    </a:lnTo>
                    <a:lnTo>
                      <a:pt x="44" y="64"/>
                    </a:lnTo>
                    <a:lnTo>
                      <a:pt x="44" y="64"/>
                    </a:lnTo>
                    <a:lnTo>
                      <a:pt x="44" y="64"/>
                    </a:lnTo>
                    <a:lnTo>
                      <a:pt x="40" y="75"/>
                    </a:lnTo>
                    <a:lnTo>
                      <a:pt x="40" y="75"/>
                    </a:lnTo>
                    <a:lnTo>
                      <a:pt x="40" y="75"/>
                    </a:lnTo>
                    <a:lnTo>
                      <a:pt x="44" y="80"/>
                    </a:lnTo>
                    <a:lnTo>
                      <a:pt x="44" y="80"/>
                    </a:lnTo>
                    <a:lnTo>
                      <a:pt x="45" y="80"/>
                    </a:lnTo>
                    <a:lnTo>
                      <a:pt x="49" y="81"/>
                    </a:lnTo>
                    <a:lnTo>
                      <a:pt x="44" y="111"/>
                    </a:lnTo>
                    <a:lnTo>
                      <a:pt x="32" y="104"/>
                    </a:lnTo>
                    <a:lnTo>
                      <a:pt x="24" y="93"/>
                    </a:lnTo>
                    <a:lnTo>
                      <a:pt x="24" y="93"/>
                    </a:lnTo>
                    <a:lnTo>
                      <a:pt x="24" y="93"/>
                    </a:lnTo>
                    <a:lnTo>
                      <a:pt x="12" y="91"/>
                    </a:lnTo>
                    <a:lnTo>
                      <a:pt x="11" y="91"/>
                    </a:lnTo>
                    <a:lnTo>
                      <a:pt x="11" y="91"/>
                    </a:lnTo>
                    <a:lnTo>
                      <a:pt x="10" y="99"/>
                    </a:lnTo>
                    <a:lnTo>
                      <a:pt x="7" y="107"/>
                    </a:lnTo>
                    <a:lnTo>
                      <a:pt x="1" y="106"/>
                    </a:lnTo>
                    <a:lnTo>
                      <a:pt x="0" y="105"/>
                    </a:lnTo>
                    <a:lnTo>
                      <a:pt x="0" y="106"/>
                    </a:lnTo>
                    <a:lnTo>
                      <a:pt x="2" y="114"/>
                    </a:lnTo>
                    <a:lnTo>
                      <a:pt x="2" y="114"/>
                    </a:lnTo>
                    <a:lnTo>
                      <a:pt x="2" y="114"/>
                    </a:lnTo>
                    <a:lnTo>
                      <a:pt x="16" y="128"/>
                    </a:lnTo>
                    <a:lnTo>
                      <a:pt x="1" y="138"/>
                    </a:lnTo>
                    <a:lnTo>
                      <a:pt x="1" y="138"/>
                    </a:lnTo>
                    <a:lnTo>
                      <a:pt x="1" y="139"/>
                    </a:lnTo>
                    <a:lnTo>
                      <a:pt x="5" y="150"/>
                    </a:lnTo>
                    <a:lnTo>
                      <a:pt x="5" y="150"/>
                    </a:lnTo>
                    <a:lnTo>
                      <a:pt x="6" y="150"/>
                    </a:lnTo>
                    <a:lnTo>
                      <a:pt x="26" y="141"/>
                    </a:lnTo>
                    <a:lnTo>
                      <a:pt x="29" y="142"/>
                    </a:lnTo>
                    <a:lnTo>
                      <a:pt x="30" y="147"/>
                    </a:lnTo>
                    <a:lnTo>
                      <a:pt x="30" y="148"/>
                    </a:lnTo>
                    <a:lnTo>
                      <a:pt x="31" y="147"/>
                    </a:lnTo>
                    <a:lnTo>
                      <a:pt x="38" y="139"/>
                    </a:lnTo>
                    <a:lnTo>
                      <a:pt x="43" y="138"/>
                    </a:lnTo>
                    <a:lnTo>
                      <a:pt x="44" y="146"/>
                    </a:lnTo>
                    <a:lnTo>
                      <a:pt x="44" y="147"/>
                    </a:lnTo>
                    <a:lnTo>
                      <a:pt x="45" y="147"/>
                    </a:lnTo>
                    <a:lnTo>
                      <a:pt x="75" y="132"/>
                    </a:lnTo>
                    <a:lnTo>
                      <a:pt x="75" y="132"/>
                    </a:lnTo>
                    <a:lnTo>
                      <a:pt x="75" y="132"/>
                    </a:lnTo>
                    <a:lnTo>
                      <a:pt x="88" y="91"/>
                    </a:lnTo>
                    <a:lnTo>
                      <a:pt x="101" y="84"/>
                    </a:lnTo>
                    <a:lnTo>
                      <a:pt x="101" y="84"/>
                    </a:lnTo>
                    <a:lnTo>
                      <a:pt x="101" y="84"/>
                    </a:lnTo>
                    <a:lnTo>
                      <a:pt x="110" y="61"/>
                    </a:lnTo>
                    <a:lnTo>
                      <a:pt x="110" y="61"/>
                    </a:lnTo>
                    <a:lnTo>
                      <a:pt x="110" y="60"/>
                    </a:lnTo>
                    <a:lnTo>
                      <a:pt x="112" y="32"/>
                    </a:lnTo>
                    <a:lnTo>
                      <a:pt x="122" y="20"/>
                    </a:lnTo>
                    <a:lnTo>
                      <a:pt x="123" y="20"/>
                    </a:lnTo>
                    <a:lnTo>
                      <a:pt x="123" y="20"/>
                    </a:lnTo>
                    <a:lnTo>
                      <a:pt x="123" y="0"/>
                    </a:lnTo>
                    <a:lnTo>
                      <a:pt x="123" y="0"/>
                    </a:lnTo>
                    <a:lnTo>
                      <a:pt x="12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8" name="Google Shape;1198;p14"/>
              <p:cNvSpPr/>
              <p:nvPr/>
            </p:nvSpPr>
            <p:spPr>
              <a:xfrm>
                <a:off x="3500" y="2346"/>
                <a:ext cx="188" cy="188"/>
              </a:xfrm>
              <a:custGeom>
                <a:rect b="b" l="l" r="r" t="t"/>
                <a:pathLst>
                  <a:path extrusionOk="0" h="188" w="188">
                    <a:moveTo>
                      <a:pt x="114" y="183"/>
                    </a:moveTo>
                    <a:lnTo>
                      <a:pt x="90" y="181"/>
                    </a:lnTo>
                    <a:lnTo>
                      <a:pt x="87" y="161"/>
                    </a:lnTo>
                    <a:lnTo>
                      <a:pt x="79" y="146"/>
                    </a:lnTo>
                    <a:lnTo>
                      <a:pt x="68" y="143"/>
                    </a:lnTo>
                    <a:lnTo>
                      <a:pt x="54" y="143"/>
                    </a:lnTo>
                    <a:lnTo>
                      <a:pt x="36" y="136"/>
                    </a:lnTo>
                    <a:lnTo>
                      <a:pt x="21" y="123"/>
                    </a:lnTo>
                    <a:lnTo>
                      <a:pt x="17" y="109"/>
                    </a:lnTo>
                    <a:lnTo>
                      <a:pt x="2" y="90"/>
                    </a:lnTo>
                    <a:lnTo>
                      <a:pt x="0" y="70"/>
                    </a:lnTo>
                    <a:lnTo>
                      <a:pt x="0" y="68"/>
                    </a:lnTo>
                    <a:lnTo>
                      <a:pt x="3" y="58"/>
                    </a:lnTo>
                    <a:lnTo>
                      <a:pt x="10" y="54"/>
                    </a:lnTo>
                    <a:lnTo>
                      <a:pt x="11" y="46"/>
                    </a:lnTo>
                    <a:lnTo>
                      <a:pt x="18" y="43"/>
                    </a:lnTo>
                    <a:lnTo>
                      <a:pt x="20" y="33"/>
                    </a:lnTo>
                    <a:lnTo>
                      <a:pt x="13" y="26"/>
                    </a:lnTo>
                    <a:lnTo>
                      <a:pt x="15" y="18"/>
                    </a:lnTo>
                    <a:lnTo>
                      <a:pt x="21" y="16"/>
                    </a:lnTo>
                    <a:lnTo>
                      <a:pt x="24" y="10"/>
                    </a:lnTo>
                    <a:lnTo>
                      <a:pt x="17" y="3"/>
                    </a:lnTo>
                    <a:lnTo>
                      <a:pt x="25" y="0"/>
                    </a:lnTo>
                    <a:lnTo>
                      <a:pt x="75" y="0"/>
                    </a:lnTo>
                    <a:lnTo>
                      <a:pt x="100" y="17"/>
                    </a:lnTo>
                    <a:lnTo>
                      <a:pt x="138" y="31"/>
                    </a:lnTo>
                    <a:lnTo>
                      <a:pt x="139" y="37"/>
                    </a:lnTo>
                    <a:lnTo>
                      <a:pt x="137" y="47"/>
                    </a:lnTo>
                    <a:lnTo>
                      <a:pt x="171" y="63"/>
                    </a:lnTo>
                    <a:lnTo>
                      <a:pt x="159" y="83"/>
                    </a:lnTo>
                    <a:lnTo>
                      <a:pt x="159" y="91"/>
                    </a:lnTo>
                    <a:lnTo>
                      <a:pt x="171" y="100"/>
                    </a:lnTo>
                    <a:lnTo>
                      <a:pt x="167" y="118"/>
                    </a:lnTo>
                    <a:lnTo>
                      <a:pt x="168" y="139"/>
                    </a:lnTo>
                    <a:lnTo>
                      <a:pt x="188" y="159"/>
                    </a:lnTo>
                    <a:lnTo>
                      <a:pt x="179" y="164"/>
                    </a:lnTo>
                    <a:lnTo>
                      <a:pt x="174" y="170"/>
                    </a:lnTo>
                    <a:lnTo>
                      <a:pt x="163" y="174"/>
                    </a:lnTo>
                    <a:lnTo>
                      <a:pt x="153" y="181"/>
                    </a:lnTo>
                    <a:lnTo>
                      <a:pt x="138" y="184"/>
                    </a:lnTo>
                    <a:lnTo>
                      <a:pt x="127" y="188"/>
                    </a:lnTo>
                    <a:lnTo>
                      <a:pt x="114" y="18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9" name="Google Shape;1199;p14"/>
              <p:cNvSpPr/>
              <p:nvPr/>
            </p:nvSpPr>
            <p:spPr>
              <a:xfrm>
                <a:off x="3500" y="2345"/>
                <a:ext cx="189" cy="189"/>
              </a:xfrm>
              <a:custGeom>
                <a:rect b="b" l="l" r="r" t="t"/>
                <a:pathLst>
                  <a:path extrusionOk="0" h="189" w="189">
                    <a:moveTo>
                      <a:pt x="25" y="1"/>
                    </a:moveTo>
                    <a:lnTo>
                      <a:pt x="75" y="2"/>
                    </a:lnTo>
                    <a:lnTo>
                      <a:pt x="100" y="18"/>
                    </a:lnTo>
                    <a:lnTo>
                      <a:pt x="138" y="32"/>
                    </a:lnTo>
                    <a:lnTo>
                      <a:pt x="139" y="38"/>
                    </a:lnTo>
                    <a:lnTo>
                      <a:pt x="137" y="48"/>
                    </a:lnTo>
                    <a:lnTo>
                      <a:pt x="171" y="64"/>
                    </a:lnTo>
                    <a:lnTo>
                      <a:pt x="159" y="83"/>
                    </a:lnTo>
                    <a:lnTo>
                      <a:pt x="159" y="92"/>
                    </a:lnTo>
                    <a:lnTo>
                      <a:pt x="171" y="101"/>
                    </a:lnTo>
                    <a:lnTo>
                      <a:pt x="167" y="119"/>
                    </a:lnTo>
                    <a:lnTo>
                      <a:pt x="168" y="140"/>
                    </a:lnTo>
                    <a:lnTo>
                      <a:pt x="188" y="160"/>
                    </a:lnTo>
                    <a:lnTo>
                      <a:pt x="179" y="164"/>
                    </a:lnTo>
                    <a:lnTo>
                      <a:pt x="174" y="171"/>
                    </a:lnTo>
                    <a:lnTo>
                      <a:pt x="163" y="175"/>
                    </a:lnTo>
                    <a:lnTo>
                      <a:pt x="153" y="182"/>
                    </a:lnTo>
                    <a:lnTo>
                      <a:pt x="138" y="185"/>
                    </a:lnTo>
                    <a:lnTo>
                      <a:pt x="127" y="188"/>
                    </a:lnTo>
                    <a:lnTo>
                      <a:pt x="114" y="184"/>
                    </a:lnTo>
                    <a:lnTo>
                      <a:pt x="90" y="182"/>
                    </a:lnTo>
                    <a:lnTo>
                      <a:pt x="87" y="162"/>
                    </a:lnTo>
                    <a:lnTo>
                      <a:pt x="80" y="147"/>
                    </a:lnTo>
                    <a:lnTo>
                      <a:pt x="68" y="144"/>
                    </a:lnTo>
                    <a:lnTo>
                      <a:pt x="54" y="144"/>
                    </a:lnTo>
                    <a:lnTo>
                      <a:pt x="36" y="137"/>
                    </a:lnTo>
                    <a:lnTo>
                      <a:pt x="21" y="124"/>
                    </a:lnTo>
                    <a:lnTo>
                      <a:pt x="17" y="110"/>
                    </a:lnTo>
                    <a:lnTo>
                      <a:pt x="2" y="91"/>
                    </a:lnTo>
                    <a:lnTo>
                      <a:pt x="0" y="71"/>
                    </a:lnTo>
                    <a:lnTo>
                      <a:pt x="0" y="69"/>
                    </a:lnTo>
                    <a:lnTo>
                      <a:pt x="3" y="59"/>
                    </a:lnTo>
                    <a:lnTo>
                      <a:pt x="10" y="55"/>
                    </a:lnTo>
                    <a:lnTo>
                      <a:pt x="11" y="48"/>
                    </a:lnTo>
                    <a:lnTo>
                      <a:pt x="18" y="44"/>
                    </a:lnTo>
                    <a:lnTo>
                      <a:pt x="20" y="34"/>
                    </a:lnTo>
                    <a:lnTo>
                      <a:pt x="14" y="27"/>
                    </a:lnTo>
                    <a:lnTo>
                      <a:pt x="15" y="19"/>
                    </a:lnTo>
                    <a:lnTo>
                      <a:pt x="21" y="18"/>
                    </a:lnTo>
                    <a:lnTo>
                      <a:pt x="24" y="11"/>
                    </a:lnTo>
                    <a:lnTo>
                      <a:pt x="17" y="4"/>
                    </a:lnTo>
                    <a:lnTo>
                      <a:pt x="25" y="1"/>
                    </a:lnTo>
                    <a:close/>
                    <a:moveTo>
                      <a:pt x="25" y="0"/>
                    </a:moveTo>
                    <a:lnTo>
                      <a:pt x="25" y="0"/>
                    </a:lnTo>
                    <a:lnTo>
                      <a:pt x="17" y="4"/>
                    </a:lnTo>
                    <a:lnTo>
                      <a:pt x="17" y="4"/>
                    </a:lnTo>
                    <a:lnTo>
                      <a:pt x="17" y="5"/>
                    </a:lnTo>
                    <a:lnTo>
                      <a:pt x="23" y="12"/>
                    </a:lnTo>
                    <a:lnTo>
                      <a:pt x="21" y="17"/>
                    </a:lnTo>
                    <a:lnTo>
                      <a:pt x="15" y="19"/>
                    </a:lnTo>
                    <a:lnTo>
                      <a:pt x="15" y="19"/>
                    </a:lnTo>
                    <a:lnTo>
                      <a:pt x="15" y="19"/>
                    </a:lnTo>
                    <a:lnTo>
                      <a:pt x="13" y="27"/>
                    </a:lnTo>
                    <a:lnTo>
                      <a:pt x="13" y="27"/>
                    </a:lnTo>
                    <a:lnTo>
                      <a:pt x="13" y="28"/>
                    </a:lnTo>
                    <a:lnTo>
                      <a:pt x="20" y="34"/>
                    </a:lnTo>
                    <a:lnTo>
                      <a:pt x="18" y="44"/>
                    </a:lnTo>
                    <a:lnTo>
                      <a:pt x="11" y="47"/>
                    </a:lnTo>
                    <a:lnTo>
                      <a:pt x="11" y="47"/>
                    </a:lnTo>
                    <a:lnTo>
                      <a:pt x="11" y="48"/>
                    </a:lnTo>
                    <a:lnTo>
                      <a:pt x="9" y="54"/>
                    </a:lnTo>
                    <a:lnTo>
                      <a:pt x="3" y="59"/>
                    </a:lnTo>
                    <a:lnTo>
                      <a:pt x="3" y="59"/>
                    </a:lnTo>
                    <a:lnTo>
                      <a:pt x="3" y="59"/>
                    </a:lnTo>
                    <a:lnTo>
                      <a:pt x="0" y="69"/>
                    </a:lnTo>
                    <a:lnTo>
                      <a:pt x="0" y="69"/>
                    </a:lnTo>
                    <a:lnTo>
                      <a:pt x="0" y="69"/>
                    </a:lnTo>
                    <a:lnTo>
                      <a:pt x="0" y="71"/>
                    </a:lnTo>
                    <a:lnTo>
                      <a:pt x="2" y="91"/>
                    </a:lnTo>
                    <a:lnTo>
                      <a:pt x="2" y="91"/>
                    </a:lnTo>
                    <a:lnTo>
                      <a:pt x="2" y="91"/>
                    </a:lnTo>
                    <a:lnTo>
                      <a:pt x="17" y="111"/>
                    </a:lnTo>
                    <a:lnTo>
                      <a:pt x="21" y="124"/>
                    </a:lnTo>
                    <a:lnTo>
                      <a:pt x="21" y="124"/>
                    </a:lnTo>
                    <a:lnTo>
                      <a:pt x="21" y="124"/>
                    </a:lnTo>
                    <a:lnTo>
                      <a:pt x="36" y="137"/>
                    </a:lnTo>
                    <a:lnTo>
                      <a:pt x="36" y="137"/>
                    </a:lnTo>
                    <a:lnTo>
                      <a:pt x="36" y="137"/>
                    </a:lnTo>
                    <a:lnTo>
                      <a:pt x="54" y="144"/>
                    </a:lnTo>
                    <a:lnTo>
                      <a:pt x="54" y="145"/>
                    </a:lnTo>
                    <a:lnTo>
                      <a:pt x="54" y="145"/>
                    </a:lnTo>
                    <a:lnTo>
                      <a:pt x="68" y="145"/>
                    </a:lnTo>
                    <a:lnTo>
                      <a:pt x="79" y="147"/>
                    </a:lnTo>
                    <a:lnTo>
                      <a:pt x="87" y="162"/>
                    </a:lnTo>
                    <a:lnTo>
                      <a:pt x="89" y="182"/>
                    </a:lnTo>
                    <a:lnTo>
                      <a:pt x="90" y="182"/>
                    </a:lnTo>
                    <a:lnTo>
                      <a:pt x="90" y="182"/>
                    </a:lnTo>
                    <a:lnTo>
                      <a:pt x="114" y="184"/>
                    </a:lnTo>
                    <a:lnTo>
                      <a:pt x="127" y="189"/>
                    </a:lnTo>
                    <a:lnTo>
                      <a:pt x="127" y="189"/>
                    </a:lnTo>
                    <a:lnTo>
                      <a:pt x="127" y="189"/>
                    </a:lnTo>
                    <a:lnTo>
                      <a:pt x="138" y="185"/>
                    </a:lnTo>
                    <a:lnTo>
                      <a:pt x="153" y="182"/>
                    </a:lnTo>
                    <a:lnTo>
                      <a:pt x="153" y="182"/>
                    </a:lnTo>
                    <a:lnTo>
                      <a:pt x="153" y="182"/>
                    </a:lnTo>
                    <a:lnTo>
                      <a:pt x="163" y="175"/>
                    </a:lnTo>
                    <a:lnTo>
                      <a:pt x="174" y="171"/>
                    </a:lnTo>
                    <a:lnTo>
                      <a:pt x="174" y="171"/>
                    </a:lnTo>
                    <a:lnTo>
                      <a:pt x="174" y="171"/>
                    </a:lnTo>
                    <a:lnTo>
                      <a:pt x="179" y="165"/>
                    </a:lnTo>
                    <a:lnTo>
                      <a:pt x="188" y="160"/>
                    </a:lnTo>
                    <a:lnTo>
                      <a:pt x="189" y="160"/>
                    </a:lnTo>
                    <a:lnTo>
                      <a:pt x="188" y="160"/>
                    </a:lnTo>
                    <a:lnTo>
                      <a:pt x="169" y="140"/>
                    </a:lnTo>
                    <a:lnTo>
                      <a:pt x="167" y="119"/>
                    </a:lnTo>
                    <a:lnTo>
                      <a:pt x="171" y="101"/>
                    </a:lnTo>
                    <a:lnTo>
                      <a:pt x="172" y="101"/>
                    </a:lnTo>
                    <a:lnTo>
                      <a:pt x="171" y="101"/>
                    </a:lnTo>
                    <a:lnTo>
                      <a:pt x="160" y="92"/>
                    </a:lnTo>
                    <a:lnTo>
                      <a:pt x="159" y="84"/>
                    </a:lnTo>
                    <a:lnTo>
                      <a:pt x="171" y="64"/>
                    </a:lnTo>
                    <a:lnTo>
                      <a:pt x="172" y="63"/>
                    </a:lnTo>
                    <a:lnTo>
                      <a:pt x="171" y="63"/>
                    </a:lnTo>
                    <a:lnTo>
                      <a:pt x="138" y="47"/>
                    </a:lnTo>
                    <a:lnTo>
                      <a:pt x="139" y="38"/>
                    </a:lnTo>
                    <a:lnTo>
                      <a:pt x="139" y="38"/>
                    </a:lnTo>
                    <a:lnTo>
                      <a:pt x="139" y="38"/>
                    </a:lnTo>
                    <a:lnTo>
                      <a:pt x="138" y="32"/>
                    </a:lnTo>
                    <a:lnTo>
                      <a:pt x="138" y="31"/>
                    </a:lnTo>
                    <a:lnTo>
                      <a:pt x="138" y="31"/>
                    </a:lnTo>
                    <a:lnTo>
                      <a:pt x="100" y="18"/>
                    </a:lnTo>
                    <a:lnTo>
                      <a:pt x="75" y="1"/>
                    </a:lnTo>
                    <a:lnTo>
                      <a:pt x="75" y="1"/>
                    </a:lnTo>
                    <a:lnTo>
                      <a:pt x="75" y="1"/>
                    </a:lnTo>
                    <a:lnTo>
                      <a:pt x="25" y="0"/>
                    </a:lnTo>
                    <a:lnTo>
                      <a:pt x="25" y="0"/>
                    </a:lnTo>
                    <a:lnTo>
                      <a:pt x="2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0" name="Google Shape;1200;p14"/>
              <p:cNvSpPr/>
              <p:nvPr/>
            </p:nvSpPr>
            <p:spPr>
              <a:xfrm>
                <a:off x="3500" y="2345"/>
                <a:ext cx="189" cy="189"/>
              </a:xfrm>
              <a:custGeom>
                <a:rect b="b" l="l" r="r" t="t"/>
                <a:pathLst>
                  <a:path extrusionOk="0" h="189" w="189">
                    <a:moveTo>
                      <a:pt x="25" y="1"/>
                    </a:moveTo>
                    <a:lnTo>
                      <a:pt x="75" y="2"/>
                    </a:lnTo>
                    <a:lnTo>
                      <a:pt x="100" y="18"/>
                    </a:lnTo>
                    <a:lnTo>
                      <a:pt x="138" y="32"/>
                    </a:lnTo>
                    <a:lnTo>
                      <a:pt x="139" y="38"/>
                    </a:lnTo>
                    <a:lnTo>
                      <a:pt x="137" y="48"/>
                    </a:lnTo>
                    <a:lnTo>
                      <a:pt x="171" y="64"/>
                    </a:lnTo>
                    <a:lnTo>
                      <a:pt x="159" y="83"/>
                    </a:lnTo>
                    <a:lnTo>
                      <a:pt x="159" y="92"/>
                    </a:lnTo>
                    <a:lnTo>
                      <a:pt x="171" y="101"/>
                    </a:lnTo>
                    <a:lnTo>
                      <a:pt x="167" y="119"/>
                    </a:lnTo>
                    <a:lnTo>
                      <a:pt x="168" y="140"/>
                    </a:lnTo>
                    <a:lnTo>
                      <a:pt x="188" y="160"/>
                    </a:lnTo>
                    <a:lnTo>
                      <a:pt x="179" y="164"/>
                    </a:lnTo>
                    <a:lnTo>
                      <a:pt x="174" y="171"/>
                    </a:lnTo>
                    <a:lnTo>
                      <a:pt x="163" y="175"/>
                    </a:lnTo>
                    <a:lnTo>
                      <a:pt x="153" y="182"/>
                    </a:lnTo>
                    <a:lnTo>
                      <a:pt x="138" y="185"/>
                    </a:lnTo>
                    <a:lnTo>
                      <a:pt x="127" y="188"/>
                    </a:lnTo>
                    <a:lnTo>
                      <a:pt x="114" y="184"/>
                    </a:lnTo>
                    <a:lnTo>
                      <a:pt x="90" y="182"/>
                    </a:lnTo>
                    <a:lnTo>
                      <a:pt x="87" y="162"/>
                    </a:lnTo>
                    <a:lnTo>
                      <a:pt x="80" y="147"/>
                    </a:lnTo>
                    <a:lnTo>
                      <a:pt x="68" y="144"/>
                    </a:lnTo>
                    <a:lnTo>
                      <a:pt x="54" y="144"/>
                    </a:lnTo>
                    <a:lnTo>
                      <a:pt x="36" y="137"/>
                    </a:lnTo>
                    <a:lnTo>
                      <a:pt x="21" y="124"/>
                    </a:lnTo>
                    <a:lnTo>
                      <a:pt x="17" y="110"/>
                    </a:lnTo>
                    <a:lnTo>
                      <a:pt x="2" y="91"/>
                    </a:lnTo>
                    <a:lnTo>
                      <a:pt x="0" y="71"/>
                    </a:lnTo>
                    <a:lnTo>
                      <a:pt x="0" y="69"/>
                    </a:lnTo>
                    <a:lnTo>
                      <a:pt x="3" y="59"/>
                    </a:lnTo>
                    <a:lnTo>
                      <a:pt x="10" y="55"/>
                    </a:lnTo>
                    <a:lnTo>
                      <a:pt x="11" y="48"/>
                    </a:lnTo>
                    <a:lnTo>
                      <a:pt x="18" y="44"/>
                    </a:lnTo>
                    <a:lnTo>
                      <a:pt x="20" y="34"/>
                    </a:lnTo>
                    <a:lnTo>
                      <a:pt x="14" y="27"/>
                    </a:lnTo>
                    <a:lnTo>
                      <a:pt x="15" y="19"/>
                    </a:lnTo>
                    <a:lnTo>
                      <a:pt x="21" y="18"/>
                    </a:lnTo>
                    <a:lnTo>
                      <a:pt x="24" y="11"/>
                    </a:lnTo>
                    <a:lnTo>
                      <a:pt x="17" y="4"/>
                    </a:lnTo>
                    <a:lnTo>
                      <a:pt x="25" y="1"/>
                    </a:lnTo>
                    <a:moveTo>
                      <a:pt x="25" y="0"/>
                    </a:moveTo>
                    <a:lnTo>
                      <a:pt x="25" y="0"/>
                    </a:lnTo>
                    <a:lnTo>
                      <a:pt x="17" y="4"/>
                    </a:lnTo>
                    <a:lnTo>
                      <a:pt x="17" y="4"/>
                    </a:lnTo>
                    <a:lnTo>
                      <a:pt x="17" y="5"/>
                    </a:lnTo>
                    <a:lnTo>
                      <a:pt x="23" y="12"/>
                    </a:lnTo>
                    <a:lnTo>
                      <a:pt x="21" y="17"/>
                    </a:lnTo>
                    <a:lnTo>
                      <a:pt x="15" y="19"/>
                    </a:lnTo>
                    <a:lnTo>
                      <a:pt x="15" y="19"/>
                    </a:lnTo>
                    <a:lnTo>
                      <a:pt x="15" y="19"/>
                    </a:lnTo>
                    <a:lnTo>
                      <a:pt x="13" y="27"/>
                    </a:lnTo>
                    <a:lnTo>
                      <a:pt x="13" y="27"/>
                    </a:lnTo>
                    <a:lnTo>
                      <a:pt x="13" y="28"/>
                    </a:lnTo>
                    <a:lnTo>
                      <a:pt x="20" y="34"/>
                    </a:lnTo>
                    <a:lnTo>
                      <a:pt x="18" y="44"/>
                    </a:lnTo>
                    <a:lnTo>
                      <a:pt x="11" y="47"/>
                    </a:lnTo>
                    <a:lnTo>
                      <a:pt x="11" y="47"/>
                    </a:lnTo>
                    <a:lnTo>
                      <a:pt x="11" y="48"/>
                    </a:lnTo>
                    <a:lnTo>
                      <a:pt x="9" y="54"/>
                    </a:lnTo>
                    <a:lnTo>
                      <a:pt x="3" y="59"/>
                    </a:lnTo>
                    <a:lnTo>
                      <a:pt x="3" y="59"/>
                    </a:lnTo>
                    <a:lnTo>
                      <a:pt x="3" y="59"/>
                    </a:lnTo>
                    <a:lnTo>
                      <a:pt x="0" y="69"/>
                    </a:lnTo>
                    <a:lnTo>
                      <a:pt x="0" y="69"/>
                    </a:lnTo>
                    <a:lnTo>
                      <a:pt x="0" y="69"/>
                    </a:lnTo>
                    <a:lnTo>
                      <a:pt x="0" y="71"/>
                    </a:lnTo>
                    <a:lnTo>
                      <a:pt x="2" y="91"/>
                    </a:lnTo>
                    <a:lnTo>
                      <a:pt x="2" y="91"/>
                    </a:lnTo>
                    <a:lnTo>
                      <a:pt x="2" y="91"/>
                    </a:lnTo>
                    <a:lnTo>
                      <a:pt x="17" y="111"/>
                    </a:lnTo>
                    <a:lnTo>
                      <a:pt x="21" y="124"/>
                    </a:lnTo>
                    <a:lnTo>
                      <a:pt x="21" y="124"/>
                    </a:lnTo>
                    <a:lnTo>
                      <a:pt x="21" y="124"/>
                    </a:lnTo>
                    <a:lnTo>
                      <a:pt x="36" y="137"/>
                    </a:lnTo>
                    <a:lnTo>
                      <a:pt x="36" y="137"/>
                    </a:lnTo>
                    <a:lnTo>
                      <a:pt x="36" y="137"/>
                    </a:lnTo>
                    <a:lnTo>
                      <a:pt x="54" y="144"/>
                    </a:lnTo>
                    <a:lnTo>
                      <a:pt x="54" y="145"/>
                    </a:lnTo>
                    <a:lnTo>
                      <a:pt x="54" y="145"/>
                    </a:lnTo>
                    <a:lnTo>
                      <a:pt x="68" y="145"/>
                    </a:lnTo>
                    <a:lnTo>
                      <a:pt x="79" y="147"/>
                    </a:lnTo>
                    <a:lnTo>
                      <a:pt x="87" y="162"/>
                    </a:lnTo>
                    <a:lnTo>
                      <a:pt x="89" y="182"/>
                    </a:lnTo>
                    <a:lnTo>
                      <a:pt x="90" y="182"/>
                    </a:lnTo>
                    <a:lnTo>
                      <a:pt x="90" y="182"/>
                    </a:lnTo>
                    <a:lnTo>
                      <a:pt x="114" y="184"/>
                    </a:lnTo>
                    <a:lnTo>
                      <a:pt x="127" y="189"/>
                    </a:lnTo>
                    <a:lnTo>
                      <a:pt x="127" y="189"/>
                    </a:lnTo>
                    <a:lnTo>
                      <a:pt x="127" y="189"/>
                    </a:lnTo>
                    <a:lnTo>
                      <a:pt x="138" y="185"/>
                    </a:lnTo>
                    <a:lnTo>
                      <a:pt x="153" y="182"/>
                    </a:lnTo>
                    <a:lnTo>
                      <a:pt x="153" y="182"/>
                    </a:lnTo>
                    <a:lnTo>
                      <a:pt x="153" y="182"/>
                    </a:lnTo>
                    <a:lnTo>
                      <a:pt x="163" y="175"/>
                    </a:lnTo>
                    <a:lnTo>
                      <a:pt x="174" y="171"/>
                    </a:lnTo>
                    <a:lnTo>
                      <a:pt x="174" y="171"/>
                    </a:lnTo>
                    <a:lnTo>
                      <a:pt x="174" y="171"/>
                    </a:lnTo>
                    <a:lnTo>
                      <a:pt x="179" y="165"/>
                    </a:lnTo>
                    <a:lnTo>
                      <a:pt x="188" y="160"/>
                    </a:lnTo>
                    <a:lnTo>
                      <a:pt x="189" y="160"/>
                    </a:lnTo>
                    <a:lnTo>
                      <a:pt x="188" y="160"/>
                    </a:lnTo>
                    <a:lnTo>
                      <a:pt x="169" y="140"/>
                    </a:lnTo>
                    <a:lnTo>
                      <a:pt x="167" y="119"/>
                    </a:lnTo>
                    <a:lnTo>
                      <a:pt x="171" y="101"/>
                    </a:lnTo>
                    <a:lnTo>
                      <a:pt x="172" y="101"/>
                    </a:lnTo>
                    <a:lnTo>
                      <a:pt x="171" y="101"/>
                    </a:lnTo>
                    <a:lnTo>
                      <a:pt x="160" y="92"/>
                    </a:lnTo>
                    <a:lnTo>
                      <a:pt x="159" y="84"/>
                    </a:lnTo>
                    <a:lnTo>
                      <a:pt x="171" y="64"/>
                    </a:lnTo>
                    <a:lnTo>
                      <a:pt x="172" y="63"/>
                    </a:lnTo>
                    <a:lnTo>
                      <a:pt x="171" y="63"/>
                    </a:lnTo>
                    <a:lnTo>
                      <a:pt x="138" y="47"/>
                    </a:lnTo>
                    <a:lnTo>
                      <a:pt x="139" y="38"/>
                    </a:lnTo>
                    <a:lnTo>
                      <a:pt x="139" y="38"/>
                    </a:lnTo>
                    <a:lnTo>
                      <a:pt x="139" y="38"/>
                    </a:lnTo>
                    <a:lnTo>
                      <a:pt x="138" y="32"/>
                    </a:lnTo>
                    <a:lnTo>
                      <a:pt x="138" y="31"/>
                    </a:lnTo>
                    <a:lnTo>
                      <a:pt x="138" y="31"/>
                    </a:lnTo>
                    <a:lnTo>
                      <a:pt x="100" y="18"/>
                    </a:lnTo>
                    <a:lnTo>
                      <a:pt x="75" y="1"/>
                    </a:lnTo>
                    <a:lnTo>
                      <a:pt x="75" y="1"/>
                    </a:lnTo>
                    <a:lnTo>
                      <a:pt x="75" y="1"/>
                    </a:lnTo>
                    <a:lnTo>
                      <a:pt x="25" y="0"/>
                    </a:lnTo>
                    <a:lnTo>
                      <a:pt x="25" y="0"/>
                    </a:lnTo>
                    <a:lnTo>
                      <a:pt x="2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1" name="Google Shape;1201;p14"/>
              <p:cNvSpPr/>
              <p:nvPr/>
            </p:nvSpPr>
            <p:spPr>
              <a:xfrm>
                <a:off x="3494" y="2259"/>
                <a:ext cx="100" cy="97"/>
              </a:xfrm>
              <a:custGeom>
                <a:rect b="b" l="l" r="r" t="t"/>
                <a:pathLst>
                  <a:path extrusionOk="0" h="97" w="100">
                    <a:moveTo>
                      <a:pt x="5" y="75"/>
                    </a:moveTo>
                    <a:lnTo>
                      <a:pt x="24" y="46"/>
                    </a:lnTo>
                    <a:lnTo>
                      <a:pt x="29" y="32"/>
                    </a:lnTo>
                    <a:lnTo>
                      <a:pt x="24" y="14"/>
                    </a:lnTo>
                    <a:lnTo>
                      <a:pt x="32" y="10"/>
                    </a:lnTo>
                    <a:lnTo>
                      <a:pt x="44" y="14"/>
                    </a:lnTo>
                    <a:lnTo>
                      <a:pt x="69" y="13"/>
                    </a:lnTo>
                    <a:lnTo>
                      <a:pt x="80" y="0"/>
                    </a:lnTo>
                    <a:lnTo>
                      <a:pt x="85" y="11"/>
                    </a:lnTo>
                    <a:lnTo>
                      <a:pt x="100" y="35"/>
                    </a:lnTo>
                    <a:lnTo>
                      <a:pt x="100" y="49"/>
                    </a:lnTo>
                    <a:lnTo>
                      <a:pt x="84" y="61"/>
                    </a:lnTo>
                    <a:lnTo>
                      <a:pt x="81" y="88"/>
                    </a:lnTo>
                    <a:lnTo>
                      <a:pt x="31" y="87"/>
                    </a:lnTo>
                    <a:lnTo>
                      <a:pt x="23" y="91"/>
                    </a:lnTo>
                    <a:lnTo>
                      <a:pt x="17" y="89"/>
                    </a:lnTo>
                    <a:lnTo>
                      <a:pt x="10" y="93"/>
                    </a:lnTo>
                    <a:lnTo>
                      <a:pt x="0" y="97"/>
                    </a:lnTo>
                    <a:lnTo>
                      <a:pt x="5" y="7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2" name="Google Shape;1202;p14"/>
              <p:cNvSpPr/>
              <p:nvPr/>
            </p:nvSpPr>
            <p:spPr>
              <a:xfrm>
                <a:off x="3494" y="2258"/>
                <a:ext cx="100" cy="98"/>
              </a:xfrm>
              <a:custGeom>
                <a:rect b="b" l="l" r="r" t="t"/>
                <a:pathLst>
                  <a:path extrusionOk="0" h="98" w="100">
                    <a:moveTo>
                      <a:pt x="80" y="1"/>
                    </a:moveTo>
                    <a:lnTo>
                      <a:pt x="85" y="13"/>
                    </a:lnTo>
                    <a:lnTo>
                      <a:pt x="100" y="36"/>
                    </a:lnTo>
                    <a:lnTo>
                      <a:pt x="100" y="50"/>
                    </a:lnTo>
                    <a:lnTo>
                      <a:pt x="84" y="62"/>
                    </a:lnTo>
                    <a:lnTo>
                      <a:pt x="81" y="89"/>
                    </a:lnTo>
                    <a:lnTo>
                      <a:pt x="31" y="88"/>
                    </a:lnTo>
                    <a:lnTo>
                      <a:pt x="23" y="91"/>
                    </a:lnTo>
                    <a:lnTo>
                      <a:pt x="17" y="90"/>
                    </a:lnTo>
                    <a:lnTo>
                      <a:pt x="10" y="94"/>
                    </a:lnTo>
                    <a:lnTo>
                      <a:pt x="1" y="98"/>
                    </a:lnTo>
                    <a:lnTo>
                      <a:pt x="5" y="76"/>
                    </a:lnTo>
                    <a:lnTo>
                      <a:pt x="24" y="47"/>
                    </a:lnTo>
                    <a:lnTo>
                      <a:pt x="29" y="33"/>
                    </a:lnTo>
                    <a:lnTo>
                      <a:pt x="24" y="15"/>
                    </a:lnTo>
                    <a:lnTo>
                      <a:pt x="32" y="11"/>
                    </a:lnTo>
                    <a:lnTo>
                      <a:pt x="44" y="15"/>
                    </a:lnTo>
                    <a:lnTo>
                      <a:pt x="69" y="14"/>
                    </a:lnTo>
                    <a:lnTo>
                      <a:pt x="80" y="1"/>
                    </a:lnTo>
                    <a:close/>
                    <a:moveTo>
                      <a:pt x="81" y="0"/>
                    </a:moveTo>
                    <a:lnTo>
                      <a:pt x="80" y="1"/>
                    </a:lnTo>
                    <a:lnTo>
                      <a:pt x="69" y="13"/>
                    </a:lnTo>
                    <a:lnTo>
                      <a:pt x="44" y="15"/>
                    </a:lnTo>
                    <a:lnTo>
                      <a:pt x="32" y="11"/>
                    </a:lnTo>
                    <a:lnTo>
                      <a:pt x="32" y="11"/>
                    </a:lnTo>
                    <a:lnTo>
                      <a:pt x="32" y="11"/>
                    </a:lnTo>
                    <a:lnTo>
                      <a:pt x="24" y="15"/>
                    </a:lnTo>
                    <a:lnTo>
                      <a:pt x="24" y="15"/>
                    </a:lnTo>
                    <a:lnTo>
                      <a:pt x="24" y="15"/>
                    </a:lnTo>
                    <a:lnTo>
                      <a:pt x="29" y="33"/>
                    </a:lnTo>
                    <a:lnTo>
                      <a:pt x="24" y="47"/>
                    </a:lnTo>
                    <a:lnTo>
                      <a:pt x="5" y="76"/>
                    </a:lnTo>
                    <a:lnTo>
                      <a:pt x="5" y="76"/>
                    </a:lnTo>
                    <a:lnTo>
                      <a:pt x="5" y="76"/>
                    </a:lnTo>
                    <a:lnTo>
                      <a:pt x="0" y="97"/>
                    </a:lnTo>
                    <a:lnTo>
                      <a:pt x="0" y="98"/>
                    </a:lnTo>
                    <a:lnTo>
                      <a:pt x="1" y="98"/>
                    </a:lnTo>
                    <a:lnTo>
                      <a:pt x="10" y="94"/>
                    </a:lnTo>
                    <a:lnTo>
                      <a:pt x="10" y="94"/>
                    </a:lnTo>
                    <a:lnTo>
                      <a:pt x="10" y="94"/>
                    </a:lnTo>
                    <a:lnTo>
                      <a:pt x="17" y="90"/>
                    </a:lnTo>
                    <a:lnTo>
                      <a:pt x="23" y="92"/>
                    </a:lnTo>
                    <a:lnTo>
                      <a:pt x="23" y="92"/>
                    </a:lnTo>
                    <a:lnTo>
                      <a:pt x="24" y="92"/>
                    </a:lnTo>
                    <a:lnTo>
                      <a:pt x="31" y="88"/>
                    </a:lnTo>
                    <a:lnTo>
                      <a:pt x="81" y="89"/>
                    </a:lnTo>
                    <a:lnTo>
                      <a:pt x="81" y="89"/>
                    </a:lnTo>
                    <a:lnTo>
                      <a:pt x="81" y="89"/>
                    </a:lnTo>
                    <a:lnTo>
                      <a:pt x="84" y="62"/>
                    </a:lnTo>
                    <a:lnTo>
                      <a:pt x="100" y="50"/>
                    </a:lnTo>
                    <a:lnTo>
                      <a:pt x="100" y="50"/>
                    </a:lnTo>
                    <a:lnTo>
                      <a:pt x="100" y="50"/>
                    </a:lnTo>
                    <a:lnTo>
                      <a:pt x="100" y="36"/>
                    </a:lnTo>
                    <a:lnTo>
                      <a:pt x="100" y="36"/>
                    </a:lnTo>
                    <a:lnTo>
                      <a:pt x="100" y="36"/>
                    </a:lnTo>
                    <a:lnTo>
                      <a:pt x="85" y="12"/>
                    </a:lnTo>
                    <a:lnTo>
                      <a:pt x="81" y="1"/>
                    </a:lnTo>
                    <a:lnTo>
                      <a:pt x="81" y="0"/>
                    </a:lnTo>
                    <a:lnTo>
                      <a:pt x="8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3" name="Google Shape;1203;p14"/>
              <p:cNvSpPr/>
              <p:nvPr/>
            </p:nvSpPr>
            <p:spPr>
              <a:xfrm>
                <a:off x="3494" y="2258"/>
                <a:ext cx="100" cy="98"/>
              </a:xfrm>
              <a:custGeom>
                <a:rect b="b" l="l" r="r" t="t"/>
                <a:pathLst>
                  <a:path extrusionOk="0" h="98" w="100">
                    <a:moveTo>
                      <a:pt x="80" y="1"/>
                    </a:moveTo>
                    <a:lnTo>
                      <a:pt x="85" y="13"/>
                    </a:lnTo>
                    <a:lnTo>
                      <a:pt x="100" y="36"/>
                    </a:lnTo>
                    <a:lnTo>
                      <a:pt x="100" y="50"/>
                    </a:lnTo>
                    <a:lnTo>
                      <a:pt x="84" y="62"/>
                    </a:lnTo>
                    <a:lnTo>
                      <a:pt x="81" y="89"/>
                    </a:lnTo>
                    <a:lnTo>
                      <a:pt x="31" y="88"/>
                    </a:lnTo>
                    <a:lnTo>
                      <a:pt x="23" y="91"/>
                    </a:lnTo>
                    <a:lnTo>
                      <a:pt x="17" y="90"/>
                    </a:lnTo>
                    <a:lnTo>
                      <a:pt x="10" y="94"/>
                    </a:lnTo>
                    <a:lnTo>
                      <a:pt x="1" y="98"/>
                    </a:lnTo>
                    <a:lnTo>
                      <a:pt x="5" y="76"/>
                    </a:lnTo>
                    <a:lnTo>
                      <a:pt x="24" y="47"/>
                    </a:lnTo>
                    <a:lnTo>
                      <a:pt x="29" y="33"/>
                    </a:lnTo>
                    <a:lnTo>
                      <a:pt x="24" y="15"/>
                    </a:lnTo>
                    <a:lnTo>
                      <a:pt x="32" y="11"/>
                    </a:lnTo>
                    <a:lnTo>
                      <a:pt x="44" y="15"/>
                    </a:lnTo>
                    <a:lnTo>
                      <a:pt x="69" y="14"/>
                    </a:lnTo>
                    <a:lnTo>
                      <a:pt x="80" y="1"/>
                    </a:lnTo>
                    <a:moveTo>
                      <a:pt x="81" y="0"/>
                    </a:moveTo>
                    <a:lnTo>
                      <a:pt x="80" y="1"/>
                    </a:lnTo>
                    <a:lnTo>
                      <a:pt x="69" y="13"/>
                    </a:lnTo>
                    <a:lnTo>
                      <a:pt x="44" y="15"/>
                    </a:lnTo>
                    <a:lnTo>
                      <a:pt x="32" y="11"/>
                    </a:lnTo>
                    <a:lnTo>
                      <a:pt x="32" y="11"/>
                    </a:lnTo>
                    <a:lnTo>
                      <a:pt x="32" y="11"/>
                    </a:lnTo>
                    <a:lnTo>
                      <a:pt x="24" y="15"/>
                    </a:lnTo>
                    <a:lnTo>
                      <a:pt x="24" y="15"/>
                    </a:lnTo>
                    <a:lnTo>
                      <a:pt x="24" y="15"/>
                    </a:lnTo>
                    <a:lnTo>
                      <a:pt x="29" y="33"/>
                    </a:lnTo>
                    <a:lnTo>
                      <a:pt x="24" y="47"/>
                    </a:lnTo>
                    <a:lnTo>
                      <a:pt x="5" y="76"/>
                    </a:lnTo>
                    <a:lnTo>
                      <a:pt x="5" y="76"/>
                    </a:lnTo>
                    <a:lnTo>
                      <a:pt x="5" y="76"/>
                    </a:lnTo>
                    <a:lnTo>
                      <a:pt x="0" y="97"/>
                    </a:lnTo>
                    <a:lnTo>
                      <a:pt x="0" y="98"/>
                    </a:lnTo>
                    <a:lnTo>
                      <a:pt x="1" y="98"/>
                    </a:lnTo>
                    <a:lnTo>
                      <a:pt x="10" y="94"/>
                    </a:lnTo>
                    <a:lnTo>
                      <a:pt x="10" y="94"/>
                    </a:lnTo>
                    <a:lnTo>
                      <a:pt x="10" y="94"/>
                    </a:lnTo>
                    <a:lnTo>
                      <a:pt x="17" y="90"/>
                    </a:lnTo>
                    <a:lnTo>
                      <a:pt x="23" y="92"/>
                    </a:lnTo>
                    <a:lnTo>
                      <a:pt x="23" y="92"/>
                    </a:lnTo>
                    <a:lnTo>
                      <a:pt x="24" y="92"/>
                    </a:lnTo>
                    <a:lnTo>
                      <a:pt x="31" y="88"/>
                    </a:lnTo>
                    <a:lnTo>
                      <a:pt x="81" y="89"/>
                    </a:lnTo>
                    <a:lnTo>
                      <a:pt x="81" y="89"/>
                    </a:lnTo>
                    <a:lnTo>
                      <a:pt x="81" y="89"/>
                    </a:lnTo>
                    <a:lnTo>
                      <a:pt x="84" y="62"/>
                    </a:lnTo>
                    <a:lnTo>
                      <a:pt x="100" y="50"/>
                    </a:lnTo>
                    <a:lnTo>
                      <a:pt x="100" y="50"/>
                    </a:lnTo>
                    <a:lnTo>
                      <a:pt x="100" y="50"/>
                    </a:lnTo>
                    <a:lnTo>
                      <a:pt x="100" y="36"/>
                    </a:lnTo>
                    <a:lnTo>
                      <a:pt x="100" y="36"/>
                    </a:lnTo>
                    <a:lnTo>
                      <a:pt x="100" y="36"/>
                    </a:lnTo>
                    <a:lnTo>
                      <a:pt x="85" y="12"/>
                    </a:lnTo>
                    <a:lnTo>
                      <a:pt x="81" y="1"/>
                    </a:lnTo>
                    <a:lnTo>
                      <a:pt x="81" y="0"/>
                    </a:lnTo>
                    <a:lnTo>
                      <a:pt x="8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4" name="Google Shape;1204;p14"/>
              <p:cNvSpPr/>
              <p:nvPr/>
            </p:nvSpPr>
            <p:spPr>
              <a:xfrm>
                <a:off x="3192" y="2621"/>
                <a:ext cx="245" cy="213"/>
              </a:xfrm>
              <a:custGeom>
                <a:rect b="b" l="l" r="r" t="t"/>
                <a:pathLst>
                  <a:path extrusionOk="0" h="213" w="245">
                    <a:moveTo>
                      <a:pt x="109" y="209"/>
                    </a:moveTo>
                    <a:lnTo>
                      <a:pt x="100" y="204"/>
                    </a:lnTo>
                    <a:lnTo>
                      <a:pt x="95" y="200"/>
                    </a:lnTo>
                    <a:lnTo>
                      <a:pt x="89" y="200"/>
                    </a:lnTo>
                    <a:lnTo>
                      <a:pt x="79" y="208"/>
                    </a:lnTo>
                    <a:lnTo>
                      <a:pt x="70" y="196"/>
                    </a:lnTo>
                    <a:lnTo>
                      <a:pt x="62" y="180"/>
                    </a:lnTo>
                    <a:lnTo>
                      <a:pt x="53" y="156"/>
                    </a:lnTo>
                    <a:lnTo>
                      <a:pt x="47" y="135"/>
                    </a:lnTo>
                    <a:lnTo>
                      <a:pt x="41" y="101"/>
                    </a:lnTo>
                    <a:lnTo>
                      <a:pt x="38" y="90"/>
                    </a:lnTo>
                    <a:lnTo>
                      <a:pt x="12" y="45"/>
                    </a:lnTo>
                    <a:lnTo>
                      <a:pt x="11" y="37"/>
                    </a:lnTo>
                    <a:lnTo>
                      <a:pt x="3" y="26"/>
                    </a:lnTo>
                    <a:lnTo>
                      <a:pt x="0" y="6"/>
                    </a:lnTo>
                    <a:lnTo>
                      <a:pt x="13" y="0"/>
                    </a:lnTo>
                    <a:lnTo>
                      <a:pt x="32" y="0"/>
                    </a:lnTo>
                    <a:lnTo>
                      <a:pt x="40" y="8"/>
                    </a:lnTo>
                    <a:lnTo>
                      <a:pt x="58" y="1"/>
                    </a:lnTo>
                    <a:lnTo>
                      <a:pt x="111" y="2"/>
                    </a:lnTo>
                    <a:lnTo>
                      <a:pt x="127" y="11"/>
                    </a:lnTo>
                    <a:lnTo>
                      <a:pt x="142" y="16"/>
                    </a:lnTo>
                    <a:lnTo>
                      <a:pt x="162" y="12"/>
                    </a:lnTo>
                    <a:lnTo>
                      <a:pt x="181" y="11"/>
                    </a:lnTo>
                    <a:lnTo>
                      <a:pt x="195" y="2"/>
                    </a:lnTo>
                    <a:lnTo>
                      <a:pt x="207" y="6"/>
                    </a:lnTo>
                    <a:lnTo>
                      <a:pt x="227" y="8"/>
                    </a:lnTo>
                    <a:lnTo>
                      <a:pt x="238" y="9"/>
                    </a:lnTo>
                    <a:lnTo>
                      <a:pt x="245" y="16"/>
                    </a:lnTo>
                    <a:lnTo>
                      <a:pt x="230" y="15"/>
                    </a:lnTo>
                    <a:lnTo>
                      <a:pt x="210" y="22"/>
                    </a:lnTo>
                    <a:lnTo>
                      <a:pt x="197" y="17"/>
                    </a:lnTo>
                    <a:lnTo>
                      <a:pt x="164" y="28"/>
                    </a:lnTo>
                    <a:lnTo>
                      <a:pt x="163" y="83"/>
                    </a:lnTo>
                    <a:lnTo>
                      <a:pt x="145" y="84"/>
                    </a:lnTo>
                    <a:lnTo>
                      <a:pt x="142" y="208"/>
                    </a:lnTo>
                    <a:lnTo>
                      <a:pt x="121" y="213"/>
                    </a:lnTo>
                    <a:lnTo>
                      <a:pt x="109" y="20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5" name="Google Shape;1205;p14"/>
              <p:cNvSpPr/>
              <p:nvPr/>
            </p:nvSpPr>
            <p:spPr>
              <a:xfrm>
                <a:off x="3191" y="2621"/>
                <a:ext cx="246" cy="213"/>
              </a:xfrm>
              <a:custGeom>
                <a:rect b="b" l="l" r="r" t="t"/>
                <a:pathLst>
                  <a:path extrusionOk="0" h="213" w="246">
                    <a:moveTo>
                      <a:pt x="33" y="1"/>
                    </a:moveTo>
                    <a:lnTo>
                      <a:pt x="41" y="8"/>
                    </a:lnTo>
                    <a:lnTo>
                      <a:pt x="59" y="2"/>
                    </a:lnTo>
                    <a:lnTo>
                      <a:pt x="112" y="2"/>
                    </a:lnTo>
                    <a:lnTo>
                      <a:pt x="128" y="11"/>
                    </a:lnTo>
                    <a:lnTo>
                      <a:pt x="143" y="17"/>
                    </a:lnTo>
                    <a:lnTo>
                      <a:pt x="163" y="12"/>
                    </a:lnTo>
                    <a:lnTo>
                      <a:pt x="182" y="11"/>
                    </a:lnTo>
                    <a:lnTo>
                      <a:pt x="196" y="2"/>
                    </a:lnTo>
                    <a:lnTo>
                      <a:pt x="208" y="6"/>
                    </a:lnTo>
                    <a:lnTo>
                      <a:pt x="228" y="8"/>
                    </a:lnTo>
                    <a:lnTo>
                      <a:pt x="239" y="9"/>
                    </a:lnTo>
                    <a:lnTo>
                      <a:pt x="245" y="16"/>
                    </a:lnTo>
                    <a:lnTo>
                      <a:pt x="231" y="15"/>
                    </a:lnTo>
                    <a:lnTo>
                      <a:pt x="211" y="22"/>
                    </a:lnTo>
                    <a:lnTo>
                      <a:pt x="198" y="17"/>
                    </a:lnTo>
                    <a:lnTo>
                      <a:pt x="165" y="28"/>
                    </a:lnTo>
                    <a:lnTo>
                      <a:pt x="164" y="83"/>
                    </a:lnTo>
                    <a:lnTo>
                      <a:pt x="146" y="84"/>
                    </a:lnTo>
                    <a:lnTo>
                      <a:pt x="145" y="132"/>
                    </a:lnTo>
                    <a:lnTo>
                      <a:pt x="143" y="208"/>
                    </a:lnTo>
                    <a:lnTo>
                      <a:pt x="122" y="212"/>
                    </a:lnTo>
                    <a:lnTo>
                      <a:pt x="110" y="209"/>
                    </a:lnTo>
                    <a:lnTo>
                      <a:pt x="101" y="204"/>
                    </a:lnTo>
                    <a:lnTo>
                      <a:pt x="96" y="200"/>
                    </a:lnTo>
                    <a:lnTo>
                      <a:pt x="90" y="200"/>
                    </a:lnTo>
                    <a:lnTo>
                      <a:pt x="80" y="208"/>
                    </a:lnTo>
                    <a:lnTo>
                      <a:pt x="71" y="196"/>
                    </a:lnTo>
                    <a:lnTo>
                      <a:pt x="63" y="180"/>
                    </a:lnTo>
                    <a:lnTo>
                      <a:pt x="54" y="156"/>
                    </a:lnTo>
                    <a:lnTo>
                      <a:pt x="48" y="135"/>
                    </a:lnTo>
                    <a:lnTo>
                      <a:pt x="42" y="101"/>
                    </a:lnTo>
                    <a:lnTo>
                      <a:pt x="39" y="90"/>
                    </a:lnTo>
                    <a:lnTo>
                      <a:pt x="13" y="44"/>
                    </a:lnTo>
                    <a:lnTo>
                      <a:pt x="12" y="37"/>
                    </a:lnTo>
                    <a:lnTo>
                      <a:pt x="4" y="26"/>
                    </a:lnTo>
                    <a:lnTo>
                      <a:pt x="1" y="6"/>
                    </a:lnTo>
                    <a:lnTo>
                      <a:pt x="14" y="1"/>
                    </a:lnTo>
                    <a:lnTo>
                      <a:pt x="33" y="1"/>
                    </a:lnTo>
                    <a:close/>
                    <a:moveTo>
                      <a:pt x="33" y="0"/>
                    </a:moveTo>
                    <a:lnTo>
                      <a:pt x="33" y="0"/>
                    </a:lnTo>
                    <a:lnTo>
                      <a:pt x="14" y="0"/>
                    </a:lnTo>
                    <a:lnTo>
                      <a:pt x="14" y="0"/>
                    </a:lnTo>
                    <a:lnTo>
                      <a:pt x="14" y="0"/>
                    </a:lnTo>
                    <a:lnTo>
                      <a:pt x="1" y="6"/>
                    </a:lnTo>
                    <a:lnTo>
                      <a:pt x="0" y="6"/>
                    </a:lnTo>
                    <a:lnTo>
                      <a:pt x="1" y="7"/>
                    </a:lnTo>
                    <a:lnTo>
                      <a:pt x="4" y="26"/>
                    </a:lnTo>
                    <a:lnTo>
                      <a:pt x="4" y="26"/>
                    </a:lnTo>
                    <a:lnTo>
                      <a:pt x="4" y="27"/>
                    </a:lnTo>
                    <a:lnTo>
                      <a:pt x="11" y="38"/>
                    </a:lnTo>
                    <a:lnTo>
                      <a:pt x="13" y="45"/>
                    </a:lnTo>
                    <a:lnTo>
                      <a:pt x="13" y="45"/>
                    </a:lnTo>
                    <a:lnTo>
                      <a:pt x="13" y="45"/>
                    </a:lnTo>
                    <a:lnTo>
                      <a:pt x="39" y="90"/>
                    </a:lnTo>
                    <a:lnTo>
                      <a:pt x="42" y="101"/>
                    </a:lnTo>
                    <a:lnTo>
                      <a:pt x="48" y="135"/>
                    </a:lnTo>
                    <a:lnTo>
                      <a:pt x="54" y="156"/>
                    </a:lnTo>
                    <a:lnTo>
                      <a:pt x="63" y="180"/>
                    </a:lnTo>
                    <a:lnTo>
                      <a:pt x="70" y="196"/>
                    </a:lnTo>
                    <a:lnTo>
                      <a:pt x="70" y="196"/>
                    </a:lnTo>
                    <a:lnTo>
                      <a:pt x="70" y="196"/>
                    </a:lnTo>
                    <a:lnTo>
                      <a:pt x="79" y="208"/>
                    </a:lnTo>
                    <a:lnTo>
                      <a:pt x="80" y="209"/>
                    </a:lnTo>
                    <a:lnTo>
                      <a:pt x="80" y="208"/>
                    </a:lnTo>
                    <a:lnTo>
                      <a:pt x="90" y="200"/>
                    </a:lnTo>
                    <a:lnTo>
                      <a:pt x="96" y="200"/>
                    </a:lnTo>
                    <a:lnTo>
                      <a:pt x="101" y="204"/>
                    </a:lnTo>
                    <a:lnTo>
                      <a:pt x="101" y="204"/>
                    </a:lnTo>
                    <a:lnTo>
                      <a:pt x="101" y="204"/>
                    </a:lnTo>
                    <a:lnTo>
                      <a:pt x="110" y="209"/>
                    </a:lnTo>
                    <a:lnTo>
                      <a:pt x="110" y="209"/>
                    </a:lnTo>
                    <a:lnTo>
                      <a:pt x="110" y="209"/>
                    </a:lnTo>
                    <a:lnTo>
                      <a:pt x="122" y="213"/>
                    </a:lnTo>
                    <a:lnTo>
                      <a:pt x="122" y="213"/>
                    </a:lnTo>
                    <a:lnTo>
                      <a:pt x="122" y="213"/>
                    </a:lnTo>
                    <a:lnTo>
                      <a:pt x="143" y="209"/>
                    </a:lnTo>
                    <a:lnTo>
                      <a:pt x="143" y="208"/>
                    </a:lnTo>
                    <a:lnTo>
                      <a:pt x="143" y="208"/>
                    </a:lnTo>
                    <a:lnTo>
                      <a:pt x="145" y="132"/>
                    </a:lnTo>
                    <a:lnTo>
                      <a:pt x="147" y="85"/>
                    </a:lnTo>
                    <a:lnTo>
                      <a:pt x="164" y="83"/>
                    </a:lnTo>
                    <a:lnTo>
                      <a:pt x="165" y="83"/>
                    </a:lnTo>
                    <a:lnTo>
                      <a:pt x="165" y="83"/>
                    </a:lnTo>
                    <a:lnTo>
                      <a:pt x="165" y="28"/>
                    </a:lnTo>
                    <a:lnTo>
                      <a:pt x="198" y="17"/>
                    </a:lnTo>
                    <a:lnTo>
                      <a:pt x="211" y="22"/>
                    </a:lnTo>
                    <a:lnTo>
                      <a:pt x="211" y="22"/>
                    </a:lnTo>
                    <a:lnTo>
                      <a:pt x="211" y="22"/>
                    </a:lnTo>
                    <a:lnTo>
                      <a:pt x="231" y="15"/>
                    </a:lnTo>
                    <a:lnTo>
                      <a:pt x="245" y="16"/>
                    </a:lnTo>
                    <a:lnTo>
                      <a:pt x="246" y="16"/>
                    </a:lnTo>
                    <a:lnTo>
                      <a:pt x="246" y="15"/>
                    </a:lnTo>
                    <a:lnTo>
                      <a:pt x="239" y="9"/>
                    </a:lnTo>
                    <a:lnTo>
                      <a:pt x="239" y="9"/>
                    </a:lnTo>
                    <a:lnTo>
                      <a:pt x="239" y="9"/>
                    </a:lnTo>
                    <a:lnTo>
                      <a:pt x="228" y="7"/>
                    </a:lnTo>
                    <a:lnTo>
                      <a:pt x="228" y="7"/>
                    </a:lnTo>
                    <a:lnTo>
                      <a:pt x="228" y="7"/>
                    </a:lnTo>
                    <a:lnTo>
                      <a:pt x="208" y="6"/>
                    </a:lnTo>
                    <a:lnTo>
                      <a:pt x="196" y="2"/>
                    </a:lnTo>
                    <a:lnTo>
                      <a:pt x="196" y="2"/>
                    </a:lnTo>
                    <a:lnTo>
                      <a:pt x="196" y="2"/>
                    </a:lnTo>
                    <a:lnTo>
                      <a:pt x="182" y="11"/>
                    </a:lnTo>
                    <a:lnTo>
                      <a:pt x="163" y="12"/>
                    </a:lnTo>
                    <a:lnTo>
                      <a:pt x="163" y="12"/>
                    </a:lnTo>
                    <a:lnTo>
                      <a:pt x="163" y="12"/>
                    </a:lnTo>
                    <a:lnTo>
                      <a:pt x="143" y="16"/>
                    </a:lnTo>
                    <a:lnTo>
                      <a:pt x="128" y="11"/>
                    </a:lnTo>
                    <a:lnTo>
                      <a:pt x="113" y="2"/>
                    </a:lnTo>
                    <a:lnTo>
                      <a:pt x="112" y="2"/>
                    </a:lnTo>
                    <a:lnTo>
                      <a:pt x="112" y="2"/>
                    </a:lnTo>
                    <a:lnTo>
                      <a:pt x="59" y="1"/>
                    </a:lnTo>
                    <a:lnTo>
                      <a:pt x="59" y="1"/>
                    </a:lnTo>
                    <a:lnTo>
                      <a:pt x="59" y="1"/>
                    </a:lnTo>
                    <a:lnTo>
                      <a:pt x="41" y="7"/>
                    </a:lnTo>
                    <a:lnTo>
                      <a:pt x="33" y="0"/>
                    </a:lnTo>
                    <a:lnTo>
                      <a:pt x="33" y="0"/>
                    </a:lnTo>
                    <a:lnTo>
                      <a:pt x="3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6" name="Google Shape;1206;p14"/>
              <p:cNvSpPr/>
              <p:nvPr/>
            </p:nvSpPr>
            <p:spPr>
              <a:xfrm>
                <a:off x="3191" y="2621"/>
                <a:ext cx="246" cy="213"/>
              </a:xfrm>
              <a:custGeom>
                <a:rect b="b" l="l" r="r" t="t"/>
                <a:pathLst>
                  <a:path extrusionOk="0" h="213" w="246">
                    <a:moveTo>
                      <a:pt x="33" y="1"/>
                    </a:moveTo>
                    <a:lnTo>
                      <a:pt x="41" y="8"/>
                    </a:lnTo>
                    <a:lnTo>
                      <a:pt x="59" y="2"/>
                    </a:lnTo>
                    <a:lnTo>
                      <a:pt x="112" y="2"/>
                    </a:lnTo>
                    <a:lnTo>
                      <a:pt x="128" y="11"/>
                    </a:lnTo>
                    <a:lnTo>
                      <a:pt x="143" y="17"/>
                    </a:lnTo>
                    <a:lnTo>
                      <a:pt x="163" y="12"/>
                    </a:lnTo>
                    <a:lnTo>
                      <a:pt x="182" y="11"/>
                    </a:lnTo>
                    <a:lnTo>
                      <a:pt x="196" y="2"/>
                    </a:lnTo>
                    <a:lnTo>
                      <a:pt x="208" y="6"/>
                    </a:lnTo>
                    <a:lnTo>
                      <a:pt x="228" y="8"/>
                    </a:lnTo>
                    <a:lnTo>
                      <a:pt x="239" y="9"/>
                    </a:lnTo>
                    <a:lnTo>
                      <a:pt x="245" y="16"/>
                    </a:lnTo>
                    <a:lnTo>
                      <a:pt x="231" y="15"/>
                    </a:lnTo>
                    <a:lnTo>
                      <a:pt x="211" y="22"/>
                    </a:lnTo>
                    <a:lnTo>
                      <a:pt x="198" y="17"/>
                    </a:lnTo>
                    <a:lnTo>
                      <a:pt x="165" y="28"/>
                    </a:lnTo>
                    <a:lnTo>
                      <a:pt x="164" y="83"/>
                    </a:lnTo>
                    <a:lnTo>
                      <a:pt x="146" y="84"/>
                    </a:lnTo>
                    <a:lnTo>
                      <a:pt x="145" y="132"/>
                    </a:lnTo>
                    <a:lnTo>
                      <a:pt x="143" y="208"/>
                    </a:lnTo>
                    <a:lnTo>
                      <a:pt x="122" y="212"/>
                    </a:lnTo>
                    <a:lnTo>
                      <a:pt x="110" y="209"/>
                    </a:lnTo>
                    <a:lnTo>
                      <a:pt x="101" y="204"/>
                    </a:lnTo>
                    <a:lnTo>
                      <a:pt x="96" y="200"/>
                    </a:lnTo>
                    <a:lnTo>
                      <a:pt x="90" y="200"/>
                    </a:lnTo>
                    <a:lnTo>
                      <a:pt x="80" y="208"/>
                    </a:lnTo>
                    <a:lnTo>
                      <a:pt x="71" y="196"/>
                    </a:lnTo>
                    <a:lnTo>
                      <a:pt x="63" y="180"/>
                    </a:lnTo>
                    <a:lnTo>
                      <a:pt x="54" y="156"/>
                    </a:lnTo>
                    <a:lnTo>
                      <a:pt x="48" y="135"/>
                    </a:lnTo>
                    <a:lnTo>
                      <a:pt x="42" y="101"/>
                    </a:lnTo>
                    <a:lnTo>
                      <a:pt x="39" y="90"/>
                    </a:lnTo>
                    <a:lnTo>
                      <a:pt x="13" y="44"/>
                    </a:lnTo>
                    <a:lnTo>
                      <a:pt x="12" y="37"/>
                    </a:lnTo>
                    <a:lnTo>
                      <a:pt x="4" y="26"/>
                    </a:lnTo>
                    <a:lnTo>
                      <a:pt x="1" y="6"/>
                    </a:lnTo>
                    <a:lnTo>
                      <a:pt x="14" y="1"/>
                    </a:lnTo>
                    <a:lnTo>
                      <a:pt x="33" y="1"/>
                    </a:lnTo>
                    <a:moveTo>
                      <a:pt x="33" y="0"/>
                    </a:moveTo>
                    <a:lnTo>
                      <a:pt x="33" y="0"/>
                    </a:lnTo>
                    <a:lnTo>
                      <a:pt x="14" y="0"/>
                    </a:lnTo>
                    <a:lnTo>
                      <a:pt x="14" y="0"/>
                    </a:lnTo>
                    <a:lnTo>
                      <a:pt x="14" y="0"/>
                    </a:lnTo>
                    <a:lnTo>
                      <a:pt x="1" y="6"/>
                    </a:lnTo>
                    <a:lnTo>
                      <a:pt x="0" y="6"/>
                    </a:lnTo>
                    <a:lnTo>
                      <a:pt x="1" y="7"/>
                    </a:lnTo>
                    <a:lnTo>
                      <a:pt x="4" y="26"/>
                    </a:lnTo>
                    <a:lnTo>
                      <a:pt x="4" y="26"/>
                    </a:lnTo>
                    <a:lnTo>
                      <a:pt x="4" y="27"/>
                    </a:lnTo>
                    <a:lnTo>
                      <a:pt x="11" y="38"/>
                    </a:lnTo>
                    <a:lnTo>
                      <a:pt x="13" y="45"/>
                    </a:lnTo>
                    <a:lnTo>
                      <a:pt x="13" y="45"/>
                    </a:lnTo>
                    <a:lnTo>
                      <a:pt x="13" y="45"/>
                    </a:lnTo>
                    <a:lnTo>
                      <a:pt x="39" y="90"/>
                    </a:lnTo>
                    <a:lnTo>
                      <a:pt x="42" y="101"/>
                    </a:lnTo>
                    <a:lnTo>
                      <a:pt x="48" y="135"/>
                    </a:lnTo>
                    <a:lnTo>
                      <a:pt x="54" y="156"/>
                    </a:lnTo>
                    <a:lnTo>
                      <a:pt x="63" y="180"/>
                    </a:lnTo>
                    <a:lnTo>
                      <a:pt x="70" y="196"/>
                    </a:lnTo>
                    <a:lnTo>
                      <a:pt x="70" y="196"/>
                    </a:lnTo>
                    <a:lnTo>
                      <a:pt x="70" y="196"/>
                    </a:lnTo>
                    <a:lnTo>
                      <a:pt x="79" y="208"/>
                    </a:lnTo>
                    <a:lnTo>
                      <a:pt x="80" y="209"/>
                    </a:lnTo>
                    <a:lnTo>
                      <a:pt x="80" y="208"/>
                    </a:lnTo>
                    <a:lnTo>
                      <a:pt x="90" y="200"/>
                    </a:lnTo>
                    <a:lnTo>
                      <a:pt x="96" y="200"/>
                    </a:lnTo>
                    <a:lnTo>
                      <a:pt x="101" y="204"/>
                    </a:lnTo>
                    <a:lnTo>
                      <a:pt x="101" y="204"/>
                    </a:lnTo>
                    <a:lnTo>
                      <a:pt x="101" y="204"/>
                    </a:lnTo>
                    <a:lnTo>
                      <a:pt x="110" y="209"/>
                    </a:lnTo>
                    <a:lnTo>
                      <a:pt x="110" y="209"/>
                    </a:lnTo>
                    <a:lnTo>
                      <a:pt x="110" y="209"/>
                    </a:lnTo>
                    <a:lnTo>
                      <a:pt x="122" y="213"/>
                    </a:lnTo>
                    <a:lnTo>
                      <a:pt x="122" y="213"/>
                    </a:lnTo>
                    <a:lnTo>
                      <a:pt x="122" y="213"/>
                    </a:lnTo>
                    <a:lnTo>
                      <a:pt x="143" y="209"/>
                    </a:lnTo>
                    <a:lnTo>
                      <a:pt x="143" y="208"/>
                    </a:lnTo>
                    <a:lnTo>
                      <a:pt x="143" y="208"/>
                    </a:lnTo>
                    <a:lnTo>
                      <a:pt x="145" y="132"/>
                    </a:lnTo>
                    <a:lnTo>
                      <a:pt x="147" y="85"/>
                    </a:lnTo>
                    <a:lnTo>
                      <a:pt x="164" y="83"/>
                    </a:lnTo>
                    <a:lnTo>
                      <a:pt x="165" y="83"/>
                    </a:lnTo>
                    <a:lnTo>
                      <a:pt x="165" y="83"/>
                    </a:lnTo>
                    <a:lnTo>
                      <a:pt x="165" y="28"/>
                    </a:lnTo>
                    <a:lnTo>
                      <a:pt x="198" y="17"/>
                    </a:lnTo>
                    <a:lnTo>
                      <a:pt x="211" y="22"/>
                    </a:lnTo>
                    <a:lnTo>
                      <a:pt x="211" y="22"/>
                    </a:lnTo>
                    <a:lnTo>
                      <a:pt x="211" y="22"/>
                    </a:lnTo>
                    <a:lnTo>
                      <a:pt x="231" y="15"/>
                    </a:lnTo>
                    <a:lnTo>
                      <a:pt x="245" y="16"/>
                    </a:lnTo>
                    <a:lnTo>
                      <a:pt x="246" y="16"/>
                    </a:lnTo>
                    <a:lnTo>
                      <a:pt x="246" y="15"/>
                    </a:lnTo>
                    <a:lnTo>
                      <a:pt x="239" y="9"/>
                    </a:lnTo>
                    <a:lnTo>
                      <a:pt x="239" y="9"/>
                    </a:lnTo>
                    <a:lnTo>
                      <a:pt x="239" y="9"/>
                    </a:lnTo>
                    <a:lnTo>
                      <a:pt x="228" y="7"/>
                    </a:lnTo>
                    <a:lnTo>
                      <a:pt x="228" y="7"/>
                    </a:lnTo>
                    <a:lnTo>
                      <a:pt x="228" y="7"/>
                    </a:lnTo>
                    <a:lnTo>
                      <a:pt x="208" y="6"/>
                    </a:lnTo>
                    <a:lnTo>
                      <a:pt x="196" y="2"/>
                    </a:lnTo>
                    <a:lnTo>
                      <a:pt x="196" y="2"/>
                    </a:lnTo>
                    <a:lnTo>
                      <a:pt x="196" y="2"/>
                    </a:lnTo>
                    <a:lnTo>
                      <a:pt x="182" y="11"/>
                    </a:lnTo>
                    <a:lnTo>
                      <a:pt x="163" y="12"/>
                    </a:lnTo>
                    <a:lnTo>
                      <a:pt x="163" y="12"/>
                    </a:lnTo>
                    <a:lnTo>
                      <a:pt x="163" y="12"/>
                    </a:lnTo>
                    <a:lnTo>
                      <a:pt x="143" y="16"/>
                    </a:lnTo>
                    <a:lnTo>
                      <a:pt x="128" y="11"/>
                    </a:lnTo>
                    <a:lnTo>
                      <a:pt x="113" y="2"/>
                    </a:lnTo>
                    <a:lnTo>
                      <a:pt x="112" y="2"/>
                    </a:lnTo>
                    <a:lnTo>
                      <a:pt x="112" y="2"/>
                    </a:lnTo>
                    <a:lnTo>
                      <a:pt x="59" y="1"/>
                    </a:lnTo>
                    <a:lnTo>
                      <a:pt x="59" y="1"/>
                    </a:lnTo>
                    <a:lnTo>
                      <a:pt x="59" y="1"/>
                    </a:lnTo>
                    <a:lnTo>
                      <a:pt x="41" y="7"/>
                    </a:lnTo>
                    <a:lnTo>
                      <a:pt x="33" y="0"/>
                    </a:lnTo>
                    <a:lnTo>
                      <a:pt x="33" y="0"/>
                    </a:lnTo>
                    <a:lnTo>
                      <a:pt x="3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7" name="Google Shape;1207;p14"/>
              <p:cNvSpPr/>
              <p:nvPr/>
            </p:nvSpPr>
            <p:spPr>
              <a:xfrm>
                <a:off x="3335" y="2636"/>
                <a:ext cx="148" cy="157"/>
              </a:xfrm>
              <a:custGeom>
                <a:rect b="b" l="l" r="r" t="t"/>
                <a:pathLst>
                  <a:path extrusionOk="0" h="157" w="148">
                    <a:moveTo>
                      <a:pt x="19" y="157"/>
                    </a:moveTo>
                    <a:lnTo>
                      <a:pt x="12" y="129"/>
                    </a:lnTo>
                    <a:lnTo>
                      <a:pt x="0" y="117"/>
                    </a:lnTo>
                    <a:lnTo>
                      <a:pt x="2" y="69"/>
                    </a:lnTo>
                    <a:lnTo>
                      <a:pt x="20" y="67"/>
                    </a:lnTo>
                    <a:lnTo>
                      <a:pt x="21" y="12"/>
                    </a:lnTo>
                    <a:lnTo>
                      <a:pt x="54" y="2"/>
                    </a:lnTo>
                    <a:lnTo>
                      <a:pt x="67" y="7"/>
                    </a:lnTo>
                    <a:lnTo>
                      <a:pt x="87" y="0"/>
                    </a:lnTo>
                    <a:lnTo>
                      <a:pt x="101" y="1"/>
                    </a:lnTo>
                    <a:lnTo>
                      <a:pt x="102" y="11"/>
                    </a:lnTo>
                    <a:lnTo>
                      <a:pt x="128" y="31"/>
                    </a:lnTo>
                    <a:lnTo>
                      <a:pt x="131" y="41"/>
                    </a:lnTo>
                    <a:lnTo>
                      <a:pt x="140" y="63"/>
                    </a:lnTo>
                    <a:lnTo>
                      <a:pt x="148" y="75"/>
                    </a:lnTo>
                    <a:lnTo>
                      <a:pt x="128" y="91"/>
                    </a:lnTo>
                    <a:lnTo>
                      <a:pt x="123" y="98"/>
                    </a:lnTo>
                    <a:lnTo>
                      <a:pt x="105" y="104"/>
                    </a:lnTo>
                    <a:lnTo>
                      <a:pt x="102" y="124"/>
                    </a:lnTo>
                    <a:lnTo>
                      <a:pt x="90" y="137"/>
                    </a:lnTo>
                    <a:lnTo>
                      <a:pt x="75" y="138"/>
                    </a:lnTo>
                    <a:lnTo>
                      <a:pt x="66" y="133"/>
                    </a:lnTo>
                    <a:lnTo>
                      <a:pt x="57" y="134"/>
                    </a:lnTo>
                    <a:lnTo>
                      <a:pt x="35" y="157"/>
                    </a:lnTo>
                    <a:lnTo>
                      <a:pt x="19" y="15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8" name="Google Shape;1208;p14"/>
              <p:cNvSpPr/>
              <p:nvPr/>
            </p:nvSpPr>
            <p:spPr>
              <a:xfrm>
                <a:off x="3335" y="2635"/>
                <a:ext cx="148" cy="158"/>
              </a:xfrm>
              <a:custGeom>
                <a:rect b="b" l="l" r="r" t="t"/>
                <a:pathLst>
                  <a:path extrusionOk="0" h="158" w="148">
                    <a:moveTo>
                      <a:pt x="87" y="1"/>
                    </a:moveTo>
                    <a:lnTo>
                      <a:pt x="101" y="2"/>
                    </a:lnTo>
                    <a:lnTo>
                      <a:pt x="102" y="12"/>
                    </a:lnTo>
                    <a:lnTo>
                      <a:pt x="128" y="32"/>
                    </a:lnTo>
                    <a:lnTo>
                      <a:pt x="130" y="42"/>
                    </a:lnTo>
                    <a:lnTo>
                      <a:pt x="140" y="64"/>
                    </a:lnTo>
                    <a:lnTo>
                      <a:pt x="147" y="76"/>
                    </a:lnTo>
                    <a:lnTo>
                      <a:pt x="128" y="91"/>
                    </a:lnTo>
                    <a:lnTo>
                      <a:pt x="123" y="99"/>
                    </a:lnTo>
                    <a:lnTo>
                      <a:pt x="105" y="105"/>
                    </a:lnTo>
                    <a:lnTo>
                      <a:pt x="102" y="125"/>
                    </a:lnTo>
                    <a:lnTo>
                      <a:pt x="90" y="138"/>
                    </a:lnTo>
                    <a:lnTo>
                      <a:pt x="75" y="139"/>
                    </a:lnTo>
                    <a:lnTo>
                      <a:pt x="66" y="133"/>
                    </a:lnTo>
                    <a:lnTo>
                      <a:pt x="56" y="135"/>
                    </a:lnTo>
                    <a:lnTo>
                      <a:pt x="35" y="158"/>
                    </a:lnTo>
                    <a:lnTo>
                      <a:pt x="19" y="158"/>
                    </a:lnTo>
                    <a:lnTo>
                      <a:pt x="13" y="129"/>
                    </a:lnTo>
                    <a:lnTo>
                      <a:pt x="1" y="118"/>
                    </a:lnTo>
                    <a:lnTo>
                      <a:pt x="2" y="70"/>
                    </a:lnTo>
                    <a:lnTo>
                      <a:pt x="20" y="69"/>
                    </a:lnTo>
                    <a:lnTo>
                      <a:pt x="21" y="14"/>
                    </a:lnTo>
                    <a:lnTo>
                      <a:pt x="54" y="3"/>
                    </a:lnTo>
                    <a:lnTo>
                      <a:pt x="67" y="8"/>
                    </a:lnTo>
                    <a:lnTo>
                      <a:pt x="87" y="1"/>
                    </a:lnTo>
                    <a:close/>
                    <a:moveTo>
                      <a:pt x="87" y="0"/>
                    </a:moveTo>
                    <a:lnTo>
                      <a:pt x="86" y="0"/>
                    </a:lnTo>
                    <a:lnTo>
                      <a:pt x="67" y="7"/>
                    </a:lnTo>
                    <a:lnTo>
                      <a:pt x="54" y="3"/>
                    </a:lnTo>
                    <a:lnTo>
                      <a:pt x="54" y="3"/>
                    </a:lnTo>
                    <a:lnTo>
                      <a:pt x="53" y="3"/>
                    </a:lnTo>
                    <a:lnTo>
                      <a:pt x="21" y="13"/>
                    </a:lnTo>
                    <a:lnTo>
                      <a:pt x="21" y="13"/>
                    </a:lnTo>
                    <a:lnTo>
                      <a:pt x="21" y="14"/>
                    </a:lnTo>
                    <a:lnTo>
                      <a:pt x="20" y="68"/>
                    </a:lnTo>
                    <a:lnTo>
                      <a:pt x="2" y="70"/>
                    </a:lnTo>
                    <a:lnTo>
                      <a:pt x="2" y="70"/>
                    </a:lnTo>
                    <a:lnTo>
                      <a:pt x="2" y="70"/>
                    </a:lnTo>
                    <a:lnTo>
                      <a:pt x="0" y="118"/>
                    </a:lnTo>
                    <a:lnTo>
                      <a:pt x="0" y="118"/>
                    </a:lnTo>
                    <a:lnTo>
                      <a:pt x="0" y="118"/>
                    </a:lnTo>
                    <a:lnTo>
                      <a:pt x="12" y="130"/>
                    </a:lnTo>
                    <a:lnTo>
                      <a:pt x="18" y="158"/>
                    </a:lnTo>
                    <a:lnTo>
                      <a:pt x="18" y="158"/>
                    </a:lnTo>
                    <a:lnTo>
                      <a:pt x="19" y="158"/>
                    </a:lnTo>
                    <a:lnTo>
                      <a:pt x="35" y="158"/>
                    </a:lnTo>
                    <a:lnTo>
                      <a:pt x="35" y="158"/>
                    </a:lnTo>
                    <a:lnTo>
                      <a:pt x="36" y="158"/>
                    </a:lnTo>
                    <a:lnTo>
                      <a:pt x="57" y="135"/>
                    </a:lnTo>
                    <a:lnTo>
                      <a:pt x="66" y="134"/>
                    </a:lnTo>
                    <a:lnTo>
                      <a:pt x="75" y="140"/>
                    </a:lnTo>
                    <a:lnTo>
                      <a:pt x="75" y="140"/>
                    </a:lnTo>
                    <a:lnTo>
                      <a:pt x="75" y="140"/>
                    </a:lnTo>
                    <a:lnTo>
                      <a:pt x="90" y="138"/>
                    </a:lnTo>
                    <a:lnTo>
                      <a:pt x="90" y="138"/>
                    </a:lnTo>
                    <a:lnTo>
                      <a:pt x="90" y="138"/>
                    </a:lnTo>
                    <a:lnTo>
                      <a:pt x="102" y="125"/>
                    </a:lnTo>
                    <a:lnTo>
                      <a:pt x="103" y="125"/>
                    </a:lnTo>
                    <a:lnTo>
                      <a:pt x="103" y="125"/>
                    </a:lnTo>
                    <a:lnTo>
                      <a:pt x="105" y="106"/>
                    </a:lnTo>
                    <a:lnTo>
                      <a:pt x="123" y="99"/>
                    </a:lnTo>
                    <a:lnTo>
                      <a:pt x="123" y="99"/>
                    </a:lnTo>
                    <a:lnTo>
                      <a:pt x="123" y="99"/>
                    </a:lnTo>
                    <a:lnTo>
                      <a:pt x="128" y="92"/>
                    </a:lnTo>
                    <a:lnTo>
                      <a:pt x="148" y="76"/>
                    </a:lnTo>
                    <a:lnTo>
                      <a:pt x="148" y="76"/>
                    </a:lnTo>
                    <a:lnTo>
                      <a:pt x="148" y="75"/>
                    </a:lnTo>
                    <a:lnTo>
                      <a:pt x="140" y="64"/>
                    </a:lnTo>
                    <a:lnTo>
                      <a:pt x="131" y="42"/>
                    </a:lnTo>
                    <a:lnTo>
                      <a:pt x="128" y="32"/>
                    </a:lnTo>
                    <a:lnTo>
                      <a:pt x="128" y="32"/>
                    </a:lnTo>
                    <a:lnTo>
                      <a:pt x="128" y="31"/>
                    </a:lnTo>
                    <a:lnTo>
                      <a:pt x="102" y="12"/>
                    </a:lnTo>
                    <a:lnTo>
                      <a:pt x="102" y="2"/>
                    </a:lnTo>
                    <a:lnTo>
                      <a:pt x="102" y="1"/>
                    </a:lnTo>
                    <a:lnTo>
                      <a:pt x="101" y="1"/>
                    </a:lnTo>
                    <a:lnTo>
                      <a:pt x="87" y="0"/>
                    </a:lnTo>
                    <a:lnTo>
                      <a:pt x="87" y="0"/>
                    </a:lnTo>
                    <a:lnTo>
                      <a:pt x="8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9" name="Google Shape;1209;p14"/>
              <p:cNvSpPr/>
              <p:nvPr/>
            </p:nvSpPr>
            <p:spPr>
              <a:xfrm>
                <a:off x="3335" y="2635"/>
                <a:ext cx="148" cy="158"/>
              </a:xfrm>
              <a:custGeom>
                <a:rect b="b" l="l" r="r" t="t"/>
                <a:pathLst>
                  <a:path extrusionOk="0" h="158" w="148">
                    <a:moveTo>
                      <a:pt x="87" y="1"/>
                    </a:moveTo>
                    <a:lnTo>
                      <a:pt x="101" y="2"/>
                    </a:lnTo>
                    <a:lnTo>
                      <a:pt x="102" y="12"/>
                    </a:lnTo>
                    <a:lnTo>
                      <a:pt x="128" y="32"/>
                    </a:lnTo>
                    <a:lnTo>
                      <a:pt x="130" y="42"/>
                    </a:lnTo>
                    <a:lnTo>
                      <a:pt x="140" y="64"/>
                    </a:lnTo>
                    <a:lnTo>
                      <a:pt x="147" y="76"/>
                    </a:lnTo>
                    <a:lnTo>
                      <a:pt x="128" y="91"/>
                    </a:lnTo>
                    <a:lnTo>
                      <a:pt x="123" y="99"/>
                    </a:lnTo>
                    <a:lnTo>
                      <a:pt x="105" y="105"/>
                    </a:lnTo>
                    <a:lnTo>
                      <a:pt x="102" y="125"/>
                    </a:lnTo>
                    <a:lnTo>
                      <a:pt x="90" y="138"/>
                    </a:lnTo>
                    <a:lnTo>
                      <a:pt x="75" y="139"/>
                    </a:lnTo>
                    <a:lnTo>
                      <a:pt x="66" y="133"/>
                    </a:lnTo>
                    <a:lnTo>
                      <a:pt x="56" y="135"/>
                    </a:lnTo>
                    <a:lnTo>
                      <a:pt x="35" y="158"/>
                    </a:lnTo>
                    <a:lnTo>
                      <a:pt x="19" y="158"/>
                    </a:lnTo>
                    <a:lnTo>
                      <a:pt x="13" y="129"/>
                    </a:lnTo>
                    <a:lnTo>
                      <a:pt x="1" y="118"/>
                    </a:lnTo>
                    <a:lnTo>
                      <a:pt x="2" y="70"/>
                    </a:lnTo>
                    <a:lnTo>
                      <a:pt x="20" y="69"/>
                    </a:lnTo>
                    <a:lnTo>
                      <a:pt x="21" y="14"/>
                    </a:lnTo>
                    <a:lnTo>
                      <a:pt x="54" y="3"/>
                    </a:lnTo>
                    <a:lnTo>
                      <a:pt x="67" y="8"/>
                    </a:lnTo>
                    <a:lnTo>
                      <a:pt x="87" y="1"/>
                    </a:lnTo>
                    <a:moveTo>
                      <a:pt x="87" y="0"/>
                    </a:moveTo>
                    <a:lnTo>
                      <a:pt x="86" y="0"/>
                    </a:lnTo>
                    <a:lnTo>
                      <a:pt x="67" y="7"/>
                    </a:lnTo>
                    <a:lnTo>
                      <a:pt x="54" y="3"/>
                    </a:lnTo>
                    <a:lnTo>
                      <a:pt x="54" y="3"/>
                    </a:lnTo>
                    <a:lnTo>
                      <a:pt x="53" y="3"/>
                    </a:lnTo>
                    <a:lnTo>
                      <a:pt x="21" y="13"/>
                    </a:lnTo>
                    <a:lnTo>
                      <a:pt x="21" y="13"/>
                    </a:lnTo>
                    <a:lnTo>
                      <a:pt x="21" y="14"/>
                    </a:lnTo>
                    <a:lnTo>
                      <a:pt x="20" y="68"/>
                    </a:lnTo>
                    <a:lnTo>
                      <a:pt x="2" y="70"/>
                    </a:lnTo>
                    <a:lnTo>
                      <a:pt x="2" y="70"/>
                    </a:lnTo>
                    <a:lnTo>
                      <a:pt x="2" y="70"/>
                    </a:lnTo>
                    <a:lnTo>
                      <a:pt x="0" y="118"/>
                    </a:lnTo>
                    <a:lnTo>
                      <a:pt x="0" y="118"/>
                    </a:lnTo>
                    <a:lnTo>
                      <a:pt x="0" y="118"/>
                    </a:lnTo>
                    <a:lnTo>
                      <a:pt x="12" y="130"/>
                    </a:lnTo>
                    <a:lnTo>
                      <a:pt x="18" y="158"/>
                    </a:lnTo>
                    <a:lnTo>
                      <a:pt x="18" y="158"/>
                    </a:lnTo>
                    <a:lnTo>
                      <a:pt x="19" y="158"/>
                    </a:lnTo>
                    <a:lnTo>
                      <a:pt x="35" y="158"/>
                    </a:lnTo>
                    <a:lnTo>
                      <a:pt x="35" y="158"/>
                    </a:lnTo>
                    <a:lnTo>
                      <a:pt x="36" y="158"/>
                    </a:lnTo>
                    <a:lnTo>
                      <a:pt x="57" y="135"/>
                    </a:lnTo>
                    <a:lnTo>
                      <a:pt x="66" y="134"/>
                    </a:lnTo>
                    <a:lnTo>
                      <a:pt x="75" y="140"/>
                    </a:lnTo>
                    <a:lnTo>
                      <a:pt x="75" y="140"/>
                    </a:lnTo>
                    <a:lnTo>
                      <a:pt x="75" y="140"/>
                    </a:lnTo>
                    <a:lnTo>
                      <a:pt x="90" y="138"/>
                    </a:lnTo>
                    <a:lnTo>
                      <a:pt x="90" y="138"/>
                    </a:lnTo>
                    <a:lnTo>
                      <a:pt x="90" y="138"/>
                    </a:lnTo>
                    <a:lnTo>
                      <a:pt x="102" y="125"/>
                    </a:lnTo>
                    <a:lnTo>
                      <a:pt x="103" y="125"/>
                    </a:lnTo>
                    <a:lnTo>
                      <a:pt x="103" y="125"/>
                    </a:lnTo>
                    <a:lnTo>
                      <a:pt x="105" y="106"/>
                    </a:lnTo>
                    <a:lnTo>
                      <a:pt x="123" y="99"/>
                    </a:lnTo>
                    <a:lnTo>
                      <a:pt x="123" y="99"/>
                    </a:lnTo>
                    <a:lnTo>
                      <a:pt x="123" y="99"/>
                    </a:lnTo>
                    <a:lnTo>
                      <a:pt x="128" y="92"/>
                    </a:lnTo>
                    <a:lnTo>
                      <a:pt x="148" y="76"/>
                    </a:lnTo>
                    <a:lnTo>
                      <a:pt x="148" y="76"/>
                    </a:lnTo>
                    <a:lnTo>
                      <a:pt x="148" y="75"/>
                    </a:lnTo>
                    <a:lnTo>
                      <a:pt x="140" y="64"/>
                    </a:lnTo>
                    <a:lnTo>
                      <a:pt x="131" y="42"/>
                    </a:lnTo>
                    <a:lnTo>
                      <a:pt x="128" y="32"/>
                    </a:lnTo>
                    <a:lnTo>
                      <a:pt x="128" y="32"/>
                    </a:lnTo>
                    <a:lnTo>
                      <a:pt x="128" y="31"/>
                    </a:lnTo>
                    <a:lnTo>
                      <a:pt x="102" y="12"/>
                    </a:lnTo>
                    <a:lnTo>
                      <a:pt x="102" y="2"/>
                    </a:lnTo>
                    <a:lnTo>
                      <a:pt x="102" y="1"/>
                    </a:lnTo>
                    <a:lnTo>
                      <a:pt x="101" y="1"/>
                    </a:lnTo>
                    <a:lnTo>
                      <a:pt x="87" y="0"/>
                    </a:lnTo>
                    <a:lnTo>
                      <a:pt x="87" y="0"/>
                    </a:lnTo>
                    <a:lnTo>
                      <a:pt x="8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0" name="Google Shape;1210;p14"/>
              <p:cNvSpPr/>
              <p:nvPr/>
            </p:nvSpPr>
            <p:spPr>
              <a:xfrm>
                <a:off x="3436" y="2596"/>
                <a:ext cx="126" cy="116"/>
              </a:xfrm>
              <a:custGeom>
                <a:rect b="b" l="l" r="r" t="t"/>
                <a:pathLst>
                  <a:path extrusionOk="0" h="116" w="126">
                    <a:moveTo>
                      <a:pt x="69" y="109"/>
                    </a:moveTo>
                    <a:lnTo>
                      <a:pt x="60" y="115"/>
                    </a:lnTo>
                    <a:lnTo>
                      <a:pt x="46" y="115"/>
                    </a:lnTo>
                    <a:lnTo>
                      <a:pt x="39" y="104"/>
                    </a:lnTo>
                    <a:lnTo>
                      <a:pt x="29" y="81"/>
                    </a:lnTo>
                    <a:lnTo>
                      <a:pt x="26" y="71"/>
                    </a:lnTo>
                    <a:lnTo>
                      <a:pt x="0" y="51"/>
                    </a:lnTo>
                    <a:lnTo>
                      <a:pt x="0" y="41"/>
                    </a:lnTo>
                    <a:lnTo>
                      <a:pt x="16" y="41"/>
                    </a:lnTo>
                    <a:lnTo>
                      <a:pt x="26" y="28"/>
                    </a:lnTo>
                    <a:lnTo>
                      <a:pt x="36" y="25"/>
                    </a:lnTo>
                    <a:lnTo>
                      <a:pt x="48" y="18"/>
                    </a:lnTo>
                    <a:lnTo>
                      <a:pt x="50" y="9"/>
                    </a:lnTo>
                    <a:lnTo>
                      <a:pt x="56" y="3"/>
                    </a:lnTo>
                    <a:lnTo>
                      <a:pt x="73" y="0"/>
                    </a:lnTo>
                    <a:lnTo>
                      <a:pt x="112" y="13"/>
                    </a:lnTo>
                    <a:lnTo>
                      <a:pt x="120" y="22"/>
                    </a:lnTo>
                    <a:lnTo>
                      <a:pt x="122" y="47"/>
                    </a:lnTo>
                    <a:lnTo>
                      <a:pt x="117" y="51"/>
                    </a:lnTo>
                    <a:lnTo>
                      <a:pt x="117" y="62"/>
                    </a:lnTo>
                    <a:lnTo>
                      <a:pt x="126" y="72"/>
                    </a:lnTo>
                    <a:lnTo>
                      <a:pt x="123" y="79"/>
                    </a:lnTo>
                    <a:lnTo>
                      <a:pt x="107" y="89"/>
                    </a:lnTo>
                    <a:lnTo>
                      <a:pt x="105" y="108"/>
                    </a:lnTo>
                    <a:lnTo>
                      <a:pt x="96" y="116"/>
                    </a:lnTo>
                    <a:lnTo>
                      <a:pt x="69" y="10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1" name="Google Shape;1211;p14"/>
              <p:cNvSpPr/>
              <p:nvPr/>
            </p:nvSpPr>
            <p:spPr>
              <a:xfrm>
                <a:off x="3436" y="2596"/>
                <a:ext cx="126" cy="116"/>
              </a:xfrm>
              <a:custGeom>
                <a:rect b="b" l="l" r="r" t="t"/>
                <a:pathLst>
                  <a:path extrusionOk="0" h="116" w="126">
                    <a:moveTo>
                      <a:pt x="73" y="0"/>
                    </a:moveTo>
                    <a:lnTo>
                      <a:pt x="112" y="13"/>
                    </a:lnTo>
                    <a:lnTo>
                      <a:pt x="120" y="22"/>
                    </a:lnTo>
                    <a:lnTo>
                      <a:pt x="122" y="47"/>
                    </a:lnTo>
                    <a:lnTo>
                      <a:pt x="117" y="51"/>
                    </a:lnTo>
                    <a:lnTo>
                      <a:pt x="117" y="62"/>
                    </a:lnTo>
                    <a:lnTo>
                      <a:pt x="126" y="73"/>
                    </a:lnTo>
                    <a:lnTo>
                      <a:pt x="123" y="79"/>
                    </a:lnTo>
                    <a:lnTo>
                      <a:pt x="107" y="88"/>
                    </a:lnTo>
                    <a:lnTo>
                      <a:pt x="105" y="108"/>
                    </a:lnTo>
                    <a:lnTo>
                      <a:pt x="95" y="116"/>
                    </a:lnTo>
                    <a:lnTo>
                      <a:pt x="69" y="109"/>
                    </a:lnTo>
                    <a:lnTo>
                      <a:pt x="60" y="115"/>
                    </a:lnTo>
                    <a:lnTo>
                      <a:pt x="46" y="115"/>
                    </a:lnTo>
                    <a:lnTo>
                      <a:pt x="39" y="103"/>
                    </a:lnTo>
                    <a:lnTo>
                      <a:pt x="29" y="81"/>
                    </a:lnTo>
                    <a:lnTo>
                      <a:pt x="27" y="71"/>
                    </a:lnTo>
                    <a:lnTo>
                      <a:pt x="1" y="51"/>
                    </a:lnTo>
                    <a:lnTo>
                      <a:pt x="0" y="41"/>
                    </a:lnTo>
                    <a:lnTo>
                      <a:pt x="16" y="41"/>
                    </a:lnTo>
                    <a:lnTo>
                      <a:pt x="26" y="28"/>
                    </a:lnTo>
                    <a:lnTo>
                      <a:pt x="36" y="26"/>
                    </a:lnTo>
                    <a:lnTo>
                      <a:pt x="48" y="18"/>
                    </a:lnTo>
                    <a:lnTo>
                      <a:pt x="50" y="9"/>
                    </a:lnTo>
                    <a:lnTo>
                      <a:pt x="56" y="4"/>
                    </a:lnTo>
                    <a:lnTo>
                      <a:pt x="73" y="0"/>
                    </a:lnTo>
                    <a:close/>
                    <a:moveTo>
                      <a:pt x="73" y="0"/>
                    </a:moveTo>
                    <a:lnTo>
                      <a:pt x="73" y="0"/>
                    </a:lnTo>
                    <a:lnTo>
                      <a:pt x="56" y="3"/>
                    </a:lnTo>
                    <a:lnTo>
                      <a:pt x="56" y="3"/>
                    </a:lnTo>
                    <a:lnTo>
                      <a:pt x="56" y="3"/>
                    </a:lnTo>
                    <a:lnTo>
                      <a:pt x="50" y="9"/>
                    </a:lnTo>
                    <a:lnTo>
                      <a:pt x="50" y="9"/>
                    </a:lnTo>
                    <a:lnTo>
                      <a:pt x="50" y="9"/>
                    </a:lnTo>
                    <a:lnTo>
                      <a:pt x="48" y="17"/>
                    </a:lnTo>
                    <a:lnTo>
                      <a:pt x="36" y="25"/>
                    </a:lnTo>
                    <a:lnTo>
                      <a:pt x="26" y="28"/>
                    </a:lnTo>
                    <a:lnTo>
                      <a:pt x="25" y="28"/>
                    </a:lnTo>
                    <a:lnTo>
                      <a:pt x="25" y="28"/>
                    </a:lnTo>
                    <a:lnTo>
                      <a:pt x="16" y="40"/>
                    </a:lnTo>
                    <a:lnTo>
                      <a:pt x="0" y="40"/>
                    </a:lnTo>
                    <a:lnTo>
                      <a:pt x="0" y="40"/>
                    </a:lnTo>
                    <a:lnTo>
                      <a:pt x="0" y="41"/>
                    </a:lnTo>
                    <a:lnTo>
                      <a:pt x="0" y="51"/>
                    </a:lnTo>
                    <a:lnTo>
                      <a:pt x="0" y="52"/>
                    </a:lnTo>
                    <a:lnTo>
                      <a:pt x="0" y="52"/>
                    </a:lnTo>
                    <a:lnTo>
                      <a:pt x="26" y="71"/>
                    </a:lnTo>
                    <a:lnTo>
                      <a:pt x="29" y="81"/>
                    </a:lnTo>
                    <a:lnTo>
                      <a:pt x="29" y="81"/>
                    </a:lnTo>
                    <a:lnTo>
                      <a:pt x="29" y="81"/>
                    </a:lnTo>
                    <a:lnTo>
                      <a:pt x="38" y="104"/>
                    </a:lnTo>
                    <a:lnTo>
                      <a:pt x="38" y="104"/>
                    </a:lnTo>
                    <a:lnTo>
                      <a:pt x="38" y="104"/>
                    </a:lnTo>
                    <a:lnTo>
                      <a:pt x="46" y="115"/>
                    </a:lnTo>
                    <a:lnTo>
                      <a:pt x="46" y="115"/>
                    </a:lnTo>
                    <a:lnTo>
                      <a:pt x="46" y="115"/>
                    </a:lnTo>
                    <a:lnTo>
                      <a:pt x="60" y="115"/>
                    </a:lnTo>
                    <a:lnTo>
                      <a:pt x="60" y="115"/>
                    </a:lnTo>
                    <a:lnTo>
                      <a:pt x="60" y="115"/>
                    </a:lnTo>
                    <a:lnTo>
                      <a:pt x="69" y="110"/>
                    </a:lnTo>
                    <a:lnTo>
                      <a:pt x="95" y="116"/>
                    </a:lnTo>
                    <a:lnTo>
                      <a:pt x="96" y="116"/>
                    </a:lnTo>
                    <a:lnTo>
                      <a:pt x="96" y="116"/>
                    </a:lnTo>
                    <a:lnTo>
                      <a:pt x="105" y="108"/>
                    </a:lnTo>
                    <a:lnTo>
                      <a:pt x="105" y="108"/>
                    </a:lnTo>
                    <a:lnTo>
                      <a:pt x="105" y="108"/>
                    </a:lnTo>
                    <a:lnTo>
                      <a:pt x="107" y="89"/>
                    </a:lnTo>
                    <a:lnTo>
                      <a:pt x="123" y="79"/>
                    </a:lnTo>
                    <a:lnTo>
                      <a:pt x="123" y="79"/>
                    </a:lnTo>
                    <a:lnTo>
                      <a:pt x="123" y="79"/>
                    </a:lnTo>
                    <a:lnTo>
                      <a:pt x="126" y="73"/>
                    </a:lnTo>
                    <a:lnTo>
                      <a:pt x="126" y="72"/>
                    </a:lnTo>
                    <a:lnTo>
                      <a:pt x="126" y="72"/>
                    </a:lnTo>
                    <a:lnTo>
                      <a:pt x="118" y="62"/>
                    </a:lnTo>
                    <a:lnTo>
                      <a:pt x="118" y="51"/>
                    </a:lnTo>
                    <a:lnTo>
                      <a:pt x="122" y="47"/>
                    </a:lnTo>
                    <a:lnTo>
                      <a:pt x="122" y="47"/>
                    </a:lnTo>
                    <a:lnTo>
                      <a:pt x="122" y="47"/>
                    </a:lnTo>
                    <a:lnTo>
                      <a:pt x="120" y="22"/>
                    </a:lnTo>
                    <a:lnTo>
                      <a:pt x="120" y="22"/>
                    </a:lnTo>
                    <a:lnTo>
                      <a:pt x="120" y="22"/>
                    </a:lnTo>
                    <a:lnTo>
                      <a:pt x="113" y="13"/>
                    </a:lnTo>
                    <a:lnTo>
                      <a:pt x="113" y="13"/>
                    </a:lnTo>
                    <a:lnTo>
                      <a:pt x="113" y="13"/>
                    </a:lnTo>
                    <a:lnTo>
                      <a:pt x="73" y="0"/>
                    </a:lnTo>
                    <a:lnTo>
                      <a:pt x="73" y="0"/>
                    </a:lnTo>
                    <a:lnTo>
                      <a:pt x="7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2" name="Google Shape;1212;p14"/>
              <p:cNvSpPr/>
              <p:nvPr/>
            </p:nvSpPr>
            <p:spPr>
              <a:xfrm>
                <a:off x="3436" y="2596"/>
                <a:ext cx="126" cy="116"/>
              </a:xfrm>
              <a:custGeom>
                <a:rect b="b" l="l" r="r" t="t"/>
                <a:pathLst>
                  <a:path extrusionOk="0" h="116" w="126">
                    <a:moveTo>
                      <a:pt x="73" y="0"/>
                    </a:moveTo>
                    <a:lnTo>
                      <a:pt x="112" y="13"/>
                    </a:lnTo>
                    <a:lnTo>
                      <a:pt x="120" y="22"/>
                    </a:lnTo>
                    <a:lnTo>
                      <a:pt x="122" y="47"/>
                    </a:lnTo>
                    <a:lnTo>
                      <a:pt x="117" y="51"/>
                    </a:lnTo>
                    <a:lnTo>
                      <a:pt x="117" y="62"/>
                    </a:lnTo>
                    <a:lnTo>
                      <a:pt x="126" y="73"/>
                    </a:lnTo>
                    <a:lnTo>
                      <a:pt x="123" y="79"/>
                    </a:lnTo>
                    <a:lnTo>
                      <a:pt x="107" y="88"/>
                    </a:lnTo>
                    <a:lnTo>
                      <a:pt x="105" y="108"/>
                    </a:lnTo>
                    <a:lnTo>
                      <a:pt x="95" y="116"/>
                    </a:lnTo>
                    <a:lnTo>
                      <a:pt x="69" y="109"/>
                    </a:lnTo>
                    <a:lnTo>
                      <a:pt x="60" y="115"/>
                    </a:lnTo>
                    <a:lnTo>
                      <a:pt x="46" y="115"/>
                    </a:lnTo>
                    <a:lnTo>
                      <a:pt x="39" y="103"/>
                    </a:lnTo>
                    <a:lnTo>
                      <a:pt x="29" y="81"/>
                    </a:lnTo>
                    <a:lnTo>
                      <a:pt x="27" y="71"/>
                    </a:lnTo>
                    <a:lnTo>
                      <a:pt x="1" y="51"/>
                    </a:lnTo>
                    <a:lnTo>
                      <a:pt x="0" y="41"/>
                    </a:lnTo>
                    <a:lnTo>
                      <a:pt x="16" y="41"/>
                    </a:lnTo>
                    <a:lnTo>
                      <a:pt x="26" y="28"/>
                    </a:lnTo>
                    <a:lnTo>
                      <a:pt x="36" y="26"/>
                    </a:lnTo>
                    <a:lnTo>
                      <a:pt x="48" y="18"/>
                    </a:lnTo>
                    <a:lnTo>
                      <a:pt x="50" y="9"/>
                    </a:lnTo>
                    <a:lnTo>
                      <a:pt x="56" y="4"/>
                    </a:lnTo>
                    <a:lnTo>
                      <a:pt x="73" y="0"/>
                    </a:lnTo>
                    <a:moveTo>
                      <a:pt x="73" y="0"/>
                    </a:moveTo>
                    <a:lnTo>
                      <a:pt x="73" y="0"/>
                    </a:lnTo>
                    <a:lnTo>
                      <a:pt x="56" y="3"/>
                    </a:lnTo>
                    <a:lnTo>
                      <a:pt x="56" y="3"/>
                    </a:lnTo>
                    <a:lnTo>
                      <a:pt x="56" y="3"/>
                    </a:lnTo>
                    <a:lnTo>
                      <a:pt x="50" y="9"/>
                    </a:lnTo>
                    <a:lnTo>
                      <a:pt x="50" y="9"/>
                    </a:lnTo>
                    <a:lnTo>
                      <a:pt x="50" y="9"/>
                    </a:lnTo>
                    <a:lnTo>
                      <a:pt x="48" y="17"/>
                    </a:lnTo>
                    <a:lnTo>
                      <a:pt x="36" y="25"/>
                    </a:lnTo>
                    <a:lnTo>
                      <a:pt x="26" y="28"/>
                    </a:lnTo>
                    <a:lnTo>
                      <a:pt x="25" y="28"/>
                    </a:lnTo>
                    <a:lnTo>
                      <a:pt x="25" y="28"/>
                    </a:lnTo>
                    <a:lnTo>
                      <a:pt x="16" y="40"/>
                    </a:lnTo>
                    <a:lnTo>
                      <a:pt x="0" y="40"/>
                    </a:lnTo>
                    <a:lnTo>
                      <a:pt x="0" y="40"/>
                    </a:lnTo>
                    <a:lnTo>
                      <a:pt x="0" y="41"/>
                    </a:lnTo>
                    <a:lnTo>
                      <a:pt x="0" y="51"/>
                    </a:lnTo>
                    <a:lnTo>
                      <a:pt x="0" y="52"/>
                    </a:lnTo>
                    <a:lnTo>
                      <a:pt x="0" y="52"/>
                    </a:lnTo>
                    <a:lnTo>
                      <a:pt x="26" y="71"/>
                    </a:lnTo>
                    <a:lnTo>
                      <a:pt x="29" y="81"/>
                    </a:lnTo>
                    <a:lnTo>
                      <a:pt x="29" y="81"/>
                    </a:lnTo>
                    <a:lnTo>
                      <a:pt x="29" y="81"/>
                    </a:lnTo>
                    <a:lnTo>
                      <a:pt x="38" y="104"/>
                    </a:lnTo>
                    <a:lnTo>
                      <a:pt x="38" y="104"/>
                    </a:lnTo>
                    <a:lnTo>
                      <a:pt x="38" y="104"/>
                    </a:lnTo>
                    <a:lnTo>
                      <a:pt x="46" y="115"/>
                    </a:lnTo>
                    <a:lnTo>
                      <a:pt x="46" y="115"/>
                    </a:lnTo>
                    <a:lnTo>
                      <a:pt x="46" y="115"/>
                    </a:lnTo>
                    <a:lnTo>
                      <a:pt x="60" y="115"/>
                    </a:lnTo>
                    <a:lnTo>
                      <a:pt x="60" y="115"/>
                    </a:lnTo>
                    <a:lnTo>
                      <a:pt x="60" y="115"/>
                    </a:lnTo>
                    <a:lnTo>
                      <a:pt x="69" y="110"/>
                    </a:lnTo>
                    <a:lnTo>
                      <a:pt x="95" y="116"/>
                    </a:lnTo>
                    <a:lnTo>
                      <a:pt x="96" y="116"/>
                    </a:lnTo>
                    <a:lnTo>
                      <a:pt x="96" y="116"/>
                    </a:lnTo>
                    <a:lnTo>
                      <a:pt x="105" y="108"/>
                    </a:lnTo>
                    <a:lnTo>
                      <a:pt x="105" y="108"/>
                    </a:lnTo>
                    <a:lnTo>
                      <a:pt x="105" y="108"/>
                    </a:lnTo>
                    <a:lnTo>
                      <a:pt x="107" y="89"/>
                    </a:lnTo>
                    <a:lnTo>
                      <a:pt x="123" y="79"/>
                    </a:lnTo>
                    <a:lnTo>
                      <a:pt x="123" y="79"/>
                    </a:lnTo>
                    <a:lnTo>
                      <a:pt x="123" y="79"/>
                    </a:lnTo>
                    <a:lnTo>
                      <a:pt x="126" y="73"/>
                    </a:lnTo>
                    <a:lnTo>
                      <a:pt x="126" y="72"/>
                    </a:lnTo>
                    <a:lnTo>
                      <a:pt x="126" y="72"/>
                    </a:lnTo>
                    <a:lnTo>
                      <a:pt x="118" y="62"/>
                    </a:lnTo>
                    <a:lnTo>
                      <a:pt x="118" y="51"/>
                    </a:lnTo>
                    <a:lnTo>
                      <a:pt x="122" y="47"/>
                    </a:lnTo>
                    <a:lnTo>
                      <a:pt x="122" y="47"/>
                    </a:lnTo>
                    <a:lnTo>
                      <a:pt x="122" y="47"/>
                    </a:lnTo>
                    <a:lnTo>
                      <a:pt x="120" y="22"/>
                    </a:lnTo>
                    <a:lnTo>
                      <a:pt x="120" y="22"/>
                    </a:lnTo>
                    <a:lnTo>
                      <a:pt x="120" y="22"/>
                    </a:lnTo>
                    <a:lnTo>
                      <a:pt x="113" y="13"/>
                    </a:lnTo>
                    <a:lnTo>
                      <a:pt x="113" y="13"/>
                    </a:lnTo>
                    <a:lnTo>
                      <a:pt x="113" y="13"/>
                    </a:lnTo>
                    <a:lnTo>
                      <a:pt x="73" y="0"/>
                    </a:lnTo>
                    <a:lnTo>
                      <a:pt x="73" y="0"/>
                    </a:lnTo>
                    <a:lnTo>
                      <a:pt x="7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3" name="Google Shape;1213;p14"/>
              <p:cNvSpPr/>
              <p:nvPr/>
            </p:nvSpPr>
            <p:spPr>
              <a:xfrm>
                <a:off x="3152" y="2298"/>
                <a:ext cx="33" cy="16"/>
              </a:xfrm>
              <a:custGeom>
                <a:rect b="b" l="l" r="r" t="t"/>
                <a:pathLst>
                  <a:path extrusionOk="0" h="16" w="33">
                    <a:moveTo>
                      <a:pt x="5" y="1"/>
                    </a:moveTo>
                    <a:lnTo>
                      <a:pt x="32" y="0"/>
                    </a:lnTo>
                    <a:lnTo>
                      <a:pt x="33" y="15"/>
                    </a:lnTo>
                    <a:lnTo>
                      <a:pt x="0" y="16"/>
                    </a:lnTo>
                    <a:lnTo>
                      <a:pt x="5"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4" name="Google Shape;1214;p14"/>
              <p:cNvSpPr/>
              <p:nvPr/>
            </p:nvSpPr>
            <p:spPr>
              <a:xfrm>
                <a:off x="3152" y="2298"/>
                <a:ext cx="33" cy="16"/>
              </a:xfrm>
              <a:custGeom>
                <a:rect b="b" l="l" r="r" t="t"/>
                <a:pathLst>
                  <a:path extrusionOk="0" h="16" w="33">
                    <a:moveTo>
                      <a:pt x="32" y="1"/>
                    </a:moveTo>
                    <a:lnTo>
                      <a:pt x="33" y="15"/>
                    </a:lnTo>
                    <a:lnTo>
                      <a:pt x="1" y="15"/>
                    </a:lnTo>
                    <a:lnTo>
                      <a:pt x="5" y="1"/>
                    </a:lnTo>
                    <a:lnTo>
                      <a:pt x="32" y="1"/>
                    </a:lnTo>
                    <a:close/>
                    <a:moveTo>
                      <a:pt x="33" y="0"/>
                    </a:moveTo>
                    <a:lnTo>
                      <a:pt x="32" y="0"/>
                    </a:lnTo>
                    <a:lnTo>
                      <a:pt x="5" y="0"/>
                    </a:lnTo>
                    <a:lnTo>
                      <a:pt x="5" y="0"/>
                    </a:lnTo>
                    <a:lnTo>
                      <a:pt x="5" y="1"/>
                    </a:lnTo>
                    <a:lnTo>
                      <a:pt x="0" y="15"/>
                    </a:lnTo>
                    <a:lnTo>
                      <a:pt x="0" y="16"/>
                    </a:lnTo>
                    <a:lnTo>
                      <a:pt x="1" y="16"/>
                    </a:lnTo>
                    <a:lnTo>
                      <a:pt x="33" y="16"/>
                    </a:lnTo>
                    <a:lnTo>
                      <a:pt x="33" y="16"/>
                    </a:lnTo>
                    <a:lnTo>
                      <a:pt x="33" y="15"/>
                    </a:lnTo>
                    <a:lnTo>
                      <a:pt x="33" y="1"/>
                    </a:lnTo>
                    <a:lnTo>
                      <a:pt x="33" y="0"/>
                    </a:lnTo>
                    <a:lnTo>
                      <a:pt x="3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5" name="Google Shape;1215;p14"/>
              <p:cNvSpPr/>
              <p:nvPr/>
            </p:nvSpPr>
            <p:spPr>
              <a:xfrm>
                <a:off x="3152" y="2298"/>
                <a:ext cx="33" cy="16"/>
              </a:xfrm>
              <a:custGeom>
                <a:rect b="b" l="l" r="r" t="t"/>
                <a:pathLst>
                  <a:path extrusionOk="0" h="16" w="33">
                    <a:moveTo>
                      <a:pt x="32" y="1"/>
                    </a:moveTo>
                    <a:lnTo>
                      <a:pt x="33" y="15"/>
                    </a:lnTo>
                    <a:lnTo>
                      <a:pt x="1" y="15"/>
                    </a:lnTo>
                    <a:lnTo>
                      <a:pt x="5" y="1"/>
                    </a:lnTo>
                    <a:lnTo>
                      <a:pt x="32" y="1"/>
                    </a:lnTo>
                    <a:moveTo>
                      <a:pt x="33" y="0"/>
                    </a:moveTo>
                    <a:lnTo>
                      <a:pt x="32" y="0"/>
                    </a:lnTo>
                    <a:lnTo>
                      <a:pt x="5" y="0"/>
                    </a:lnTo>
                    <a:lnTo>
                      <a:pt x="5" y="0"/>
                    </a:lnTo>
                    <a:lnTo>
                      <a:pt x="5" y="1"/>
                    </a:lnTo>
                    <a:lnTo>
                      <a:pt x="0" y="15"/>
                    </a:lnTo>
                    <a:lnTo>
                      <a:pt x="0" y="16"/>
                    </a:lnTo>
                    <a:lnTo>
                      <a:pt x="1" y="16"/>
                    </a:lnTo>
                    <a:lnTo>
                      <a:pt x="33" y="16"/>
                    </a:lnTo>
                    <a:lnTo>
                      <a:pt x="33" y="16"/>
                    </a:lnTo>
                    <a:lnTo>
                      <a:pt x="33" y="15"/>
                    </a:lnTo>
                    <a:lnTo>
                      <a:pt x="33" y="1"/>
                    </a:lnTo>
                    <a:lnTo>
                      <a:pt x="33" y="0"/>
                    </a:lnTo>
                    <a:lnTo>
                      <a:pt x="3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6" name="Google Shape;1216;p14"/>
              <p:cNvSpPr/>
              <p:nvPr/>
            </p:nvSpPr>
            <p:spPr>
              <a:xfrm>
                <a:off x="2787" y="2200"/>
                <a:ext cx="67" cy="64"/>
              </a:xfrm>
              <a:custGeom>
                <a:rect b="b" l="l" r="r" t="t"/>
                <a:pathLst>
                  <a:path extrusionOk="0" h="64" w="67">
                    <a:moveTo>
                      <a:pt x="37" y="55"/>
                    </a:moveTo>
                    <a:lnTo>
                      <a:pt x="17" y="38"/>
                    </a:lnTo>
                    <a:lnTo>
                      <a:pt x="0" y="22"/>
                    </a:lnTo>
                    <a:lnTo>
                      <a:pt x="15" y="0"/>
                    </a:lnTo>
                    <a:lnTo>
                      <a:pt x="29" y="5"/>
                    </a:lnTo>
                    <a:lnTo>
                      <a:pt x="34" y="10"/>
                    </a:lnTo>
                    <a:lnTo>
                      <a:pt x="50" y="14"/>
                    </a:lnTo>
                    <a:lnTo>
                      <a:pt x="50" y="32"/>
                    </a:lnTo>
                    <a:lnTo>
                      <a:pt x="65" y="39"/>
                    </a:lnTo>
                    <a:lnTo>
                      <a:pt x="67" y="49"/>
                    </a:lnTo>
                    <a:lnTo>
                      <a:pt x="61" y="64"/>
                    </a:lnTo>
                    <a:lnTo>
                      <a:pt x="37" y="5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7" name="Google Shape;1217;p14"/>
              <p:cNvSpPr/>
              <p:nvPr/>
            </p:nvSpPr>
            <p:spPr>
              <a:xfrm>
                <a:off x="2786" y="2199"/>
                <a:ext cx="68" cy="65"/>
              </a:xfrm>
              <a:custGeom>
                <a:rect b="b" l="l" r="r" t="t"/>
                <a:pathLst>
                  <a:path extrusionOk="0" h="65" w="68">
                    <a:moveTo>
                      <a:pt x="17" y="1"/>
                    </a:moveTo>
                    <a:lnTo>
                      <a:pt x="30" y="7"/>
                    </a:lnTo>
                    <a:lnTo>
                      <a:pt x="34" y="11"/>
                    </a:lnTo>
                    <a:lnTo>
                      <a:pt x="51" y="15"/>
                    </a:lnTo>
                    <a:lnTo>
                      <a:pt x="51" y="34"/>
                    </a:lnTo>
                    <a:lnTo>
                      <a:pt x="66" y="41"/>
                    </a:lnTo>
                    <a:lnTo>
                      <a:pt x="68" y="50"/>
                    </a:lnTo>
                    <a:lnTo>
                      <a:pt x="62" y="64"/>
                    </a:lnTo>
                    <a:lnTo>
                      <a:pt x="38" y="56"/>
                    </a:lnTo>
                    <a:lnTo>
                      <a:pt x="18" y="39"/>
                    </a:lnTo>
                    <a:lnTo>
                      <a:pt x="1" y="23"/>
                    </a:lnTo>
                    <a:lnTo>
                      <a:pt x="17" y="1"/>
                    </a:lnTo>
                    <a:close/>
                    <a:moveTo>
                      <a:pt x="16" y="0"/>
                    </a:moveTo>
                    <a:lnTo>
                      <a:pt x="16" y="1"/>
                    </a:lnTo>
                    <a:lnTo>
                      <a:pt x="1" y="23"/>
                    </a:lnTo>
                    <a:lnTo>
                      <a:pt x="0" y="23"/>
                    </a:lnTo>
                    <a:lnTo>
                      <a:pt x="1" y="24"/>
                    </a:lnTo>
                    <a:lnTo>
                      <a:pt x="18" y="39"/>
                    </a:lnTo>
                    <a:lnTo>
                      <a:pt x="38" y="56"/>
                    </a:lnTo>
                    <a:lnTo>
                      <a:pt x="38" y="56"/>
                    </a:lnTo>
                    <a:lnTo>
                      <a:pt x="38" y="57"/>
                    </a:lnTo>
                    <a:lnTo>
                      <a:pt x="62" y="65"/>
                    </a:lnTo>
                    <a:lnTo>
                      <a:pt x="62" y="65"/>
                    </a:lnTo>
                    <a:lnTo>
                      <a:pt x="62" y="65"/>
                    </a:lnTo>
                    <a:lnTo>
                      <a:pt x="68" y="51"/>
                    </a:lnTo>
                    <a:lnTo>
                      <a:pt x="68" y="50"/>
                    </a:lnTo>
                    <a:lnTo>
                      <a:pt x="68" y="50"/>
                    </a:lnTo>
                    <a:lnTo>
                      <a:pt x="67" y="41"/>
                    </a:lnTo>
                    <a:lnTo>
                      <a:pt x="67" y="40"/>
                    </a:lnTo>
                    <a:lnTo>
                      <a:pt x="66" y="40"/>
                    </a:lnTo>
                    <a:lnTo>
                      <a:pt x="51" y="33"/>
                    </a:lnTo>
                    <a:lnTo>
                      <a:pt x="51" y="15"/>
                    </a:lnTo>
                    <a:lnTo>
                      <a:pt x="51" y="15"/>
                    </a:lnTo>
                    <a:lnTo>
                      <a:pt x="51" y="15"/>
                    </a:lnTo>
                    <a:lnTo>
                      <a:pt x="35" y="11"/>
                    </a:lnTo>
                    <a:lnTo>
                      <a:pt x="30" y="6"/>
                    </a:lnTo>
                    <a:lnTo>
                      <a:pt x="30" y="6"/>
                    </a:lnTo>
                    <a:lnTo>
                      <a:pt x="30" y="6"/>
                    </a:lnTo>
                    <a:lnTo>
                      <a:pt x="17" y="0"/>
                    </a:lnTo>
                    <a:lnTo>
                      <a:pt x="16" y="0"/>
                    </a:lnTo>
                    <a:lnTo>
                      <a:pt x="1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8" name="Google Shape;1218;p14"/>
              <p:cNvSpPr/>
              <p:nvPr/>
            </p:nvSpPr>
            <p:spPr>
              <a:xfrm>
                <a:off x="2786" y="2199"/>
                <a:ext cx="68" cy="65"/>
              </a:xfrm>
              <a:custGeom>
                <a:rect b="b" l="l" r="r" t="t"/>
                <a:pathLst>
                  <a:path extrusionOk="0" h="65" w="68">
                    <a:moveTo>
                      <a:pt x="17" y="1"/>
                    </a:moveTo>
                    <a:lnTo>
                      <a:pt x="30" y="7"/>
                    </a:lnTo>
                    <a:lnTo>
                      <a:pt x="34" y="11"/>
                    </a:lnTo>
                    <a:lnTo>
                      <a:pt x="51" y="15"/>
                    </a:lnTo>
                    <a:lnTo>
                      <a:pt x="51" y="34"/>
                    </a:lnTo>
                    <a:lnTo>
                      <a:pt x="66" y="41"/>
                    </a:lnTo>
                    <a:lnTo>
                      <a:pt x="68" y="50"/>
                    </a:lnTo>
                    <a:lnTo>
                      <a:pt x="62" y="64"/>
                    </a:lnTo>
                    <a:lnTo>
                      <a:pt x="38" y="56"/>
                    </a:lnTo>
                    <a:lnTo>
                      <a:pt x="18" y="39"/>
                    </a:lnTo>
                    <a:lnTo>
                      <a:pt x="1" y="23"/>
                    </a:lnTo>
                    <a:lnTo>
                      <a:pt x="17" y="1"/>
                    </a:lnTo>
                    <a:moveTo>
                      <a:pt x="16" y="0"/>
                    </a:moveTo>
                    <a:lnTo>
                      <a:pt x="16" y="1"/>
                    </a:lnTo>
                    <a:lnTo>
                      <a:pt x="1" y="23"/>
                    </a:lnTo>
                    <a:lnTo>
                      <a:pt x="0" y="23"/>
                    </a:lnTo>
                    <a:lnTo>
                      <a:pt x="1" y="24"/>
                    </a:lnTo>
                    <a:lnTo>
                      <a:pt x="18" y="39"/>
                    </a:lnTo>
                    <a:lnTo>
                      <a:pt x="38" y="56"/>
                    </a:lnTo>
                    <a:lnTo>
                      <a:pt x="38" y="56"/>
                    </a:lnTo>
                    <a:lnTo>
                      <a:pt x="38" y="57"/>
                    </a:lnTo>
                    <a:lnTo>
                      <a:pt x="62" y="65"/>
                    </a:lnTo>
                    <a:lnTo>
                      <a:pt x="62" y="65"/>
                    </a:lnTo>
                    <a:lnTo>
                      <a:pt x="62" y="65"/>
                    </a:lnTo>
                    <a:lnTo>
                      <a:pt x="68" y="51"/>
                    </a:lnTo>
                    <a:lnTo>
                      <a:pt x="68" y="50"/>
                    </a:lnTo>
                    <a:lnTo>
                      <a:pt x="68" y="50"/>
                    </a:lnTo>
                    <a:lnTo>
                      <a:pt x="67" y="41"/>
                    </a:lnTo>
                    <a:lnTo>
                      <a:pt x="67" y="40"/>
                    </a:lnTo>
                    <a:lnTo>
                      <a:pt x="66" y="40"/>
                    </a:lnTo>
                    <a:lnTo>
                      <a:pt x="51" y="33"/>
                    </a:lnTo>
                    <a:lnTo>
                      <a:pt x="51" y="15"/>
                    </a:lnTo>
                    <a:lnTo>
                      <a:pt x="51" y="15"/>
                    </a:lnTo>
                    <a:lnTo>
                      <a:pt x="51" y="15"/>
                    </a:lnTo>
                    <a:lnTo>
                      <a:pt x="35" y="11"/>
                    </a:lnTo>
                    <a:lnTo>
                      <a:pt x="30" y="6"/>
                    </a:lnTo>
                    <a:lnTo>
                      <a:pt x="30" y="6"/>
                    </a:lnTo>
                    <a:lnTo>
                      <a:pt x="30" y="6"/>
                    </a:lnTo>
                    <a:lnTo>
                      <a:pt x="17" y="0"/>
                    </a:lnTo>
                    <a:lnTo>
                      <a:pt x="16" y="0"/>
                    </a:lnTo>
                    <a:lnTo>
                      <a:pt x="1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9" name="Google Shape;1219;p14"/>
              <p:cNvSpPr/>
              <p:nvPr/>
            </p:nvSpPr>
            <p:spPr>
              <a:xfrm>
                <a:off x="3493" y="2371"/>
                <a:ext cx="27" cy="34"/>
              </a:xfrm>
              <a:custGeom>
                <a:rect b="b" l="l" r="r" t="t"/>
                <a:pathLst>
                  <a:path extrusionOk="0" h="34" w="27">
                    <a:moveTo>
                      <a:pt x="9" y="20"/>
                    </a:moveTo>
                    <a:lnTo>
                      <a:pt x="3" y="15"/>
                    </a:lnTo>
                    <a:lnTo>
                      <a:pt x="0" y="0"/>
                    </a:lnTo>
                    <a:lnTo>
                      <a:pt x="7" y="0"/>
                    </a:lnTo>
                    <a:lnTo>
                      <a:pt x="8" y="4"/>
                    </a:lnTo>
                    <a:lnTo>
                      <a:pt x="11" y="4"/>
                    </a:lnTo>
                    <a:lnTo>
                      <a:pt x="14" y="1"/>
                    </a:lnTo>
                    <a:lnTo>
                      <a:pt x="21" y="1"/>
                    </a:lnTo>
                    <a:lnTo>
                      <a:pt x="27" y="8"/>
                    </a:lnTo>
                    <a:lnTo>
                      <a:pt x="25" y="18"/>
                    </a:lnTo>
                    <a:lnTo>
                      <a:pt x="18" y="22"/>
                    </a:lnTo>
                    <a:lnTo>
                      <a:pt x="17" y="29"/>
                    </a:lnTo>
                    <a:lnTo>
                      <a:pt x="10" y="34"/>
                    </a:lnTo>
                    <a:lnTo>
                      <a:pt x="9" y="2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0" name="Google Shape;1220;p14"/>
              <p:cNvSpPr/>
              <p:nvPr/>
            </p:nvSpPr>
            <p:spPr>
              <a:xfrm>
                <a:off x="3493" y="2371"/>
                <a:ext cx="28" cy="34"/>
              </a:xfrm>
              <a:custGeom>
                <a:rect b="b" l="l" r="r" t="t"/>
                <a:pathLst>
                  <a:path extrusionOk="0" h="34" w="28">
                    <a:moveTo>
                      <a:pt x="6" y="0"/>
                    </a:moveTo>
                    <a:lnTo>
                      <a:pt x="7" y="4"/>
                    </a:lnTo>
                    <a:lnTo>
                      <a:pt x="11" y="4"/>
                    </a:lnTo>
                    <a:lnTo>
                      <a:pt x="14" y="1"/>
                    </a:lnTo>
                    <a:lnTo>
                      <a:pt x="21" y="1"/>
                    </a:lnTo>
                    <a:lnTo>
                      <a:pt x="27" y="8"/>
                    </a:lnTo>
                    <a:lnTo>
                      <a:pt x="25" y="18"/>
                    </a:lnTo>
                    <a:lnTo>
                      <a:pt x="18" y="22"/>
                    </a:lnTo>
                    <a:lnTo>
                      <a:pt x="17" y="29"/>
                    </a:lnTo>
                    <a:lnTo>
                      <a:pt x="10" y="33"/>
                    </a:lnTo>
                    <a:lnTo>
                      <a:pt x="9" y="20"/>
                    </a:lnTo>
                    <a:lnTo>
                      <a:pt x="3" y="15"/>
                    </a:lnTo>
                    <a:lnTo>
                      <a:pt x="1" y="0"/>
                    </a:lnTo>
                    <a:lnTo>
                      <a:pt x="6" y="0"/>
                    </a:lnTo>
                    <a:close/>
                    <a:moveTo>
                      <a:pt x="7" y="0"/>
                    </a:moveTo>
                    <a:lnTo>
                      <a:pt x="6" y="0"/>
                    </a:lnTo>
                    <a:lnTo>
                      <a:pt x="1" y="0"/>
                    </a:lnTo>
                    <a:lnTo>
                      <a:pt x="0" y="0"/>
                    </a:lnTo>
                    <a:lnTo>
                      <a:pt x="0" y="1"/>
                    </a:lnTo>
                    <a:lnTo>
                      <a:pt x="3" y="15"/>
                    </a:lnTo>
                    <a:lnTo>
                      <a:pt x="3" y="15"/>
                    </a:lnTo>
                    <a:lnTo>
                      <a:pt x="3" y="15"/>
                    </a:lnTo>
                    <a:lnTo>
                      <a:pt x="9" y="21"/>
                    </a:lnTo>
                    <a:lnTo>
                      <a:pt x="10" y="33"/>
                    </a:lnTo>
                    <a:lnTo>
                      <a:pt x="10" y="34"/>
                    </a:lnTo>
                    <a:lnTo>
                      <a:pt x="10" y="33"/>
                    </a:lnTo>
                    <a:lnTo>
                      <a:pt x="17" y="29"/>
                    </a:lnTo>
                    <a:lnTo>
                      <a:pt x="17" y="29"/>
                    </a:lnTo>
                    <a:lnTo>
                      <a:pt x="17" y="29"/>
                    </a:lnTo>
                    <a:lnTo>
                      <a:pt x="18" y="22"/>
                    </a:lnTo>
                    <a:lnTo>
                      <a:pt x="25" y="19"/>
                    </a:lnTo>
                    <a:lnTo>
                      <a:pt x="26" y="18"/>
                    </a:lnTo>
                    <a:lnTo>
                      <a:pt x="26" y="18"/>
                    </a:lnTo>
                    <a:lnTo>
                      <a:pt x="28" y="8"/>
                    </a:lnTo>
                    <a:lnTo>
                      <a:pt x="28" y="8"/>
                    </a:lnTo>
                    <a:lnTo>
                      <a:pt x="27" y="8"/>
                    </a:lnTo>
                    <a:lnTo>
                      <a:pt x="21" y="1"/>
                    </a:lnTo>
                    <a:lnTo>
                      <a:pt x="21" y="1"/>
                    </a:lnTo>
                    <a:lnTo>
                      <a:pt x="21" y="1"/>
                    </a:lnTo>
                    <a:lnTo>
                      <a:pt x="14" y="1"/>
                    </a:lnTo>
                    <a:lnTo>
                      <a:pt x="14" y="1"/>
                    </a:lnTo>
                    <a:lnTo>
                      <a:pt x="14" y="1"/>
                    </a:lnTo>
                    <a:lnTo>
                      <a:pt x="11" y="3"/>
                    </a:lnTo>
                    <a:lnTo>
                      <a:pt x="8" y="3"/>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1" name="Google Shape;1221;p14"/>
              <p:cNvSpPr/>
              <p:nvPr/>
            </p:nvSpPr>
            <p:spPr>
              <a:xfrm>
                <a:off x="3493" y="2371"/>
                <a:ext cx="28" cy="34"/>
              </a:xfrm>
              <a:custGeom>
                <a:rect b="b" l="l" r="r" t="t"/>
                <a:pathLst>
                  <a:path extrusionOk="0" h="34" w="28">
                    <a:moveTo>
                      <a:pt x="6" y="0"/>
                    </a:moveTo>
                    <a:lnTo>
                      <a:pt x="7" y="4"/>
                    </a:lnTo>
                    <a:lnTo>
                      <a:pt x="11" y="4"/>
                    </a:lnTo>
                    <a:lnTo>
                      <a:pt x="14" y="1"/>
                    </a:lnTo>
                    <a:lnTo>
                      <a:pt x="21" y="1"/>
                    </a:lnTo>
                    <a:lnTo>
                      <a:pt x="27" y="8"/>
                    </a:lnTo>
                    <a:lnTo>
                      <a:pt x="25" y="18"/>
                    </a:lnTo>
                    <a:lnTo>
                      <a:pt x="18" y="22"/>
                    </a:lnTo>
                    <a:lnTo>
                      <a:pt x="17" y="29"/>
                    </a:lnTo>
                    <a:lnTo>
                      <a:pt x="10" y="33"/>
                    </a:lnTo>
                    <a:lnTo>
                      <a:pt x="9" y="20"/>
                    </a:lnTo>
                    <a:lnTo>
                      <a:pt x="3" y="15"/>
                    </a:lnTo>
                    <a:lnTo>
                      <a:pt x="1" y="0"/>
                    </a:lnTo>
                    <a:lnTo>
                      <a:pt x="6" y="0"/>
                    </a:lnTo>
                    <a:moveTo>
                      <a:pt x="7" y="0"/>
                    </a:moveTo>
                    <a:lnTo>
                      <a:pt x="6" y="0"/>
                    </a:lnTo>
                    <a:lnTo>
                      <a:pt x="1" y="0"/>
                    </a:lnTo>
                    <a:lnTo>
                      <a:pt x="0" y="0"/>
                    </a:lnTo>
                    <a:lnTo>
                      <a:pt x="0" y="1"/>
                    </a:lnTo>
                    <a:lnTo>
                      <a:pt x="3" y="15"/>
                    </a:lnTo>
                    <a:lnTo>
                      <a:pt x="3" y="15"/>
                    </a:lnTo>
                    <a:lnTo>
                      <a:pt x="3" y="15"/>
                    </a:lnTo>
                    <a:lnTo>
                      <a:pt x="9" y="21"/>
                    </a:lnTo>
                    <a:lnTo>
                      <a:pt x="10" y="33"/>
                    </a:lnTo>
                    <a:lnTo>
                      <a:pt x="10" y="34"/>
                    </a:lnTo>
                    <a:lnTo>
                      <a:pt x="10" y="33"/>
                    </a:lnTo>
                    <a:lnTo>
                      <a:pt x="17" y="29"/>
                    </a:lnTo>
                    <a:lnTo>
                      <a:pt x="17" y="29"/>
                    </a:lnTo>
                    <a:lnTo>
                      <a:pt x="17" y="29"/>
                    </a:lnTo>
                    <a:lnTo>
                      <a:pt x="18" y="22"/>
                    </a:lnTo>
                    <a:lnTo>
                      <a:pt x="25" y="19"/>
                    </a:lnTo>
                    <a:lnTo>
                      <a:pt x="26" y="18"/>
                    </a:lnTo>
                    <a:lnTo>
                      <a:pt x="26" y="18"/>
                    </a:lnTo>
                    <a:lnTo>
                      <a:pt x="28" y="8"/>
                    </a:lnTo>
                    <a:lnTo>
                      <a:pt x="28" y="8"/>
                    </a:lnTo>
                    <a:lnTo>
                      <a:pt x="27" y="8"/>
                    </a:lnTo>
                    <a:lnTo>
                      <a:pt x="21" y="1"/>
                    </a:lnTo>
                    <a:lnTo>
                      <a:pt x="21" y="1"/>
                    </a:lnTo>
                    <a:lnTo>
                      <a:pt x="21" y="1"/>
                    </a:lnTo>
                    <a:lnTo>
                      <a:pt x="14" y="1"/>
                    </a:lnTo>
                    <a:lnTo>
                      <a:pt x="14" y="1"/>
                    </a:lnTo>
                    <a:lnTo>
                      <a:pt x="14" y="1"/>
                    </a:lnTo>
                    <a:lnTo>
                      <a:pt x="11" y="3"/>
                    </a:lnTo>
                    <a:lnTo>
                      <a:pt x="8" y="3"/>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2" name="Google Shape;1222;p14"/>
              <p:cNvSpPr/>
              <p:nvPr/>
            </p:nvSpPr>
            <p:spPr>
              <a:xfrm>
                <a:off x="3333" y="1236"/>
                <a:ext cx="52" cy="24"/>
              </a:xfrm>
              <a:custGeom>
                <a:rect b="b" l="l" r="r" t="t"/>
                <a:pathLst>
                  <a:path extrusionOk="0" h="24" w="52">
                    <a:moveTo>
                      <a:pt x="10" y="22"/>
                    </a:moveTo>
                    <a:lnTo>
                      <a:pt x="1" y="20"/>
                    </a:lnTo>
                    <a:lnTo>
                      <a:pt x="3" y="14"/>
                    </a:lnTo>
                    <a:lnTo>
                      <a:pt x="0" y="10"/>
                    </a:lnTo>
                    <a:lnTo>
                      <a:pt x="1" y="5"/>
                    </a:lnTo>
                    <a:lnTo>
                      <a:pt x="21" y="4"/>
                    </a:lnTo>
                    <a:lnTo>
                      <a:pt x="24" y="0"/>
                    </a:lnTo>
                    <a:lnTo>
                      <a:pt x="37" y="4"/>
                    </a:lnTo>
                    <a:lnTo>
                      <a:pt x="45" y="9"/>
                    </a:lnTo>
                    <a:lnTo>
                      <a:pt x="52" y="22"/>
                    </a:lnTo>
                    <a:lnTo>
                      <a:pt x="25" y="24"/>
                    </a:lnTo>
                    <a:lnTo>
                      <a:pt x="10" y="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3" name="Google Shape;1223;p14"/>
              <p:cNvSpPr/>
              <p:nvPr/>
            </p:nvSpPr>
            <p:spPr>
              <a:xfrm>
                <a:off x="3333" y="1235"/>
                <a:ext cx="53" cy="26"/>
              </a:xfrm>
              <a:custGeom>
                <a:rect b="b" l="l" r="r" t="t"/>
                <a:pathLst>
                  <a:path extrusionOk="0" h="26" w="53">
                    <a:moveTo>
                      <a:pt x="24" y="1"/>
                    </a:moveTo>
                    <a:lnTo>
                      <a:pt x="37" y="5"/>
                    </a:lnTo>
                    <a:lnTo>
                      <a:pt x="45" y="10"/>
                    </a:lnTo>
                    <a:lnTo>
                      <a:pt x="52" y="23"/>
                    </a:lnTo>
                    <a:lnTo>
                      <a:pt x="25" y="25"/>
                    </a:lnTo>
                    <a:lnTo>
                      <a:pt x="10" y="23"/>
                    </a:lnTo>
                    <a:lnTo>
                      <a:pt x="1" y="21"/>
                    </a:lnTo>
                    <a:lnTo>
                      <a:pt x="3" y="15"/>
                    </a:lnTo>
                    <a:lnTo>
                      <a:pt x="0" y="11"/>
                    </a:lnTo>
                    <a:lnTo>
                      <a:pt x="1" y="6"/>
                    </a:lnTo>
                    <a:lnTo>
                      <a:pt x="21" y="5"/>
                    </a:lnTo>
                    <a:lnTo>
                      <a:pt x="24" y="1"/>
                    </a:lnTo>
                    <a:close/>
                    <a:moveTo>
                      <a:pt x="24" y="0"/>
                    </a:moveTo>
                    <a:lnTo>
                      <a:pt x="24" y="1"/>
                    </a:lnTo>
                    <a:lnTo>
                      <a:pt x="21" y="5"/>
                    </a:lnTo>
                    <a:lnTo>
                      <a:pt x="1" y="6"/>
                    </a:lnTo>
                    <a:lnTo>
                      <a:pt x="1" y="6"/>
                    </a:lnTo>
                    <a:lnTo>
                      <a:pt x="1" y="6"/>
                    </a:lnTo>
                    <a:lnTo>
                      <a:pt x="0" y="11"/>
                    </a:lnTo>
                    <a:lnTo>
                      <a:pt x="0" y="11"/>
                    </a:lnTo>
                    <a:lnTo>
                      <a:pt x="0" y="11"/>
                    </a:lnTo>
                    <a:lnTo>
                      <a:pt x="3" y="15"/>
                    </a:lnTo>
                    <a:lnTo>
                      <a:pt x="1" y="21"/>
                    </a:lnTo>
                    <a:lnTo>
                      <a:pt x="1" y="21"/>
                    </a:lnTo>
                    <a:lnTo>
                      <a:pt x="1" y="21"/>
                    </a:lnTo>
                    <a:lnTo>
                      <a:pt x="10" y="23"/>
                    </a:lnTo>
                    <a:lnTo>
                      <a:pt x="25" y="26"/>
                    </a:lnTo>
                    <a:lnTo>
                      <a:pt x="25" y="26"/>
                    </a:lnTo>
                    <a:lnTo>
                      <a:pt x="25" y="26"/>
                    </a:lnTo>
                    <a:lnTo>
                      <a:pt x="52" y="24"/>
                    </a:lnTo>
                    <a:lnTo>
                      <a:pt x="53" y="24"/>
                    </a:lnTo>
                    <a:lnTo>
                      <a:pt x="53" y="23"/>
                    </a:lnTo>
                    <a:lnTo>
                      <a:pt x="46" y="10"/>
                    </a:lnTo>
                    <a:lnTo>
                      <a:pt x="46" y="9"/>
                    </a:lnTo>
                    <a:lnTo>
                      <a:pt x="45" y="9"/>
                    </a:lnTo>
                    <a:lnTo>
                      <a:pt x="37" y="5"/>
                    </a:lnTo>
                    <a:lnTo>
                      <a:pt x="37" y="5"/>
                    </a:lnTo>
                    <a:lnTo>
                      <a:pt x="37" y="5"/>
                    </a:lnTo>
                    <a:lnTo>
                      <a:pt x="24" y="0"/>
                    </a:lnTo>
                    <a:lnTo>
                      <a:pt x="24" y="0"/>
                    </a:lnTo>
                    <a:lnTo>
                      <a:pt x="2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4" name="Google Shape;1224;p14"/>
              <p:cNvSpPr/>
              <p:nvPr/>
            </p:nvSpPr>
            <p:spPr>
              <a:xfrm>
                <a:off x="3333" y="1235"/>
                <a:ext cx="53" cy="26"/>
              </a:xfrm>
              <a:custGeom>
                <a:rect b="b" l="l" r="r" t="t"/>
                <a:pathLst>
                  <a:path extrusionOk="0" h="26" w="53">
                    <a:moveTo>
                      <a:pt x="24" y="1"/>
                    </a:moveTo>
                    <a:lnTo>
                      <a:pt x="37" y="5"/>
                    </a:lnTo>
                    <a:lnTo>
                      <a:pt x="45" y="10"/>
                    </a:lnTo>
                    <a:lnTo>
                      <a:pt x="52" y="23"/>
                    </a:lnTo>
                    <a:lnTo>
                      <a:pt x="25" y="25"/>
                    </a:lnTo>
                    <a:lnTo>
                      <a:pt x="10" y="23"/>
                    </a:lnTo>
                    <a:lnTo>
                      <a:pt x="1" y="21"/>
                    </a:lnTo>
                    <a:lnTo>
                      <a:pt x="3" y="15"/>
                    </a:lnTo>
                    <a:lnTo>
                      <a:pt x="0" y="11"/>
                    </a:lnTo>
                    <a:lnTo>
                      <a:pt x="1" y="6"/>
                    </a:lnTo>
                    <a:lnTo>
                      <a:pt x="21" y="5"/>
                    </a:lnTo>
                    <a:lnTo>
                      <a:pt x="24" y="1"/>
                    </a:lnTo>
                    <a:moveTo>
                      <a:pt x="24" y="0"/>
                    </a:moveTo>
                    <a:lnTo>
                      <a:pt x="24" y="1"/>
                    </a:lnTo>
                    <a:lnTo>
                      <a:pt x="21" y="5"/>
                    </a:lnTo>
                    <a:lnTo>
                      <a:pt x="1" y="6"/>
                    </a:lnTo>
                    <a:lnTo>
                      <a:pt x="1" y="6"/>
                    </a:lnTo>
                    <a:lnTo>
                      <a:pt x="1" y="6"/>
                    </a:lnTo>
                    <a:lnTo>
                      <a:pt x="0" y="11"/>
                    </a:lnTo>
                    <a:lnTo>
                      <a:pt x="0" y="11"/>
                    </a:lnTo>
                    <a:lnTo>
                      <a:pt x="0" y="11"/>
                    </a:lnTo>
                    <a:lnTo>
                      <a:pt x="3" y="15"/>
                    </a:lnTo>
                    <a:lnTo>
                      <a:pt x="1" y="21"/>
                    </a:lnTo>
                    <a:lnTo>
                      <a:pt x="1" y="21"/>
                    </a:lnTo>
                    <a:lnTo>
                      <a:pt x="1" y="21"/>
                    </a:lnTo>
                    <a:lnTo>
                      <a:pt x="10" y="23"/>
                    </a:lnTo>
                    <a:lnTo>
                      <a:pt x="25" y="26"/>
                    </a:lnTo>
                    <a:lnTo>
                      <a:pt x="25" y="26"/>
                    </a:lnTo>
                    <a:lnTo>
                      <a:pt x="25" y="26"/>
                    </a:lnTo>
                    <a:lnTo>
                      <a:pt x="52" y="24"/>
                    </a:lnTo>
                    <a:lnTo>
                      <a:pt x="53" y="24"/>
                    </a:lnTo>
                    <a:lnTo>
                      <a:pt x="53" y="23"/>
                    </a:lnTo>
                    <a:lnTo>
                      <a:pt x="46" y="10"/>
                    </a:lnTo>
                    <a:lnTo>
                      <a:pt x="46" y="9"/>
                    </a:lnTo>
                    <a:lnTo>
                      <a:pt x="45" y="9"/>
                    </a:lnTo>
                    <a:lnTo>
                      <a:pt x="37" y="5"/>
                    </a:lnTo>
                    <a:lnTo>
                      <a:pt x="37" y="5"/>
                    </a:lnTo>
                    <a:lnTo>
                      <a:pt x="37" y="5"/>
                    </a:lnTo>
                    <a:lnTo>
                      <a:pt x="24" y="0"/>
                    </a:lnTo>
                    <a:lnTo>
                      <a:pt x="24" y="0"/>
                    </a:lnTo>
                    <a:lnTo>
                      <a:pt x="2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5" name="Google Shape;1225;p14"/>
              <p:cNvSpPr/>
              <p:nvPr/>
            </p:nvSpPr>
            <p:spPr>
              <a:xfrm>
                <a:off x="3232" y="1245"/>
                <a:ext cx="177" cy="154"/>
              </a:xfrm>
              <a:custGeom>
                <a:rect b="b" l="l" r="r" t="t"/>
                <a:pathLst>
                  <a:path extrusionOk="0" h="154" w="177">
                    <a:moveTo>
                      <a:pt x="134" y="144"/>
                    </a:moveTo>
                    <a:lnTo>
                      <a:pt x="99" y="149"/>
                    </a:lnTo>
                    <a:lnTo>
                      <a:pt x="86" y="144"/>
                    </a:lnTo>
                    <a:lnTo>
                      <a:pt x="76" y="144"/>
                    </a:lnTo>
                    <a:lnTo>
                      <a:pt x="50" y="121"/>
                    </a:lnTo>
                    <a:lnTo>
                      <a:pt x="37" y="123"/>
                    </a:lnTo>
                    <a:lnTo>
                      <a:pt x="26" y="107"/>
                    </a:lnTo>
                    <a:lnTo>
                      <a:pt x="16" y="104"/>
                    </a:lnTo>
                    <a:lnTo>
                      <a:pt x="1" y="60"/>
                    </a:lnTo>
                    <a:lnTo>
                      <a:pt x="4" y="40"/>
                    </a:lnTo>
                    <a:lnTo>
                      <a:pt x="0" y="27"/>
                    </a:lnTo>
                    <a:lnTo>
                      <a:pt x="11" y="21"/>
                    </a:lnTo>
                    <a:lnTo>
                      <a:pt x="24" y="20"/>
                    </a:lnTo>
                    <a:lnTo>
                      <a:pt x="38" y="10"/>
                    </a:lnTo>
                    <a:lnTo>
                      <a:pt x="50" y="6"/>
                    </a:lnTo>
                    <a:lnTo>
                      <a:pt x="58" y="0"/>
                    </a:lnTo>
                    <a:lnTo>
                      <a:pt x="76" y="3"/>
                    </a:lnTo>
                    <a:lnTo>
                      <a:pt x="77" y="14"/>
                    </a:lnTo>
                    <a:lnTo>
                      <a:pt x="88" y="16"/>
                    </a:lnTo>
                    <a:lnTo>
                      <a:pt x="99" y="10"/>
                    </a:lnTo>
                    <a:lnTo>
                      <a:pt x="102" y="11"/>
                    </a:lnTo>
                    <a:lnTo>
                      <a:pt x="111" y="12"/>
                    </a:lnTo>
                    <a:lnTo>
                      <a:pt x="126" y="15"/>
                    </a:lnTo>
                    <a:lnTo>
                      <a:pt x="153" y="13"/>
                    </a:lnTo>
                    <a:lnTo>
                      <a:pt x="160" y="12"/>
                    </a:lnTo>
                    <a:lnTo>
                      <a:pt x="163" y="19"/>
                    </a:lnTo>
                    <a:lnTo>
                      <a:pt x="163" y="36"/>
                    </a:lnTo>
                    <a:lnTo>
                      <a:pt x="172" y="55"/>
                    </a:lnTo>
                    <a:lnTo>
                      <a:pt x="160" y="67"/>
                    </a:lnTo>
                    <a:lnTo>
                      <a:pt x="172" y="80"/>
                    </a:lnTo>
                    <a:lnTo>
                      <a:pt x="175" y="94"/>
                    </a:lnTo>
                    <a:lnTo>
                      <a:pt x="177" y="116"/>
                    </a:lnTo>
                    <a:lnTo>
                      <a:pt x="154" y="141"/>
                    </a:lnTo>
                    <a:lnTo>
                      <a:pt x="154" y="147"/>
                    </a:lnTo>
                    <a:lnTo>
                      <a:pt x="146" y="154"/>
                    </a:lnTo>
                    <a:lnTo>
                      <a:pt x="134" y="14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6" name="Google Shape;1226;p14"/>
              <p:cNvSpPr/>
              <p:nvPr/>
            </p:nvSpPr>
            <p:spPr>
              <a:xfrm>
                <a:off x="3232" y="1244"/>
                <a:ext cx="177" cy="155"/>
              </a:xfrm>
              <a:custGeom>
                <a:rect b="b" l="l" r="r" t="t"/>
                <a:pathLst>
                  <a:path extrusionOk="0" h="155" w="177">
                    <a:moveTo>
                      <a:pt x="58" y="1"/>
                    </a:moveTo>
                    <a:lnTo>
                      <a:pt x="76" y="4"/>
                    </a:lnTo>
                    <a:lnTo>
                      <a:pt x="77" y="15"/>
                    </a:lnTo>
                    <a:lnTo>
                      <a:pt x="88" y="18"/>
                    </a:lnTo>
                    <a:lnTo>
                      <a:pt x="99" y="11"/>
                    </a:lnTo>
                    <a:lnTo>
                      <a:pt x="102" y="12"/>
                    </a:lnTo>
                    <a:lnTo>
                      <a:pt x="111" y="14"/>
                    </a:lnTo>
                    <a:lnTo>
                      <a:pt x="126" y="16"/>
                    </a:lnTo>
                    <a:lnTo>
                      <a:pt x="153" y="14"/>
                    </a:lnTo>
                    <a:lnTo>
                      <a:pt x="159" y="14"/>
                    </a:lnTo>
                    <a:lnTo>
                      <a:pt x="163" y="20"/>
                    </a:lnTo>
                    <a:lnTo>
                      <a:pt x="163" y="37"/>
                    </a:lnTo>
                    <a:lnTo>
                      <a:pt x="172" y="56"/>
                    </a:lnTo>
                    <a:lnTo>
                      <a:pt x="159" y="68"/>
                    </a:lnTo>
                    <a:lnTo>
                      <a:pt x="172" y="81"/>
                    </a:lnTo>
                    <a:lnTo>
                      <a:pt x="175" y="95"/>
                    </a:lnTo>
                    <a:lnTo>
                      <a:pt x="176" y="117"/>
                    </a:lnTo>
                    <a:lnTo>
                      <a:pt x="153" y="142"/>
                    </a:lnTo>
                    <a:lnTo>
                      <a:pt x="154" y="148"/>
                    </a:lnTo>
                    <a:lnTo>
                      <a:pt x="146" y="155"/>
                    </a:lnTo>
                    <a:lnTo>
                      <a:pt x="134" y="145"/>
                    </a:lnTo>
                    <a:lnTo>
                      <a:pt x="99" y="150"/>
                    </a:lnTo>
                    <a:lnTo>
                      <a:pt x="86" y="145"/>
                    </a:lnTo>
                    <a:lnTo>
                      <a:pt x="76" y="145"/>
                    </a:lnTo>
                    <a:lnTo>
                      <a:pt x="50" y="122"/>
                    </a:lnTo>
                    <a:lnTo>
                      <a:pt x="37" y="124"/>
                    </a:lnTo>
                    <a:lnTo>
                      <a:pt x="27" y="108"/>
                    </a:lnTo>
                    <a:lnTo>
                      <a:pt x="16" y="105"/>
                    </a:lnTo>
                    <a:lnTo>
                      <a:pt x="1" y="61"/>
                    </a:lnTo>
                    <a:lnTo>
                      <a:pt x="4" y="41"/>
                    </a:lnTo>
                    <a:lnTo>
                      <a:pt x="1" y="28"/>
                    </a:lnTo>
                    <a:lnTo>
                      <a:pt x="11" y="23"/>
                    </a:lnTo>
                    <a:lnTo>
                      <a:pt x="24" y="21"/>
                    </a:lnTo>
                    <a:lnTo>
                      <a:pt x="38" y="11"/>
                    </a:lnTo>
                    <a:lnTo>
                      <a:pt x="51" y="7"/>
                    </a:lnTo>
                    <a:lnTo>
                      <a:pt x="58" y="1"/>
                    </a:lnTo>
                    <a:close/>
                    <a:moveTo>
                      <a:pt x="58" y="0"/>
                    </a:moveTo>
                    <a:lnTo>
                      <a:pt x="58" y="0"/>
                    </a:lnTo>
                    <a:lnTo>
                      <a:pt x="50" y="7"/>
                    </a:lnTo>
                    <a:lnTo>
                      <a:pt x="38" y="11"/>
                    </a:lnTo>
                    <a:lnTo>
                      <a:pt x="38" y="11"/>
                    </a:lnTo>
                    <a:lnTo>
                      <a:pt x="38" y="11"/>
                    </a:lnTo>
                    <a:lnTo>
                      <a:pt x="24" y="21"/>
                    </a:lnTo>
                    <a:lnTo>
                      <a:pt x="11" y="22"/>
                    </a:lnTo>
                    <a:lnTo>
                      <a:pt x="11" y="22"/>
                    </a:lnTo>
                    <a:lnTo>
                      <a:pt x="11" y="22"/>
                    </a:lnTo>
                    <a:lnTo>
                      <a:pt x="0" y="28"/>
                    </a:lnTo>
                    <a:lnTo>
                      <a:pt x="0" y="28"/>
                    </a:lnTo>
                    <a:lnTo>
                      <a:pt x="0" y="28"/>
                    </a:lnTo>
                    <a:lnTo>
                      <a:pt x="3" y="42"/>
                    </a:lnTo>
                    <a:lnTo>
                      <a:pt x="1" y="61"/>
                    </a:lnTo>
                    <a:lnTo>
                      <a:pt x="1" y="61"/>
                    </a:lnTo>
                    <a:lnTo>
                      <a:pt x="1" y="62"/>
                    </a:lnTo>
                    <a:lnTo>
                      <a:pt x="16" y="105"/>
                    </a:lnTo>
                    <a:lnTo>
                      <a:pt x="16" y="106"/>
                    </a:lnTo>
                    <a:lnTo>
                      <a:pt x="16" y="106"/>
                    </a:lnTo>
                    <a:lnTo>
                      <a:pt x="26" y="108"/>
                    </a:lnTo>
                    <a:lnTo>
                      <a:pt x="37" y="124"/>
                    </a:lnTo>
                    <a:lnTo>
                      <a:pt x="37" y="124"/>
                    </a:lnTo>
                    <a:lnTo>
                      <a:pt x="37" y="124"/>
                    </a:lnTo>
                    <a:lnTo>
                      <a:pt x="50" y="122"/>
                    </a:lnTo>
                    <a:lnTo>
                      <a:pt x="76" y="145"/>
                    </a:lnTo>
                    <a:lnTo>
                      <a:pt x="76" y="145"/>
                    </a:lnTo>
                    <a:lnTo>
                      <a:pt x="76" y="145"/>
                    </a:lnTo>
                    <a:lnTo>
                      <a:pt x="86" y="145"/>
                    </a:lnTo>
                    <a:lnTo>
                      <a:pt x="99" y="151"/>
                    </a:lnTo>
                    <a:lnTo>
                      <a:pt x="99" y="151"/>
                    </a:lnTo>
                    <a:lnTo>
                      <a:pt x="99" y="151"/>
                    </a:lnTo>
                    <a:lnTo>
                      <a:pt x="134" y="145"/>
                    </a:lnTo>
                    <a:lnTo>
                      <a:pt x="146" y="155"/>
                    </a:lnTo>
                    <a:lnTo>
                      <a:pt x="146" y="155"/>
                    </a:lnTo>
                    <a:lnTo>
                      <a:pt x="146" y="155"/>
                    </a:lnTo>
                    <a:lnTo>
                      <a:pt x="154" y="148"/>
                    </a:lnTo>
                    <a:lnTo>
                      <a:pt x="154" y="148"/>
                    </a:lnTo>
                    <a:lnTo>
                      <a:pt x="154" y="147"/>
                    </a:lnTo>
                    <a:lnTo>
                      <a:pt x="154" y="142"/>
                    </a:lnTo>
                    <a:lnTo>
                      <a:pt x="177" y="117"/>
                    </a:lnTo>
                    <a:lnTo>
                      <a:pt x="177" y="117"/>
                    </a:lnTo>
                    <a:lnTo>
                      <a:pt x="177" y="117"/>
                    </a:lnTo>
                    <a:lnTo>
                      <a:pt x="175" y="95"/>
                    </a:lnTo>
                    <a:lnTo>
                      <a:pt x="172" y="81"/>
                    </a:lnTo>
                    <a:lnTo>
                      <a:pt x="172" y="81"/>
                    </a:lnTo>
                    <a:lnTo>
                      <a:pt x="172" y="81"/>
                    </a:lnTo>
                    <a:lnTo>
                      <a:pt x="160" y="68"/>
                    </a:lnTo>
                    <a:lnTo>
                      <a:pt x="172" y="56"/>
                    </a:lnTo>
                    <a:lnTo>
                      <a:pt x="172" y="56"/>
                    </a:lnTo>
                    <a:lnTo>
                      <a:pt x="172" y="55"/>
                    </a:lnTo>
                    <a:lnTo>
                      <a:pt x="163" y="37"/>
                    </a:lnTo>
                    <a:lnTo>
                      <a:pt x="163" y="20"/>
                    </a:lnTo>
                    <a:lnTo>
                      <a:pt x="163" y="20"/>
                    </a:lnTo>
                    <a:lnTo>
                      <a:pt x="163" y="20"/>
                    </a:lnTo>
                    <a:lnTo>
                      <a:pt x="160" y="13"/>
                    </a:lnTo>
                    <a:lnTo>
                      <a:pt x="160" y="13"/>
                    </a:lnTo>
                    <a:lnTo>
                      <a:pt x="159" y="13"/>
                    </a:lnTo>
                    <a:lnTo>
                      <a:pt x="153" y="14"/>
                    </a:lnTo>
                    <a:lnTo>
                      <a:pt x="126" y="16"/>
                    </a:lnTo>
                    <a:lnTo>
                      <a:pt x="111" y="13"/>
                    </a:lnTo>
                    <a:lnTo>
                      <a:pt x="103" y="12"/>
                    </a:lnTo>
                    <a:lnTo>
                      <a:pt x="99" y="11"/>
                    </a:lnTo>
                    <a:lnTo>
                      <a:pt x="99" y="11"/>
                    </a:lnTo>
                    <a:lnTo>
                      <a:pt x="98" y="11"/>
                    </a:lnTo>
                    <a:lnTo>
                      <a:pt x="88" y="17"/>
                    </a:lnTo>
                    <a:lnTo>
                      <a:pt x="77" y="15"/>
                    </a:lnTo>
                    <a:lnTo>
                      <a:pt x="76" y="4"/>
                    </a:lnTo>
                    <a:lnTo>
                      <a:pt x="76" y="4"/>
                    </a:lnTo>
                    <a:lnTo>
                      <a:pt x="76" y="4"/>
                    </a:lnTo>
                    <a:lnTo>
                      <a:pt x="58" y="0"/>
                    </a:lnTo>
                    <a:lnTo>
                      <a:pt x="58" y="0"/>
                    </a:lnTo>
                    <a:lnTo>
                      <a:pt x="5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7" name="Google Shape;1227;p14"/>
              <p:cNvSpPr/>
              <p:nvPr/>
            </p:nvSpPr>
            <p:spPr>
              <a:xfrm>
                <a:off x="3232" y="1244"/>
                <a:ext cx="177" cy="155"/>
              </a:xfrm>
              <a:custGeom>
                <a:rect b="b" l="l" r="r" t="t"/>
                <a:pathLst>
                  <a:path extrusionOk="0" h="155" w="177">
                    <a:moveTo>
                      <a:pt x="58" y="1"/>
                    </a:moveTo>
                    <a:lnTo>
                      <a:pt x="76" y="4"/>
                    </a:lnTo>
                    <a:lnTo>
                      <a:pt x="77" y="15"/>
                    </a:lnTo>
                    <a:lnTo>
                      <a:pt x="88" y="18"/>
                    </a:lnTo>
                    <a:lnTo>
                      <a:pt x="99" y="11"/>
                    </a:lnTo>
                    <a:lnTo>
                      <a:pt x="102" y="12"/>
                    </a:lnTo>
                    <a:lnTo>
                      <a:pt x="111" y="14"/>
                    </a:lnTo>
                    <a:lnTo>
                      <a:pt x="126" y="16"/>
                    </a:lnTo>
                    <a:lnTo>
                      <a:pt x="153" y="14"/>
                    </a:lnTo>
                    <a:lnTo>
                      <a:pt x="159" y="14"/>
                    </a:lnTo>
                    <a:lnTo>
                      <a:pt x="163" y="20"/>
                    </a:lnTo>
                    <a:lnTo>
                      <a:pt x="163" y="37"/>
                    </a:lnTo>
                    <a:lnTo>
                      <a:pt x="172" y="56"/>
                    </a:lnTo>
                    <a:lnTo>
                      <a:pt x="159" y="68"/>
                    </a:lnTo>
                    <a:lnTo>
                      <a:pt x="172" y="81"/>
                    </a:lnTo>
                    <a:lnTo>
                      <a:pt x="175" y="95"/>
                    </a:lnTo>
                    <a:lnTo>
                      <a:pt x="176" y="117"/>
                    </a:lnTo>
                    <a:lnTo>
                      <a:pt x="153" y="142"/>
                    </a:lnTo>
                    <a:lnTo>
                      <a:pt x="154" y="148"/>
                    </a:lnTo>
                    <a:lnTo>
                      <a:pt x="146" y="155"/>
                    </a:lnTo>
                    <a:lnTo>
                      <a:pt x="134" y="145"/>
                    </a:lnTo>
                    <a:lnTo>
                      <a:pt x="99" y="150"/>
                    </a:lnTo>
                    <a:lnTo>
                      <a:pt x="86" y="145"/>
                    </a:lnTo>
                    <a:lnTo>
                      <a:pt x="76" y="145"/>
                    </a:lnTo>
                    <a:lnTo>
                      <a:pt x="50" y="122"/>
                    </a:lnTo>
                    <a:lnTo>
                      <a:pt x="37" y="124"/>
                    </a:lnTo>
                    <a:lnTo>
                      <a:pt x="27" y="108"/>
                    </a:lnTo>
                    <a:lnTo>
                      <a:pt x="16" y="105"/>
                    </a:lnTo>
                    <a:lnTo>
                      <a:pt x="1" y="61"/>
                    </a:lnTo>
                    <a:lnTo>
                      <a:pt x="4" y="41"/>
                    </a:lnTo>
                    <a:lnTo>
                      <a:pt x="1" y="28"/>
                    </a:lnTo>
                    <a:lnTo>
                      <a:pt x="11" y="23"/>
                    </a:lnTo>
                    <a:lnTo>
                      <a:pt x="24" y="21"/>
                    </a:lnTo>
                    <a:lnTo>
                      <a:pt x="38" y="11"/>
                    </a:lnTo>
                    <a:lnTo>
                      <a:pt x="51" y="7"/>
                    </a:lnTo>
                    <a:lnTo>
                      <a:pt x="58" y="1"/>
                    </a:lnTo>
                    <a:moveTo>
                      <a:pt x="58" y="0"/>
                    </a:moveTo>
                    <a:lnTo>
                      <a:pt x="58" y="0"/>
                    </a:lnTo>
                    <a:lnTo>
                      <a:pt x="50" y="7"/>
                    </a:lnTo>
                    <a:lnTo>
                      <a:pt x="38" y="11"/>
                    </a:lnTo>
                    <a:lnTo>
                      <a:pt x="38" y="11"/>
                    </a:lnTo>
                    <a:lnTo>
                      <a:pt x="38" y="11"/>
                    </a:lnTo>
                    <a:lnTo>
                      <a:pt x="24" y="21"/>
                    </a:lnTo>
                    <a:lnTo>
                      <a:pt x="11" y="22"/>
                    </a:lnTo>
                    <a:lnTo>
                      <a:pt x="11" y="22"/>
                    </a:lnTo>
                    <a:lnTo>
                      <a:pt x="11" y="22"/>
                    </a:lnTo>
                    <a:lnTo>
                      <a:pt x="0" y="28"/>
                    </a:lnTo>
                    <a:lnTo>
                      <a:pt x="0" y="28"/>
                    </a:lnTo>
                    <a:lnTo>
                      <a:pt x="0" y="28"/>
                    </a:lnTo>
                    <a:lnTo>
                      <a:pt x="3" y="42"/>
                    </a:lnTo>
                    <a:lnTo>
                      <a:pt x="1" y="61"/>
                    </a:lnTo>
                    <a:lnTo>
                      <a:pt x="1" y="61"/>
                    </a:lnTo>
                    <a:lnTo>
                      <a:pt x="1" y="62"/>
                    </a:lnTo>
                    <a:lnTo>
                      <a:pt x="16" y="105"/>
                    </a:lnTo>
                    <a:lnTo>
                      <a:pt x="16" y="106"/>
                    </a:lnTo>
                    <a:lnTo>
                      <a:pt x="16" y="106"/>
                    </a:lnTo>
                    <a:lnTo>
                      <a:pt x="26" y="108"/>
                    </a:lnTo>
                    <a:lnTo>
                      <a:pt x="37" y="124"/>
                    </a:lnTo>
                    <a:lnTo>
                      <a:pt x="37" y="124"/>
                    </a:lnTo>
                    <a:lnTo>
                      <a:pt x="37" y="124"/>
                    </a:lnTo>
                    <a:lnTo>
                      <a:pt x="50" y="122"/>
                    </a:lnTo>
                    <a:lnTo>
                      <a:pt x="76" y="145"/>
                    </a:lnTo>
                    <a:lnTo>
                      <a:pt x="76" y="145"/>
                    </a:lnTo>
                    <a:lnTo>
                      <a:pt x="76" y="145"/>
                    </a:lnTo>
                    <a:lnTo>
                      <a:pt x="86" y="145"/>
                    </a:lnTo>
                    <a:lnTo>
                      <a:pt x="99" y="151"/>
                    </a:lnTo>
                    <a:lnTo>
                      <a:pt x="99" y="151"/>
                    </a:lnTo>
                    <a:lnTo>
                      <a:pt x="99" y="151"/>
                    </a:lnTo>
                    <a:lnTo>
                      <a:pt x="134" y="145"/>
                    </a:lnTo>
                    <a:lnTo>
                      <a:pt x="146" y="155"/>
                    </a:lnTo>
                    <a:lnTo>
                      <a:pt x="146" y="155"/>
                    </a:lnTo>
                    <a:lnTo>
                      <a:pt x="146" y="155"/>
                    </a:lnTo>
                    <a:lnTo>
                      <a:pt x="154" y="148"/>
                    </a:lnTo>
                    <a:lnTo>
                      <a:pt x="154" y="148"/>
                    </a:lnTo>
                    <a:lnTo>
                      <a:pt x="154" y="147"/>
                    </a:lnTo>
                    <a:lnTo>
                      <a:pt x="154" y="142"/>
                    </a:lnTo>
                    <a:lnTo>
                      <a:pt x="177" y="117"/>
                    </a:lnTo>
                    <a:lnTo>
                      <a:pt x="177" y="117"/>
                    </a:lnTo>
                    <a:lnTo>
                      <a:pt x="177" y="117"/>
                    </a:lnTo>
                    <a:lnTo>
                      <a:pt x="175" y="95"/>
                    </a:lnTo>
                    <a:lnTo>
                      <a:pt x="172" y="81"/>
                    </a:lnTo>
                    <a:lnTo>
                      <a:pt x="172" y="81"/>
                    </a:lnTo>
                    <a:lnTo>
                      <a:pt x="172" y="81"/>
                    </a:lnTo>
                    <a:lnTo>
                      <a:pt x="160" y="68"/>
                    </a:lnTo>
                    <a:lnTo>
                      <a:pt x="172" y="56"/>
                    </a:lnTo>
                    <a:lnTo>
                      <a:pt x="172" y="56"/>
                    </a:lnTo>
                    <a:lnTo>
                      <a:pt x="172" y="55"/>
                    </a:lnTo>
                    <a:lnTo>
                      <a:pt x="163" y="37"/>
                    </a:lnTo>
                    <a:lnTo>
                      <a:pt x="163" y="20"/>
                    </a:lnTo>
                    <a:lnTo>
                      <a:pt x="163" y="20"/>
                    </a:lnTo>
                    <a:lnTo>
                      <a:pt x="163" y="20"/>
                    </a:lnTo>
                    <a:lnTo>
                      <a:pt x="160" y="13"/>
                    </a:lnTo>
                    <a:lnTo>
                      <a:pt x="160" y="13"/>
                    </a:lnTo>
                    <a:lnTo>
                      <a:pt x="159" y="13"/>
                    </a:lnTo>
                    <a:lnTo>
                      <a:pt x="153" y="14"/>
                    </a:lnTo>
                    <a:lnTo>
                      <a:pt x="126" y="16"/>
                    </a:lnTo>
                    <a:lnTo>
                      <a:pt x="111" y="13"/>
                    </a:lnTo>
                    <a:lnTo>
                      <a:pt x="103" y="12"/>
                    </a:lnTo>
                    <a:lnTo>
                      <a:pt x="99" y="11"/>
                    </a:lnTo>
                    <a:lnTo>
                      <a:pt x="99" y="11"/>
                    </a:lnTo>
                    <a:lnTo>
                      <a:pt x="98" y="11"/>
                    </a:lnTo>
                    <a:lnTo>
                      <a:pt x="88" y="17"/>
                    </a:lnTo>
                    <a:lnTo>
                      <a:pt x="77" y="15"/>
                    </a:lnTo>
                    <a:lnTo>
                      <a:pt x="76" y="4"/>
                    </a:lnTo>
                    <a:lnTo>
                      <a:pt x="76" y="4"/>
                    </a:lnTo>
                    <a:lnTo>
                      <a:pt x="76" y="4"/>
                    </a:lnTo>
                    <a:lnTo>
                      <a:pt x="58" y="0"/>
                    </a:lnTo>
                    <a:lnTo>
                      <a:pt x="58" y="0"/>
                    </a:lnTo>
                    <a:lnTo>
                      <a:pt x="5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8" name="Google Shape;1228;p14"/>
              <p:cNvSpPr/>
              <p:nvPr/>
            </p:nvSpPr>
            <p:spPr>
              <a:xfrm>
                <a:off x="3286" y="1389"/>
                <a:ext cx="92" cy="37"/>
              </a:xfrm>
              <a:custGeom>
                <a:rect b="b" l="l" r="r" t="t"/>
                <a:pathLst>
                  <a:path extrusionOk="0" h="37" w="92">
                    <a:moveTo>
                      <a:pt x="14" y="37"/>
                    </a:moveTo>
                    <a:lnTo>
                      <a:pt x="9" y="35"/>
                    </a:lnTo>
                    <a:lnTo>
                      <a:pt x="0" y="34"/>
                    </a:lnTo>
                    <a:lnTo>
                      <a:pt x="3" y="25"/>
                    </a:lnTo>
                    <a:lnTo>
                      <a:pt x="12" y="17"/>
                    </a:lnTo>
                    <a:lnTo>
                      <a:pt x="18" y="9"/>
                    </a:lnTo>
                    <a:lnTo>
                      <a:pt x="28" y="8"/>
                    </a:lnTo>
                    <a:lnTo>
                      <a:pt x="32" y="0"/>
                    </a:lnTo>
                    <a:lnTo>
                      <a:pt x="45" y="5"/>
                    </a:lnTo>
                    <a:lnTo>
                      <a:pt x="80" y="0"/>
                    </a:lnTo>
                    <a:lnTo>
                      <a:pt x="92" y="10"/>
                    </a:lnTo>
                    <a:lnTo>
                      <a:pt x="88" y="24"/>
                    </a:lnTo>
                    <a:lnTo>
                      <a:pt x="81" y="25"/>
                    </a:lnTo>
                    <a:lnTo>
                      <a:pt x="72" y="21"/>
                    </a:lnTo>
                    <a:lnTo>
                      <a:pt x="53" y="23"/>
                    </a:lnTo>
                    <a:lnTo>
                      <a:pt x="44" y="34"/>
                    </a:lnTo>
                    <a:lnTo>
                      <a:pt x="30" y="37"/>
                    </a:lnTo>
                    <a:lnTo>
                      <a:pt x="14" y="3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9" name="Google Shape;1229;p14"/>
              <p:cNvSpPr/>
              <p:nvPr/>
            </p:nvSpPr>
            <p:spPr>
              <a:xfrm>
                <a:off x="3285" y="1388"/>
                <a:ext cx="93" cy="38"/>
              </a:xfrm>
              <a:custGeom>
                <a:rect b="b" l="l" r="r" t="t"/>
                <a:pathLst>
                  <a:path extrusionOk="0" h="38" w="93">
                    <a:moveTo>
                      <a:pt x="33" y="1"/>
                    </a:moveTo>
                    <a:lnTo>
                      <a:pt x="46" y="6"/>
                    </a:lnTo>
                    <a:lnTo>
                      <a:pt x="81" y="1"/>
                    </a:lnTo>
                    <a:lnTo>
                      <a:pt x="93" y="11"/>
                    </a:lnTo>
                    <a:lnTo>
                      <a:pt x="89" y="25"/>
                    </a:lnTo>
                    <a:lnTo>
                      <a:pt x="82" y="26"/>
                    </a:lnTo>
                    <a:lnTo>
                      <a:pt x="73" y="22"/>
                    </a:lnTo>
                    <a:lnTo>
                      <a:pt x="54" y="24"/>
                    </a:lnTo>
                    <a:lnTo>
                      <a:pt x="45" y="35"/>
                    </a:lnTo>
                    <a:lnTo>
                      <a:pt x="31" y="38"/>
                    </a:lnTo>
                    <a:lnTo>
                      <a:pt x="15" y="38"/>
                    </a:lnTo>
                    <a:lnTo>
                      <a:pt x="10" y="36"/>
                    </a:lnTo>
                    <a:lnTo>
                      <a:pt x="1" y="35"/>
                    </a:lnTo>
                    <a:lnTo>
                      <a:pt x="4" y="26"/>
                    </a:lnTo>
                    <a:lnTo>
                      <a:pt x="13" y="18"/>
                    </a:lnTo>
                    <a:lnTo>
                      <a:pt x="19" y="11"/>
                    </a:lnTo>
                    <a:lnTo>
                      <a:pt x="30" y="9"/>
                    </a:lnTo>
                    <a:lnTo>
                      <a:pt x="33" y="1"/>
                    </a:lnTo>
                    <a:close/>
                    <a:moveTo>
                      <a:pt x="33" y="0"/>
                    </a:moveTo>
                    <a:lnTo>
                      <a:pt x="33" y="1"/>
                    </a:lnTo>
                    <a:lnTo>
                      <a:pt x="29" y="9"/>
                    </a:lnTo>
                    <a:lnTo>
                      <a:pt x="19" y="10"/>
                    </a:lnTo>
                    <a:lnTo>
                      <a:pt x="19" y="10"/>
                    </a:lnTo>
                    <a:lnTo>
                      <a:pt x="18" y="10"/>
                    </a:lnTo>
                    <a:lnTo>
                      <a:pt x="13" y="17"/>
                    </a:lnTo>
                    <a:lnTo>
                      <a:pt x="3" y="26"/>
                    </a:lnTo>
                    <a:lnTo>
                      <a:pt x="3" y="26"/>
                    </a:lnTo>
                    <a:lnTo>
                      <a:pt x="3" y="26"/>
                    </a:lnTo>
                    <a:lnTo>
                      <a:pt x="0" y="34"/>
                    </a:lnTo>
                    <a:lnTo>
                      <a:pt x="0" y="35"/>
                    </a:lnTo>
                    <a:lnTo>
                      <a:pt x="1" y="35"/>
                    </a:lnTo>
                    <a:lnTo>
                      <a:pt x="10" y="36"/>
                    </a:lnTo>
                    <a:lnTo>
                      <a:pt x="14" y="38"/>
                    </a:lnTo>
                    <a:lnTo>
                      <a:pt x="14" y="38"/>
                    </a:lnTo>
                    <a:lnTo>
                      <a:pt x="15" y="38"/>
                    </a:lnTo>
                    <a:lnTo>
                      <a:pt x="31" y="38"/>
                    </a:lnTo>
                    <a:lnTo>
                      <a:pt x="31" y="38"/>
                    </a:lnTo>
                    <a:lnTo>
                      <a:pt x="31" y="38"/>
                    </a:lnTo>
                    <a:lnTo>
                      <a:pt x="45" y="35"/>
                    </a:lnTo>
                    <a:lnTo>
                      <a:pt x="45" y="35"/>
                    </a:lnTo>
                    <a:lnTo>
                      <a:pt x="45" y="35"/>
                    </a:lnTo>
                    <a:lnTo>
                      <a:pt x="54" y="24"/>
                    </a:lnTo>
                    <a:lnTo>
                      <a:pt x="73" y="22"/>
                    </a:lnTo>
                    <a:lnTo>
                      <a:pt x="82" y="27"/>
                    </a:lnTo>
                    <a:lnTo>
                      <a:pt x="82" y="27"/>
                    </a:lnTo>
                    <a:lnTo>
                      <a:pt x="83" y="27"/>
                    </a:lnTo>
                    <a:lnTo>
                      <a:pt x="89" y="25"/>
                    </a:lnTo>
                    <a:lnTo>
                      <a:pt x="89" y="25"/>
                    </a:lnTo>
                    <a:lnTo>
                      <a:pt x="89" y="25"/>
                    </a:lnTo>
                    <a:lnTo>
                      <a:pt x="93" y="11"/>
                    </a:lnTo>
                    <a:lnTo>
                      <a:pt x="93" y="10"/>
                    </a:lnTo>
                    <a:lnTo>
                      <a:pt x="93" y="10"/>
                    </a:lnTo>
                    <a:lnTo>
                      <a:pt x="81" y="1"/>
                    </a:lnTo>
                    <a:lnTo>
                      <a:pt x="81" y="1"/>
                    </a:lnTo>
                    <a:lnTo>
                      <a:pt x="81" y="1"/>
                    </a:lnTo>
                    <a:lnTo>
                      <a:pt x="46" y="6"/>
                    </a:lnTo>
                    <a:lnTo>
                      <a:pt x="33" y="0"/>
                    </a:lnTo>
                    <a:lnTo>
                      <a:pt x="33" y="0"/>
                    </a:lnTo>
                    <a:lnTo>
                      <a:pt x="3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0" name="Google Shape;1230;p14"/>
              <p:cNvSpPr/>
              <p:nvPr/>
            </p:nvSpPr>
            <p:spPr>
              <a:xfrm>
                <a:off x="3285" y="1388"/>
                <a:ext cx="93" cy="38"/>
              </a:xfrm>
              <a:custGeom>
                <a:rect b="b" l="l" r="r" t="t"/>
                <a:pathLst>
                  <a:path extrusionOk="0" h="38" w="93">
                    <a:moveTo>
                      <a:pt x="33" y="1"/>
                    </a:moveTo>
                    <a:lnTo>
                      <a:pt x="46" y="6"/>
                    </a:lnTo>
                    <a:lnTo>
                      <a:pt x="81" y="1"/>
                    </a:lnTo>
                    <a:lnTo>
                      <a:pt x="93" y="11"/>
                    </a:lnTo>
                    <a:lnTo>
                      <a:pt x="89" y="25"/>
                    </a:lnTo>
                    <a:lnTo>
                      <a:pt x="82" y="26"/>
                    </a:lnTo>
                    <a:lnTo>
                      <a:pt x="73" y="22"/>
                    </a:lnTo>
                    <a:lnTo>
                      <a:pt x="54" y="24"/>
                    </a:lnTo>
                    <a:lnTo>
                      <a:pt x="45" y="35"/>
                    </a:lnTo>
                    <a:lnTo>
                      <a:pt x="31" y="38"/>
                    </a:lnTo>
                    <a:lnTo>
                      <a:pt x="15" y="38"/>
                    </a:lnTo>
                    <a:lnTo>
                      <a:pt x="10" y="36"/>
                    </a:lnTo>
                    <a:lnTo>
                      <a:pt x="1" y="35"/>
                    </a:lnTo>
                    <a:lnTo>
                      <a:pt x="4" y="26"/>
                    </a:lnTo>
                    <a:lnTo>
                      <a:pt x="13" y="18"/>
                    </a:lnTo>
                    <a:lnTo>
                      <a:pt x="19" y="11"/>
                    </a:lnTo>
                    <a:lnTo>
                      <a:pt x="30" y="9"/>
                    </a:lnTo>
                    <a:lnTo>
                      <a:pt x="33" y="1"/>
                    </a:lnTo>
                    <a:moveTo>
                      <a:pt x="33" y="0"/>
                    </a:moveTo>
                    <a:lnTo>
                      <a:pt x="33" y="1"/>
                    </a:lnTo>
                    <a:lnTo>
                      <a:pt x="29" y="9"/>
                    </a:lnTo>
                    <a:lnTo>
                      <a:pt x="19" y="10"/>
                    </a:lnTo>
                    <a:lnTo>
                      <a:pt x="19" y="10"/>
                    </a:lnTo>
                    <a:lnTo>
                      <a:pt x="18" y="10"/>
                    </a:lnTo>
                    <a:lnTo>
                      <a:pt x="13" y="17"/>
                    </a:lnTo>
                    <a:lnTo>
                      <a:pt x="3" y="26"/>
                    </a:lnTo>
                    <a:lnTo>
                      <a:pt x="3" y="26"/>
                    </a:lnTo>
                    <a:lnTo>
                      <a:pt x="3" y="26"/>
                    </a:lnTo>
                    <a:lnTo>
                      <a:pt x="0" y="34"/>
                    </a:lnTo>
                    <a:lnTo>
                      <a:pt x="0" y="35"/>
                    </a:lnTo>
                    <a:lnTo>
                      <a:pt x="1" y="35"/>
                    </a:lnTo>
                    <a:lnTo>
                      <a:pt x="10" y="36"/>
                    </a:lnTo>
                    <a:lnTo>
                      <a:pt x="14" y="38"/>
                    </a:lnTo>
                    <a:lnTo>
                      <a:pt x="14" y="38"/>
                    </a:lnTo>
                    <a:lnTo>
                      <a:pt x="15" y="38"/>
                    </a:lnTo>
                    <a:lnTo>
                      <a:pt x="31" y="38"/>
                    </a:lnTo>
                    <a:lnTo>
                      <a:pt x="31" y="38"/>
                    </a:lnTo>
                    <a:lnTo>
                      <a:pt x="31" y="38"/>
                    </a:lnTo>
                    <a:lnTo>
                      <a:pt x="45" y="35"/>
                    </a:lnTo>
                    <a:lnTo>
                      <a:pt x="45" y="35"/>
                    </a:lnTo>
                    <a:lnTo>
                      <a:pt x="45" y="35"/>
                    </a:lnTo>
                    <a:lnTo>
                      <a:pt x="54" y="24"/>
                    </a:lnTo>
                    <a:lnTo>
                      <a:pt x="73" y="22"/>
                    </a:lnTo>
                    <a:lnTo>
                      <a:pt x="82" y="27"/>
                    </a:lnTo>
                    <a:lnTo>
                      <a:pt x="82" y="27"/>
                    </a:lnTo>
                    <a:lnTo>
                      <a:pt x="83" y="27"/>
                    </a:lnTo>
                    <a:lnTo>
                      <a:pt x="89" y="25"/>
                    </a:lnTo>
                    <a:lnTo>
                      <a:pt x="89" y="25"/>
                    </a:lnTo>
                    <a:lnTo>
                      <a:pt x="89" y="25"/>
                    </a:lnTo>
                    <a:lnTo>
                      <a:pt x="93" y="11"/>
                    </a:lnTo>
                    <a:lnTo>
                      <a:pt x="93" y="10"/>
                    </a:lnTo>
                    <a:lnTo>
                      <a:pt x="93" y="10"/>
                    </a:lnTo>
                    <a:lnTo>
                      <a:pt x="81" y="1"/>
                    </a:lnTo>
                    <a:lnTo>
                      <a:pt x="81" y="1"/>
                    </a:lnTo>
                    <a:lnTo>
                      <a:pt x="81" y="1"/>
                    </a:lnTo>
                    <a:lnTo>
                      <a:pt x="46" y="6"/>
                    </a:lnTo>
                    <a:lnTo>
                      <a:pt x="33" y="0"/>
                    </a:lnTo>
                    <a:lnTo>
                      <a:pt x="33" y="0"/>
                    </a:lnTo>
                    <a:lnTo>
                      <a:pt x="3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1" name="Google Shape;1231;p14"/>
              <p:cNvSpPr/>
              <p:nvPr/>
            </p:nvSpPr>
            <p:spPr>
              <a:xfrm>
                <a:off x="3269" y="1409"/>
                <a:ext cx="120" cy="72"/>
              </a:xfrm>
              <a:custGeom>
                <a:rect b="b" l="l" r="r" t="t"/>
                <a:pathLst>
                  <a:path extrusionOk="0" h="72" w="120">
                    <a:moveTo>
                      <a:pt x="21" y="69"/>
                    </a:moveTo>
                    <a:lnTo>
                      <a:pt x="13" y="54"/>
                    </a:lnTo>
                    <a:lnTo>
                      <a:pt x="4" y="52"/>
                    </a:lnTo>
                    <a:lnTo>
                      <a:pt x="0" y="46"/>
                    </a:lnTo>
                    <a:lnTo>
                      <a:pt x="4" y="39"/>
                    </a:lnTo>
                    <a:lnTo>
                      <a:pt x="3" y="29"/>
                    </a:lnTo>
                    <a:lnTo>
                      <a:pt x="12" y="25"/>
                    </a:lnTo>
                    <a:lnTo>
                      <a:pt x="10" y="12"/>
                    </a:lnTo>
                    <a:lnTo>
                      <a:pt x="17" y="13"/>
                    </a:lnTo>
                    <a:lnTo>
                      <a:pt x="26" y="15"/>
                    </a:lnTo>
                    <a:lnTo>
                      <a:pt x="31" y="17"/>
                    </a:lnTo>
                    <a:lnTo>
                      <a:pt x="47" y="17"/>
                    </a:lnTo>
                    <a:lnTo>
                      <a:pt x="61" y="13"/>
                    </a:lnTo>
                    <a:lnTo>
                      <a:pt x="70" y="3"/>
                    </a:lnTo>
                    <a:lnTo>
                      <a:pt x="89" y="0"/>
                    </a:lnTo>
                    <a:lnTo>
                      <a:pt x="98" y="5"/>
                    </a:lnTo>
                    <a:lnTo>
                      <a:pt x="105" y="4"/>
                    </a:lnTo>
                    <a:lnTo>
                      <a:pt x="120" y="16"/>
                    </a:lnTo>
                    <a:lnTo>
                      <a:pt x="106" y="25"/>
                    </a:lnTo>
                    <a:lnTo>
                      <a:pt x="92" y="39"/>
                    </a:lnTo>
                    <a:lnTo>
                      <a:pt x="87" y="59"/>
                    </a:lnTo>
                    <a:lnTo>
                      <a:pt x="73" y="62"/>
                    </a:lnTo>
                    <a:lnTo>
                      <a:pt x="68" y="62"/>
                    </a:lnTo>
                    <a:lnTo>
                      <a:pt x="49" y="67"/>
                    </a:lnTo>
                    <a:lnTo>
                      <a:pt x="46" y="72"/>
                    </a:lnTo>
                    <a:lnTo>
                      <a:pt x="21" y="6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2" name="Google Shape;1232;p14"/>
              <p:cNvSpPr/>
              <p:nvPr/>
            </p:nvSpPr>
            <p:spPr>
              <a:xfrm>
                <a:off x="3269" y="1409"/>
                <a:ext cx="120" cy="72"/>
              </a:xfrm>
              <a:custGeom>
                <a:rect b="b" l="l" r="r" t="t"/>
                <a:pathLst>
                  <a:path extrusionOk="0" h="72" w="120">
                    <a:moveTo>
                      <a:pt x="89" y="1"/>
                    </a:moveTo>
                    <a:lnTo>
                      <a:pt x="98" y="5"/>
                    </a:lnTo>
                    <a:lnTo>
                      <a:pt x="105" y="4"/>
                    </a:lnTo>
                    <a:lnTo>
                      <a:pt x="120" y="16"/>
                    </a:lnTo>
                    <a:lnTo>
                      <a:pt x="106" y="25"/>
                    </a:lnTo>
                    <a:lnTo>
                      <a:pt x="92" y="39"/>
                    </a:lnTo>
                    <a:lnTo>
                      <a:pt x="87" y="59"/>
                    </a:lnTo>
                    <a:lnTo>
                      <a:pt x="73" y="62"/>
                    </a:lnTo>
                    <a:lnTo>
                      <a:pt x="68" y="61"/>
                    </a:lnTo>
                    <a:lnTo>
                      <a:pt x="48" y="67"/>
                    </a:lnTo>
                    <a:lnTo>
                      <a:pt x="46" y="71"/>
                    </a:lnTo>
                    <a:lnTo>
                      <a:pt x="21" y="69"/>
                    </a:lnTo>
                    <a:lnTo>
                      <a:pt x="13" y="54"/>
                    </a:lnTo>
                    <a:lnTo>
                      <a:pt x="5" y="52"/>
                    </a:lnTo>
                    <a:lnTo>
                      <a:pt x="0" y="46"/>
                    </a:lnTo>
                    <a:lnTo>
                      <a:pt x="5" y="39"/>
                    </a:lnTo>
                    <a:lnTo>
                      <a:pt x="3" y="29"/>
                    </a:lnTo>
                    <a:lnTo>
                      <a:pt x="12" y="25"/>
                    </a:lnTo>
                    <a:lnTo>
                      <a:pt x="10" y="13"/>
                    </a:lnTo>
                    <a:lnTo>
                      <a:pt x="17" y="14"/>
                    </a:lnTo>
                    <a:lnTo>
                      <a:pt x="26" y="15"/>
                    </a:lnTo>
                    <a:lnTo>
                      <a:pt x="31" y="17"/>
                    </a:lnTo>
                    <a:lnTo>
                      <a:pt x="47" y="17"/>
                    </a:lnTo>
                    <a:lnTo>
                      <a:pt x="61" y="14"/>
                    </a:lnTo>
                    <a:lnTo>
                      <a:pt x="70" y="3"/>
                    </a:lnTo>
                    <a:lnTo>
                      <a:pt x="89" y="1"/>
                    </a:lnTo>
                    <a:close/>
                    <a:moveTo>
                      <a:pt x="90" y="0"/>
                    </a:moveTo>
                    <a:lnTo>
                      <a:pt x="89" y="0"/>
                    </a:lnTo>
                    <a:lnTo>
                      <a:pt x="70" y="3"/>
                    </a:lnTo>
                    <a:lnTo>
                      <a:pt x="69" y="3"/>
                    </a:lnTo>
                    <a:lnTo>
                      <a:pt x="69" y="3"/>
                    </a:lnTo>
                    <a:lnTo>
                      <a:pt x="60" y="13"/>
                    </a:lnTo>
                    <a:lnTo>
                      <a:pt x="47" y="17"/>
                    </a:lnTo>
                    <a:lnTo>
                      <a:pt x="31" y="17"/>
                    </a:lnTo>
                    <a:lnTo>
                      <a:pt x="26" y="14"/>
                    </a:lnTo>
                    <a:lnTo>
                      <a:pt x="26" y="14"/>
                    </a:lnTo>
                    <a:lnTo>
                      <a:pt x="26" y="14"/>
                    </a:lnTo>
                    <a:lnTo>
                      <a:pt x="17" y="13"/>
                    </a:lnTo>
                    <a:lnTo>
                      <a:pt x="10" y="12"/>
                    </a:lnTo>
                    <a:lnTo>
                      <a:pt x="10" y="12"/>
                    </a:lnTo>
                    <a:lnTo>
                      <a:pt x="10" y="13"/>
                    </a:lnTo>
                    <a:lnTo>
                      <a:pt x="12" y="24"/>
                    </a:lnTo>
                    <a:lnTo>
                      <a:pt x="3" y="29"/>
                    </a:lnTo>
                    <a:lnTo>
                      <a:pt x="3" y="29"/>
                    </a:lnTo>
                    <a:lnTo>
                      <a:pt x="3" y="29"/>
                    </a:lnTo>
                    <a:lnTo>
                      <a:pt x="4" y="39"/>
                    </a:lnTo>
                    <a:lnTo>
                      <a:pt x="0" y="46"/>
                    </a:lnTo>
                    <a:lnTo>
                      <a:pt x="0" y="46"/>
                    </a:lnTo>
                    <a:lnTo>
                      <a:pt x="0" y="46"/>
                    </a:lnTo>
                    <a:lnTo>
                      <a:pt x="4" y="52"/>
                    </a:lnTo>
                    <a:lnTo>
                      <a:pt x="4" y="52"/>
                    </a:lnTo>
                    <a:lnTo>
                      <a:pt x="4" y="52"/>
                    </a:lnTo>
                    <a:lnTo>
                      <a:pt x="13" y="54"/>
                    </a:lnTo>
                    <a:lnTo>
                      <a:pt x="21" y="69"/>
                    </a:lnTo>
                    <a:lnTo>
                      <a:pt x="21" y="69"/>
                    </a:lnTo>
                    <a:lnTo>
                      <a:pt x="21" y="69"/>
                    </a:lnTo>
                    <a:lnTo>
                      <a:pt x="46" y="72"/>
                    </a:lnTo>
                    <a:lnTo>
                      <a:pt x="46" y="72"/>
                    </a:lnTo>
                    <a:lnTo>
                      <a:pt x="46" y="72"/>
                    </a:lnTo>
                    <a:lnTo>
                      <a:pt x="49" y="67"/>
                    </a:lnTo>
                    <a:lnTo>
                      <a:pt x="68" y="62"/>
                    </a:lnTo>
                    <a:lnTo>
                      <a:pt x="73" y="62"/>
                    </a:lnTo>
                    <a:lnTo>
                      <a:pt x="73" y="62"/>
                    </a:lnTo>
                    <a:lnTo>
                      <a:pt x="73" y="62"/>
                    </a:lnTo>
                    <a:lnTo>
                      <a:pt x="87" y="59"/>
                    </a:lnTo>
                    <a:lnTo>
                      <a:pt x="87" y="59"/>
                    </a:lnTo>
                    <a:lnTo>
                      <a:pt x="87" y="59"/>
                    </a:lnTo>
                    <a:lnTo>
                      <a:pt x="93" y="39"/>
                    </a:lnTo>
                    <a:lnTo>
                      <a:pt x="106" y="25"/>
                    </a:lnTo>
                    <a:lnTo>
                      <a:pt x="120" y="17"/>
                    </a:lnTo>
                    <a:lnTo>
                      <a:pt x="120" y="16"/>
                    </a:lnTo>
                    <a:lnTo>
                      <a:pt x="120" y="16"/>
                    </a:lnTo>
                    <a:lnTo>
                      <a:pt x="105" y="3"/>
                    </a:lnTo>
                    <a:lnTo>
                      <a:pt x="105" y="3"/>
                    </a:lnTo>
                    <a:lnTo>
                      <a:pt x="104" y="3"/>
                    </a:lnTo>
                    <a:lnTo>
                      <a:pt x="98" y="5"/>
                    </a:lnTo>
                    <a:lnTo>
                      <a:pt x="90" y="0"/>
                    </a:lnTo>
                    <a:lnTo>
                      <a:pt x="90" y="0"/>
                    </a:lnTo>
                    <a:lnTo>
                      <a:pt x="9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3" name="Google Shape;1233;p14"/>
              <p:cNvSpPr/>
              <p:nvPr/>
            </p:nvSpPr>
            <p:spPr>
              <a:xfrm>
                <a:off x="3269" y="1409"/>
                <a:ext cx="120" cy="72"/>
              </a:xfrm>
              <a:custGeom>
                <a:rect b="b" l="l" r="r" t="t"/>
                <a:pathLst>
                  <a:path extrusionOk="0" h="72" w="120">
                    <a:moveTo>
                      <a:pt x="89" y="1"/>
                    </a:moveTo>
                    <a:lnTo>
                      <a:pt x="98" y="5"/>
                    </a:lnTo>
                    <a:lnTo>
                      <a:pt x="105" y="4"/>
                    </a:lnTo>
                    <a:lnTo>
                      <a:pt x="120" y="16"/>
                    </a:lnTo>
                    <a:lnTo>
                      <a:pt x="106" y="25"/>
                    </a:lnTo>
                    <a:lnTo>
                      <a:pt x="92" y="39"/>
                    </a:lnTo>
                    <a:lnTo>
                      <a:pt x="87" y="59"/>
                    </a:lnTo>
                    <a:lnTo>
                      <a:pt x="73" y="62"/>
                    </a:lnTo>
                    <a:lnTo>
                      <a:pt x="68" y="61"/>
                    </a:lnTo>
                    <a:lnTo>
                      <a:pt x="48" y="67"/>
                    </a:lnTo>
                    <a:lnTo>
                      <a:pt x="46" y="71"/>
                    </a:lnTo>
                    <a:lnTo>
                      <a:pt x="21" y="69"/>
                    </a:lnTo>
                    <a:lnTo>
                      <a:pt x="13" y="54"/>
                    </a:lnTo>
                    <a:lnTo>
                      <a:pt x="5" y="52"/>
                    </a:lnTo>
                    <a:lnTo>
                      <a:pt x="0" y="46"/>
                    </a:lnTo>
                    <a:lnTo>
                      <a:pt x="5" y="39"/>
                    </a:lnTo>
                    <a:lnTo>
                      <a:pt x="3" y="29"/>
                    </a:lnTo>
                    <a:lnTo>
                      <a:pt x="12" y="25"/>
                    </a:lnTo>
                    <a:lnTo>
                      <a:pt x="10" y="13"/>
                    </a:lnTo>
                    <a:lnTo>
                      <a:pt x="17" y="14"/>
                    </a:lnTo>
                    <a:lnTo>
                      <a:pt x="26" y="15"/>
                    </a:lnTo>
                    <a:lnTo>
                      <a:pt x="31" y="17"/>
                    </a:lnTo>
                    <a:lnTo>
                      <a:pt x="47" y="17"/>
                    </a:lnTo>
                    <a:lnTo>
                      <a:pt x="61" y="14"/>
                    </a:lnTo>
                    <a:lnTo>
                      <a:pt x="70" y="3"/>
                    </a:lnTo>
                    <a:lnTo>
                      <a:pt x="89" y="1"/>
                    </a:lnTo>
                    <a:moveTo>
                      <a:pt x="90" y="0"/>
                    </a:moveTo>
                    <a:lnTo>
                      <a:pt x="89" y="0"/>
                    </a:lnTo>
                    <a:lnTo>
                      <a:pt x="70" y="3"/>
                    </a:lnTo>
                    <a:lnTo>
                      <a:pt x="69" y="3"/>
                    </a:lnTo>
                    <a:lnTo>
                      <a:pt x="69" y="3"/>
                    </a:lnTo>
                    <a:lnTo>
                      <a:pt x="60" y="13"/>
                    </a:lnTo>
                    <a:lnTo>
                      <a:pt x="47" y="17"/>
                    </a:lnTo>
                    <a:lnTo>
                      <a:pt x="31" y="17"/>
                    </a:lnTo>
                    <a:lnTo>
                      <a:pt x="26" y="14"/>
                    </a:lnTo>
                    <a:lnTo>
                      <a:pt x="26" y="14"/>
                    </a:lnTo>
                    <a:lnTo>
                      <a:pt x="26" y="14"/>
                    </a:lnTo>
                    <a:lnTo>
                      <a:pt x="17" y="13"/>
                    </a:lnTo>
                    <a:lnTo>
                      <a:pt x="10" y="12"/>
                    </a:lnTo>
                    <a:lnTo>
                      <a:pt x="10" y="12"/>
                    </a:lnTo>
                    <a:lnTo>
                      <a:pt x="10" y="13"/>
                    </a:lnTo>
                    <a:lnTo>
                      <a:pt x="12" y="24"/>
                    </a:lnTo>
                    <a:lnTo>
                      <a:pt x="3" y="29"/>
                    </a:lnTo>
                    <a:lnTo>
                      <a:pt x="3" y="29"/>
                    </a:lnTo>
                    <a:lnTo>
                      <a:pt x="3" y="29"/>
                    </a:lnTo>
                    <a:lnTo>
                      <a:pt x="4" y="39"/>
                    </a:lnTo>
                    <a:lnTo>
                      <a:pt x="0" y="46"/>
                    </a:lnTo>
                    <a:lnTo>
                      <a:pt x="0" y="46"/>
                    </a:lnTo>
                    <a:lnTo>
                      <a:pt x="0" y="46"/>
                    </a:lnTo>
                    <a:lnTo>
                      <a:pt x="4" y="52"/>
                    </a:lnTo>
                    <a:lnTo>
                      <a:pt x="4" y="52"/>
                    </a:lnTo>
                    <a:lnTo>
                      <a:pt x="4" y="52"/>
                    </a:lnTo>
                    <a:lnTo>
                      <a:pt x="13" y="54"/>
                    </a:lnTo>
                    <a:lnTo>
                      <a:pt x="21" y="69"/>
                    </a:lnTo>
                    <a:lnTo>
                      <a:pt x="21" y="69"/>
                    </a:lnTo>
                    <a:lnTo>
                      <a:pt x="21" y="69"/>
                    </a:lnTo>
                    <a:lnTo>
                      <a:pt x="46" y="72"/>
                    </a:lnTo>
                    <a:lnTo>
                      <a:pt x="46" y="72"/>
                    </a:lnTo>
                    <a:lnTo>
                      <a:pt x="46" y="72"/>
                    </a:lnTo>
                    <a:lnTo>
                      <a:pt x="49" y="67"/>
                    </a:lnTo>
                    <a:lnTo>
                      <a:pt x="68" y="62"/>
                    </a:lnTo>
                    <a:lnTo>
                      <a:pt x="73" y="62"/>
                    </a:lnTo>
                    <a:lnTo>
                      <a:pt x="73" y="62"/>
                    </a:lnTo>
                    <a:lnTo>
                      <a:pt x="73" y="62"/>
                    </a:lnTo>
                    <a:lnTo>
                      <a:pt x="87" y="59"/>
                    </a:lnTo>
                    <a:lnTo>
                      <a:pt x="87" y="59"/>
                    </a:lnTo>
                    <a:lnTo>
                      <a:pt x="87" y="59"/>
                    </a:lnTo>
                    <a:lnTo>
                      <a:pt x="93" y="39"/>
                    </a:lnTo>
                    <a:lnTo>
                      <a:pt x="106" y="25"/>
                    </a:lnTo>
                    <a:lnTo>
                      <a:pt x="120" y="17"/>
                    </a:lnTo>
                    <a:lnTo>
                      <a:pt x="120" y="16"/>
                    </a:lnTo>
                    <a:lnTo>
                      <a:pt x="120" y="16"/>
                    </a:lnTo>
                    <a:lnTo>
                      <a:pt x="105" y="3"/>
                    </a:lnTo>
                    <a:lnTo>
                      <a:pt x="105" y="3"/>
                    </a:lnTo>
                    <a:lnTo>
                      <a:pt x="104" y="3"/>
                    </a:lnTo>
                    <a:lnTo>
                      <a:pt x="98" y="5"/>
                    </a:lnTo>
                    <a:lnTo>
                      <a:pt x="90" y="0"/>
                    </a:lnTo>
                    <a:lnTo>
                      <a:pt x="90" y="0"/>
                    </a:lnTo>
                    <a:lnTo>
                      <a:pt x="9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4" name="Google Shape;1234;p14"/>
              <p:cNvSpPr/>
              <p:nvPr/>
            </p:nvSpPr>
            <p:spPr>
              <a:xfrm>
                <a:off x="3198" y="1349"/>
                <a:ext cx="121" cy="74"/>
              </a:xfrm>
              <a:custGeom>
                <a:rect b="b" l="l" r="r" t="t"/>
                <a:pathLst>
                  <a:path extrusionOk="0" h="74" w="121">
                    <a:moveTo>
                      <a:pt x="81" y="73"/>
                    </a:moveTo>
                    <a:lnTo>
                      <a:pt x="74" y="72"/>
                    </a:lnTo>
                    <a:lnTo>
                      <a:pt x="70" y="62"/>
                    </a:lnTo>
                    <a:lnTo>
                      <a:pt x="54" y="56"/>
                    </a:lnTo>
                    <a:lnTo>
                      <a:pt x="29" y="60"/>
                    </a:lnTo>
                    <a:lnTo>
                      <a:pt x="3" y="40"/>
                    </a:lnTo>
                    <a:lnTo>
                      <a:pt x="0" y="23"/>
                    </a:lnTo>
                    <a:lnTo>
                      <a:pt x="27" y="8"/>
                    </a:lnTo>
                    <a:lnTo>
                      <a:pt x="32" y="1"/>
                    </a:lnTo>
                    <a:lnTo>
                      <a:pt x="50" y="0"/>
                    </a:lnTo>
                    <a:lnTo>
                      <a:pt x="61" y="3"/>
                    </a:lnTo>
                    <a:lnTo>
                      <a:pt x="71" y="18"/>
                    </a:lnTo>
                    <a:lnTo>
                      <a:pt x="84" y="17"/>
                    </a:lnTo>
                    <a:lnTo>
                      <a:pt x="111" y="39"/>
                    </a:lnTo>
                    <a:lnTo>
                      <a:pt x="121" y="40"/>
                    </a:lnTo>
                    <a:lnTo>
                      <a:pt x="117" y="48"/>
                    </a:lnTo>
                    <a:lnTo>
                      <a:pt x="106" y="50"/>
                    </a:lnTo>
                    <a:lnTo>
                      <a:pt x="100" y="57"/>
                    </a:lnTo>
                    <a:lnTo>
                      <a:pt x="91" y="65"/>
                    </a:lnTo>
                    <a:lnTo>
                      <a:pt x="88" y="74"/>
                    </a:lnTo>
                    <a:lnTo>
                      <a:pt x="81" y="7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5" name="Google Shape;1235;p14"/>
              <p:cNvSpPr/>
              <p:nvPr/>
            </p:nvSpPr>
            <p:spPr>
              <a:xfrm>
                <a:off x="3198" y="1349"/>
                <a:ext cx="121" cy="74"/>
              </a:xfrm>
              <a:custGeom>
                <a:rect b="b" l="l" r="r" t="t"/>
                <a:pathLst>
                  <a:path extrusionOk="0" h="74" w="121">
                    <a:moveTo>
                      <a:pt x="50" y="0"/>
                    </a:moveTo>
                    <a:lnTo>
                      <a:pt x="61" y="3"/>
                    </a:lnTo>
                    <a:lnTo>
                      <a:pt x="71" y="19"/>
                    </a:lnTo>
                    <a:lnTo>
                      <a:pt x="84" y="17"/>
                    </a:lnTo>
                    <a:lnTo>
                      <a:pt x="110" y="40"/>
                    </a:lnTo>
                    <a:lnTo>
                      <a:pt x="120" y="40"/>
                    </a:lnTo>
                    <a:lnTo>
                      <a:pt x="117" y="48"/>
                    </a:lnTo>
                    <a:lnTo>
                      <a:pt x="106" y="50"/>
                    </a:lnTo>
                    <a:lnTo>
                      <a:pt x="100" y="57"/>
                    </a:lnTo>
                    <a:lnTo>
                      <a:pt x="91" y="65"/>
                    </a:lnTo>
                    <a:lnTo>
                      <a:pt x="88" y="74"/>
                    </a:lnTo>
                    <a:lnTo>
                      <a:pt x="81" y="73"/>
                    </a:lnTo>
                    <a:lnTo>
                      <a:pt x="74" y="72"/>
                    </a:lnTo>
                    <a:lnTo>
                      <a:pt x="70" y="62"/>
                    </a:lnTo>
                    <a:lnTo>
                      <a:pt x="54" y="55"/>
                    </a:lnTo>
                    <a:lnTo>
                      <a:pt x="29" y="59"/>
                    </a:lnTo>
                    <a:lnTo>
                      <a:pt x="3" y="40"/>
                    </a:lnTo>
                    <a:lnTo>
                      <a:pt x="0" y="23"/>
                    </a:lnTo>
                    <a:lnTo>
                      <a:pt x="27" y="9"/>
                    </a:lnTo>
                    <a:lnTo>
                      <a:pt x="32" y="1"/>
                    </a:lnTo>
                    <a:lnTo>
                      <a:pt x="50" y="0"/>
                    </a:lnTo>
                    <a:close/>
                    <a:moveTo>
                      <a:pt x="50" y="0"/>
                    </a:moveTo>
                    <a:lnTo>
                      <a:pt x="50" y="0"/>
                    </a:lnTo>
                    <a:lnTo>
                      <a:pt x="32" y="1"/>
                    </a:lnTo>
                    <a:lnTo>
                      <a:pt x="32" y="1"/>
                    </a:lnTo>
                    <a:lnTo>
                      <a:pt x="32" y="1"/>
                    </a:lnTo>
                    <a:lnTo>
                      <a:pt x="27" y="8"/>
                    </a:lnTo>
                    <a:lnTo>
                      <a:pt x="0" y="22"/>
                    </a:lnTo>
                    <a:lnTo>
                      <a:pt x="0" y="22"/>
                    </a:lnTo>
                    <a:lnTo>
                      <a:pt x="0" y="23"/>
                    </a:lnTo>
                    <a:lnTo>
                      <a:pt x="3" y="40"/>
                    </a:lnTo>
                    <a:lnTo>
                      <a:pt x="3" y="40"/>
                    </a:lnTo>
                    <a:lnTo>
                      <a:pt x="3" y="40"/>
                    </a:lnTo>
                    <a:lnTo>
                      <a:pt x="29" y="60"/>
                    </a:lnTo>
                    <a:lnTo>
                      <a:pt x="29" y="60"/>
                    </a:lnTo>
                    <a:lnTo>
                      <a:pt x="29" y="60"/>
                    </a:lnTo>
                    <a:lnTo>
                      <a:pt x="54" y="56"/>
                    </a:lnTo>
                    <a:lnTo>
                      <a:pt x="70" y="62"/>
                    </a:lnTo>
                    <a:lnTo>
                      <a:pt x="74" y="72"/>
                    </a:lnTo>
                    <a:lnTo>
                      <a:pt x="74" y="73"/>
                    </a:lnTo>
                    <a:lnTo>
                      <a:pt x="74" y="73"/>
                    </a:lnTo>
                    <a:lnTo>
                      <a:pt x="81" y="73"/>
                    </a:lnTo>
                    <a:lnTo>
                      <a:pt x="88" y="74"/>
                    </a:lnTo>
                    <a:lnTo>
                      <a:pt x="88" y="74"/>
                    </a:lnTo>
                    <a:lnTo>
                      <a:pt x="88" y="74"/>
                    </a:lnTo>
                    <a:lnTo>
                      <a:pt x="91" y="65"/>
                    </a:lnTo>
                    <a:lnTo>
                      <a:pt x="100" y="57"/>
                    </a:lnTo>
                    <a:lnTo>
                      <a:pt x="100" y="57"/>
                    </a:lnTo>
                    <a:lnTo>
                      <a:pt x="100" y="57"/>
                    </a:lnTo>
                    <a:lnTo>
                      <a:pt x="106" y="50"/>
                    </a:lnTo>
                    <a:lnTo>
                      <a:pt x="117" y="49"/>
                    </a:lnTo>
                    <a:lnTo>
                      <a:pt x="117" y="49"/>
                    </a:lnTo>
                    <a:lnTo>
                      <a:pt x="117" y="48"/>
                    </a:lnTo>
                    <a:lnTo>
                      <a:pt x="121" y="40"/>
                    </a:lnTo>
                    <a:lnTo>
                      <a:pt x="121" y="39"/>
                    </a:lnTo>
                    <a:lnTo>
                      <a:pt x="120" y="39"/>
                    </a:lnTo>
                    <a:lnTo>
                      <a:pt x="111" y="39"/>
                    </a:lnTo>
                    <a:lnTo>
                      <a:pt x="84" y="17"/>
                    </a:lnTo>
                    <a:lnTo>
                      <a:pt x="84" y="16"/>
                    </a:lnTo>
                    <a:lnTo>
                      <a:pt x="84" y="17"/>
                    </a:lnTo>
                    <a:lnTo>
                      <a:pt x="72" y="18"/>
                    </a:lnTo>
                    <a:lnTo>
                      <a:pt x="61" y="3"/>
                    </a:lnTo>
                    <a:lnTo>
                      <a:pt x="61" y="2"/>
                    </a:lnTo>
                    <a:lnTo>
                      <a:pt x="61" y="2"/>
                    </a:lnTo>
                    <a:lnTo>
                      <a:pt x="50" y="0"/>
                    </a:lnTo>
                    <a:lnTo>
                      <a:pt x="50" y="0"/>
                    </a:lnTo>
                    <a:lnTo>
                      <a:pt x="5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6" name="Google Shape;1236;p14"/>
              <p:cNvSpPr/>
              <p:nvPr/>
            </p:nvSpPr>
            <p:spPr>
              <a:xfrm>
                <a:off x="3198" y="1349"/>
                <a:ext cx="121" cy="74"/>
              </a:xfrm>
              <a:custGeom>
                <a:rect b="b" l="l" r="r" t="t"/>
                <a:pathLst>
                  <a:path extrusionOk="0" h="74" w="121">
                    <a:moveTo>
                      <a:pt x="50" y="0"/>
                    </a:moveTo>
                    <a:lnTo>
                      <a:pt x="61" y="3"/>
                    </a:lnTo>
                    <a:lnTo>
                      <a:pt x="71" y="19"/>
                    </a:lnTo>
                    <a:lnTo>
                      <a:pt x="84" y="17"/>
                    </a:lnTo>
                    <a:lnTo>
                      <a:pt x="110" y="40"/>
                    </a:lnTo>
                    <a:lnTo>
                      <a:pt x="120" y="40"/>
                    </a:lnTo>
                    <a:lnTo>
                      <a:pt x="117" y="48"/>
                    </a:lnTo>
                    <a:lnTo>
                      <a:pt x="106" y="50"/>
                    </a:lnTo>
                    <a:lnTo>
                      <a:pt x="100" y="57"/>
                    </a:lnTo>
                    <a:lnTo>
                      <a:pt x="91" y="65"/>
                    </a:lnTo>
                    <a:lnTo>
                      <a:pt x="88" y="74"/>
                    </a:lnTo>
                    <a:lnTo>
                      <a:pt x="81" y="73"/>
                    </a:lnTo>
                    <a:lnTo>
                      <a:pt x="74" y="72"/>
                    </a:lnTo>
                    <a:lnTo>
                      <a:pt x="70" y="62"/>
                    </a:lnTo>
                    <a:lnTo>
                      <a:pt x="54" y="55"/>
                    </a:lnTo>
                    <a:lnTo>
                      <a:pt x="29" y="59"/>
                    </a:lnTo>
                    <a:lnTo>
                      <a:pt x="3" y="40"/>
                    </a:lnTo>
                    <a:lnTo>
                      <a:pt x="0" y="23"/>
                    </a:lnTo>
                    <a:lnTo>
                      <a:pt x="27" y="9"/>
                    </a:lnTo>
                    <a:lnTo>
                      <a:pt x="32" y="1"/>
                    </a:lnTo>
                    <a:lnTo>
                      <a:pt x="50" y="0"/>
                    </a:lnTo>
                    <a:moveTo>
                      <a:pt x="50" y="0"/>
                    </a:moveTo>
                    <a:lnTo>
                      <a:pt x="50" y="0"/>
                    </a:lnTo>
                    <a:lnTo>
                      <a:pt x="32" y="1"/>
                    </a:lnTo>
                    <a:lnTo>
                      <a:pt x="32" y="1"/>
                    </a:lnTo>
                    <a:lnTo>
                      <a:pt x="32" y="1"/>
                    </a:lnTo>
                    <a:lnTo>
                      <a:pt x="27" y="8"/>
                    </a:lnTo>
                    <a:lnTo>
                      <a:pt x="0" y="22"/>
                    </a:lnTo>
                    <a:lnTo>
                      <a:pt x="0" y="22"/>
                    </a:lnTo>
                    <a:lnTo>
                      <a:pt x="0" y="23"/>
                    </a:lnTo>
                    <a:lnTo>
                      <a:pt x="3" y="40"/>
                    </a:lnTo>
                    <a:lnTo>
                      <a:pt x="3" y="40"/>
                    </a:lnTo>
                    <a:lnTo>
                      <a:pt x="3" y="40"/>
                    </a:lnTo>
                    <a:lnTo>
                      <a:pt x="29" y="60"/>
                    </a:lnTo>
                    <a:lnTo>
                      <a:pt x="29" y="60"/>
                    </a:lnTo>
                    <a:lnTo>
                      <a:pt x="29" y="60"/>
                    </a:lnTo>
                    <a:lnTo>
                      <a:pt x="54" y="56"/>
                    </a:lnTo>
                    <a:lnTo>
                      <a:pt x="70" y="62"/>
                    </a:lnTo>
                    <a:lnTo>
                      <a:pt x="74" y="72"/>
                    </a:lnTo>
                    <a:lnTo>
                      <a:pt x="74" y="73"/>
                    </a:lnTo>
                    <a:lnTo>
                      <a:pt x="74" y="73"/>
                    </a:lnTo>
                    <a:lnTo>
                      <a:pt x="81" y="73"/>
                    </a:lnTo>
                    <a:lnTo>
                      <a:pt x="88" y="74"/>
                    </a:lnTo>
                    <a:lnTo>
                      <a:pt x="88" y="74"/>
                    </a:lnTo>
                    <a:lnTo>
                      <a:pt x="88" y="74"/>
                    </a:lnTo>
                    <a:lnTo>
                      <a:pt x="91" y="65"/>
                    </a:lnTo>
                    <a:lnTo>
                      <a:pt x="100" y="57"/>
                    </a:lnTo>
                    <a:lnTo>
                      <a:pt x="100" y="57"/>
                    </a:lnTo>
                    <a:lnTo>
                      <a:pt x="100" y="57"/>
                    </a:lnTo>
                    <a:lnTo>
                      <a:pt x="106" y="50"/>
                    </a:lnTo>
                    <a:lnTo>
                      <a:pt x="117" y="49"/>
                    </a:lnTo>
                    <a:lnTo>
                      <a:pt x="117" y="49"/>
                    </a:lnTo>
                    <a:lnTo>
                      <a:pt x="117" y="48"/>
                    </a:lnTo>
                    <a:lnTo>
                      <a:pt x="121" y="40"/>
                    </a:lnTo>
                    <a:lnTo>
                      <a:pt x="121" y="39"/>
                    </a:lnTo>
                    <a:lnTo>
                      <a:pt x="120" y="39"/>
                    </a:lnTo>
                    <a:lnTo>
                      <a:pt x="111" y="39"/>
                    </a:lnTo>
                    <a:lnTo>
                      <a:pt x="84" y="17"/>
                    </a:lnTo>
                    <a:lnTo>
                      <a:pt x="84" y="16"/>
                    </a:lnTo>
                    <a:lnTo>
                      <a:pt x="84" y="17"/>
                    </a:lnTo>
                    <a:lnTo>
                      <a:pt x="72" y="18"/>
                    </a:lnTo>
                    <a:lnTo>
                      <a:pt x="61" y="3"/>
                    </a:lnTo>
                    <a:lnTo>
                      <a:pt x="61" y="2"/>
                    </a:lnTo>
                    <a:lnTo>
                      <a:pt x="61" y="2"/>
                    </a:lnTo>
                    <a:lnTo>
                      <a:pt x="50" y="0"/>
                    </a:lnTo>
                    <a:lnTo>
                      <a:pt x="50" y="0"/>
                    </a:lnTo>
                    <a:lnTo>
                      <a:pt x="5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7" name="Google Shape;1237;p14"/>
              <p:cNvSpPr/>
              <p:nvPr/>
            </p:nvSpPr>
            <p:spPr>
              <a:xfrm>
                <a:off x="3959" y="1886"/>
                <a:ext cx="13" cy="13"/>
              </a:xfrm>
              <a:custGeom>
                <a:rect b="b" l="l" r="r" t="t"/>
                <a:pathLst>
                  <a:path extrusionOk="0" h="13" w="13">
                    <a:moveTo>
                      <a:pt x="0" y="7"/>
                    </a:moveTo>
                    <a:lnTo>
                      <a:pt x="5" y="1"/>
                    </a:lnTo>
                    <a:lnTo>
                      <a:pt x="10" y="0"/>
                    </a:lnTo>
                    <a:lnTo>
                      <a:pt x="13" y="2"/>
                    </a:lnTo>
                    <a:lnTo>
                      <a:pt x="11" y="13"/>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8" name="Google Shape;1238;p14"/>
              <p:cNvSpPr/>
              <p:nvPr/>
            </p:nvSpPr>
            <p:spPr>
              <a:xfrm>
                <a:off x="3959" y="1886"/>
                <a:ext cx="13" cy="13"/>
              </a:xfrm>
              <a:custGeom>
                <a:rect b="b" l="l" r="r" t="t"/>
                <a:pathLst>
                  <a:path extrusionOk="0" h="13" w="13">
                    <a:moveTo>
                      <a:pt x="10" y="0"/>
                    </a:moveTo>
                    <a:lnTo>
                      <a:pt x="13" y="3"/>
                    </a:lnTo>
                    <a:lnTo>
                      <a:pt x="11" y="13"/>
                    </a:lnTo>
                    <a:lnTo>
                      <a:pt x="0" y="7"/>
                    </a:lnTo>
                    <a:lnTo>
                      <a:pt x="6" y="1"/>
                    </a:lnTo>
                    <a:lnTo>
                      <a:pt x="10" y="0"/>
                    </a:lnTo>
                    <a:close/>
                    <a:moveTo>
                      <a:pt x="10" y="0"/>
                    </a:moveTo>
                    <a:lnTo>
                      <a:pt x="9" y="0"/>
                    </a:lnTo>
                    <a:lnTo>
                      <a:pt x="5" y="1"/>
                    </a:lnTo>
                    <a:lnTo>
                      <a:pt x="5" y="1"/>
                    </a:lnTo>
                    <a:lnTo>
                      <a:pt x="5" y="1"/>
                    </a:lnTo>
                    <a:lnTo>
                      <a:pt x="0" y="6"/>
                    </a:lnTo>
                    <a:lnTo>
                      <a:pt x="0" y="7"/>
                    </a:lnTo>
                    <a:lnTo>
                      <a:pt x="0" y="7"/>
                    </a:lnTo>
                    <a:lnTo>
                      <a:pt x="11" y="13"/>
                    </a:lnTo>
                    <a:lnTo>
                      <a:pt x="11" y="13"/>
                    </a:lnTo>
                    <a:lnTo>
                      <a:pt x="11" y="13"/>
                    </a:lnTo>
                    <a:lnTo>
                      <a:pt x="13" y="3"/>
                    </a:lnTo>
                    <a:lnTo>
                      <a:pt x="13" y="2"/>
                    </a:lnTo>
                    <a:lnTo>
                      <a:pt x="13" y="2"/>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9" name="Google Shape;1239;p14"/>
              <p:cNvSpPr/>
              <p:nvPr/>
            </p:nvSpPr>
            <p:spPr>
              <a:xfrm>
                <a:off x="3959" y="1886"/>
                <a:ext cx="13" cy="13"/>
              </a:xfrm>
              <a:custGeom>
                <a:rect b="b" l="l" r="r" t="t"/>
                <a:pathLst>
                  <a:path extrusionOk="0" h="13" w="13">
                    <a:moveTo>
                      <a:pt x="10" y="0"/>
                    </a:moveTo>
                    <a:lnTo>
                      <a:pt x="13" y="3"/>
                    </a:lnTo>
                    <a:lnTo>
                      <a:pt x="11" y="13"/>
                    </a:lnTo>
                    <a:lnTo>
                      <a:pt x="0" y="7"/>
                    </a:lnTo>
                    <a:lnTo>
                      <a:pt x="6" y="1"/>
                    </a:lnTo>
                    <a:lnTo>
                      <a:pt x="10" y="0"/>
                    </a:lnTo>
                    <a:moveTo>
                      <a:pt x="10" y="0"/>
                    </a:moveTo>
                    <a:lnTo>
                      <a:pt x="9" y="0"/>
                    </a:lnTo>
                    <a:lnTo>
                      <a:pt x="5" y="1"/>
                    </a:lnTo>
                    <a:lnTo>
                      <a:pt x="5" y="1"/>
                    </a:lnTo>
                    <a:lnTo>
                      <a:pt x="5" y="1"/>
                    </a:lnTo>
                    <a:lnTo>
                      <a:pt x="0" y="6"/>
                    </a:lnTo>
                    <a:lnTo>
                      <a:pt x="0" y="7"/>
                    </a:lnTo>
                    <a:lnTo>
                      <a:pt x="0" y="7"/>
                    </a:lnTo>
                    <a:lnTo>
                      <a:pt x="11" y="13"/>
                    </a:lnTo>
                    <a:lnTo>
                      <a:pt x="11" y="13"/>
                    </a:lnTo>
                    <a:lnTo>
                      <a:pt x="11" y="13"/>
                    </a:lnTo>
                    <a:lnTo>
                      <a:pt x="13" y="3"/>
                    </a:lnTo>
                    <a:lnTo>
                      <a:pt x="13" y="2"/>
                    </a:lnTo>
                    <a:lnTo>
                      <a:pt x="13" y="2"/>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0" name="Google Shape;1240;p14"/>
              <p:cNvSpPr/>
              <p:nvPr/>
            </p:nvSpPr>
            <p:spPr>
              <a:xfrm>
                <a:off x="3887" y="1892"/>
                <a:ext cx="83" cy="58"/>
              </a:xfrm>
              <a:custGeom>
                <a:rect b="b" l="l" r="r" t="t"/>
                <a:pathLst>
                  <a:path extrusionOk="0" h="58" w="83">
                    <a:moveTo>
                      <a:pt x="12" y="52"/>
                    </a:moveTo>
                    <a:lnTo>
                      <a:pt x="0" y="40"/>
                    </a:lnTo>
                    <a:lnTo>
                      <a:pt x="3" y="33"/>
                    </a:lnTo>
                    <a:lnTo>
                      <a:pt x="14" y="34"/>
                    </a:lnTo>
                    <a:lnTo>
                      <a:pt x="23" y="34"/>
                    </a:lnTo>
                    <a:lnTo>
                      <a:pt x="38" y="32"/>
                    </a:lnTo>
                    <a:lnTo>
                      <a:pt x="46" y="22"/>
                    </a:lnTo>
                    <a:lnTo>
                      <a:pt x="64" y="10"/>
                    </a:lnTo>
                    <a:lnTo>
                      <a:pt x="72" y="0"/>
                    </a:lnTo>
                    <a:lnTo>
                      <a:pt x="83" y="7"/>
                    </a:lnTo>
                    <a:lnTo>
                      <a:pt x="82" y="14"/>
                    </a:lnTo>
                    <a:lnTo>
                      <a:pt x="71" y="14"/>
                    </a:lnTo>
                    <a:lnTo>
                      <a:pt x="76" y="29"/>
                    </a:lnTo>
                    <a:lnTo>
                      <a:pt x="60" y="44"/>
                    </a:lnTo>
                    <a:lnTo>
                      <a:pt x="59" y="58"/>
                    </a:lnTo>
                    <a:lnTo>
                      <a:pt x="12" y="5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1" name="Google Shape;1241;p14"/>
              <p:cNvSpPr/>
              <p:nvPr/>
            </p:nvSpPr>
            <p:spPr>
              <a:xfrm>
                <a:off x="3886" y="1892"/>
                <a:ext cx="84" cy="59"/>
              </a:xfrm>
              <a:custGeom>
                <a:rect b="b" l="l" r="r" t="t"/>
                <a:pathLst>
                  <a:path extrusionOk="0" h="59" w="84">
                    <a:moveTo>
                      <a:pt x="73" y="1"/>
                    </a:moveTo>
                    <a:lnTo>
                      <a:pt x="84" y="7"/>
                    </a:lnTo>
                    <a:lnTo>
                      <a:pt x="83" y="13"/>
                    </a:lnTo>
                    <a:lnTo>
                      <a:pt x="72" y="14"/>
                    </a:lnTo>
                    <a:lnTo>
                      <a:pt x="77" y="28"/>
                    </a:lnTo>
                    <a:lnTo>
                      <a:pt x="61" y="44"/>
                    </a:lnTo>
                    <a:lnTo>
                      <a:pt x="60" y="58"/>
                    </a:lnTo>
                    <a:lnTo>
                      <a:pt x="13" y="51"/>
                    </a:lnTo>
                    <a:lnTo>
                      <a:pt x="1" y="40"/>
                    </a:lnTo>
                    <a:lnTo>
                      <a:pt x="4" y="33"/>
                    </a:lnTo>
                    <a:lnTo>
                      <a:pt x="15" y="35"/>
                    </a:lnTo>
                    <a:lnTo>
                      <a:pt x="24" y="35"/>
                    </a:lnTo>
                    <a:lnTo>
                      <a:pt x="39" y="32"/>
                    </a:lnTo>
                    <a:lnTo>
                      <a:pt x="47" y="22"/>
                    </a:lnTo>
                    <a:lnTo>
                      <a:pt x="65" y="10"/>
                    </a:lnTo>
                    <a:lnTo>
                      <a:pt x="73" y="1"/>
                    </a:lnTo>
                    <a:close/>
                    <a:moveTo>
                      <a:pt x="73" y="0"/>
                    </a:moveTo>
                    <a:lnTo>
                      <a:pt x="73" y="0"/>
                    </a:lnTo>
                    <a:lnTo>
                      <a:pt x="65" y="9"/>
                    </a:lnTo>
                    <a:lnTo>
                      <a:pt x="47" y="22"/>
                    </a:lnTo>
                    <a:lnTo>
                      <a:pt x="47" y="22"/>
                    </a:lnTo>
                    <a:lnTo>
                      <a:pt x="47" y="22"/>
                    </a:lnTo>
                    <a:lnTo>
                      <a:pt x="39" y="32"/>
                    </a:lnTo>
                    <a:lnTo>
                      <a:pt x="24" y="34"/>
                    </a:lnTo>
                    <a:lnTo>
                      <a:pt x="15" y="34"/>
                    </a:lnTo>
                    <a:lnTo>
                      <a:pt x="4" y="32"/>
                    </a:lnTo>
                    <a:lnTo>
                      <a:pt x="4" y="32"/>
                    </a:lnTo>
                    <a:lnTo>
                      <a:pt x="3" y="33"/>
                    </a:lnTo>
                    <a:lnTo>
                      <a:pt x="1" y="40"/>
                    </a:lnTo>
                    <a:lnTo>
                      <a:pt x="0" y="40"/>
                    </a:lnTo>
                    <a:lnTo>
                      <a:pt x="1" y="40"/>
                    </a:lnTo>
                    <a:lnTo>
                      <a:pt x="13" y="52"/>
                    </a:lnTo>
                    <a:lnTo>
                      <a:pt x="13" y="52"/>
                    </a:lnTo>
                    <a:lnTo>
                      <a:pt x="13" y="52"/>
                    </a:lnTo>
                    <a:lnTo>
                      <a:pt x="60" y="59"/>
                    </a:lnTo>
                    <a:lnTo>
                      <a:pt x="60" y="59"/>
                    </a:lnTo>
                    <a:lnTo>
                      <a:pt x="60" y="58"/>
                    </a:lnTo>
                    <a:lnTo>
                      <a:pt x="61" y="44"/>
                    </a:lnTo>
                    <a:lnTo>
                      <a:pt x="77" y="29"/>
                    </a:lnTo>
                    <a:lnTo>
                      <a:pt x="77" y="29"/>
                    </a:lnTo>
                    <a:lnTo>
                      <a:pt x="77" y="28"/>
                    </a:lnTo>
                    <a:lnTo>
                      <a:pt x="73" y="14"/>
                    </a:lnTo>
                    <a:lnTo>
                      <a:pt x="83" y="14"/>
                    </a:lnTo>
                    <a:lnTo>
                      <a:pt x="83" y="14"/>
                    </a:lnTo>
                    <a:lnTo>
                      <a:pt x="83" y="13"/>
                    </a:lnTo>
                    <a:lnTo>
                      <a:pt x="84" y="7"/>
                    </a:lnTo>
                    <a:lnTo>
                      <a:pt x="84" y="7"/>
                    </a:lnTo>
                    <a:lnTo>
                      <a:pt x="84" y="7"/>
                    </a:lnTo>
                    <a:lnTo>
                      <a:pt x="74" y="0"/>
                    </a:lnTo>
                    <a:lnTo>
                      <a:pt x="73" y="0"/>
                    </a:lnTo>
                    <a:lnTo>
                      <a:pt x="7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2" name="Google Shape;1242;p14"/>
              <p:cNvSpPr/>
              <p:nvPr/>
            </p:nvSpPr>
            <p:spPr>
              <a:xfrm>
                <a:off x="3886" y="1892"/>
                <a:ext cx="84" cy="59"/>
              </a:xfrm>
              <a:custGeom>
                <a:rect b="b" l="l" r="r" t="t"/>
                <a:pathLst>
                  <a:path extrusionOk="0" h="59" w="84">
                    <a:moveTo>
                      <a:pt x="73" y="1"/>
                    </a:moveTo>
                    <a:lnTo>
                      <a:pt x="84" y="7"/>
                    </a:lnTo>
                    <a:lnTo>
                      <a:pt x="83" y="13"/>
                    </a:lnTo>
                    <a:lnTo>
                      <a:pt x="72" y="14"/>
                    </a:lnTo>
                    <a:lnTo>
                      <a:pt x="77" y="28"/>
                    </a:lnTo>
                    <a:lnTo>
                      <a:pt x="61" y="44"/>
                    </a:lnTo>
                    <a:lnTo>
                      <a:pt x="60" y="58"/>
                    </a:lnTo>
                    <a:lnTo>
                      <a:pt x="13" y="51"/>
                    </a:lnTo>
                    <a:lnTo>
                      <a:pt x="1" y="40"/>
                    </a:lnTo>
                    <a:lnTo>
                      <a:pt x="4" y="33"/>
                    </a:lnTo>
                    <a:lnTo>
                      <a:pt x="15" y="35"/>
                    </a:lnTo>
                    <a:lnTo>
                      <a:pt x="24" y="35"/>
                    </a:lnTo>
                    <a:lnTo>
                      <a:pt x="39" y="32"/>
                    </a:lnTo>
                    <a:lnTo>
                      <a:pt x="47" y="22"/>
                    </a:lnTo>
                    <a:lnTo>
                      <a:pt x="65" y="10"/>
                    </a:lnTo>
                    <a:lnTo>
                      <a:pt x="73" y="1"/>
                    </a:lnTo>
                    <a:moveTo>
                      <a:pt x="73" y="0"/>
                    </a:moveTo>
                    <a:lnTo>
                      <a:pt x="73" y="0"/>
                    </a:lnTo>
                    <a:lnTo>
                      <a:pt x="65" y="9"/>
                    </a:lnTo>
                    <a:lnTo>
                      <a:pt x="47" y="22"/>
                    </a:lnTo>
                    <a:lnTo>
                      <a:pt x="47" y="22"/>
                    </a:lnTo>
                    <a:lnTo>
                      <a:pt x="47" y="22"/>
                    </a:lnTo>
                    <a:lnTo>
                      <a:pt x="39" y="32"/>
                    </a:lnTo>
                    <a:lnTo>
                      <a:pt x="24" y="34"/>
                    </a:lnTo>
                    <a:lnTo>
                      <a:pt x="15" y="34"/>
                    </a:lnTo>
                    <a:lnTo>
                      <a:pt x="4" y="32"/>
                    </a:lnTo>
                    <a:lnTo>
                      <a:pt x="4" y="32"/>
                    </a:lnTo>
                    <a:lnTo>
                      <a:pt x="3" y="33"/>
                    </a:lnTo>
                    <a:lnTo>
                      <a:pt x="1" y="40"/>
                    </a:lnTo>
                    <a:lnTo>
                      <a:pt x="0" y="40"/>
                    </a:lnTo>
                    <a:lnTo>
                      <a:pt x="1" y="40"/>
                    </a:lnTo>
                    <a:lnTo>
                      <a:pt x="13" y="52"/>
                    </a:lnTo>
                    <a:lnTo>
                      <a:pt x="13" y="52"/>
                    </a:lnTo>
                    <a:lnTo>
                      <a:pt x="13" y="52"/>
                    </a:lnTo>
                    <a:lnTo>
                      <a:pt x="60" y="59"/>
                    </a:lnTo>
                    <a:lnTo>
                      <a:pt x="60" y="59"/>
                    </a:lnTo>
                    <a:lnTo>
                      <a:pt x="60" y="58"/>
                    </a:lnTo>
                    <a:lnTo>
                      <a:pt x="61" y="44"/>
                    </a:lnTo>
                    <a:lnTo>
                      <a:pt x="77" y="29"/>
                    </a:lnTo>
                    <a:lnTo>
                      <a:pt x="77" y="29"/>
                    </a:lnTo>
                    <a:lnTo>
                      <a:pt x="77" y="28"/>
                    </a:lnTo>
                    <a:lnTo>
                      <a:pt x="73" y="14"/>
                    </a:lnTo>
                    <a:lnTo>
                      <a:pt x="83" y="14"/>
                    </a:lnTo>
                    <a:lnTo>
                      <a:pt x="83" y="14"/>
                    </a:lnTo>
                    <a:lnTo>
                      <a:pt x="83" y="13"/>
                    </a:lnTo>
                    <a:lnTo>
                      <a:pt x="84" y="7"/>
                    </a:lnTo>
                    <a:lnTo>
                      <a:pt x="84" y="7"/>
                    </a:lnTo>
                    <a:lnTo>
                      <a:pt x="84" y="7"/>
                    </a:lnTo>
                    <a:lnTo>
                      <a:pt x="74" y="0"/>
                    </a:lnTo>
                    <a:lnTo>
                      <a:pt x="73" y="0"/>
                    </a:lnTo>
                    <a:lnTo>
                      <a:pt x="7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3" name="Google Shape;1243;p14"/>
              <p:cNvSpPr/>
              <p:nvPr/>
            </p:nvSpPr>
            <p:spPr>
              <a:xfrm>
                <a:off x="3872" y="1884"/>
                <a:ext cx="15" cy="35"/>
              </a:xfrm>
              <a:custGeom>
                <a:rect b="b" l="l" r="r" t="t"/>
                <a:pathLst>
                  <a:path extrusionOk="0" h="35" w="15">
                    <a:moveTo>
                      <a:pt x="2" y="32"/>
                    </a:moveTo>
                    <a:lnTo>
                      <a:pt x="0" y="24"/>
                    </a:lnTo>
                    <a:lnTo>
                      <a:pt x="3" y="15"/>
                    </a:lnTo>
                    <a:lnTo>
                      <a:pt x="1" y="6"/>
                    </a:lnTo>
                    <a:lnTo>
                      <a:pt x="4" y="0"/>
                    </a:lnTo>
                    <a:lnTo>
                      <a:pt x="12" y="2"/>
                    </a:lnTo>
                    <a:lnTo>
                      <a:pt x="15" y="21"/>
                    </a:lnTo>
                    <a:lnTo>
                      <a:pt x="11" y="35"/>
                    </a:lnTo>
                    <a:lnTo>
                      <a:pt x="2" y="3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4" name="Google Shape;1244;p14"/>
              <p:cNvSpPr/>
              <p:nvPr/>
            </p:nvSpPr>
            <p:spPr>
              <a:xfrm>
                <a:off x="3871" y="1884"/>
                <a:ext cx="16" cy="35"/>
              </a:xfrm>
              <a:custGeom>
                <a:rect b="b" l="l" r="r" t="t"/>
                <a:pathLst>
                  <a:path extrusionOk="0" h="35" w="16">
                    <a:moveTo>
                      <a:pt x="5" y="0"/>
                    </a:moveTo>
                    <a:lnTo>
                      <a:pt x="13" y="2"/>
                    </a:lnTo>
                    <a:lnTo>
                      <a:pt x="16" y="21"/>
                    </a:lnTo>
                    <a:lnTo>
                      <a:pt x="12" y="35"/>
                    </a:lnTo>
                    <a:lnTo>
                      <a:pt x="3" y="32"/>
                    </a:lnTo>
                    <a:lnTo>
                      <a:pt x="1" y="24"/>
                    </a:lnTo>
                    <a:lnTo>
                      <a:pt x="5" y="15"/>
                    </a:lnTo>
                    <a:lnTo>
                      <a:pt x="2" y="6"/>
                    </a:lnTo>
                    <a:lnTo>
                      <a:pt x="5" y="0"/>
                    </a:lnTo>
                    <a:close/>
                    <a:moveTo>
                      <a:pt x="4" y="0"/>
                    </a:moveTo>
                    <a:lnTo>
                      <a:pt x="4" y="0"/>
                    </a:lnTo>
                    <a:lnTo>
                      <a:pt x="1" y="6"/>
                    </a:lnTo>
                    <a:lnTo>
                      <a:pt x="1" y="6"/>
                    </a:lnTo>
                    <a:lnTo>
                      <a:pt x="1" y="7"/>
                    </a:lnTo>
                    <a:lnTo>
                      <a:pt x="4" y="15"/>
                    </a:lnTo>
                    <a:lnTo>
                      <a:pt x="0" y="24"/>
                    </a:lnTo>
                    <a:lnTo>
                      <a:pt x="0" y="24"/>
                    </a:lnTo>
                    <a:lnTo>
                      <a:pt x="0" y="24"/>
                    </a:lnTo>
                    <a:lnTo>
                      <a:pt x="3" y="32"/>
                    </a:lnTo>
                    <a:lnTo>
                      <a:pt x="3" y="32"/>
                    </a:lnTo>
                    <a:lnTo>
                      <a:pt x="3" y="32"/>
                    </a:lnTo>
                    <a:lnTo>
                      <a:pt x="12" y="35"/>
                    </a:lnTo>
                    <a:lnTo>
                      <a:pt x="13" y="35"/>
                    </a:lnTo>
                    <a:lnTo>
                      <a:pt x="13" y="35"/>
                    </a:lnTo>
                    <a:lnTo>
                      <a:pt x="16" y="22"/>
                    </a:lnTo>
                    <a:lnTo>
                      <a:pt x="16" y="21"/>
                    </a:lnTo>
                    <a:lnTo>
                      <a:pt x="16" y="21"/>
                    </a:lnTo>
                    <a:lnTo>
                      <a:pt x="14" y="2"/>
                    </a:lnTo>
                    <a:lnTo>
                      <a:pt x="14" y="2"/>
                    </a:lnTo>
                    <a:lnTo>
                      <a:pt x="13" y="1"/>
                    </a:lnTo>
                    <a:lnTo>
                      <a:pt x="5"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5" name="Google Shape;1245;p14"/>
              <p:cNvSpPr/>
              <p:nvPr/>
            </p:nvSpPr>
            <p:spPr>
              <a:xfrm>
                <a:off x="3871" y="1884"/>
                <a:ext cx="16" cy="35"/>
              </a:xfrm>
              <a:custGeom>
                <a:rect b="b" l="l" r="r" t="t"/>
                <a:pathLst>
                  <a:path extrusionOk="0" h="35" w="16">
                    <a:moveTo>
                      <a:pt x="5" y="0"/>
                    </a:moveTo>
                    <a:lnTo>
                      <a:pt x="13" y="2"/>
                    </a:lnTo>
                    <a:lnTo>
                      <a:pt x="16" y="21"/>
                    </a:lnTo>
                    <a:lnTo>
                      <a:pt x="12" y="35"/>
                    </a:lnTo>
                    <a:lnTo>
                      <a:pt x="3" y="32"/>
                    </a:lnTo>
                    <a:lnTo>
                      <a:pt x="1" y="24"/>
                    </a:lnTo>
                    <a:lnTo>
                      <a:pt x="5" y="15"/>
                    </a:lnTo>
                    <a:lnTo>
                      <a:pt x="2" y="6"/>
                    </a:lnTo>
                    <a:lnTo>
                      <a:pt x="5" y="0"/>
                    </a:lnTo>
                    <a:moveTo>
                      <a:pt x="4" y="0"/>
                    </a:moveTo>
                    <a:lnTo>
                      <a:pt x="4" y="0"/>
                    </a:lnTo>
                    <a:lnTo>
                      <a:pt x="1" y="6"/>
                    </a:lnTo>
                    <a:lnTo>
                      <a:pt x="1" y="6"/>
                    </a:lnTo>
                    <a:lnTo>
                      <a:pt x="1" y="7"/>
                    </a:lnTo>
                    <a:lnTo>
                      <a:pt x="4" y="15"/>
                    </a:lnTo>
                    <a:lnTo>
                      <a:pt x="0" y="24"/>
                    </a:lnTo>
                    <a:lnTo>
                      <a:pt x="0" y="24"/>
                    </a:lnTo>
                    <a:lnTo>
                      <a:pt x="0" y="24"/>
                    </a:lnTo>
                    <a:lnTo>
                      <a:pt x="3" y="32"/>
                    </a:lnTo>
                    <a:lnTo>
                      <a:pt x="3" y="32"/>
                    </a:lnTo>
                    <a:lnTo>
                      <a:pt x="3" y="32"/>
                    </a:lnTo>
                    <a:lnTo>
                      <a:pt x="12" y="35"/>
                    </a:lnTo>
                    <a:lnTo>
                      <a:pt x="13" y="35"/>
                    </a:lnTo>
                    <a:lnTo>
                      <a:pt x="13" y="35"/>
                    </a:lnTo>
                    <a:lnTo>
                      <a:pt x="16" y="22"/>
                    </a:lnTo>
                    <a:lnTo>
                      <a:pt x="16" y="21"/>
                    </a:lnTo>
                    <a:lnTo>
                      <a:pt x="16" y="21"/>
                    </a:lnTo>
                    <a:lnTo>
                      <a:pt x="14" y="2"/>
                    </a:lnTo>
                    <a:lnTo>
                      <a:pt x="14" y="2"/>
                    </a:lnTo>
                    <a:lnTo>
                      <a:pt x="13" y="1"/>
                    </a:lnTo>
                    <a:lnTo>
                      <a:pt x="5"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6" name="Google Shape;1246;p14"/>
              <p:cNvSpPr/>
              <p:nvPr/>
            </p:nvSpPr>
            <p:spPr>
              <a:xfrm>
                <a:off x="3801" y="1813"/>
                <a:ext cx="23" cy="23"/>
              </a:xfrm>
              <a:custGeom>
                <a:rect b="b" l="l" r="r" t="t"/>
                <a:pathLst>
                  <a:path extrusionOk="0" h="23" w="23">
                    <a:moveTo>
                      <a:pt x="12" y="23"/>
                    </a:moveTo>
                    <a:lnTo>
                      <a:pt x="3" y="16"/>
                    </a:lnTo>
                    <a:lnTo>
                      <a:pt x="0" y="7"/>
                    </a:lnTo>
                    <a:lnTo>
                      <a:pt x="6" y="0"/>
                    </a:lnTo>
                    <a:lnTo>
                      <a:pt x="22" y="5"/>
                    </a:lnTo>
                    <a:lnTo>
                      <a:pt x="16" y="10"/>
                    </a:lnTo>
                    <a:lnTo>
                      <a:pt x="16" y="14"/>
                    </a:lnTo>
                    <a:lnTo>
                      <a:pt x="23" y="23"/>
                    </a:lnTo>
                    <a:lnTo>
                      <a:pt x="12" y="2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7" name="Google Shape;1247;p14"/>
              <p:cNvSpPr/>
              <p:nvPr/>
            </p:nvSpPr>
            <p:spPr>
              <a:xfrm>
                <a:off x="3801" y="1813"/>
                <a:ext cx="24" cy="23"/>
              </a:xfrm>
              <a:custGeom>
                <a:rect b="b" l="l" r="r" t="t"/>
                <a:pathLst>
                  <a:path extrusionOk="0" h="23" w="24">
                    <a:moveTo>
                      <a:pt x="6" y="0"/>
                    </a:moveTo>
                    <a:lnTo>
                      <a:pt x="21" y="5"/>
                    </a:lnTo>
                    <a:lnTo>
                      <a:pt x="16" y="10"/>
                    </a:lnTo>
                    <a:lnTo>
                      <a:pt x="16" y="15"/>
                    </a:lnTo>
                    <a:lnTo>
                      <a:pt x="23" y="23"/>
                    </a:lnTo>
                    <a:lnTo>
                      <a:pt x="12" y="23"/>
                    </a:lnTo>
                    <a:lnTo>
                      <a:pt x="3" y="16"/>
                    </a:lnTo>
                    <a:lnTo>
                      <a:pt x="0" y="7"/>
                    </a:lnTo>
                    <a:lnTo>
                      <a:pt x="6" y="0"/>
                    </a:lnTo>
                    <a:close/>
                    <a:moveTo>
                      <a:pt x="6" y="0"/>
                    </a:moveTo>
                    <a:lnTo>
                      <a:pt x="6" y="0"/>
                    </a:lnTo>
                    <a:lnTo>
                      <a:pt x="0" y="7"/>
                    </a:lnTo>
                    <a:lnTo>
                      <a:pt x="0" y="7"/>
                    </a:lnTo>
                    <a:lnTo>
                      <a:pt x="0" y="8"/>
                    </a:lnTo>
                    <a:lnTo>
                      <a:pt x="3" y="16"/>
                    </a:lnTo>
                    <a:lnTo>
                      <a:pt x="3" y="16"/>
                    </a:lnTo>
                    <a:lnTo>
                      <a:pt x="3" y="16"/>
                    </a:lnTo>
                    <a:lnTo>
                      <a:pt x="12" y="23"/>
                    </a:lnTo>
                    <a:lnTo>
                      <a:pt x="12" y="23"/>
                    </a:lnTo>
                    <a:lnTo>
                      <a:pt x="12" y="23"/>
                    </a:lnTo>
                    <a:lnTo>
                      <a:pt x="23" y="23"/>
                    </a:lnTo>
                    <a:lnTo>
                      <a:pt x="24" y="23"/>
                    </a:lnTo>
                    <a:lnTo>
                      <a:pt x="23" y="23"/>
                    </a:lnTo>
                    <a:lnTo>
                      <a:pt x="17" y="14"/>
                    </a:lnTo>
                    <a:lnTo>
                      <a:pt x="17" y="10"/>
                    </a:lnTo>
                    <a:lnTo>
                      <a:pt x="22" y="5"/>
                    </a:lnTo>
                    <a:lnTo>
                      <a:pt x="22" y="5"/>
                    </a:lnTo>
                    <a:lnTo>
                      <a:pt x="22" y="5"/>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8" name="Google Shape;1248;p14"/>
              <p:cNvSpPr/>
              <p:nvPr/>
            </p:nvSpPr>
            <p:spPr>
              <a:xfrm>
                <a:off x="3801" y="1813"/>
                <a:ext cx="24" cy="23"/>
              </a:xfrm>
              <a:custGeom>
                <a:rect b="b" l="l" r="r" t="t"/>
                <a:pathLst>
                  <a:path extrusionOk="0" h="23" w="24">
                    <a:moveTo>
                      <a:pt x="6" y="0"/>
                    </a:moveTo>
                    <a:lnTo>
                      <a:pt x="21" y="5"/>
                    </a:lnTo>
                    <a:lnTo>
                      <a:pt x="16" y="10"/>
                    </a:lnTo>
                    <a:lnTo>
                      <a:pt x="16" y="15"/>
                    </a:lnTo>
                    <a:lnTo>
                      <a:pt x="23" y="23"/>
                    </a:lnTo>
                    <a:lnTo>
                      <a:pt x="12" y="23"/>
                    </a:lnTo>
                    <a:lnTo>
                      <a:pt x="3" y="16"/>
                    </a:lnTo>
                    <a:lnTo>
                      <a:pt x="0" y="7"/>
                    </a:lnTo>
                    <a:lnTo>
                      <a:pt x="6" y="0"/>
                    </a:lnTo>
                    <a:moveTo>
                      <a:pt x="6" y="0"/>
                    </a:moveTo>
                    <a:lnTo>
                      <a:pt x="6" y="0"/>
                    </a:lnTo>
                    <a:lnTo>
                      <a:pt x="0" y="7"/>
                    </a:lnTo>
                    <a:lnTo>
                      <a:pt x="0" y="7"/>
                    </a:lnTo>
                    <a:lnTo>
                      <a:pt x="0" y="8"/>
                    </a:lnTo>
                    <a:lnTo>
                      <a:pt x="3" y="16"/>
                    </a:lnTo>
                    <a:lnTo>
                      <a:pt x="3" y="16"/>
                    </a:lnTo>
                    <a:lnTo>
                      <a:pt x="3" y="16"/>
                    </a:lnTo>
                    <a:lnTo>
                      <a:pt x="12" y="23"/>
                    </a:lnTo>
                    <a:lnTo>
                      <a:pt x="12" y="23"/>
                    </a:lnTo>
                    <a:lnTo>
                      <a:pt x="12" y="23"/>
                    </a:lnTo>
                    <a:lnTo>
                      <a:pt x="23" y="23"/>
                    </a:lnTo>
                    <a:lnTo>
                      <a:pt x="24" y="23"/>
                    </a:lnTo>
                    <a:lnTo>
                      <a:pt x="23" y="23"/>
                    </a:lnTo>
                    <a:lnTo>
                      <a:pt x="17" y="14"/>
                    </a:lnTo>
                    <a:lnTo>
                      <a:pt x="17" y="10"/>
                    </a:lnTo>
                    <a:lnTo>
                      <a:pt x="22" y="5"/>
                    </a:lnTo>
                    <a:lnTo>
                      <a:pt x="22" y="5"/>
                    </a:lnTo>
                    <a:lnTo>
                      <a:pt x="22" y="5"/>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9" name="Google Shape;1249;p14"/>
              <p:cNvSpPr/>
              <p:nvPr/>
            </p:nvSpPr>
            <p:spPr>
              <a:xfrm>
                <a:off x="4050" y="1670"/>
                <a:ext cx="292" cy="260"/>
              </a:xfrm>
              <a:custGeom>
                <a:rect b="b" l="l" r="r" t="t"/>
                <a:pathLst>
                  <a:path extrusionOk="0" h="260" w="292">
                    <a:moveTo>
                      <a:pt x="118" y="257"/>
                    </a:moveTo>
                    <a:lnTo>
                      <a:pt x="117" y="251"/>
                    </a:lnTo>
                    <a:lnTo>
                      <a:pt x="110" y="248"/>
                    </a:lnTo>
                    <a:lnTo>
                      <a:pt x="107" y="236"/>
                    </a:lnTo>
                    <a:lnTo>
                      <a:pt x="104" y="233"/>
                    </a:lnTo>
                    <a:lnTo>
                      <a:pt x="90" y="232"/>
                    </a:lnTo>
                    <a:lnTo>
                      <a:pt x="82" y="235"/>
                    </a:lnTo>
                    <a:lnTo>
                      <a:pt x="59" y="233"/>
                    </a:lnTo>
                    <a:lnTo>
                      <a:pt x="52" y="235"/>
                    </a:lnTo>
                    <a:lnTo>
                      <a:pt x="27" y="236"/>
                    </a:lnTo>
                    <a:lnTo>
                      <a:pt x="19" y="233"/>
                    </a:lnTo>
                    <a:lnTo>
                      <a:pt x="15" y="231"/>
                    </a:lnTo>
                    <a:lnTo>
                      <a:pt x="17" y="215"/>
                    </a:lnTo>
                    <a:lnTo>
                      <a:pt x="41" y="207"/>
                    </a:lnTo>
                    <a:lnTo>
                      <a:pt x="41" y="194"/>
                    </a:lnTo>
                    <a:lnTo>
                      <a:pt x="30" y="193"/>
                    </a:lnTo>
                    <a:lnTo>
                      <a:pt x="30" y="182"/>
                    </a:lnTo>
                    <a:lnTo>
                      <a:pt x="0" y="156"/>
                    </a:lnTo>
                    <a:lnTo>
                      <a:pt x="0" y="146"/>
                    </a:lnTo>
                    <a:lnTo>
                      <a:pt x="22" y="147"/>
                    </a:lnTo>
                    <a:lnTo>
                      <a:pt x="31" y="148"/>
                    </a:lnTo>
                    <a:lnTo>
                      <a:pt x="68" y="152"/>
                    </a:lnTo>
                    <a:lnTo>
                      <a:pt x="94" y="146"/>
                    </a:lnTo>
                    <a:lnTo>
                      <a:pt x="94" y="129"/>
                    </a:lnTo>
                    <a:lnTo>
                      <a:pt x="96" y="118"/>
                    </a:lnTo>
                    <a:lnTo>
                      <a:pt x="111" y="115"/>
                    </a:lnTo>
                    <a:lnTo>
                      <a:pt x="124" y="105"/>
                    </a:lnTo>
                    <a:lnTo>
                      <a:pt x="145" y="109"/>
                    </a:lnTo>
                    <a:lnTo>
                      <a:pt x="145" y="91"/>
                    </a:lnTo>
                    <a:lnTo>
                      <a:pt x="162" y="64"/>
                    </a:lnTo>
                    <a:lnTo>
                      <a:pt x="177" y="67"/>
                    </a:lnTo>
                    <a:lnTo>
                      <a:pt x="192" y="42"/>
                    </a:lnTo>
                    <a:lnTo>
                      <a:pt x="185" y="20"/>
                    </a:lnTo>
                    <a:lnTo>
                      <a:pt x="226" y="3"/>
                    </a:lnTo>
                    <a:lnTo>
                      <a:pt x="239" y="3"/>
                    </a:lnTo>
                    <a:lnTo>
                      <a:pt x="245" y="0"/>
                    </a:lnTo>
                    <a:lnTo>
                      <a:pt x="256" y="4"/>
                    </a:lnTo>
                    <a:lnTo>
                      <a:pt x="262" y="13"/>
                    </a:lnTo>
                    <a:lnTo>
                      <a:pt x="266" y="26"/>
                    </a:lnTo>
                    <a:lnTo>
                      <a:pt x="281" y="35"/>
                    </a:lnTo>
                    <a:lnTo>
                      <a:pt x="292" y="46"/>
                    </a:lnTo>
                    <a:lnTo>
                      <a:pt x="269" y="50"/>
                    </a:lnTo>
                    <a:lnTo>
                      <a:pt x="251" y="46"/>
                    </a:lnTo>
                    <a:lnTo>
                      <a:pt x="234" y="48"/>
                    </a:lnTo>
                    <a:lnTo>
                      <a:pt x="232" y="80"/>
                    </a:lnTo>
                    <a:lnTo>
                      <a:pt x="244" y="83"/>
                    </a:lnTo>
                    <a:lnTo>
                      <a:pt x="258" y="96"/>
                    </a:lnTo>
                    <a:lnTo>
                      <a:pt x="254" y="104"/>
                    </a:lnTo>
                    <a:lnTo>
                      <a:pt x="242" y="113"/>
                    </a:lnTo>
                    <a:lnTo>
                      <a:pt x="239" y="131"/>
                    </a:lnTo>
                    <a:lnTo>
                      <a:pt x="228" y="136"/>
                    </a:lnTo>
                    <a:lnTo>
                      <a:pt x="223" y="152"/>
                    </a:lnTo>
                    <a:lnTo>
                      <a:pt x="188" y="184"/>
                    </a:lnTo>
                    <a:lnTo>
                      <a:pt x="174" y="185"/>
                    </a:lnTo>
                    <a:lnTo>
                      <a:pt x="168" y="179"/>
                    </a:lnTo>
                    <a:lnTo>
                      <a:pt x="159" y="200"/>
                    </a:lnTo>
                    <a:lnTo>
                      <a:pt x="179" y="233"/>
                    </a:lnTo>
                    <a:lnTo>
                      <a:pt x="177" y="247"/>
                    </a:lnTo>
                    <a:lnTo>
                      <a:pt x="151" y="244"/>
                    </a:lnTo>
                    <a:lnTo>
                      <a:pt x="137" y="251"/>
                    </a:lnTo>
                    <a:lnTo>
                      <a:pt x="127" y="260"/>
                    </a:lnTo>
                    <a:lnTo>
                      <a:pt x="118" y="25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0" name="Google Shape;1250;p14"/>
              <p:cNvSpPr/>
              <p:nvPr/>
            </p:nvSpPr>
            <p:spPr>
              <a:xfrm>
                <a:off x="4050" y="1670"/>
                <a:ext cx="293" cy="261"/>
              </a:xfrm>
              <a:custGeom>
                <a:rect b="b" l="l" r="r" t="t"/>
                <a:pathLst>
                  <a:path extrusionOk="0" h="261" w="293">
                    <a:moveTo>
                      <a:pt x="245" y="0"/>
                    </a:moveTo>
                    <a:lnTo>
                      <a:pt x="256" y="4"/>
                    </a:lnTo>
                    <a:lnTo>
                      <a:pt x="262" y="13"/>
                    </a:lnTo>
                    <a:lnTo>
                      <a:pt x="266" y="27"/>
                    </a:lnTo>
                    <a:lnTo>
                      <a:pt x="281" y="36"/>
                    </a:lnTo>
                    <a:lnTo>
                      <a:pt x="292" y="46"/>
                    </a:lnTo>
                    <a:lnTo>
                      <a:pt x="269" y="50"/>
                    </a:lnTo>
                    <a:lnTo>
                      <a:pt x="251" y="46"/>
                    </a:lnTo>
                    <a:lnTo>
                      <a:pt x="234" y="48"/>
                    </a:lnTo>
                    <a:lnTo>
                      <a:pt x="232" y="80"/>
                    </a:lnTo>
                    <a:lnTo>
                      <a:pt x="244" y="83"/>
                    </a:lnTo>
                    <a:lnTo>
                      <a:pt x="258" y="96"/>
                    </a:lnTo>
                    <a:lnTo>
                      <a:pt x="254" y="104"/>
                    </a:lnTo>
                    <a:lnTo>
                      <a:pt x="242" y="113"/>
                    </a:lnTo>
                    <a:lnTo>
                      <a:pt x="239" y="131"/>
                    </a:lnTo>
                    <a:lnTo>
                      <a:pt x="227" y="136"/>
                    </a:lnTo>
                    <a:lnTo>
                      <a:pt x="223" y="152"/>
                    </a:lnTo>
                    <a:lnTo>
                      <a:pt x="188" y="184"/>
                    </a:lnTo>
                    <a:lnTo>
                      <a:pt x="175" y="185"/>
                    </a:lnTo>
                    <a:lnTo>
                      <a:pt x="168" y="179"/>
                    </a:lnTo>
                    <a:lnTo>
                      <a:pt x="159" y="200"/>
                    </a:lnTo>
                    <a:lnTo>
                      <a:pt x="178" y="233"/>
                    </a:lnTo>
                    <a:lnTo>
                      <a:pt x="177" y="247"/>
                    </a:lnTo>
                    <a:lnTo>
                      <a:pt x="151" y="244"/>
                    </a:lnTo>
                    <a:lnTo>
                      <a:pt x="137" y="251"/>
                    </a:lnTo>
                    <a:lnTo>
                      <a:pt x="127" y="260"/>
                    </a:lnTo>
                    <a:lnTo>
                      <a:pt x="118" y="257"/>
                    </a:lnTo>
                    <a:lnTo>
                      <a:pt x="117" y="251"/>
                    </a:lnTo>
                    <a:lnTo>
                      <a:pt x="110" y="248"/>
                    </a:lnTo>
                    <a:lnTo>
                      <a:pt x="108" y="236"/>
                    </a:lnTo>
                    <a:lnTo>
                      <a:pt x="104" y="233"/>
                    </a:lnTo>
                    <a:lnTo>
                      <a:pt x="90" y="232"/>
                    </a:lnTo>
                    <a:lnTo>
                      <a:pt x="82" y="235"/>
                    </a:lnTo>
                    <a:lnTo>
                      <a:pt x="59" y="233"/>
                    </a:lnTo>
                    <a:lnTo>
                      <a:pt x="52" y="235"/>
                    </a:lnTo>
                    <a:lnTo>
                      <a:pt x="27" y="236"/>
                    </a:lnTo>
                    <a:lnTo>
                      <a:pt x="19" y="233"/>
                    </a:lnTo>
                    <a:lnTo>
                      <a:pt x="16" y="231"/>
                    </a:lnTo>
                    <a:lnTo>
                      <a:pt x="17" y="215"/>
                    </a:lnTo>
                    <a:lnTo>
                      <a:pt x="41" y="207"/>
                    </a:lnTo>
                    <a:lnTo>
                      <a:pt x="41" y="194"/>
                    </a:lnTo>
                    <a:lnTo>
                      <a:pt x="30" y="193"/>
                    </a:lnTo>
                    <a:lnTo>
                      <a:pt x="31" y="181"/>
                    </a:lnTo>
                    <a:lnTo>
                      <a:pt x="0" y="156"/>
                    </a:lnTo>
                    <a:lnTo>
                      <a:pt x="0" y="146"/>
                    </a:lnTo>
                    <a:lnTo>
                      <a:pt x="22" y="147"/>
                    </a:lnTo>
                    <a:lnTo>
                      <a:pt x="31" y="148"/>
                    </a:lnTo>
                    <a:lnTo>
                      <a:pt x="68" y="152"/>
                    </a:lnTo>
                    <a:lnTo>
                      <a:pt x="94" y="146"/>
                    </a:lnTo>
                    <a:lnTo>
                      <a:pt x="94" y="129"/>
                    </a:lnTo>
                    <a:lnTo>
                      <a:pt x="96" y="118"/>
                    </a:lnTo>
                    <a:lnTo>
                      <a:pt x="111" y="115"/>
                    </a:lnTo>
                    <a:lnTo>
                      <a:pt x="124" y="105"/>
                    </a:lnTo>
                    <a:lnTo>
                      <a:pt x="145" y="109"/>
                    </a:lnTo>
                    <a:lnTo>
                      <a:pt x="145" y="91"/>
                    </a:lnTo>
                    <a:lnTo>
                      <a:pt x="162" y="64"/>
                    </a:lnTo>
                    <a:lnTo>
                      <a:pt x="177" y="67"/>
                    </a:lnTo>
                    <a:lnTo>
                      <a:pt x="192" y="42"/>
                    </a:lnTo>
                    <a:lnTo>
                      <a:pt x="185" y="21"/>
                    </a:lnTo>
                    <a:lnTo>
                      <a:pt x="226" y="4"/>
                    </a:lnTo>
                    <a:lnTo>
                      <a:pt x="239" y="4"/>
                    </a:lnTo>
                    <a:lnTo>
                      <a:pt x="245" y="0"/>
                    </a:lnTo>
                    <a:close/>
                    <a:moveTo>
                      <a:pt x="245" y="0"/>
                    </a:moveTo>
                    <a:lnTo>
                      <a:pt x="245" y="0"/>
                    </a:lnTo>
                    <a:lnTo>
                      <a:pt x="239" y="3"/>
                    </a:lnTo>
                    <a:lnTo>
                      <a:pt x="226" y="3"/>
                    </a:lnTo>
                    <a:lnTo>
                      <a:pt x="226" y="3"/>
                    </a:lnTo>
                    <a:lnTo>
                      <a:pt x="226" y="3"/>
                    </a:lnTo>
                    <a:lnTo>
                      <a:pt x="185" y="20"/>
                    </a:lnTo>
                    <a:lnTo>
                      <a:pt x="185" y="20"/>
                    </a:lnTo>
                    <a:lnTo>
                      <a:pt x="185" y="21"/>
                    </a:lnTo>
                    <a:lnTo>
                      <a:pt x="192" y="42"/>
                    </a:lnTo>
                    <a:lnTo>
                      <a:pt x="177" y="66"/>
                    </a:lnTo>
                    <a:lnTo>
                      <a:pt x="162" y="64"/>
                    </a:lnTo>
                    <a:lnTo>
                      <a:pt x="162" y="64"/>
                    </a:lnTo>
                    <a:lnTo>
                      <a:pt x="161" y="64"/>
                    </a:lnTo>
                    <a:lnTo>
                      <a:pt x="145" y="91"/>
                    </a:lnTo>
                    <a:lnTo>
                      <a:pt x="145" y="91"/>
                    </a:lnTo>
                    <a:lnTo>
                      <a:pt x="145" y="91"/>
                    </a:lnTo>
                    <a:lnTo>
                      <a:pt x="145" y="109"/>
                    </a:lnTo>
                    <a:lnTo>
                      <a:pt x="124" y="105"/>
                    </a:lnTo>
                    <a:lnTo>
                      <a:pt x="124" y="105"/>
                    </a:lnTo>
                    <a:lnTo>
                      <a:pt x="124" y="105"/>
                    </a:lnTo>
                    <a:lnTo>
                      <a:pt x="111" y="115"/>
                    </a:lnTo>
                    <a:lnTo>
                      <a:pt x="96" y="117"/>
                    </a:lnTo>
                    <a:lnTo>
                      <a:pt x="96" y="117"/>
                    </a:lnTo>
                    <a:lnTo>
                      <a:pt x="96" y="118"/>
                    </a:lnTo>
                    <a:lnTo>
                      <a:pt x="94" y="129"/>
                    </a:lnTo>
                    <a:lnTo>
                      <a:pt x="93" y="129"/>
                    </a:lnTo>
                    <a:lnTo>
                      <a:pt x="93" y="129"/>
                    </a:lnTo>
                    <a:lnTo>
                      <a:pt x="93" y="146"/>
                    </a:lnTo>
                    <a:lnTo>
                      <a:pt x="68" y="151"/>
                    </a:lnTo>
                    <a:lnTo>
                      <a:pt x="31" y="148"/>
                    </a:lnTo>
                    <a:lnTo>
                      <a:pt x="22" y="147"/>
                    </a:lnTo>
                    <a:lnTo>
                      <a:pt x="0" y="146"/>
                    </a:lnTo>
                    <a:lnTo>
                      <a:pt x="0" y="146"/>
                    </a:lnTo>
                    <a:lnTo>
                      <a:pt x="0" y="146"/>
                    </a:lnTo>
                    <a:lnTo>
                      <a:pt x="0" y="156"/>
                    </a:lnTo>
                    <a:lnTo>
                      <a:pt x="0" y="156"/>
                    </a:lnTo>
                    <a:lnTo>
                      <a:pt x="0" y="157"/>
                    </a:lnTo>
                    <a:lnTo>
                      <a:pt x="30" y="182"/>
                    </a:lnTo>
                    <a:lnTo>
                      <a:pt x="30" y="193"/>
                    </a:lnTo>
                    <a:lnTo>
                      <a:pt x="30" y="193"/>
                    </a:lnTo>
                    <a:lnTo>
                      <a:pt x="30" y="193"/>
                    </a:lnTo>
                    <a:lnTo>
                      <a:pt x="41" y="195"/>
                    </a:lnTo>
                    <a:lnTo>
                      <a:pt x="41" y="206"/>
                    </a:lnTo>
                    <a:lnTo>
                      <a:pt x="17" y="215"/>
                    </a:lnTo>
                    <a:lnTo>
                      <a:pt x="17" y="215"/>
                    </a:lnTo>
                    <a:lnTo>
                      <a:pt x="17" y="215"/>
                    </a:lnTo>
                    <a:lnTo>
                      <a:pt x="15" y="231"/>
                    </a:lnTo>
                    <a:lnTo>
                      <a:pt x="15" y="231"/>
                    </a:lnTo>
                    <a:lnTo>
                      <a:pt x="15" y="231"/>
                    </a:lnTo>
                    <a:lnTo>
                      <a:pt x="19" y="233"/>
                    </a:lnTo>
                    <a:lnTo>
                      <a:pt x="26" y="236"/>
                    </a:lnTo>
                    <a:lnTo>
                      <a:pt x="26" y="236"/>
                    </a:lnTo>
                    <a:lnTo>
                      <a:pt x="27" y="236"/>
                    </a:lnTo>
                    <a:lnTo>
                      <a:pt x="52" y="235"/>
                    </a:lnTo>
                    <a:lnTo>
                      <a:pt x="52" y="235"/>
                    </a:lnTo>
                    <a:lnTo>
                      <a:pt x="52" y="235"/>
                    </a:lnTo>
                    <a:lnTo>
                      <a:pt x="59" y="233"/>
                    </a:lnTo>
                    <a:lnTo>
                      <a:pt x="82" y="235"/>
                    </a:lnTo>
                    <a:lnTo>
                      <a:pt x="82" y="235"/>
                    </a:lnTo>
                    <a:lnTo>
                      <a:pt x="82" y="235"/>
                    </a:lnTo>
                    <a:lnTo>
                      <a:pt x="90" y="232"/>
                    </a:lnTo>
                    <a:lnTo>
                      <a:pt x="104" y="233"/>
                    </a:lnTo>
                    <a:lnTo>
                      <a:pt x="107" y="236"/>
                    </a:lnTo>
                    <a:lnTo>
                      <a:pt x="110" y="248"/>
                    </a:lnTo>
                    <a:lnTo>
                      <a:pt x="110" y="248"/>
                    </a:lnTo>
                    <a:lnTo>
                      <a:pt x="110" y="248"/>
                    </a:lnTo>
                    <a:lnTo>
                      <a:pt x="117" y="252"/>
                    </a:lnTo>
                    <a:lnTo>
                      <a:pt x="118" y="257"/>
                    </a:lnTo>
                    <a:lnTo>
                      <a:pt x="118" y="257"/>
                    </a:lnTo>
                    <a:lnTo>
                      <a:pt x="118" y="257"/>
                    </a:lnTo>
                    <a:lnTo>
                      <a:pt x="127" y="261"/>
                    </a:lnTo>
                    <a:lnTo>
                      <a:pt x="128" y="261"/>
                    </a:lnTo>
                    <a:lnTo>
                      <a:pt x="128" y="260"/>
                    </a:lnTo>
                    <a:lnTo>
                      <a:pt x="137" y="251"/>
                    </a:lnTo>
                    <a:lnTo>
                      <a:pt x="151" y="244"/>
                    </a:lnTo>
                    <a:lnTo>
                      <a:pt x="177" y="247"/>
                    </a:lnTo>
                    <a:lnTo>
                      <a:pt x="177" y="247"/>
                    </a:lnTo>
                    <a:lnTo>
                      <a:pt x="177" y="247"/>
                    </a:lnTo>
                    <a:lnTo>
                      <a:pt x="179" y="233"/>
                    </a:lnTo>
                    <a:lnTo>
                      <a:pt x="179" y="233"/>
                    </a:lnTo>
                    <a:lnTo>
                      <a:pt x="179" y="232"/>
                    </a:lnTo>
                    <a:lnTo>
                      <a:pt x="159" y="200"/>
                    </a:lnTo>
                    <a:lnTo>
                      <a:pt x="168" y="180"/>
                    </a:lnTo>
                    <a:lnTo>
                      <a:pt x="174" y="185"/>
                    </a:lnTo>
                    <a:lnTo>
                      <a:pt x="174" y="185"/>
                    </a:lnTo>
                    <a:lnTo>
                      <a:pt x="175" y="185"/>
                    </a:lnTo>
                    <a:lnTo>
                      <a:pt x="188" y="185"/>
                    </a:lnTo>
                    <a:lnTo>
                      <a:pt x="188" y="185"/>
                    </a:lnTo>
                    <a:lnTo>
                      <a:pt x="188" y="184"/>
                    </a:lnTo>
                    <a:lnTo>
                      <a:pt x="223" y="153"/>
                    </a:lnTo>
                    <a:lnTo>
                      <a:pt x="223" y="153"/>
                    </a:lnTo>
                    <a:lnTo>
                      <a:pt x="223" y="152"/>
                    </a:lnTo>
                    <a:lnTo>
                      <a:pt x="228" y="137"/>
                    </a:lnTo>
                    <a:lnTo>
                      <a:pt x="239" y="131"/>
                    </a:lnTo>
                    <a:lnTo>
                      <a:pt x="239" y="131"/>
                    </a:lnTo>
                    <a:lnTo>
                      <a:pt x="239" y="131"/>
                    </a:lnTo>
                    <a:lnTo>
                      <a:pt x="242" y="114"/>
                    </a:lnTo>
                    <a:lnTo>
                      <a:pt x="254" y="104"/>
                    </a:lnTo>
                    <a:lnTo>
                      <a:pt x="254" y="104"/>
                    </a:lnTo>
                    <a:lnTo>
                      <a:pt x="254" y="104"/>
                    </a:lnTo>
                    <a:lnTo>
                      <a:pt x="258" y="96"/>
                    </a:lnTo>
                    <a:lnTo>
                      <a:pt x="258" y="96"/>
                    </a:lnTo>
                    <a:lnTo>
                      <a:pt x="258" y="96"/>
                    </a:lnTo>
                    <a:lnTo>
                      <a:pt x="245" y="83"/>
                    </a:lnTo>
                    <a:lnTo>
                      <a:pt x="245" y="83"/>
                    </a:lnTo>
                    <a:lnTo>
                      <a:pt x="244" y="83"/>
                    </a:lnTo>
                    <a:lnTo>
                      <a:pt x="233" y="79"/>
                    </a:lnTo>
                    <a:lnTo>
                      <a:pt x="234" y="48"/>
                    </a:lnTo>
                    <a:lnTo>
                      <a:pt x="251" y="47"/>
                    </a:lnTo>
                    <a:lnTo>
                      <a:pt x="269" y="51"/>
                    </a:lnTo>
                    <a:lnTo>
                      <a:pt x="269" y="51"/>
                    </a:lnTo>
                    <a:lnTo>
                      <a:pt x="269" y="51"/>
                    </a:lnTo>
                    <a:lnTo>
                      <a:pt x="292" y="47"/>
                    </a:lnTo>
                    <a:lnTo>
                      <a:pt x="293" y="46"/>
                    </a:lnTo>
                    <a:lnTo>
                      <a:pt x="292" y="46"/>
                    </a:lnTo>
                    <a:lnTo>
                      <a:pt x="281" y="35"/>
                    </a:lnTo>
                    <a:lnTo>
                      <a:pt x="281" y="35"/>
                    </a:lnTo>
                    <a:lnTo>
                      <a:pt x="281" y="35"/>
                    </a:lnTo>
                    <a:lnTo>
                      <a:pt x="266" y="26"/>
                    </a:lnTo>
                    <a:lnTo>
                      <a:pt x="262" y="13"/>
                    </a:lnTo>
                    <a:lnTo>
                      <a:pt x="262" y="13"/>
                    </a:lnTo>
                    <a:lnTo>
                      <a:pt x="262" y="13"/>
                    </a:lnTo>
                    <a:lnTo>
                      <a:pt x="256" y="4"/>
                    </a:lnTo>
                    <a:lnTo>
                      <a:pt x="256" y="4"/>
                    </a:lnTo>
                    <a:lnTo>
                      <a:pt x="256" y="4"/>
                    </a:lnTo>
                    <a:lnTo>
                      <a:pt x="245" y="0"/>
                    </a:lnTo>
                    <a:lnTo>
                      <a:pt x="245" y="0"/>
                    </a:lnTo>
                    <a:lnTo>
                      <a:pt x="24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1" name="Google Shape;1251;p14"/>
              <p:cNvSpPr/>
              <p:nvPr/>
            </p:nvSpPr>
            <p:spPr>
              <a:xfrm>
                <a:off x="4050" y="1670"/>
                <a:ext cx="293" cy="261"/>
              </a:xfrm>
              <a:custGeom>
                <a:rect b="b" l="l" r="r" t="t"/>
                <a:pathLst>
                  <a:path extrusionOk="0" h="261" w="293">
                    <a:moveTo>
                      <a:pt x="245" y="0"/>
                    </a:moveTo>
                    <a:lnTo>
                      <a:pt x="256" y="4"/>
                    </a:lnTo>
                    <a:lnTo>
                      <a:pt x="262" y="13"/>
                    </a:lnTo>
                    <a:lnTo>
                      <a:pt x="266" y="27"/>
                    </a:lnTo>
                    <a:lnTo>
                      <a:pt x="281" y="36"/>
                    </a:lnTo>
                    <a:lnTo>
                      <a:pt x="292" y="46"/>
                    </a:lnTo>
                    <a:lnTo>
                      <a:pt x="269" y="50"/>
                    </a:lnTo>
                    <a:lnTo>
                      <a:pt x="251" y="46"/>
                    </a:lnTo>
                    <a:lnTo>
                      <a:pt x="234" y="48"/>
                    </a:lnTo>
                    <a:lnTo>
                      <a:pt x="232" y="80"/>
                    </a:lnTo>
                    <a:lnTo>
                      <a:pt x="244" y="83"/>
                    </a:lnTo>
                    <a:lnTo>
                      <a:pt x="258" y="96"/>
                    </a:lnTo>
                    <a:lnTo>
                      <a:pt x="254" y="104"/>
                    </a:lnTo>
                    <a:lnTo>
                      <a:pt x="242" y="113"/>
                    </a:lnTo>
                    <a:lnTo>
                      <a:pt x="239" y="131"/>
                    </a:lnTo>
                    <a:lnTo>
                      <a:pt x="227" y="136"/>
                    </a:lnTo>
                    <a:lnTo>
                      <a:pt x="223" y="152"/>
                    </a:lnTo>
                    <a:lnTo>
                      <a:pt x="188" y="184"/>
                    </a:lnTo>
                    <a:lnTo>
                      <a:pt x="175" y="185"/>
                    </a:lnTo>
                    <a:lnTo>
                      <a:pt x="168" y="179"/>
                    </a:lnTo>
                    <a:lnTo>
                      <a:pt x="159" y="200"/>
                    </a:lnTo>
                    <a:lnTo>
                      <a:pt x="178" y="233"/>
                    </a:lnTo>
                    <a:lnTo>
                      <a:pt x="177" y="247"/>
                    </a:lnTo>
                    <a:lnTo>
                      <a:pt x="151" y="244"/>
                    </a:lnTo>
                    <a:lnTo>
                      <a:pt x="137" y="251"/>
                    </a:lnTo>
                    <a:lnTo>
                      <a:pt x="127" y="260"/>
                    </a:lnTo>
                    <a:lnTo>
                      <a:pt x="118" y="257"/>
                    </a:lnTo>
                    <a:lnTo>
                      <a:pt x="117" y="251"/>
                    </a:lnTo>
                    <a:lnTo>
                      <a:pt x="110" y="248"/>
                    </a:lnTo>
                    <a:lnTo>
                      <a:pt x="108" y="236"/>
                    </a:lnTo>
                    <a:lnTo>
                      <a:pt x="104" y="233"/>
                    </a:lnTo>
                    <a:lnTo>
                      <a:pt x="90" y="232"/>
                    </a:lnTo>
                    <a:lnTo>
                      <a:pt x="82" y="235"/>
                    </a:lnTo>
                    <a:lnTo>
                      <a:pt x="59" y="233"/>
                    </a:lnTo>
                    <a:lnTo>
                      <a:pt x="52" y="235"/>
                    </a:lnTo>
                    <a:lnTo>
                      <a:pt x="27" y="236"/>
                    </a:lnTo>
                    <a:lnTo>
                      <a:pt x="19" y="233"/>
                    </a:lnTo>
                    <a:lnTo>
                      <a:pt x="16" y="231"/>
                    </a:lnTo>
                    <a:lnTo>
                      <a:pt x="17" y="215"/>
                    </a:lnTo>
                    <a:lnTo>
                      <a:pt x="41" y="207"/>
                    </a:lnTo>
                    <a:lnTo>
                      <a:pt x="41" y="194"/>
                    </a:lnTo>
                    <a:lnTo>
                      <a:pt x="30" y="193"/>
                    </a:lnTo>
                    <a:lnTo>
                      <a:pt x="31" y="181"/>
                    </a:lnTo>
                    <a:lnTo>
                      <a:pt x="0" y="156"/>
                    </a:lnTo>
                    <a:lnTo>
                      <a:pt x="0" y="146"/>
                    </a:lnTo>
                    <a:lnTo>
                      <a:pt x="22" y="147"/>
                    </a:lnTo>
                    <a:lnTo>
                      <a:pt x="31" y="148"/>
                    </a:lnTo>
                    <a:lnTo>
                      <a:pt x="68" y="152"/>
                    </a:lnTo>
                    <a:lnTo>
                      <a:pt x="94" y="146"/>
                    </a:lnTo>
                    <a:lnTo>
                      <a:pt x="94" y="129"/>
                    </a:lnTo>
                    <a:lnTo>
                      <a:pt x="96" y="118"/>
                    </a:lnTo>
                    <a:lnTo>
                      <a:pt x="111" y="115"/>
                    </a:lnTo>
                    <a:lnTo>
                      <a:pt x="124" y="105"/>
                    </a:lnTo>
                    <a:lnTo>
                      <a:pt x="145" y="109"/>
                    </a:lnTo>
                    <a:lnTo>
                      <a:pt x="145" y="91"/>
                    </a:lnTo>
                    <a:lnTo>
                      <a:pt x="162" y="64"/>
                    </a:lnTo>
                    <a:lnTo>
                      <a:pt x="177" y="67"/>
                    </a:lnTo>
                    <a:lnTo>
                      <a:pt x="192" y="42"/>
                    </a:lnTo>
                    <a:lnTo>
                      <a:pt x="185" y="21"/>
                    </a:lnTo>
                    <a:lnTo>
                      <a:pt x="226" y="4"/>
                    </a:lnTo>
                    <a:lnTo>
                      <a:pt x="239" y="4"/>
                    </a:lnTo>
                    <a:lnTo>
                      <a:pt x="245" y="0"/>
                    </a:lnTo>
                    <a:moveTo>
                      <a:pt x="245" y="0"/>
                    </a:moveTo>
                    <a:lnTo>
                      <a:pt x="245" y="0"/>
                    </a:lnTo>
                    <a:lnTo>
                      <a:pt x="239" y="3"/>
                    </a:lnTo>
                    <a:lnTo>
                      <a:pt x="226" y="3"/>
                    </a:lnTo>
                    <a:lnTo>
                      <a:pt x="226" y="3"/>
                    </a:lnTo>
                    <a:lnTo>
                      <a:pt x="226" y="3"/>
                    </a:lnTo>
                    <a:lnTo>
                      <a:pt x="185" y="20"/>
                    </a:lnTo>
                    <a:lnTo>
                      <a:pt x="185" y="20"/>
                    </a:lnTo>
                    <a:lnTo>
                      <a:pt x="185" y="21"/>
                    </a:lnTo>
                    <a:lnTo>
                      <a:pt x="192" y="42"/>
                    </a:lnTo>
                    <a:lnTo>
                      <a:pt x="177" y="66"/>
                    </a:lnTo>
                    <a:lnTo>
                      <a:pt x="162" y="64"/>
                    </a:lnTo>
                    <a:lnTo>
                      <a:pt x="162" y="64"/>
                    </a:lnTo>
                    <a:lnTo>
                      <a:pt x="161" y="64"/>
                    </a:lnTo>
                    <a:lnTo>
                      <a:pt x="145" y="91"/>
                    </a:lnTo>
                    <a:lnTo>
                      <a:pt x="145" y="91"/>
                    </a:lnTo>
                    <a:lnTo>
                      <a:pt x="145" y="91"/>
                    </a:lnTo>
                    <a:lnTo>
                      <a:pt x="145" y="109"/>
                    </a:lnTo>
                    <a:lnTo>
                      <a:pt x="124" y="105"/>
                    </a:lnTo>
                    <a:lnTo>
                      <a:pt x="124" y="105"/>
                    </a:lnTo>
                    <a:lnTo>
                      <a:pt x="124" y="105"/>
                    </a:lnTo>
                    <a:lnTo>
                      <a:pt x="111" y="115"/>
                    </a:lnTo>
                    <a:lnTo>
                      <a:pt x="96" y="117"/>
                    </a:lnTo>
                    <a:lnTo>
                      <a:pt x="96" y="117"/>
                    </a:lnTo>
                    <a:lnTo>
                      <a:pt x="96" y="118"/>
                    </a:lnTo>
                    <a:lnTo>
                      <a:pt x="94" y="129"/>
                    </a:lnTo>
                    <a:lnTo>
                      <a:pt x="93" y="129"/>
                    </a:lnTo>
                    <a:lnTo>
                      <a:pt x="93" y="129"/>
                    </a:lnTo>
                    <a:lnTo>
                      <a:pt x="93" y="146"/>
                    </a:lnTo>
                    <a:lnTo>
                      <a:pt x="68" y="151"/>
                    </a:lnTo>
                    <a:lnTo>
                      <a:pt x="31" y="148"/>
                    </a:lnTo>
                    <a:lnTo>
                      <a:pt x="22" y="147"/>
                    </a:lnTo>
                    <a:lnTo>
                      <a:pt x="0" y="146"/>
                    </a:lnTo>
                    <a:lnTo>
                      <a:pt x="0" y="146"/>
                    </a:lnTo>
                    <a:lnTo>
                      <a:pt x="0" y="146"/>
                    </a:lnTo>
                    <a:lnTo>
                      <a:pt x="0" y="156"/>
                    </a:lnTo>
                    <a:lnTo>
                      <a:pt x="0" y="156"/>
                    </a:lnTo>
                    <a:lnTo>
                      <a:pt x="0" y="157"/>
                    </a:lnTo>
                    <a:lnTo>
                      <a:pt x="30" y="182"/>
                    </a:lnTo>
                    <a:lnTo>
                      <a:pt x="30" y="193"/>
                    </a:lnTo>
                    <a:lnTo>
                      <a:pt x="30" y="193"/>
                    </a:lnTo>
                    <a:lnTo>
                      <a:pt x="30" y="193"/>
                    </a:lnTo>
                    <a:lnTo>
                      <a:pt x="41" y="195"/>
                    </a:lnTo>
                    <a:lnTo>
                      <a:pt x="41" y="206"/>
                    </a:lnTo>
                    <a:lnTo>
                      <a:pt x="17" y="215"/>
                    </a:lnTo>
                    <a:lnTo>
                      <a:pt x="17" y="215"/>
                    </a:lnTo>
                    <a:lnTo>
                      <a:pt x="17" y="215"/>
                    </a:lnTo>
                    <a:lnTo>
                      <a:pt x="15" y="231"/>
                    </a:lnTo>
                    <a:lnTo>
                      <a:pt x="15" y="231"/>
                    </a:lnTo>
                    <a:lnTo>
                      <a:pt x="15" y="231"/>
                    </a:lnTo>
                    <a:lnTo>
                      <a:pt x="19" y="233"/>
                    </a:lnTo>
                    <a:lnTo>
                      <a:pt x="26" y="236"/>
                    </a:lnTo>
                    <a:lnTo>
                      <a:pt x="26" y="236"/>
                    </a:lnTo>
                    <a:lnTo>
                      <a:pt x="27" y="236"/>
                    </a:lnTo>
                    <a:lnTo>
                      <a:pt x="52" y="235"/>
                    </a:lnTo>
                    <a:lnTo>
                      <a:pt x="52" y="235"/>
                    </a:lnTo>
                    <a:lnTo>
                      <a:pt x="52" y="235"/>
                    </a:lnTo>
                    <a:lnTo>
                      <a:pt x="59" y="233"/>
                    </a:lnTo>
                    <a:lnTo>
                      <a:pt x="82" y="235"/>
                    </a:lnTo>
                    <a:lnTo>
                      <a:pt x="82" y="235"/>
                    </a:lnTo>
                    <a:lnTo>
                      <a:pt x="82" y="235"/>
                    </a:lnTo>
                    <a:lnTo>
                      <a:pt x="90" y="232"/>
                    </a:lnTo>
                    <a:lnTo>
                      <a:pt x="104" y="233"/>
                    </a:lnTo>
                    <a:lnTo>
                      <a:pt x="107" y="236"/>
                    </a:lnTo>
                    <a:lnTo>
                      <a:pt x="110" y="248"/>
                    </a:lnTo>
                    <a:lnTo>
                      <a:pt x="110" y="248"/>
                    </a:lnTo>
                    <a:lnTo>
                      <a:pt x="110" y="248"/>
                    </a:lnTo>
                    <a:lnTo>
                      <a:pt x="117" y="252"/>
                    </a:lnTo>
                    <a:lnTo>
                      <a:pt x="118" y="257"/>
                    </a:lnTo>
                    <a:lnTo>
                      <a:pt x="118" y="257"/>
                    </a:lnTo>
                    <a:lnTo>
                      <a:pt x="118" y="257"/>
                    </a:lnTo>
                    <a:lnTo>
                      <a:pt x="127" y="261"/>
                    </a:lnTo>
                    <a:lnTo>
                      <a:pt x="128" y="261"/>
                    </a:lnTo>
                    <a:lnTo>
                      <a:pt x="128" y="260"/>
                    </a:lnTo>
                    <a:lnTo>
                      <a:pt x="137" y="251"/>
                    </a:lnTo>
                    <a:lnTo>
                      <a:pt x="151" y="244"/>
                    </a:lnTo>
                    <a:lnTo>
                      <a:pt x="177" y="247"/>
                    </a:lnTo>
                    <a:lnTo>
                      <a:pt x="177" y="247"/>
                    </a:lnTo>
                    <a:lnTo>
                      <a:pt x="177" y="247"/>
                    </a:lnTo>
                    <a:lnTo>
                      <a:pt x="179" y="233"/>
                    </a:lnTo>
                    <a:lnTo>
                      <a:pt x="179" y="233"/>
                    </a:lnTo>
                    <a:lnTo>
                      <a:pt x="179" y="232"/>
                    </a:lnTo>
                    <a:lnTo>
                      <a:pt x="159" y="200"/>
                    </a:lnTo>
                    <a:lnTo>
                      <a:pt x="168" y="180"/>
                    </a:lnTo>
                    <a:lnTo>
                      <a:pt x="174" y="185"/>
                    </a:lnTo>
                    <a:lnTo>
                      <a:pt x="174" y="185"/>
                    </a:lnTo>
                    <a:lnTo>
                      <a:pt x="175" y="185"/>
                    </a:lnTo>
                    <a:lnTo>
                      <a:pt x="188" y="185"/>
                    </a:lnTo>
                    <a:lnTo>
                      <a:pt x="188" y="185"/>
                    </a:lnTo>
                    <a:lnTo>
                      <a:pt x="188" y="184"/>
                    </a:lnTo>
                    <a:lnTo>
                      <a:pt x="223" y="153"/>
                    </a:lnTo>
                    <a:lnTo>
                      <a:pt x="223" y="153"/>
                    </a:lnTo>
                    <a:lnTo>
                      <a:pt x="223" y="152"/>
                    </a:lnTo>
                    <a:lnTo>
                      <a:pt x="228" y="137"/>
                    </a:lnTo>
                    <a:lnTo>
                      <a:pt x="239" y="131"/>
                    </a:lnTo>
                    <a:lnTo>
                      <a:pt x="239" y="131"/>
                    </a:lnTo>
                    <a:lnTo>
                      <a:pt x="239" y="131"/>
                    </a:lnTo>
                    <a:lnTo>
                      <a:pt x="242" y="114"/>
                    </a:lnTo>
                    <a:lnTo>
                      <a:pt x="254" y="104"/>
                    </a:lnTo>
                    <a:lnTo>
                      <a:pt x="254" y="104"/>
                    </a:lnTo>
                    <a:lnTo>
                      <a:pt x="254" y="104"/>
                    </a:lnTo>
                    <a:lnTo>
                      <a:pt x="258" y="96"/>
                    </a:lnTo>
                    <a:lnTo>
                      <a:pt x="258" y="96"/>
                    </a:lnTo>
                    <a:lnTo>
                      <a:pt x="258" y="96"/>
                    </a:lnTo>
                    <a:lnTo>
                      <a:pt x="245" y="83"/>
                    </a:lnTo>
                    <a:lnTo>
                      <a:pt x="245" y="83"/>
                    </a:lnTo>
                    <a:lnTo>
                      <a:pt x="244" y="83"/>
                    </a:lnTo>
                    <a:lnTo>
                      <a:pt x="233" y="79"/>
                    </a:lnTo>
                    <a:lnTo>
                      <a:pt x="234" y="48"/>
                    </a:lnTo>
                    <a:lnTo>
                      <a:pt x="251" y="47"/>
                    </a:lnTo>
                    <a:lnTo>
                      <a:pt x="269" y="51"/>
                    </a:lnTo>
                    <a:lnTo>
                      <a:pt x="269" y="51"/>
                    </a:lnTo>
                    <a:lnTo>
                      <a:pt x="269" y="51"/>
                    </a:lnTo>
                    <a:lnTo>
                      <a:pt x="292" y="47"/>
                    </a:lnTo>
                    <a:lnTo>
                      <a:pt x="293" y="46"/>
                    </a:lnTo>
                    <a:lnTo>
                      <a:pt x="292" y="46"/>
                    </a:lnTo>
                    <a:lnTo>
                      <a:pt x="281" y="35"/>
                    </a:lnTo>
                    <a:lnTo>
                      <a:pt x="281" y="35"/>
                    </a:lnTo>
                    <a:lnTo>
                      <a:pt x="281" y="35"/>
                    </a:lnTo>
                    <a:lnTo>
                      <a:pt x="266" y="26"/>
                    </a:lnTo>
                    <a:lnTo>
                      <a:pt x="262" y="13"/>
                    </a:lnTo>
                    <a:lnTo>
                      <a:pt x="262" y="13"/>
                    </a:lnTo>
                    <a:lnTo>
                      <a:pt x="262" y="13"/>
                    </a:lnTo>
                    <a:lnTo>
                      <a:pt x="256" y="4"/>
                    </a:lnTo>
                    <a:lnTo>
                      <a:pt x="256" y="4"/>
                    </a:lnTo>
                    <a:lnTo>
                      <a:pt x="256" y="4"/>
                    </a:lnTo>
                    <a:lnTo>
                      <a:pt x="245" y="0"/>
                    </a:lnTo>
                    <a:lnTo>
                      <a:pt x="245" y="0"/>
                    </a:lnTo>
                    <a:lnTo>
                      <a:pt x="24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2" name="Google Shape;1252;p14"/>
              <p:cNvSpPr/>
              <p:nvPr/>
            </p:nvSpPr>
            <p:spPr>
              <a:xfrm>
                <a:off x="4534" y="1877"/>
                <a:ext cx="81" cy="98"/>
              </a:xfrm>
              <a:custGeom>
                <a:rect b="b" l="l" r="r" t="t"/>
                <a:pathLst>
                  <a:path extrusionOk="0" h="98" w="81">
                    <a:moveTo>
                      <a:pt x="66" y="89"/>
                    </a:moveTo>
                    <a:lnTo>
                      <a:pt x="65" y="76"/>
                    </a:lnTo>
                    <a:lnTo>
                      <a:pt x="52" y="63"/>
                    </a:lnTo>
                    <a:lnTo>
                      <a:pt x="45" y="64"/>
                    </a:lnTo>
                    <a:lnTo>
                      <a:pt x="43" y="68"/>
                    </a:lnTo>
                    <a:lnTo>
                      <a:pt x="44" y="78"/>
                    </a:lnTo>
                    <a:lnTo>
                      <a:pt x="27" y="86"/>
                    </a:lnTo>
                    <a:lnTo>
                      <a:pt x="17" y="88"/>
                    </a:lnTo>
                    <a:lnTo>
                      <a:pt x="13" y="82"/>
                    </a:lnTo>
                    <a:lnTo>
                      <a:pt x="13" y="59"/>
                    </a:lnTo>
                    <a:lnTo>
                      <a:pt x="9" y="52"/>
                    </a:lnTo>
                    <a:lnTo>
                      <a:pt x="8" y="36"/>
                    </a:lnTo>
                    <a:lnTo>
                      <a:pt x="0" y="28"/>
                    </a:lnTo>
                    <a:lnTo>
                      <a:pt x="1" y="22"/>
                    </a:lnTo>
                    <a:lnTo>
                      <a:pt x="14" y="22"/>
                    </a:lnTo>
                    <a:lnTo>
                      <a:pt x="12" y="14"/>
                    </a:lnTo>
                    <a:lnTo>
                      <a:pt x="7" y="7"/>
                    </a:lnTo>
                    <a:lnTo>
                      <a:pt x="0" y="6"/>
                    </a:lnTo>
                    <a:lnTo>
                      <a:pt x="8" y="0"/>
                    </a:lnTo>
                    <a:lnTo>
                      <a:pt x="23" y="0"/>
                    </a:lnTo>
                    <a:lnTo>
                      <a:pt x="33" y="11"/>
                    </a:lnTo>
                    <a:lnTo>
                      <a:pt x="63" y="9"/>
                    </a:lnTo>
                    <a:lnTo>
                      <a:pt x="70" y="18"/>
                    </a:lnTo>
                    <a:lnTo>
                      <a:pt x="70" y="25"/>
                    </a:lnTo>
                    <a:lnTo>
                      <a:pt x="58" y="35"/>
                    </a:lnTo>
                    <a:lnTo>
                      <a:pt x="61" y="47"/>
                    </a:lnTo>
                    <a:lnTo>
                      <a:pt x="74" y="50"/>
                    </a:lnTo>
                    <a:lnTo>
                      <a:pt x="77" y="66"/>
                    </a:lnTo>
                    <a:lnTo>
                      <a:pt x="81" y="79"/>
                    </a:lnTo>
                    <a:lnTo>
                      <a:pt x="79" y="89"/>
                    </a:lnTo>
                    <a:lnTo>
                      <a:pt x="70" y="98"/>
                    </a:lnTo>
                    <a:lnTo>
                      <a:pt x="66" y="8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3" name="Google Shape;1253;p14"/>
              <p:cNvSpPr/>
              <p:nvPr/>
            </p:nvSpPr>
            <p:spPr>
              <a:xfrm>
                <a:off x="4533" y="1877"/>
                <a:ext cx="82" cy="98"/>
              </a:xfrm>
              <a:custGeom>
                <a:rect b="b" l="l" r="r" t="t"/>
                <a:pathLst>
                  <a:path extrusionOk="0" h="98" w="82">
                    <a:moveTo>
                      <a:pt x="9" y="0"/>
                    </a:moveTo>
                    <a:lnTo>
                      <a:pt x="23" y="0"/>
                    </a:lnTo>
                    <a:lnTo>
                      <a:pt x="34" y="12"/>
                    </a:lnTo>
                    <a:lnTo>
                      <a:pt x="64" y="9"/>
                    </a:lnTo>
                    <a:lnTo>
                      <a:pt x="71" y="18"/>
                    </a:lnTo>
                    <a:lnTo>
                      <a:pt x="71" y="25"/>
                    </a:lnTo>
                    <a:lnTo>
                      <a:pt x="58" y="35"/>
                    </a:lnTo>
                    <a:lnTo>
                      <a:pt x="62" y="47"/>
                    </a:lnTo>
                    <a:lnTo>
                      <a:pt x="74" y="51"/>
                    </a:lnTo>
                    <a:lnTo>
                      <a:pt x="78" y="66"/>
                    </a:lnTo>
                    <a:lnTo>
                      <a:pt x="82" y="79"/>
                    </a:lnTo>
                    <a:lnTo>
                      <a:pt x="80" y="89"/>
                    </a:lnTo>
                    <a:lnTo>
                      <a:pt x="71" y="97"/>
                    </a:lnTo>
                    <a:lnTo>
                      <a:pt x="67" y="89"/>
                    </a:lnTo>
                    <a:lnTo>
                      <a:pt x="66" y="76"/>
                    </a:lnTo>
                    <a:lnTo>
                      <a:pt x="53" y="63"/>
                    </a:lnTo>
                    <a:lnTo>
                      <a:pt x="46" y="64"/>
                    </a:lnTo>
                    <a:lnTo>
                      <a:pt x="44" y="68"/>
                    </a:lnTo>
                    <a:lnTo>
                      <a:pt x="45" y="78"/>
                    </a:lnTo>
                    <a:lnTo>
                      <a:pt x="28" y="86"/>
                    </a:lnTo>
                    <a:lnTo>
                      <a:pt x="18" y="88"/>
                    </a:lnTo>
                    <a:lnTo>
                      <a:pt x="14" y="82"/>
                    </a:lnTo>
                    <a:lnTo>
                      <a:pt x="14" y="59"/>
                    </a:lnTo>
                    <a:lnTo>
                      <a:pt x="10" y="51"/>
                    </a:lnTo>
                    <a:lnTo>
                      <a:pt x="9" y="36"/>
                    </a:lnTo>
                    <a:lnTo>
                      <a:pt x="1" y="28"/>
                    </a:lnTo>
                    <a:lnTo>
                      <a:pt x="2" y="22"/>
                    </a:lnTo>
                    <a:lnTo>
                      <a:pt x="15" y="22"/>
                    </a:lnTo>
                    <a:lnTo>
                      <a:pt x="13" y="14"/>
                    </a:lnTo>
                    <a:lnTo>
                      <a:pt x="8" y="7"/>
                    </a:lnTo>
                    <a:lnTo>
                      <a:pt x="2" y="6"/>
                    </a:lnTo>
                    <a:lnTo>
                      <a:pt x="9" y="0"/>
                    </a:lnTo>
                    <a:close/>
                    <a:moveTo>
                      <a:pt x="9" y="0"/>
                    </a:moveTo>
                    <a:lnTo>
                      <a:pt x="9" y="0"/>
                    </a:lnTo>
                    <a:lnTo>
                      <a:pt x="2" y="6"/>
                    </a:lnTo>
                    <a:lnTo>
                      <a:pt x="1" y="7"/>
                    </a:lnTo>
                    <a:lnTo>
                      <a:pt x="2" y="7"/>
                    </a:lnTo>
                    <a:lnTo>
                      <a:pt x="8" y="8"/>
                    </a:lnTo>
                    <a:lnTo>
                      <a:pt x="13" y="14"/>
                    </a:lnTo>
                    <a:lnTo>
                      <a:pt x="14" y="22"/>
                    </a:lnTo>
                    <a:lnTo>
                      <a:pt x="2" y="22"/>
                    </a:lnTo>
                    <a:lnTo>
                      <a:pt x="1" y="22"/>
                    </a:lnTo>
                    <a:lnTo>
                      <a:pt x="1" y="22"/>
                    </a:lnTo>
                    <a:lnTo>
                      <a:pt x="0" y="27"/>
                    </a:lnTo>
                    <a:lnTo>
                      <a:pt x="0" y="28"/>
                    </a:lnTo>
                    <a:lnTo>
                      <a:pt x="1" y="28"/>
                    </a:lnTo>
                    <a:lnTo>
                      <a:pt x="9" y="37"/>
                    </a:lnTo>
                    <a:lnTo>
                      <a:pt x="10" y="51"/>
                    </a:lnTo>
                    <a:lnTo>
                      <a:pt x="10" y="52"/>
                    </a:lnTo>
                    <a:lnTo>
                      <a:pt x="10" y="52"/>
                    </a:lnTo>
                    <a:lnTo>
                      <a:pt x="14" y="59"/>
                    </a:lnTo>
                    <a:lnTo>
                      <a:pt x="14" y="82"/>
                    </a:lnTo>
                    <a:lnTo>
                      <a:pt x="14" y="82"/>
                    </a:lnTo>
                    <a:lnTo>
                      <a:pt x="14" y="83"/>
                    </a:lnTo>
                    <a:lnTo>
                      <a:pt x="17" y="88"/>
                    </a:lnTo>
                    <a:lnTo>
                      <a:pt x="18" y="88"/>
                    </a:lnTo>
                    <a:lnTo>
                      <a:pt x="18" y="88"/>
                    </a:lnTo>
                    <a:lnTo>
                      <a:pt x="28" y="86"/>
                    </a:lnTo>
                    <a:lnTo>
                      <a:pt x="28" y="86"/>
                    </a:lnTo>
                    <a:lnTo>
                      <a:pt x="28" y="86"/>
                    </a:lnTo>
                    <a:lnTo>
                      <a:pt x="45" y="78"/>
                    </a:lnTo>
                    <a:lnTo>
                      <a:pt x="46" y="78"/>
                    </a:lnTo>
                    <a:lnTo>
                      <a:pt x="46" y="78"/>
                    </a:lnTo>
                    <a:lnTo>
                      <a:pt x="45" y="68"/>
                    </a:lnTo>
                    <a:lnTo>
                      <a:pt x="46" y="64"/>
                    </a:lnTo>
                    <a:lnTo>
                      <a:pt x="53" y="63"/>
                    </a:lnTo>
                    <a:lnTo>
                      <a:pt x="65" y="76"/>
                    </a:lnTo>
                    <a:lnTo>
                      <a:pt x="66" y="89"/>
                    </a:lnTo>
                    <a:lnTo>
                      <a:pt x="66" y="89"/>
                    </a:lnTo>
                    <a:lnTo>
                      <a:pt x="66" y="90"/>
                    </a:lnTo>
                    <a:lnTo>
                      <a:pt x="71" y="98"/>
                    </a:lnTo>
                    <a:lnTo>
                      <a:pt x="71" y="98"/>
                    </a:lnTo>
                    <a:lnTo>
                      <a:pt x="71" y="98"/>
                    </a:lnTo>
                    <a:lnTo>
                      <a:pt x="80" y="89"/>
                    </a:lnTo>
                    <a:lnTo>
                      <a:pt x="80" y="89"/>
                    </a:lnTo>
                    <a:lnTo>
                      <a:pt x="81" y="89"/>
                    </a:lnTo>
                    <a:lnTo>
                      <a:pt x="82" y="79"/>
                    </a:lnTo>
                    <a:lnTo>
                      <a:pt x="82" y="79"/>
                    </a:lnTo>
                    <a:lnTo>
                      <a:pt x="82" y="79"/>
                    </a:lnTo>
                    <a:lnTo>
                      <a:pt x="79" y="66"/>
                    </a:lnTo>
                    <a:lnTo>
                      <a:pt x="75" y="50"/>
                    </a:lnTo>
                    <a:lnTo>
                      <a:pt x="75" y="50"/>
                    </a:lnTo>
                    <a:lnTo>
                      <a:pt x="75" y="50"/>
                    </a:lnTo>
                    <a:lnTo>
                      <a:pt x="63" y="47"/>
                    </a:lnTo>
                    <a:lnTo>
                      <a:pt x="59" y="35"/>
                    </a:lnTo>
                    <a:lnTo>
                      <a:pt x="71" y="25"/>
                    </a:lnTo>
                    <a:lnTo>
                      <a:pt x="71" y="25"/>
                    </a:lnTo>
                    <a:lnTo>
                      <a:pt x="71" y="25"/>
                    </a:lnTo>
                    <a:lnTo>
                      <a:pt x="71" y="18"/>
                    </a:lnTo>
                    <a:lnTo>
                      <a:pt x="71" y="18"/>
                    </a:lnTo>
                    <a:lnTo>
                      <a:pt x="71" y="17"/>
                    </a:lnTo>
                    <a:lnTo>
                      <a:pt x="64" y="9"/>
                    </a:lnTo>
                    <a:lnTo>
                      <a:pt x="64" y="8"/>
                    </a:lnTo>
                    <a:lnTo>
                      <a:pt x="64" y="8"/>
                    </a:lnTo>
                    <a:lnTo>
                      <a:pt x="34" y="11"/>
                    </a:lnTo>
                    <a:lnTo>
                      <a:pt x="24" y="0"/>
                    </a:lnTo>
                    <a:lnTo>
                      <a:pt x="24" y="0"/>
                    </a:lnTo>
                    <a:lnTo>
                      <a:pt x="24" y="0"/>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4" name="Google Shape;1254;p14"/>
              <p:cNvSpPr/>
              <p:nvPr/>
            </p:nvSpPr>
            <p:spPr>
              <a:xfrm>
                <a:off x="4533" y="1877"/>
                <a:ext cx="82" cy="98"/>
              </a:xfrm>
              <a:custGeom>
                <a:rect b="b" l="l" r="r" t="t"/>
                <a:pathLst>
                  <a:path extrusionOk="0" h="98" w="82">
                    <a:moveTo>
                      <a:pt x="9" y="0"/>
                    </a:moveTo>
                    <a:lnTo>
                      <a:pt x="23" y="0"/>
                    </a:lnTo>
                    <a:lnTo>
                      <a:pt x="34" y="12"/>
                    </a:lnTo>
                    <a:lnTo>
                      <a:pt x="64" y="9"/>
                    </a:lnTo>
                    <a:lnTo>
                      <a:pt x="71" y="18"/>
                    </a:lnTo>
                    <a:lnTo>
                      <a:pt x="71" y="25"/>
                    </a:lnTo>
                    <a:lnTo>
                      <a:pt x="58" y="35"/>
                    </a:lnTo>
                    <a:lnTo>
                      <a:pt x="62" y="47"/>
                    </a:lnTo>
                    <a:lnTo>
                      <a:pt x="74" y="51"/>
                    </a:lnTo>
                    <a:lnTo>
                      <a:pt x="78" y="66"/>
                    </a:lnTo>
                    <a:lnTo>
                      <a:pt x="82" y="79"/>
                    </a:lnTo>
                    <a:lnTo>
                      <a:pt x="80" y="89"/>
                    </a:lnTo>
                    <a:lnTo>
                      <a:pt x="71" y="97"/>
                    </a:lnTo>
                    <a:lnTo>
                      <a:pt x="67" y="89"/>
                    </a:lnTo>
                    <a:lnTo>
                      <a:pt x="66" y="76"/>
                    </a:lnTo>
                    <a:lnTo>
                      <a:pt x="53" y="63"/>
                    </a:lnTo>
                    <a:lnTo>
                      <a:pt x="46" y="64"/>
                    </a:lnTo>
                    <a:lnTo>
                      <a:pt x="44" y="68"/>
                    </a:lnTo>
                    <a:lnTo>
                      <a:pt x="45" y="78"/>
                    </a:lnTo>
                    <a:lnTo>
                      <a:pt x="28" y="86"/>
                    </a:lnTo>
                    <a:lnTo>
                      <a:pt x="18" y="88"/>
                    </a:lnTo>
                    <a:lnTo>
                      <a:pt x="14" y="82"/>
                    </a:lnTo>
                    <a:lnTo>
                      <a:pt x="14" y="59"/>
                    </a:lnTo>
                    <a:lnTo>
                      <a:pt x="10" y="51"/>
                    </a:lnTo>
                    <a:lnTo>
                      <a:pt x="9" y="36"/>
                    </a:lnTo>
                    <a:lnTo>
                      <a:pt x="1" y="28"/>
                    </a:lnTo>
                    <a:lnTo>
                      <a:pt x="2" y="22"/>
                    </a:lnTo>
                    <a:lnTo>
                      <a:pt x="15" y="22"/>
                    </a:lnTo>
                    <a:lnTo>
                      <a:pt x="13" y="14"/>
                    </a:lnTo>
                    <a:lnTo>
                      <a:pt x="8" y="7"/>
                    </a:lnTo>
                    <a:lnTo>
                      <a:pt x="2" y="6"/>
                    </a:lnTo>
                    <a:lnTo>
                      <a:pt x="9" y="0"/>
                    </a:lnTo>
                    <a:moveTo>
                      <a:pt x="9" y="0"/>
                    </a:moveTo>
                    <a:lnTo>
                      <a:pt x="9" y="0"/>
                    </a:lnTo>
                    <a:lnTo>
                      <a:pt x="2" y="6"/>
                    </a:lnTo>
                    <a:lnTo>
                      <a:pt x="1" y="7"/>
                    </a:lnTo>
                    <a:lnTo>
                      <a:pt x="2" y="7"/>
                    </a:lnTo>
                    <a:lnTo>
                      <a:pt x="8" y="8"/>
                    </a:lnTo>
                    <a:lnTo>
                      <a:pt x="13" y="14"/>
                    </a:lnTo>
                    <a:lnTo>
                      <a:pt x="14" y="22"/>
                    </a:lnTo>
                    <a:lnTo>
                      <a:pt x="2" y="22"/>
                    </a:lnTo>
                    <a:lnTo>
                      <a:pt x="1" y="22"/>
                    </a:lnTo>
                    <a:lnTo>
                      <a:pt x="1" y="22"/>
                    </a:lnTo>
                    <a:lnTo>
                      <a:pt x="0" y="27"/>
                    </a:lnTo>
                    <a:lnTo>
                      <a:pt x="0" y="28"/>
                    </a:lnTo>
                    <a:lnTo>
                      <a:pt x="1" y="28"/>
                    </a:lnTo>
                    <a:lnTo>
                      <a:pt x="9" y="37"/>
                    </a:lnTo>
                    <a:lnTo>
                      <a:pt x="10" y="51"/>
                    </a:lnTo>
                    <a:lnTo>
                      <a:pt x="10" y="52"/>
                    </a:lnTo>
                    <a:lnTo>
                      <a:pt x="10" y="52"/>
                    </a:lnTo>
                    <a:lnTo>
                      <a:pt x="14" y="59"/>
                    </a:lnTo>
                    <a:lnTo>
                      <a:pt x="14" y="82"/>
                    </a:lnTo>
                    <a:lnTo>
                      <a:pt x="14" y="82"/>
                    </a:lnTo>
                    <a:lnTo>
                      <a:pt x="14" y="83"/>
                    </a:lnTo>
                    <a:lnTo>
                      <a:pt x="17" y="88"/>
                    </a:lnTo>
                    <a:lnTo>
                      <a:pt x="18" y="88"/>
                    </a:lnTo>
                    <a:lnTo>
                      <a:pt x="18" y="88"/>
                    </a:lnTo>
                    <a:lnTo>
                      <a:pt x="28" y="86"/>
                    </a:lnTo>
                    <a:lnTo>
                      <a:pt x="28" y="86"/>
                    </a:lnTo>
                    <a:lnTo>
                      <a:pt x="28" y="86"/>
                    </a:lnTo>
                    <a:lnTo>
                      <a:pt x="45" y="78"/>
                    </a:lnTo>
                    <a:lnTo>
                      <a:pt x="46" y="78"/>
                    </a:lnTo>
                    <a:lnTo>
                      <a:pt x="46" y="78"/>
                    </a:lnTo>
                    <a:lnTo>
                      <a:pt x="45" y="68"/>
                    </a:lnTo>
                    <a:lnTo>
                      <a:pt x="46" y="64"/>
                    </a:lnTo>
                    <a:lnTo>
                      <a:pt x="53" y="63"/>
                    </a:lnTo>
                    <a:lnTo>
                      <a:pt x="65" y="76"/>
                    </a:lnTo>
                    <a:lnTo>
                      <a:pt x="66" y="89"/>
                    </a:lnTo>
                    <a:lnTo>
                      <a:pt x="66" y="89"/>
                    </a:lnTo>
                    <a:lnTo>
                      <a:pt x="66" y="90"/>
                    </a:lnTo>
                    <a:lnTo>
                      <a:pt x="71" y="98"/>
                    </a:lnTo>
                    <a:lnTo>
                      <a:pt x="71" y="98"/>
                    </a:lnTo>
                    <a:lnTo>
                      <a:pt x="71" y="98"/>
                    </a:lnTo>
                    <a:lnTo>
                      <a:pt x="80" y="89"/>
                    </a:lnTo>
                    <a:lnTo>
                      <a:pt x="80" y="89"/>
                    </a:lnTo>
                    <a:lnTo>
                      <a:pt x="81" y="89"/>
                    </a:lnTo>
                    <a:lnTo>
                      <a:pt x="82" y="79"/>
                    </a:lnTo>
                    <a:lnTo>
                      <a:pt x="82" y="79"/>
                    </a:lnTo>
                    <a:lnTo>
                      <a:pt x="82" y="79"/>
                    </a:lnTo>
                    <a:lnTo>
                      <a:pt x="79" y="66"/>
                    </a:lnTo>
                    <a:lnTo>
                      <a:pt x="75" y="50"/>
                    </a:lnTo>
                    <a:lnTo>
                      <a:pt x="75" y="50"/>
                    </a:lnTo>
                    <a:lnTo>
                      <a:pt x="75" y="50"/>
                    </a:lnTo>
                    <a:lnTo>
                      <a:pt x="63" y="47"/>
                    </a:lnTo>
                    <a:lnTo>
                      <a:pt x="59" y="35"/>
                    </a:lnTo>
                    <a:lnTo>
                      <a:pt x="71" y="25"/>
                    </a:lnTo>
                    <a:lnTo>
                      <a:pt x="71" y="25"/>
                    </a:lnTo>
                    <a:lnTo>
                      <a:pt x="71" y="25"/>
                    </a:lnTo>
                    <a:lnTo>
                      <a:pt x="71" y="18"/>
                    </a:lnTo>
                    <a:lnTo>
                      <a:pt x="71" y="18"/>
                    </a:lnTo>
                    <a:lnTo>
                      <a:pt x="71" y="17"/>
                    </a:lnTo>
                    <a:lnTo>
                      <a:pt x="64" y="9"/>
                    </a:lnTo>
                    <a:lnTo>
                      <a:pt x="64" y="8"/>
                    </a:lnTo>
                    <a:lnTo>
                      <a:pt x="64" y="8"/>
                    </a:lnTo>
                    <a:lnTo>
                      <a:pt x="34" y="11"/>
                    </a:lnTo>
                    <a:lnTo>
                      <a:pt x="24" y="0"/>
                    </a:lnTo>
                    <a:lnTo>
                      <a:pt x="24" y="0"/>
                    </a:lnTo>
                    <a:lnTo>
                      <a:pt x="24" y="0"/>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5" name="Google Shape;1255;p14"/>
              <p:cNvSpPr/>
              <p:nvPr/>
            </p:nvSpPr>
            <p:spPr>
              <a:xfrm>
                <a:off x="4604" y="1840"/>
                <a:ext cx="160" cy="325"/>
              </a:xfrm>
              <a:custGeom>
                <a:rect b="b" l="l" r="r" t="t"/>
                <a:pathLst>
                  <a:path extrusionOk="0" h="325" w="160">
                    <a:moveTo>
                      <a:pt x="115" y="305"/>
                    </a:moveTo>
                    <a:lnTo>
                      <a:pt x="116" y="284"/>
                    </a:lnTo>
                    <a:lnTo>
                      <a:pt x="116" y="273"/>
                    </a:lnTo>
                    <a:lnTo>
                      <a:pt x="114" y="266"/>
                    </a:lnTo>
                    <a:lnTo>
                      <a:pt x="103" y="255"/>
                    </a:lnTo>
                    <a:lnTo>
                      <a:pt x="101" y="237"/>
                    </a:lnTo>
                    <a:lnTo>
                      <a:pt x="98" y="217"/>
                    </a:lnTo>
                    <a:lnTo>
                      <a:pt x="92" y="212"/>
                    </a:lnTo>
                    <a:lnTo>
                      <a:pt x="87" y="206"/>
                    </a:lnTo>
                    <a:lnTo>
                      <a:pt x="79" y="214"/>
                    </a:lnTo>
                    <a:lnTo>
                      <a:pt x="70" y="224"/>
                    </a:lnTo>
                    <a:lnTo>
                      <a:pt x="50" y="228"/>
                    </a:lnTo>
                    <a:lnTo>
                      <a:pt x="39" y="226"/>
                    </a:lnTo>
                    <a:lnTo>
                      <a:pt x="41" y="216"/>
                    </a:lnTo>
                    <a:lnTo>
                      <a:pt x="37" y="203"/>
                    </a:lnTo>
                    <a:lnTo>
                      <a:pt x="37" y="181"/>
                    </a:lnTo>
                    <a:lnTo>
                      <a:pt x="26" y="171"/>
                    </a:lnTo>
                    <a:lnTo>
                      <a:pt x="22" y="155"/>
                    </a:lnTo>
                    <a:lnTo>
                      <a:pt x="4" y="145"/>
                    </a:lnTo>
                    <a:lnTo>
                      <a:pt x="0" y="134"/>
                    </a:lnTo>
                    <a:lnTo>
                      <a:pt x="9" y="125"/>
                    </a:lnTo>
                    <a:lnTo>
                      <a:pt x="11" y="116"/>
                    </a:lnTo>
                    <a:lnTo>
                      <a:pt x="23" y="110"/>
                    </a:lnTo>
                    <a:lnTo>
                      <a:pt x="20" y="87"/>
                    </a:lnTo>
                    <a:lnTo>
                      <a:pt x="28" y="86"/>
                    </a:lnTo>
                    <a:lnTo>
                      <a:pt x="30" y="76"/>
                    </a:lnTo>
                    <a:lnTo>
                      <a:pt x="39" y="74"/>
                    </a:lnTo>
                    <a:lnTo>
                      <a:pt x="58" y="23"/>
                    </a:lnTo>
                    <a:lnTo>
                      <a:pt x="82" y="14"/>
                    </a:lnTo>
                    <a:lnTo>
                      <a:pt x="90" y="1"/>
                    </a:lnTo>
                    <a:lnTo>
                      <a:pt x="103" y="0"/>
                    </a:lnTo>
                    <a:lnTo>
                      <a:pt x="113" y="21"/>
                    </a:lnTo>
                    <a:lnTo>
                      <a:pt x="117" y="44"/>
                    </a:lnTo>
                    <a:lnTo>
                      <a:pt x="101" y="60"/>
                    </a:lnTo>
                    <a:lnTo>
                      <a:pt x="101" y="79"/>
                    </a:lnTo>
                    <a:lnTo>
                      <a:pt x="111" y="80"/>
                    </a:lnTo>
                    <a:lnTo>
                      <a:pt x="127" y="96"/>
                    </a:lnTo>
                    <a:lnTo>
                      <a:pt x="127" y="112"/>
                    </a:lnTo>
                    <a:lnTo>
                      <a:pt x="142" y="112"/>
                    </a:lnTo>
                    <a:lnTo>
                      <a:pt x="143" y="118"/>
                    </a:lnTo>
                    <a:lnTo>
                      <a:pt x="157" y="123"/>
                    </a:lnTo>
                    <a:lnTo>
                      <a:pt x="160" y="128"/>
                    </a:lnTo>
                    <a:lnTo>
                      <a:pt x="154" y="130"/>
                    </a:lnTo>
                    <a:lnTo>
                      <a:pt x="143" y="143"/>
                    </a:lnTo>
                    <a:lnTo>
                      <a:pt x="121" y="148"/>
                    </a:lnTo>
                    <a:lnTo>
                      <a:pt x="117" y="159"/>
                    </a:lnTo>
                    <a:lnTo>
                      <a:pt x="108" y="160"/>
                    </a:lnTo>
                    <a:lnTo>
                      <a:pt x="100" y="165"/>
                    </a:lnTo>
                    <a:lnTo>
                      <a:pt x="102" y="186"/>
                    </a:lnTo>
                    <a:lnTo>
                      <a:pt x="114" y="197"/>
                    </a:lnTo>
                    <a:lnTo>
                      <a:pt x="118" y="222"/>
                    </a:lnTo>
                    <a:lnTo>
                      <a:pt x="111" y="232"/>
                    </a:lnTo>
                    <a:lnTo>
                      <a:pt x="125" y="259"/>
                    </a:lnTo>
                    <a:lnTo>
                      <a:pt x="125" y="284"/>
                    </a:lnTo>
                    <a:lnTo>
                      <a:pt x="123" y="301"/>
                    </a:lnTo>
                    <a:lnTo>
                      <a:pt x="120" y="310"/>
                    </a:lnTo>
                    <a:lnTo>
                      <a:pt x="113" y="325"/>
                    </a:lnTo>
                    <a:lnTo>
                      <a:pt x="115" y="30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6" name="Google Shape;1256;p14"/>
              <p:cNvSpPr/>
              <p:nvPr/>
            </p:nvSpPr>
            <p:spPr>
              <a:xfrm>
                <a:off x="4604" y="1840"/>
                <a:ext cx="161" cy="325"/>
              </a:xfrm>
              <a:custGeom>
                <a:rect b="b" l="l" r="r" t="t"/>
                <a:pathLst>
                  <a:path extrusionOk="0" h="325" w="161">
                    <a:moveTo>
                      <a:pt x="103" y="0"/>
                    </a:moveTo>
                    <a:lnTo>
                      <a:pt x="113" y="21"/>
                    </a:lnTo>
                    <a:lnTo>
                      <a:pt x="117" y="44"/>
                    </a:lnTo>
                    <a:lnTo>
                      <a:pt x="101" y="60"/>
                    </a:lnTo>
                    <a:lnTo>
                      <a:pt x="101" y="79"/>
                    </a:lnTo>
                    <a:lnTo>
                      <a:pt x="111" y="80"/>
                    </a:lnTo>
                    <a:lnTo>
                      <a:pt x="126" y="96"/>
                    </a:lnTo>
                    <a:lnTo>
                      <a:pt x="126" y="112"/>
                    </a:lnTo>
                    <a:lnTo>
                      <a:pt x="142" y="112"/>
                    </a:lnTo>
                    <a:lnTo>
                      <a:pt x="143" y="118"/>
                    </a:lnTo>
                    <a:lnTo>
                      <a:pt x="157" y="123"/>
                    </a:lnTo>
                    <a:lnTo>
                      <a:pt x="160" y="128"/>
                    </a:lnTo>
                    <a:lnTo>
                      <a:pt x="154" y="130"/>
                    </a:lnTo>
                    <a:lnTo>
                      <a:pt x="143" y="142"/>
                    </a:lnTo>
                    <a:lnTo>
                      <a:pt x="120" y="148"/>
                    </a:lnTo>
                    <a:lnTo>
                      <a:pt x="117" y="159"/>
                    </a:lnTo>
                    <a:lnTo>
                      <a:pt x="108" y="160"/>
                    </a:lnTo>
                    <a:lnTo>
                      <a:pt x="100" y="164"/>
                    </a:lnTo>
                    <a:lnTo>
                      <a:pt x="101" y="186"/>
                    </a:lnTo>
                    <a:lnTo>
                      <a:pt x="114" y="197"/>
                    </a:lnTo>
                    <a:lnTo>
                      <a:pt x="118" y="222"/>
                    </a:lnTo>
                    <a:lnTo>
                      <a:pt x="111" y="232"/>
                    </a:lnTo>
                    <a:lnTo>
                      <a:pt x="125" y="259"/>
                    </a:lnTo>
                    <a:lnTo>
                      <a:pt x="125" y="284"/>
                    </a:lnTo>
                    <a:lnTo>
                      <a:pt x="123" y="301"/>
                    </a:lnTo>
                    <a:lnTo>
                      <a:pt x="119" y="310"/>
                    </a:lnTo>
                    <a:lnTo>
                      <a:pt x="114" y="324"/>
                    </a:lnTo>
                    <a:lnTo>
                      <a:pt x="116" y="305"/>
                    </a:lnTo>
                    <a:lnTo>
                      <a:pt x="117" y="284"/>
                    </a:lnTo>
                    <a:lnTo>
                      <a:pt x="117" y="273"/>
                    </a:lnTo>
                    <a:lnTo>
                      <a:pt x="114" y="266"/>
                    </a:lnTo>
                    <a:lnTo>
                      <a:pt x="103" y="255"/>
                    </a:lnTo>
                    <a:lnTo>
                      <a:pt x="101" y="237"/>
                    </a:lnTo>
                    <a:lnTo>
                      <a:pt x="99" y="217"/>
                    </a:lnTo>
                    <a:lnTo>
                      <a:pt x="92" y="212"/>
                    </a:lnTo>
                    <a:lnTo>
                      <a:pt x="87" y="206"/>
                    </a:lnTo>
                    <a:lnTo>
                      <a:pt x="79" y="214"/>
                    </a:lnTo>
                    <a:lnTo>
                      <a:pt x="69" y="224"/>
                    </a:lnTo>
                    <a:lnTo>
                      <a:pt x="50" y="228"/>
                    </a:lnTo>
                    <a:lnTo>
                      <a:pt x="39" y="225"/>
                    </a:lnTo>
                    <a:lnTo>
                      <a:pt x="41" y="216"/>
                    </a:lnTo>
                    <a:lnTo>
                      <a:pt x="37" y="202"/>
                    </a:lnTo>
                    <a:lnTo>
                      <a:pt x="37" y="181"/>
                    </a:lnTo>
                    <a:lnTo>
                      <a:pt x="26" y="171"/>
                    </a:lnTo>
                    <a:lnTo>
                      <a:pt x="22" y="155"/>
                    </a:lnTo>
                    <a:lnTo>
                      <a:pt x="4" y="145"/>
                    </a:lnTo>
                    <a:lnTo>
                      <a:pt x="0" y="134"/>
                    </a:lnTo>
                    <a:lnTo>
                      <a:pt x="9" y="126"/>
                    </a:lnTo>
                    <a:lnTo>
                      <a:pt x="11" y="116"/>
                    </a:lnTo>
                    <a:lnTo>
                      <a:pt x="23" y="110"/>
                    </a:lnTo>
                    <a:lnTo>
                      <a:pt x="20" y="88"/>
                    </a:lnTo>
                    <a:lnTo>
                      <a:pt x="28" y="86"/>
                    </a:lnTo>
                    <a:lnTo>
                      <a:pt x="30" y="76"/>
                    </a:lnTo>
                    <a:lnTo>
                      <a:pt x="39" y="74"/>
                    </a:lnTo>
                    <a:lnTo>
                      <a:pt x="58" y="23"/>
                    </a:lnTo>
                    <a:lnTo>
                      <a:pt x="82" y="14"/>
                    </a:lnTo>
                    <a:lnTo>
                      <a:pt x="90" y="2"/>
                    </a:lnTo>
                    <a:lnTo>
                      <a:pt x="103" y="0"/>
                    </a:lnTo>
                    <a:close/>
                    <a:moveTo>
                      <a:pt x="103" y="0"/>
                    </a:moveTo>
                    <a:lnTo>
                      <a:pt x="103" y="0"/>
                    </a:lnTo>
                    <a:lnTo>
                      <a:pt x="90" y="1"/>
                    </a:lnTo>
                    <a:lnTo>
                      <a:pt x="90" y="1"/>
                    </a:lnTo>
                    <a:lnTo>
                      <a:pt x="90" y="1"/>
                    </a:lnTo>
                    <a:lnTo>
                      <a:pt x="81" y="14"/>
                    </a:lnTo>
                    <a:lnTo>
                      <a:pt x="58" y="22"/>
                    </a:lnTo>
                    <a:lnTo>
                      <a:pt x="58" y="23"/>
                    </a:lnTo>
                    <a:lnTo>
                      <a:pt x="58" y="23"/>
                    </a:lnTo>
                    <a:lnTo>
                      <a:pt x="39" y="74"/>
                    </a:lnTo>
                    <a:lnTo>
                      <a:pt x="30" y="76"/>
                    </a:lnTo>
                    <a:lnTo>
                      <a:pt x="30" y="76"/>
                    </a:lnTo>
                    <a:lnTo>
                      <a:pt x="30" y="76"/>
                    </a:lnTo>
                    <a:lnTo>
                      <a:pt x="28" y="85"/>
                    </a:lnTo>
                    <a:lnTo>
                      <a:pt x="20" y="87"/>
                    </a:lnTo>
                    <a:lnTo>
                      <a:pt x="20" y="87"/>
                    </a:lnTo>
                    <a:lnTo>
                      <a:pt x="20" y="88"/>
                    </a:lnTo>
                    <a:lnTo>
                      <a:pt x="23" y="109"/>
                    </a:lnTo>
                    <a:lnTo>
                      <a:pt x="11" y="115"/>
                    </a:lnTo>
                    <a:lnTo>
                      <a:pt x="11" y="116"/>
                    </a:lnTo>
                    <a:lnTo>
                      <a:pt x="10" y="116"/>
                    </a:lnTo>
                    <a:lnTo>
                      <a:pt x="9" y="125"/>
                    </a:lnTo>
                    <a:lnTo>
                      <a:pt x="0" y="134"/>
                    </a:lnTo>
                    <a:lnTo>
                      <a:pt x="0" y="134"/>
                    </a:lnTo>
                    <a:lnTo>
                      <a:pt x="0" y="135"/>
                    </a:lnTo>
                    <a:lnTo>
                      <a:pt x="4" y="145"/>
                    </a:lnTo>
                    <a:lnTo>
                      <a:pt x="4" y="145"/>
                    </a:lnTo>
                    <a:lnTo>
                      <a:pt x="4" y="145"/>
                    </a:lnTo>
                    <a:lnTo>
                      <a:pt x="22" y="155"/>
                    </a:lnTo>
                    <a:lnTo>
                      <a:pt x="26" y="171"/>
                    </a:lnTo>
                    <a:lnTo>
                      <a:pt x="26" y="171"/>
                    </a:lnTo>
                    <a:lnTo>
                      <a:pt x="26" y="171"/>
                    </a:lnTo>
                    <a:lnTo>
                      <a:pt x="37" y="181"/>
                    </a:lnTo>
                    <a:lnTo>
                      <a:pt x="37" y="202"/>
                    </a:lnTo>
                    <a:lnTo>
                      <a:pt x="37" y="203"/>
                    </a:lnTo>
                    <a:lnTo>
                      <a:pt x="37" y="203"/>
                    </a:lnTo>
                    <a:lnTo>
                      <a:pt x="41" y="216"/>
                    </a:lnTo>
                    <a:lnTo>
                      <a:pt x="39" y="225"/>
                    </a:lnTo>
                    <a:lnTo>
                      <a:pt x="39" y="226"/>
                    </a:lnTo>
                    <a:lnTo>
                      <a:pt x="39" y="226"/>
                    </a:lnTo>
                    <a:lnTo>
                      <a:pt x="50" y="229"/>
                    </a:lnTo>
                    <a:lnTo>
                      <a:pt x="50" y="229"/>
                    </a:lnTo>
                    <a:lnTo>
                      <a:pt x="50" y="229"/>
                    </a:lnTo>
                    <a:lnTo>
                      <a:pt x="70" y="224"/>
                    </a:lnTo>
                    <a:lnTo>
                      <a:pt x="70" y="224"/>
                    </a:lnTo>
                    <a:lnTo>
                      <a:pt x="70" y="224"/>
                    </a:lnTo>
                    <a:lnTo>
                      <a:pt x="79" y="214"/>
                    </a:lnTo>
                    <a:lnTo>
                      <a:pt x="87" y="207"/>
                    </a:lnTo>
                    <a:lnTo>
                      <a:pt x="92" y="212"/>
                    </a:lnTo>
                    <a:lnTo>
                      <a:pt x="92" y="213"/>
                    </a:lnTo>
                    <a:lnTo>
                      <a:pt x="92" y="213"/>
                    </a:lnTo>
                    <a:lnTo>
                      <a:pt x="98" y="217"/>
                    </a:lnTo>
                    <a:lnTo>
                      <a:pt x="101" y="237"/>
                    </a:lnTo>
                    <a:lnTo>
                      <a:pt x="103" y="255"/>
                    </a:lnTo>
                    <a:lnTo>
                      <a:pt x="103" y="255"/>
                    </a:lnTo>
                    <a:lnTo>
                      <a:pt x="103" y="255"/>
                    </a:lnTo>
                    <a:lnTo>
                      <a:pt x="113" y="266"/>
                    </a:lnTo>
                    <a:lnTo>
                      <a:pt x="116" y="273"/>
                    </a:lnTo>
                    <a:lnTo>
                      <a:pt x="116" y="284"/>
                    </a:lnTo>
                    <a:lnTo>
                      <a:pt x="115" y="305"/>
                    </a:lnTo>
                    <a:lnTo>
                      <a:pt x="113" y="324"/>
                    </a:lnTo>
                    <a:lnTo>
                      <a:pt x="113" y="325"/>
                    </a:lnTo>
                    <a:lnTo>
                      <a:pt x="114" y="324"/>
                    </a:lnTo>
                    <a:lnTo>
                      <a:pt x="120" y="310"/>
                    </a:lnTo>
                    <a:lnTo>
                      <a:pt x="124" y="301"/>
                    </a:lnTo>
                    <a:lnTo>
                      <a:pt x="124" y="301"/>
                    </a:lnTo>
                    <a:lnTo>
                      <a:pt x="124" y="301"/>
                    </a:lnTo>
                    <a:lnTo>
                      <a:pt x="125" y="284"/>
                    </a:lnTo>
                    <a:lnTo>
                      <a:pt x="125" y="259"/>
                    </a:lnTo>
                    <a:lnTo>
                      <a:pt x="125" y="259"/>
                    </a:lnTo>
                    <a:lnTo>
                      <a:pt x="125" y="259"/>
                    </a:lnTo>
                    <a:lnTo>
                      <a:pt x="111" y="232"/>
                    </a:lnTo>
                    <a:lnTo>
                      <a:pt x="118" y="222"/>
                    </a:lnTo>
                    <a:lnTo>
                      <a:pt x="118" y="222"/>
                    </a:lnTo>
                    <a:lnTo>
                      <a:pt x="118" y="222"/>
                    </a:lnTo>
                    <a:lnTo>
                      <a:pt x="114" y="197"/>
                    </a:lnTo>
                    <a:lnTo>
                      <a:pt x="114" y="197"/>
                    </a:lnTo>
                    <a:lnTo>
                      <a:pt x="114" y="197"/>
                    </a:lnTo>
                    <a:lnTo>
                      <a:pt x="102" y="185"/>
                    </a:lnTo>
                    <a:lnTo>
                      <a:pt x="100" y="165"/>
                    </a:lnTo>
                    <a:lnTo>
                      <a:pt x="108" y="160"/>
                    </a:lnTo>
                    <a:lnTo>
                      <a:pt x="117" y="160"/>
                    </a:lnTo>
                    <a:lnTo>
                      <a:pt x="117" y="160"/>
                    </a:lnTo>
                    <a:lnTo>
                      <a:pt x="117" y="159"/>
                    </a:lnTo>
                    <a:lnTo>
                      <a:pt x="121" y="148"/>
                    </a:lnTo>
                    <a:lnTo>
                      <a:pt x="143" y="143"/>
                    </a:lnTo>
                    <a:lnTo>
                      <a:pt x="143" y="143"/>
                    </a:lnTo>
                    <a:lnTo>
                      <a:pt x="143" y="143"/>
                    </a:lnTo>
                    <a:lnTo>
                      <a:pt x="155" y="130"/>
                    </a:lnTo>
                    <a:lnTo>
                      <a:pt x="160" y="129"/>
                    </a:lnTo>
                    <a:lnTo>
                      <a:pt x="161" y="128"/>
                    </a:lnTo>
                    <a:lnTo>
                      <a:pt x="160" y="128"/>
                    </a:lnTo>
                    <a:lnTo>
                      <a:pt x="157" y="123"/>
                    </a:lnTo>
                    <a:lnTo>
                      <a:pt x="157" y="123"/>
                    </a:lnTo>
                    <a:lnTo>
                      <a:pt x="157" y="122"/>
                    </a:lnTo>
                    <a:lnTo>
                      <a:pt x="143" y="118"/>
                    </a:lnTo>
                    <a:lnTo>
                      <a:pt x="142" y="112"/>
                    </a:lnTo>
                    <a:lnTo>
                      <a:pt x="142" y="111"/>
                    </a:lnTo>
                    <a:lnTo>
                      <a:pt x="142" y="111"/>
                    </a:lnTo>
                    <a:lnTo>
                      <a:pt x="127" y="111"/>
                    </a:lnTo>
                    <a:lnTo>
                      <a:pt x="127" y="96"/>
                    </a:lnTo>
                    <a:lnTo>
                      <a:pt x="127" y="96"/>
                    </a:lnTo>
                    <a:lnTo>
                      <a:pt x="127" y="96"/>
                    </a:lnTo>
                    <a:lnTo>
                      <a:pt x="112" y="80"/>
                    </a:lnTo>
                    <a:lnTo>
                      <a:pt x="112" y="80"/>
                    </a:lnTo>
                    <a:lnTo>
                      <a:pt x="111" y="80"/>
                    </a:lnTo>
                    <a:lnTo>
                      <a:pt x="101" y="79"/>
                    </a:lnTo>
                    <a:lnTo>
                      <a:pt x="101" y="60"/>
                    </a:lnTo>
                    <a:lnTo>
                      <a:pt x="117" y="44"/>
                    </a:lnTo>
                    <a:lnTo>
                      <a:pt x="118" y="44"/>
                    </a:lnTo>
                    <a:lnTo>
                      <a:pt x="118" y="44"/>
                    </a:lnTo>
                    <a:lnTo>
                      <a:pt x="113" y="21"/>
                    </a:lnTo>
                    <a:lnTo>
                      <a:pt x="113" y="21"/>
                    </a:lnTo>
                    <a:lnTo>
                      <a:pt x="113" y="21"/>
                    </a:lnTo>
                    <a:lnTo>
                      <a:pt x="103" y="0"/>
                    </a:lnTo>
                    <a:lnTo>
                      <a:pt x="103" y="0"/>
                    </a:lnTo>
                    <a:lnTo>
                      <a:pt x="10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7" name="Google Shape;1257;p14"/>
              <p:cNvSpPr/>
              <p:nvPr/>
            </p:nvSpPr>
            <p:spPr>
              <a:xfrm>
                <a:off x="4604" y="1840"/>
                <a:ext cx="161" cy="325"/>
              </a:xfrm>
              <a:custGeom>
                <a:rect b="b" l="l" r="r" t="t"/>
                <a:pathLst>
                  <a:path extrusionOk="0" h="325" w="161">
                    <a:moveTo>
                      <a:pt x="103" y="0"/>
                    </a:moveTo>
                    <a:lnTo>
                      <a:pt x="113" y="21"/>
                    </a:lnTo>
                    <a:lnTo>
                      <a:pt x="117" y="44"/>
                    </a:lnTo>
                    <a:lnTo>
                      <a:pt x="101" y="60"/>
                    </a:lnTo>
                    <a:lnTo>
                      <a:pt x="101" y="79"/>
                    </a:lnTo>
                    <a:lnTo>
                      <a:pt x="111" y="80"/>
                    </a:lnTo>
                    <a:lnTo>
                      <a:pt x="126" y="96"/>
                    </a:lnTo>
                    <a:lnTo>
                      <a:pt x="126" y="112"/>
                    </a:lnTo>
                    <a:lnTo>
                      <a:pt x="142" y="112"/>
                    </a:lnTo>
                    <a:lnTo>
                      <a:pt x="143" y="118"/>
                    </a:lnTo>
                    <a:lnTo>
                      <a:pt x="157" y="123"/>
                    </a:lnTo>
                    <a:lnTo>
                      <a:pt x="160" y="128"/>
                    </a:lnTo>
                    <a:lnTo>
                      <a:pt x="154" y="130"/>
                    </a:lnTo>
                    <a:lnTo>
                      <a:pt x="143" y="142"/>
                    </a:lnTo>
                    <a:lnTo>
                      <a:pt x="120" y="148"/>
                    </a:lnTo>
                    <a:lnTo>
                      <a:pt x="117" y="159"/>
                    </a:lnTo>
                    <a:lnTo>
                      <a:pt x="108" y="160"/>
                    </a:lnTo>
                    <a:lnTo>
                      <a:pt x="100" y="164"/>
                    </a:lnTo>
                    <a:lnTo>
                      <a:pt x="101" y="186"/>
                    </a:lnTo>
                    <a:lnTo>
                      <a:pt x="114" y="197"/>
                    </a:lnTo>
                    <a:lnTo>
                      <a:pt x="118" y="222"/>
                    </a:lnTo>
                    <a:lnTo>
                      <a:pt x="111" y="232"/>
                    </a:lnTo>
                    <a:lnTo>
                      <a:pt x="125" y="259"/>
                    </a:lnTo>
                    <a:lnTo>
                      <a:pt x="125" y="284"/>
                    </a:lnTo>
                    <a:lnTo>
                      <a:pt x="123" y="301"/>
                    </a:lnTo>
                    <a:lnTo>
                      <a:pt x="119" y="310"/>
                    </a:lnTo>
                    <a:lnTo>
                      <a:pt x="114" y="324"/>
                    </a:lnTo>
                    <a:lnTo>
                      <a:pt x="116" y="305"/>
                    </a:lnTo>
                    <a:lnTo>
                      <a:pt x="117" y="284"/>
                    </a:lnTo>
                    <a:lnTo>
                      <a:pt x="117" y="273"/>
                    </a:lnTo>
                    <a:lnTo>
                      <a:pt x="114" y="266"/>
                    </a:lnTo>
                    <a:lnTo>
                      <a:pt x="103" y="255"/>
                    </a:lnTo>
                    <a:lnTo>
                      <a:pt x="101" y="237"/>
                    </a:lnTo>
                    <a:lnTo>
                      <a:pt x="99" y="217"/>
                    </a:lnTo>
                    <a:lnTo>
                      <a:pt x="92" y="212"/>
                    </a:lnTo>
                    <a:lnTo>
                      <a:pt x="87" y="206"/>
                    </a:lnTo>
                    <a:lnTo>
                      <a:pt x="79" y="214"/>
                    </a:lnTo>
                    <a:lnTo>
                      <a:pt x="69" y="224"/>
                    </a:lnTo>
                    <a:lnTo>
                      <a:pt x="50" y="228"/>
                    </a:lnTo>
                    <a:lnTo>
                      <a:pt x="39" y="225"/>
                    </a:lnTo>
                    <a:lnTo>
                      <a:pt x="41" y="216"/>
                    </a:lnTo>
                    <a:lnTo>
                      <a:pt x="37" y="202"/>
                    </a:lnTo>
                    <a:lnTo>
                      <a:pt x="37" y="181"/>
                    </a:lnTo>
                    <a:lnTo>
                      <a:pt x="26" y="171"/>
                    </a:lnTo>
                    <a:lnTo>
                      <a:pt x="22" y="155"/>
                    </a:lnTo>
                    <a:lnTo>
                      <a:pt x="4" y="145"/>
                    </a:lnTo>
                    <a:lnTo>
                      <a:pt x="0" y="134"/>
                    </a:lnTo>
                    <a:lnTo>
                      <a:pt x="9" y="126"/>
                    </a:lnTo>
                    <a:lnTo>
                      <a:pt x="11" y="116"/>
                    </a:lnTo>
                    <a:lnTo>
                      <a:pt x="23" y="110"/>
                    </a:lnTo>
                    <a:lnTo>
                      <a:pt x="20" y="88"/>
                    </a:lnTo>
                    <a:lnTo>
                      <a:pt x="28" y="86"/>
                    </a:lnTo>
                    <a:lnTo>
                      <a:pt x="30" y="76"/>
                    </a:lnTo>
                    <a:lnTo>
                      <a:pt x="39" y="74"/>
                    </a:lnTo>
                    <a:lnTo>
                      <a:pt x="58" y="23"/>
                    </a:lnTo>
                    <a:lnTo>
                      <a:pt x="82" y="14"/>
                    </a:lnTo>
                    <a:lnTo>
                      <a:pt x="90" y="2"/>
                    </a:lnTo>
                    <a:lnTo>
                      <a:pt x="103" y="0"/>
                    </a:lnTo>
                    <a:moveTo>
                      <a:pt x="103" y="0"/>
                    </a:moveTo>
                    <a:lnTo>
                      <a:pt x="103" y="0"/>
                    </a:lnTo>
                    <a:lnTo>
                      <a:pt x="90" y="1"/>
                    </a:lnTo>
                    <a:lnTo>
                      <a:pt x="90" y="1"/>
                    </a:lnTo>
                    <a:lnTo>
                      <a:pt x="90" y="1"/>
                    </a:lnTo>
                    <a:lnTo>
                      <a:pt x="81" y="14"/>
                    </a:lnTo>
                    <a:lnTo>
                      <a:pt x="58" y="22"/>
                    </a:lnTo>
                    <a:lnTo>
                      <a:pt x="58" y="23"/>
                    </a:lnTo>
                    <a:lnTo>
                      <a:pt x="58" y="23"/>
                    </a:lnTo>
                    <a:lnTo>
                      <a:pt x="39" y="74"/>
                    </a:lnTo>
                    <a:lnTo>
                      <a:pt x="30" y="76"/>
                    </a:lnTo>
                    <a:lnTo>
                      <a:pt x="30" y="76"/>
                    </a:lnTo>
                    <a:lnTo>
                      <a:pt x="30" y="76"/>
                    </a:lnTo>
                    <a:lnTo>
                      <a:pt x="28" y="85"/>
                    </a:lnTo>
                    <a:lnTo>
                      <a:pt x="20" y="87"/>
                    </a:lnTo>
                    <a:lnTo>
                      <a:pt x="20" y="87"/>
                    </a:lnTo>
                    <a:lnTo>
                      <a:pt x="20" y="88"/>
                    </a:lnTo>
                    <a:lnTo>
                      <a:pt x="23" y="109"/>
                    </a:lnTo>
                    <a:lnTo>
                      <a:pt x="11" y="115"/>
                    </a:lnTo>
                    <a:lnTo>
                      <a:pt x="11" y="116"/>
                    </a:lnTo>
                    <a:lnTo>
                      <a:pt x="10" y="116"/>
                    </a:lnTo>
                    <a:lnTo>
                      <a:pt x="9" y="125"/>
                    </a:lnTo>
                    <a:lnTo>
                      <a:pt x="0" y="134"/>
                    </a:lnTo>
                    <a:lnTo>
                      <a:pt x="0" y="134"/>
                    </a:lnTo>
                    <a:lnTo>
                      <a:pt x="0" y="135"/>
                    </a:lnTo>
                    <a:lnTo>
                      <a:pt x="4" y="145"/>
                    </a:lnTo>
                    <a:lnTo>
                      <a:pt x="4" y="145"/>
                    </a:lnTo>
                    <a:lnTo>
                      <a:pt x="4" y="145"/>
                    </a:lnTo>
                    <a:lnTo>
                      <a:pt x="22" y="155"/>
                    </a:lnTo>
                    <a:lnTo>
                      <a:pt x="26" y="171"/>
                    </a:lnTo>
                    <a:lnTo>
                      <a:pt x="26" y="171"/>
                    </a:lnTo>
                    <a:lnTo>
                      <a:pt x="26" y="171"/>
                    </a:lnTo>
                    <a:lnTo>
                      <a:pt x="37" y="181"/>
                    </a:lnTo>
                    <a:lnTo>
                      <a:pt x="37" y="202"/>
                    </a:lnTo>
                    <a:lnTo>
                      <a:pt x="37" y="203"/>
                    </a:lnTo>
                    <a:lnTo>
                      <a:pt x="37" y="203"/>
                    </a:lnTo>
                    <a:lnTo>
                      <a:pt x="41" y="216"/>
                    </a:lnTo>
                    <a:lnTo>
                      <a:pt x="39" y="225"/>
                    </a:lnTo>
                    <a:lnTo>
                      <a:pt x="39" y="226"/>
                    </a:lnTo>
                    <a:lnTo>
                      <a:pt x="39" y="226"/>
                    </a:lnTo>
                    <a:lnTo>
                      <a:pt x="50" y="229"/>
                    </a:lnTo>
                    <a:lnTo>
                      <a:pt x="50" y="229"/>
                    </a:lnTo>
                    <a:lnTo>
                      <a:pt x="50" y="229"/>
                    </a:lnTo>
                    <a:lnTo>
                      <a:pt x="70" y="224"/>
                    </a:lnTo>
                    <a:lnTo>
                      <a:pt x="70" y="224"/>
                    </a:lnTo>
                    <a:lnTo>
                      <a:pt x="70" y="224"/>
                    </a:lnTo>
                    <a:lnTo>
                      <a:pt x="79" y="214"/>
                    </a:lnTo>
                    <a:lnTo>
                      <a:pt x="87" y="207"/>
                    </a:lnTo>
                    <a:lnTo>
                      <a:pt x="92" y="212"/>
                    </a:lnTo>
                    <a:lnTo>
                      <a:pt x="92" y="213"/>
                    </a:lnTo>
                    <a:lnTo>
                      <a:pt x="92" y="213"/>
                    </a:lnTo>
                    <a:lnTo>
                      <a:pt x="98" y="217"/>
                    </a:lnTo>
                    <a:lnTo>
                      <a:pt x="101" y="237"/>
                    </a:lnTo>
                    <a:lnTo>
                      <a:pt x="103" y="255"/>
                    </a:lnTo>
                    <a:lnTo>
                      <a:pt x="103" y="255"/>
                    </a:lnTo>
                    <a:lnTo>
                      <a:pt x="103" y="255"/>
                    </a:lnTo>
                    <a:lnTo>
                      <a:pt x="113" y="266"/>
                    </a:lnTo>
                    <a:lnTo>
                      <a:pt x="116" y="273"/>
                    </a:lnTo>
                    <a:lnTo>
                      <a:pt x="116" y="284"/>
                    </a:lnTo>
                    <a:lnTo>
                      <a:pt x="115" y="305"/>
                    </a:lnTo>
                    <a:lnTo>
                      <a:pt x="113" y="324"/>
                    </a:lnTo>
                    <a:lnTo>
                      <a:pt x="113" y="325"/>
                    </a:lnTo>
                    <a:lnTo>
                      <a:pt x="114" y="324"/>
                    </a:lnTo>
                    <a:lnTo>
                      <a:pt x="120" y="310"/>
                    </a:lnTo>
                    <a:lnTo>
                      <a:pt x="124" y="301"/>
                    </a:lnTo>
                    <a:lnTo>
                      <a:pt x="124" y="301"/>
                    </a:lnTo>
                    <a:lnTo>
                      <a:pt x="124" y="301"/>
                    </a:lnTo>
                    <a:lnTo>
                      <a:pt x="125" y="284"/>
                    </a:lnTo>
                    <a:lnTo>
                      <a:pt x="125" y="259"/>
                    </a:lnTo>
                    <a:lnTo>
                      <a:pt x="125" y="259"/>
                    </a:lnTo>
                    <a:lnTo>
                      <a:pt x="125" y="259"/>
                    </a:lnTo>
                    <a:lnTo>
                      <a:pt x="111" y="232"/>
                    </a:lnTo>
                    <a:lnTo>
                      <a:pt x="118" y="222"/>
                    </a:lnTo>
                    <a:lnTo>
                      <a:pt x="118" y="222"/>
                    </a:lnTo>
                    <a:lnTo>
                      <a:pt x="118" y="222"/>
                    </a:lnTo>
                    <a:lnTo>
                      <a:pt x="114" y="197"/>
                    </a:lnTo>
                    <a:lnTo>
                      <a:pt x="114" y="197"/>
                    </a:lnTo>
                    <a:lnTo>
                      <a:pt x="114" y="197"/>
                    </a:lnTo>
                    <a:lnTo>
                      <a:pt x="102" y="185"/>
                    </a:lnTo>
                    <a:lnTo>
                      <a:pt x="100" y="165"/>
                    </a:lnTo>
                    <a:lnTo>
                      <a:pt x="108" y="160"/>
                    </a:lnTo>
                    <a:lnTo>
                      <a:pt x="117" y="160"/>
                    </a:lnTo>
                    <a:lnTo>
                      <a:pt x="117" y="160"/>
                    </a:lnTo>
                    <a:lnTo>
                      <a:pt x="117" y="159"/>
                    </a:lnTo>
                    <a:lnTo>
                      <a:pt x="121" y="148"/>
                    </a:lnTo>
                    <a:lnTo>
                      <a:pt x="143" y="143"/>
                    </a:lnTo>
                    <a:lnTo>
                      <a:pt x="143" y="143"/>
                    </a:lnTo>
                    <a:lnTo>
                      <a:pt x="143" y="143"/>
                    </a:lnTo>
                    <a:lnTo>
                      <a:pt x="155" y="130"/>
                    </a:lnTo>
                    <a:lnTo>
                      <a:pt x="160" y="129"/>
                    </a:lnTo>
                    <a:lnTo>
                      <a:pt x="161" y="128"/>
                    </a:lnTo>
                    <a:lnTo>
                      <a:pt x="160" y="128"/>
                    </a:lnTo>
                    <a:lnTo>
                      <a:pt x="157" y="123"/>
                    </a:lnTo>
                    <a:lnTo>
                      <a:pt x="157" y="123"/>
                    </a:lnTo>
                    <a:lnTo>
                      <a:pt x="157" y="122"/>
                    </a:lnTo>
                    <a:lnTo>
                      <a:pt x="143" y="118"/>
                    </a:lnTo>
                    <a:lnTo>
                      <a:pt x="142" y="112"/>
                    </a:lnTo>
                    <a:lnTo>
                      <a:pt x="142" y="111"/>
                    </a:lnTo>
                    <a:lnTo>
                      <a:pt x="142" y="111"/>
                    </a:lnTo>
                    <a:lnTo>
                      <a:pt x="127" y="111"/>
                    </a:lnTo>
                    <a:lnTo>
                      <a:pt x="127" y="96"/>
                    </a:lnTo>
                    <a:lnTo>
                      <a:pt x="127" y="96"/>
                    </a:lnTo>
                    <a:lnTo>
                      <a:pt x="127" y="96"/>
                    </a:lnTo>
                    <a:lnTo>
                      <a:pt x="112" y="80"/>
                    </a:lnTo>
                    <a:lnTo>
                      <a:pt x="112" y="80"/>
                    </a:lnTo>
                    <a:lnTo>
                      <a:pt x="111" y="80"/>
                    </a:lnTo>
                    <a:lnTo>
                      <a:pt x="101" y="79"/>
                    </a:lnTo>
                    <a:lnTo>
                      <a:pt x="101" y="60"/>
                    </a:lnTo>
                    <a:lnTo>
                      <a:pt x="117" y="44"/>
                    </a:lnTo>
                    <a:lnTo>
                      <a:pt x="118" y="44"/>
                    </a:lnTo>
                    <a:lnTo>
                      <a:pt x="118" y="44"/>
                    </a:lnTo>
                    <a:lnTo>
                      <a:pt x="113" y="21"/>
                    </a:lnTo>
                    <a:lnTo>
                      <a:pt x="113" y="21"/>
                    </a:lnTo>
                    <a:lnTo>
                      <a:pt x="113" y="21"/>
                    </a:lnTo>
                    <a:lnTo>
                      <a:pt x="103" y="0"/>
                    </a:lnTo>
                    <a:lnTo>
                      <a:pt x="103" y="0"/>
                    </a:lnTo>
                    <a:lnTo>
                      <a:pt x="10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8" name="Google Shape;1258;p14"/>
              <p:cNvSpPr/>
              <p:nvPr/>
            </p:nvSpPr>
            <p:spPr>
              <a:xfrm>
                <a:off x="4747" y="2225"/>
                <a:ext cx="75" cy="93"/>
              </a:xfrm>
              <a:custGeom>
                <a:rect b="b" l="l" r="r" t="t"/>
                <a:pathLst>
                  <a:path extrusionOk="0" h="93" w="75">
                    <a:moveTo>
                      <a:pt x="64" y="89"/>
                    </a:moveTo>
                    <a:lnTo>
                      <a:pt x="52" y="86"/>
                    </a:lnTo>
                    <a:lnTo>
                      <a:pt x="39" y="73"/>
                    </a:lnTo>
                    <a:lnTo>
                      <a:pt x="35" y="72"/>
                    </a:lnTo>
                    <a:lnTo>
                      <a:pt x="25" y="66"/>
                    </a:lnTo>
                    <a:lnTo>
                      <a:pt x="17" y="55"/>
                    </a:lnTo>
                    <a:lnTo>
                      <a:pt x="14" y="43"/>
                    </a:lnTo>
                    <a:lnTo>
                      <a:pt x="4" y="25"/>
                    </a:lnTo>
                    <a:lnTo>
                      <a:pt x="4" y="11"/>
                    </a:lnTo>
                    <a:lnTo>
                      <a:pt x="0" y="2"/>
                    </a:lnTo>
                    <a:lnTo>
                      <a:pt x="10" y="0"/>
                    </a:lnTo>
                    <a:lnTo>
                      <a:pt x="17" y="9"/>
                    </a:lnTo>
                    <a:lnTo>
                      <a:pt x="27" y="14"/>
                    </a:lnTo>
                    <a:lnTo>
                      <a:pt x="43" y="12"/>
                    </a:lnTo>
                    <a:lnTo>
                      <a:pt x="56" y="32"/>
                    </a:lnTo>
                    <a:lnTo>
                      <a:pt x="57" y="56"/>
                    </a:lnTo>
                    <a:lnTo>
                      <a:pt x="64" y="63"/>
                    </a:lnTo>
                    <a:lnTo>
                      <a:pt x="71" y="76"/>
                    </a:lnTo>
                    <a:lnTo>
                      <a:pt x="75" y="93"/>
                    </a:lnTo>
                    <a:lnTo>
                      <a:pt x="64" y="8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9" name="Google Shape;1259;p14"/>
              <p:cNvSpPr/>
              <p:nvPr/>
            </p:nvSpPr>
            <p:spPr>
              <a:xfrm>
                <a:off x="4746" y="2225"/>
                <a:ext cx="76" cy="93"/>
              </a:xfrm>
              <a:custGeom>
                <a:rect b="b" l="l" r="r" t="t"/>
                <a:pathLst>
                  <a:path extrusionOk="0" h="93" w="76">
                    <a:moveTo>
                      <a:pt x="11" y="0"/>
                    </a:moveTo>
                    <a:lnTo>
                      <a:pt x="18" y="9"/>
                    </a:lnTo>
                    <a:lnTo>
                      <a:pt x="28" y="14"/>
                    </a:lnTo>
                    <a:lnTo>
                      <a:pt x="44" y="12"/>
                    </a:lnTo>
                    <a:lnTo>
                      <a:pt x="57" y="32"/>
                    </a:lnTo>
                    <a:lnTo>
                      <a:pt x="58" y="56"/>
                    </a:lnTo>
                    <a:lnTo>
                      <a:pt x="65" y="63"/>
                    </a:lnTo>
                    <a:lnTo>
                      <a:pt x="72" y="76"/>
                    </a:lnTo>
                    <a:lnTo>
                      <a:pt x="75" y="93"/>
                    </a:lnTo>
                    <a:lnTo>
                      <a:pt x="65" y="89"/>
                    </a:lnTo>
                    <a:lnTo>
                      <a:pt x="53" y="85"/>
                    </a:lnTo>
                    <a:lnTo>
                      <a:pt x="41" y="73"/>
                    </a:lnTo>
                    <a:lnTo>
                      <a:pt x="36" y="72"/>
                    </a:lnTo>
                    <a:lnTo>
                      <a:pt x="26" y="66"/>
                    </a:lnTo>
                    <a:lnTo>
                      <a:pt x="18" y="54"/>
                    </a:lnTo>
                    <a:lnTo>
                      <a:pt x="15" y="43"/>
                    </a:lnTo>
                    <a:lnTo>
                      <a:pt x="5" y="24"/>
                    </a:lnTo>
                    <a:lnTo>
                      <a:pt x="5" y="11"/>
                    </a:lnTo>
                    <a:lnTo>
                      <a:pt x="1" y="2"/>
                    </a:lnTo>
                    <a:lnTo>
                      <a:pt x="11" y="0"/>
                    </a:lnTo>
                    <a:close/>
                    <a:moveTo>
                      <a:pt x="12" y="0"/>
                    </a:moveTo>
                    <a:lnTo>
                      <a:pt x="11" y="0"/>
                    </a:lnTo>
                    <a:lnTo>
                      <a:pt x="1" y="2"/>
                    </a:lnTo>
                    <a:lnTo>
                      <a:pt x="0" y="2"/>
                    </a:lnTo>
                    <a:lnTo>
                      <a:pt x="1" y="2"/>
                    </a:lnTo>
                    <a:lnTo>
                      <a:pt x="4" y="11"/>
                    </a:lnTo>
                    <a:lnTo>
                      <a:pt x="4" y="24"/>
                    </a:lnTo>
                    <a:lnTo>
                      <a:pt x="4" y="25"/>
                    </a:lnTo>
                    <a:lnTo>
                      <a:pt x="4" y="25"/>
                    </a:lnTo>
                    <a:lnTo>
                      <a:pt x="15" y="43"/>
                    </a:lnTo>
                    <a:lnTo>
                      <a:pt x="17" y="55"/>
                    </a:lnTo>
                    <a:lnTo>
                      <a:pt x="18" y="55"/>
                    </a:lnTo>
                    <a:lnTo>
                      <a:pt x="18" y="55"/>
                    </a:lnTo>
                    <a:lnTo>
                      <a:pt x="26" y="66"/>
                    </a:lnTo>
                    <a:lnTo>
                      <a:pt x="26" y="66"/>
                    </a:lnTo>
                    <a:lnTo>
                      <a:pt x="26" y="66"/>
                    </a:lnTo>
                    <a:lnTo>
                      <a:pt x="36" y="73"/>
                    </a:lnTo>
                    <a:lnTo>
                      <a:pt x="36" y="73"/>
                    </a:lnTo>
                    <a:lnTo>
                      <a:pt x="36" y="73"/>
                    </a:lnTo>
                    <a:lnTo>
                      <a:pt x="40" y="73"/>
                    </a:lnTo>
                    <a:lnTo>
                      <a:pt x="52" y="86"/>
                    </a:lnTo>
                    <a:lnTo>
                      <a:pt x="53" y="86"/>
                    </a:lnTo>
                    <a:lnTo>
                      <a:pt x="53" y="86"/>
                    </a:lnTo>
                    <a:lnTo>
                      <a:pt x="65" y="89"/>
                    </a:lnTo>
                    <a:lnTo>
                      <a:pt x="75" y="93"/>
                    </a:lnTo>
                    <a:lnTo>
                      <a:pt x="76" y="93"/>
                    </a:lnTo>
                    <a:lnTo>
                      <a:pt x="76" y="92"/>
                    </a:lnTo>
                    <a:lnTo>
                      <a:pt x="72" y="76"/>
                    </a:lnTo>
                    <a:lnTo>
                      <a:pt x="72" y="75"/>
                    </a:lnTo>
                    <a:lnTo>
                      <a:pt x="72" y="75"/>
                    </a:lnTo>
                    <a:lnTo>
                      <a:pt x="65" y="63"/>
                    </a:lnTo>
                    <a:lnTo>
                      <a:pt x="65" y="63"/>
                    </a:lnTo>
                    <a:lnTo>
                      <a:pt x="65" y="63"/>
                    </a:lnTo>
                    <a:lnTo>
                      <a:pt x="58" y="56"/>
                    </a:lnTo>
                    <a:lnTo>
                      <a:pt x="57" y="32"/>
                    </a:lnTo>
                    <a:lnTo>
                      <a:pt x="57" y="32"/>
                    </a:lnTo>
                    <a:lnTo>
                      <a:pt x="57" y="32"/>
                    </a:lnTo>
                    <a:lnTo>
                      <a:pt x="45" y="12"/>
                    </a:lnTo>
                    <a:lnTo>
                      <a:pt x="45" y="12"/>
                    </a:lnTo>
                    <a:lnTo>
                      <a:pt x="44" y="12"/>
                    </a:lnTo>
                    <a:lnTo>
                      <a:pt x="28" y="13"/>
                    </a:lnTo>
                    <a:lnTo>
                      <a:pt x="18" y="9"/>
                    </a:lnTo>
                    <a:lnTo>
                      <a:pt x="12" y="0"/>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0" name="Google Shape;1260;p14"/>
              <p:cNvSpPr/>
              <p:nvPr/>
            </p:nvSpPr>
            <p:spPr>
              <a:xfrm>
                <a:off x="4746" y="2225"/>
                <a:ext cx="76" cy="93"/>
              </a:xfrm>
              <a:custGeom>
                <a:rect b="b" l="l" r="r" t="t"/>
                <a:pathLst>
                  <a:path extrusionOk="0" h="93" w="76">
                    <a:moveTo>
                      <a:pt x="11" y="0"/>
                    </a:moveTo>
                    <a:lnTo>
                      <a:pt x="18" y="9"/>
                    </a:lnTo>
                    <a:lnTo>
                      <a:pt x="28" y="14"/>
                    </a:lnTo>
                    <a:lnTo>
                      <a:pt x="44" y="12"/>
                    </a:lnTo>
                    <a:lnTo>
                      <a:pt x="57" y="32"/>
                    </a:lnTo>
                    <a:lnTo>
                      <a:pt x="58" y="56"/>
                    </a:lnTo>
                    <a:lnTo>
                      <a:pt x="65" y="63"/>
                    </a:lnTo>
                    <a:lnTo>
                      <a:pt x="72" y="76"/>
                    </a:lnTo>
                    <a:lnTo>
                      <a:pt x="75" y="93"/>
                    </a:lnTo>
                    <a:lnTo>
                      <a:pt x="65" y="89"/>
                    </a:lnTo>
                    <a:lnTo>
                      <a:pt x="53" y="85"/>
                    </a:lnTo>
                    <a:lnTo>
                      <a:pt x="41" y="73"/>
                    </a:lnTo>
                    <a:lnTo>
                      <a:pt x="36" y="72"/>
                    </a:lnTo>
                    <a:lnTo>
                      <a:pt x="26" y="66"/>
                    </a:lnTo>
                    <a:lnTo>
                      <a:pt x="18" y="54"/>
                    </a:lnTo>
                    <a:lnTo>
                      <a:pt x="15" y="43"/>
                    </a:lnTo>
                    <a:lnTo>
                      <a:pt x="5" y="24"/>
                    </a:lnTo>
                    <a:lnTo>
                      <a:pt x="5" y="11"/>
                    </a:lnTo>
                    <a:lnTo>
                      <a:pt x="1" y="2"/>
                    </a:lnTo>
                    <a:lnTo>
                      <a:pt x="11" y="0"/>
                    </a:lnTo>
                    <a:moveTo>
                      <a:pt x="12" y="0"/>
                    </a:moveTo>
                    <a:lnTo>
                      <a:pt x="11" y="0"/>
                    </a:lnTo>
                    <a:lnTo>
                      <a:pt x="1" y="2"/>
                    </a:lnTo>
                    <a:lnTo>
                      <a:pt x="0" y="2"/>
                    </a:lnTo>
                    <a:lnTo>
                      <a:pt x="1" y="2"/>
                    </a:lnTo>
                    <a:lnTo>
                      <a:pt x="4" y="11"/>
                    </a:lnTo>
                    <a:lnTo>
                      <a:pt x="4" y="24"/>
                    </a:lnTo>
                    <a:lnTo>
                      <a:pt x="4" y="25"/>
                    </a:lnTo>
                    <a:lnTo>
                      <a:pt x="4" y="25"/>
                    </a:lnTo>
                    <a:lnTo>
                      <a:pt x="15" y="43"/>
                    </a:lnTo>
                    <a:lnTo>
                      <a:pt x="17" y="55"/>
                    </a:lnTo>
                    <a:lnTo>
                      <a:pt x="18" y="55"/>
                    </a:lnTo>
                    <a:lnTo>
                      <a:pt x="18" y="55"/>
                    </a:lnTo>
                    <a:lnTo>
                      <a:pt x="26" y="66"/>
                    </a:lnTo>
                    <a:lnTo>
                      <a:pt x="26" y="66"/>
                    </a:lnTo>
                    <a:lnTo>
                      <a:pt x="26" y="66"/>
                    </a:lnTo>
                    <a:lnTo>
                      <a:pt x="36" y="73"/>
                    </a:lnTo>
                    <a:lnTo>
                      <a:pt x="36" y="73"/>
                    </a:lnTo>
                    <a:lnTo>
                      <a:pt x="36" y="73"/>
                    </a:lnTo>
                    <a:lnTo>
                      <a:pt x="40" y="73"/>
                    </a:lnTo>
                    <a:lnTo>
                      <a:pt x="52" y="86"/>
                    </a:lnTo>
                    <a:lnTo>
                      <a:pt x="53" y="86"/>
                    </a:lnTo>
                    <a:lnTo>
                      <a:pt x="53" y="86"/>
                    </a:lnTo>
                    <a:lnTo>
                      <a:pt x="65" y="89"/>
                    </a:lnTo>
                    <a:lnTo>
                      <a:pt x="75" y="93"/>
                    </a:lnTo>
                    <a:lnTo>
                      <a:pt x="76" y="93"/>
                    </a:lnTo>
                    <a:lnTo>
                      <a:pt x="76" y="92"/>
                    </a:lnTo>
                    <a:lnTo>
                      <a:pt x="72" y="76"/>
                    </a:lnTo>
                    <a:lnTo>
                      <a:pt x="72" y="75"/>
                    </a:lnTo>
                    <a:lnTo>
                      <a:pt x="72" y="75"/>
                    </a:lnTo>
                    <a:lnTo>
                      <a:pt x="65" y="63"/>
                    </a:lnTo>
                    <a:lnTo>
                      <a:pt x="65" y="63"/>
                    </a:lnTo>
                    <a:lnTo>
                      <a:pt x="65" y="63"/>
                    </a:lnTo>
                    <a:lnTo>
                      <a:pt x="58" y="56"/>
                    </a:lnTo>
                    <a:lnTo>
                      <a:pt x="57" y="32"/>
                    </a:lnTo>
                    <a:lnTo>
                      <a:pt x="57" y="32"/>
                    </a:lnTo>
                    <a:lnTo>
                      <a:pt x="57" y="32"/>
                    </a:lnTo>
                    <a:lnTo>
                      <a:pt x="45" y="12"/>
                    </a:lnTo>
                    <a:lnTo>
                      <a:pt x="45" y="12"/>
                    </a:lnTo>
                    <a:lnTo>
                      <a:pt x="44" y="12"/>
                    </a:lnTo>
                    <a:lnTo>
                      <a:pt x="28" y="13"/>
                    </a:lnTo>
                    <a:lnTo>
                      <a:pt x="18" y="9"/>
                    </a:lnTo>
                    <a:lnTo>
                      <a:pt x="12" y="0"/>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1" name="Google Shape;1261;p14"/>
              <p:cNvSpPr/>
              <p:nvPr/>
            </p:nvSpPr>
            <p:spPr>
              <a:xfrm>
                <a:off x="4786" y="2081"/>
                <a:ext cx="95" cy="80"/>
              </a:xfrm>
              <a:custGeom>
                <a:rect b="b" l="l" r="r" t="t"/>
                <a:pathLst>
                  <a:path extrusionOk="0" h="80" w="95">
                    <a:moveTo>
                      <a:pt x="26" y="80"/>
                    </a:moveTo>
                    <a:lnTo>
                      <a:pt x="15" y="73"/>
                    </a:lnTo>
                    <a:lnTo>
                      <a:pt x="10" y="62"/>
                    </a:lnTo>
                    <a:lnTo>
                      <a:pt x="3" y="50"/>
                    </a:lnTo>
                    <a:lnTo>
                      <a:pt x="7" y="34"/>
                    </a:lnTo>
                    <a:lnTo>
                      <a:pt x="0" y="30"/>
                    </a:lnTo>
                    <a:lnTo>
                      <a:pt x="1" y="21"/>
                    </a:lnTo>
                    <a:lnTo>
                      <a:pt x="8" y="16"/>
                    </a:lnTo>
                    <a:lnTo>
                      <a:pt x="11" y="6"/>
                    </a:lnTo>
                    <a:lnTo>
                      <a:pt x="23" y="3"/>
                    </a:lnTo>
                    <a:lnTo>
                      <a:pt x="48" y="10"/>
                    </a:lnTo>
                    <a:lnTo>
                      <a:pt x="66" y="12"/>
                    </a:lnTo>
                    <a:lnTo>
                      <a:pt x="69" y="4"/>
                    </a:lnTo>
                    <a:lnTo>
                      <a:pt x="76" y="0"/>
                    </a:lnTo>
                    <a:lnTo>
                      <a:pt x="84" y="10"/>
                    </a:lnTo>
                    <a:lnTo>
                      <a:pt x="91" y="11"/>
                    </a:lnTo>
                    <a:lnTo>
                      <a:pt x="95" y="30"/>
                    </a:lnTo>
                    <a:lnTo>
                      <a:pt x="87" y="48"/>
                    </a:lnTo>
                    <a:lnTo>
                      <a:pt x="67" y="48"/>
                    </a:lnTo>
                    <a:lnTo>
                      <a:pt x="61" y="54"/>
                    </a:lnTo>
                    <a:lnTo>
                      <a:pt x="62" y="64"/>
                    </a:lnTo>
                    <a:lnTo>
                      <a:pt x="47" y="72"/>
                    </a:lnTo>
                    <a:lnTo>
                      <a:pt x="39" y="76"/>
                    </a:lnTo>
                    <a:lnTo>
                      <a:pt x="38" y="80"/>
                    </a:lnTo>
                    <a:lnTo>
                      <a:pt x="26" y="8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2" name="Google Shape;1262;p14"/>
              <p:cNvSpPr/>
              <p:nvPr/>
            </p:nvSpPr>
            <p:spPr>
              <a:xfrm>
                <a:off x="4786" y="2081"/>
                <a:ext cx="95" cy="80"/>
              </a:xfrm>
              <a:custGeom>
                <a:rect b="b" l="l" r="r" t="t"/>
                <a:pathLst>
                  <a:path extrusionOk="0" h="80" w="95">
                    <a:moveTo>
                      <a:pt x="76" y="0"/>
                    </a:moveTo>
                    <a:lnTo>
                      <a:pt x="84" y="10"/>
                    </a:lnTo>
                    <a:lnTo>
                      <a:pt x="91" y="11"/>
                    </a:lnTo>
                    <a:lnTo>
                      <a:pt x="95" y="30"/>
                    </a:lnTo>
                    <a:lnTo>
                      <a:pt x="87" y="48"/>
                    </a:lnTo>
                    <a:lnTo>
                      <a:pt x="67" y="48"/>
                    </a:lnTo>
                    <a:lnTo>
                      <a:pt x="61" y="53"/>
                    </a:lnTo>
                    <a:lnTo>
                      <a:pt x="62" y="64"/>
                    </a:lnTo>
                    <a:lnTo>
                      <a:pt x="47" y="72"/>
                    </a:lnTo>
                    <a:lnTo>
                      <a:pt x="39" y="76"/>
                    </a:lnTo>
                    <a:lnTo>
                      <a:pt x="38" y="80"/>
                    </a:lnTo>
                    <a:lnTo>
                      <a:pt x="26" y="80"/>
                    </a:lnTo>
                    <a:lnTo>
                      <a:pt x="15" y="73"/>
                    </a:lnTo>
                    <a:lnTo>
                      <a:pt x="10" y="61"/>
                    </a:lnTo>
                    <a:lnTo>
                      <a:pt x="3" y="50"/>
                    </a:lnTo>
                    <a:lnTo>
                      <a:pt x="7" y="34"/>
                    </a:lnTo>
                    <a:lnTo>
                      <a:pt x="1" y="30"/>
                    </a:lnTo>
                    <a:lnTo>
                      <a:pt x="2" y="22"/>
                    </a:lnTo>
                    <a:lnTo>
                      <a:pt x="8" y="16"/>
                    </a:lnTo>
                    <a:lnTo>
                      <a:pt x="11" y="7"/>
                    </a:lnTo>
                    <a:lnTo>
                      <a:pt x="23" y="3"/>
                    </a:lnTo>
                    <a:lnTo>
                      <a:pt x="48" y="10"/>
                    </a:lnTo>
                    <a:lnTo>
                      <a:pt x="67" y="13"/>
                    </a:lnTo>
                    <a:lnTo>
                      <a:pt x="69" y="4"/>
                    </a:lnTo>
                    <a:lnTo>
                      <a:pt x="76" y="0"/>
                    </a:lnTo>
                    <a:close/>
                    <a:moveTo>
                      <a:pt x="76" y="0"/>
                    </a:moveTo>
                    <a:lnTo>
                      <a:pt x="76" y="0"/>
                    </a:lnTo>
                    <a:lnTo>
                      <a:pt x="69" y="3"/>
                    </a:lnTo>
                    <a:lnTo>
                      <a:pt x="69" y="4"/>
                    </a:lnTo>
                    <a:lnTo>
                      <a:pt x="69" y="4"/>
                    </a:lnTo>
                    <a:lnTo>
                      <a:pt x="66" y="12"/>
                    </a:lnTo>
                    <a:lnTo>
                      <a:pt x="48" y="10"/>
                    </a:lnTo>
                    <a:lnTo>
                      <a:pt x="23" y="3"/>
                    </a:lnTo>
                    <a:lnTo>
                      <a:pt x="23" y="3"/>
                    </a:lnTo>
                    <a:lnTo>
                      <a:pt x="23" y="3"/>
                    </a:lnTo>
                    <a:lnTo>
                      <a:pt x="11" y="6"/>
                    </a:lnTo>
                    <a:lnTo>
                      <a:pt x="11" y="6"/>
                    </a:lnTo>
                    <a:lnTo>
                      <a:pt x="10" y="6"/>
                    </a:lnTo>
                    <a:lnTo>
                      <a:pt x="8" y="16"/>
                    </a:lnTo>
                    <a:lnTo>
                      <a:pt x="1" y="21"/>
                    </a:lnTo>
                    <a:lnTo>
                      <a:pt x="1" y="21"/>
                    </a:lnTo>
                    <a:lnTo>
                      <a:pt x="1" y="22"/>
                    </a:lnTo>
                    <a:lnTo>
                      <a:pt x="0" y="30"/>
                    </a:lnTo>
                    <a:lnTo>
                      <a:pt x="0" y="30"/>
                    </a:lnTo>
                    <a:lnTo>
                      <a:pt x="0" y="30"/>
                    </a:lnTo>
                    <a:lnTo>
                      <a:pt x="7" y="34"/>
                    </a:lnTo>
                    <a:lnTo>
                      <a:pt x="3" y="50"/>
                    </a:lnTo>
                    <a:lnTo>
                      <a:pt x="3" y="50"/>
                    </a:lnTo>
                    <a:lnTo>
                      <a:pt x="3" y="50"/>
                    </a:lnTo>
                    <a:lnTo>
                      <a:pt x="10" y="62"/>
                    </a:lnTo>
                    <a:lnTo>
                      <a:pt x="14" y="73"/>
                    </a:lnTo>
                    <a:lnTo>
                      <a:pt x="14" y="73"/>
                    </a:lnTo>
                    <a:lnTo>
                      <a:pt x="14" y="73"/>
                    </a:lnTo>
                    <a:lnTo>
                      <a:pt x="26" y="80"/>
                    </a:lnTo>
                    <a:lnTo>
                      <a:pt x="26" y="80"/>
                    </a:lnTo>
                    <a:lnTo>
                      <a:pt x="26" y="80"/>
                    </a:lnTo>
                    <a:lnTo>
                      <a:pt x="38" y="80"/>
                    </a:lnTo>
                    <a:lnTo>
                      <a:pt x="39" y="80"/>
                    </a:lnTo>
                    <a:lnTo>
                      <a:pt x="39" y="80"/>
                    </a:lnTo>
                    <a:lnTo>
                      <a:pt x="40" y="76"/>
                    </a:lnTo>
                    <a:lnTo>
                      <a:pt x="47" y="72"/>
                    </a:lnTo>
                    <a:lnTo>
                      <a:pt x="62" y="64"/>
                    </a:lnTo>
                    <a:lnTo>
                      <a:pt x="62" y="64"/>
                    </a:lnTo>
                    <a:lnTo>
                      <a:pt x="62" y="64"/>
                    </a:lnTo>
                    <a:lnTo>
                      <a:pt x="61" y="54"/>
                    </a:lnTo>
                    <a:lnTo>
                      <a:pt x="67" y="49"/>
                    </a:lnTo>
                    <a:lnTo>
                      <a:pt x="87" y="49"/>
                    </a:lnTo>
                    <a:lnTo>
                      <a:pt x="88" y="49"/>
                    </a:lnTo>
                    <a:lnTo>
                      <a:pt x="88" y="48"/>
                    </a:lnTo>
                    <a:lnTo>
                      <a:pt x="95" y="30"/>
                    </a:lnTo>
                    <a:lnTo>
                      <a:pt x="95" y="30"/>
                    </a:lnTo>
                    <a:lnTo>
                      <a:pt x="95" y="29"/>
                    </a:lnTo>
                    <a:lnTo>
                      <a:pt x="91" y="11"/>
                    </a:lnTo>
                    <a:lnTo>
                      <a:pt x="91" y="11"/>
                    </a:lnTo>
                    <a:lnTo>
                      <a:pt x="91" y="10"/>
                    </a:lnTo>
                    <a:lnTo>
                      <a:pt x="84" y="10"/>
                    </a:lnTo>
                    <a:lnTo>
                      <a:pt x="76" y="0"/>
                    </a:lnTo>
                    <a:lnTo>
                      <a:pt x="76" y="0"/>
                    </a:lnTo>
                    <a:lnTo>
                      <a:pt x="7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3" name="Google Shape;1263;p14"/>
              <p:cNvSpPr/>
              <p:nvPr/>
            </p:nvSpPr>
            <p:spPr>
              <a:xfrm>
                <a:off x="4786" y="2081"/>
                <a:ext cx="95" cy="80"/>
              </a:xfrm>
              <a:custGeom>
                <a:rect b="b" l="l" r="r" t="t"/>
                <a:pathLst>
                  <a:path extrusionOk="0" h="80" w="95">
                    <a:moveTo>
                      <a:pt x="76" y="0"/>
                    </a:moveTo>
                    <a:lnTo>
                      <a:pt x="84" y="10"/>
                    </a:lnTo>
                    <a:lnTo>
                      <a:pt x="91" y="11"/>
                    </a:lnTo>
                    <a:lnTo>
                      <a:pt x="95" y="30"/>
                    </a:lnTo>
                    <a:lnTo>
                      <a:pt x="87" y="48"/>
                    </a:lnTo>
                    <a:lnTo>
                      <a:pt x="67" y="48"/>
                    </a:lnTo>
                    <a:lnTo>
                      <a:pt x="61" y="53"/>
                    </a:lnTo>
                    <a:lnTo>
                      <a:pt x="62" y="64"/>
                    </a:lnTo>
                    <a:lnTo>
                      <a:pt x="47" y="72"/>
                    </a:lnTo>
                    <a:lnTo>
                      <a:pt x="39" y="76"/>
                    </a:lnTo>
                    <a:lnTo>
                      <a:pt x="38" y="80"/>
                    </a:lnTo>
                    <a:lnTo>
                      <a:pt x="26" y="80"/>
                    </a:lnTo>
                    <a:lnTo>
                      <a:pt x="15" y="73"/>
                    </a:lnTo>
                    <a:lnTo>
                      <a:pt x="10" y="61"/>
                    </a:lnTo>
                    <a:lnTo>
                      <a:pt x="3" y="50"/>
                    </a:lnTo>
                    <a:lnTo>
                      <a:pt x="7" y="34"/>
                    </a:lnTo>
                    <a:lnTo>
                      <a:pt x="1" y="30"/>
                    </a:lnTo>
                    <a:lnTo>
                      <a:pt x="2" y="22"/>
                    </a:lnTo>
                    <a:lnTo>
                      <a:pt x="8" y="16"/>
                    </a:lnTo>
                    <a:lnTo>
                      <a:pt x="11" y="7"/>
                    </a:lnTo>
                    <a:lnTo>
                      <a:pt x="23" y="3"/>
                    </a:lnTo>
                    <a:lnTo>
                      <a:pt x="48" y="10"/>
                    </a:lnTo>
                    <a:lnTo>
                      <a:pt x="67" y="13"/>
                    </a:lnTo>
                    <a:lnTo>
                      <a:pt x="69" y="4"/>
                    </a:lnTo>
                    <a:lnTo>
                      <a:pt x="76" y="0"/>
                    </a:lnTo>
                    <a:moveTo>
                      <a:pt x="76" y="0"/>
                    </a:moveTo>
                    <a:lnTo>
                      <a:pt x="76" y="0"/>
                    </a:lnTo>
                    <a:lnTo>
                      <a:pt x="69" y="3"/>
                    </a:lnTo>
                    <a:lnTo>
                      <a:pt x="69" y="4"/>
                    </a:lnTo>
                    <a:lnTo>
                      <a:pt x="69" y="4"/>
                    </a:lnTo>
                    <a:lnTo>
                      <a:pt x="66" y="12"/>
                    </a:lnTo>
                    <a:lnTo>
                      <a:pt x="48" y="10"/>
                    </a:lnTo>
                    <a:lnTo>
                      <a:pt x="23" y="3"/>
                    </a:lnTo>
                    <a:lnTo>
                      <a:pt x="23" y="3"/>
                    </a:lnTo>
                    <a:lnTo>
                      <a:pt x="23" y="3"/>
                    </a:lnTo>
                    <a:lnTo>
                      <a:pt x="11" y="6"/>
                    </a:lnTo>
                    <a:lnTo>
                      <a:pt x="11" y="6"/>
                    </a:lnTo>
                    <a:lnTo>
                      <a:pt x="10" y="6"/>
                    </a:lnTo>
                    <a:lnTo>
                      <a:pt x="8" y="16"/>
                    </a:lnTo>
                    <a:lnTo>
                      <a:pt x="1" y="21"/>
                    </a:lnTo>
                    <a:lnTo>
                      <a:pt x="1" y="21"/>
                    </a:lnTo>
                    <a:lnTo>
                      <a:pt x="1" y="22"/>
                    </a:lnTo>
                    <a:lnTo>
                      <a:pt x="0" y="30"/>
                    </a:lnTo>
                    <a:lnTo>
                      <a:pt x="0" y="30"/>
                    </a:lnTo>
                    <a:lnTo>
                      <a:pt x="0" y="30"/>
                    </a:lnTo>
                    <a:lnTo>
                      <a:pt x="7" y="34"/>
                    </a:lnTo>
                    <a:lnTo>
                      <a:pt x="3" y="50"/>
                    </a:lnTo>
                    <a:lnTo>
                      <a:pt x="3" y="50"/>
                    </a:lnTo>
                    <a:lnTo>
                      <a:pt x="3" y="50"/>
                    </a:lnTo>
                    <a:lnTo>
                      <a:pt x="10" y="62"/>
                    </a:lnTo>
                    <a:lnTo>
                      <a:pt x="14" y="73"/>
                    </a:lnTo>
                    <a:lnTo>
                      <a:pt x="14" y="73"/>
                    </a:lnTo>
                    <a:lnTo>
                      <a:pt x="14" y="73"/>
                    </a:lnTo>
                    <a:lnTo>
                      <a:pt x="26" y="80"/>
                    </a:lnTo>
                    <a:lnTo>
                      <a:pt x="26" y="80"/>
                    </a:lnTo>
                    <a:lnTo>
                      <a:pt x="26" y="80"/>
                    </a:lnTo>
                    <a:lnTo>
                      <a:pt x="38" y="80"/>
                    </a:lnTo>
                    <a:lnTo>
                      <a:pt x="39" y="80"/>
                    </a:lnTo>
                    <a:lnTo>
                      <a:pt x="39" y="80"/>
                    </a:lnTo>
                    <a:lnTo>
                      <a:pt x="40" y="76"/>
                    </a:lnTo>
                    <a:lnTo>
                      <a:pt x="47" y="72"/>
                    </a:lnTo>
                    <a:lnTo>
                      <a:pt x="62" y="64"/>
                    </a:lnTo>
                    <a:lnTo>
                      <a:pt x="62" y="64"/>
                    </a:lnTo>
                    <a:lnTo>
                      <a:pt x="62" y="64"/>
                    </a:lnTo>
                    <a:lnTo>
                      <a:pt x="61" y="54"/>
                    </a:lnTo>
                    <a:lnTo>
                      <a:pt x="67" y="49"/>
                    </a:lnTo>
                    <a:lnTo>
                      <a:pt x="87" y="49"/>
                    </a:lnTo>
                    <a:lnTo>
                      <a:pt x="88" y="49"/>
                    </a:lnTo>
                    <a:lnTo>
                      <a:pt x="88" y="48"/>
                    </a:lnTo>
                    <a:lnTo>
                      <a:pt x="95" y="30"/>
                    </a:lnTo>
                    <a:lnTo>
                      <a:pt x="95" y="30"/>
                    </a:lnTo>
                    <a:lnTo>
                      <a:pt x="95" y="29"/>
                    </a:lnTo>
                    <a:lnTo>
                      <a:pt x="91" y="11"/>
                    </a:lnTo>
                    <a:lnTo>
                      <a:pt x="91" y="11"/>
                    </a:lnTo>
                    <a:lnTo>
                      <a:pt x="91" y="10"/>
                    </a:lnTo>
                    <a:lnTo>
                      <a:pt x="84" y="10"/>
                    </a:lnTo>
                    <a:lnTo>
                      <a:pt x="76" y="0"/>
                    </a:lnTo>
                    <a:lnTo>
                      <a:pt x="76" y="0"/>
                    </a:lnTo>
                    <a:lnTo>
                      <a:pt x="7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4" name="Google Shape;1264;p14"/>
              <p:cNvSpPr/>
              <p:nvPr/>
            </p:nvSpPr>
            <p:spPr>
              <a:xfrm>
                <a:off x="4787" y="1929"/>
                <a:ext cx="122" cy="263"/>
              </a:xfrm>
              <a:custGeom>
                <a:rect b="b" l="l" r="r" t="t"/>
                <a:pathLst>
                  <a:path extrusionOk="0" h="263" w="122">
                    <a:moveTo>
                      <a:pt x="41" y="260"/>
                    </a:moveTo>
                    <a:lnTo>
                      <a:pt x="43" y="236"/>
                    </a:lnTo>
                    <a:lnTo>
                      <a:pt x="37" y="232"/>
                    </a:lnTo>
                    <a:lnTo>
                      <a:pt x="38" y="227"/>
                    </a:lnTo>
                    <a:lnTo>
                      <a:pt x="46" y="224"/>
                    </a:lnTo>
                    <a:lnTo>
                      <a:pt x="61" y="216"/>
                    </a:lnTo>
                    <a:lnTo>
                      <a:pt x="60" y="205"/>
                    </a:lnTo>
                    <a:lnTo>
                      <a:pt x="66" y="200"/>
                    </a:lnTo>
                    <a:lnTo>
                      <a:pt x="86" y="200"/>
                    </a:lnTo>
                    <a:lnTo>
                      <a:pt x="94" y="182"/>
                    </a:lnTo>
                    <a:lnTo>
                      <a:pt x="90" y="163"/>
                    </a:lnTo>
                    <a:lnTo>
                      <a:pt x="90" y="133"/>
                    </a:lnTo>
                    <a:lnTo>
                      <a:pt x="79" y="130"/>
                    </a:lnTo>
                    <a:lnTo>
                      <a:pt x="76" y="122"/>
                    </a:lnTo>
                    <a:lnTo>
                      <a:pt x="54" y="103"/>
                    </a:lnTo>
                    <a:lnTo>
                      <a:pt x="42" y="83"/>
                    </a:lnTo>
                    <a:lnTo>
                      <a:pt x="44" y="57"/>
                    </a:lnTo>
                    <a:lnTo>
                      <a:pt x="29" y="47"/>
                    </a:lnTo>
                    <a:lnTo>
                      <a:pt x="10" y="46"/>
                    </a:lnTo>
                    <a:lnTo>
                      <a:pt x="9" y="31"/>
                    </a:lnTo>
                    <a:lnTo>
                      <a:pt x="2" y="26"/>
                    </a:lnTo>
                    <a:lnTo>
                      <a:pt x="0" y="18"/>
                    </a:lnTo>
                    <a:lnTo>
                      <a:pt x="8" y="11"/>
                    </a:lnTo>
                    <a:lnTo>
                      <a:pt x="18" y="14"/>
                    </a:lnTo>
                    <a:lnTo>
                      <a:pt x="39" y="14"/>
                    </a:lnTo>
                    <a:lnTo>
                      <a:pt x="48" y="0"/>
                    </a:lnTo>
                    <a:lnTo>
                      <a:pt x="58" y="8"/>
                    </a:lnTo>
                    <a:lnTo>
                      <a:pt x="77" y="8"/>
                    </a:lnTo>
                    <a:lnTo>
                      <a:pt x="80" y="14"/>
                    </a:lnTo>
                    <a:lnTo>
                      <a:pt x="77" y="25"/>
                    </a:lnTo>
                    <a:lnTo>
                      <a:pt x="87" y="34"/>
                    </a:lnTo>
                    <a:lnTo>
                      <a:pt x="98" y="32"/>
                    </a:lnTo>
                    <a:lnTo>
                      <a:pt x="104" y="37"/>
                    </a:lnTo>
                    <a:lnTo>
                      <a:pt x="97" y="43"/>
                    </a:lnTo>
                    <a:lnTo>
                      <a:pt x="83" y="46"/>
                    </a:lnTo>
                    <a:lnTo>
                      <a:pt x="71" y="62"/>
                    </a:lnTo>
                    <a:lnTo>
                      <a:pt x="66" y="65"/>
                    </a:lnTo>
                    <a:lnTo>
                      <a:pt x="59" y="73"/>
                    </a:lnTo>
                    <a:lnTo>
                      <a:pt x="61" y="91"/>
                    </a:lnTo>
                    <a:lnTo>
                      <a:pt x="68" y="96"/>
                    </a:lnTo>
                    <a:lnTo>
                      <a:pt x="86" y="119"/>
                    </a:lnTo>
                    <a:lnTo>
                      <a:pt x="94" y="124"/>
                    </a:lnTo>
                    <a:lnTo>
                      <a:pt x="105" y="136"/>
                    </a:lnTo>
                    <a:lnTo>
                      <a:pt x="120" y="154"/>
                    </a:lnTo>
                    <a:lnTo>
                      <a:pt x="122" y="186"/>
                    </a:lnTo>
                    <a:lnTo>
                      <a:pt x="120" y="203"/>
                    </a:lnTo>
                    <a:lnTo>
                      <a:pt x="118" y="214"/>
                    </a:lnTo>
                    <a:lnTo>
                      <a:pt x="100" y="227"/>
                    </a:lnTo>
                    <a:lnTo>
                      <a:pt x="83" y="231"/>
                    </a:lnTo>
                    <a:lnTo>
                      <a:pt x="79" y="237"/>
                    </a:lnTo>
                    <a:lnTo>
                      <a:pt x="71" y="247"/>
                    </a:lnTo>
                    <a:lnTo>
                      <a:pt x="63" y="249"/>
                    </a:lnTo>
                    <a:lnTo>
                      <a:pt x="46" y="263"/>
                    </a:lnTo>
                    <a:lnTo>
                      <a:pt x="41" y="26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5" name="Google Shape;1265;p14"/>
              <p:cNvSpPr/>
              <p:nvPr/>
            </p:nvSpPr>
            <p:spPr>
              <a:xfrm>
                <a:off x="4787" y="1929"/>
                <a:ext cx="123" cy="263"/>
              </a:xfrm>
              <a:custGeom>
                <a:rect b="b" l="l" r="r" t="t"/>
                <a:pathLst>
                  <a:path extrusionOk="0" h="263" w="123">
                    <a:moveTo>
                      <a:pt x="48" y="0"/>
                    </a:moveTo>
                    <a:lnTo>
                      <a:pt x="58" y="9"/>
                    </a:lnTo>
                    <a:lnTo>
                      <a:pt x="76" y="9"/>
                    </a:lnTo>
                    <a:lnTo>
                      <a:pt x="79" y="14"/>
                    </a:lnTo>
                    <a:lnTo>
                      <a:pt x="76" y="25"/>
                    </a:lnTo>
                    <a:lnTo>
                      <a:pt x="87" y="34"/>
                    </a:lnTo>
                    <a:lnTo>
                      <a:pt x="98" y="33"/>
                    </a:lnTo>
                    <a:lnTo>
                      <a:pt x="103" y="37"/>
                    </a:lnTo>
                    <a:lnTo>
                      <a:pt x="97" y="43"/>
                    </a:lnTo>
                    <a:lnTo>
                      <a:pt x="83" y="46"/>
                    </a:lnTo>
                    <a:lnTo>
                      <a:pt x="71" y="62"/>
                    </a:lnTo>
                    <a:lnTo>
                      <a:pt x="66" y="65"/>
                    </a:lnTo>
                    <a:lnTo>
                      <a:pt x="59" y="73"/>
                    </a:lnTo>
                    <a:lnTo>
                      <a:pt x="61" y="91"/>
                    </a:lnTo>
                    <a:lnTo>
                      <a:pt x="68" y="96"/>
                    </a:lnTo>
                    <a:lnTo>
                      <a:pt x="85" y="120"/>
                    </a:lnTo>
                    <a:lnTo>
                      <a:pt x="94" y="124"/>
                    </a:lnTo>
                    <a:lnTo>
                      <a:pt x="105" y="136"/>
                    </a:lnTo>
                    <a:lnTo>
                      <a:pt x="119" y="154"/>
                    </a:lnTo>
                    <a:lnTo>
                      <a:pt x="122" y="186"/>
                    </a:lnTo>
                    <a:lnTo>
                      <a:pt x="119" y="203"/>
                    </a:lnTo>
                    <a:lnTo>
                      <a:pt x="117" y="214"/>
                    </a:lnTo>
                    <a:lnTo>
                      <a:pt x="100" y="227"/>
                    </a:lnTo>
                    <a:lnTo>
                      <a:pt x="83" y="231"/>
                    </a:lnTo>
                    <a:lnTo>
                      <a:pt x="79" y="237"/>
                    </a:lnTo>
                    <a:lnTo>
                      <a:pt x="71" y="247"/>
                    </a:lnTo>
                    <a:lnTo>
                      <a:pt x="63" y="249"/>
                    </a:lnTo>
                    <a:lnTo>
                      <a:pt x="46" y="263"/>
                    </a:lnTo>
                    <a:lnTo>
                      <a:pt x="41" y="260"/>
                    </a:lnTo>
                    <a:lnTo>
                      <a:pt x="43" y="236"/>
                    </a:lnTo>
                    <a:lnTo>
                      <a:pt x="37" y="232"/>
                    </a:lnTo>
                    <a:lnTo>
                      <a:pt x="38" y="228"/>
                    </a:lnTo>
                    <a:lnTo>
                      <a:pt x="46" y="224"/>
                    </a:lnTo>
                    <a:lnTo>
                      <a:pt x="61" y="216"/>
                    </a:lnTo>
                    <a:lnTo>
                      <a:pt x="60" y="205"/>
                    </a:lnTo>
                    <a:lnTo>
                      <a:pt x="66" y="200"/>
                    </a:lnTo>
                    <a:lnTo>
                      <a:pt x="86" y="200"/>
                    </a:lnTo>
                    <a:lnTo>
                      <a:pt x="94" y="182"/>
                    </a:lnTo>
                    <a:lnTo>
                      <a:pt x="90" y="163"/>
                    </a:lnTo>
                    <a:lnTo>
                      <a:pt x="90" y="133"/>
                    </a:lnTo>
                    <a:lnTo>
                      <a:pt x="79" y="129"/>
                    </a:lnTo>
                    <a:lnTo>
                      <a:pt x="76" y="122"/>
                    </a:lnTo>
                    <a:lnTo>
                      <a:pt x="54" y="103"/>
                    </a:lnTo>
                    <a:lnTo>
                      <a:pt x="42" y="82"/>
                    </a:lnTo>
                    <a:lnTo>
                      <a:pt x="44" y="57"/>
                    </a:lnTo>
                    <a:lnTo>
                      <a:pt x="29" y="47"/>
                    </a:lnTo>
                    <a:lnTo>
                      <a:pt x="10" y="45"/>
                    </a:lnTo>
                    <a:lnTo>
                      <a:pt x="9" y="31"/>
                    </a:lnTo>
                    <a:lnTo>
                      <a:pt x="2" y="26"/>
                    </a:lnTo>
                    <a:lnTo>
                      <a:pt x="1" y="18"/>
                    </a:lnTo>
                    <a:lnTo>
                      <a:pt x="8" y="11"/>
                    </a:lnTo>
                    <a:lnTo>
                      <a:pt x="17" y="14"/>
                    </a:lnTo>
                    <a:lnTo>
                      <a:pt x="39" y="14"/>
                    </a:lnTo>
                    <a:lnTo>
                      <a:pt x="48" y="0"/>
                    </a:lnTo>
                    <a:close/>
                    <a:moveTo>
                      <a:pt x="48" y="0"/>
                    </a:moveTo>
                    <a:lnTo>
                      <a:pt x="47" y="0"/>
                    </a:lnTo>
                    <a:lnTo>
                      <a:pt x="38" y="14"/>
                    </a:lnTo>
                    <a:lnTo>
                      <a:pt x="18" y="14"/>
                    </a:lnTo>
                    <a:lnTo>
                      <a:pt x="8" y="11"/>
                    </a:lnTo>
                    <a:lnTo>
                      <a:pt x="8" y="11"/>
                    </a:lnTo>
                    <a:lnTo>
                      <a:pt x="8" y="11"/>
                    </a:lnTo>
                    <a:lnTo>
                      <a:pt x="0" y="18"/>
                    </a:lnTo>
                    <a:lnTo>
                      <a:pt x="0" y="18"/>
                    </a:lnTo>
                    <a:lnTo>
                      <a:pt x="0" y="19"/>
                    </a:lnTo>
                    <a:lnTo>
                      <a:pt x="2" y="26"/>
                    </a:lnTo>
                    <a:lnTo>
                      <a:pt x="2" y="26"/>
                    </a:lnTo>
                    <a:lnTo>
                      <a:pt x="2" y="26"/>
                    </a:lnTo>
                    <a:lnTo>
                      <a:pt x="9" y="31"/>
                    </a:lnTo>
                    <a:lnTo>
                      <a:pt x="9" y="45"/>
                    </a:lnTo>
                    <a:lnTo>
                      <a:pt x="9" y="46"/>
                    </a:lnTo>
                    <a:lnTo>
                      <a:pt x="10" y="46"/>
                    </a:lnTo>
                    <a:lnTo>
                      <a:pt x="29" y="48"/>
                    </a:lnTo>
                    <a:lnTo>
                      <a:pt x="43" y="57"/>
                    </a:lnTo>
                    <a:lnTo>
                      <a:pt x="42" y="82"/>
                    </a:lnTo>
                    <a:lnTo>
                      <a:pt x="42" y="83"/>
                    </a:lnTo>
                    <a:lnTo>
                      <a:pt x="42" y="83"/>
                    </a:lnTo>
                    <a:lnTo>
                      <a:pt x="54" y="103"/>
                    </a:lnTo>
                    <a:lnTo>
                      <a:pt x="54" y="103"/>
                    </a:lnTo>
                    <a:lnTo>
                      <a:pt x="54" y="103"/>
                    </a:lnTo>
                    <a:lnTo>
                      <a:pt x="76" y="123"/>
                    </a:lnTo>
                    <a:lnTo>
                      <a:pt x="78" y="130"/>
                    </a:lnTo>
                    <a:lnTo>
                      <a:pt x="78" y="130"/>
                    </a:lnTo>
                    <a:lnTo>
                      <a:pt x="79" y="130"/>
                    </a:lnTo>
                    <a:lnTo>
                      <a:pt x="90" y="133"/>
                    </a:lnTo>
                    <a:lnTo>
                      <a:pt x="90" y="163"/>
                    </a:lnTo>
                    <a:lnTo>
                      <a:pt x="90" y="163"/>
                    </a:lnTo>
                    <a:lnTo>
                      <a:pt x="90" y="163"/>
                    </a:lnTo>
                    <a:lnTo>
                      <a:pt x="93" y="182"/>
                    </a:lnTo>
                    <a:lnTo>
                      <a:pt x="86" y="200"/>
                    </a:lnTo>
                    <a:lnTo>
                      <a:pt x="66" y="200"/>
                    </a:lnTo>
                    <a:lnTo>
                      <a:pt x="65" y="200"/>
                    </a:lnTo>
                    <a:lnTo>
                      <a:pt x="65" y="200"/>
                    </a:lnTo>
                    <a:lnTo>
                      <a:pt x="60" y="205"/>
                    </a:lnTo>
                    <a:lnTo>
                      <a:pt x="59" y="205"/>
                    </a:lnTo>
                    <a:lnTo>
                      <a:pt x="59" y="206"/>
                    </a:lnTo>
                    <a:lnTo>
                      <a:pt x="61" y="216"/>
                    </a:lnTo>
                    <a:lnTo>
                      <a:pt x="46" y="224"/>
                    </a:lnTo>
                    <a:lnTo>
                      <a:pt x="38" y="227"/>
                    </a:lnTo>
                    <a:lnTo>
                      <a:pt x="38" y="227"/>
                    </a:lnTo>
                    <a:lnTo>
                      <a:pt x="38" y="227"/>
                    </a:lnTo>
                    <a:lnTo>
                      <a:pt x="37" y="232"/>
                    </a:lnTo>
                    <a:lnTo>
                      <a:pt x="37" y="232"/>
                    </a:lnTo>
                    <a:lnTo>
                      <a:pt x="37" y="232"/>
                    </a:lnTo>
                    <a:lnTo>
                      <a:pt x="42" y="237"/>
                    </a:lnTo>
                    <a:lnTo>
                      <a:pt x="41" y="260"/>
                    </a:lnTo>
                    <a:lnTo>
                      <a:pt x="41" y="261"/>
                    </a:lnTo>
                    <a:lnTo>
                      <a:pt x="41" y="261"/>
                    </a:lnTo>
                    <a:lnTo>
                      <a:pt x="46" y="263"/>
                    </a:lnTo>
                    <a:lnTo>
                      <a:pt x="46" y="263"/>
                    </a:lnTo>
                    <a:lnTo>
                      <a:pt x="46" y="263"/>
                    </a:lnTo>
                    <a:lnTo>
                      <a:pt x="63" y="249"/>
                    </a:lnTo>
                    <a:lnTo>
                      <a:pt x="71" y="247"/>
                    </a:lnTo>
                    <a:lnTo>
                      <a:pt x="71" y="247"/>
                    </a:lnTo>
                    <a:lnTo>
                      <a:pt x="72" y="247"/>
                    </a:lnTo>
                    <a:lnTo>
                      <a:pt x="79" y="238"/>
                    </a:lnTo>
                    <a:lnTo>
                      <a:pt x="83" y="231"/>
                    </a:lnTo>
                    <a:lnTo>
                      <a:pt x="100" y="227"/>
                    </a:lnTo>
                    <a:lnTo>
                      <a:pt x="100" y="227"/>
                    </a:lnTo>
                    <a:lnTo>
                      <a:pt x="100" y="227"/>
                    </a:lnTo>
                    <a:lnTo>
                      <a:pt x="118" y="215"/>
                    </a:lnTo>
                    <a:lnTo>
                      <a:pt x="118" y="215"/>
                    </a:lnTo>
                    <a:lnTo>
                      <a:pt x="118" y="214"/>
                    </a:lnTo>
                    <a:lnTo>
                      <a:pt x="120" y="203"/>
                    </a:lnTo>
                    <a:lnTo>
                      <a:pt x="123" y="186"/>
                    </a:lnTo>
                    <a:lnTo>
                      <a:pt x="123" y="186"/>
                    </a:lnTo>
                    <a:lnTo>
                      <a:pt x="123" y="186"/>
                    </a:lnTo>
                    <a:lnTo>
                      <a:pt x="120" y="154"/>
                    </a:lnTo>
                    <a:lnTo>
                      <a:pt x="120" y="154"/>
                    </a:lnTo>
                    <a:lnTo>
                      <a:pt x="120" y="154"/>
                    </a:lnTo>
                    <a:lnTo>
                      <a:pt x="105" y="136"/>
                    </a:lnTo>
                    <a:lnTo>
                      <a:pt x="94" y="124"/>
                    </a:lnTo>
                    <a:lnTo>
                      <a:pt x="94" y="124"/>
                    </a:lnTo>
                    <a:lnTo>
                      <a:pt x="94" y="124"/>
                    </a:lnTo>
                    <a:lnTo>
                      <a:pt x="86" y="119"/>
                    </a:lnTo>
                    <a:lnTo>
                      <a:pt x="68" y="96"/>
                    </a:lnTo>
                    <a:lnTo>
                      <a:pt x="68" y="96"/>
                    </a:lnTo>
                    <a:lnTo>
                      <a:pt x="68" y="96"/>
                    </a:lnTo>
                    <a:lnTo>
                      <a:pt x="61" y="91"/>
                    </a:lnTo>
                    <a:lnTo>
                      <a:pt x="59" y="73"/>
                    </a:lnTo>
                    <a:lnTo>
                      <a:pt x="66" y="65"/>
                    </a:lnTo>
                    <a:lnTo>
                      <a:pt x="71" y="63"/>
                    </a:lnTo>
                    <a:lnTo>
                      <a:pt x="72" y="63"/>
                    </a:lnTo>
                    <a:lnTo>
                      <a:pt x="72" y="62"/>
                    </a:lnTo>
                    <a:lnTo>
                      <a:pt x="83" y="47"/>
                    </a:lnTo>
                    <a:lnTo>
                      <a:pt x="97" y="43"/>
                    </a:lnTo>
                    <a:lnTo>
                      <a:pt x="97" y="43"/>
                    </a:lnTo>
                    <a:lnTo>
                      <a:pt x="97" y="43"/>
                    </a:lnTo>
                    <a:lnTo>
                      <a:pt x="104" y="37"/>
                    </a:lnTo>
                    <a:lnTo>
                      <a:pt x="104" y="37"/>
                    </a:lnTo>
                    <a:lnTo>
                      <a:pt x="104" y="37"/>
                    </a:lnTo>
                    <a:lnTo>
                      <a:pt x="98" y="32"/>
                    </a:lnTo>
                    <a:lnTo>
                      <a:pt x="98" y="32"/>
                    </a:lnTo>
                    <a:lnTo>
                      <a:pt x="98" y="32"/>
                    </a:lnTo>
                    <a:lnTo>
                      <a:pt x="87" y="33"/>
                    </a:lnTo>
                    <a:lnTo>
                      <a:pt x="77" y="25"/>
                    </a:lnTo>
                    <a:lnTo>
                      <a:pt x="80" y="14"/>
                    </a:lnTo>
                    <a:lnTo>
                      <a:pt x="80" y="14"/>
                    </a:lnTo>
                    <a:lnTo>
                      <a:pt x="80" y="14"/>
                    </a:lnTo>
                    <a:lnTo>
                      <a:pt x="77" y="8"/>
                    </a:lnTo>
                    <a:lnTo>
                      <a:pt x="77" y="8"/>
                    </a:lnTo>
                    <a:lnTo>
                      <a:pt x="76" y="8"/>
                    </a:lnTo>
                    <a:lnTo>
                      <a:pt x="58" y="8"/>
                    </a:lnTo>
                    <a:lnTo>
                      <a:pt x="48" y="0"/>
                    </a:lnTo>
                    <a:lnTo>
                      <a:pt x="48" y="0"/>
                    </a:lnTo>
                    <a:lnTo>
                      <a:pt x="4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6" name="Google Shape;1266;p14"/>
              <p:cNvSpPr/>
              <p:nvPr/>
            </p:nvSpPr>
            <p:spPr>
              <a:xfrm>
                <a:off x="4787" y="1929"/>
                <a:ext cx="123" cy="263"/>
              </a:xfrm>
              <a:custGeom>
                <a:rect b="b" l="l" r="r" t="t"/>
                <a:pathLst>
                  <a:path extrusionOk="0" h="263" w="123">
                    <a:moveTo>
                      <a:pt x="48" y="0"/>
                    </a:moveTo>
                    <a:lnTo>
                      <a:pt x="58" y="9"/>
                    </a:lnTo>
                    <a:lnTo>
                      <a:pt x="76" y="9"/>
                    </a:lnTo>
                    <a:lnTo>
                      <a:pt x="79" y="14"/>
                    </a:lnTo>
                    <a:lnTo>
                      <a:pt x="76" y="25"/>
                    </a:lnTo>
                    <a:lnTo>
                      <a:pt x="87" y="34"/>
                    </a:lnTo>
                    <a:lnTo>
                      <a:pt x="98" y="33"/>
                    </a:lnTo>
                    <a:lnTo>
                      <a:pt x="103" y="37"/>
                    </a:lnTo>
                    <a:lnTo>
                      <a:pt x="97" y="43"/>
                    </a:lnTo>
                    <a:lnTo>
                      <a:pt x="83" y="46"/>
                    </a:lnTo>
                    <a:lnTo>
                      <a:pt x="71" y="62"/>
                    </a:lnTo>
                    <a:lnTo>
                      <a:pt x="66" y="65"/>
                    </a:lnTo>
                    <a:lnTo>
                      <a:pt x="59" y="73"/>
                    </a:lnTo>
                    <a:lnTo>
                      <a:pt x="61" y="91"/>
                    </a:lnTo>
                    <a:lnTo>
                      <a:pt x="68" y="96"/>
                    </a:lnTo>
                    <a:lnTo>
                      <a:pt x="85" y="120"/>
                    </a:lnTo>
                    <a:lnTo>
                      <a:pt x="94" y="124"/>
                    </a:lnTo>
                    <a:lnTo>
                      <a:pt x="105" y="136"/>
                    </a:lnTo>
                    <a:lnTo>
                      <a:pt x="119" y="154"/>
                    </a:lnTo>
                    <a:lnTo>
                      <a:pt x="122" y="186"/>
                    </a:lnTo>
                    <a:lnTo>
                      <a:pt x="119" y="203"/>
                    </a:lnTo>
                    <a:lnTo>
                      <a:pt x="117" y="214"/>
                    </a:lnTo>
                    <a:lnTo>
                      <a:pt x="100" y="227"/>
                    </a:lnTo>
                    <a:lnTo>
                      <a:pt x="83" y="231"/>
                    </a:lnTo>
                    <a:lnTo>
                      <a:pt x="79" y="237"/>
                    </a:lnTo>
                    <a:lnTo>
                      <a:pt x="71" y="247"/>
                    </a:lnTo>
                    <a:lnTo>
                      <a:pt x="63" y="249"/>
                    </a:lnTo>
                    <a:lnTo>
                      <a:pt x="46" y="263"/>
                    </a:lnTo>
                    <a:lnTo>
                      <a:pt x="41" y="260"/>
                    </a:lnTo>
                    <a:lnTo>
                      <a:pt x="43" y="236"/>
                    </a:lnTo>
                    <a:lnTo>
                      <a:pt x="37" y="232"/>
                    </a:lnTo>
                    <a:lnTo>
                      <a:pt x="38" y="228"/>
                    </a:lnTo>
                    <a:lnTo>
                      <a:pt x="46" y="224"/>
                    </a:lnTo>
                    <a:lnTo>
                      <a:pt x="61" y="216"/>
                    </a:lnTo>
                    <a:lnTo>
                      <a:pt x="60" y="205"/>
                    </a:lnTo>
                    <a:lnTo>
                      <a:pt x="66" y="200"/>
                    </a:lnTo>
                    <a:lnTo>
                      <a:pt x="86" y="200"/>
                    </a:lnTo>
                    <a:lnTo>
                      <a:pt x="94" y="182"/>
                    </a:lnTo>
                    <a:lnTo>
                      <a:pt x="90" y="163"/>
                    </a:lnTo>
                    <a:lnTo>
                      <a:pt x="90" y="133"/>
                    </a:lnTo>
                    <a:lnTo>
                      <a:pt x="79" y="129"/>
                    </a:lnTo>
                    <a:lnTo>
                      <a:pt x="76" y="122"/>
                    </a:lnTo>
                    <a:lnTo>
                      <a:pt x="54" y="103"/>
                    </a:lnTo>
                    <a:lnTo>
                      <a:pt x="42" y="82"/>
                    </a:lnTo>
                    <a:lnTo>
                      <a:pt x="44" y="57"/>
                    </a:lnTo>
                    <a:lnTo>
                      <a:pt x="29" y="47"/>
                    </a:lnTo>
                    <a:lnTo>
                      <a:pt x="10" y="45"/>
                    </a:lnTo>
                    <a:lnTo>
                      <a:pt x="9" y="31"/>
                    </a:lnTo>
                    <a:lnTo>
                      <a:pt x="2" y="26"/>
                    </a:lnTo>
                    <a:lnTo>
                      <a:pt x="1" y="18"/>
                    </a:lnTo>
                    <a:lnTo>
                      <a:pt x="8" y="11"/>
                    </a:lnTo>
                    <a:lnTo>
                      <a:pt x="17" y="14"/>
                    </a:lnTo>
                    <a:lnTo>
                      <a:pt x="39" y="14"/>
                    </a:lnTo>
                    <a:lnTo>
                      <a:pt x="48" y="0"/>
                    </a:lnTo>
                    <a:moveTo>
                      <a:pt x="48" y="0"/>
                    </a:moveTo>
                    <a:lnTo>
                      <a:pt x="47" y="0"/>
                    </a:lnTo>
                    <a:lnTo>
                      <a:pt x="38" y="14"/>
                    </a:lnTo>
                    <a:lnTo>
                      <a:pt x="18" y="14"/>
                    </a:lnTo>
                    <a:lnTo>
                      <a:pt x="8" y="11"/>
                    </a:lnTo>
                    <a:lnTo>
                      <a:pt x="8" y="11"/>
                    </a:lnTo>
                    <a:lnTo>
                      <a:pt x="8" y="11"/>
                    </a:lnTo>
                    <a:lnTo>
                      <a:pt x="0" y="18"/>
                    </a:lnTo>
                    <a:lnTo>
                      <a:pt x="0" y="18"/>
                    </a:lnTo>
                    <a:lnTo>
                      <a:pt x="0" y="19"/>
                    </a:lnTo>
                    <a:lnTo>
                      <a:pt x="2" y="26"/>
                    </a:lnTo>
                    <a:lnTo>
                      <a:pt x="2" y="26"/>
                    </a:lnTo>
                    <a:lnTo>
                      <a:pt x="2" y="26"/>
                    </a:lnTo>
                    <a:lnTo>
                      <a:pt x="9" y="31"/>
                    </a:lnTo>
                    <a:lnTo>
                      <a:pt x="9" y="45"/>
                    </a:lnTo>
                    <a:lnTo>
                      <a:pt x="9" y="46"/>
                    </a:lnTo>
                    <a:lnTo>
                      <a:pt x="10" y="46"/>
                    </a:lnTo>
                    <a:lnTo>
                      <a:pt x="29" y="48"/>
                    </a:lnTo>
                    <a:lnTo>
                      <a:pt x="43" y="57"/>
                    </a:lnTo>
                    <a:lnTo>
                      <a:pt x="42" y="82"/>
                    </a:lnTo>
                    <a:lnTo>
                      <a:pt x="42" y="83"/>
                    </a:lnTo>
                    <a:lnTo>
                      <a:pt x="42" y="83"/>
                    </a:lnTo>
                    <a:lnTo>
                      <a:pt x="54" y="103"/>
                    </a:lnTo>
                    <a:lnTo>
                      <a:pt x="54" y="103"/>
                    </a:lnTo>
                    <a:lnTo>
                      <a:pt x="54" y="103"/>
                    </a:lnTo>
                    <a:lnTo>
                      <a:pt x="76" y="123"/>
                    </a:lnTo>
                    <a:lnTo>
                      <a:pt x="78" y="130"/>
                    </a:lnTo>
                    <a:lnTo>
                      <a:pt x="78" y="130"/>
                    </a:lnTo>
                    <a:lnTo>
                      <a:pt x="79" y="130"/>
                    </a:lnTo>
                    <a:lnTo>
                      <a:pt x="90" y="133"/>
                    </a:lnTo>
                    <a:lnTo>
                      <a:pt x="90" y="163"/>
                    </a:lnTo>
                    <a:lnTo>
                      <a:pt x="90" y="163"/>
                    </a:lnTo>
                    <a:lnTo>
                      <a:pt x="90" y="163"/>
                    </a:lnTo>
                    <a:lnTo>
                      <a:pt x="93" y="182"/>
                    </a:lnTo>
                    <a:lnTo>
                      <a:pt x="86" y="200"/>
                    </a:lnTo>
                    <a:lnTo>
                      <a:pt x="66" y="200"/>
                    </a:lnTo>
                    <a:lnTo>
                      <a:pt x="65" y="200"/>
                    </a:lnTo>
                    <a:lnTo>
                      <a:pt x="65" y="200"/>
                    </a:lnTo>
                    <a:lnTo>
                      <a:pt x="60" y="205"/>
                    </a:lnTo>
                    <a:lnTo>
                      <a:pt x="59" y="205"/>
                    </a:lnTo>
                    <a:lnTo>
                      <a:pt x="59" y="206"/>
                    </a:lnTo>
                    <a:lnTo>
                      <a:pt x="61" y="216"/>
                    </a:lnTo>
                    <a:lnTo>
                      <a:pt x="46" y="224"/>
                    </a:lnTo>
                    <a:lnTo>
                      <a:pt x="38" y="227"/>
                    </a:lnTo>
                    <a:lnTo>
                      <a:pt x="38" y="227"/>
                    </a:lnTo>
                    <a:lnTo>
                      <a:pt x="38" y="227"/>
                    </a:lnTo>
                    <a:lnTo>
                      <a:pt x="37" y="232"/>
                    </a:lnTo>
                    <a:lnTo>
                      <a:pt x="37" y="232"/>
                    </a:lnTo>
                    <a:lnTo>
                      <a:pt x="37" y="232"/>
                    </a:lnTo>
                    <a:lnTo>
                      <a:pt x="42" y="237"/>
                    </a:lnTo>
                    <a:lnTo>
                      <a:pt x="41" y="260"/>
                    </a:lnTo>
                    <a:lnTo>
                      <a:pt x="41" y="261"/>
                    </a:lnTo>
                    <a:lnTo>
                      <a:pt x="41" y="261"/>
                    </a:lnTo>
                    <a:lnTo>
                      <a:pt x="46" y="263"/>
                    </a:lnTo>
                    <a:lnTo>
                      <a:pt x="46" y="263"/>
                    </a:lnTo>
                    <a:lnTo>
                      <a:pt x="46" y="263"/>
                    </a:lnTo>
                    <a:lnTo>
                      <a:pt x="63" y="249"/>
                    </a:lnTo>
                    <a:lnTo>
                      <a:pt x="71" y="247"/>
                    </a:lnTo>
                    <a:lnTo>
                      <a:pt x="71" y="247"/>
                    </a:lnTo>
                    <a:lnTo>
                      <a:pt x="72" y="247"/>
                    </a:lnTo>
                    <a:lnTo>
                      <a:pt x="79" y="238"/>
                    </a:lnTo>
                    <a:lnTo>
                      <a:pt x="83" y="231"/>
                    </a:lnTo>
                    <a:lnTo>
                      <a:pt x="100" y="227"/>
                    </a:lnTo>
                    <a:lnTo>
                      <a:pt x="100" y="227"/>
                    </a:lnTo>
                    <a:lnTo>
                      <a:pt x="100" y="227"/>
                    </a:lnTo>
                    <a:lnTo>
                      <a:pt x="118" y="215"/>
                    </a:lnTo>
                    <a:lnTo>
                      <a:pt x="118" y="215"/>
                    </a:lnTo>
                    <a:lnTo>
                      <a:pt x="118" y="214"/>
                    </a:lnTo>
                    <a:lnTo>
                      <a:pt x="120" y="203"/>
                    </a:lnTo>
                    <a:lnTo>
                      <a:pt x="123" y="186"/>
                    </a:lnTo>
                    <a:lnTo>
                      <a:pt x="123" y="186"/>
                    </a:lnTo>
                    <a:lnTo>
                      <a:pt x="123" y="186"/>
                    </a:lnTo>
                    <a:lnTo>
                      <a:pt x="120" y="154"/>
                    </a:lnTo>
                    <a:lnTo>
                      <a:pt x="120" y="154"/>
                    </a:lnTo>
                    <a:lnTo>
                      <a:pt x="120" y="154"/>
                    </a:lnTo>
                    <a:lnTo>
                      <a:pt x="105" y="136"/>
                    </a:lnTo>
                    <a:lnTo>
                      <a:pt x="94" y="124"/>
                    </a:lnTo>
                    <a:lnTo>
                      <a:pt x="94" y="124"/>
                    </a:lnTo>
                    <a:lnTo>
                      <a:pt x="94" y="124"/>
                    </a:lnTo>
                    <a:lnTo>
                      <a:pt x="86" y="119"/>
                    </a:lnTo>
                    <a:lnTo>
                      <a:pt x="68" y="96"/>
                    </a:lnTo>
                    <a:lnTo>
                      <a:pt x="68" y="96"/>
                    </a:lnTo>
                    <a:lnTo>
                      <a:pt x="68" y="96"/>
                    </a:lnTo>
                    <a:lnTo>
                      <a:pt x="61" y="91"/>
                    </a:lnTo>
                    <a:lnTo>
                      <a:pt x="59" y="73"/>
                    </a:lnTo>
                    <a:lnTo>
                      <a:pt x="66" y="65"/>
                    </a:lnTo>
                    <a:lnTo>
                      <a:pt x="71" y="63"/>
                    </a:lnTo>
                    <a:lnTo>
                      <a:pt x="72" y="63"/>
                    </a:lnTo>
                    <a:lnTo>
                      <a:pt x="72" y="62"/>
                    </a:lnTo>
                    <a:lnTo>
                      <a:pt x="83" y="47"/>
                    </a:lnTo>
                    <a:lnTo>
                      <a:pt x="97" y="43"/>
                    </a:lnTo>
                    <a:lnTo>
                      <a:pt x="97" y="43"/>
                    </a:lnTo>
                    <a:lnTo>
                      <a:pt x="97" y="43"/>
                    </a:lnTo>
                    <a:lnTo>
                      <a:pt x="104" y="37"/>
                    </a:lnTo>
                    <a:lnTo>
                      <a:pt x="104" y="37"/>
                    </a:lnTo>
                    <a:lnTo>
                      <a:pt x="104" y="37"/>
                    </a:lnTo>
                    <a:lnTo>
                      <a:pt x="98" y="32"/>
                    </a:lnTo>
                    <a:lnTo>
                      <a:pt x="98" y="32"/>
                    </a:lnTo>
                    <a:lnTo>
                      <a:pt x="98" y="32"/>
                    </a:lnTo>
                    <a:lnTo>
                      <a:pt x="87" y="33"/>
                    </a:lnTo>
                    <a:lnTo>
                      <a:pt x="77" y="25"/>
                    </a:lnTo>
                    <a:lnTo>
                      <a:pt x="80" y="14"/>
                    </a:lnTo>
                    <a:lnTo>
                      <a:pt x="80" y="14"/>
                    </a:lnTo>
                    <a:lnTo>
                      <a:pt x="80" y="14"/>
                    </a:lnTo>
                    <a:lnTo>
                      <a:pt x="77" y="8"/>
                    </a:lnTo>
                    <a:lnTo>
                      <a:pt x="77" y="8"/>
                    </a:lnTo>
                    <a:lnTo>
                      <a:pt x="76" y="8"/>
                    </a:lnTo>
                    <a:lnTo>
                      <a:pt x="58" y="8"/>
                    </a:lnTo>
                    <a:lnTo>
                      <a:pt x="48" y="0"/>
                    </a:lnTo>
                    <a:lnTo>
                      <a:pt x="48" y="0"/>
                    </a:lnTo>
                    <a:lnTo>
                      <a:pt x="4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7" name="Google Shape;1267;p14"/>
              <p:cNvSpPr/>
              <p:nvPr/>
            </p:nvSpPr>
            <p:spPr>
              <a:xfrm>
                <a:off x="5172" y="1541"/>
                <a:ext cx="117" cy="115"/>
              </a:xfrm>
              <a:custGeom>
                <a:rect b="b" l="l" r="r" t="t"/>
                <a:pathLst>
                  <a:path extrusionOk="0" h="115" w="117">
                    <a:moveTo>
                      <a:pt x="15" y="115"/>
                    </a:moveTo>
                    <a:lnTo>
                      <a:pt x="8" y="107"/>
                    </a:lnTo>
                    <a:lnTo>
                      <a:pt x="21" y="96"/>
                    </a:lnTo>
                    <a:lnTo>
                      <a:pt x="18" y="88"/>
                    </a:lnTo>
                    <a:lnTo>
                      <a:pt x="19" y="79"/>
                    </a:lnTo>
                    <a:lnTo>
                      <a:pt x="11" y="77"/>
                    </a:lnTo>
                    <a:lnTo>
                      <a:pt x="6" y="75"/>
                    </a:lnTo>
                    <a:lnTo>
                      <a:pt x="0" y="71"/>
                    </a:lnTo>
                    <a:lnTo>
                      <a:pt x="8" y="55"/>
                    </a:lnTo>
                    <a:lnTo>
                      <a:pt x="31" y="48"/>
                    </a:lnTo>
                    <a:lnTo>
                      <a:pt x="45" y="25"/>
                    </a:lnTo>
                    <a:lnTo>
                      <a:pt x="53" y="26"/>
                    </a:lnTo>
                    <a:lnTo>
                      <a:pt x="53" y="37"/>
                    </a:lnTo>
                    <a:lnTo>
                      <a:pt x="67" y="37"/>
                    </a:lnTo>
                    <a:lnTo>
                      <a:pt x="74" y="31"/>
                    </a:lnTo>
                    <a:lnTo>
                      <a:pt x="71" y="17"/>
                    </a:lnTo>
                    <a:lnTo>
                      <a:pt x="84" y="18"/>
                    </a:lnTo>
                    <a:lnTo>
                      <a:pt x="102" y="0"/>
                    </a:lnTo>
                    <a:lnTo>
                      <a:pt x="111" y="6"/>
                    </a:lnTo>
                    <a:lnTo>
                      <a:pt x="117" y="10"/>
                    </a:lnTo>
                    <a:lnTo>
                      <a:pt x="104" y="21"/>
                    </a:lnTo>
                    <a:lnTo>
                      <a:pt x="99" y="31"/>
                    </a:lnTo>
                    <a:lnTo>
                      <a:pt x="100" y="41"/>
                    </a:lnTo>
                    <a:lnTo>
                      <a:pt x="88" y="55"/>
                    </a:lnTo>
                    <a:lnTo>
                      <a:pt x="73" y="66"/>
                    </a:lnTo>
                    <a:lnTo>
                      <a:pt x="61" y="68"/>
                    </a:lnTo>
                    <a:lnTo>
                      <a:pt x="58" y="73"/>
                    </a:lnTo>
                    <a:lnTo>
                      <a:pt x="58" y="84"/>
                    </a:lnTo>
                    <a:lnTo>
                      <a:pt x="64" y="85"/>
                    </a:lnTo>
                    <a:lnTo>
                      <a:pt x="76" y="94"/>
                    </a:lnTo>
                    <a:lnTo>
                      <a:pt x="48" y="101"/>
                    </a:lnTo>
                    <a:lnTo>
                      <a:pt x="36" y="114"/>
                    </a:lnTo>
                    <a:lnTo>
                      <a:pt x="34" y="114"/>
                    </a:lnTo>
                    <a:lnTo>
                      <a:pt x="24" y="115"/>
                    </a:lnTo>
                    <a:lnTo>
                      <a:pt x="15" y="11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8" name="Google Shape;1268;p14"/>
              <p:cNvSpPr/>
              <p:nvPr/>
            </p:nvSpPr>
            <p:spPr>
              <a:xfrm>
                <a:off x="5172" y="1541"/>
                <a:ext cx="117" cy="115"/>
              </a:xfrm>
              <a:custGeom>
                <a:rect b="b" l="l" r="r" t="t"/>
                <a:pathLst>
                  <a:path extrusionOk="0" h="115" w="117">
                    <a:moveTo>
                      <a:pt x="102" y="1"/>
                    </a:moveTo>
                    <a:lnTo>
                      <a:pt x="111" y="6"/>
                    </a:lnTo>
                    <a:lnTo>
                      <a:pt x="116" y="10"/>
                    </a:lnTo>
                    <a:lnTo>
                      <a:pt x="104" y="20"/>
                    </a:lnTo>
                    <a:lnTo>
                      <a:pt x="99" y="31"/>
                    </a:lnTo>
                    <a:lnTo>
                      <a:pt x="100" y="41"/>
                    </a:lnTo>
                    <a:lnTo>
                      <a:pt x="88" y="55"/>
                    </a:lnTo>
                    <a:lnTo>
                      <a:pt x="73" y="65"/>
                    </a:lnTo>
                    <a:lnTo>
                      <a:pt x="61" y="67"/>
                    </a:lnTo>
                    <a:lnTo>
                      <a:pt x="58" y="73"/>
                    </a:lnTo>
                    <a:lnTo>
                      <a:pt x="58" y="84"/>
                    </a:lnTo>
                    <a:lnTo>
                      <a:pt x="64" y="85"/>
                    </a:lnTo>
                    <a:lnTo>
                      <a:pt x="76" y="94"/>
                    </a:lnTo>
                    <a:lnTo>
                      <a:pt x="48" y="100"/>
                    </a:lnTo>
                    <a:lnTo>
                      <a:pt x="36" y="114"/>
                    </a:lnTo>
                    <a:lnTo>
                      <a:pt x="34" y="113"/>
                    </a:lnTo>
                    <a:lnTo>
                      <a:pt x="24" y="115"/>
                    </a:lnTo>
                    <a:lnTo>
                      <a:pt x="15" y="115"/>
                    </a:lnTo>
                    <a:lnTo>
                      <a:pt x="9" y="107"/>
                    </a:lnTo>
                    <a:lnTo>
                      <a:pt x="21" y="96"/>
                    </a:lnTo>
                    <a:lnTo>
                      <a:pt x="18" y="88"/>
                    </a:lnTo>
                    <a:lnTo>
                      <a:pt x="19" y="79"/>
                    </a:lnTo>
                    <a:lnTo>
                      <a:pt x="12" y="77"/>
                    </a:lnTo>
                    <a:lnTo>
                      <a:pt x="6" y="75"/>
                    </a:lnTo>
                    <a:lnTo>
                      <a:pt x="0" y="71"/>
                    </a:lnTo>
                    <a:lnTo>
                      <a:pt x="8" y="55"/>
                    </a:lnTo>
                    <a:lnTo>
                      <a:pt x="31" y="48"/>
                    </a:lnTo>
                    <a:lnTo>
                      <a:pt x="45" y="25"/>
                    </a:lnTo>
                    <a:lnTo>
                      <a:pt x="53" y="26"/>
                    </a:lnTo>
                    <a:lnTo>
                      <a:pt x="53" y="38"/>
                    </a:lnTo>
                    <a:lnTo>
                      <a:pt x="67" y="37"/>
                    </a:lnTo>
                    <a:lnTo>
                      <a:pt x="74" y="31"/>
                    </a:lnTo>
                    <a:lnTo>
                      <a:pt x="71" y="17"/>
                    </a:lnTo>
                    <a:lnTo>
                      <a:pt x="84" y="18"/>
                    </a:lnTo>
                    <a:lnTo>
                      <a:pt x="102" y="1"/>
                    </a:lnTo>
                    <a:close/>
                    <a:moveTo>
                      <a:pt x="102" y="0"/>
                    </a:moveTo>
                    <a:lnTo>
                      <a:pt x="102" y="0"/>
                    </a:lnTo>
                    <a:lnTo>
                      <a:pt x="84" y="18"/>
                    </a:lnTo>
                    <a:lnTo>
                      <a:pt x="71" y="17"/>
                    </a:lnTo>
                    <a:lnTo>
                      <a:pt x="70" y="17"/>
                    </a:lnTo>
                    <a:lnTo>
                      <a:pt x="71" y="17"/>
                    </a:lnTo>
                    <a:lnTo>
                      <a:pt x="74" y="30"/>
                    </a:lnTo>
                    <a:lnTo>
                      <a:pt x="67" y="36"/>
                    </a:lnTo>
                    <a:lnTo>
                      <a:pt x="53" y="37"/>
                    </a:lnTo>
                    <a:lnTo>
                      <a:pt x="53" y="26"/>
                    </a:lnTo>
                    <a:lnTo>
                      <a:pt x="53" y="26"/>
                    </a:lnTo>
                    <a:lnTo>
                      <a:pt x="53" y="26"/>
                    </a:lnTo>
                    <a:lnTo>
                      <a:pt x="46" y="25"/>
                    </a:lnTo>
                    <a:lnTo>
                      <a:pt x="45" y="25"/>
                    </a:lnTo>
                    <a:lnTo>
                      <a:pt x="45" y="25"/>
                    </a:lnTo>
                    <a:lnTo>
                      <a:pt x="31" y="48"/>
                    </a:lnTo>
                    <a:lnTo>
                      <a:pt x="8" y="55"/>
                    </a:lnTo>
                    <a:lnTo>
                      <a:pt x="8" y="55"/>
                    </a:lnTo>
                    <a:lnTo>
                      <a:pt x="8" y="55"/>
                    </a:lnTo>
                    <a:lnTo>
                      <a:pt x="0" y="71"/>
                    </a:lnTo>
                    <a:lnTo>
                      <a:pt x="0" y="71"/>
                    </a:lnTo>
                    <a:lnTo>
                      <a:pt x="0" y="71"/>
                    </a:lnTo>
                    <a:lnTo>
                      <a:pt x="6" y="76"/>
                    </a:lnTo>
                    <a:lnTo>
                      <a:pt x="6" y="76"/>
                    </a:lnTo>
                    <a:lnTo>
                      <a:pt x="6" y="76"/>
                    </a:lnTo>
                    <a:lnTo>
                      <a:pt x="11" y="77"/>
                    </a:lnTo>
                    <a:lnTo>
                      <a:pt x="19" y="79"/>
                    </a:lnTo>
                    <a:lnTo>
                      <a:pt x="18" y="88"/>
                    </a:lnTo>
                    <a:lnTo>
                      <a:pt x="18" y="88"/>
                    </a:lnTo>
                    <a:lnTo>
                      <a:pt x="18" y="88"/>
                    </a:lnTo>
                    <a:lnTo>
                      <a:pt x="20" y="96"/>
                    </a:lnTo>
                    <a:lnTo>
                      <a:pt x="8" y="107"/>
                    </a:lnTo>
                    <a:lnTo>
                      <a:pt x="8" y="107"/>
                    </a:lnTo>
                    <a:lnTo>
                      <a:pt x="8" y="107"/>
                    </a:lnTo>
                    <a:lnTo>
                      <a:pt x="15" y="115"/>
                    </a:lnTo>
                    <a:lnTo>
                      <a:pt x="15" y="115"/>
                    </a:lnTo>
                    <a:lnTo>
                      <a:pt x="15" y="115"/>
                    </a:lnTo>
                    <a:lnTo>
                      <a:pt x="24" y="115"/>
                    </a:lnTo>
                    <a:lnTo>
                      <a:pt x="24" y="115"/>
                    </a:lnTo>
                    <a:lnTo>
                      <a:pt x="24" y="115"/>
                    </a:lnTo>
                    <a:lnTo>
                      <a:pt x="34" y="114"/>
                    </a:lnTo>
                    <a:lnTo>
                      <a:pt x="35" y="114"/>
                    </a:lnTo>
                    <a:lnTo>
                      <a:pt x="36" y="114"/>
                    </a:lnTo>
                    <a:lnTo>
                      <a:pt x="36" y="114"/>
                    </a:lnTo>
                    <a:lnTo>
                      <a:pt x="48" y="101"/>
                    </a:lnTo>
                    <a:lnTo>
                      <a:pt x="76" y="94"/>
                    </a:lnTo>
                    <a:lnTo>
                      <a:pt x="77" y="94"/>
                    </a:lnTo>
                    <a:lnTo>
                      <a:pt x="76" y="93"/>
                    </a:lnTo>
                    <a:lnTo>
                      <a:pt x="65" y="85"/>
                    </a:lnTo>
                    <a:lnTo>
                      <a:pt x="65" y="85"/>
                    </a:lnTo>
                    <a:lnTo>
                      <a:pt x="64" y="85"/>
                    </a:lnTo>
                    <a:lnTo>
                      <a:pt x="58" y="84"/>
                    </a:lnTo>
                    <a:lnTo>
                      <a:pt x="58" y="73"/>
                    </a:lnTo>
                    <a:lnTo>
                      <a:pt x="61" y="68"/>
                    </a:lnTo>
                    <a:lnTo>
                      <a:pt x="73" y="66"/>
                    </a:lnTo>
                    <a:lnTo>
                      <a:pt x="73" y="66"/>
                    </a:lnTo>
                    <a:lnTo>
                      <a:pt x="73" y="66"/>
                    </a:lnTo>
                    <a:lnTo>
                      <a:pt x="88" y="55"/>
                    </a:lnTo>
                    <a:lnTo>
                      <a:pt x="88" y="55"/>
                    </a:lnTo>
                    <a:lnTo>
                      <a:pt x="88" y="55"/>
                    </a:lnTo>
                    <a:lnTo>
                      <a:pt x="101" y="41"/>
                    </a:lnTo>
                    <a:lnTo>
                      <a:pt x="101" y="41"/>
                    </a:lnTo>
                    <a:lnTo>
                      <a:pt x="101" y="41"/>
                    </a:lnTo>
                    <a:lnTo>
                      <a:pt x="100" y="31"/>
                    </a:lnTo>
                    <a:lnTo>
                      <a:pt x="104" y="21"/>
                    </a:lnTo>
                    <a:lnTo>
                      <a:pt x="117" y="10"/>
                    </a:lnTo>
                    <a:lnTo>
                      <a:pt x="117" y="10"/>
                    </a:lnTo>
                    <a:lnTo>
                      <a:pt x="116" y="9"/>
                    </a:lnTo>
                    <a:lnTo>
                      <a:pt x="111" y="5"/>
                    </a:lnTo>
                    <a:lnTo>
                      <a:pt x="102" y="0"/>
                    </a:lnTo>
                    <a:lnTo>
                      <a:pt x="102" y="0"/>
                    </a:lnTo>
                    <a:lnTo>
                      <a:pt x="10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9" name="Google Shape;1269;p14"/>
              <p:cNvSpPr/>
              <p:nvPr/>
            </p:nvSpPr>
            <p:spPr>
              <a:xfrm>
                <a:off x="5172" y="1541"/>
                <a:ext cx="117" cy="115"/>
              </a:xfrm>
              <a:custGeom>
                <a:rect b="b" l="l" r="r" t="t"/>
                <a:pathLst>
                  <a:path extrusionOk="0" h="115" w="117">
                    <a:moveTo>
                      <a:pt x="102" y="1"/>
                    </a:moveTo>
                    <a:lnTo>
                      <a:pt x="111" y="6"/>
                    </a:lnTo>
                    <a:lnTo>
                      <a:pt x="116" y="10"/>
                    </a:lnTo>
                    <a:lnTo>
                      <a:pt x="104" y="20"/>
                    </a:lnTo>
                    <a:lnTo>
                      <a:pt x="99" y="31"/>
                    </a:lnTo>
                    <a:lnTo>
                      <a:pt x="100" y="41"/>
                    </a:lnTo>
                    <a:lnTo>
                      <a:pt x="88" y="55"/>
                    </a:lnTo>
                    <a:lnTo>
                      <a:pt x="73" y="65"/>
                    </a:lnTo>
                    <a:lnTo>
                      <a:pt x="61" y="67"/>
                    </a:lnTo>
                    <a:lnTo>
                      <a:pt x="58" y="73"/>
                    </a:lnTo>
                    <a:lnTo>
                      <a:pt x="58" y="84"/>
                    </a:lnTo>
                    <a:lnTo>
                      <a:pt x="64" y="85"/>
                    </a:lnTo>
                    <a:lnTo>
                      <a:pt x="76" y="94"/>
                    </a:lnTo>
                    <a:lnTo>
                      <a:pt x="48" y="100"/>
                    </a:lnTo>
                    <a:lnTo>
                      <a:pt x="36" y="114"/>
                    </a:lnTo>
                    <a:lnTo>
                      <a:pt x="34" y="113"/>
                    </a:lnTo>
                    <a:lnTo>
                      <a:pt x="24" y="115"/>
                    </a:lnTo>
                    <a:lnTo>
                      <a:pt x="15" y="115"/>
                    </a:lnTo>
                    <a:lnTo>
                      <a:pt x="9" y="107"/>
                    </a:lnTo>
                    <a:lnTo>
                      <a:pt x="21" y="96"/>
                    </a:lnTo>
                    <a:lnTo>
                      <a:pt x="18" y="88"/>
                    </a:lnTo>
                    <a:lnTo>
                      <a:pt x="19" y="79"/>
                    </a:lnTo>
                    <a:lnTo>
                      <a:pt x="12" y="77"/>
                    </a:lnTo>
                    <a:lnTo>
                      <a:pt x="6" y="75"/>
                    </a:lnTo>
                    <a:lnTo>
                      <a:pt x="0" y="71"/>
                    </a:lnTo>
                    <a:lnTo>
                      <a:pt x="8" y="55"/>
                    </a:lnTo>
                    <a:lnTo>
                      <a:pt x="31" y="48"/>
                    </a:lnTo>
                    <a:lnTo>
                      <a:pt x="45" y="25"/>
                    </a:lnTo>
                    <a:lnTo>
                      <a:pt x="53" y="26"/>
                    </a:lnTo>
                    <a:lnTo>
                      <a:pt x="53" y="38"/>
                    </a:lnTo>
                    <a:lnTo>
                      <a:pt x="67" y="37"/>
                    </a:lnTo>
                    <a:lnTo>
                      <a:pt x="74" y="31"/>
                    </a:lnTo>
                    <a:lnTo>
                      <a:pt x="71" y="17"/>
                    </a:lnTo>
                    <a:lnTo>
                      <a:pt x="84" y="18"/>
                    </a:lnTo>
                    <a:lnTo>
                      <a:pt x="102" y="1"/>
                    </a:lnTo>
                    <a:moveTo>
                      <a:pt x="102" y="0"/>
                    </a:moveTo>
                    <a:lnTo>
                      <a:pt x="102" y="0"/>
                    </a:lnTo>
                    <a:lnTo>
                      <a:pt x="84" y="18"/>
                    </a:lnTo>
                    <a:lnTo>
                      <a:pt x="71" y="17"/>
                    </a:lnTo>
                    <a:lnTo>
                      <a:pt x="70" y="17"/>
                    </a:lnTo>
                    <a:lnTo>
                      <a:pt x="71" y="17"/>
                    </a:lnTo>
                    <a:lnTo>
                      <a:pt x="74" y="30"/>
                    </a:lnTo>
                    <a:lnTo>
                      <a:pt x="67" y="36"/>
                    </a:lnTo>
                    <a:lnTo>
                      <a:pt x="53" y="37"/>
                    </a:lnTo>
                    <a:lnTo>
                      <a:pt x="53" y="26"/>
                    </a:lnTo>
                    <a:lnTo>
                      <a:pt x="53" y="26"/>
                    </a:lnTo>
                    <a:lnTo>
                      <a:pt x="53" y="26"/>
                    </a:lnTo>
                    <a:lnTo>
                      <a:pt x="46" y="25"/>
                    </a:lnTo>
                    <a:lnTo>
                      <a:pt x="45" y="25"/>
                    </a:lnTo>
                    <a:lnTo>
                      <a:pt x="45" y="25"/>
                    </a:lnTo>
                    <a:lnTo>
                      <a:pt x="31" y="48"/>
                    </a:lnTo>
                    <a:lnTo>
                      <a:pt x="8" y="55"/>
                    </a:lnTo>
                    <a:lnTo>
                      <a:pt x="8" y="55"/>
                    </a:lnTo>
                    <a:lnTo>
                      <a:pt x="8" y="55"/>
                    </a:lnTo>
                    <a:lnTo>
                      <a:pt x="0" y="71"/>
                    </a:lnTo>
                    <a:lnTo>
                      <a:pt x="0" y="71"/>
                    </a:lnTo>
                    <a:lnTo>
                      <a:pt x="0" y="71"/>
                    </a:lnTo>
                    <a:lnTo>
                      <a:pt x="6" y="76"/>
                    </a:lnTo>
                    <a:lnTo>
                      <a:pt x="6" y="76"/>
                    </a:lnTo>
                    <a:lnTo>
                      <a:pt x="6" y="76"/>
                    </a:lnTo>
                    <a:lnTo>
                      <a:pt x="11" y="77"/>
                    </a:lnTo>
                    <a:lnTo>
                      <a:pt x="19" y="79"/>
                    </a:lnTo>
                    <a:lnTo>
                      <a:pt x="18" y="88"/>
                    </a:lnTo>
                    <a:lnTo>
                      <a:pt x="18" y="88"/>
                    </a:lnTo>
                    <a:lnTo>
                      <a:pt x="18" y="88"/>
                    </a:lnTo>
                    <a:lnTo>
                      <a:pt x="20" y="96"/>
                    </a:lnTo>
                    <a:lnTo>
                      <a:pt x="8" y="107"/>
                    </a:lnTo>
                    <a:lnTo>
                      <a:pt x="8" y="107"/>
                    </a:lnTo>
                    <a:lnTo>
                      <a:pt x="8" y="107"/>
                    </a:lnTo>
                    <a:lnTo>
                      <a:pt x="15" y="115"/>
                    </a:lnTo>
                    <a:lnTo>
                      <a:pt x="15" y="115"/>
                    </a:lnTo>
                    <a:lnTo>
                      <a:pt x="15" y="115"/>
                    </a:lnTo>
                    <a:lnTo>
                      <a:pt x="24" y="115"/>
                    </a:lnTo>
                    <a:lnTo>
                      <a:pt x="24" y="115"/>
                    </a:lnTo>
                    <a:lnTo>
                      <a:pt x="24" y="115"/>
                    </a:lnTo>
                    <a:lnTo>
                      <a:pt x="34" y="114"/>
                    </a:lnTo>
                    <a:lnTo>
                      <a:pt x="35" y="114"/>
                    </a:lnTo>
                    <a:lnTo>
                      <a:pt x="36" y="114"/>
                    </a:lnTo>
                    <a:lnTo>
                      <a:pt x="36" y="114"/>
                    </a:lnTo>
                    <a:lnTo>
                      <a:pt x="48" y="101"/>
                    </a:lnTo>
                    <a:lnTo>
                      <a:pt x="76" y="94"/>
                    </a:lnTo>
                    <a:lnTo>
                      <a:pt x="77" y="94"/>
                    </a:lnTo>
                    <a:lnTo>
                      <a:pt x="76" y="93"/>
                    </a:lnTo>
                    <a:lnTo>
                      <a:pt x="65" y="85"/>
                    </a:lnTo>
                    <a:lnTo>
                      <a:pt x="65" y="85"/>
                    </a:lnTo>
                    <a:lnTo>
                      <a:pt x="64" y="85"/>
                    </a:lnTo>
                    <a:lnTo>
                      <a:pt x="58" y="84"/>
                    </a:lnTo>
                    <a:lnTo>
                      <a:pt x="58" y="73"/>
                    </a:lnTo>
                    <a:lnTo>
                      <a:pt x="61" y="68"/>
                    </a:lnTo>
                    <a:lnTo>
                      <a:pt x="73" y="66"/>
                    </a:lnTo>
                    <a:lnTo>
                      <a:pt x="73" y="66"/>
                    </a:lnTo>
                    <a:lnTo>
                      <a:pt x="73" y="66"/>
                    </a:lnTo>
                    <a:lnTo>
                      <a:pt x="88" y="55"/>
                    </a:lnTo>
                    <a:lnTo>
                      <a:pt x="88" y="55"/>
                    </a:lnTo>
                    <a:lnTo>
                      <a:pt x="88" y="55"/>
                    </a:lnTo>
                    <a:lnTo>
                      <a:pt x="101" y="41"/>
                    </a:lnTo>
                    <a:lnTo>
                      <a:pt x="101" y="41"/>
                    </a:lnTo>
                    <a:lnTo>
                      <a:pt x="101" y="41"/>
                    </a:lnTo>
                    <a:lnTo>
                      <a:pt x="100" y="31"/>
                    </a:lnTo>
                    <a:lnTo>
                      <a:pt x="104" y="21"/>
                    </a:lnTo>
                    <a:lnTo>
                      <a:pt x="117" y="10"/>
                    </a:lnTo>
                    <a:lnTo>
                      <a:pt x="117" y="10"/>
                    </a:lnTo>
                    <a:lnTo>
                      <a:pt x="116" y="9"/>
                    </a:lnTo>
                    <a:lnTo>
                      <a:pt x="111" y="5"/>
                    </a:lnTo>
                    <a:lnTo>
                      <a:pt x="102" y="0"/>
                    </a:lnTo>
                    <a:lnTo>
                      <a:pt x="102" y="0"/>
                    </a:lnTo>
                    <a:lnTo>
                      <a:pt x="10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70" name="Google Shape;1270;p14"/>
            <p:cNvGrpSpPr/>
            <p:nvPr/>
          </p:nvGrpSpPr>
          <p:grpSpPr>
            <a:xfrm>
              <a:off x="0" y="602"/>
              <a:ext cx="1949" cy="2791"/>
              <a:chOff x="0" y="602"/>
              <a:chExt cx="1949" cy="2791"/>
            </a:xfrm>
          </p:grpSpPr>
          <p:sp>
            <p:nvSpPr>
              <p:cNvPr id="1271" name="Google Shape;1271;p14"/>
              <p:cNvSpPr/>
              <p:nvPr/>
            </p:nvSpPr>
            <p:spPr>
              <a:xfrm>
                <a:off x="1829" y="3386"/>
                <a:ext cx="17" cy="6"/>
              </a:xfrm>
              <a:custGeom>
                <a:rect b="b" l="l" r="r" t="t"/>
                <a:pathLst>
                  <a:path extrusionOk="0" h="6" w="17">
                    <a:moveTo>
                      <a:pt x="1" y="4"/>
                    </a:moveTo>
                    <a:lnTo>
                      <a:pt x="10" y="2"/>
                    </a:lnTo>
                    <a:lnTo>
                      <a:pt x="13" y="0"/>
                    </a:lnTo>
                    <a:lnTo>
                      <a:pt x="17" y="2"/>
                    </a:lnTo>
                    <a:lnTo>
                      <a:pt x="16" y="5"/>
                    </a:lnTo>
                    <a:lnTo>
                      <a:pt x="0" y="6"/>
                    </a:lnTo>
                    <a:lnTo>
                      <a:pt x="1"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2" name="Google Shape;1272;p14"/>
              <p:cNvSpPr/>
              <p:nvPr/>
            </p:nvSpPr>
            <p:spPr>
              <a:xfrm>
                <a:off x="1829" y="3386"/>
                <a:ext cx="17" cy="7"/>
              </a:xfrm>
              <a:custGeom>
                <a:rect b="b" l="l" r="r" t="t"/>
                <a:pathLst>
                  <a:path extrusionOk="0" h="7" w="17">
                    <a:moveTo>
                      <a:pt x="13" y="0"/>
                    </a:moveTo>
                    <a:lnTo>
                      <a:pt x="16" y="2"/>
                    </a:lnTo>
                    <a:lnTo>
                      <a:pt x="15" y="5"/>
                    </a:lnTo>
                    <a:lnTo>
                      <a:pt x="0" y="6"/>
                    </a:lnTo>
                    <a:lnTo>
                      <a:pt x="1" y="4"/>
                    </a:lnTo>
                    <a:lnTo>
                      <a:pt x="10" y="3"/>
                    </a:lnTo>
                    <a:lnTo>
                      <a:pt x="13" y="0"/>
                    </a:lnTo>
                    <a:close/>
                    <a:moveTo>
                      <a:pt x="13" y="0"/>
                    </a:moveTo>
                    <a:lnTo>
                      <a:pt x="12" y="0"/>
                    </a:lnTo>
                    <a:lnTo>
                      <a:pt x="10" y="2"/>
                    </a:lnTo>
                    <a:lnTo>
                      <a:pt x="1" y="4"/>
                    </a:lnTo>
                    <a:lnTo>
                      <a:pt x="1" y="4"/>
                    </a:lnTo>
                    <a:lnTo>
                      <a:pt x="1" y="4"/>
                    </a:lnTo>
                    <a:lnTo>
                      <a:pt x="0" y="6"/>
                    </a:lnTo>
                    <a:lnTo>
                      <a:pt x="0" y="7"/>
                    </a:lnTo>
                    <a:lnTo>
                      <a:pt x="0" y="7"/>
                    </a:lnTo>
                    <a:lnTo>
                      <a:pt x="15" y="5"/>
                    </a:lnTo>
                    <a:lnTo>
                      <a:pt x="16" y="5"/>
                    </a:lnTo>
                    <a:lnTo>
                      <a:pt x="16" y="5"/>
                    </a:lnTo>
                    <a:lnTo>
                      <a:pt x="17" y="2"/>
                    </a:lnTo>
                    <a:lnTo>
                      <a:pt x="17" y="2"/>
                    </a:lnTo>
                    <a:lnTo>
                      <a:pt x="17" y="1"/>
                    </a:lnTo>
                    <a:lnTo>
                      <a:pt x="13" y="0"/>
                    </a:lnTo>
                    <a:lnTo>
                      <a:pt x="13" y="0"/>
                    </a:lnTo>
                    <a:lnTo>
                      <a:pt x="1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3" name="Google Shape;1273;p14"/>
              <p:cNvSpPr/>
              <p:nvPr/>
            </p:nvSpPr>
            <p:spPr>
              <a:xfrm>
                <a:off x="1829" y="3386"/>
                <a:ext cx="17" cy="7"/>
              </a:xfrm>
              <a:custGeom>
                <a:rect b="b" l="l" r="r" t="t"/>
                <a:pathLst>
                  <a:path extrusionOk="0" h="7" w="17">
                    <a:moveTo>
                      <a:pt x="13" y="0"/>
                    </a:moveTo>
                    <a:lnTo>
                      <a:pt x="16" y="2"/>
                    </a:lnTo>
                    <a:lnTo>
                      <a:pt x="15" y="5"/>
                    </a:lnTo>
                    <a:lnTo>
                      <a:pt x="0" y="6"/>
                    </a:lnTo>
                    <a:lnTo>
                      <a:pt x="1" y="4"/>
                    </a:lnTo>
                    <a:lnTo>
                      <a:pt x="10" y="3"/>
                    </a:lnTo>
                    <a:lnTo>
                      <a:pt x="13" y="0"/>
                    </a:lnTo>
                    <a:moveTo>
                      <a:pt x="13" y="0"/>
                    </a:moveTo>
                    <a:lnTo>
                      <a:pt x="12" y="0"/>
                    </a:lnTo>
                    <a:lnTo>
                      <a:pt x="10" y="2"/>
                    </a:lnTo>
                    <a:lnTo>
                      <a:pt x="1" y="4"/>
                    </a:lnTo>
                    <a:lnTo>
                      <a:pt x="1" y="4"/>
                    </a:lnTo>
                    <a:lnTo>
                      <a:pt x="1" y="4"/>
                    </a:lnTo>
                    <a:lnTo>
                      <a:pt x="0" y="6"/>
                    </a:lnTo>
                    <a:lnTo>
                      <a:pt x="0" y="7"/>
                    </a:lnTo>
                    <a:lnTo>
                      <a:pt x="0" y="7"/>
                    </a:lnTo>
                    <a:lnTo>
                      <a:pt x="15" y="5"/>
                    </a:lnTo>
                    <a:lnTo>
                      <a:pt x="16" y="5"/>
                    </a:lnTo>
                    <a:lnTo>
                      <a:pt x="16" y="5"/>
                    </a:lnTo>
                    <a:lnTo>
                      <a:pt x="17" y="2"/>
                    </a:lnTo>
                    <a:lnTo>
                      <a:pt x="17" y="2"/>
                    </a:lnTo>
                    <a:lnTo>
                      <a:pt x="17" y="1"/>
                    </a:lnTo>
                    <a:lnTo>
                      <a:pt x="13" y="0"/>
                    </a:lnTo>
                    <a:lnTo>
                      <a:pt x="13" y="0"/>
                    </a:lnTo>
                    <a:lnTo>
                      <a:pt x="1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4" name="Google Shape;1274;p14"/>
              <p:cNvSpPr/>
              <p:nvPr/>
            </p:nvSpPr>
            <p:spPr>
              <a:xfrm>
                <a:off x="1725" y="3364"/>
                <a:ext cx="7" cy="12"/>
              </a:xfrm>
              <a:custGeom>
                <a:rect b="b" l="l" r="r" t="t"/>
                <a:pathLst>
                  <a:path extrusionOk="0" h="12" w="7">
                    <a:moveTo>
                      <a:pt x="2" y="12"/>
                    </a:moveTo>
                    <a:lnTo>
                      <a:pt x="0" y="8"/>
                    </a:lnTo>
                    <a:lnTo>
                      <a:pt x="2" y="0"/>
                    </a:lnTo>
                    <a:lnTo>
                      <a:pt x="6" y="5"/>
                    </a:lnTo>
                    <a:lnTo>
                      <a:pt x="7" y="12"/>
                    </a:lnTo>
                    <a:lnTo>
                      <a:pt x="2"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5" name="Google Shape;1275;p14"/>
              <p:cNvSpPr/>
              <p:nvPr/>
            </p:nvSpPr>
            <p:spPr>
              <a:xfrm>
                <a:off x="1725" y="3364"/>
                <a:ext cx="8" cy="12"/>
              </a:xfrm>
              <a:custGeom>
                <a:rect b="b" l="l" r="r" t="t"/>
                <a:pathLst>
                  <a:path extrusionOk="0" h="12" w="8">
                    <a:moveTo>
                      <a:pt x="3" y="1"/>
                    </a:moveTo>
                    <a:lnTo>
                      <a:pt x="6" y="5"/>
                    </a:lnTo>
                    <a:lnTo>
                      <a:pt x="7" y="12"/>
                    </a:lnTo>
                    <a:lnTo>
                      <a:pt x="3" y="12"/>
                    </a:lnTo>
                    <a:lnTo>
                      <a:pt x="1" y="8"/>
                    </a:lnTo>
                    <a:lnTo>
                      <a:pt x="3" y="1"/>
                    </a:lnTo>
                    <a:close/>
                    <a:moveTo>
                      <a:pt x="2" y="0"/>
                    </a:moveTo>
                    <a:lnTo>
                      <a:pt x="2" y="1"/>
                    </a:lnTo>
                    <a:lnTo>
                      <a:pt x="0" y="7"/>
                    </a:lnTo>
                    <a:lnTo>
                      <a:pt x="0" y="8"/>
                    </a:lnTo>
                    <a:lnTo>
                      <a:pt x="0" y="8"/>
                    </a:lnTo>
                    <a:lnTo>
                      <a:pt x="2" y="12"/>
                    </a:lnTo>
                    <a:lnTo>
                      <a:pt x="2" y="12"/>
                    </a:lnTo>
                    <a:lnTo>
                      <a:pt x="3" y="12"/>
                    </a:lnTo>
                    <a:lnTo>
                      <a:pt x="7" y="12"/>
                    </a:lnTo>
                    <a:lnTo>
                      <a:pt x="8" y="12"/>
                    </a:lnTo>
                    <a:lnTo>
                      <a:pt x="8" y="12"/>
                    </a:lnTo>
                    <a:lnTo>
                      <a:pt x="7" y="5"/>
                    </a:lnTo>
                    <a:lnTo>
                      <a:pt x="7" y="5"/>
                    </a:lnTo>
                    <a:lnTo>
                      <a:pt x="7" y="5"/>
                    </a:lnTo>
                    <a:lnTo>
                      <a:pt x="3" y="1"/>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6" name="Google Shape;1276;p14"/>
              <p:cNvSpPr/>
              <p:nvPr/>
            </p:nvSpPr>
            <p:spPr>
              <a:xfrm>
                <a:off x="1725" y="3364"/>
                <a:ext cx="8" cy="12"/>
              </a:xfrm>
              <a:custGeom>
                <a:rect b="b" l="l" r="r" t="t"/>
                <a:pathLst>
                  <a:path extrusionOk="0" h="12" w="8">
                    <a:moveTo>
                      <a:pt x="3" y="1"/>
                    </a:moveTo>
                    <a:lnTo>
                      <a:pt x="6" y="5"/>
                    </a:lnTo>
                    <a:lnTo>
                      <a:pt x="7" y="12"/>
                    </a:lnTo>
                    <a:lnTo>
                      <a:pt x="3" y="12"/>
                    </a:lnTo>
                    <a:lnTo>
                      <a:pt x="1" y="8"/>
                    </a:lnTo>
                    <a:lnTo>
                      <a:pt x="3" y="1"/>
                    </a:lnTo>
                    <a:moveTo>
                      <a:pt x="2" y="0"/>
                    </a:moveTo>
                    <a:lnTo>
                      <a:pt x="2" y="1"/>
                    </a:lnTo>
                    <a:lnTo>
                      <a:pt x="0" y="7"/>
                    </a:lnTo>
                    <a:lnTo>
                      <a:pt x="0" y="8"/>
                    </a:lnTo>
                    <a:lnTo>
                      <a:pt x="0" y="8"/>
                    </a:lnTo>
                    <a:lnTo>
                      <a:pt x="2" y="12"/>
                    </a:lnTo>
                    <a:lnTo>
                      <a:pt x="2" y="12"/>
                    </a:lnTo>
                    <a:lnTo>
                      <a:pt x="3" y="12"/>
                    </a:lnTo>
                    <a:lnTo>
                      <a:pt x="7" y="12"/>
                    </a:lnTo>
                    <a:lnTo>
                      <a:pt x="8" y="12"/>
                    </a:lnTo>
                    <a:lnTo>
                      <a:pt x="8" y="12"/>
                    </a:lnTo>
                    <a:lnTo>
                      <a:pt x="7" y="5"/>
                    </a:lnTo>
                    <a:lnTo>
                      <a:pt x="7" y="5"/>
                    </a:lnTo>
                    <a:lnTo>
                      <a:pt x="7" y="5"/>
                    </a:lnTo>
                    <a:lnTo>
                      <a:pt x="3" y="1"/>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7" name="Google Shape;1277;p14"/>
              <p:cNvSpPr/>
              <p:nvPr/>
            </p:nvSpPr>
            <p:spPr>
              <a:xfrm>
                <a:off x="1718" y="3369"/>
                <a:ext cx="5" cy="9"/>
              </a:xfrm>
              <a:custGeom>
                <a:rect b="b" l="l" r="r" t="t"/>
                <a:pathLst>
                  <a:path extrusionOk="0" h="9" w="5">
                    <a:moveTo>
                      <a:pt x="0" y="0"/>
                    </a:moveTo>
                    <a:lnTo>
                      <a:pt x="4" y="0"/>
                    </a:lnTo>
                    <a:lnTo>
                      <a:pt x="4" y="3"/>
                    </a:lnTo>
                    <a:lnTo>
                      <a:pt x="5" y="8"/>
                    </a:lnTo>
                    <a:lnTo>
                      <a:pt x="0" y="9"/>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8" name="Google Shape;1278;p14"/>
              <p:cNvSpPr/>
              <p:nvPr/>
            </p:nvSpPr>
            <p:spPr>
              <a:xfrm>
                <a:off x="1718" y="3369"/>
                <a:ext cx="5" cy="9"/>
              </a:xfrm>
              <a:custGeom>
                <a:rect b="b" l="l" r="r" t="t"/>
                <a:pathLst>
                  <a:path extrusionOk="0" h="9" w="5">
                    <a:moveTo>
                      <a:pt x="4" y="0"/>
                    </a:moveTo>
                    <a:lnTo>
                      <a:pt x="4" y="3"/>
                    </a:lnTo>
                    <a:lnTo>
                      <a:pt x="5" y="8"/>
                    </a:lnTo>
                    <a:lnTo>
                      <a:pt x="0" y="8"/>
                    </a:lnTo>
                    <a:lnTo>
                      <a:pt x="0" y="0"/>
                    </a:lnTo>
                    <a:lnTo>
                      <a:pt x="4" y="0"/>
                    </a:lnTo>
                    <a:close/>
                    <a:moveTo>
                      <a:pt x="4" y="0"/>
                    </a:moveTo>
                    <a:lnTo>
                      <a:pt x="4" y="0"/>
                    </a:lnTo>
                    <a:lnTo>
                      <a:pt x="0" y="0"/>
                    </a:lnTo>
                    <a:lnTo>
                      <a:pt x="0" y="0"/>
                    </a:lnTo>
                    <a:lnTo>
                      <a:pt x="0" y="0"/>
                    </a:lnTo>
                    <a:lnTo>
                      <a:pt x="0" y="8"/>
                    </a:lnTo>
                    <a:lnTo>
                      <a:pt x="0" y="9"/>
                    </a:lnTo>
                    <a:lnTo>
                      <a:pt x="0" y="9"/>
                    </a:lnTo>
                    <a:lnTo>
                      <a:pt x="5" y="8"/>
                    </a:lnTo>
                    <a:lnTo>
                      <a:pt x="5" y="8"/>
                    </a:lnTo>
                    <a:lnTo>
                      <a:pt x="5" y="8"/>
                    </a:lnTo>
                    <a:lnTo>
                      <a:pt x="4" y="3"/>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9" name="Google Shape;1279;p14"/>
              <p:cNvSpPr/>
              <p:nvPr/>
            </p:nvSpPr>
            <p:spPr>
              <a:xfrm>
                <a:off x="1718" y="3369"/>
                <a:ext cx="5" cy="9"/>
              </a:xfrm>
              <a:custGeom>
                <a:rect b="b" l="l" r="r" t="t"/>
                <a:pathLst>
                  <a:path extrusionOk="0" h="9" w="5">
                    <a:moveTo>
                      <a:pt x="4" y="0"/>
                    </a:moveTo>
                    <a:lnTo>
                      <a:pt x="4" y="3"/>
                    </a:lnTo>
                    <a:lnTo>
                      <a:pt x="5" y="8"/>
                    </a:lnTo>
                    <a:lnTo>
                      <a:pt x="0" y="8"/>
                    </a:lnTo>
                    <a:lnTo>
                      <a:pt x="0" y="0"/>
                    </a:lnTo>
                    <a:lnTo>
                      <a:pt x="4" y="0"/>
                    </a:lnTo>
                    <a:moveTo>
                      <a:pt x="4" y="0"/>
                    </a:moveTo>
                    <a:lnTo>
                      <a:pt x="4" y="0"/>
                    </a:lnTo>
                    <a:lnTo>
                      <a:pt x="0" y="0"/>
                    </a:lnTo>
                    <a:lnTo>
                      <a:pt x="0" y="0"/>
                    </a:lnTo>
                    <a:lnTo>
                      <a:pt x="0" y="0"/>
                    </a:lnTo>
                    <a:lnTo>
                      <a:pt x="0" y="8"/>
                    </a:lnTo>
                    <a:lnTo>
                      <a:pt x="0" y="9"/>
                    </a:lnTo>
                    <a:lnTo>
                      <a:pt x="0" y="9"/>
                    </a:lnTo>
                    <a:lnTo>
                      <a:pt x="5" y="8"/>
                    </a:lnTo>
                    <a:lnTo>
                      <a:pt x="5" y="8"/>
                    </a:lnTo>
                    <a:lnTo>
                      <a:pt x="5" y="8"/>
                    </a:lnTo>
                    <a:lnTo>
                      <a:pt x="4" y="3"/>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0" name="Google Shape;1280;p14"/>
              <p:cNvSpPr/>
              <p:nvPr/>
            </p:nvSpPr>
            <p:spPr>
              <a:xfrm>
                <a:off x="1709" y="3368"/>
                <a:ext cx="7" cy="8"/>
              </a:xfrm>
              <a:custGeom>
                <a:rect b="b" l="l" r="r" t="t"/>
                <a:pathLst>
                  <a:path extrusionOk="0" h="8" w="7">
                    <a:moveTo>
                      <a:pt x="0" y="7"/>
                    </a:moveTo>
                    <a:lnTo>
                      <a:pt x="1" y="5"/>
                    </a:lnTo>
                    <a:lnTo>
                      <a:pt x="5" y="0"/>
                    </a:lnTo>
                    <a:lnTo>
                      <a:pt x="7" y="6"/>
                    </a:lnTo>
                    <a:lnTo>
                      <a:pt x="4" y="8"/>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1" name="Google Shape;1281;p14"/>
              <p:cNvSpPr/>
              <p:nvPr/>
            </p:nvSpPr>
            <p:spPr>
              <a:xfrm>
                <a:off x="1709" y="3368"/>
                <a:ext cx="7" cy="8"/>
              </a:xfrm>
              <a:custGeom>
                <a:rect b="b" l="l" r="r" t="t"/>
                <a:pathLst>
                  <a:path extrusionOk="0" h="8" w="7">
                    <a:moveTo>
                      <a:pt x="5" y="1"/>
                    </a:moveTo>
                    <a:lnTo>
                      <a:pt x="6" y="6"/>
                    </a:lnTo>
                    <a:lnTo>
                      <a:pt x="4" y="8"/>
                    </a:lnTo>
                    <a:lnTo>
                      <a:pt x="1" y="7"/>
                    </a:lnTo>
                    <a:lnTo>
                      <a:pt x="2" y="5"/>
                    </a:lnTo>
                    <a:lnTo>
                      <a:pt x="5" y="1"/>
                    </a:lnTo>
                    <a:close/>
                    <a:moveTo>
                      <a:pt x="6" y="0"/>
                    </a:moveTo>
                    <a:lnTo>
                      <a:pt x="5" y="0"/>
                    </a:lnTo>
                    <a:lnTo>
                      <a:pt x="1" y="5"/>
                    </a:lnTo>
                    <a:lnTo>
                      <a:pt x="1" y="5"/>
                    </a:lnTo>
                    <a:lnTo>
                      <a:pt x="1" y="5"/>
                    </a:lnTo>
                    <a:lnTo>
                      <a:pt x="0" y="7"/>
                    </a:lnTo>
                    <a:lnTo>
                      <a:pt x="0" y="8"/>
                    </a:lnTo>
                    <a:lnTo>
                      <a:pt x="0" y="8"/>
                    </a:lnTo>
                    <a:lnTo>
                      <a:pt x="4" y="8"/>
                    </a:lnTo>
                    <a:lnTo>
                      <a:pt x="5" y="8"/>
                    </a:lnTo>
                    <a:lnTo>
                      <a:pt x="5" y="8"/>
                    </a:lnTo>
                    <a:lnTo>
                      <a:pt x="7" y="6"/>
                    </a:lnTo>
                    <a:lnTo>
                      <a:pt x="7" y="6"/>
                    </a:lnTo>
                    <a:lnTo>
                      <a:pt x="7" y="6"/>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2" name="Google Shape;1282;p14"/>
              <p:cNvSpPr/>
              <p:nvPr/>
            </p:nvSpPr>
            <p:spPr>
              <a:xfrm>
                <a:off x="1709" y="3368"/>
                <a:ext cx="7" cy="8"/>
              </a:xfrm>
              <a:custGeom>
                <a:rect b="b" l="l" r="r" t="t"/>
                <a:pathLst>
                  <a:path extrusionOk="0" h="8" w="7">
                    <a:moveTo>
                      <a:pt x="5" y="1"/>
                    </a:moveTo>
                    <a:lnTo>
                      <a:pt x="6" y="6"/>
                    </a:lnTo>
                    <a:lnTo>
                      <a:pt x="4" y="8"/>
                    </a:lnTo>
                    <a:lnTo>
                      <a:pt x="1" y="7"/>
                    </a:lnTo>
                    <a:lnTo>
                      <a:pt x="2" y="5"/>
                    </a:lnTo>
                    <a:lnTo>
                      <a:pt x="5" y="1"/>
                    </a:lnTo>
                    <a:moveTo>
                      <a:pt x="6" y="0"/>
                    </a:moveTo>
                    <a:lnTo>
                      <a:pt x="5" y="0"/>
                    </a:lnTo>
                    <a:lnTo>
                      <a:pt x="1" y="5"/>
                    </a:lnTo>
                    <a:lnTo>
                      <a:pt x="1" y="5"/>
                    </a:lnTo>
                    <a:lnTo>
                      <a:pt x="1" y="5"/>
                    </a:lnTo>
                    <a:lnTo>
                      <a:pt x="0" y="7"/>
                    </a:lnTo>
                    <a:lnTo>
                      <a:pt x="0" y="8"/>
                    </a:lnTo>
                    <a:lnTo>
                      <a:pt x="0" y="8"/>
                    </a:lnTo>
                    <a:lnTo>
                      <a:pt x="4" y="8"/>
                    </a:lnTo>
                    <a:lnTo>
                      <a:pt x="5" y="8"/>
                    </a:lnTo>
                    <a:lnTo>
                      <a:pt x="5" y="8"/>
                    </a:lnTo>
                    <a:lnTo>
                      <a:pt x="7" y="6"/>
                    </a:lnTo>
                    <a:lnTo>
                      <a:pt x="7" y="6"/>
                    </a:lnTo>
                    <a:lnTo>
                      <a:pt x="7" y="6"/>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3" name="Google Shape;1283;p14"/>
              <p:cNvSpPr/>
              <p:nvPr/>
            </p:nvSpPr>
            <p:spPr>
              <a:xfrm>
                <a:off x="1701" y="3369"/>
                <a:ext cx="6" cy="7"/>
              </a:xfrm>
              <a:custGeom>
                <a:rect b="b" l="l" r="r" t="t"/>
                <a:pathLst>
                  <a:path extrusionOk="0" h="7" w="6">
                    <a:moveTo>
                      <a:pt x="0" y="7"/>
                    </a:moveTo>
                    <a:lnTo>
                      <a:pt x="0" y="2"/>
                    </a:lnTo>
                    <a:lnTo>
                      <a:pt x="6" y="0"/>
                    </a:lnTo>
                    <a:lnTo>
                      <a:pt x="3" y="4"/>
                    </a:lnTo>
                    <a:lnTo>
                      <a:pt x="4" y="7"/>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4" name="Google Shape;1284;p14"/>
              <p:cNvSpPr/>
              <p:nvPr/>
            </p:nvSpPr>
            <p:spPr>
              <a:xfrm>
                <a:off x="1701" y="3369"/>
                <a:ext cx="7" cy="7"/>
              </a:xfrm>
              <a:custGeom>
                <a:rect b="b" l="l" r="r" t="t"/>
                <a:pathLst>
                  <a:path extrusionOk="0" h="7" w="7">
                    <a:moveTo>
                      <a:pt x="6" y="0"/>
                    </a:moveTo>
                    <a:lnTo>
                      <a:pt x="3" y="4"/>
                    </a:lnTo>
                    <a:lnTo>
                      <a:pt x="4" y="7"/>
                    </a:lnTo>
                    <a:lnTo>
                      <a:pt x="0" y="7"/>
                    </a:lnTo>
                    <a:lnTo>
                      <a:pt x="0" y="3"/>
                    </a:lnTo>
                    <a:lnTo>
                      <a:pt x="6" y="0"/>
                    </a:lnTo>
                    <a:close/>
                    <a:moveTo>
                      <a:pt x="7" y="0"/>
                    </a:moveTo>
                    <a:lnTo>
                      <a:pt x="6" y="0"/>
                    </a:lnTo>
                    <a:lnTo>
                      <a:pt x="0" y="2"/>
                    </a:lnTo>
                    <a:lnTo>
                      <a:pt x="0" y="2"/>
                    </a:lnTo>
                    <a:lnTo>
                      <a:pt x="0" y="3"/>
                    </a:lnTo>
                    <a:lnTo>
                      <a:pt x="0" y="7"/>
                    </a:lnTo>
                    <a:lnTo>
                      <a:pt x="0" y="7"/>
                    </a:lnTo>
                    <a:lnTo>
                      <a:pt x="0" y="7"/>
                    </a:lnTo>
                    <a:lnTo>
                      <a:pt x="4" y="7"/>
                    </a:lnTo>
                    <a:lnTo>
                      <a:pt x="4" y="7"/>
                    </a:lnTo>
                    <a:lnTo>
                      <a:pt x="4" y="7"/>
                    </a:lnTo>
                    <a:lnTo>
                      <a:pt x="3" y="4"/>
                    </a:lnTo>
                    <a:lnTo>
                      <a:pt x="6" y="1"/>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5" name="Google Shape;1285;p14"/>
              <p:cNvSpPr/>
              <p:nvPr/>
            </p:nvSpPr>
            <p:spPr>
              <a:xfrm>
                <a:off x="1701" y="3369"/>
                <a:ext cx="7" cy="7"/>
              </a:xfrm>
              <a:custGeom>
                <a:rect b="b" l="l" r="r" t="t"/>
                <a:pathLst>
                  <a:path extrusionOk="0" h="7" w="7">
                    <a:moveTo>
                      <a:pt x="6" y="0"/>
                    </a:moveTo>
                    <a:lnTo>
                      <a:pt x="3" y="4"/>
                    </a:lnTo>
                    <a:lnTo>
                      <a:pt x="4" y="7"/>
                    </a:lnTo>
                    <a:lnTo>
                      <a:pt x="0" y="7"/>
                    </a:lnTo>
                    <a:lnTo>
                      <a:pt x="0" y="3"/>
                    </a:lnTo>
                    <a:lnTo>
                      <a:pt x="6" y="0"/>
                    </a:lnTo>
                    <a:moveTo>
                      <a:pt x="7" y="0"/>
                    </a:moveTo>
                    <a:lnTo>
                      <a:pt x="6" y="0"/>
                    </a:lnTo>
                    <a:lnTo>
                      <a:pt x="0" y="2"/>
                    </a:lnTo>
                    <a:lnTo>
                      <a:pt x="0" y="2"/>
                    </a:lnTo>
                    <a:lnTo>
                      <a:pt x="0" y="3"/>
                    </a:lnTo>
                    <a:lnTo>
                      <a:pt x="0" y="7"/>
                    </a:lnTo>
                    <a:lnTo>
                      <a:pt x="0" y="7"/>
                    </a:lnTo>
                    <a:lnTo>
                      <a:pt x="0" y="7"/>
                    </a:lnTo>
                    <a:lnTo>
                      <a:pt x="4" y="7"/>
                    </a:lnTo>
                    <a:lnTo>
                      <a:pt x="4" y="7"/>
                    </a:lnTo>
                    <a:lnTo>
                      <a:pt x="4" y="7"/>
                    </a:lnTo>
                    <a:lnTo>
                      <a:pt x="3" y="4"/>
                    </a:lnTo>
                    <a:lnTo>
                      <a:pt x="6" y="1"/>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6" name="Google Shape;1286;p14"/>
              <p:cNvSpPr/>
              <p:nvPr/>
            </p:nvSpPr>
            <p:spPr>
              <a:xfrm>
                <a:off x="1672" y="3360"/>
                <a:ext cx="25" cy="17"/>
              </a:xfrm>
              <a:custGeom>
                <a:rect b="b" l="l" r="r" t="t"/>
                <a:pathLst>
                  <a:path extrusionOk="0" h="17" w="25">
                    <a:moveTo>
                      <a:pt x="8" y="11"/>
                    </a:moveTo>
                    <a:lnTo>
                      <a:pt x="3" y="7"/>
                    </a:lnTo>
                    <a:lnTo>
                      <a:pt x="0" y="0"/>
                    </a:lnTo>
                    <a:lnTo>
                      <a:pt x="15" y="1"/>
                    </a:lnTo>
                    <a:lnTo>
                      <a:pt x="25" y="8"/>
                    </a:lnTo>
                    <a:lnTo>
                      <a:pt x="22" y="11"/>
                    </a:lnTo>
                    <a:lnTo>
                      <a:pt x="19" y="17"/>
                    </a:lnTo>
                    <a:lnTo>
                      <a:pt x="8"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7" name="Google Shape;1287;p14"/>
              <p:cNvSpPr/>
              <p:nvPr/>
            </p:nvSpPr>
            <p:spPr>
              <a:xfrm>
                <a:off x="1672" y="3360"/>
                <a:ext cx="25" cy="17"/>
              </a:xfrm>
              <a:custGeom>
                <a:rect b="b" l="l" r="r" t="t"/>
                <a:pathLst>
                  <a:path extrusionOk="0" h="17" w="25">
                    <a:moveTo>
                      <a:pt x="0" y="1"/>
                    </a:moveTo>
                    <a:lnTo>
                      <a:pt x="15" y="1"/>
                    </a:lnTo>
                    <a:lnTo>
                      <a:pt x="24" y="8"/>
                    </a:lnTo>
                    <a:lnTo>
                      <a:pt x="22" y="11"/>
                    </a:lnTo>
                    <a:lnTo>
                      <a:pt x="19" y="17"/>
                    </a:lnTo>
                    <a:lnTo>
                      <a:pt x="8" y="11"/>
                    </a:lnTo>
                    <a:lnTo>
                      <a:pt x="3" y="6"/>
                    </a:lnTo>
                    <a:lnTo>
                      <a:pt x="0" y="1"/>
                    </a:lnTo>
                    <a:close/>
                    <a:moveTo>
                      <a:pt x="0" y="0"/>
                    </a:moveTo>
                    <a:lnTo>
                      <a:pt x="0" y="1"/>
                    </a:lnTo>
                    <a:lnTo>
                      <a:pt x="2" y="7"/>
                    </a:lnTo>
                    <a:lnTo>
                      <a:pt x="2" y="7"/>
                    </a:lnTo>
                    <a:lnTo>
                      <a:pt x="2" y="7"/>
                    </a:lnTo>
                    <a:lnTo>
                      <a:pt x="8" y="11"/>
                    </a:lnTo>
                    <a:lnTo>
                      <a:pt x="19" y="17"/>
                    </a:lnTo>
                    <a:lnTo>
                      <a:pt x="19" y="17"/>
                    </a:lnTo>
                    <a:lnTo>
                      <a:pt x="19" y="17"/>
                    </a:lnTo>
                    <a:lnTo>
                      <a:pt x="22" y="11"/>
                    </a:lnTo>
                    <a:lnTo>
                      <a:pt x="25" y="8"/>
                    </a:lnTo>
                    <a:lnTo>
                      <a:pt x="25" y="8"/>
                    </a:lnTo>
                    <a:lnTo>
                      <a:pt x="25" y="8"/>
                    </a:lnTo>
                    <a:lnTo>
                      <a:pt x="15" y="1"/>
                    </a:lnTo>
                    <a:lnTo>
                      <a:pt x="15" y="1"/>
                    </a:lnTo>
                    <a:lnTo>
                      <a:pt x="15" y="1"/>
                    </a:lnTo>
                    <a:lnTo>
                      <a:pt x="0"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8" name="Google Shape;1288;p14"/>
              <p:cNvSpPr/>
              <p:nvPr/>
            </p:nvSpPr>
            <p:spPr>
              <a:xfrm>
                <a:off x="1672" y="3360"/>
                <a:ext cx="25" cy="17"/>
              </a:xfrm>
              <a:custGeom>
                <a:rect b="b" l="l" r="r" t="t"/>
                <a:pathLst>
                  <a:path extrusionOk="0" h="17" w="25">
                    <a:moveTo>
                      <a:pt x="0" y="1"/>
                    </a:moveTo>
                    <a:lnTo>
                      <a:pt x="15" y="1"/>
                    </a:lnTo>
                    <a:lnTo>
                      <a:pt x="24" y="8"/>
                    </a:lnTo>
                    <a:lnTo>
                      <a:pt x="22" y="11"/>
                    </a:lnTo>
                    <a:lnTo>
                      <a:pt x="19" y="17"/>
                    </a:lnTo>
                    <a:lnTo>
                      <a:pt x="8" y="11"/>
                    </a:lnTo>
                    <a:lnTo>
                      <a:pt x="3" y="6"/>
                    </a:lnTo>
                    <a:lnTo>
                      <a:pt x="0" y="1"/>
                    </a:lnTo>
                    <a:moveTo>
                      <a:pt x="0" y="0"/>
                    </a:moveTo>
                    <a:lnTo>
                      <a:pt x="0" y="1"/>
                    </a:lnTo>
                    <a:lnTo>
                      <a:pt x="2" y="7"/>
                    </a:lnTo>
                    <a:lnTo>
                      <a:pt x="2" y="7"/>
                    </a:lnTo>
                    <a:lnTo>
                      <a:pt x="2" y="7"/>
                    </a:lnTo>
                    <a:lnTo>
                      <a:pt x="8" y="11"/>
                    </a:lnTo>
                    <a:lnTo>
                      <a:pt x="19" y="17"/>
                    </a:lnTo>
                    <a:lnTo>
                      <a:pt x="19" y="17"/>
                    </a:lnTo>
                    <a:lnTo>
                      <a:pt x="19" y="17"/>
                    </a:lnTo>
                    <a:lnTo>
                      <a:pt x="22" y="11"/>
                    </a:lnTo>
                    <a:lnTo>
                      <a:pt x="25" y="8"/>
                    </a:lnTo>
                    <a:lnTo>
                      <a:pt x="25" y="8"/>
                    </a:lnTo>
                    <a:lnTo>
                      <a:pt x="25" y="8"/>
                    </a:lnTo>
                    <a:lnTo>
                      <a:pt x="15" y="1"/>
                    </a:lnTo>
                    <a:lnTo>
                      <a:pt x="15" y="1"/>
                    </a:lnTo>
                    <a:lnTo>
                      <a:pt x="15" y="1"/>
                    </a:lnTo>
                    <a:lnTo>
                      <a:pt x="0"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9" name="Google Shape;1289;p14"/>
              <p:cNvSpPr/>
              <p:nvPr/>
            </p:nvSpPr>
            <p:spPr>
              <a:xfrm>
                <a:off x="1652" y="3339"/>
                <a:ext cx="25" cy="19"/>
              </a:xfrm>
              <a:custGeom>
                <a:rect b="b" l="l" r="r" t="t"/>
                <a:pathLst>
                  <a:path extrusionOk="0" h="19" w="25">
                    <a:moveTo>
                      <a:pt x="19" y="19"/>
                    </a:moveTo>
                    <a:lnTo>
                      <a:pt x="8" y="10"/>
                    </a:lnTo>
                    <a:lnTo>
                      <a:pt x="0" y="5"/>
                    </a:lnTo>
                    <a:lnTo>
                      <a:pt x="0" y="0"/>
                    </a:lnTo>
                    <a:lnTo>
                      <a:pt x="4" y="0"/>
                    </a:lnTo>
                    <a:lnTo>
                      <a:pt x="18" y="11"/>
                    </a:lnTo>
                    <a:lnTo>
                      <a:pt x="25" y="19"/>
                    </a:lnTo>
                    <a:lnTo>
                      <a:pt x="19" y="1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0" name="Google Shape;1290;p14"/>
              <p:cNvSpPr/>
              <p:nvPr/>
            </p:nvSpPr>
            <p:spPr>
              <a:xfrm>
                <a:off x="1652" y="3339"/>
                <a:ext cx="26" cy="19"/>
              </a:xfrm>
              <a:custGeom>
                <a:rect b="b" l="l" r="r" t="t"/>
                <a:pathLst>
                  <a:path extrusionOk="0" h="19" w="26">
                    <a:moveTo>
                      <a:pt x="0" y="1"/>
                    </a:moveTo>
                    <a:lnTo>
                      <a:pt x="4" y="1"/>
                    </a:lnTo>
                    <a:lnTo>
                      <a:pt x="18" y="11"/>
                    </a:lnTo>
                    <a:lnTo>
                      <a:pt x="25" y="19"/>
                    </a:lnTo>
                    <a:lnTo>
                      <a:pt x="19" y="19"/>
                    </a:lnTo>
                    <a:lnTo>
                      <a:pt x="9" y="10"/>
                    </a:lnTo>
                    <a:lnTo>
                      <a:pt x="0" y="5"/>
                    </a:lnTo>
                    <a:lnTo>
                      <a:pt x="0" y="1"/>
                    </a:lnTo>
                    <a:close/>
                    <a:moveTo>
                      <a:pt x="0" y="0"/>
                    </a:moveTo>
                    <a:lnTo>
                      <a:pt x="0" y="1"/>
                    </a:lnTo>
                    <a:lnTo>
                      <a:pt x="0" y="5"/>
                    </a:lnTo>
                    <a:lnTo>
                      <a:pt x="0" y="5"/>
                    </a:lnTo>
                    <a:lnTo>
                      <a:pt x="0" y="5"/>
                    </a:lnTo>
                    <a:lnTo>
                      <a:pt x="8" y="10"/>
                    </a:lnTo>
                    <a:lnTo>
                      <a:pt x="19" y="19"/>
                    </a:lnTo>
                    <a:lnTo>
                      <a:pt x="19" y="19"/>
                    </a:lnTo>
                    <a:lnTo>
                      <a:pt x="19" y="19"/>
                    </a:lnTo>
                    <a:lnTo>
                      <a:pt x="25" y="19"/>
                    </a:lnTo>
                    <a:lnTo>
                      <a:pt x="26" y="19"/>
                    </a:lnTo>
                    <a:lnTo>
                      <a:pt x="25" y="18"/>
                    </a:lnTo>
                    <a:lnTo>
                      <a:pt x="18" y="11"/>
                    </a:lnTo>
                    <a:lnTo>
                      <a:pt x="18" y="11"/>
                    </a:lnTo>
                    <a:lnTo>
                      <a:pt x="18" y="11"/>
                    </a:lnTo>
                    <a:lnTo>
                      <a:pt x="4" y="0"/>
                    </a:lnTo>
                    <a:lnTo>
                      <a:pt x="4" y="0"/>
                    </a:lnTo>
                    <a:lnTo>
                      <a:pt x="4" y="0"/>
                    </a:lnTo>
                    <a:lnTo>
                      <a:pt x="0"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1" name="Google Shape;1291;p14"/>
              <p:cNvSpPr/>
              <p:nvPr/>
            </p:nvSpPr>
            <p:spPr>
              <a:xfrm>
                <a:off x="1652" y="3339"/>
                <a:ext cx="26" cy="19"/>
              </a:xfrm>
              <a:custGeom>
                <a:rect b="b" l="l" r="r" t="t"/>
                <a:pathLst>
                  <a:path extrusionOk="0" h="19" w="26">
                    <a:moveTo>
                      <a:pt x="0" y="1"/>
                    </a:moveTo>
                    <a:lnTo>
                      <a:pt x="4" y="1"/>
                    </a:lnTo>
                    <a:lnTo>
                      <a:pt x="18" y="11"/>
                    </a:lnTo>
                    <a:lnTo>
                      <a:pt x="25" y="19"/>
                    </a:lnTo>
                    <a:lnTo>
                      <a:pt x="19" y="19"/>
                    </a:lnTo>
                    <a:lnTo>
                      <a:pt x="9" y="10"/>
                    </a:lnTo>
                    <a:lnTo>
                      <a:pt x="0" y="5"/>
                    </a:lnTo>
                    <a:lnTo>
                      <a:pt x="0" y="1"/>
                    </a:lnTo>
                    <a:moveTo>
                      <a:pt x="0" y="0"/>
                    </a:moveTo>
                    <a:lnTo>
                      <a:pt x="0" y="1"/>
                    </a:lnTo>
                    <a:lnTo>
                      <a:pt x="0" y="5"/>
                    </a:lnTo>
                    <a:lnTo>
                      <a:pt x="0" y="5"/>
                    </a:lnTo>
                    <a:lnTo>
                      <a:pt x="0" y="5"/>
                    </a:lnTo>
                    <a:lnTo>
                      <a:pt x="8" y="10"/>
                    </a:lnTo>
                    <a:lnTo>
                      <a:pt x="19" y="19"/>
                    </a:lnTo>
                    <a:lnTo>
                      <a:pt x="19" y="19"/>
                    </a:lnTo>
                    <a:lnTo>
                      <a:pt x="19" y="19"/>
                    </a:lnTo>
                    <a:lnTo>
                      <a:pt x="25" y="19"/>
                    </a:lnTo>
                    <a:lnTo>
                      <a:pt x="26" y="19"/>
                    </a:lnTo>
                    <a:lnTo>
                      <a:pt x="25" y="18"/>
                    </a:lnTo>
                    <a:lnTo>
                      <a:pt x="18" y="11"/>
                    </a:lnTo>
                    <a:lnTo>
                      <a:pt x="18" y="11"/>
                    </a:lnTo>
                    <a:lnTo>
                      <a:pt x="18" y="11"/>
                    </a:lnTo>
                    <a:lnTo>
                      <a:pt x="4" y="0"/>
                    </a:lnTo>
                    <a:lnTo>
                      <a:pt x="4" y="0"/>
                    </a:lnTo>
                    <a:lnTo>
                      <a:pt x="4" y="0"/>
                    </a:lnTo>
                    <a:lnTo>
                      <a:pt x="0"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2" name="Google Shape;1292;p14"/>
              <p:cNvSpPr/>
              <p:nvPr/>
            </p:nvSpPr>
            <p:spPr>
              <a:xfrm>
                <a:off x="1686" y="3339"/>
                <a:ext cx="16" cy="15"/>
              </a:xfrm>
              <a:custGeom>
                <a:rect b="b" l="l" r="r" t="t"/>
                <a:pathLst>
                  <a:path extrusionOk="0" h="15" w="16">
                    <a:moveTo>
                      <a:pt x="1" y="5"/>
                    </a:moveTo>
                    <a:lnTo>
                      <a:pt x="8" y="0"/>
                    </a:lnTo>
                    <a:lnTo>
                      <a:pt x="16" y="2"/>
                    </a:lnTo>
                    <a:lnTo>
                      <a:pt x="15" y="8"/>
                    </a:lnTo>
                    <a:lnTo>
                      <a:pt x="7" y="8"/>
                    </a:lnTo>
                    <a:lnTo>
                      <a:pt x="0" y="15"/>
                    </a:lnTo>
                    <a:lnTo>
                      <a:pt x="1"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3" name="Google Shape;1293;p14"/>
              <p:cNvSpPr/>
              <p:nvPr/>
            </p:nvSpPr>
            <p:spPr>
              <a:xfrm>
                <a:off x="1685" y="3339"/>
                <a:ext cx="18" cy="15"/>
              </a:xfrm>
              <a:custGeom>
                <a:rect b="b" l="l" r="r" t="t"/>
                <a:pathLst>
                  <a:path extrusionOk="0" h="15" w="18">
                    <a:moveTo>
                      <a:pt x="9" y="1"/>
                    </a:moveTo>
                    <a:lnTo>
                      <a:pt x="17" y="2"/>
                    </a:lnTo>
                    <a:lnTo>
                      <a:pt x="16" y="8"/>
                    </a:lnTo>
                    <a:lnTo>
                      <a:pt x="8" y="8"/>
                    </a:lnTo>
                    <a:lnTo>
                      <a:pt x="1" y="15"/>
                    </a:lnTo>
                    <a:lnTo>
                      <a:pt x="2" y="5"/>
                    </a:lnTo>
                    <a:lnTo>
                      <a:pt x="9" y="1"/>
                    </a:lnTo>
                    <a:close/>
                    <a:moveTo>
                      <a:pt x="8" y="0"/>
                    </a:moveTo>
                    <a:lnTo>
                      <a:pt x="8" y="0"/>
                    </a:lnTo>
                    <a:lnTo>
                      <a:pt x="2" y="5"/>
                    </a:lnTo>
                    <a:lnTo>
                      <a:pt x="2" y="5"/>
                    </a:lnTo>
                    <a:lnTo>
                      <a:pt x="2" y="5"/>
                    </a:lnTo>
                    <a:lnTo>
                      <a:pt x="1" y="15"/>
                    </a:lnTo>
                    <a:lnTo>
                      <a:pt x="0" y="15"/>
                    </a:lnTo>
                    <a:lnTo>
                      <a:pt x="1" y="15"/>
                    </a:lnTo>
                    <a:lnTo>
                      <a:pt x="8" y="8"/>
                    </a:lnTo>
                    <a:lnTo>
                      <a:pt x="16" y="9"/>
                    </a:lnTo>
                    <a:lnTo>
                      <a:pt x="16" y="9"/>
                    </a:lnTo>
                    <a:lnTo>
                      <a:pt x="17" y="8"/>
                    </a:lnTo>
                    <a:lnTo>
                      <a:pt x="17" y="2"/>
                    </a:lnTo>
                    <a:lnTo>
                      <a:pt x="18" y="2"/>
                    </a:lnTo>
                    <a:lnTo>
                      <a:pt x="17" y="2"/>
                    </a:lnTo>
                    <a:lnTo>
                      <a:pt x="9"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4" name="Google Shape;1294;p14"/>
              <p:cNvSpPr/>
              <p:nvPr/>
            </p:nvSpPr>
            <p:spPr>
              <a:xfrm>
                <a:off x="1685" y="3339"/>
                <a:ext cx="18" cy="15"/>
              </a:xfrm>
              <a:custGeom>
                <a:rect b="b" l="l" r="r" t="t"/>
                <a:pathLst>
                  <a:path extrusionOk="0" h="15" w="18">
                    <a:moveTo>
                      <a:pt x="9" y="1"/>
                    </a:moveTo>
                    <a:lnTo>
                      <a:pt x="17" y="2"/>
                    </a:lnTo>
                    <a:lnTo>
                      <a:pt x="16" y="8"/>
                    </a:lnTo>
                    <a:lnTo>
                      <a:pt x="8" y="8"/>
                    </a:lnTo>
                    <a:lnTo>
                      <a:pt x="1" y="15"/>
                    </a:lnTo>
                    <a:lnTo>
                      <a:pt x="2" y="5"/>
                    </a:lnTo>
                    <a:lnTo>
                      <a:pt x="9" y="1"/>
                    </a:lnTo>
                    <a:moveTo>
                      <a:pt x="8" y="0"/>
                    </a:moveTo>
                    <a:lnTo>
                      <a:pt x="8" y="0"/>
                    </a:lnTo>
                    <a:lnTo>
                      <a:pt x="2" y="5"/>
                    </a:lnTo>
                    <a:lnTo>
                      <a:pt x="2" y="5"/>
                    </a:lnTo>
                    <a:lnTo>
                      <a:pt x="2" y="5"/>
                    </a:lnTo>
                    <a:lnTo>
                      <a:pt x="1" y="15"/>
                    </a:lnTo>
                    <a:lnTo>
                      <a:pt x="0" y="15"/>
                    </a:lnTo>
                    <a:lnTo>
                      <a:pt x="1" y="15"/>
                    </a:lnTo>
                    <a:lnTo>
                      <a:pt x="8" y="8"/>
                    </a:lnTo>
                    <a:lnTo>
                      <a:pt x="16" y="9"/>
                    </a:lnTo>
                    <a:lnTo>
                      <a:pt x="16" y="9"/>
                    </a:lnTo>
                    <a:lnTo>
                      <a:pt x="17" y="8"/>
                    </a:lnTo>
                    <a:lnTo>
                      <a:pt x="17" y="2"/>
                    </a:lnTo>
                    <a:lnTo>
                      <a:pt x="18" y="2"/>
                    </a:lnTo>
                    <a:lnTo>
                      <a:pt x="17" y="2"/>
                    </a:lnTo>
                    <a:lnTo>
                      <a:pt x="9"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5" name="Google Shape;1295;p14"/>
              <p:cNvSpPr/>
              <p:nvPr/>
            </p:nvSpPr>
            <p:spPr>
              <a:xfrm>
                <a:off x="1658" y="3314"/>
                <a:ext cx="9" cy="11"/>
              </a:xfrm>
              <a:custGeom>
                <a:rect b="b" l="l" r="r" t="t"/>
                <a:pathLst>
                  <a:path extrusionOk="0" h="11" w="9">
                    <a:moveTo>
                      <a:pt x="0" y="6"/>
                    </a:moveTo>
                    <a:lnTo>
                      <a:pt x="0" y="1"/>
                    </a:lnTo>
                    <a:lnTo>
                      <a:pt x="5" y="0"/>
                    </a:lnTo>
                    <a:lnTo>
                      <a:pt x="5" y="3"/>
                    </a:lnTo>
                    <a:lnTo>
                      <a:pt x="9" y="10"/>
                    </a:lnTo>
                    <a:lnTo>
                      <a:pt x="4" y="11"/>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6" name="Google Shape;1296;p14"/>
              <p:cNvSpPr/>
              <p:nvPr/>
            </p:nvSpPr>
            <p:spPr>
              <a:xfrm>
                <a:off x="1658" y="3314"/>
                <a:ext cx="9" cy="11"/>
              </a:xfrm>
              <a:custGeom>
                <a:rect b="b" l="l" r="r" t="t"/>
                <a:pathLst>
                  <a:path extrusionOk="0" h="11" w="9">
                    <a:moveTo>
                      <a:pt x="4" y="1"/>
                    </a:moveTo>
                    <a:lnTo>
                      <a:pt x="4" y="4"/>
                    </a:lnTo>
                    <a:lnTo>
                      <a:pt x="8" y="10"/>
                    </a:lnTo>
                    <a:lnTo>
                      <a:pt x="4" y="11"/>
                    </a:lnTo>
                    <a:lnTo>
                      <a:pt x="1" y="6"/>
                    </a:lnTo>
                    <a:lnTo>
                      <a:pt x="1" y="2"/>
                    </a:lnTo>
                    <a:lnTo>
                      <a:pt x="4" y="1"/>
                    </a:lnTo>
                    <a:close/>
                    <a:moveTo>
                      <a:pt x="5" y="0"/>
                    </a:moveTo>
                    <a:lnTo>
                      <a:pt x="4" y="0"/>
                    </a:lnTo>
                    <a:lnTo>
                      <a:pt x="1" y="1"/>
                    </a:lnTo>
                    <a:lnTo>
                      <a:pt x="0" y="1"/>
                    </a:lnTo>
                    <a:lnTo>
                      <a:pt x="0" y="2"/>
                    </a:lnTo>
                    <a:lnTo>
                      <a:pt x="0" y="6"/>
                    </a:lnTo>
                    <a:lnTo>
                      <a:pt x="0" y="6"/>
                    </a:lnTo>
                    <a:lnTo>
                      <a:pt x="0" y="6"/>
                    </a:lnTo>
                    <a:lnTo>
                      <a:pt x="4" y="11"/>
                    </a:lnTo>
                    <a:lnTo>
                      <a:pt x="4" y="11"/>
                    </a:lnTo>
                    <a:lnTo>
                      <a:pt x="5" y="11"/>
                    </a:lnTo>
                    <a:lnTo>
                      <a:pt x="8" y="10"/>
                    </a:lnTo>
                    <a:lnTo>
                      <a:pt x="9" y="10"/>
                    </a:lnTo>
                    <a:lnTo>
                      <a:pt x="9" y="9"/>
                    </a:lnTo>
                    <a:lnTo>
                      <a:pt x="5" y="3"/>
                    </a:lnTo>
                    <a:lnTo>
                      <a:pt x="5" y="1"/>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7" name="Google Shape;1297;p14"/>
              <p:cNvSpPr/>
              <p:nvPr/>
            </p:nvSpPr>
            <p:spPr>
              <a:xfrm>
                <a:off x="1658" y="3314"/>
                <a:ext cx="9" cy="11"/>
              </a:xfrm>
              <a:custGeom>
                <a:rect b="b" l="l" r="r" t="t"/>
                <a:pathLst>
                  <a:path extrusionOk="0" h="11" w="9">
                    <a:moveTo>
                      <a:pt x="4" y="1"/>
                    </a:moveTo>
                    <a:lnTo>
                      <a:pt x="4" y="4"/>
                    </a:lnTo>
                    <a:lnTo>
                      <a:pt x="8" y="10"/>
                    </a:lnTo>
                    <a:lnTo>
                      <a:pt x="4" y="11"/>
                    </a:lnTo>
                    <a:lnTo>
                      <a:pt x="1" y="6"/>
                    </a:lnTo>
                    <a:lnTo>
                      <a:pt x="1" y="2"/>
                    </a:lnTo>
                    <a:lnTo>
                      <a:pt x="4" y="1"/>
                    </a:lnTo>
                    <a:moveTo>
                      <a:pt x="5" y="0"/>
                    </a:moveTo>
                    <a:lnTo>
                      <a:pt x="4" y="0"/>
                    </a:lnTo>
                    <a:lnTo>
                      <a:pt x="1" y="1"/>
                    </a:lnTo>
                    <a:lnTo>
                      <a:pt x="0" y="1"/>
                    </a:lnTo>
                    <a:lnTo>
                      <a:pt x="0" y="2"/>
                    </a:lnTo>
                    <a:lnTo>
                      <a:pt x="0" y="6"/>
                    </a:lnTo>
                    <a:lnTo>
                      <a:pt x="0" y="6"/>
                    </a:lnTo>
                    <a:lnTo>
                      <a:pt x="0" y="6"/>
                    </a:lnTo>
                    <a:lnTo>
                      <a:pt x="4" y="11"/>
                    </a:lnTo>
                    <a:lnTo>
                      <a:pt x="4" y="11"/>
                    </a:lnTo>
                    <a:lnTo>
                      <a:pt x="5" y="11"/>
                    </a:lnTo>
                    <a:lnTo>
                      <a:pt x="8" y="10"/>
                    </a:lnTo>
                    <a:lnTo>
                      <a:pt x="9" y="10"/>
                    </a:lnTo>
                    <a:lnTo>
                      <a:pt x="9" y="9"/>
                    </a:lnTo>
                    <a:lnTo>
                      <a:pt x="5" y="3"/>
                    </a:lnTo>
                    <a:lnTo>
                      <a:pt x="5" y="1"/>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8" name="Google Shape;1298;p14"/>
              <p:cNvSpPr/>
              <p:nvPr/>
            </p:nvSpPr>
            <p:spPr>
              <a:xfrm>
                <a:off x="1650" y="3325"/>
                <a:ext cx="6" cy="6"/>
              </a:xfrm>
              <a:custGeom>
                <a:rect b="b" l="l" r="r" t="t"/>
                <a:pathLst>
                  <a:path extrusionOk="0" h="6" w="6">
                    <a:moveTo>
                      <a:pt x="0" y="2"/>
                    </a:moveTo>
                    <a:lnTo>
                      <a:pt x="3" y="0"/>
                    </a:lnTo>
                    <a:lnTo>
                      <a:pt x="6" y="1"/>
                    </a:lnTo>
                    <a:lnTo>
                      <a:pt x="1" y="6"/>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9" name="Google Shape;1299;p14"/>
              <p:cNvSpPr/>
              <p:nvPr/>
            </p:nvSpPr>
            <p:spPr>
              <a:xfrm>
                <a:off x="1650" y="3325"/>
                <a:ext cx="7" cy="7"/>
              </a:xfrm>
              <a:custGeom>
                <a:rect b="b" l="l" r="r" t="t"/>
                <a:pathLst>
                  <a:path extrusionOk="0" h="7" w="7">
                    <a:moveTo>
                      <a:pt x="3" y="0"/>
                    </a:moveTo>
                    <a:lnTo>
                      <a:pt x="6" y="1"/>
                    </a:lnTo>
                    <a:lnTo>
                      <a:pt x="1" y="6"/>
                    </a:lnTo>
                    <a:lnTo>
                      <a:pt x="0" y="2"/>
                    </a:lnTo>
                    <a:lnTo>
                      <a:pt x="3" y="0"/>
                    </a:lnTo>
                    <a:close/>
                    <a:moveTo>
                      <a:pt x="3" y="0"/>
                    </a:moveTo>
                    <a:lnTo>
                      <a:pt x="3" y="0"/>
                    </a:lnTo>
                    <a:lnTo>
                      <a:pt x="0" y="2"/>
                    </a:lnTo>
                    <a:lnTo>
                      <a:pt x="0" y="2"/>
                    </a:lnTo>
                    <a:lnTo>
                      <a:pt x="0" y="2"/>
                    </a:lnTo>
                    <a:lnTo>
                      <a:pt x="1" y="6"/>
                    </a:lnTo>
                    <a:lnTo>
                      <a:pt x="1" y="7"/>
                    </a:lnTo>
                    <a:lnTo>
                      <a:pt x="1" y="6"/>
                    </a:lnTo>
                    <a:lnTo>
                      <a:pt x="6" y="2"/>
                    </a:lnTo>
                    <a:lnTo>
                      <a:pt x="7" y="1"/>
                    </a:lnTo>
                    <a:lnTo>
                      <a:pt x="6" y="1"/>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0" name="Google Shape;1300;p14"/>
              <p:cNvSpPr/>
              <p:nvPr/>
            </p:nvSpPr>
            <p:spPr>
              <a:xfrm>
                <a:off x="1650" y="3325"/>
                <a:ext cx="7" cy="7"/>
              </a:xfrm>
              <a:custGeom>
                <a:rect b="b" l="l" r="r" t="t"/>
                <a:pathLst>
                  <a:path extrusionOk="0" h="7" w="7">
                    <a:moveTo>
                      <a:pt x="3" y="0"/>
                    </a:moveTo>
                    <a:lnTo>
                      <a:pt x="6" y="1"/>
                    </a:lnTo>
                    <a:lnTo>
                      <a:pt x="1" y="6"/>
                    </a:lnTo>
                    <a:lnTo>
                      <a:pt x="0" y="2"/>
                    </a:lnTo>
                    <a:lnTo>
                      <a:pt x="3" y="0"/>
                    </a:lnTo>
                    <a:moveTo>
                      <a:pt x="3" y="0"/>
                    </a:moveTo>
                    <a:lnTo>
                      <a:pt x="3" y="0"/>
                    </a:lnTo>
                    <a:lnTo>
                      <a:pt x="0" y="2"/>
                    </a:lnTo>
                    <a:lnTo>
                      <a:pt x="0" y="2"/>
                    </a:lnTo>
                    <a:lnTo>
                      <a:pt x="0" y="2"/>
                    </a:lnTo>
                    <a:lnTo>
                      <a:pt x="1" y="6"/>
                    </a:lnTo>
                    <a:lnTo>
                      <a:pt x="1" y="7"/>
                    </a:lnTo>
                    <a:lnTo>
                      <a:pt x="1" y="6"/>
                    </a:lnTo>
                    <a:lnTo>
                      <a:pt x="6" y="2"/>
                    </a:lnTo>
                    <a:lnTo>
                      <a:pt x="7" y="1"/>
                    </a:lnTo>
                    <a:lnTo>
                      <a:pt x="6" y="1"/>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1" name="Google Shape;1301;p14"/>
              <p:cNvSpPr/>
              <p:nvPr/>
            </p:nvSpPr>
            <p:spPr>
              <a:xfrm>
                <a:off x="1660" y="3331"/>
                <a:ext cx="6" cy="7"/>
              </a:xfrm>
              <a:custGeom>
                <a:rect b="b" l="l" r="r" t="t"/>
                <a:pathLst>
                  <a:path extrusionOk="0" h="7" w="6">
                    <a:moveTo>
                      <a:pt x="0" y="1"/>
                    </a:moveTo>
                    <a:lnTo>
                      <a:pt x="5" y="0"/>
                    </a:lnTo>
                    <a:lnTo>
                      <a:pt x="6" y="4"/>
                    </a:lnTo>
                    <a:lnTo>
                      <a:pt x="4" y="7"/>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2" name="Google Shape;1302;p14"/>
              <p:cNvSpPr/>
              <p:nvPr/>
            </p:nvSpPr>
            <p:spPr>
              <a:xfrm>
                <a:off x="1660" y="3330"/>
                <a:ext cx="7" cy="8"/>
              </a:xfrm>
              <a:custGeom>
                <a:rect b="b" l="l" r="r" t="t"/>
                <a:pathLst>
                  <a:path extrusionOk="0" h="8" w="7">
                    <a:moveTo>
                      <a:pt x="5" y="1"/>
                    </a:moveTo>
                    <a:lnTo>
                      <a:pt x="6" y="5"/>
                    </a:lnTo>
                    <a:lnTo>
                      <a:pt x="4" y="8"/>
                    </a:lnTo>
                    <a:lnTo>
                      <a:pt x="1" y="2"/>
                    </a:lnTo>
                    <a:lnTo>
                      <a:pt x="5" y="1"/>
                    </a:lnTo>
                    <a:close/>
                    <a:moveTo>
                      <a:pt x="6" y="0"/>
                    </a:moveTo>
                    <a:lnTo>
                      <a:pt x="5" y="1"/>
                    </a:lnTo>
                    <a:lnTo>
                      <a:pt x="0" y="2"/>
                    </a:lnTo>
                    <a:lnTo>
                      <a:pt x="0" y="2"/>
                    </a:lnTo>
                    <a:lnTo>
                      <a:pt x="0" y="2"/>
                    </a:lnTo>
                    <a:lnTo>
                      <a:pt x="4" y="8"/>
                    </a:lnTo>
                    <a:lnTo>
                      <a:pt x="4" y="8"/>
                    </a:lnTo>
                    <a:lnTo>
                      <a:pt x="5" y="8"/>
                    </a:lnTo>
                    <a:lnTo>
                      <a:pt x="6" y="6"/>
                    </a:lnTo>
                    <a:lnTo>
                      <a:pt x="7" y="6"/>
                    </a:lnTo>
                    <a:lnTo>
                      <a:pt x="7" y="5"/>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3" name="Google Shape;1303;p14"/>
              <p:cNvSpPr/>
              <p:nvPr/>
            </p:nvSpPr>
            <p:spPr>
              <a:xfrm>
                <a:off x="1660" y="3330"/>
                <a:ext cx="7" cy="8"/>
              </a:xfrm>
              <a:custGeom>
                <a:rect b="b" l="l" r="r" t="t"/>
                <a:pathLst>
                  <a:path extrusionOk="0" h="8" w="7">
                    <a:moveTo>
                      <a:pt x="5" y="1"/>
                    </a:moveTo>
                    <a:lnTo>
                      <a:pt x="6" y="5"/>
                    </a:lnTo>
                    <a:lnTo>
                      <a:pt x="4" y="8"/>
                    </a:lnTo>
                    <a:lnTo>
                      <a:pt x="1" y="2"/>
                    </a:lnTo>
                    <a:lnTo>
                      <a:pt x="5" y="1"/>
                    </a:lnTo>
                    <a:moveTo>
                      <a:pt x="6" y="0"/>
                    </a:moveTo>
                    <a:lnTo>
                      <a:pt x="5" y="1"/>
                    </a:lnTo>
                    <a:lnTo>
                      <a:pt x="0" y="2"/>
                    </a:lnTo>
                    <a:lnTo>
                      <a:pt x="0" y="2"/>
                    </a:lnTo>
                    <a:lnTo>
                      <a:pt x="0" y="2"/>
                    </a:lnTo>
                    <a:lnTo>
                      <a:pt x="4" y="8"/>
                    </a:lnTo>
                    <a:lnTo>
                      <a:pt x="4" y="8"/>
                    </a:lnTo>
                    <a:lnTo>
                      <a:pt x="5" y="8"/>
                    </a:lnTo>
                    <a:lnTo>
                      <a:pt x="6" y="6"/>
                    </a:lnTo>
                    <a:lnTo>
                      <a:pt x="7" y="6"/>
                    </a:lnTo>
                    <a:lnTo>
                      <a:pt x="7" y="5"/>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4" name="Google Shape;1304;p14"/>
              <p:cNvSpPr/>
              <p:nvPr/>
            </p:nvSpPr>
            <p:spPr>
              <a:xfrm>
                <a:off x="1641" y="3309"/>
                <a:ext cx="9" cy="10"/>
              </a:xfrm>
              <a:custGeom>
                <a:rect b="b" l="l" r="r" t="t"/>
                <a:pathLst>
                  <a:path extrusionOk="0" h="10" w="9">
                    <a:moveTo>
                      <a:pt x="0" y="4"/>
                    </a:moveTo>
                    <a:lnTo>
                      <a:pt x="2" y="0"/>
                    </a:lnTo>
                    <a:lnTo>
                      <a:pt x="6" y="0"/>
                    </a:lnTo>
                    <a:lnTo>
                      <a:pt x="9" y="8"/>
                    </a:lnTo>
                    <a:lnTo>
                      <a:pt x="4" y="10"/>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5" name="Google Shape;1305;p14"/>
              <p:cNvSpPr/>
              <p:nvPr/>
            </p:nvSpPr>
            <p:spPr>
              <a:xfrm>
                <a:off x="1641" y="3308"/>
                <a:ext cx="9" cy="12"/>
              </a:xfrm>
              <a:custGeom>
                <a:rect b="b" l="l" r="r" t="t"/>
                <a:pathLst>
                  <a:path extrusionOk="0" h="12" w="9">
                    <a:moveTo>
                      <a:pt x="5" y="1"/>
                    </a:moveTo>
                    <a:lnTo>
                      <a:pt x="8" y="9"/>
                    </a:lnTo>
                    <a:lnTo>
                      <a:pt x="4" y="11"/>
                    </a:lnTo>
                    <a:lnTo>
                      <a:pt x="1" y="5"/>
                    </a:lnTo>
                    <a:lnTo>
                      <a:pt x="2" y="1"/>
                    </a:lnTo>
                    <a:lnTo>
                      <a:pt x="5" y="1"/>
                    </a:lnTo>
                    <a:close/>
                    <a:moveTo>
                      <a:pt x="6" y="0"/>
                    </a:moveTo>
                    <a:lnTo>
                      <a:pt x="5" y="0"/>
                    </a:lnTo>
                    <a:lnTo>
                      <a:pt x="2" y="0"/>
                    </a:lnTo>
                    <a:lnTo>
                      <a:pt x="2" y="0"/>
                    </a:lnTo>
                    <a:lnTo>
                      <a:pt x="2" y="1"/>
                    </a:lnTo>
                    <a:lnTo>
                      <a:pt x="0" y="5"/>
                    </a:lnTo>
                    <a:lnTo>
                      <a:pt x="0" y="5"/>
                    </a:lnTo>
                    <a:lnTo>
                      <a:pt x="0" y="5"/>
                    </a:lnTo>
                    <a:lnTo>
                      <a:pt x="4" y="11"/>
                    </a:lnTo>
                    <a:lnTo>
                      <a:pt x="4" y="12"/>
                    </a:lnTo>
                    <a:lnTo>
                      <a:pt x="5" y="11"/>
                    </a:lnTo>
                    <a:lnTo>
                      <a:pt x="9" y="9"/>
                    </a:lnTo>
                    <a:lnTo>
                      <a:pt x="9" y="9"/>
                    </a:lnTo>
                    <a:lnTo>
                      <a:pt x="9" y="9"/>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6" name="Google Shape;1306;p14"/>
              <p:cNvSpPr/>
              <p:nvPr/>
            </p:nvSpPr>
            <p:spPr>
              <a:xfrm>
                <a:off x="1641" y="3308"/>
                <a:ext cx="9" cy="12"/>
              </a:xfrm>
              <a:custGeom>
                <a:rect b="b" l="l" r="r" t="t"/>
                <a:pathLst>
                  <a:path extrusionOk="0" h="12" w="9">
                    <a:moveTo>
                      <a:pt x="5" y="1"/>
                    </a:moveTo>
                    <a:lnTo>
                      <a:pt x="8" y="9"/>
                    </a:lnTo>
                    <a:lnTo>
                      <a:pt x="4" y="11"/>
                    </a:lnTo>
                    <a:lnTo>
                      <a:pt x="1" y="5"/>
                    </a:lnTo>
                    <a:lnTo>
                      <a:pt x="2" y="1"/>
                    </a:lnTo>
                    <a:lnTo>
                      <a:pt x="5" y="1"/>
                    </a:lnTo>
                    <a:moveTo>
                      <a:pt x="6" y="0"/>
                    </a:moveTo>
                    <a:lnTo>
                      <a:pt x="5" y="0"/>
                    </a:lnTo>
                    <a:lnTo>
                      <a:pt x="2" y="0"/>
                    </a:lnTo>
                    <a:lnTo>
                      <a:pt x="2" y="0"/>
                    </a:lnTo>
                    <a:lnTo>
                      <a:pt x="2" y="1"/>
                    </a:lnTo>
                    <a:lnTo>
                      <a:pt x="0" y="5"/>
                    </a:lnTo>
                    <a:lnTo>
                      <a:pt x="0" y="5"/>
                    </a:lnTo>
                    <a:lnTo>
                      <a:pt x="0" y="5"/>
                    </a:lnTo>
                    <a:lnTo>
                      <a:pt x="4" y="11"/>
                    </a:lnTo>
                    <a:lnTo>
                      <a:pt x="4" y="12"/>
                    </a:lnTo>
                    <a:lnTo>
                      <a:pt x="5" y="11"/>
                    </a:lnTo>
                    <a:lnTo>
                      <a:pt x="9" y="9"/>
                    </a:lnTo>
                    <a:lnTo>
                      <a:pt x="9" y="9"/>
                    </a:lnTo>
                    <a:lnTo>
                      <a:pt x="9" y="9"/>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7" name="Google Shape;1307;p14"/>
              <p:cNvSpPr/>
              <p:nvPr/>
            </p:nvSpPr>
            <p:spPr>
              <a:xfrm>
                <a:off x="1650" y="3299"/>
                <a:ext cx="7" cy="11"/>
              </a:xfrm>
              <a:custGeom>
                <a:rect b="b" l="l" r="r" t="t"/>
                <a:pathLst>
                  <a:path extrusionOk="0" h="11" w="7">
                    <a:moveTo>
                      <a:pt x="0" y="5"/>
                    </a:moveTo>
                    <a:lnTo>
                      <a:pt x="0" y="0"/>
                    </a:lnTo>
                    <a:lnTo>
                      <a:pt x="7" y="0"/>
                    </a:lnTo>
                    <a:lnTo>
                      <a:pt x="3" y="11"/>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8" name="Google Shape;1308;p14"/>
              <p:cNvSpPr/>
              <p:nvPr/>
            </p:nvSpPr>
            <p:spPr>
              <a:xfrm>
                <a:off x="1650" y="3299"/>
                <a:ext cx="7" cy="12"/>
              </a:xfrm>
              <a:custGeom>
                <a:rect b="b" l="l" r="r" t="t"/>
                <a:pathLst>
                  <a:path extrusionOk="0" h="12" w="7">
                    <a:moveTo>
                      <a:pt x="7" y="0"/>
                    </a:moveTo>
                    <a:lnTo>
                      <a:pt x="3" y="11"/>
                    </a:lnTo>
                    <a:lnTo>
                      <a:pt x="0" y="5"/>
                    </a:lnTo>
                    <a:lnTo>
                      <a:pt x="0" y="0"/>
                    </a:lnTo>
                    <a:lnTo>
                      <a:pt x="7" y="0"/>
                    </a:lnTo>
                    <a:close/>
                    <a:moveTo>
                      <a:pt x="7" y="0"/>
                    </a:moveTo>
                    <a:lnTo>
                      <a:pt x="7" y="0"/>
                    </a:lnTo>
                    <a:lnTo>
                      <a:pt x="0" y="0"/>
                    </a:lnTo>
                    <a:lnTo>
                      <a:pt x="0" y="0"/>
                    </a:lnTo>
                    <a:lnTo>
                      <a:pt x="0" y="0"/>
                    </a:lnTo>
                    <a:lnTo>
                      <a:pt x="0" y="5"/>
                    </a:lnTo>
                    <a:lnTo>
                      <a:pt x="0" y="5"/>
                    </a:lnTo>
                    <a:lnTo>
                      <a:pt x="0" y="6"/>
                    </a:lnTo>
                    <a:lnTo>
                      <a:pt x="3" y="11"/>
                    </a:lnTo>
                    <a:lnTo>
                      <a:pt x="3" y="12"/>
                    </a:lnTo>
                    <a:lnTo>
                      <a:pt x="3" y="11"/>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9" name="Google Shape;1309;p14"/>
              <p:cNvSpPr/>
              <p:nvPr/>
            </p:nvSpPr>
            <p:spPr>
              <a:xfrm>
                <a:off x="1650" y="3299"/>
                <a:ext cx="7" cy="12"/>
              </a:xfrm>
              <a:custGeom>
                <a:rect b="b" l="l" r="r" t="t"/>
                <a:pathLst>
                  <a:path extrusionOk="0" h="12" w="7">
                    <a:moveTo>
                      <a:pt x="7" y="0"/>
                    </a:moveTo>
                    <a:lnTo>
                      <a:pt x="3" y="11"/>
                    </a:lnTo>
                    <a:lnTo>
                      <a:pt x="0" y="5"/>
                    </a:lnTo>
                    <a:lnTo>
                      <a:pt x="0" y="0"/>
                    </a:lnTo>
                    <a:lnTo>
                      <a:pt x="7" y="0"/>
                    </a:lnTo>
                    <a:moveTo>
                      <a:pt x="7" y="0"/>
                    </a:moveTo>
                    <a:lnTo>
                      <a:pt x="7" y="0"/>
                    </a:lnTo>
                    <a:lnTo>
                      <a:pt x="0" y="0"/>
                    </a:lnTo>
                    <a:lnTo>
                      <a:pt x="0" y="0"/>
                    </a:lnTo>
                    <a:lnTo>
                      <a:pt x="0" y="0"/>
                    </a:lnTo>
                    <a:lnTo>
                      <a:pt x="0" y="5"/>
                    </a:lnTo>
                    <a:lnTo>
                      <a:pt x="0" y="5"/>
                    </a:lnTo>
                    <a:lnTo>
                      <a:pt x="0" y="6"/>
                    </a:lnTo>
                    <a:lnTo>
                      <a:pt x="3" y="11"/>
                    </a:lnTo>
                    <a:lnTo>
                      <a:pt x="3" y="12"/>
                    </a:lnTo>
                    <a:lnTo>
                      <a:pt x="3" y="11"/>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0" name="Google Shape;1310;p14"/>
              <p:cNvSpPr/>
              <p:nvPr/>
            </p:nvSpPr>
            <p:spPr>
              <a:xfrm>
                <a:off x="1643" y="3251"/>
                <a:ext cx="12" cy="25"/>
              </a:xfrm>
              <a:custGeom>
                <a:rect b="b" l="l" r="r" t="t"/>
                <a:pathLst>
                  <a:path extrusionOk="0" h="25" w="12">
                    <a:moveTo>
                      <a:pt x="7" y="22"/>
                    </a:moveTo>
                    <a:lnTo>
                      <a:pt x="1" y="15"/>
                    </a:lnTo>
                    <a:lnTo>
                      <a:pt x="0" y="11"/>
                    </a:lnTo>
                    <a:lnTo>
                      <a:pt x="5" y="7"/>
                    </a:lnTo>
                    <a:lnTo>
                      <a:pt x="7" y="0"/>
                    </a:lnTo>
                    <a:lnTo>
                      <a:pt x="10" y="1"/>
                    </a:lnTo>
                    <a:lnTo>
                      <a:pt x="11" y="8"/>
                    </a:lnTo>
                    <a:lnTo>
                      <a:pt x="10" y="18"/>
                    </a:lnTo>
                    <a:lnTo>
                      <a:pt x="12" y="25"/>
                    </a:lnTo>
                    <a:lnTo>
                      <a:pt x="7" y="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1" name="Google Shape;1311;p14"/>
              <p:cNvSpPr/>
              <p:nvPr/>
            </p:nvSpPr>
            <p:spPr>
              <a:xfrm>
                <a:off x="1643" y="3251"/>
                <a:ext cx="13" cy="26"/>
              </a:xfrm>
              <a:custGeom>
                <a:rect b="b" l="l" r="r" t="t"/>
                <a:pathLst>
                  <a:path extrusionOk="0" h="26" w="13">
                    <a:moveTo>
                      <a:pt x="7" y="0"/>
                    </a:moveTo>
                    <a:lnTo>
                      <a:pt x="10" y="1"/>
                    </a:lnTo>
                    <a:lnTo>
                      <a:pt x="11" y="8"/>
                    </a:lnTo>
                    <a:lnTo>
                      <a:pt x="10" y="18"/>
                    </a:lnTo>
                    <a:lnTo>
                      <a:pt x="12" y="25"/>
                    </a:lnTo>
                    <a:lnTo>
                      <a:pt x="7" y="22"/>
                    </a:lnTo>
                    <a:lnTo>
                      <a:pt x="2" y="15"/>
                    </a:lnTo>
                    <a:lnTo>
                      <a:pt x="1" y="11"/>
                    </a:lnTo>
                    <a:lnTo>
                      <a:pt x="5" y="7"/>
                    </a:lnTo>
                    <a:lnTo>
                      <a:pt x="7" y="0"/>
                    </a:lnTo>
                    <a:close/>
                    <a:moveTo>
                      <a:pt x="7" y="0"/>
                    </a:moveTo>
                    <a:lnTo>
                      <a:pt x="7" y="0"/>
                    </a:lnTo>
                    <a:lnTo>
                      <a:pt x="5" y="7"/>
                    </a:lnTo>
                    <a:lnTo>
                      <a:pt x="0" y="11"/>
                    </a:lnTo>
                    <a:lnTo>
                      <a:pt x="0" y="11"/>
                    </a:lnTo>
                    <a:lnTo>
                      <a:pt x="0" y="11"/>
                    </a:lnTo>
                    <a:lnTo>
                      <a:pt x="1" y="15"/>
                    </a:lnTo>
                    <a:lnTo>
                      <a:pt x="1" y="15"/>
                    </a:lnTo>
                    <a:lnTo>
                      <a:pt x="1" y="15"/>
                    </a:lnTo>
                    <a:lnTo>
                      <a:pt x="7" y="22"/>
                    </a:lnTo>
                    <a:lnTo>
                      <a:pt x="7" y="22"/>
                    </a:lnTo>
                    <a:lnTo>
                      <a:pt x="7" y="22"/>
                    </a:lnTo>
                    <a:lnTo>
                      <a:pt x="12" y="25"/>
                    </a:lnTo>
                    <a:lnTo>
                      <a:pt x="13" y="26"/>
                    </a:lnTo>
                    <a:lnTo>
                      <a:pt x="12" y="24"/>
                    </a:lnTo>
                    <a:lnTo>
                      <a:pt x="10" y="18"/>
                    </a:lnTo>
                    <a:lnTo>
                      <a:pt x="11" y="8"/>
                    </a:lnTo>
                    <a:lnTo>
                      <a:pt x="11" y="8"/>
                    </a:lnTo>
                    <a:lnTo>
                      <a:pt x="11" y="8"/>
                    </a:lnTo>
                    <a:lnTo>
                      <a:pt x="10" y="1"/>
                    </a:lnTo>
                    <a:lnTo>
                      <a:pt x="10" y="0"/>
                    </a:lnTo>
                    <a:lnTo>
                      <a:pt x="10" y="0"/>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2" name="Google Shape;1312;p14"/>
              <p:cNvSpPr/>
              <p:nvPr/>
            </p:nvSpPr>
            <p:spPr>
              <a:xfrm>
                <a:off x="1643" y="3251"/>
                <a:ext cx="13" cy="26"/>
              </a:xfrm>
              <a:custGeom>
                <a:rect b="b" l="l" r="r" t="t"/>
                <a:pathLst>
                  <a:path extrusionOk="0" h="26" w="13">
                    <a:moveTo>
                      <a:pt x="7" y="0"/>
                    </a:moveTo>
                    <a:lnTo>
                      <a:pt x="10" y="1"/>
                    </a:lnTo>
                    <a:lnTo>
                      <a:pt x="11" y="8"/>
                    </a:lnTo>
                    <a:lnTo>
                      <a:pt x="10" y="18"/>
                    </a:lnTo>
                    <a:lnTo>
                      <a:pt x="12" y="25"/>
                    </a:lnTo>
                    <a:lnTo>
                      <a:pt x="7" y="22"/>
                    </a:lnTo>
                    <a:lnTo>
                      <a:pt x="2" y="15"/>
                    </a:lnTo>
                    <a:lnTo>
                      <a:pt x="1" y="11"/>
                    </a:lnTo>
                    <a:lnTo>
                      <a:pt x="5" y="7"/>
                    </a:lnTo>
                    <a:lnTo>
                      <a:pt x="7" y="0"/>
                    </a:lnTo>
                    <a:moveTo>
                      <a:pt x="7" y="0"/>
                    </a:moveTo>
                    <a:lnTo>
                      <a:pt x="7" y="0"/>
                    </a:lnTo>
                    <a:lnTo>
                      <a:pt x="5" y="7"/>
                    </a:lnTo>
                    <a:lnTo>
                      <a:pt x="0" y="11"/>
                    </a:lnTo>
                    <a:lnTo>
                      <a:pt x="0" y="11"/>
                    </a:lnTo>
                    <a:lnTo>
                      <a:pt x="0" y="11"/>
                    </a:lnTo>
                    <a:lnTo>
                      <a:pt x="1" y="15"/>
                    </a:lnTo>
                    <a:lnTo>
                      <a:pt x="1" y="15"/>
                    </a:lnTo>
                    <a:lnTo>
                      <a:pt x="1" y="15"/>
                    </a:lnTo>
                    <a:lnTo>
                      <a:pt x="7" y="22"/>
                    </a:lnTo>
                    <a:lnTo>
                      <a:pt x="7" y="22"/>
                    </a:lnTo>
                    <a:lnTo>
                      <a:pt x="7" y="22"/>
                    </a:lnTo>
                    <a:lnTo>
                      <a:pt x="12" y="25"/>
                    </a:lnTo>
                    <a:lnTo>
                      <a:pt x="13" y="26"/>
                    </a:lnTo>
                    <a:lnTo>
                      <a:pt x="12" y="24"/>
                    </a:lnTo>
                    <a:lnTo>
                      <a:pt x="10" y="18"/>
                    </a:lnTo>
                    <a:lnTo>
                      <a:pt x="11" y="8"/>
                    </a:lnTo>
                    <a:lnTo>
                      <a:pt x="11" y="8"/>
                    </a:lnTo>
                    <a:lnTo>
                      <a:pt x="11" y="8"/>
                    </a:lnTo>
                    <a:lnTo>
                      <a:pt x="10" y="1"/>
                    </a:lnTo>
                    <a:lnTo>
                      <a:pt x="10" y="0"/>
                    </a:lnTo>
                    <a:lnTo>
                      <a:pt x="10" y="0"/>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3" name="Google Shape;1313;p14"/>
              <p:cNvSpPr/>
              <p:nvPr/>
            </p:nvSpPr>
            <p:spPr>
              <a:xfrm>
                <a:off x="1648" y="3284"/>
                <a:ext cx="8" cy="8"/>
              </a:xfrm>
              <a:custGeom>
                <a:rect b="b" l="l" r="r" t="t"/>
                <a:pathLst>
                  <a:path extrusionOk="0" h="8" w="8">
                    <a:moveTo>
                      <a:pt x="0" y="4"/>
                    </a:moveTo>
                    <a:lnTo>
                      <a:pt x="8" y="0"/>
                    </a:lnTo>
                    <a:lnTo>
                      <a:pt x="3" y="6"/>
                    </a:lnTo>
                    <a:lnTo>
                      <a:pt x="2" y="8"/>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4" name="Google Shape;1314;p14"/>
              <p:cNvSpPr/>
              <p:nvPr/>
            </p:nvSpPr>
            <p:spPr>
              <a:xfrm>
                <a:off x="1648" y="3283"/>
                <a:ext cx="8" cy="10"/>
              </a:xfrm>
              <a:custGeom>
                <a:rect b="b" l="l" r="r" t="t"/>
                <a:pathLst>
                  <a:path extrusionOk="0" h="10" w="8">
                    <a:moveTo>
                      <a:pt x="7" y="1"/>
                    </a:moveTo>
                    <a:lnTo>
                      <a:pt x="3" y="7"/>
                    </a:lnTo>
                    <a:lnTo>
                      <a:pt x="2" y="9"/>
                    </a:lnTo>
                    <a:lnTo>
                      <a:pt x="0" y="5"/>
                    </a:lnTo>
                    <a:lnTo>
                      <a:pt x="7" y="1"/>
                    </a:lnTo>
                    <a:close/>
                    <a:moveTo>
                      <a:pt x="8" y="0"/>
                    </a:moveTo>
                    <a:lnTo>
                      <a:pt x="7" y="1"/>
                    </a:lnTo>
                    <a:lnTo>
                      <a:pt x="0" y="5"/>
                    </a:lnTo>
                    <a:lnTo>
                      <a:pt x="0" y="5"/>
                    </a:lnTo>
                    <a:lnTo>
                      <a:pt x="0" y="5"/>
                    </a:lnTo>
                    <a:lnTo>
                      <a:pt x="2" y="9"/>
                    </a:lnTo>
                    <a:lnTo>
                      <a:pt x="2" y="10"/>
                    </a:lnTo>
                    <a:lnTo>
                      <a:pt x="3" y="9"/>
                    </a:lnTo>
                    <a:lnTo>
                      <a:pt x="4" y="7"/>
                    </a:lnTo>
                    <a:lnTo>
                      <a:pt x="7" y="2"/>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5" name="Google Shape;1315;p14"/>
              <p:cNvSpPr/>
              <p:nvPr/>
            </p:nvSpPr>
            <p:spPr>
              <a:xfrm>
                <a:off x="1648" y="3283"/>
                <a:ext cx="8" cy="10"/>
              </a:xfrm>
              <a:custGeom>
                <a:rect b="b" l="l" r="r" t="t"/>
                <a:pathLst>
                  <a:path extrusionOk="0" h="10" w="8">
                    <a:moveTo>
                      <a:pt x="7" y="1"/>
                    </a:moveTo>
                    <a:lnTo>
                      <a:pt x="3" y="7"/>
                    </a:lnTo>
                    <a:lnTo>
                      <a:pt x="2" y="9"/>
                    </a:lnTo>
                    <a:lnTo>
                      <a:pt x="0" y="5"/>
                    </a:lnTo>
                    <a:lnTo>
                      <a:pt x="7" y="1"/>
                    </a:lnTo>
                    <a:moveTo>
                      <a:pt x="8" y="0"/>
                    </a:moveTo>
                    <a:lnTo>
                      <a:pt x="7" y="1"/>
                    </a:lnTo>
                    <a:lnTo>
                      <a:pt x="0" y="5"/>
                    </a:lnTo>
                    <a:lnTo>
                      <a:pt x="0" y="5"/>
                    </a:lnTo>
                    <a:lnTo>
                      <a:pt x="0" y="5"/>
                    </a:lnTo>
                    <a:lnTo>
                      <a:pt x="2" y="9"/>
                    </a:lnTo>
                    <a:lnTo>
                      <a:pt x="2" y="10"/>
                    </a:lnTo>
                    <a:lnTo>
                      <a:pt x="3" y="9"/>
                    </a:lnTo>
                    <a:lnTo>
                      <a:pt x="4" y="7"/>
                    </a:lnTo>
                    <a:lnTo>
                      <a:pt x="7" y="2"/>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6" name="Google Shape;1316;p14"/>
              <p:cNvSpPr/>
              <p:nvPr/>
            </p:nvSpPr>
            <p:spPr>
              <a:xfrm>
                <a:off x="1641" y="3279"/>
                <a:ext cx="10" cy="6"/>
              </a:xfrm>
              <a:custGeom>
                <a:rect b="b" l="l" r="r" t="t"/>
                <a:pathLst>
                  <a:path extrusionOk="0" h="6" w="10">
                    <a:moveTo>
                      <a:pt x="0" y="5"/>
                    </a:moveTo>
                    <a:lnTo>
                      <a:pt x="2" y="1"/>
                    </a:lnTo>
                    <a:lnTo>
                      <a:pt x="8" y="0"/>
                    </a:lnTo>
                    <a:lnTo>
                      <a:pt x="10" y="3"/>
                    </a:lnTo>
                    <a:lnTo>
                      <a:pt x="4" y="6"/>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7" name="Google Shape;1317;p14"/>
              <p:cNvSpPr/>
              <p:nvPr/>
            </p:nvSpPr>
            <p:spPr>
              <a:xfrm>
                <a:off x="1641" y="3279"/>
                <a:ext cx="11" cy="7"/>
              </a:xfrm>
              <a:custGeom>
                <a:rect b="b" l="l" r="r" t="t"/>
                <a:pathLst>
                  <a:path extrusionOk="0" h="7" w="11">
                    <a:moveTo>
                      <a:pt x="8" y="0"/>
                    </a:moveTo>
                    <a:lnTo>
                      <a:pt x="10" y="3"/>
                    </a:lnTo>
                    <a:lnTo>
                      <a:pt x="4" y="6"/>
                    </a:lnTo>
                    <a:lnTo>
                      <a:pt x="1" y="5"/>
                    </a:lnTo>
                    <a:lnTo>
                      <a:pt x="2" y="1"/>
                    </a:lnTo>
                    <a:lnTo>
                      <a:pt x="8" y="0"/>
                    </a:lnTo>
                    <a:close/>
                    <a:moveTo>
                      <a:pt x="8" y="0"/>
                    </a:moveTo>
                    <a:lnTo>
                      <a:pt x="8" y="0"/>
                    </a:lnTo>
                    <a:lnTo>
                      <a:pt x="2" y="1"/>
                    </a:lnTo>
                    <a:lnTo>
                      <a:pt x="2" y="1"/>
                    </a:lnTo>
                    <a:lnTo>
                      <a:pt x="2" y="1"/>
                    </a:lnTo>
                    <a:lnTo>
                      <a:pt x="0" y="4"/>
                    </a:lnTo>
                    <a:lnTo>
                      <a:pt x="0" y="5"/>
                    </a:lnTo>
                    <a:lnTo>
                      <a:pt x="1" y="5"/>
                    </a:lnTo>
                    <a:lnTo>
                      <a:pt x="4" y="7"/>
                    </a:lnTo>
                    <a:lnTo>
                      <a:pt x="4" y="7"/>
                    </a:lnTo>
                    <a:lnTo>
                      <a:pt x="5" y="7"/>
                    </a:lnTo>
                    <a:lnTo>
                      <a:pt x="10" y="4"/>
                    </a:lnTo>
                    <a:lnTo>
                      <a:pt x="11" y="3"/>
                    </a:lnTo>
                    <a:lnTo>
                      <a:pt x="10" y="3"/>
                    </a:lnTo>
                    <a:lnTo>
                      <a:pt x="9"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8" name="Google Shape;1318;p14"/>
              <p:cNvSpPr/>
              <p:nvPr/>
            </p:nvSpPr>
            <p:spPr>
              <a:xfrm>
                <a:off x="1641" y="3279"/>
                <a:ext cx="11" cy="7"/>
              </a:xfrm>
              <a:custGeom>
                <a:rect b="b" l="l" r="r" t="t"/>
                <a:pathLst>
                  <a:path extrusionOk="0" h="7" w="11">
                    <a:moveTo>
                      <a:pt x="8" y="0"/>
                    </a:moveTo>
                    <a:lnTo>
                      <a:pt x="10" y="3"/>
                    </a:lnTo>
                    <a:lnTo>
                      <a:pt x="4" y="6"/>
                    </a:lnTo>
                    <a:lnTo>
                      <a:pt x="1" y="5"/>
                    </a:lnTo>
                    <a:lnTo>
                      <a:pt x="2" y="1"/>
                    </a:lnTo>
                    <a:lnTo>
                      <a:pt x="8" y="0"/>
                    </a:lnTo>
                    <a:moveTo>
                      <a:pt x="8" y="0"/>
                    </a:moveTo>
                    <a:lnTo>
                      <a:pt x="8" y="0"/>
                    </a:lnTo>
                    <a:lnTo>
                      <a:pt x="2" y="1"/>
                    </a:lnTo>
                    <a:lnTo>
                      <a:pt x="2" y="1"/>
                    </a:lnTo>
                    <a:lnTo>
                      <a:pt x="2" y="1"/>
                    </a:lnTo>
                    <a:lnTo>
                      <a:pt x="0" y="4"/>
                    </a:lnTo>
                    <a:lnTo>
                      <a:pt x="0" y="5"/>
                    </a:lnTo>
                    <a:lnTo>
                      <a:pt x="1" y="5"/>
                    </a:lnTo>
                    <a:lnTo>
                      <a:pt x="4" y="7"/>
                    </a:lnTo>
                    <a:lnTo>
                      <a:pt x="4" y="7"/>
                    </a:lnTo>
                    <a:lnTo>
                      <a:pt x="5" y="7"/>
                    </a:lnTo>
                    <a:lnTo>
                      <a:pt x="10" y="4"/>
                    </a:lnTo>
                    <a:lnTo>
                      <a:pt x="11" y="3"/>
                    </a:lnTo>
                    <a:lnTo>
                      <a:pt x="10" y="3"/>
                    </a:lnTo>
                    <a:lnTo>
                      <a:pt x="9"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9" name="Google Shape;1319;p14"/>
              <p:cNvSpPr/>
              <p:nvPr/>
            </p:nvSpPr>
            <p:spPr>
              <a:xfrm>
                <a:off x="1640" y="3288"/>
                <a:ext cx="4" cy="8"/>
              </a:xfrm>
              <a:custGeom>
                <a:rect b="b" l="l" r="r" t="t"/>
                <a:pathLst>
                  <a:path extrusionOk="0" h="8" w="4">
                    <a:moveTo>
                      <a:pt x="0" y="3"/>
                    </a:moveTo>
                    <a:lnTo>
                      <a:pt x="3" y="0"/>
                    </a:lnTo>
                    <a:lnTo>
                      <a:pt x="4" y="4"/>
                    </a:lnTo>
                    <a:lnTo>
                      <a:pt x="0" y="8"/>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0" name="Google Shape;1320;p14"/>
              <p:cNvSpPr/>
              <p:nvPr/>
            </p:nvSpPr>
            <p:spPr>
              <a:xfrm>
                <a:off x="1639" y="3288"/>
                <a:ext cx="5" cy="8"/>
              </a:xfrm>
              <a:custGeom>
                <a:rect b="b" l="l" r="r" t="t"/>
                <a:pathLst>
                  <a:path extrusionOk="0" h="8" w="5">
                    <a:moveTo>
                      <a:pt x="4" y="1"/>
                    </a:moveTo>
                    <a:lnTo>
                      <a:pt x="5" y="4"/>
                    </a:lnTo>
                    <a:lnTo>
                      <a:pt x="1" y="7"/>
                    </a:lnTo>
                    <a:lnTo>
                      <a:pt x="1" y="3"/>
                    </a:lnTo>
                    <a:lnTo>
                      <a:pt x="4" y="1"/>
                    </a:lnTo>
                    <a:close/>
                    <a:moveTo>
                      <a:pt x="4" y="0"/>
                    </a:moveTo>
                    <a:lnTo>
                      <a:pt x="3" y="0"/>
                    </a:lnTo>
                    <a:lnTo>
                      <a:pt x="1" y="3"/>
                    </a:lnTo>
                    <a:lnTo>
                      <a:pt x="0" y="3"/>
                    </a:lnTo>
                    <a:lnTo>
                      <a:pt x="0" y="3"/>
                    </a:lnTo>
                    <a:lnTo>
                      <a:pt x="0" y="7"/>
                    </a:lnTo>
                    <a:lnTo>
                      <a:pt x="0" y="8"/>
                    </a:lnTo>
                    <a:lnTo>
                      <a:pt x="1" y="8"/>
                    </a:lnTo>
                    <a:lnTo>
                      <a:pt x="5" y="4"/>
                    </a:lnTo>
                    <a:lnTo>
                      <a:pt x="5" y="4"/>
                    </a:lnTo>
                    <a:lnTo>
                      <a:pt x="5" y="4"/>
                    </a:lnTo>
                    <a:lnTo>
                      <a:pt x="4" y="1"/>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1" name="Google Shape;1321;p14"/>
              <p:cNvSpPr/>
              <p:nvPr/>
            </p:nvSpPr>
            <p:spPr>
              <a:xfrm>
                <a:off x="1639" y="3288"/>
                <a:ext cx="5" cy="8"/>
              </a:xfrm>
              <a:custGeom>
                <a:rect b="b" l="l" r="r" t="t"/>
                <a:pathLst>
                  <a:path extrusionOk="0" h="8" w="5">
                    <a:moveTo>
                      <a:pt x="4" y="1"/>
                    </a:moveTo>
                    <a:lnTo>
                      <a:pt x="5" y="4"/>
                    </a:lnTo>
                    <a:lnTo>
                      <a:pt x="1" y="7"/>
                    </a:lnTo>
                    <a:lnTo>
                      <a:pt x="1" y="3"/>
                    </a:lnTo>
                    <a:lnTo>
                      <a:pt x="4" y="1"/>
                    </a:lnTo>
                    <a:moveTo>
                      <a:pt x="4" y="0"/>
                    </a:moveTo>
                    <a:lnTo>
                      <a:pt x="3" y="0"/>
                    </a:lnTo>
                    <a:lnTo>
                      <a:pt x="1" y="3"/>
                    </a:lnTo>
                    <a:lnTo>
                      <a:pt x="0" y="3"/>
                    </a:lnTo>
                    <a:lnTo>
                      <a:pt x="0" y="3"/>
                    </a:lnTo>
                    <a:lnTo>
                      <a:pt x="0" y="7"/>
                    </a:lnTo>
                    <a:lnTo>
                      <a:pt x="0" y="8"/>
                    </a:lnTo>
                    <a:lnTo>
                      <a:pt x="1" y="8"/>
                    </a:lnTo>
                    <a:lnTo>
                      <a:pt x="5" y="4"/>
                    </a:lnTo>
                    <a:lnTo>
                      <a:pt x="5" y="4"/>
                    </a:lnTo>
                    <a:lnTo>
                      <a:pt x="5" y="4"/>
                    </a:lnTo>
                    <a:lnTo>
                      <a:pt x="4" y="1"/>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2" name="Google Shape;1322;p14"/>
              <p:cNvSpPr/>
              <p:nvPr/>
            </p:nvSpPr>
            <p:spPr>
              <a:xfrm>
                <a:off x="1650" y="3231"/>
                <a:ext cx="3" cy="9"/>
              </a:xfrm>
              <a:custGeom>
                <a:rect b="b" l="l" r="r" t="t"/>
                <a:pathLst>
                  <a:path extrusionOk="0" h="9" w="3">
                    <a:moveTo>
                      <a:pt x="0" y="8"/>
                    </a:moveTo>
                    <a:lnTo>
                      <a:pt x="0" y="0"/>
                    </a:lnTo>
                    <a:lnTo>
                      <a:pt x="3" y="5"/>
                    </a:lnTo>
                    <a:lnTo>
                      <a:pt x="3" y="9"/>
                    </a:lnTo>
                    <a:lnTo>
                      <a:pt x="0"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3" name="Google Shape;1323;p14"/>
              <p:cNvSpPr/>
              <p:nvPr/>
            </p:nvSpPr>
            <p:spPr>
              <a:xfrm>
                <a:off x="1650" y="3230"/>
                <a:ext cx="3" cy="10"/>
              </a:xfrm>
              <a:custGeom>
                <a:rect b="b" l="l" r="r" t="t"/>
                <a:pathLst>
                  <a:path extrusionOk="0" h="10" w="3">
                    <a:moveTo>
                      <a:pt x="0" y="1"/>
                    </a:moveTo>
                    <a:lnTo>
                      <a:pt x="3" y="6"/>
                    </a:lnTo>
                    <a:lnTo>
                      <a:pt x="3" y="9"/>
                    </a:lnTo>
                    <a:lnTo>
                      <a:pt x="0" y="9"/>
                    </a:lnTo>
                    <a:lnTo>
                      <a:pt x="0" y="1"/>
                    </a:lnTo>
                    <a:close/>
                    <a:moveTo>
                      <a:pt x="0" y="0"/>
                    </a:moveTo>
                    <a:lnTo>
                      <a:pt x="0" y="1"/>
                    </a:lnTo>
                    <a:lnTo>
                      <a:pt x="0" y="9"/>
                    </a:lnTo>
                    <a:lnTo>
                      <a:pt x="0" y="9"/>
                    </a:lnTo>
                    <a:lnTo>
                      <a:pt x="0" y="9"/>
                    </a:lnTo>
                    <a:lnTo>
                      <a:pt x="3" y="10"/>
                    </a:lnTo>
                    <a:lnTo>
                      <a:pt x="3" y="10"/>
                    </a:lnTo>
                    <a:lnTo>
                      <a:pt x="3" y="9"/>
                    </a:lnTo>
                    <a:lnTo>
                      <a:pt x="3" y="6"/>
                    </a:lnTo>
                    <a:lnTo>
                      <a:pt x="3" y="6"/>
                    </a:lnTo>
                    <a:lnTo>
                      <a:pt x="3" y="6"/>
                    </a:lnTo>
                    <a:lnTo>
                      <a:pt x="0" y="1"/>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4" name="Google Shape;1324;p14"/>
              <p:cNvSpPr/>
              <p:nvPr/>
            </p:nvSpPr>
            <p:spPr>
              <a:xfrm>
                <a:off x="1650" y="3230"/>
                <a:ext cx="3" cy="10"/>
              </a:xfrm>
              <a:custGeom>
                <a:rect b="b" l="l" r="r" t="t"/>
                <a:pathLst>
                  <a:path extrusionOk="0" h="10" w="3">
                    <a:moveTo>
                      <a:pt x="0" y="1"/>
                    </a:moveTo>
                    <a:lnTo>
                      <a:pt x="3" y="6"/>
                    </a:lnTo>
                    <a:lnTo>
                      <a:pt x="3" y="9"/>
                    </a:lnTo>
                    <a:lnTo>
                      <a:pt x="0" y="9"/>
                    </a:lnTo>
                    <a:lnTo>
                      <a:pt x="0" y="1"/>
                    </a:lnTo>
                    <a:moveTo>
                      <a:pt x="0" y="0"/>
                    </a:moveTo>
                    <a:lnTo>
                      <a:pt x="0" y="1"/>
                    </a:lnTo>
                    <a:lnTo>
                      <a:pt x="0" y="9"/>
                    </a:lnTo>
                    <a:lnTo>
                      <a:pt x="0" y="9"/>
                    </a:lnTo>
                    <a:lnTo>
                      <a:pt x="0" y="9"/>
                    </a:lnTo>
                    <a:lnTo>
                      <a:pt x="3" y="10"/>
                    </a:lnTo>
                    <a:lnTo>
                      <a:pt x="3" y="10"/>
                    </a:lnTo>
                    <a:lnTo>
                      <a:pt x="3" y="9"/>
                    </a:lnTo>
                    <a:lnTo>
                      <a:pt x="3" y="6"/>
                    </a:lnTo>
                    <a:lnTo>
                      <a:pt x="3" y="6"/>
                    </a:lnTo>
                    <a:lnTo>
                      <a:pt x="3" y="6"/>
                    </a:lnTo>
                    <a:lnTo>
                      <a:pt x="0" y="1"/>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5" name="Google Shape;1325;p14"/>
              <p:cNvSpPr/>
              <p:nvPr/>
            </p:nvSpPr>
            <p:spPr>
              <a:xfrm>
                <a:off x="1640" y="3235"/>
                <a:ext cx="5" cy="8"/>
              </a:xfrm>
              <a:custGeom>
                <a:rect b="b" l="l" r="r" t="t"/>
                <a:pathLst>
                  <a:path extrusionOk="0" h="8" w="5">
                    <a:moveTo>
                      <a:pt x="0" y="3"/>
                    </a:moveTo>
                    <a:lnTo>
                      <a:pt x="3" y="0"/>
                    </a:lnTo>
                    <a:lnTo>
                      <a:pt x="5" y="3"/>
                    </a:lnTo>
                    <a:lnTo>
                      <a:pt x="3" y="8"/>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6" name="Google Shape;1326;p14"/>
              <p:cNvSpPr/>
              <p:nvPr/>
            </p:nvSpPr>
            <p:spPr>
              <a:xfrm>
                <a:off x="1639" y="3235"/>
                <a:ext cx="6" cy="8"/>
              </a:xfrm>
              <a:custGeom>
                <a:rect b="b" l="l" r="r" t="t"/>
                <a:pathLst>
                  <a:path extrusionOk="0" h="8" w="6">
                    <a:moveTo>
                      <a:pt x="4" y="1"/>
                    </a:moveTo>
                    <a:lnTo>
                      <a:pt x="6" y="3"/>
                    </a:lnTo>
                    <a:lnTo>
                      <a:pt x="4" y="7"/>
                    </a:lnTo>
                    <a:lnTo>
                      <a:pt x="1" y="3"/>
                    </a:lnTo>
                    <a:lnTo>
                      <a:pt x="4" y="1"/>
                    </a:lnTo>
                    <a:close/>
                    <a:moveTo>
                      <a:pt x="4" y="0"/>
                    </a:moveTo>
                    <a:lnTo>
                      <a:pt x="3" y="0"/>
                    </a:lnTo>
                    <a:lnTo>
                      <a:pt x="0" y="3"/>
                    </a:lnTo>
                    <a:lnTo>
                      <a:pt x="0" y="3"/>
                    </a:lnTo>
                    <a:lnTo>
                      <a:pt x="0" y="3"/>
                    </a:lnTo>
                    <a:lnTo>
                      <a:pt x="3" y="8"/>
                    </a:lnTo>
                    <a:lnTo>
                      <a:pt x="4" y="8"/>
                    </a:lnTo>
                    <a:lnTo>
                      <a:pt x="4" y="8"/>
                    </a:lnTo>
                    <a:lnTo>
                      <a:pt x="6" y="3"/>
                    </a:lnTo>
                    <a:lnTo>
                      <a:pt x="6" y="3"/>
                    </a:lnTo>
                    <a:lnTo>
                      <a:pt x="6" y="3"/>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7" name="Google Shape;1327;p14"/>
              <p:cNvSpPr/>
              <p:nvPr/>
            </p:nvSpPr>
            <p:spPr>
              <a:xfrm>
                <a:off x="1639" y="3235"/>
                <a:ext cx="6" cy="8"/>
              </a:xfrm>
              <a:custGeom>
                <a:rect b="b" l="l" r="r" t="t"/>
                <a:pathLst>
                  <a:path extrusionOk="0" h="8" w="6">
                    <a:moveTo>
                      <a:pt x="4" y="1"/>
                    </a:moveTo>
                    <a:lnTo>
                      <a:pt x="6" y="3"/>
                    </a:lnTo>
                    <a:lnTo>
                      <a:pt x="4" y="7"/>
                    </a:lnTo>
                    <a:lnTo>
                      <a:pt x="1" y="3"/>
                    </a:lnTo>
                    <a:lnTo>
                      <a:pt x="4" y="1"/>
                    </a:lnTo>
                    <a:moveTo>
                      <a:pt x="4" y="0"/>
                    </a:moveTo>
                    <a:lnTo>
                      <a:pt x="3" y="0"/>
                    </a:lnTo>
                    <a:lnTo>
                      <a:pt x="0" y="3"/>
                    </a:lnTo>
                    <a:lnTo>
                      <a:pt x="0" y="3"/>
                    </a:lnTo>
                    <a:lnTo>
                      <a:pt x="0" y="3"/>
                    </a:lnTo>
                    <a:lnTo>
                      <a:pt x="3" y="8"/>
                    </a:lnTo>
                    <a:lnTo>
                      <a:pt x="4" y="8"/>
                    </a:lnTo>
                    <a:lnTo>
                      <a:pt x="4" y="8"/>
                    </a:lnTo>
                    <a:lnTo>
                      <a:pt x="6" y="3"/>
                    </a:lnTo>
                    <a:lnTo>
                      <a:pt x="6" y="3"/>
                    </a:lnTo>
                    <a:lnTo>
                      <a:pt x="6" y="3"/>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8" name="Google Shape;1328;p14"/>
              <p:cNvSpPr/>
              <p:nvPr/>
            </p:nvSpPr>
            <p:spPr>
              <a:xfrm>
                <a:off x="1637" y="3264"/>
                <a:ext cx="6" cy="9"/>
              </a:xfrm>
              <a:custGeom>
                <a:rect b="b" l="l" r="r" t="t"/>
                <a:pathLst>
                  <a:path extrusionOk="0" h="9" w="6">
                    <a:moveTo>
                      <a:pt x="0" y="7"/>
                    </a:moveTo>
                    <a:lnTo>
                      <a:pt x="2" y="0"/>
                    </a:lnTo>
                    <a:lnTo>
                      <a:pt x="6" y="7"/>
                    </a:lnTo>
                    <a:lnTo>
                      <a:pt x="2" y="9"/>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9" name="Google Shape;1329;p14"/>
              <p:cNvSpPr/>
              <p:nvPr/>
            </p:nvSpPr>
            <p:spPr>
              <a:xfrm>
                <a:off x="1636" y="3263"/>
                <a:ext cx="7" cy="10"/>
              </a:xfrm>
              <a:custGeom>
                <a:rect b="b" l="l" r="r" t="t"/>
                <a:pathLst>
                  <a:path extrusionOk="0" h="10" w="7">
                    <a:moveTo>
                      <a:pt x="3" y="2"/>
                    </a:moveTo>
                    <a:lnTo>
                      <a:pt x="7" y="7"/>
                    </a:lnTo>
                    <a:lnTo>
                      <a:pt x="3" y="10"/>
                    </a:lnTo>
                    <a:lnTo>
                      <a:pt x="1" y="8"/>
                    </a:lnTo>
                    <a:lnTo>
                      <a:pt x="3" y="2"/>
                    </a:lnTo>
                    <a:close/>
                    <a:moveTo>
                      <a:pt x="3" y="0"/>
                    </a:moveTo>
                    <a:lnTo>
                      <a:pt x="2" y="1"/>
                    </a:lnTo>
                    <a:lnTo>
                      <a:pt x="1" y="8"/>
                    </a:lnTo>
                    <a:lnTo>
                      <a:pt x="0" y="8"/>
                    </a:lnTo>
                    <a:lnTo>
                      <a:pt x="1" y="9"/>
                    </a:lnTo>
                    <a:lnTo>
                      <a:pt x="3" y="10"/>
                    </a:lnTo>
                    <a:lnTo>
                      <a:pt x="3" y="10"/>
                    </a:lnTo>
                    <a:lnTo>
                      <a:pt x="3" y="10"/>
                    </a:lnTo>
                    <a:lnTo>
                      <a:pt x="7" y="8"/>
                    </a:lnTo>
                    <a:lnTo>
                      <a:pt x="7" y="8"/>
                    </a:lnTo>
                    <a:lnTo>
                      <a:pt x="7" y="7"/>
                    </a:lnTo>
                    <a:lnTo>
                      <a:pt x="3" y="1"/>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0" name="Google Shape;1330;p14"/>
              <p:cNvSpPr/>
              <p:nvPr/>
            </p:nvSpPr>
            <p:spPr>
              <a:xfrm>
                <a:off x="1636" y="3263"/>
                <a:ext cx="7" cy="10"/>
              </a:xfrm>
              <a:custGeom>
                <a:rect b="b" l="l" r="r" t="t"/>
                <a:pathLst>
                  <a:path extrusionOk="0" h="10" w="7">
                    <a:moveTo>
                      <a:pt x="3" y="2"/>
                    </a:moveTo>
                    <a:lnTo>
                      <a:pt x="7" y="7"/>
                    </a:lnTo>
                    <a:lnTo>
                      <a:pt x="3" y="10"/>
                    </a:lnTo>
                    <a:lnTo>
                      <a:pt x="1" y="8"/>
                    </a:lnTo>
                    <a:lnTo>
                      <a:pt x="3" y="2"/>
                    </a:lnTo>
                    <a:moveTo>
                      <a:pt x="3" y="0"/>
                    </a:moveTo>
                    <a:lnTo>
                      <a:pt x="2" y="1"/>
                    </a:lnTo>
                    <a:lnTo>
                      <a:pt x="1" y="8"/>
                    </a:lnTo>
                    <a:lnTo>
                      <a:pt x="0" y="8"/>
                    </a:lnTo>
                    <a:lnTo>
                      <a:pt x="1" y="9"/>
                    </a:lnTo>
                    <a:lnTo>
                      <a:pt x="3" y="10"/>
                    </a:lnTo>
                    <a:lnTo>
                      <a:pt x="3" y="10"/>
                    </a:lnTo>
                    <a:lnTo>
                      <a:pt x="3" y="10"/>
                    </a:lnTo>
                    <a:lnTo>
                      <a:pt x="7" y="8"/>
                    </a:lnTo>
                    <a:lnTo>
                      <a:pt x="7" y="8"/>
                    </a:lnTo>
                    <a:lnTo>
                      <a:pt x="7" y="7"/>
                    </a:lnTo>
                    <a:lnTo>
                      <a:pt x="3" y="1"/>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1" name="Google Shape;1331;p14"/>
              <p:cNvSpPr/>
              <p:nvPr/>
            </p:nvSpPr>
            <p:spPr>
              <a:xfrm>
                <a:off x="1897" y="3307"/>
                <a:ext cx="28" cy="21"/>
              </a:xfrm>
              <a:custGeom>
                <a:rect b="b" l="l" r="r" t="t"/>
                <a:pathLst>
                  <a:path extrusionOk="0" h="21" w="28">
                    <a:moveTo>
                      <a:pt x="0" y="18"/>
                    </a:moveTo>
                    <a:lnTo>
                      <a:pt x="4" y="13"/>
                    </a:lnTo>
                    <a:lnTo>
                      <a:pt x="11" y="11"/>
                    </a:lnTo>
                    <a:lnTo>
                      <a:pt x="11" y="4"/>
                    </a:lnTo>
                    <a:lnTo>
                      <a:pt x="27" y="0"/>
                    </a:lnTo>
                    <a:lnTo>
                      <a:pt x="28" y="9"/>
                    </a:lnTo>
                    <a:lnTo>
                      <a:pt x="16" y="12"/>
                    </a:lnTo>
                    <a:lnTo>
                      <a:pt x="10" y="21"/>
                    </a:lnTo>
                    <a:lnTo>
                      <a:pt x="0" y="1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2" name="Google Shape;1332;p14"/>
              <p:cNvSpPr/>
              <p:nvPr/>
            </p:nvSpPr>
            <p:spPr>
              <a:xfrm>
                <a:off x="1896" y="3307"/>
                <a:ext cx="29" cy="22"/>
              </a:xfrm>
              <a:custGeom>
                <a:rect b="b" l="l" r="r" t="t"/>
                <a:pathLst>
                  <a:path extrusionOk="0" h="22" w="29">
                    <a:moveTo>
                      <a:pt x="28" y="0"/>
                    </a:moveTo>
                    <a:lnTo>
                      <a:pt x="29" y="9"/>
                    </a:lnTo>
                    <a:lnTo>
                      <a:pt x="17" y="12"/>
                    </a:lnTo>
                    <a:lnTo>
                      <a:pt x="11" y="21"/>
                    </a:lnTo>
                    <a:lnTo>
                      <a:pt x="1" y="18"/>
                    </a:lnTo>
                    <a:lnTo>
                      <a:pt x="5" y="14"/>
                    </a:lnTo>
                    <a:lnTo>
                      <a:pt x="13" y="11"/>
                    </a:lnTo>
                    <a:lnTo>
                      <a:pt x="13" y="4"/>
                    </a:lnTo>
                    <a:lnTo>
                      <a:pt x="28" y="0"/>
                    </a:lnTo>
                    <a:close/>
                    <a:moveTo>
                      <a:pt x="28" y="0"/>
                    </a:moveTo>
                    <a:lnTo>
                      <a:pt x="28" y="0"/>
                    </a:lnTo>
                    <a:lnTo>
                      <a:pt x="12" y="3"/>
                    </a:lnTo>
                    <a:lnTo>
                      <a:pt x="12" y="4"/>
                    </a:lnTo>
                    <a:lnTo>
                      <a:pt x="12" y="4"/>
                    </a:lnTo>
                    <a:lnTo>
                      <a:pt x="12" y="11"/>
                    </a:lnTo>
                    <a:lnTo>
                      <a:pt x="5" y="13"/>
                    </a:lnTo>
                    <a:lnTo>
                      <a:pt x="5" y="13"/>
                    </a:lnTo>
                    <a:lnTo>
                      <a:pt x="5" y="13"/>
                    </a:lnTo>
                    <a:lnTo>
                      <a:pt x="1" y="18"/>
                    </a:lnTo>
                    <a:lnTo>
                      <a:pt x="0" y="18"/>
                    </a:lnTo>
                    <a:lnTo>
                      <a:pt x="1" y="18"/>
                    </a:lnTo>
                    <a:lnTo>
                      <a:pt x="11" y="21"/>
                    </a:lnTo>
                    <a:lnTo>
                      <a:pt x="11" y="22"/>
                    </a:lnTo>
                    <a:lnTo>
                      <a:pt x="11" y="21"/>
                    </a:lnTo>
                    <a:lnTo>
                      <a:pt x="18" y="12"/>
                    </a:lnTo>
                    <a:lnTo>
                      <a:pt x="29" y="9"/>
                    </a:lnTo>
                    <a:lnTo>
                      <a:pt x="29" y="9"/>
                    </a:lnTo>
                    <a:lnTo>
                      <a:pt x="29" y="8"/>
                    </a:lnTo>
                    <a:lnTo>
                      <a:pt x="28" y="0"/>
                    </a:lnTo>
                    <a:lnTo>
                      <a:pt x="28" y="0"/>
                    </a:lnTo>
                    <a:lnTo>
                      <a:pt x="2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3" name="Google Shape;1333;p14"/>
              <p:cNvSpPr/>
              <p:nvPr/>
            </p:nvSpPr>
            <p:spPr>
              <a:xfrm>
                <a:off x="1896" y="3307"/>
                <a:ext cx="29" cy="22"/>
              </a:xfrm>
              <a:custGeom>
                <a:rect b="b" l="l" r="r" t="t"/>
                <a:pathLst>
                  <a:path extrusionOk="0" h="22" w="29">
                    <a:moveTo>
                      <a:pt x="28" y="0"/>
                    </a:moveTo>
                    <a:lnTo>
                      <a:pt x="29" y="9"/>
                    </a:lnTo>
                    <a:lnTo>
                      <a:pt x="17" y="12"/>
                    </a:lnTo>
                    <a:lnTo>
                      <a:pt x="11" y="21"/>
                    </a:lnTo>
                    <a:lnTo>
                      <a:pt x="1" y="18"/>
                    </a:lnTo>
                    <a:lnTo>
                      <a:pt x="5" y="14"/>
                    </a:lnTo>
                    <a:lnTo>
                      <a:pt x="13" y="11"/>
                    </a:lnTo>
                    <a:lnTo>
                      <a:pt x="13" y="4"/>
                    </a:lnTo>
                    <a:lnTo>
                      <a:pt x="28" y="0"/>
                    </a:lnTo>
                    <a:moveTo>
                      <a:pt x="28" y="0"/>
                    </a:moveTo>
                    <a:lnTo>
                      <a:pt x="28" y="0"/>
                    </a:lnTo>
                    <a:lnTo>
                      <a:pt x="12" y="3"/>
                    </a:lnTo>
                    <a:lnTo>
                      <a:pt x="12" y="4"/>
                    </a:lnTo>
                    <a:lnTo>
                      <a:pt x="12" y="4"/>
                    </a:lnTo>
                    <a:lnTo>
                      <a:pt x="12" y="11"/>
                    </a:lnTo>
                    <a:lnTo>
                      <a:pt x="5" y="13"/>
                    </a:lnTo>
                    <a:lnTo>
                      <a:pt x="5" y="13"/>
                    </a:lnTo>
                    <a:lnTo>
                      <a:pt x="5" y="13"/>
                    </a:lnTo>
                    <a:lnTo>
                      <a:pt x="1" y="18"/>
                    </a:lnTo>
                    <a:lnTo>
                      <a:pt x="0" y="18"/>
                    </a:lnTo>
                    <a:lnTo>
                      <a:pt x="1" y="18"/>
                    </a:lnTo>
                    <a:lnTo>
                      <a:pt x="11" y="21"/>
                    </a:lnTo>
                    <a:lnTo>
                      <a:pt x="11" y="22"/>
                    </a:lnTo>
                    <a:lnTo>
                      <a:pt x="11" y="21"/>
                    </a:lnTo>
                    <a:lnTo>
                      <a:pt x="18" y="12"/>
                    </a:lnTo>
                    <a:lnTo>
                      <a:pt x="29" y="9"/>
                    </a:lnTo>
                    <a:lnTo>
                      <a:pt x="29" y="9"/>
                    </a:lnTo>
                    <a:lnTo>
                      <a:pt x="29" y="8"/>
                    </a:lnTo>
                    <a:lnTo>
                      <a:pt x="28" y="0"/>
                    </a:lnTo>
                    <a:lnTo>
                      <a:pt x="28" y="0"/>
                    </a:lnTo>
                    <a:lnTo>
                      <a:pt x="2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4" name="Google Shape;1334;p14"/>
              <p:cNvSpPr/>
              <p:nvPr/>
            </p:nvSpPr>
            <p:spPr>
              <a:xfrm>
                <a:off x="1921" y="3310"/>
                <a:ext cx="28" cy="21"/>
              </a:xfrm>
              <a:custGeom>
                <a:rect b="b" l="l" r="r" t="t"/>
                <a:pathLst>
                  <a:path extrusionOk="0" h="21" w="28">
                    <a:moveTo>
                      <a:pt x="0" y="17"/>
                    </a:moveTo>
                    <a:lnTo>
                      <a:pt x="6" y="8"/>
                    </a:lnTo>
                    <a:lnTo>
                      <a:pt x="15" y="5"/>
                    </a:lnTo>
                    <a:lnTo>
                      <a:pt x="15" y="0"/>
                    </a:lnTo>
                    <a:lnTo>
                      <a:pt x="22" y="0"/>
                    </a:lnTo>
                    <a:lnTo>
                      <a:pt x="28" y="6"/>
                    </a:lnTo>
                    <a:lnTo>
                      <a:pt x="17" y="9"/>
                    </a:lnTo>
                    <a:lnTo>
                      <a:pt x="16" y="15"/>
                    </a:lnTo>
                    <a:lnTo>
                      <a:pt x="4" y="21"/>
                    </a:lnTo>
                    <a:lnTo>
                      <a:pt x="0" y="1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5" name="Google Shape;1335;p14"/>
              <p:cNvSpPr/>
              <p:nvPr/>
            </p:nvSpPr>
            <p:spPr>
              <a:xfrm>
                <a:off x="1921" y="3310"/>
                <a:ext cx="28" cy="21"/>
              </a:xfrm>
              <a:custGeom>
                <a:rect b="b" l="l" r="r" t="t"/>
                <a:pathLst>
                  <a:path extrusionOk="0" h="21" w="28">
                    <a:moveTo>
                      <a:pt x="22" y="0"/>
                    </a:moveTo>
                    <a:lnTo>
                      <a:pt x="27" y="6"/>
                    </a:lnTo>
                    <a:lnTo>
                      <a:pt x="17" y="9"/>
                    </a:lnTo>
                    <a:lnTo>
                      <a:pt x="16" y="15"/>
                    </a:lnTo>
                    <a:lnTo>
                      <a:pt x="5" y="20"/>
                    </a:lnTo>
                    <a:lnTo>
                      <a:pt x="1" y="16"/>
                    </a:lnTo>
                    <a:lnTo>
                      <a:pt x="6" y="8"/>
                    </a:lnTo>
                    <a:lnTo>
                      <a:pt x="15" y="6"/>
                    </a:lnTo>
                    <a:lnTo>
                      <a:pt x="15" y="0"/>
                    </a:lnTo>
                    <a:lnTo>
                      <a:pt x="22" y="0"/>
                    </a:lnTo>
                    <a:close/>
                    <a:moveTo>
                      <a:pt x="22" y="0"/>
                    </a:moveTo>
                    <a:lnTo>
                      <a:pt x="22" y="0"/>
                    </a:lnTo>
                    <a:lnTo>
                      <a:pt x="15" y="0"/>
                    </a:lnTo>
                    <a:lnTo>
                      <a:pt x="14" y="0"/>
                    </a:lnTo>
                    <a:lnTo>
                      <a:pt x="14" y="0"/>
                    </a:lnTo>
                    <a:lnTo>
                      <a:pt x="14" y="5"/>
                    </a:lnTo>
                    <a:lnTo>
                      <a:pt x="6" y="8"/>
                    </a:lnTo>
                    <a:lnTo>
                      <a:pt x="6" y="8"/>
                    </a:lnTo>
                    <a:lnTo>
                      <a:pt x="6" y="8"/>
                    </a:lnTo>
                    <a:lnTo>
                      <a:pt x="0" y="16"/>
                    </a:lnTo>
                    <a:lnTo>
                      <a:pt x="0" y="17"/>
                    </a:lnTo>
                    <a:lnTo>
                      <a:pt x="0" y="17"/>
                    </a:lnTo>
                    <a:lnTo>
                      <a:pt x="4" y="21"/>
                    </a:lnTo>
                    <a:lnTo>
                      <a:pt x="4" y="21"/>
                    </a:lnTo>
                    <a:lnTo>
                      <a:pt x="5" y="21"/>
                    </a:lnTo>
                    <a:lnTo>
                      <a:pt x="16" y="15"/>
                    </a:lnTo>
                    <a:lnTo>
                      <a:pt x="16" y="15"/>
                    </a:lnTo>
                    <a:lnTo>
                      <a:pt x="16" y="15"/>
                    </a:lnTo>
                    <a:lnTo>
                      <a:pt x="17" y="9"/>
                    </a:lnTo>
                    <a:lnTo>
                      <a:pt x="27" y="7"/>
                    </a:lnTo>
                    <a:lnTo>
                      <a:pt x="28" y="6"/>
                    </a:lnTo>
                    <a:lnTo>
                      <a:pt x="27" y="6"/>
                    </a:lnTo>
                    <a:lnTo>
                      <a:pt x="22" y="0"/>
                    </a:lnTo>
                    <a:lnTo>
                      <a:pt x="22" y="0"/>
                    </a:lnTo>
                    <a:lnTo>
                      <a:pt x="2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6" name="Google Shape;1336;p14"/>
              <p:cNvSpPr/>
              <p:nvPr/>
            </p:nvSpPr>
            <p:spPr>
              <a:xfrm>
                <a:off x="1921" y="3310"/>
                <a:ext cx="28" cy="21"/>
              </a:xfrm>
              <a:custGeom>
                <a:rect b="b" l="l" r="r" t="t"/>
                <a:pathLst>
                  <a:path extrusionOk="0" h="21" w="28">
                    <a:moveTo>
                      <a:pt x="22" y="0"/>
                    </a:moveTo>
                    <a:lnTo>
                      <a:pt x="27" y="6"/>
                    </a:lnTo>
                    <a:lnTo>
                      <a:pt x="17" y="9"/>
                    </a:lnTo>
                    <a:lnTo>
                      <a:pt x="16" y="15"/>
                    </a:lnTo>
                    <a:lnTo>
                      <a:pt x="5" y="20"/>
                    </a:lnTo>
                    <a:lnTo>
                      <a:pt x="1" y="16"/>
                    </a:lnTo>
                    <a:lnTo>
                      <a:pt x="6" y="8"/>
                    </a:lnTo>
                    <a:lnTo>
                      <a:pt x="15" y="6"/>
                    </a:lnTo>
                    <a:lnTo>
                      <a:pt x="15" y="0"/>
                    </a:lnTo>
                    <a:lnTo>
                      <a:pt x="22" y="0"/>
                    </a:lnTo>
                    <a:moveTo>
                      <a:pt x="22" y="0"/>
                    </a:moveTo>
                    <a:lnTo>
                      <a:pt x="22" y="0"/>
                    </a:lnTo>
                    <a:lnTo>
                      <a:pt x="15" y="0"/>
                    </a:lnTo>
                    <a:lnTo>
                      <a:pt x="14" y="0"/>
                    </a:lnTo>
                    <a:lnTo>
                      <a:pt x="14" y="0"/>
                    </a:lnTo>
                    <a:lnTo>
                      <a:pt x="14" y="5"/>
                    </a:lnTo>
                    <a:lnTo>
                      <a:pt x="6" y="8"/>
                    </a:lnTo>
                    <a:lnTo>
                      <a:pt x="6" y="8"/>
                    </a:lnTo>
                    <a:lnTo>
                      <a:pt x="6" y="8"/>
                    </a:lnTo>
                    <a:lnTo>
                      <a:pt x="0" y="16"/>
                    </a:lnTo>
                    <a:lnTo>
                      <a:pt x="0" y="17"/>
                    </a:lnTo>
                    <a:lnTo>
                      <a:pt x="0" y="17"/>
                    </a:lnTo>
                    <a:lnTo>
                      <a:pt x="4" y="21"/>
                    </a:lnTo>
                    <a:lnTo>
                      <a:pt x="4" y="21"/>
                    </a:lnTo>
                    <a:lnTo>
                      <a:pt x="5" y="21"/>
                    </a:lnTo>
                    <a:lnTo>
                      <a:pt x="16" y="15"/>
                    </a:lnTo>
                    <a:lnTo>
                      <a:pt x="16" y="15"/>
                    </a:lnTo>
                    <a:lnTo>
                      <a:pt x="16" y="15"/>
                    </a:lnTo>
                    <a:lnTo>
                      <a:pt x="17" y="9"/>
                    </a:lnTo>
                    <a:lnTo>
                      <a:pt x="27" y="7"/>
                    </a:lnTo>
                    <a:lnTo>
                      <a:pt x="28" y="6"/>
                    </a:lnTo>
                    <a:lnTo>
                      <a:pt x="27" y="6"/>
                    </a:lnTo>
                    <a:lnTo>
                      <a:pt x="22" y="0"/>
                    </a:lnTo>
                    <a:lnTo>
                      <a:pt x="22" y="0"/>
                    </a:lnTo>
                    <a:lnTo>
                      <a:pt x="2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7" name="Google Shape;1337;p14"/>
              <p:cNvSpPr/>
              <p:nvPr/>
            </p:nvSpPr>
            <p:spPr>
              <a:xfrm>
                <a:off x="1654" y="3178"/>
                <a:ext cx="9" cy="8"/>
              </a:xfrm>
              <a:custGeom>
                <a:rect b="b" l="l" r="r" t="t"/>
                <a:pathLst>
                  <a:path extrusionOk="0" h="8" w="9">
                    <a:moveTo>
                      <a:pt x="0" y="8"/>
                    </a:moveTo>
                    <a:lnTo>
                      <a:pt x="2" y="3"/>
                    </a:lnTo>
                    <a:lnTo>
                      <a:pt x="6" y="0"/>
                    </a:lnTo>
                    <a:lnTo>
                      <a:pt x="9" y="6"/>
                    </a:lnTo>
                    <a:lnTo>
                      <a:pt x="5" y="8"/>
                    </a:lnTo>
                    <a:lnTo>
                      <a:pt x="0"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8" name="Google Shape;1338;p14"/>
              <p:cNvSpPr/>
              <p:nvPr/>
            </p:nvSpPr>
            <p:spPr>
              <a:xfrm>
                <a:off x="1653" y="3177"/>
                <a:ext cx="10" cy="10"/>
              </a:xfrm>
              <a:custGeom>
                <a:rect b="b" l="l" r="r" t="t"/>
                <a:pathLst>
                  <a:path extrusionOk="0" h="10" w="10">
                    <a:moveTo>
                      <a:pt x="7" y="1"/>
                    </a:moveTo>
                    <a:lnTo>
                      <a:pt x="9" y="7"/>
                    </a:lnTo>
                    <a:lnTo>
                      <a:pt x="6" y="9"/>
                    </a:lnTo>
                    <a:lnTo>
                      <a:pt x="1" y="9"/>
                    </a:lnTo>
                    <a:lnTo>
                      <a:pt x="3" y="4"/>
                    </a:lnTo>
                    <a:lnTo>
                      <a:pt x="7" y="1"/>
                    </a:lnTo>
                    <a:close/>
                    <a:moveTo>
                      <a:pt x="7" y="0"/>
                    </a:moveTo>
                    <a:lnTo>
                      <a:pt x="6" y="1"/>
                    </a:lnTo>
                    <a:lnTo>
                      <a:pt x="3" y="4"/>
                    </a:lnTo>
                    <a:lnTo>
                      <a:pt x="2" y="4"/>
                    </a:lnTo>
                    <a:lnTo>
                      <a:pt x="2" y="4"/>
                    </a:lnTo>
                    <a:lnTo>
                      <a:pt x="1" y="9"/>
                    </a:lnTo>
                    <a:lnTo>
                      <a:pt x="0" y="10"/>
                    </a:lnTo>
                    <a:lnTo>
                      <a:pt x="1" y="10"/>
                    </a:lnTo>
                    <a:lnTo>
                      <a:pt x="6" y="10"/>
                    </a:lnTo>
                    <a:lnTo>
                      <a:pt x="6" y="10"/>
                    </a:lnTo>
                    <a:lnTo>
                      <a:pt x="6" y="10"/>
                    </a:lnTo>
                    <a:lnTo>
                      <a:pt x="10" y="7"/>
                    </a:lnTo>
                    <a:lnTo>
                      <a:pt x="10" y="7"/>
                    </a:lnTo>
                    <a:lnTo>
                      <a:pt x="10" y="7"/>
                    </a:lnTo>
                    <a:lnTo>
                      <a:pt x="7" y="1"/>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9" name="Google Shape;1339;p14"/>
              <p:cNvSpPr/>
              <p:nvPr/>
            </p:nvSpPr>
            <p:spPr>
              <a:xfrm>
                <a:off x="1653" y="3177"/>
                <a:ext cx="10" cy="10"/>
              </a:xfrm>
              <a:custGeom>
                <a:rect b="b" l="l" r="r" t="t"/>
                <a:pathLst>
                  <a:path extrusionOk="0" h="10" w="10">
                    <a:moveTo>
                      <a:pt x="7" y="1"/>
                    </a:moveTo>
                    <a:lnTo>
                      <a:pt x="9" y="7"/>
                    </a:lnTo>
                    <a:lnTo>
                      <a:pt x="6" y="9"/>
                    </a:lnTo>
                    <a:lnTo>
                      <a:pt x="1" y="9"/>
                    </a:lnTo>
                    <a:lnTo>
                      <a:pt x="3" y="4"/>
                    </a:lnTo>
                    <a:lnTo>
                      <a:pt x="7" y="1"/>
                    </a:lnTo>
                    <a:moveTo>
                      <a:pt x="7" y="0"/>
                    </a:moveTo>
                    <a:lnTo>
                      <a:pt x="6" y="1"/>
                    </a:lnTo>
                    <a:lnTo>
                      <a:pt x="3" y="4"/>
                    </a:lnTo>
                    <a:lnTo>
                      <a:pt x="2" y="4"/>
                    </a:lnTo>
                    <a:lnTo>
                      <a:pt x="2" y="4"/>
                    </a:lnTo>
                    <a:lnTo>
                      <a:pt x="1" y="9"/>
                    </a:lnTo>
                    <a:lnTo>
                      <a:pt x="0" y="10"/>
                    </a:lnTo>
                    <a:lnTo>
                      <a:pt x="1" y="10"/>
                    </a:lnTo>
                    <a:lnTo>
                      <a:pt x="6" y="10"/>
                    </a:lnTo>
                    <a:lnTo>
                      <a:pt x="6" y="10"/>
                    </a:lnTo>
                    <a:lnTo>
                      <a:pt x="6" y="10"/>
                    </a:lnTo>
                    <a:lnTo>
                      <a:pt x="10" y="7"/>
                    </a:lnTo>
                    <a:lnTo>
                      <a:pt x="10" y="7"/>
                    </a:lnTo>
                    <a:lnTo>
                      <a:pt x="10" y="7"/>
                    </a:lnTo>
                    <a:lnTo>
                      <a:pt x="7" y="1"/>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0" name="Google Shape;1340;p14"/>
              <p:cNvSpPr/>
              <p:nvPr/>
            </p:nvSpPr>
            <p:spPr>
              <a:xfrm>
                <a:off x="1661" y="3170"/>
                <a:ext cx="8" cy="9"/>
              </a:xfrm>
              <a:custGeom>
                <a:rect b="b" l="l" r="r" t="t"/>
                <a:pathLst>
                  <a:path extrusionOk="0" h="9" w="8">
                    <a:moveTo>
                      <a:pt x="0" y="6"/>
                    </a:moveTo>
                    <a:lnTo>
                      <a:pt x="1" y="0"/>
                    </a:lnTo>
                    <a:lnTo>
                      <a:pt x="7" y="1"/>
                    </a:lnTo>
                    <a:lnTo>
                      <a:pt x="8" y="7"/>
                    </a:lnTo>
                    <a:lnTo>
                      <a:pt x="5" y="9"/>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1" name="Google Shape;1341;p14"/>
              <p:cNvSpPr/>
              <p:nvPr/>
            </p:nvSpPr>
            <p:spPr>
              <a:xfrm>
                <a:off x="1661" y="3169"/>
                <a:ext cx="9" cy="10"/>
              </a:xfrm>
              <a:custGeom>
                <a:rect b="b" l="l" r="r" t="t"/>
                <a:pathLst>
                  <a:path extrusionOk="0" h="10" w="9">
                    <a:moveTo>
                      <a:pt x="1" y="1"/>
                    </a:moveTo>
                    <a:lnTo>
                      <a:pt x="7" y="2"/>
                    </a:lnTo>
                    <a:lnTo>
                      <a:pt x="8" y="8"/>
                    </a:lnTo>
                    <a:lnTo>
                      <a:pt x="5" y="10"/>
                    </a:lnTo>
                    <a:lnTo>
                      <a:pt x="1" y="7"/>
                    </a:lnTo>
                    <a:lnTo>
                      <a:pt x="1" y="1"/>
                    </a:lnTo>
                    <a:close/>
                    <a:moveTo>
                      <a:pt x="1" y="0"/>
                    </a:moveTo>
                    <a:lnTo>
                      <a:pt x="1" y="1"/>
                    </a:lnTo>
                    <a:lnTo>
                      <a:pt x="0" y="7"/>
                    </a:lnTo>
                    <a:lnTo>
                      <a:pt x="0" y="7"/>
                    </a:lnTo>
                    <a:lnTo>
                      <a:pt x="0" y="7"/>
                    </a:lnTo>
                    <a:lnTo>
                      <a:pt x="5" y="10"/>
                    </a:lnTo>
                    <a:lnTo>
                      <a:pt x="5" y="10"/>
                    </a:lnTo>
                    <a:lnTo>
                      <a:pt x="5" y="10"/>
                    </a:lnTo>
                    <a:lnTo>
                      <a:pt x="8" y="8"/>
                    </a:lnTo>
                    <a:lnTo>
                      <a:pt x="9" y="8"/>
                    </a:lnTo>
                    <a:lnTo>
                      <a:pt x="9" y="8"/>
                    </a:lnTo>
                    <a:lnTo>
                      <a:pt x="8" y="2"/>
                    </a:lnTo>
                    <a:lnTo>
                      <a:pt x="8" y="2"/>
                    </a:lnTo>
                    <a:lnTo>
                      <a:pt x="7" y="2"/>
                    </a:lnTo>
                    <a:lnTo>
                      <a:pt x="2" y="1"/>
                    </a:lnTo>
                    <a:lnTo>
                      <a:pt x="1" y="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2" name="Google Shape;1342;p14"/>
              <p:cNvSpPr/>
              <p:nvPr/>
            </p:nvSpPr>
            <p:spPr>
              <a:xfrm>
                <a:off x="1661" y="3169"/>
                <a:ext cx="9" cy="10"/>
              </a:xfrm>
              <a:custGeom>
                <a:rect b="b" l="l" r="r" t="t"/>
                <a:pathLst>
                  <a:path extrusionOk="0" h="10" w="9">
                    <a:moveTo>
                      <a:pt x="1" y="1"/>
                    </a:moveTo>
                    <a:lnTo>
                      <a:pt x="7" y="2"/>
                    </a:lnTo>
                    <a:lnTo>
                      <a:pt x="8" y="8"/>
                    </a:lnTo>
                    <a:lnTo>
                      <a:pt x="5" y="10"/>
                    </a:lnTo>
                    <a:lnTo>
                      <a:pt x="1" y="7"/>
                    </a:lnTo>
                    <a:lnTo>
                      <a:pt x="1" y="1"/>
                    </a:lnTo>
                    <a:moveTo>
                      <a:pt x="1" y="0"/>
                    </a:moveTo>
                    <a:lnTo>
                      <a:pt x="1" y="1"/>
                    </a:lnTo>
                    <a:lnTo>
                      <a:pt x="0" y="7"/>
                    </a:lnTo>
                    <a:lnTo>
                      <a:pt x="0" y="7"/>
                    </a:lnTo>
                    <a:lnTo>
                      <a:pt x="0" y="7"/>
                    </a:lnTo>
                    <a:lnTo>
                      <a:pt x="5" y="10"/>
                    </a:lnTo>
                    <a:lnTo>
                      <a:pt x="5" y="10"/>
                    </a:lnTo>
                    <a:lnTo>
                      <a:pt x="5" y="10"/>
                    </a:lnTo>
                    <a:lnTo>
                      <a:pt x="8" y="8"/>
                    </a:lnTo>
                    <a:lnTo>
                      <a:pt x="9" y="8"/>
                    </a:lnTo>
                    <a:lnTo>
                      <a:pt x="9" y="8"/>
                    </a:lnTo>
                    <a:lnTo>
                      <a:pt x="8" y="2"/>
                    </a:lnTo>
                    <a:lnTo>
                      <a:pt x="8" y="2"/>
                    </a:lnTo>
                    <a:lnTo>
                      <a:pt x="7" y="2"/>
                    </a:lnTo>
                    <a:lnTo>
                      <a:pt x="2" y="1"/>
                    </a:lnTo>
                    <a:lnTo>
                      <a:pt x="1" y="0"/>
                    </a:lnTo>
                    <a:lnTo>
                      <a:pt x="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3" name="Google Shape;1343;p14"/>
              <p:cNvSpPr/>
              <p:nvPr/>
            </p:nvSpPr>
            <p:spPr>
              <a:xfrm>
                <a:off x="1673" y="3162"/>
                <a:ext cx="8" cy="9"/>
              </a:xfrm>
              <a:custGeom>
                <a:rect b="b" l="l" r="r" t="t"/>
                <a:pathLst>
                  <a:path extrusionOk="0" h="9" w="8">
                    <a:moveTo>
                      <a:pt x="0" y="5"/>
                    </a:moveTo>
                    <a:lnTo>
                      <a:pt x="4" y="0"/>
                    </a:lnTo>
                    <a:lnTo>
                      <a:pt x="8" y="3"/>
                    </a:lnTo>
                    <a:lnTo>
                      <a:pt x="7" y="6"/>
                    </a:lnTo>
                    <a:lnTo>
                      <a:pt x="3" y="9"/>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4" name="Google Shape;1344;p14"/>
              <p:cNvSpPr/>
              <p:nvPr/>
            </p:nvSpPr>
            <p:spPr>
              <a:xfrm>
                <a:off x="1673" y="3162"/>
                <a:ext cx="8" cy="9"/>
              </a:xfrm>
              <a:custGeom>
                <a:rect b="b" l="l" r="r" t="t"/>
                <a:pathLst>
                  <a:path extrusionOk="0" h="9" w="8">
                    <a:moveTo>
                      <a:pt x="4" y="1"/>
                    </a:moveTo>
                    <a:lnTo>
                      <a:pt x="7" y="4"/>
                    </a:lnTo>
                    <a:lnTo>
                      <a:pt x="6" y="6"/>
                    </a:lnTo>
                    <a:lnTo>
                      <a:pt x="3" y="9"/>
                    </a:lnTo>
                    <a:lnTo>
                      <a:pt x="1" y="5"/>
                    </a:lnTo>
                    <a:lnTo>
                      <a:pt x="4" y="1"/>
                    </a:lnTo>
                    <a:close/>
                    <a:moveTo>
                      <a:pt x="3" y="0"/>
                    </a:moveTo>
                    <a:lnTo>
                      <a:pt x="3" y="1"/>
                    </a:lnTo>
                    <a:lnTo>
                      <a:pt x="0" y="5"/>
                    </a:lnTo>
                    <a:lnTo>
                      <a:pt x="0" y="5"/>
                    </a:lnTo>
                    <a:lnTo>
                      <a:pt x="0" y="5"/>
                    </a:lnTo>
                    <a:lnTo>
                      <a:pt x="2" y="9"/>
                    </a:lnTo>
                    <a:lnTo>
                      <a:pt x="2" y="9"/>
                    </a:lnTo>
                    <a:lnTo>
                      <a:pt x="3" y="9"/>
                    </a:lnTo>
                    <a:lnTo>
                      <a:pt x="7" y="6"/>
                    </a:lnTo>
                    <a:lnTo>
                      <a:pt x="8" y="4"/>
                    </a:lnTo>
                    <a:lnTo>
                      <a:pt x="8" y="3"/>
                    </a:lnTo>
                    <a:lnTo>
                      <a:pt x="8" y="3"/>
                    </a:lnTo>
                    <a:lnTo>
                      <a:pt x="4"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5" name="Google Shape;1345;p14"/>
              <p:cNvSpPr/>
              <p:nvPr/>
            </p:nvSpPr>
            <p:spPr>
              <a:xfrm>
                <a:off x="1673" y="3162"/>
                <a:ext cx="8" cy="9"/>
              </a:xfrm>
              <a:custGeom>
                <a:rect b="b" l="l" r="r" t="t"/>
                <a:pathLst>
                  <a:path extrusionOk="0" h="9" w="8">
                    <a:moveTo>
                      <a:pt x="4" y="1"/>
                    </a:moveTo>
                    <a:lnTo>
                      <a:pt x="7" y="4"/>
                    </a:lnTo>
                    <a:lnTo>
                      <a:pt x="6" y="6"/>
                    </a:lnTo>
                    <a:lnTo>
                      <a:pt x="3" y="9"/>
                    </a:lnTo>
                    <a:lnTo>
                      <a:pt x="1" y="5"/>
                    </a:lnTo>
                    <a:lnTo>
                      <a:pt x="4" y="1"/>
                    </a:lnTo>
                    <a:moveTo>
                      <a:pt x="3" y="0"/>
                    </a:moveTo>
                    <a:lnTo>
                      <a:pt x="3" y="1"/>
                    </a:lnTo>
                    <a:lnTo>
                      <a:pt x="0" y="5"/>
                    </a:lnTo>
                    <a:lnTo>
                      <a:pt x="0" y="5"/>
                    </a:lnTo>
                    <a:lnTo>
                      <a:pt x="0" y="5"/>
                    </a:lnTo>
                    <a:lnTo>
                      <a:pt x="2" y="9"/>
                    </a:lnTo>
                    <a:lnTo>
                      <a:pt x="2" y="9"/>
                    </a:lnTo>
                    <a:lnTo>
                      <a:pt x="3" y="9"/>
                    </a:lnTo>
                    <a:lnTo>
                      <a:pt x="7" y="6"/>
                    </a:lnTo>
                    <a:lnTo>
                      <a:pt x="8" y="4"/>
                    </a:lnTo>
                    <a:lnTo>
                      <a:pt x="8" y="3"/>
                    </a:lnTo>
                    <a:lnTo>
                      <a:pt x="8" y="3"/>
                    </a:lnTo>
                    <a:lnTo>
                      <a:pt x="4"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6" name="Google Shape;1346;p14"/>
              <p:cNvSpPr/>
              <p:nvPr/>
            </p:nvSpPr>
            <p:spPr>
              <a:xfrm>
                <a:off x="1660" y="3102"/>
                <a:ext cx="17" cy="33"/>
              </a:xfrm>
              <a:custGeom>
                <a:rect b="b" l="l" r="r" t="t"/>
                <a:pathLst>
                  <a:path extrusionOk="0" h="33" w="17">
                    <a:moveTo>
                      <a:pt x="0" y="31"/>
                    </a:moveTo>
                    <a:lnTo>
                      <a:pt x="2" y="7"/>
                    </a:lnTo>
                    <a:lnTo>
                      <a:pt x="2" y="1"/>
                    </a:lnTo>
                    <a:lnTo>
                      <a:pt x="6" y="0"/>
                    </a:lnTo>
                    <a:lnTo>
                      <a:pt x="17" y="5"/>
                    </a:lnTo>
                    <a:lnTo>
                      <a:pt x="17" y="16"/>
                    </a:lnTo>
                    <a:lnTo>
                      <a:pt x="10" y="28"/>
                    </a:lnTo>
                    <a:lnTo>
                      <a:pt x="8" y="33"/>
                    </a:lnTo>
                    <a:lnTo>
                      <a:pt x="0" y="3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7" name="Google Shape;1347;p14"/>
              <p:cNvSpPr/>
              <p:nvPr/>
            </p:nvSpPr>
            <p:spPr>
              <a:xfrm>
                <a:off x="1660" y="3101"/>
                <a:ext cx="17" cy="34"/>
              </a:xfrm>
              <a:custGeom>
                <a:rect b="b" l="l" r="r" t="t"/>
                <a:pathLst>
                  <a:path extrusionOk="0" h="34" w="17">
                    <a:moveTo>
                      <a:pt x="6" y="1"/>
                    </a:moveTo>
                    <a:lnTo>
                      <a:pt x="17" y="6"/>
                    </a:lnTo>
                    <a:lnTo>
                      <a:pt x="17" y="17"/>
                    </a:lnTo>
                    <a:lnTo>
                      <a:pt x="10" y="29"/>
                    </a:lnTo>
                    <a:lnTo>
                      <a:pt x="8" y="34"/>
                    </a:lnTo>
                    <a:lnTo>
                      <a:pt x="1" y="32"/>
                    </a:lnTo>
                    <a:lnTo>
                      <a:pt x="2" y="8"/>
                    </a:lnTo>
                    <a:lnTo>
                      <a:pt x="2" y="3"/>
                    </a:lnTo>
                    <a:lnTo>
                      <a:pt x="6" y="1"/>
                    </a:lnTo>
                    <a:close/>
                    <a:moveTo>
                      <a:pt x="6" y="0"/>
                    </a:moveTo>
                    <a:lnTo>
                      <a:pt x="6" y="0"/>
                    </a:lnTo>
                    <a:lnTo>
                      <a:pt x="2" y="2"/>
                    </a:lnTo>
                    <a:lnTo>
                      <a:pt x="2" y="2"/>
                    </a:lnTo>
                    <a:lnTo>
                      <a:pt x="2" y="3"/>
                    </a:lnTo>
                    <a:lnTo>
                      <a:pt x="2" y="8"/>
                    </a:lnTo>
                    <a:lnTo>
                      <a:pt x="0" y="32"/>
                    </a:lnTo>
                    <a:lnTo>
                      <a:pt x="0" y="32"/>
                    </a:lnTo>
                    <a:lnTo>
                      <a:pt x="0" y="32"/>
                    </a:lnTo>
                    <a:lnTo>
                      <a:pt x="8" y="34"/>
                    </a:lnTo>
                    <a:lnTo>
                      <a:pt x="8" y="34"/>
                    </a:lnTo>
                    <a:lnTo>
                      <a:pt x="9" y="34"/>
                    </a:lnTo>
                    <a:lnTo>
                      <a:pt x="10" y="29"/>
                    </a:lnTo>
                    <a:lnTo>
                      <a:pt x="17" y="17"/>
                    </a:lnTo>
                    <a:lnTo>
                      <a:pt x="17" y="17"/>
                    </a:lnTo>
                    <a:lnTo>
                      <a:pt x="17" y="17"/>
                    </a:lnTo>
                    <a:lnTo>
                      <a:pt x="17" y="6"/>
                    </a:lnTo>
                    <a:lnTo>
                      <a:pt x="17" y="6"/>
                    </a:lnTo>
                    <a:lnTo>
                      <a:pt x="17" y="6"/>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8" name="Google Shape;1348;p14"/>
              <p:cNvSpPr/>
              <p:nvPr/>
            </p:nvSpPr>
            <p:spPr>
              <a:xfrm>
                <a:off x="1660" y="3101"/>
                <a:ext cx="17" cy="34"/>
              </a:xfrm>
              <a:custGeom>
                <a:rect b="b" l="l" r="r" t="t"/>
                <a:pathLst>
                  <a:path extrusionOk="0" h="34" w="17">
                    <a:moveTo>
                      <a:pt x="6" y="1"/>
                    </a:moveTo>
                    <a:lnTo>
                      <a:pt x="17" y="6"/>
                    </a:lnTo>
                    <a:lnTo>
                      <a:pt x="17" y="17"/>
                    </a:lnTo>
                    <a:lnTo>
                      <a:pt x="10" y="29"/>
                    </a:lnTo>
                    <a:lnTo>
                      <a:pt x="8" y="34"/>
                    </a:lnTo>
                    <a:lnTo>
                      <a:pt x="1" y="32"/>
                    </a:lnTo>
                    <a:lnTo>
                      <a:pt x="2" y="8"/>
                    </a:lnTo>
                    <a:lnTo>
                      <a:pt x="2" y="3"/>
                    </a:lnTo>
                    <a:lnTo>
                      <a:pt x="6" y="1"/>
                    </a:lnTo>
                    <a:moveTo>
                      <a:pt x="6" y="0"/>
                    </a:moveTo>
                    <a:lnTo>
                      <a:pt x="6" y="0"/>
                    </a:lnTo>
                    <a:lnTo>
                      <a:pt x="2" y="2"/>
                    </a:lnTo>
                    <a:lnTo>
                      <a:pt x="2" y="2"/>
                    </a:lnTo>
                    <a:lnTo>
                      <a:pt x="2" y="3"/>
                    </a:lnTo>
                    <a:lnTo>
                      <a:pt x="2" y="8"/>
                    </a:lnTo>
                    <a:lnTo>
                      <a:pt x="0" y="32"/>
                    </a:lnTo>
                    <a:lnTo>
                      <a:pt x="0" y="32"/>
                    </a:lnTo>
                    <a:lnTo>
                      <a:pt x="0" y="32"/>
                    </a:lnTo>
                    <a:lnTo>
                      <a:pt x="8" y="34"/>
                    </a:lnTo>
                    <a:lnTo>
                      <a:pt x="8" y="34"/>
                    </a:lnTo>
                    <a:lnTo>
                      <a:pt x="9" y="34"/>
                    </a:lnTo>
                    <a:lnTo>
                      <a:pt x="10" y="29"/>
                    </a:lnTo>
                    <a:lnTo>
                      <a:pt x="17" y="17"/>
                    </a:lnTo>
                    <a:lnTo>
                      <a:pt x="17" y="17"/>
                    </a:lnTo>
                    <a:lnTo>
                      <a:pt x="17" y="17"/>
                    </a:lnTo>
                    <a:lnTo>
                      <a:pt x="17" y="6"/>
                    </a:lnTo>
                    <a:lnTo>
                      <a:pt x="17" y="6"/>
                    </a:lnTo>
                    <a:lnTo>
                      <a:pt x="17" y="6"/>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9" name="Google Shape;1349;p14"/>
              <p:cNvSpPr/>
              <p:nvPr/>
            </p:nvSpPr>
            <p:spPr>
              <a:xfrm>
                <a:off x="108" y="847"/>
                <a:ext cx="13" cy="11"/>
              </a:xfrm>
              <a:custGeom>
                <a:rect b="b" l="l" r="r" t="t"/>
                <a:pathLst>
                  <a:path extrusionOk="0" h="11" w="13">
                    <a:moveTo>
                      <a:pt x="0" y="1"/>
                    </a:moveTo>
                    <a:lnTo>
                      <a:pt x="9" y="0"/>
                    </a:lnTo>
                    <a:lnTo>
                      <a:pt x="9" y="3"/>
                    </a:lnTo>
                    <a:lnTo>
                      <a:pt x="13" y="7"/>
                    </a:lnTo>
                    <a:lnTo>
                      <a:pt x="10" y="11"/>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0" name="Google Shape;1350;p14"/>
              <p:cNvSpPr/>
              <p:nvPr/>
            </p:nvSpPr>
            <p:spPr>
              <a:xfrm>
                <a:off x="108" y="846"/>
                <a:ext cx="13" cy="12"/>
              </a:xfrm>
              <a:custGeom>
                <a:rect b="b" l="l" r="r" t="t"/>
                <a:pathLst>
                  <a:path extrusionOk="0" h="12" w="13">
                    <a:moveTo>
                      <a:pt x="8" y="1"/>
                    </a:moveTo>
                    <a:lnTo>
                      <a:pt x="8" y="4"/>
                    </a:lnTo>
                    <a:lnTo>
                      <a:pt x="13" y="8"/>
                    </a:lnTo>
                    <a:lnTo>
                      <a:pt x="10" y="12"/>
                    </a:lnTo>
                    <a:lnTo>
                      <a:pt x="1" y="2"/>
                    </a:lnTo>
                    <a:lnTo>
                      <a:pt x="8" y="1"/>
                    </a:lnTo>
                    <a:close/>
                    <a:moveTo>
                      <a:pt x="9" y="0"/>
                    </a:moveTo>
                    <a:lnTo>
                      <a:pt x="8" y="0"/>
                    </a:lnTo>
                    <a:lnTo>
                      <a:pt x="1" y="2"/>
                    </a:lnTo>
                    <a:lnTo>
                      <a:pt x="0" y="2"/>
                    </a:lnTo>
                    <a:lnTo>
                      <a:pt x="1" y="2"/>
                    </a:lnTo>
                    <a:lnTo>
                      <a:pt x="10" y="12"/>
                    </a:lnTo>
                    <a:lnTo>
                      <a:pt x="10" y="12"/>
                    </a:lnTo>
                    <a:lnTo>
                      <a:pt x="10" y="12"/>
                    </a:lnTo>
                    <a:lnTo>
                      <a:pt x="13" y="8"/>
                    </a:lnTo>
                    <a:lnTo>
                      <a:pt x="13" y="8"/>
                    </a:lnTo>
                    <a:lnTo>
                      <a:pt x="13" y="8"/>
                    </a:lnTo>
                    <a:lnTo>
                      <a:pt x="9" y="4"/>
                    </a:lnTo>
                    <a:lnTo>
                      <a:pt x="9" y="1"/>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1" name="Google Shape;1351;p14"/>
              <p:cNvSpPr/>
              <p:nvPr/>
            </p:nvSpPr>
            <p:spPr>
              <a:xfrm>
                <a:off x="108" y="846"/>
                <a:ext cx="13" cy="12"/>
              </a:xfrm>
              <a:custGeom>
                <a:rect b="b" l="l" r="r" t="t"/>
                <a:pathLst>
                  <a:path extrusionOk="0" h="12" w="13">
                    <a:moveTo>
                      <a:pt x="8" y="1"/>
                    </a:moveTo>
                    <a:lnTo>
                      <a:pt x="8" y="4"/>
                    </a:lnTo>
                    <a:lnTo>
                      <a:pt x="13" y="8"/>
                    </a:lnTo>
                    <a:lnTo>
                      <a:pt x="10" y="12"/>
                    </a:lnTo>
                    <a:lnTo>
                      <a:pt x="1" y="2"/>
                    </a:lnTo>
                    <a:lnTo>
                      <a:pt x="8" y="1"/>
                    </a:lnTo>
                    <a:moveTo>
                      <a:pt x="9" y="0"/>
                    </a:moveTo>
                    <a:lnTo>
                      <a:pt x="8" y="0"/>
                    </a:lnTo>
                    <a:lnTo>
                      <a:pt x="1" y="2"/>
                    </a:lnTo>
                    <a:lnTo>
                      <a:pt x="0" y="2"/>
                    </a:lnTo>
                    <a:lnTo>
                      <a:pt x="1" y="2"/>
                    </a:lnTo>
                    <a:lnTo>
                      <a:pt x="10" y="12"/>
                    </a:lnTo>
                    <a:lnTo>
                      <a:pt x="10" y="12"/>
                    </a:lnTo>
                    <a:lnTo>
                      <a:pt x="10" y="12"/>
                    </a:lnTo>
                    <a:lnTo>
                      <a:pt x="13" y="8"/>
                    </a:lnTo>
                    <a:lnTo>
                      <a:pt x="13" y="8"/>
                    </a:lnTo>
                    <a:lnTo>
                      <a:pt x="13" y="8"/>
                    </a:lnTo>
                    <a:lnTo>
                      <a:pt x="9" y="4"/>
                    </a:lnTo>
                    <a:lnTo>
                      <a:pt x="9" y="1"/>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2" name="Google Shape;1352;p14"/>
              <p:cNvSpPr/>
              <p:nvPr/>
            </p:nvSpPr>
            <p:spPr>
              <a:xfrm>
                <a:off x="716" y="1359"/>
                <a:ext cx="90" cy="63"/>
              </a:xfrm>
              <a:custGeom>
                <a:rect b="b" l="l" r="r" t="t"/>
                <a:pathLst>
                  <a:path extrusionOk="0" h="63" w="90">
                    <a:moveTo>
                      <a:pt x="71" y="59"/>
                    </a:moveTo>
                    <a:lnTo>
                      <a:pt x="63" y="58"/>
                    </a:lnTo>
                    <a:lnTo>
                      <a:pt x="52" y="53"/>
                    </a:lnTo>
                    <a:lnTo>
                      <a:pt x="37" y="38"/>
                    </a:lnTo>
                    <a:lnTo>
                      <a:pt x="30" y="31"/>
                    </a:lnTo>
                    <a:lnTo>
                      <a:pt x="22" y="31"/>
                    </a:lnTo>
                    <a:lnTo>
                      <a:pt x="16" y="26"/>
                    </a:lnTo>
                    <a:lnTo>
                      <a:pt x="8" y="25"/>
                    </a:lnTo>
                    <a:lnTo>
                      <a:pt x="0" y="5"/>
                    </a:lnTo>
                    <a:lnTo>
                      <a:pt x="0" y="1"/>
                    </a:lnTo>
                    <a:lnTo>
                      <a:pt x="12" y="0"/>
                    </a:lnTo>
                    <a:lnTo>
                      <a:pt x="23" y="14"/>
                    </a:lnTo>
                    <a:lnTo>
                      <a:pt x="43" y="20"/>
                    </a:lnTo>
                    <a:lnTo>
                      <a:pt x="54" y="19"/>
                    </a:lnTo>
                    <a:lnTo>
                      <a:pt x="62" y="25"/>
                    </a:lnTo>
                    <a:lnTo>
                      <a:pt x="63" y="33"/>
                    </a:lnTo>
                    <a:lnTo>
                      <a:pt x="76" y="45"/>
                    </a:lnTo>
                    <a:lnTo>
                      <a:pt x="85" y="49"/>
                    </a:lnTo>
                    <a:lnTo>
                      <a:pt x="90" y="61"/>
                    </a:lnTo>
                    <a:lnTo>
                      <a:pt x="83" y="63"/>
                    </a:lnTo>
                    <a:lnTo>
                      <a:pt x="71" y="5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3" name="Google Shape;1353;p14"/>
              <p:cNvSpPr/>
              <p:nvPr/>
            </p:nvSpPr>
            <p:spPr>
              <a:xfrm>
                <a:off x="715" y="1358"/>
                <a:ext cx="91" cy="64"/>
              </a:xfrm>
              <a:custGeom>
                <a:rect b="b" l="l" r="r" t="t"/>
                <a:pathLst>
                  <a:path extrusionOk="0" h="64" w="91">
                    <a:moveTo>
                      <a:pt x="13" y="1"/>
                    </a:moveTo>
                    <a:lnTo>
                      <a:pt x="23" y="15"/>
                    </a:lnTo>
                    <a:lnTo>
                      <a:pt x="44" y="21"/>
                    </a:lnTo>
                    <a:lnTo>
                      <a:pt x="54" y="20"/>
                    </a:lnTo>
                    <a:lnTo>
                      <a:pt x="63" y="26"/>
                    </a:lnTo>
                    <a:lnTo>
                      <a:pt x="64" y="34"/>
                    </a:lnTo>
                    <a:lnTo>
                      <a:pt x="77" y="46"/>
                    </a:lnTo>
                    <a:lnTo>
                      <a:pt x="86" y="50"/>
                    </a:lnTo>
                    <a:lnTo>
                      <a:pt x="90" y="62"/>
                    </a:lnTo>
                    <a:lnTo>
                      <a:pt x="84" y="64"/>
                    </a:lnTo>
                    <a:lnTo>
                      <a:pt x="72" y="60"/>
                    </a:lnTo>
                    <a:lnTo>
                      <a:pt x="64" y="58"/>
                    </a:lnTo>
                    <a:lnTo>
                      <a:pt x="53" y="54"/>
                    </a:lnTo>
                    <a:lnTo>
                      <a:pt x="38" y="39"/>
                    </a:lnTo>
                    <a:lnTo>
                      <a:pt x="31" y="32"/>
                    </a:lnTo>
                    <a:lnTo>
                      <a:pt x="23" y="32"/>
                    </a:lnTo>
                    <a:lnTo>
                      <a:pt x="17" y="26"/>
                    </a:lnTo>
                    <a:lnTo>
                      <a:pt x="9" y="26"/>
                    </a:lnTo>
                    <a:lnTo>
                      <a:pt x="1" y="6"/>
                    </a:lnTo>
                    <a:lnTo>
                      <a:pt x="1" y="2"/>
                    </a:lnTo>
                    <a:lnTo>
                      <a:pt x="13" y="1"/>
                    </a:lnTo>
                    <a:close/>
                    <a:moveTo>
                      <a:pt x="13" y="0"/>
                    </a:moveTo>
                    <a:lnTo>
                      <a:pt x="13" y="0"/>
                    </a:lnTo>
                    <a:lnTo>
                      <a:pt x="1" y="1"/>
                    </a:lnTo>
                    <a:lnTo>
                      <a:pt x="0" y="1"/>
                    </a:lnTo>
                    <a:lnTo>
                      <a:pt x="0" y="2"/>
                    </a:lnTo>
                    <a:lnTo>
                      <a:pt x="0" y="6"/>
                    </a:lnTo>
                    <a:lnTo>
                      <a:pt x="0" y="6"/>
                    </a:lnTo>
                    <a:lnTo>
                      <a:pt x="0" y="6"/>
                    </a:lnTo>
                    <a:lnTo>
                      <a:pt x="9" y="26"/>
                    </a:lnTo>
                    <a:lnTo>
                      <a:pt x="9" y="26"/>
                    </a:lnTo>
                    <a:lnTo>
                      <a:pt x="9" y="26"/>
                    </a:lnTo>
                    <a:lnTo>
                      <a:pt x="17" y="27"/>
                    </a:lnTo>
                    <a:lnTo>
                      <a:pt x="23" y="32"/>
                    </a:lnTo>
                    <a:lnTo>
                      <a:pt x="23" y="32"/>
                    </a:lnTo>
                    <a:lnTo>
                      <a:pt x="23" y="32"/>
                    </a:lnTo>
                    <a:lnTo>
                      <a:pt x="31" y="32"/>
                    </a:lnTo>
                    <a:lnTo>
                      <a:pt x="38" y="39"/>
                    </a:lnTo>
                    <a:lnTo>
                      <a:pt x="52" y="54"/>
                    </a:lnTo>
                    <a:lnTo>
                      <a:pt x="52" y="54"/>
                    </a:lnTo>
                    <a:lnTo>
                      <a:pt x="52" y="54"/>
                    </a:lnTo>
                    <a:lnTo>
                      <a:pt x="64" y="59"/>
                    </a:lnTo>
                    <a:lnTo>
                      <a:pt x="64" y="59"/>
                    </a:lnTo>
                    <a:lnTo>
                      <a:pt x="64" y="59"/>
                    </a:lnTo>
                    <a:lnTo>
                      <a:pt x="72" y="61"/>
                    </a:lnTo>
                    <a:lnTo>
                      <a:pt x="84" y="64"/>
                    </a:lnTo>
                    <a:lnTo>
                      <a:pt x="84" y="64"/>
                    </a:lnTo>
                    <a:lnTo>
                      <a:pt x="84" y="64"/>
                    </a:lnTo>
                    <a:lnTo>
                      <a:pt x="90" y="62"/>
                    </a:lnTo>
                    <a:lnTo>
                      <a:pt x="91" y="62"/>
                    </a:lnTo>
                    <a:lnTo>
                      <a:pt x="91" y="62"/>
                    </a:lnTo>
                    <a:lnTo>
                      <a:pt x="86" y="50"/>
                    </a:lnTo>
                    <a:lnTo>
                      <a:pt x="86" y="50"/>
                    </a:lnTo>
                    <a:lnTo>
                      <a:pt x="86" y="50"/>
                    </a:lnTo>
                    <a:lnTo>
                      <a:pt x="77" y="46"/>
                    </a:lnTo>
                    <a:lnTo>
                      <a:pt x="64" y="34"/>
                    </a:lnTo>
                    <a:lnTo>
                      <a:pt x="63" y="26"/>
                    </a:lnTo>
                    <a:lnTo>
                      <a:pt x="63" y="26"/>
                    </a:lnTo>
                    <a:lnTo>
                      <a:pt x="63" y="26"/>
                    </a:lnTo>
                    <a:lnTo>
                      <a:pt x="55" y="20"/>
                    </a:lnTo>
                    <a:lnTo>
                      <a:pt x="55" y="20"/>
                    </a:lnTo>
                    <a:lnTo>
                      <a:pt x="54" y="20"/>
                    </a:lnTo>
                    <a:lnTo>
                      <a:pt x="44" y="21"/>
                    </a:lnTo>
                    <a:lnTo>
                      <a:pt x="24" y="15"/>
                    </a:lnTo>
                    <a:lnTo>
                      <a:pt x="13" y="1"/>
                    </a:lnTo>
                    <a:lnTo>
                      <a:pt x="13" y="0"/>
                    </a:lnTo>
                    <a:lnTo>
                      <a:pt x="1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4" name="Google Shape;1354;p14"/>
              <p:cNvSpPr/>
              <p:nvPr/>
            </p:nvSpPr>
            <p:spPr>
              <a:xfrm>
                <a:off x="715" y="1358"/>
                <a:ext cx="91" cy="64"/>
              </a:xfrm>
              <a:custGeom>
                <a:rect b="b" l="l" r="r" t="t"/>
                <a:pathLst>
                  <a:path extrusionOk="0" h="64" w="91">
                    <a:moveTo>
                      <a:pt x="13" y="1"/>
                    </a:moveTo>
                    <a:lnTo>
                      <a:pt x="23" y="15"/>
                    </a:lnTo>
                    <a:lnTo>
                      <a:pt x="44" y="21"/>
                    </a:lnTo>
                    <a:lnTo>
                      <a:pt x="54" y="20"/>
                    </a:lnTo>
                    <a:lnTo>
                      <a:pt x="63" y="26"/>
                    </a:lnTo>
                    <a:lnTo>
                      <a:pt x="64" y="34"/>
                    </a:lnTo>
                    <a:lnTo>
                      <a:pt x="77" y="46"/>
                    </a:lnTo>
                    <a:lnTo>
                      <a:pt x="86" y="50"/>
                    </a:lnTo>
                    <a:lnTo>
                      <a:pt x="90" y="62"/>
                    </a:lnTo>
                    <a:lnTo>
                      <a:pt x="84" y="64"/>
                    </a:lnTo>
                    <a:lnTo>
                      <a:pt x="72" y="60"/>
                    </a:lnTo>
                    <a:lnTo>
                      <a:pt x="64" y="58"/>
                    </a:lnTo>
                    <a:lnTo>
                      <a:pt x="53" y="54"/>
                    </a:lnTo>
                    <a:lnTo>
                      <a:pt x="38" y="39"/>
                    </a:lnTo>
                    <a:lnTo>
                      <a:pt x="31" y="32"/>
                    </a:lnTo>
                    <a:lnTo>
                      <a:pt x="23" y="32"/>
                    </a:lnTo>
                    <a:lnTo>
                      <a:pt x="17" y="26"/>
                    </a:lnTo>
                    <a:lnTo>
                      <a:pt x="9" y="26"/>
                    </a:lnTo>
                    <a:lnTo>
                      <a:pt x="1" y="6"/>
                    </a:lnTo>
                    <a:lnTo>
                      <a:pt x="1" y="2"/>
                    </a:lnTo>
                    <a:lnTo>
                      <a:pt x="13" y="1"/>
                    </a:lnTo>
                    <a:moveTo>
                      <a:pt x="13" y="0"/>
                    </a:moveTo>
                    <a:lnTo>
                      <a:pt x="13" y="0"/>
                    </a:lnTo>
                    <a:lnTo>
                      <a:pt x="1" y="1"/>
                    </a:lnTo>
                    <a:lnTo>
                      <a:pt x="0" y="1"/>
                    </a:lnTo>
                    <a:lnTo>
                      <a:pt x="0" y="2"/>
                    </a:lnTo>
                    <a:lnTo>
                      <a:pt x="0" y="6"/>
                    </a:lnTo>
                    <a:lnTo>
                      <a:pt x="0" y="6"/>
                    </a:lnTo>
                    <a:lnTo>
                      <a:pt x="0" y="6"/>
                    </a:lnTo>
                    <a:lnTo>
                      <a:pt x="9" y="26"/>
                    </a:lnTo>
                    <a:lnTo>
                      <a:pt x="9" y="26"/>
                    </a:lnTo>
                    <a:lnTo>
                      <a:pt x="9" y="26"/>
                    </a:lnTo>
                    <a:lnTo>
                      <a:pt x="17" y="27"/>
                    </a:lnTo>
                    <a:lnTo>
                      <a:pt x="23" y="32"/>
                    </a:lnTo>
                    <a:lnTo>
                      <a:pt x="23" y="32"/>
                    </a:lnTo>
                    <a:lnTo>
                      <a:pt x="23" y="32"/>
                    </a:lnTo>
                    <a:lnTo>
                      <a:pt x="31" y="32"/>
                    </a:lnTo>
                    <a:lnTo>
                      <a:pt x="38" y="39"/>
                    </a:lnTo>
                    <a:lnTo>
                      <a:pt x="52" y="54"/>
                    </a:lnTo>
                    <a:lnTo>
                      <a:pt x="52" y="54"/>
                    </a:lnTo>
                    <a:lnTo>
                      <a:pt x="52" y="54"/>
                    </a:lnTo>
                    <a:lnTo>
                      <a:pt x="64" y="59"/>
                    </a:lnTo>
                    <a:lnTo>
                      <a:pt x="64" y="59"/>
                    </a:lnTo>
                    <a:lnTo>
                      <a:pt x="64" y="59"/>
                    </a:lnTo>
                    <a:lnTo>
                      <a:pt x="72" y="61"/>
                    </a:lnTo>
                    <a:lnTo>
                      <a:pt x="84" y="64"/>
                    </a:lnTo>
                    <a:lnTo>
                      <a:pt x="84" y="64"/>
                    </a:lnTo>
                    <a:lnTo>
                      <a:pt x="84" y="64"/>
                    </a:lnTo>
                    <a:lnTo>
                      <a:pt x="90" y="62"/>
                    </a:lnTo>
                    <a:lnTo>
                      <a:pt x="91" y="62"/>
                    </a:lnTo>
                    <a:lnTo>
                      <a:pt x="91" y="62"/>
                    </a:lnTo>
                    <a:lnTo>
                      <a:pt x="86" y="50"/>
                    </a:lnTo>
                    <a:lnTo>
                      <a:pt x="86" y="50"/>
                    </a:lnTo>
                    <a:lnTo>
                      <a:pt x="86" y="50"/>
                    </a:lnTo>
                    <a:lnTo>
                      <a:pt x="77" y="46"/>
                    </a:lnTo>
                    <a:lnTo>
                      <a:pt x="64" y="34"/>
                    </a:lnTo>
                    <a:lnTo>
                      <a:pt x="63" y="26"/>
                    </a:lnTo>
                    <a:lnTo>
                      <a:pt x="63" y="26"/>
                    </a:lnTo>
                    <a:lnTo>
                      <a:pt x="63" y="26"/>
                    </a:lnTo>
                    <a:lnTo>
                      <a:pt x="55" y="20"/>
                    </a:lnTo>
                    <a:lnTo>
                      <a:pt x="55" y="20"/>
                    </a:lnTo>
                    <a:lnTo>
                      <a:pt x="54" y="20"/>
                    </a:lnTo>
                    <a:lnTo>
                      <a:pt x="44" y="21"/>
                    </a:lnTo>
                    <a:lnTo>
                      <a:pt x="24" y="15"/>
                    </a:lnTo>
                    <a:lnTo>
                      <a:pt x="13" y="1"/>
                    </a:lnTo>
                    <a:lnTo>
                      <a:pt x="13" y="0"/>
                    </a:lnTo>
                    <a:lnTo>
                      <a:pt x="1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5" name="Google Shape;1355;p14"/>
              <p:cNvSpPr/>
              <p:nvPr/>
            </p:nvSpPr>
            <p:spPr>
              <a:xfrm>
                <a:off x="634" y="1272"/>
                <a:ext cx="22" cy="26"/>
              </a:xfrm>
              <a:custGeom>
                <a:rect b="b" l="l" r="r" t="t"/>
                <a:pathLst>
                  <a:path extrusionOk="0" h="26" w="22">
                    <a:moveTo>
                      <a:pt x="0" y="14"/>
                    </a:moveTo>
                    <a:lnTo>
                      <a:pt x="1" y="2"/>
                    </a:lnTo>
                    <a:lnTo>
                      <a:pt x="10" y="0"/>
                    </a:lnTo>
                    <a:lnTo>
                      <a:pt x="14" y="3"/>
                    </a:lnTo>
                    <a:lnTo>
                      <a:pt x="15" y="7"/>
                    </a:lnTo>
                    <a:lnTo>
                      <a:pt x="22" y="4"/>
                    </a:lnTo>
                    <a:lnTo>
                      <a:pt x="20" y="14"/>
                    </a:lnTo>
                    <a:lnTo>
                      <a:pt x="19" y="25"/>
                    </a:lnTo>
                    <a:lnTo>
                      <a:pt x="7" y="26"/>
                    </a:lnTo>
                    <a:lnTo>
                      <a:pt x="0" y="1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6" name="Google Shape;1356;p14"/>
              <p:cNvSpPr/>
              <p:nvPr/>
            </p:nvSpPr>
            <p:spPr>
              <a:xfrm>
                <a:off x="634" y="1272"/>
                <a:ext cx="22" cy="26"/>
              </a:xfrm>
              <a:custGeom>
                <a:rect b="b" l="l" r="r" t="t"/>
                <a:pathLst>
                  <a:path extrusionOk="0" h="26" w="22">
                    <a:moveTo>
                      <a:pt x="10" y="0"/>
                    </a:moveTo>
                    <a:lnTo>
                      <a:pt x="14" y="3"/>
                    </a:lnTo>
                    <a:lnTo>
                      <a:pt x="15" y="7"/>
                    </a:lnTo>
                    <a:lnTo>
                      <a:pt x="21" y="5"/>
                    </a:lnTo>
                    <a:lnTo>
                      <a:pt x="19" y="14"/>
                    </a:lnTo>
                    <a:lnTo>
                      <a:pt x="19" y="25"/>
                    </a:lnTo>
                    <a:lnTo>
                      <a:pt x="7" y="26"/>
                    </a:lnTo>
                    <a:lnTo>
                      <a:pt x="1" y="14"/>
                    </a:lnTo>
                    <a:lnTo>
                      <a:pt x="2" y="2"/>
                    </a:lnTo>
                    <a:lnTo>
                      <a:pt x="10" y="0"/>
                    </a:lnTo>
                    <a:close/>
                    <a:moveTo>
                      <a:pt x="10" y="0"/>
                    </a:moveTo>
                    <a:lnTo>
                      <a:pt x="10" y="0"/>
                    </a:lnTo>
                    <a:lnTo>
                      <a:pt x="2" y="1"/>
                    </a:lnTo>
                    <a:lnTo>
                      <a:pt x="1" y="2"/>
                    </a:lnTo>
                    <a:lnTo>
                      <a:pt x="1" y="2"/>
                    </a:lnTo>
                    <a:lnTo>
                      <a:pt x="0" y="14"/>
                    </a:lnTo>
                    <a:lnTo>
                      <a:pt x="0" y="14"/>
                    </a:lnTo>
                    <a:lnTo>
                      <a:pt x="0" y="14"/>
                    </a:lnTo>
                    <a:lnTo>
                      <a:pt x="7" y="26"/>
                    </a:lnTo>
                    <a:lnTo>
                      <a:pt x="7" y="26"/>
                    </a:lnTo>
                    <a:lnTo>
                      <a:pt x="7" y="26"/>
                    </a:lnTo>
                    <a:lnTo>
                      <a:pt x="19" y="25"/>
                    </a:lnTo>
                    <a:lnTo>
                      <a:pt x="19" y="25"/>
                    </a:lnTo>
                    <a:lnTo>
                      <a:pt x="19" y="25"/>
                    </a:lnTo>
                    <a:lnTo>
                      <a:pt x="20" y="14"/>
                    </a:lnTo>
                    <a:lnTo>
                      <a:pt x="22" y="5"/>
                    </a:lnTo>
                    <a:lnTo>
                      <a:pt x="22" y="4"/>
                    </a:lnTo>
                    <a:lnTo>
                      <a:pt x="21" y="4"/>
                    </a:lnTo>
                    <a:lnTo>
                      <a:pt x="15" y="7"/>
                    </a:lnTo>
                    <a:lnTo>
                      <a:pt x="14" y="3"/>
                    </a:lnTo>
                    <a:lnTo>
                      <a:pt x="14" y="2"/>
                    </a:lnTo>
                    <a:lnTo>
                      <a:pt x="14" y="2"/>
                    </a:lnTo>
                    <a:lnTo>
                      <a:pt x="10"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7" name="Google Shape;1357;p14"/>
              <p:cNvSpPr/>
              <p:nvPr/>
            </p:nvSpPr>
            <p:spPr>
              <a:xfrm>
                <a:off x="634" y="1272"/>
                <a:ext cx="22" cy="26"/>
              </a:xfrm>
              <a:custGeom>
                <a:rect b="b" l="l" r="r" t="t"/>
                <a:pathLst>
                  <a:path extrusionOk="0" h="26" w="22">
                    <a:moveTo>
                      <a:pt x="10" y="0"/>
                    </a:moveTo>
                    <a:lnTo>
                      <a:pt x="14" y="3"/>
                    </a:lnTo>
                    <a:lnTo>
                      <a:pt x="15" y="7"/>
                    </a:lnTo>
                    <a:lnTo>
                      <a:pt x="21" y="5"/>
                    </a:lnTo>
                    <a:lnTo>
                      <a:pt x="19" y="14"/>
                    </a:lnTo>
                    <a:lnTo>
                      <a:pt x="19" y="25"/>
                    </a:lnTo>
                    <a:lnTo>
                      <a:pt x="7" y="26"/>
                    </a:lnTo>
                    <a:lnTo>
                      <a:pt x="1" y="14"/>
                    </a:lnTo>
                    <a:lnTo>
                      <a:pt x="2" y="2"/>
                    </a:lnTo>
                    <a:lnTo>
                      <a:pt x="10" y="0"/>
                    </a:lnTo>
                    <a:moveTo>
                      <a:pt x="10" y="0"/>
                    </a:moveTo>
                    <a:lnTo>
                      <a:pt x="10" y="0"/>
                    </a:lnTo>
                    <a:lnTo>
                      <a:pt x="2" y="1"/>
                    </a:lnTo>
                    <a:lnTo>
                      <a:pt x="1" y="2"/>
                    </a:lnTo>
                    <a:lnTo>
                      <a:pt x="1" y="2"/>
                    </a:lnTo>
                    <a:lnTo>
                      <a:pt x="0" y="14"/>
                    </a:lnTo>
                    <a:lnTo>
                      <a:pt x="0" y="14"/>
                    </a:lnTo>
                    <a:lnTo>
                      <a:pt x="0" y="14"/>
                    </a:lnTo>
                    <a:lnTo>
                      <a:pt x="7" y="26"/>
                    </a:lnTo>
                    <a:lnTo>
                      <a:pt x="7" y="26"/>
                    </a:lnTo>
                    <a:lnTo>
                      <a:pt x="7" y="26"/>
                    </a:lnTo>
                    <a:lnTo>
                      <a:pt x="19" y="25"/>
                    </a:lnTo>
                    <a:lnTo>
                      <a:pt x="19" y="25"/>
                    </a:lnTo>
                    <a:lnTo>
                      <a:pt x="19" y="25"/>
                    </a:lnTo>
                    <a:lnTo>
                      <a:pt x="20" y="14"/>
                    </a:lnTo>
                    <a:lnTo>
                      <a:pt x="22" y="5"/>
                    </a:lnTo>
                    <a:lnTo>
                      <a:pt x="22" y="4"/>
                    </a:lnTo>
                    <a:lnTo>
                      <a:pt x="21" y="4"/>
                    </a:lnTo>
                    <a:lnTo>
                      <a:pt x="15" y="7"/>
                    </a:lnTo>
                    <a:lnTo>
                      <a:pt x="14" y="3"/>
                    </a:lnTo>
                    <a:lnTo>
                      <a:pt x="14" y="2"/>
                    </a:lnTo>
                    <a:lnTo>
                      <a:pt x="14" y="2"/>
                    </a:lnTo>
                    <a:lnTo>
                      <a:pt x="10"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8" name="Google Shape;1358;p14"/>
              <p:cNvSpPr/>
              <p:nvPr/>
            </p:nvSpPr>
            <p:spPr>
              <a:xfrm>
                <a:off x="629" y="1214"/>
                <a:ext cx="23" cy="38"/>
              </a:xfrm>
              <a:custGeom>
                <a:rect b="b" l="l" r="r" t="t"/>
                <a:pathLst>
                  <a:path extrusionOk="0" h="38" w="23">
                    <a:moveTo>
                      <a:pt x="2" y="18"/>
                    </a:moveTo>
                    <a:lnTo>
                      <a:pt x="0" y="0"/>
                    </a:lnTo>
                    <a:lnTo>
                      <a:pt x="4" y="0"/>
                    </a:lnTo>
                    <a:lnTo>
                      <a:pt x="15" y="14"/>
                    </a:lnTo>
                    <a:lnTo>
                      <a:pt x="23" y="35"/>
                    </a:lnTo>
                    <a:lnTo>
                      <a:pt x="20" y="38"/>
                    </a:lnTo>
                    <a:lnTo>
                      <a:pt x="2" y="1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9" name="Google Shape;1359;p14"/>
              <p:cNvSpPr/>
              <p:nvPr/>
            </p:nvSpPr>
            <p:spPr>
              <a:xfrm>
                <a:off x="628" y="1213"/>
                <a:ext cx="24" cy="39"/>
              </a:xfrm>
              <a:custGeom>
                <a:rect b="b" l="l" r="r" t="t"/>
                <a:pathLst>
                  <a:path extrusionOk="0" h="39" w="24">
                    <a:moveTo>
                      <a:pt x="5" y="1"/>
                    </a:moveTo>
                    <a:lnTo>
                      <a:pt x="16" y="15"/>
                    </a:lnTo>
                    <a:lnTo>
                      <a:pt x="24" y="36"/>
                    </a:lnTo>
                    <a:lnTo>
                      <a:pt x="21" y="39"/>
                    </a:lnTo>
                    <a:lnTo>
                      <a:pt x="3" y="19"/>
                    </a:lnTo>
                    <a:lnTo>
                      <a:pt x="1" y="1"/>
                    </a:lnTo>
                    <a:lnTo>
                      <a:pt x="5" y="1"/>
                    </a:lnTo>
                    <a:close/>
                    <a:moveTo>
                      <a:pt x="5" y="0"/>
                    </a:moveTo>
                    <a:lnTo>
                      <a:pt x="5" y="0"/>
                    </a:lnTo>
                    <a:lnTo>
                      <a:pt x="1" y="0"/>
                    </a:lnTo>
                    <a:lnTo>
                      <a:pt x="0" y="0"/>
                    </a:lnTo>
                    <a:lnTo>
                      <a:pt x="1" y="1"/>
                    </a:lnTo>
                    <a:lnTo>
                      <a:pt x="2" y="19"/>
                    </a:lnTo>
                    <a:lnTo>
                      <a:pt x="2" y="20"/>
                    </a:lnTo>
                    <a:lnTo>
                      <a:pt x="3" y="20"/>
                    </a:lnTo>
                    <a:lnTo>
                      <a:pt x="20" y="39"/>
                    </a:lnTo>
                    <a:lnTo>
                      <a:pt x="21" y="39"/>
                    </a:lnTo>
                    <a:lnTo>
                      <a:pt x="21" y="39"/>
                    </a:lnTo>
                    <a:lnTo>
                      <a:pt x="24" y="36"/>
                    </a:lnTo>
                    <a:lnTo>
                      <a:pt x="24" y="36"/>
                    </a:lnTo>
                    <a:lnTo>
                      <a:pt x="24" y="36"/>
                    </a:lnTo>
                    <a:lnTo>
                      <a:pt x="17" y="15"/>
                    </a:lnTo>
                    <a:lnTo>
                      <a:pt x="17" y="15"/>
                    </a:lnTo>
                    <a:lnTo>
                      <a:pt x="16" y="15"/>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0" name="Google Shape;1360;p14"/>
              <p:cNvSpPr/>
              <p:nvPr/>
            </p:nvSpPr>
            <p:spPr>
              <a:xfrm>
                <a:off x="628" y="1213"/>
                <a:ext cx="24" cy="39"/>
              </a:xfrm>
              <a:custGeom>
                <a:rect b="b" l="l" r="r" t="t"/>
                <a:pathLst>
                  <a:path extrusionOk="0" h="39" w="24">
                    <a:moveTo>
                      <a:pt x="5" y="1"/>
                    </a:moveTo>
                    <a:lnTo>
                      <a:pt x="16" y="15"/>
                    </a:lnTo>
                    <a:lnTo>
                      <a:pt x="24" y="36"/>
                    </a:lnTo>
                    <a:lnTo>
                      <a:pt x="21" y="39"/>
                    </a:lnTo>
                    <a:lnTo>
                      <a:pt x="3" y="19"/>
                    </a:lnTo>
                    <a:lnTo>
                      <a:pt x="1" y="1"/>
                    </a:lnTo>
                    <a:lnTo>
                      <a:pt x="5" y="1"/>
                    </a:lnTo>
                    <a:moveTo>
                      <a:pt x="5" y="0"/>
                    </a:moveTo>
                    <a:lnTo>
                      <a:pt x="5" y="0"/>
                    </a:lnTo>
                    <a:lnTo>
                      <a:pt x="1" y="0"/>
                    </a:lnTo>
                    <a:lnTo>
                      <a:pt x="0" y="0"/>
                    </a:lnTo>
                    <a:lnTo>
                      <a:pt x="1" y="1"/>
                    </a:lnTo>
                    <a:lnTo>
                      <a:pt x="2" y="19"/>
                    </a:lnTo>
                    <a:lnTo>
                      <a:pt x="2" y="20"/>
                    </a:lnTo>
                    <a:lnTo>
                      <a:pt x="3" y="20"/>
                    </a:lnTo>
                    <a:lnTo>
                      <a:pt x="20" y="39"/>
                    </a:lnTo>
                    <a:lnTo>
                      <a:pt x="21" y="39"/>
                    </a:lnTo>
                    <a:lnTo>
                      <a:pt x="21" y="39"/>
                    </a:lnTo>
                    <a:lnTo>
                      <a:pt x="24" y="36"/>
                    </a:lnTo>
                    <a:lnTo>
                      <a:pt x="24" y="36"/>
                    </a:lnTo>
                    <a:lnTo>
                      <a:pt x="24" y="36"/>
                    </a:lnTo>
                    <a:lnTo>
                      <a:pt x="17" y="15"/>
                    </a:lnTo>
                    <a:lnTo>
                      <a:pt x="17" y="15"/>
                    </a:lnTo>
                    <a:lnTo>
                      <a:pt x="16" y="15"/>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1" name="Google Shape;1361;p14"/>
              <p:cNvSpPr/>
              <p:nvPr/>
            </p:nvSpPr>
            <p:spPr>
              <a:xfrm>
                <a:off x="631" y="1242"/>
                <a:ext cx="10" cy="13"/>
              </a:xfrm>
              <a:custGeom>
                <a:rect b="b" l="l" r="r" t="t"/>
                <a:pathLst>
                  <a:path extrusionOk="0" h="13" w="10">
                    <a:moveTo>
                      <a:pt x="0" y="0"/>
                    </a:moveTo>
                    <a:lnTo>
                      <a:pt x="3" y="0"/>
                    </a:lnTo>
                    <a:lnTo>
                      <a:pt x="10" y="10"/>
                    </a:lnTo>
                    <a:lnTo>
                      <a:pt x="6" y="13"/>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2" name="Google Shape;1362;p14"/>
              <p:cNvSpPr/>
              <p:nvPr/>
            </p:nvSpPr>
            <p:spPr>
              <a:xfrm>
                <a:off x="630" y="1242"/>
                <a:ext cx="11" cy="13"/>
              </a:xfrm>
              <a:custGeom>
                <a:rect b="b" l="l" r="r" t="t"/>
                <a:pathLst>
                  <a:path extrusionOk="0" h="13" w="11">
                    <a:moveTo>
                      <a:pt x="4" y="0"/>
                    </a:moveTo>
                    <a:lnTo>
                      <a:pt x="10" y="10"/>
                    </a:lnTo>
                    <a:lnTo>
                      <a:pt x="7" y="12"/>
                    </a:lnTo>
                    <a:lnTo>
                      <a:pt x="1" y="0"/>
                    </a:lnTo>
                    <a:lnTo>
                      <a:pt x="4" y="0"/>
                    </a:lnTo>
                    <a:close/>
                    <a:moveTo>
                      <a:pt x="4" y="0"/>
                    </a:moveTo>
                    <a:lnTo>
                      <a:pt x="4" y="0"/>
                    </a:lnTo>
                    <a:lnTo>
                      <a:pt x="1" y="0"/>
                    </a:lnTo>
                    <a:lnTo>
                      <a:pt x="0" y="0"/>
                    </a:lnTo>
                    <a:lnTo>
                      <a:pt x="0" y="0"/>
                    </a:lnTo>
                    <a:lnTo>
                      <a:pt x="7" y="13"/>
                    </a:lnTo>
                    <a:lnTo>
                      <a:pt x="7" y="13"/>
                    </a:lnTo>
                    <a:lnTo>
                      <a:pt x="8" y="13"/>
                    </a:lnTo>
                    <a:lnTo>
                      <a:pt x="11" y="10"/>
                    </a:lnTo>
                    <a:lnTo>
                      <a:pt x="11" y="10"/>
                    </a:lnTo>
                    <a:lnTo>
                      <a:pt x="11" y="10"/>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3" name="Google Shape;1363;p14"/>
              <p:cNvSpPr/>
              <p:nvPr/>
            </p:nvSpPr>
            <p:spPr>
              <a:xfrm>
                <a:off x="630" y="1242"/>
                <a:ext cx="11" cy="13"/>
              </a:xfrm>
              <a:custGeom>
                <a:rect b="b" l="l" r="r" t="t"/>
                <a:pathLst>
                  <a:path extrusionOk="0" h="13" w="11">
                    <a:moveTo>
                      <a:pt x="4" y="0"/>
                    </a:moveTo>
                    <a:lnTo>
                      <a:pt x="10" y="10"/>
                    </a:lnTo>
                    <a:lnTo>
                      <a:pt x="7" y="12"/>
                    </a:lnTo>
                    <a:lnTo>
                      <a:pt x="1" y="0"/>
                    </a:lnTo>
                    <a:lnTo>
                      <a:pt x="4" y="0"/>
                    </a:lnTo>
                    <a:moveTo>
                      <a:pt x="4" y="0"/>
                    </a:moveTo>
                    <a:lnTo>
                      <a:pt x="4" y="0"/>
                    </a:lnTo>
                    <a:lnTo>
                      <a:pt x="1" y="0"/>
                    </a:lnTo>
                    <a:lnTo>
                      <a:pt x="0" y="0"/>
                    </a:lnTo>
                    <a:lnTo>
                      <a:pt x="0" y="0"/>
                    </a:lnTo>
                    <a:lnTo>
                      <a:pt x="7" y="13"/>
                    </a:lnTo>
                    <a:lnTo>
                      <a:pt x="7" y="13"/>
                    </a:lnTo>
                    <a:lnTo>
                      <a:pt x="8" y="13"/>
                    </a:lnTo>
                    <a:lnTo>
                      <a:pt x="11" y="10"/>
                    </a:lnTo>
                    <a:lnTo>
                      <a:pt x="11" y="10"/>
                    </a:lnTo>
                    <a:lnTo>
                      <a:pt x="11" y="10"/>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4" name="Google Shape;1364;p14"/>
              <p:cNvSpPr/>
              <p:nvPr/>
            </p:nvSpPr>
            <p:spPr>
              <a:xfrm>
                <a:off x="612" y="1191"/>
                <a:ext cx="6" cy="25"/>
              </a:xfrm>
              <a:custGeom>
                <a:rect b="b" l="l" r="r" t="t"/>
                <a:pathLst>
                  <a:path extrusionOk="0" h="25" w="6">
                    <a:moveTo>
                      <a:pt x="3" y="23"/>
                    </a:moveTo>
                    <a:lnTo>
                      <a:pt x="0" y="4"/>
                    </a:lnTo>
                    <a:lnTo>
                      <a:pt x="3" y="0"/>
                    </a:lnTo>
                    <a:lnTo>
                      <a:pt x="5" y="4"/>
                    </a:lnTo>
                    <a:lnTo>
                      <a:pt x="6" y="25"/>
                    </a:lnTo>
                    <a:lnTo>
                      <a:pt x="3" y="2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5" name="Google Shape;1365;p14"/>
              <p:cNvSpPr/>
              <p:nvPr/>
            </p:nvSpPr>
            <p:spPr>
              <a:xfrm>
                <a:off x="612" y="1191"/>
                <a:ext cx="6" cy="25"/>
              </a:xfrm>
              <a:custGeom>
                <a:rect b="b" l="l" r="r" t="t"/>
                <a:pathLst>
                  <a:path extrusionOk="0" h="25" w="6">
                    <a:moveTo>
                      <a:pt x="3" y="1"/>
                    </a:moveTo>
                    <a:lnTo>
                      <a:pt x="5" y="4"/>
                    </a:lnTo>
                    <a:lnTo>
                      <a:pt x="6" y="25"/>
                    </a:lnTo>
                    <a:lnTo>
                      <a:pt x="3" y="23"/>
                    </a:lnTo>
                    <a:lnTo>
                      <a:pt x="0" y="4"/>
                    </a:lnTo>
                    <a:lnTo>
                      <a:pt x="3" y="1"/>
                    </a:lnTo>
                    <a:close/>
                    <a:moveTo>
                      <a:pt x="3" y="0"/>
                    </a:moveTo>
                    <a:lnTo>
                      <a:pt x="2" y="0"/>
                    </a:lnTo>
                    <a:lnTo>
                      <a:pt x="0" y="4"/>
                    </a:lnTo>
                    <a:lnTo>
                      <a:pt x="0" y="4"/>
                    </a:lnTo>
                    <a:lnTo>
                      <a:pt x="0" y="4"/>
                    </a:lnTo>
                    <a:lnTo>
                      <a:pt x="2" y="23"/>
                    </a:lnTo>
                    <a:lnTo>
                      <a:pt x="2" y="23"/>
                    </a:lnTo>
                    <a:lnTo>
                      <a:pt x="3" y="23"/>
                    </a:lnTo>
                    <a:lnTo>
                      <a:pt x="5" y="25"/>
                    </a:lnTo>
                    <a:lnTo>
                      <a:pt x="6" y="25"/>
                    </a:lnTo>
                    <a:lnTo>
                      <a:pt x="6" y="25"/>
                    </a:lnTo>
                    <a:lnTo>
                      <a:pt x="5" y="4"/>
                    </a:lnTo>
                    <a:lnTo>
                      <a:pt x="5" y="4"/>
                    </a:lnTo>
                    <a:lnTo>
                      <a:pt x="5" y="4"/>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6" name="Google Shape;1366;p14"/>
              <p:cNvSpPr/>
              <p:nvPr/>
            </p:nvSpPr>
            <p:spPr>
              <a:xfrm>
                <a:off x="612" y="1191"/>
                <a:ext cx="6" cy="25"/>
              </a:xfrm>
              <a:custGeom>
                <a:rect b="b" l="l" r="r" t="t"/>
                <a:pathLst>
                  <a:path extrusionOk="0" h="25" w="6">
                    <a:moveTo>
                      <a:pt x="3" y="1"/>
                    </a:moveTo>
                    <a:lnTo>
                      <a:pt x="5" y="4"/>
                    </a:lnTo>
                    <a:lnTo>
                      <a:pt x="6" y="25"/>
                    </a:lnTo>
                    <a:lnTo>
                      <a:pt x="3" y="23"/>
                    </a:lnTo>
                    <a:lnTo>
                      <a:pt x="0" y="4"/>
                    </a:lnTo>
                    <a:lnTo>
                      <a:pt x="3" y="1"/>
                    </a:lnTo>
                    <a:moveTo>
                      <a:pt x="3" y="0"/>
                    </a:moveTo>
                    <a:lnTo>
                      <a:pt x="2" y="0"/>
                    </a:lnTo>
                    <a:lnTo>
                      <a:pt x="0" y="4"/>
                    </a:lnTo>
                    <a:lnTo>
                      <a:pt x="0" y="4"/>
                    </a:lnTo>
                    <a:lnTo>
                      <a:pt x="0" y="4"/>
                    </a:lnTo>
                    <a:lnTo>
                      <a:pt x="2" y="23"/>
                    </a:lnTo>
                    <a:lnTo>
                      <a:pt x="2" y="23"/>
                    </a:lnTo>
                    <a:lnTo>
                      <a:pt x="3" y="23"/>
                    </a:lnTo>
                    <a:lnTo>
                      <a:pt x="5" y="25"/>
                    </a:lnTo>
                    <a:lnTo>
                      <a:pt x="6" y="25"/>
                    </a:lnTo>
                    <a:lnTo>
                      <a:pt x="6" y="25"/>
                    </a:lnTo>
                    <a:lnTo>
                      <a:pt x="5" y="4"/>
                    </a:lnTo>
                    <a:lnTo>
                      <a:pt x="5" y="4"/>
                    </a:lnTo>
                    <a:lnTo>
                      <a:pt x="5" y="4"/>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7" name="Google Shape;1367;p14"/>
              <p:cNvSpPr/>
              <p:nvPr/>
            </p:nvSpPr>
            <p:spPr>
              <a:xfrm>
                <a:off x="597" y="1187"/>
                <a:ext cx="10" cy="23"/>
              </a:xfrm>
              <a:custGeom>
                <a:rect b="b" l="l" r="r" t="t"/>
                <a:pathLst>
                  <a:path extrusionOk="0" h="23" w="10">
                    <a:moveTo>
                      <a:pt x="0" y="10"/>
                    </a:moveTo>
                    <a:lnTo>
                      <a:pt x="5" y="0"/>
                    </a:lnTo>
                    <a:lnTo>
                      <a:pt x="9" y="9"/>
                    </a:lnTo>
                    <a:lnTo>
                      <a:pt x="10" y="21"/>
                    </a:lnTo>
                    <a:lnTo>
                      <a:pt x="5" y="23"/>
                    </a:lnTo>
                    <a:lnTo>
                      <a:pt x="0"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8" name="Google Shape;1368;p14"/>
              <p:cNvSpPr/>
              <p:nvPr/>
            </p:nvSpPr>
            <p:spPr>
              <a:xfrm>
                <a:off x="596" y="1186"/>
                <a:ext cx="11" cy="24"/>
              </a:xfrm>
              <a:custGeom>
                <a:rect b="b" l="l" r="r" t="t"/>
                <a:pathLst>
                  <a:path extrusionOk="0" h="24" w="11">
                    <a:moveTo>
                      <a:pt x="6" y="1"/>
                    </a:moveTo>
                    <a:lnTo>
                      <a:pt x="9" y="10"/>
                    </a:lnTo>
                    <a:lnTo>
                      <a:pt x="10" y="22"/>
                    </a:lnTo>
                    <a:lnTo>
                      <a:pt x="7" y="23"/>
                    </a:lnTo>
                    <a:lnTo>
                      <a:pt x="1" y="11"/>
                    </a:lnTo>
                    <a:lnTo>
                      <a:pt x="6" y="1"/>
                    </a:lnTo>
                    <a:close/>
                    <a:moveTo>
                      <a:pt x="6" y="0"/>
                    </a:moveTo>
                    <a:lnTo>
                      <a:pt x="6" y="1"/>
                    </a:lnTo>
                    <a:lnTo>
                      <a:pt x="1" y="11"/>
                    </a:lnTo>
                    <a:lnTo>
                      <a:pt x="0" y="11"/>
                    </a:lnTo>
                    <a:lnTo>
                      <a:pt x="1" y="11"/>
                    </a:lnTo>
                    <a:lnTo>
                      <a:pt x="6" y="24"/>
                    </a:lnTo>
                    <a:lnTo>
                      <a:pt x="6" y="24"/>
                    </a:lnTo>
                    <a:lnTo>
                      <a:pt x="7" y="24"/>
                    </a:lnTo>
                    <a:lnTo>
                      <a:pt x="11" y="22"/>
                    </a:lnTo>
                    <a:lnTo>
                      <a:pt x="11" y="22"/>
                    </a:lnTo>
                    <a:lnTo>
                      <a:pt x="11" y="22"/>
                    </a:lnTo>
                    <a:lnTo>
                      <a:pt x="10" y="10"/>
                    </a:lnTo>
                    <a:lnTo>
                      <a:pt x="10" y="10"/>
                    </a:lnTo>
                    <a:lnTo>
                      <a:pt x="10" y="10"/>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9" name="Google Shape;1369;p14"/>
              <p:cNvSpPr/>
              <p:nvPr/>
            </p:nvSpPr>
            <p:spPr>
              <a:xfrm>
                <a:off x="596" y="1186"/>
                <a:ext cx="11" cy="24"/>
              </a:xfrm>
              <a:custGeom>
                <a:rect b="b" l="l" r="r" t="t"/>
                <a:pathLst>
                  <a:path extrusionOk="0" h="24" w="11">
                    <a:moveTo>
                      <a:pt x="6" y="1"/>
                    </a:moveTo>
                    <a:lnTo>
                      <a:pt x="9" y="10"/>
                    </a:lnTo>
                    <a:lnTo>
                      <a:pt x="10" y="22"/>
                    </a:lnTo>
                    <a:lnTo>
                      <a:pt x="7" y="23"/>
                    </a:lnTo>
                    <a:lnTo>
                      <a:pt x="1" y="11"/>
                    </a:lnTo>
                    <a:lnTo>
                      <a:pt x="6" y="1"/>
                    </a:lnTo>
                    <a:moveTo>
                      <a:pt x="6" y="0"/>
                    </a:moveTo>
                    <a:lnTo>
                      <a:pt x="6" y="1"/>
                    </a:lnTo>
                    <a:lnTo>
                      <a:pt x="1" y="11"/>
                    </a:lnTo>
                    <a:lnTo>
                      <a:pt x="0" y="11"/>
                    </a:lnTo>
                    <a:lnTo>
                      <a:pt x="1" y="11"/>
                    </a:lnTo>
                    <a:lnTo>
                      <a:pt x="6" y="24"/>
                    </a:lnTo>
                    <a:lnTo>
                      <a:pt x="6" y="24"/>
                    </a:lnTo>
                    <a:lnTo>
                      <a:pt x="7" y="24"/>
                    </a:lnTo>
                    <a:lnTo>
                      <a:pt x="11" y="22"/>
                    </a:lnTo>
                    <a:lnTo>
                      <a:pt x="11" y="22"/>
                    </a:lnTo>
                    <a:lnTo>
                      <a:pt x="11" y="22"/>
                    </a:lnTo>
                    <a:lnTo>
                      <a:pt x="10" y="10"/>
                    </a:lnTo>
                    <a:lnTo>
                      <a:pt x="10" y="10"/>
                    </a:lnTo>
                    <a:lnTo>
                      <a:pt x="10" y="10"/>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0" name="Google Shape;1370;p14"/>
              <p:cNvSpPr/>
              <p:nvPr/>
            </p:nvSpPr>
            <p:spPr>
              <a:xfrm>
                <a:off x="608" y="1153"/>
                <a:ext cx="10" cy="32"/>
              </a:xfrm>
              <a:custGeom>
                <a:rect b="b" l="l" r="r" t="t"/>
                <a:pathLst>
                  <a:path extrusionOk="0" h="32" w="10">
                    <a:moveTo>
                      <a:pt x="0" y="31"/>
                    </a:moveTo>
                    <a:lnTo>
                      <a:pt x="0" y="5"/>
                    </a:lnTo>
                    <a:lnTo>
                      <a:pt x="1" y="0"/>
                    </a:lnTo>
                    <a:lnTo>
                      <a:pt x="9" y="9"/>
                    </a:lnTo>
                    <a:lnTo>
                      <a:pt x="10" y="28"/>
                    </a:lnTo>
                    <a:lnTo>
                      <a:pt x="5" y="32"/>
                    </a:lnTo>
                    <a:lnTo>
                      <a:pt x="0" y="3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1" name="Google Shape;1371;p14"/>
              <p:cNvSpPr/>
              <p:nvPr/>
            </p:nvSpPr>
            <p:spPr>
              <a:xfrm>
                <a:off x="608" y="1153"/>
                <a:ext cx="10" cy="32"/>
              </a:xfrm>
              <a:custGeom>
                <a:rect b="b" l="l" r="r" t="t"/>
                <a:pathLst>
                  <a:path extrusionOk="0" h="32" w="10">
                    <a:moveTo>
                      <a:pt x="1" y="1"/>
                    </a:moveTo>
                    <a:lnTo>
                      <a:pt x="9" y="9"/>
                    </a:lnTo>
                    <a:lnTo>
                      <a:pt x="10" y="28"/>
                    </a:lnTo>
                    <a:lnTo>
                      <a:pt x="5" y="32"/>
                    </a:lnTo>
                    <a:lnTo>
                      <a:pt x="0" y="31"/>
                    </a:lnTo>
                    <a:lnTo>
                      <a:pt x="0" y="5"/>
                    </a:lnTo>
                    <a:lnTo>
                      <a:pt x="1" y="1"/>
                    </a:lnTo>
                    <a:close/>
                    <a:moveTo>
                      <a:pt x="1" y="0"/>
                    </a:moveTo>
                    <a:lnTo>
                      <a:pt x="1" y="1"/>
                    </a:lnTo>
                    <a:lnTo>
                      <a:pt x="0" y="5"/>
                    </a:lnTo>
                    <a:lnTo>
                      <a:pt x="0" y="5"/>
                    </a:lnTo>
                    <a:lnTo>
                      <a:pt x="0" y="5"/>
                    </a:lnTo>
                    <a:lnTo>
                      <a:pt x="0" y="31"/>
                    </a:lnTo>
                    <a:lnTo>
                      <a:pt x="0" y="31"/>
                    </a:lnTo>
                    <a:lnTo>
                      <a:pt x="0" y="31"/>
                    </a:lnTo>
                    <a:lnTo>
                      <a:pt x="5" y="32"/>
                    </a:lnTo>
                    <a:lnTo>
                      <a:pt x="5" y="32"/>
                    </a:lnTo>
                    <a:lnTo>
                      <a:pt x="5" y="32"/>
                    </a:lnTo>
                    <a:lnTo>
                      <a:pt x="10" y="28"/>
                    </a:lnTo>
                    <a:lnTo>
                      <a:pt x="10" y="28"/>
                    </a:lnTo>
                    <a:lnTo>
                      <a:pt x="10" y="28"/>
                    </a:lnTo>
                    <a:lnTo>
                      <a:pt x="9" y="9"/>
                    </a:lnTo>
                    <a:lnTo>
                      <a:pt x="9" y="9"/>
                    </a:lnTo>
                    <a:lnTo>
                      <a:pt x="9" y="9"/>
                    </a:lnTo>
                    <a:lnTo>
                      <a:pt x="1" y="0"/>
                    </a:lnTo>
                    <a:lnTo>
                      <a:pt x="1" y="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2" name="Google Shape;1372;p14"/>
              <p:cNvSpPr/>
              <p:nvPr/>
            </p:nvSpPr>
            <p:spPr>
              <a:xfrm>
                <a:off x="608" y="1153"/>
                <a:ext cx="10" cy="32"/>
              </a:xfrm>
              <a:custGeom>
                <a:rect b="b" l="l" r="r" t="t"/>
                <a:pathLst>
                  <a:path extrusionOk="0" h="32" w="10">
                    <a:moveTo>
                      <a:pt x="1" y="1"/>
                    </a:moveTo>
                    <a:lnTo>
                      <a:pt x="9" y="9"/>
                    </a:lnTo>
                    <a:lnTo>
                      <a:pt x="10" y="28"/>
                    </a:lnTo>
                    <a:lnTo>
                      <a:pt x="5" y="32"/>
                    </a:lnTo>
                    <a:lnTo>
                      <a:pt x="0" y="31"/>
                    </a:lnTo>
                    <a:lnTo>
                      <a:pt x="0" y="5"/>
                    </a:lnTo>
                    <a:lnTo>
                      <a:pt x="1" y="1"/>
                    </a:lnTo>
                    <a:moveTo>
                      <a:pt x="1" y="0"/>
                    </a:moveTo>
                    <a:lnTo>
                      <a:pt x="1" y="1"/>
                    </a:lnTo>
                    <a:lnTo>
                      <a:pt x="0" y="5"/>
                    </a:lnTo>
                    <a:lnTo>
                      <a:pt x="0" y="5"/>
                    </a:lnTo>
                    <a:lnTo>
                      <a:pt x="0" y="5"/>
                    </a:lnTo>
                    <a:lnTo>
                      <a:pt x="0" y="31"/>
                    </a:lnTo>
                    <a:lnTo>
                      <a:pt x="0" y="31"/>
                    </a:lnTo>
                    <a:lnTo>
                      <a:pt x="0" y="31"/>
                    </a:lnTo>
                    <a:lnTo>
                      <a:pt x="5" y="32"/>
                    </a:lnTo>
                    <a:lnTo>
                      <a:pt x="5" y="32"/>
                    </a:lnTo>
                    <a:lnTo>
                      <a:pt x="5" y="32"/>
                    </a:lnTo>
                    <a:lnTo>
                      <a:pt x="10" y="28"/>
                    </a:lnTo>
                    <a:lnTo>
                      <a:pt x="10" y="28"/>
                    </a:lnTo>
                    <a:lnTo>
                      <a:pt x="10" y="28"/>
                    </a:lnTo>
                    <a:lnTo>
                      <a:pt x="9" y="9"/>
                    </a:lnTo>
                    <a:lnTo>
                      <a:pt x="9" y="9"/>
                    </a:lnTo>
                    <a:lnTo>
                      <a:pt x="9" y="9"/>
                    </a:lnTo>
                    <a:lnTo>
                      <a:pt x="1" y="0"/>
                    </a:lnTo>
                    <a:lnTo>
                      <a:pt x="1" y="0"/>
                    </a:lnTo>
                    <a:lnTo>
                      <a:pt x="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3" name="Google Shape;1373;p14"/>
              <p:cNvSpPr/>
              <p:nvPr/>
            </p:nvSpPr>
            <p:spPr>
              <a:xfrm>
                <a:off x="572" y="1149"/>
                <a:ext cx="30" cy="27"/>
              </a:xfrm>
              <a:custGeom>
                <a:rect b="b" l="l" r="r" t="t"/>
                <a:pathLst>
                  <a:path extrusionOk="0" h="27" w="30">
                    <a:moveTo>
                      <a:pt x="13" y="26"/>
                    </a:moveTo>
                    <a:lnTo>
                      <a:pt x="7" y="19"/>
                    </a:lnTo>
                    <a:lnTo>
                      <a:pt x="0" y="10"/>
                    </a:lnTo>
                    <a:lnTo>
                      <a:pt x="0" y="4"/>
                    </a:lnTo>
                    <a:lnTo>
                      <a:pt x="15" y="0"/>
                    </a:lnTo>
                    <a:lnTo>
                      <a:pt x="22" y="4"/>
                    </a:lnTo>
                    <a:lnTo>
                      <a:pt x="30" y="6"/>
                    </a:lnTo>
                    <a:lnTo>
                      <a:pt x="30" y="10"/>
                    </a:lnTo>
                    <a:lnTo>
                      <a:pt x="22" y="8"/>
                    </a:lnTo>
                    <a:lnTo>
                      <a:pt x="22" y="12"/>
                    </a:lnTo>
                    <a:lnTo>
                      <a:pt x="29" y="19"/>
                    </a:lnTo>
                    <a:lnTo>
                      <a:pt x="25" y="22"/>
                    </a:lnTo>
                    <a:lnTo>
                      <a:pt x="16" y="14"/>
                    </a:lnTo>
                    <a:lnTo>
                      <a:pt x="15" y="16"/>
                    </a:lnTo>
                    <a:lnTo>
                      <a:pt x="18" y="27"/>
                    </a:lnTo>
                    <a:lnTo>
                      <a:pt x="13" y="2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4" name="Google Shape;1374;p14"/>
              <p:cNvSpPr/>
              <p:nvPr/>
            </p:nvSpPr>
            <p:spPr>
              <a:xfrm>
                <a:off x="572" y="1149"/>
                <a:ext cx="30" cy="27"/>
              </a:xfrm>
              <a:custGeom>
                <a:rect b="b" l="l" r="r" t="t"/>
                <a:pathLst>
                  <a:path extrusionOk="0" h="27" w="30">
                    <a:moveTo>
                      <a:pt x="15" y="0"/>
                    </a:moveTo>
                    <a:lnTo>
                      <a:pt x="22" y="4"/>
                    </a:lnTo>
                    <a:lnTo>
                      <a:pt x="30" y="6"/>
                    </a:lnTo>
                    <a:lnTo>
                      <a:pt x="30" y="10"/>
                    </a:lnTo>
                    <a:lnTo>
                      <a:pt x="22" y="8"/>
                    </a:lnTo>
                    <a:lnTo>
                      <a:pt x="22" y="12"/>
                    </a:lnTo>
                    <a:lnTo>
                      <a:pt x="29" y="19"/>
                    </a:lnTo>
                    <a:lnTo>
                      <a:pt x="25" y="21"/>
                    </a:lnTo>
                    <a:lnTo>
                      <a:pt x="16" y="13"/>
                    </a:lnTo>
                    <a:lnTo>
                      <a:pt x="15" y="16"/>
                    </a:lnTo>
                    <a:lnTo>
                      <a:pt x="17" y="27"/>
                    </a:lnTo>
                    <a:lnTo>
                      <a:pt x="13" y="26"/>
                    </a:lnTo>
                    <a:lnTo>
                      <a:pt x="7" y="19"/>
                    </a:lnTo>
                    <a:lnTo>
                      <a:pt x="0" y="10"/>
                    </a:lnTo>
                    <a:lnTo>
                      <a:pt x="0" y="5"/>
                    </a:lnTo>
                    <a:lnTo>
                      <a:pt x="15" y="0"/>
                    </a:lnTo>
                    <a:close/>
                    <a:moveTo>
                      <a:pt x="15" y="0"/>
                    </a:moveTo>
                    <a:lnTo>
                      <a:pt x="15" y="0"/>
                    </a:lnTo>
                    <a:lnTo>
                      <a:pt x="0" y="4"/>
                    </a:lnTo>
                    <a:lnTo>
                      <a:pt x="0" y="4"/>
                    </a:lnTo>
                    <a:lnTo>
                      <a:pt x="0" y="5"/>
                    </a:lnTo>
                    <a:lnTo>
                      <a:pt x="0" y="10"/>
                    </a:lnTo>
                    <a:lnTo>
                      <a:pt x="0" y="10"/>
                    </a:lnTo>
                    <a:lnTo>
                      <a:pt x="0" y="10"/>
                    </a:lnTo>
                    <a:lnTo>
                      <a:pt x="7" y="19"/>
                    </a:lnTo>
                    <a:lnTo>
                      <a:pt x="12" y="26"/>
                    </a:lnTo>
                    <a:lnTo>
                      <a:pt x="12" y="26"/>
                    </a:lnTo>
                    <a:lnTo>
                      <a:pt x="13" y="26"/>
                    </a:lnTo>
                    <a:lnTo>
                      <a:pt x="17" y="27"/>
                    </a:lnTo>
                    <a:lnTo>
                      <a:pt x="18" y="27"/>
                    </a:lnTo>
                    <a:lnTo>
                      <a:pt x="18" y="27"/>
                    </a:lnTo>
                    <a:lnTo>
                      <a:pt x="15" y="16"/>
                    </a:lnTo>
                    <a:lnTo>
                      <a:pt x="16" y="14"/>
                    </a:lnTo>
                    <a:lnTo>
                      <a:pt x="25" y="22"/>
                    </a:lnTo>
                    <a:lnTo>
                      <a:pt x="25" y="22"/>
                    </a:lnTo>
                    <a:lnTo>
                      <a:pt x="25" y="22"/>
                    </a:lnTo>
                    <a:lnTo>
                      <a:pt x="29" y="19"/>
                    </a:lnTo>
                    <a:lnTo>
                      <a:pt x="29" y="19"/>
                    </a:lnTo>
                    <a:lnTo>
                      <a:pt x="29" y="19"/>
                    </a:lnTo>
                    <a:lnTo>
                      <a:pt x="22" y="11"/>
                    </a:lnTo>
                    <a:lnTo>
                      <a:pt x="22" y="9"/>
                    </a:lnTo>
                    <a:lnTo>
                      <a:pt x="30" y="10"/>
                    </a:lnTo>
                    <a:lnTo>
                      <a:pt x="30" y="11"/>
                    </a:lnTo>
                    <a:lnTo>
                      <a:pt x="30" y="10"/>
                    </a:lnTo>
                    <a:lnTo>
                      <a:pt x="30" y="6"/>
                    </a:lnTo>
                    <a:lnTo>
                      <a:pt x="30" y="6"/>
                    </a:lnTo>
                    <a:lnTo>
                      <a:pt x="30" y="6"/>
                    </a:lnTo>
                    <a:lnTo>
                      <a:pt x="22" y="3"/>
                    </a:lnTo>
                    <a:lnTo>
                      <a:pt x="15" y="0"/>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5" name="Google Shape;1375;p14"/>
              <p:cNvSpPr/>
              <p:nvPr/>
            </p:nvSpPr>
            <p:spPr>
              <a:xfrm>
                <a:off x="572" y="1149"/>
                <a:ext cx="30" cy="27"/>
              </a:xfrm>
              <a:custGeom>
                <a:rect b="b" l="l" r="r" t="t"/>
                <a:pathLst>
                  <a:path extrusionOk="0" h="27" w="30">
                    <a:moveTo>
                      <a:pt x="15" y="0"/>
                    </a:moveTo>
                    <a:lnTo>
                      <a:pt x="22" y="4"/>
                    </a:lnTo>
                    <a:lnTo>
                      <a:pt x="30" y="6"/>
                    </a:lnTo>
                    <a:lnTo>
                      <a:pt x="30" y="10"/>
                    </a:lnTo>
                    <a:lnTo>
                      <a:pt x="22" y="8"/>
                    </a:lnTo>
                    <a:lnTo>
                      <a:pt x="22" y="12"/>
                    </a:lnTo>
                    <a:lnTo>
                      <a:pt x="29" y="19"/>
                    </a:lnTo>
                    <a:lnTo>
                      <a:pt x="25" y="21"/>
                    </a:lnTo>
                    <a:lnTo>
                      <a:pt x="16" y="13"/>
                    </a:lnTo>
                    <a:lnTo>
                      <a:pt x="15" y="16"/>
                    </a:lnTo>
                    <a:lnTo>
                      <a:pt x="17" y="27"/>
                    </a:lnTo>
                    <a:lnTo>
                      <a:pt x="13" y="26"/>
                    </a:lnTo>
                    <a:lnTo>
                      <a:pt x="7" y="19"/>
                    </a:lnTo>
                    <a:lnTo>
                      <a:pt x="0" y="10"/>
                    </a:lnTo>
                    <a:lnTo>
                      <a:pt x="0" y="5"/>
                    </a:lnTo>
                    <a:lnTo>
                      <a:pt x="15" y="0"/>
                    </a:lnTo>
                    <a:moveTo>
                      <a:pt x="15" y="0"/>
                    </a:moveTo>
                    <a:lnTo>
                      <a:pt x="15" y="0"/>
                    </a:lnTo>
                    <a:lnTo>
                      <a:pt x="0" y="4"/>
                    </a:lnTo>
                    <a:lnTo>
                      <a:pt x="0" y="4"/>
                    </a:lnTo>
                    <a:lnTo>
                      <a:pt x="0" y="5"/>
                    </a:lnTo>
                    <a:lnTo>
                      <a:pt x="0" y="10"/>
                    </a:lnTo>
                    <a:lnTo>
                      <a:pt x="0" y="10"/>
                    </a:lnTo>
                    <a:lnTo>
                      <a:pt x="0" y="10"/>
                    </a:lnTo>
                    <a:lnTo>
                      <a:pt x="7" y="19"/>
                    </a:lnTo>
                    <a:lnTo>
                      <a:pt x="12" y="26"/>
                    </a:lnTo>
                    <a:lnTo>
                      <a:pt x="12" y="26"/>
                    </a:lnTo>
                    <a:lnTo>
                      <a:pt x="13" y="26"/>
                    </a:lnTo>
                    <a:lnTo>
                      <a:pt x="17" y="27"/>
                    </a:lnTo>
                    <a:lnTo>
                      <a:pt x="18" y="27"/>
                    </a:lnTo>
                    <a:lnTo>
                      <a:pt x="18" y="27"/>
                    </a:lnTo>
                    <a:lnTo>
                      <a:pt x="15" y="16"/>
                    </a:lnTo>
                    <a:lnTo>
                      <a:pt x="16" y="14"/>
                    </a:lnTo>
                    <a:lnTo>
                      <a:pt x="25" y="22"/>
                    </a:lnTo>
                    <a:lnTo>
                      <a:pt x="25" y="22"/>
                    </a:lnTo>
                    <a:lnTo>
                      <a:pt x="25" y="22"/>
                    </a:lnTo>
                    <a:lnTo>
                      <a:pt x="29" y="19"/>
                    </a:lnTo>
                    <a:lnTo>
                      <a:pt x="29" y="19"/>
                    </a:lnTo>
                    <a:lnTo>
                      <a:pt x="29" y="19"/>
                    </a:lnTo>
                    <a:lnTo>
                      <a:pt x="22" y="11"/>
                    </a:lnTo>
                    <a:lnTo>
                      <a:pt x="22" y="9"/>
                    </a:lnTo>
                    <a:lnTo>
                      <a:pt x="30" y="10"/>
                    </a:lnTo>
                    <a:lnTo>
                      <a:pt x="30" y="11"/>
                    </a:lnTo>
                    <a:lnTo>
                      <a:pt x="30" y="10"/>
                    </a:lnTo>
                    <a:lnTo>
                      <a:pt x="30" y="6"/>
                    </a:lnTo>
                    <a:lnTo>
                      <a:pt x="30" y="6"/>
                    </a:lnTo>
                    <a:lnTo>
                      <a:pt x="30" y="6"/>
                    </a:lnTo>
                    <a:lnTo>
                      <a:pt x="22" y="3"/>
                    </a:lnTo>
                    <a:lnTo>
                      <a:pt x="15" y="0"/>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6" name="Google Shape;1376;p14"/>
              <p:cNvSpPr/>
              <p:nvPr/>
            </p:nvSpPr>
            <p:spPr>
              <a:xfrm>
                <a:off x="619" y="1188"/>
                <a:ext cx="18" cy="15"/>
              </a:xfrm>
              <a:custGeom>
                <a:rect b="b" l="l" r="r" t="t"/>
                <a:pathLst>
                  <a:path extrusionOk="0" h="15" w="18">
                    <a:moveTo>
                      <a:pt x="0" y="4"/>
                    </a:moveTo>
                    <a:lnTo>
                      <a:pt x="3" y="0"/>
                    </a:lnTo>
                    <a:lnTo>
                      <a:pt x="12" y="3"/>
                    </a:lnTo>
                    <a:lnTo>
                      <a:pt x="18" y="9"/>
                    </a:lnTo>
                    <a:lnTo>
                      <a:pt x="17" y="11"/>
                    </a:lnTo>
                    <a:lnTo>
                      <a:pt x="10" y="9"/>
                    </a:lnTo>
                    <a:lnTo>
                      <a:pt x="12" y="13"/>
                    </a:lnTo>
                    <a:lnTo>
                      <a:pt x="5" y="15"/>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7" name="Google Shape;1377;p14"/>
              <p:cNvSpPr/>
              <p:nvPr/>
            </p:nvSpPr>
            <p:spPr>
              <a:xfrm>
                <a:off x="619" y="1188"/>
                <a:ext cx="18" cy="15"/>
              </a:xfrm>
              <a:custGeom>
                <a:rect b="b" l="l" r="r" t="t"/>
                <a:pathLst>
                  <a:path extrusionOk="0" h="15" w="18">
                    <a:moveTo>
                      <a:pt x="3" y="0"/>
                    </a:moveTo>
                    <a:lnTo>
                      <a:pt x="12" y="4"/>
                    </a:lnTo>
                    <a:lnTo>
                      <a:pt x="18" y="9"/>
                    </a:lnTo>
                    <a:lnTo>
                      <a:pt x="17" y="11"/>
                    </a:lnTo>
                    <a:lnTo>
                      <a:pt x="10" y="8"/>
                    </a:lnTo>
                    <a:lnTo>
                      <a:pt x="12" y="13"/>
                    </a:lnTo>
                    <a:lnTo>
                      <a:pt x="5" y="14"/>
                    </a:lnTo>
                    <a:lnTo>
                      <a:pt x="1" y="4"/>
                    </a:lnTo>
                    <a:lnTo>
                      <a:pt x="3" y="0"/>
                    </a:lnTo>
                    <a:close/>
                    <a:moveTo>
                      <a:pt x="3" y="0"/>
                    </a:moveTo>
                    <a:lnTo>
                      <a:pt x="3" y="0"/>
                    </a:lnTo>
                    <a:lnTo>
                      <a:pt x="0" y="3"/>
                    </a:lnTo>
                    <a:lnTo>
                      <a:pt x="0" y="4"/>
                    </a:lnTo>
                    <a:lnTo>
                      <a:pt x="0" y="4"/>
                    </a:lnTo>
                    <a:lnTo>
                      <a:pt x="5" y="15"/>
                    </a:lnTo>
                    <a:lnTo>
                      <a:pt x="5" y="15"/>
                    </a:lnTo>
                    <a:lnTo>
                      <a:pt x="5" y="15"/>
                    </a:lnTo>
                    <a:lnTo>
                      <a:pt x="12" y="13"/>
                    </a:lnTo>
                    <a:lnTo>
                      <a:pt x="12" y="13"/>
                    </a:lnTo>
                    <a:lnTo>
                      <a:pt x="12" y="12"/>
                    </a:lnTo>
                    <a:lnTo>
                      <a:pt x="11" y="9"/>
                    </a:lnTo>
                    <a:lnTo>
                      <a:pt x="16" y="11"/>
                    </a:lnTo>
                    <a:lnTo>
                      <a:pt x="17" y="11"/>
                    </a:lnTo>
                    <a:lnTo>
                      <a:pt x="17" y="11"/>
                    </a:lnTo>
                    <a:lnTo>
                      <a:pt x="18" y="9"/>
                    </a:lnTo>
                    <a:lnTo>
                      <a:pt x="18" y="9"/>
                    </a:lnTo>
                    <a:lnTo>
                      <a:pt x="18" y="9"/>
                    </a:lnTo>
                    <a:lnTo>
                      <a:pt x="12" y="3"/>
                    </a:lnTo>
                    <a:lnTo>
                      <a:pt x="12" y="3"/>
                    </a:lnTo>
                    <a:lnTo>
                      <a:pt x="12" y="3"/>
                    </a:lnTo>
                    <a:lnTo>
                      <a:pt x="4"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8" name="Google Shape;1378;p14"/>
              <p:cNvSpPr/>
              <p:nvPr/>
            </p:nvSpPr>
            <p:spPr>
              <a:xfrm>
                <a:off x="619" y="1188"/>
                <a:ext cx="18" cy="15"/>
              </a:xfrm>
              <a:custGeom>
                <a:rect b="b" l="l" r="r" t="t"/>
                <a:pathLst>
                  <a:path extrusionOk="0" h="15" w="18">
                    <a:moveTo>
                      <a:pt x="3" y="0"/>
                    </a:moveTo>
                    <a:lnTo>
                      <a:pt x="12" y="4"/>
                    </a:lnTo>
                    <a:lnTo>
                      <a:pt x="18" y="9"/>
                    </a:lnTo>
                    <a:lnTo>
                      <a:pt x="17" y="11"/>
                    </a:lnTo>
                    <a:lnTo>
                      <a:pt x="10" y="8"/>
                    </a:lnTo>
                    <a:lnTo>
                      <a:pt x="12" y="13"/>
                    </a:lnTo>
                    <a:lnTo>
                      <a:pt x="5" y="14"/>
                    </a:lnTo>
                    <a:lnTo>
                      <a:pt x="1" y="4"/>
                    </a:lnTo>
                    <a:lnTo>
                      <a:pt x="3" y="0"/>
                    </a:lnTo>
                    <a:moveTo>
                      <a:pt x="3" y="0"/>
                    </a:moveTo>
                    <a:lnTo>
                      <a:pt x="3" y="0"/>
                    </a:lnTo>
                    <a:lnTo>
                      <a:pt x="0" y="3"/>
                    </a:lnTo>
                    <a:lnTo>
                      <a:pt x="0" y="4"/>
                    </a:lnTo>
                    <a:lnTo>
                      <a:pt x="0" y="4"/>
                    </a:lnTo>
                    <a:lnTo>
                      <a:pt x="5" y="15"/>
                    </a:lnTo>
                    <a:lnTo>
                      <a:pt x="5" y="15"/>
                    </a:lnTo>
                    <a:lnTo>
                      <a:pt x="5" y="15"/>
                    </a:lnTo>
                    <a:lnTo>
                      <a:pt x="12" y="13"/>
                    </a:lnTo>
                    <a:lnTo>
                      <a:pt x="12" y="13"/>
                    </a:lnTo>
                    <a:lnTo>
                      <a:pt x="12" y="12"/>
                    </a:lnTo>
                    <a:lnTo>
                      <a:pt x="11" y="9"/>
                    </a:lnTo>
                    <a:lnTo>
                      <a:pt x="16" y="11"/>
                    </a:lnTo>
                    <a:lnTo>
                      <a:pt x="17" y="11"/>
                    </a:lnTo>
                    <a:lnTo>
                      <a:pt x="17" y="11"/>
                    </a:lnTo>
                    <a:lnTo>
                      <a:pt x="18" y="9"/>
                    </a:lnTo>
                    <a:lnTo>
                      <a:pt x="18" y="9"/>
                    </a:lnTo>
                    <a:lnTo>
                      <a:pt x="18" y="9"/>
                    </a:lnTo>
                    <a:lnTo>
                      <a:pt x="12" y="3"/>
                    </a:lnTo>
                    <a:lnTo>
                      <a:pt x="12" y="3"/>
                    </a:lnTo>
                    <a:lnTo>
                      <a:pt x="12" y="3"/>
                    </a:lnTo>
                    <a:lnTo>
                      <a:pt x="4"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9" name="Google Shape;1379;p14"/>
              <p:cNvSpPr/>
              <p:nvPr/>
            </p:nvSpPr>
            <p:spPr>
              <a:xfrm>
                <a:off x="647" y="1300"/>
                <a:ext cx="11" cy="4"/>
              </a:xfrm>
              <a:custGeom>
                <a:rect b="b" l="l" r="r" t="t"/>
                <a:pathLst>
                  <a:path extrusionOk="0" h="4" w="11">
                    <a:moveTo>
                      <a:pt x="0" y="2"/>
                    </a:moveTo>
                    <a:lnTo>
                      <a:pt x="5" y="0"/>
                    </a:lnTo>
                    <a:lnTo>
                      <a:pt x="11" y="1"/>
                    </a:lnTo>
                    <a:lnTo>
                      <a:pt x="11" y="4"/>
                    </a:lnTo>
                    <a:lnTo>
                      <a:pt x="4" y="4"/>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0" name="Google Shape;1380;p14"/>
              <p:cNvSpPr/>
              <p:nvPr/>
            </p:nvSpPr>
            <p:spPr>
              <a:xfrm>
                <a:off x="647" y="1300"/>
                <a:ext cx="11" cy="4"/>
              </a:xfrm>
              <a:custGeom>
                <a:rect b="b" l="l" r="r" t="t"/>
                <a:pathLst>
                  <a:path extrusionOk="0" h="4" w="11">
                    <a:moveTo>
                      <a:pt x="5" y="0"/>
                    </a:moveTo>
                    <a:lnTo>
                      <a:pt x="11" y="1"/>
                    </a:lnTo>
                    <a:lnTo>
                      <a:pt x="11" y="3"/>
                    </a:lnTo>
                    <a:lnTo>
                      <a:pt x="4" y="4"/>
                    </a:lnTo>
                    <a:lnTo>
                      <a:pt x="1" y="2"/>
                    </a:lnTo>
                    <a:lnTo>
                      <a:pt x="5" y="0"/>
                    </a:lnTo>
                    <a:close/>
                    <a:moveTo>
                      <a:pt x="5" y="0"/>
                    </a:moveTo>
                    <a:lnTo>
                      <a:pt x="5" y="0"/>
                    </a:lnTo>
                    <a:lnTo>
                      <a:pt x="0" y="2"/>
                    </a:lnTo>
                    <a:lnTo>
                      <a:pt x="0" y="2"/>
                    </a:lnTo>
                    <a:lnTo>
                      <a:pt x="0" y="2"/>
                    </a:lnTo>
                    <a:lnTo>
                      <a:pt x="4" y="4"/>
                    </a:lnTo>
                    <a:lnTo>
                      <a:pt x="4" y="4"/>
                    </a:lnTo>
                    <a:lnTo>
                      <a:pt x="4" y="4"/>
                    </a:lnTo>
                    <a:lnTo>
                      <a:pt x="11" y="4"/>
                    </a:lnTo>
                    <a:lnTo>
                      <a:pt x="11" y="4"/>
                    </a:lnTo>
                    <a:lnTo>
                      <a:pt x="11" y="3"/>
                    </a:lnTo>
                    <a:lnTo>
                      <a:pt x="11" y="1"/>
                    </a:lnTo>
                    <a:lnTo>
                      <a:pt x="11" y="1"/>
                    </a:lnTo>
                    <a:lnTo>
                      <a:pt x="11" y="0"/>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1" name="Google Shape;1381;p14"/>
              <p:cNvSpPr/>
              <p:nvPr/>
            </p:nvSpPr>
            <p:spPr>
              <a:xfrm>
                <a:off x="647" y="1300"/>
                <a:ext cx="11" cy="4"/>
              </a:xfrm>
              <a:custGeom>
                <a:rect b="b" l="l" r="r" t="t"/>
                <a:pathLst>
                  <a:path extrusionOk="0" h="4" w="11">
                    <a:moveTo>
                      <a:pt x="5" y="0"/>
                    </a:moveTo>
                    <a:lnTo>
                      <a:pt x="11" y="1"/>
                    </a:lnTo>
                    <a:lnTo>
                      <a:pt x="11" y="3"/>
                    </a:lnTo>
                    <a:lnTo>
                      <a:pt x="4" y="4"/>
                    </a:lnTo>
                    <a:lnTo>
                      <a:pt x="1" y="2"/>
                    </a:lnTo>
                    <a:lnTo>
                      <a:pt x="5" y="0"/>
                    </a:lnTo>
                    <a:moveTo>
                      <a:pt x="5" y="0"/>
                    </a:moveTo>
                    <a:lnTo>
                      <a:pt x="5" y="0"/>
                    </a:lnTo>
                    <a:lnTo>
                      <a:pt x="0" y="2"/>
                    </a:lnTo>
                    <a:lnTo>
                      <a:pt x="0" y="2"/>
                    </a:lnTo>
                    <a:lnTo>
                      <a:pt x="0" y="2"/>
                    </a:lnTo>
                    <a:lnTo>
                      <a:pt x="4" y="4"/>
                    </a:lnTo>
                    <a:lnTo>
                      <a:pt x="4" y="4"/>
                    </a:lnTo>
                    <a:lnTo>
                      <a:pt x="4" y="4"/>
                    </a:lnTo>
                    <a:lnTo>
                      <a:pt x="11" y="4"/>
                    </a:lnTo>
                    <a:lnTo>
                      <a:pt x="11" y="4"/>
                    </a:lnTo>
                    <a:lnTo>
                      <a:pt x="11" y="3"/>
                    </a:lnTo>
                    <a:lnTo>
                      <a:pt x="11" y="1"/>
                    </a:lnTo>
                    <a:lnTo>
                      <a:pt x="11" y="1"/>
                    </a:lnTo>
                    <a:lnTo>
                      <a:pt x="11" y="0"/>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2" name="Google Shape;1382;p14"/>
              <p:cNvSpPr/>
              <p:nvPr/>
            </p:nvSpPr>
            <p:spPr>
              <a:xfrm>
                <a:off x="651" y="1309"/>
                <a:ext cx="11" cy="5"/>
              </a:xfrm>
              <a:custGeom>
                <a:rect b="b" l="l" r="r" t="t"/>
                <a:pathLst>
                  <a:path extrusionOk="0" h="5" w="11">
                    <a:moveTo>
                      <a:pt x="0" y="3"/>
                    </a:moveTo>
                    <a:lnTo>
                      <a:pt x="3" y="1"/>
                    </a:lnTo>
                    <a:lnTo>
                      <a:pt x="11" y="0"/>
                    </a:lnTo>
                    <a:lnTo>
                      <a:pt x="11" y="4"/>
                    </a:lnTo>
                    <a:lnTo>
                      <a:pt x="3" y="5"/>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3" name="Google Shape;1383;p14"/>
              <p:cNvSpPr/>
              <p:nvPr/>
            </p:nvSpPr>
            <p:spPr>
              <a:xfrm>
                <a:off x="650" y="1309"/>
                <a:ext cx="12" cy="5"/>
              </a:xfrm>
              <a:custGeom>
                <a:rect b="b" l="l" r="r" t="t"/>
                <a:pathLst>
                  <a:path extrusionOk="0" h="5" w="12">
                    <a:moveTo>
                      <a:pt x="12" y="1"/>
                    </a:moveTo>
                    <a:lnTo>
                      <a:pt x="12" y="4"/>
                    </a:lnTo>
                    <a:lnTo>
                      <a:pt x="4" y="5"/>
                    </a:lnTo>
                    <a:lnTo>
                      <a:pt x="1" y="3"/>
                    </a:lnTo>
                    <a:lnTo>
                      <a:pt x="4" y="1"/>
                    </a:lnTo>
                    <a:lnTo>
                      <a:pt x="12" y="1"/>
                    </a:lnTo>
                    <a:close/>
                    <a:moveTo>
                      <a:pt x="12" y="0"/>
                    </a:moveTo>
                    <a:lnTo>
                      <a:pt x="12" y="0"/>
                    </a:lnTo>
                    <a:lnTo>
                      <a:pt x="4" y="0"/>
                    </a:lnTo>
                    <a:lnTo>
                      <a:pt x="4" y="0"/>
                    </a:lnTo>
                    <a:lnTo>
                      <a:pt x="3" y="0"/>
                    </a:lnTo>
                    <a:lnTo>
                      <a:pt x="1" y="2"/>
                    </a:lnTo>
                    <a:lnTo>
                      <a:pt x="0" y="3"/>
                    </a:lnTo>
                    <a:lnTo>
                      <a:pt x="1" y="3"/>
                    </a:lnTo>
                    <a:lnTo>
                      <a:pt x="3" y="5"/>
                    </a:lnTo>
                    <a:lnTo>
                      <a:pt x="4" y="5"/>
                    </a:lnTo>
                    <a:lnTo>
                      <a:pt x="4" y="5"/>
                    </a:lnTo>
                    <a:lnTo>
                      <a:pt x="12" y="5"/>
                    </a:lnTo>
                    <a:lnTo>
                      <a:pt x="12" y="5"/>
                    </a:lnTo>
                    <a:lnTo>
                      <a:pt x="12" y="4"/>
                    </a:lnTo>
                    <a:lnTo>
                      <a:pt x="12" y="1"/>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4" name="Google Shape;1384;p14"/>
              <p:cNvSpPr/>
              <p:nvPr/>
            </p:nvSpPr>
            <p:spPr>
              <a:xfrm>
                <a:off x="650" y="1309"/>
                <a:ext cx="12" cy="5"/>
              </a:xfrm>
              <a:custGeom>
                <a:rect b="b" l="l" r="r" t="t"/>
                <a:pathLst>
                  <a:path extrusionOk="0" h="5" w="12">
                    <a:moveTo>
                      <a:pt x="12" y="1"/>
                    </a:moveTo>
                    <a:lnTo>
                      <a:pt x="12" y="4"/>
                    </a:lnTo>
                    <a:lnTo>
                      <a:pt x="4" y="5"/>
                    </a:lnTo>
                    <a:lnTo>
                      <a:pt x="1" y="3"/>
                    </a:lnTo>
                    <a:lnTo>
                      <a:pt x="4" y="1"/>
                    </a:lnTo>
                    <a:lnTo>
                      <a:pt x="12" y="1"/>
                    </a:lnTo>
                    <a:moveTo>
                      <a:pt x="12" y="0"/>
                    </a:moveTo>
                    <a:lnTo>
                      <a:pt x="12" y="0"/>
                    </a:lnTo>
                    <a:lnTo>
                      <a:pt x="4" y="0"/>
                    </a:lnTo>
                    <a:lnTo>
                      <a:pt x="4" y="0"/>
                    </a:lnTo>
                    <a:lnTo>
                      <a:pt x="3" y="0"/>
                    </a:lnTo>
                    <a:lnTo>
                      <a:pt x="1" y="2"/>
                    </a:lnTo>
                    <a:lnTo>
                      <a:pt x="0" y="3"/>
                    </a:lnTo>
                    <a:lnTo>
                      <a:pt x="1" y="3"/>
                    </a:lnTo>
                    <a:lnTo>
                      <a:pt x="3" y="5"/>
                    </a:lnTo>
                    <a:lnTo>
                      <a:pt x="4" y="5"/>
                    </a:lnTo>
                    <a:lnTo>
                      <a:pt x="4" y="5"/>
                    </a:lnTo>
                    <a:lnTo>
                      <a:pt x="12" y="5"/>
                    </a:lnTo>
                    <a:lnTo>
                      <a:pt x="12" y="5"/>
                    </a:lnTo>
                    <a:lnTo>
                      <a:pt x="12" y="4"/>
                    </a:lnTo>
                    <a:lnTo>
                      <a:pt x="12" y="1"/>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5" name="Google Shape;1385;p14"/>
              <p:cNvSpPr/>
              <p:nvPr/>
            </p:nvSpPr>
            <p:spPr>
              <a:xfrm>
                <a:off x="662" y="1319"/>
                <a:ext cx="8" cy="7"/>
              </a:xfrm>
              <a:custGeom>
                <a:rect b="b" l="l" r="r" t="t"/>
                <a:pathLst>
                  <a:path extrusionOk="0" h="7" w="8">
                    <a:moveTo>
                      <a:pt x="0" y="4"/>
                    </a:moveTo>
                    <a:lnTo>
                      <a:pt x="0" y="0"/>
                    </a:lnTo>
                    <a:lnTo>
                      <a:pt x="4" y="2"/>
                    </a:lnTo>
                    <a:lnTo>
                      <a:pt x="8" y="4"/>
                    </a:lnTo>
                    <a:lnTo>
                      <a:pt x="6" y="7"/>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6" name="Google Shape;1386;p14"/>
              <p:cNvSpPr/>
              <p:nvPr/>
            </p:nvSpPr>
            <p:spPr>
              <a:xfrm>
                <a:off x="661" y="1319"/>
                <a:ext cx="9" cy="7"/>
              </a:xfrm>
              <a:custGeom>
                <a:rect b="b" l="l" r="r" t="t"/>
                <a:pathLst>
                  <a:path extrusionOk="0" h="7" w="9">
                    <a:moveTo>
                      <a:pt x="1" y="0"/>
                    </a:moveTo>
                    <a:lnTo>
                      <a:pt x="5" y="2"/>
                    </a:lnTo>
                    <a:lnTo>
                      <a:pt x="9" y="4"/>
                    </a:lnTo>
                    <a:lnTo>
                      <a:pt x="7" y="7"/>
                    </a:lnTo>
                    <a:lnTo>
                      <a:pt x="2" y="4"/>
                    </a:lnTo>
                    <a:lnTo>
                      <a:pt x="1" y="0"/>
                    </a:lnTo>
                    <a:close/>
                    <a:moveTo>
                      <a:pt x="0" y="0"/>
                    </a:moveTo>
                    <a:lnTo>
                      <a:pt x="1" y="1"/>
                    </a:lnTo>
                    <a:lnTo>
                      <a:pt x="1" y="4"/>
                    </a:lnTo>
                    <a:lnTo>
                      <a:pt x="1" y="4"/>
                    </a:lnTo>
                    <a:lnTo>
                      <a:pt x="2" y="5"/>
                    </a:lnTo>
                    <a:lnTo>
                      <a:pt x="7" y="7"/>
                    </a:lnTo>
                    <a:lnTo>
                      <a:pt x="7" y="7"/>
                    </a:lnTo>
                    <a:lnTo>
                      <a:pt x="8" y="7"/>
                    </a:lnTo>
                    <a:lnTo>
                      <a:pt x="9" y="4"/>
                    </a:lnTo>
                    <a:lnTo>
                      <a:pt x="9" y="4"/>
                    </a:lnTo>
                    <a:lnTo>
                      <a:pt x="9" y="4"/>
                    </a:lnTo>
                    <a:lnTo>
                      <a:pt x="6" y="1"/>
                    </a:lnTo>
                    <a:lnTo>
                      <a:pt x="5" y="1"/>
                    </a:lnTo>
                    <a:lnTo>
                      <a:pt x="5" y="1"/>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7" name="Google Shape;1387;p14"/>
              <p:cNvSpPr/>
              <p:nvPr/>
            </p:nvSpPr>
            <p:spPr>
              <a:xfrm>
                <a:off x="661" y="1319"/>
                <a:ext cx="9" cy="7"/>
              </a:xfrm>
              <a:custGeom>
                <a:rect b="b" l="l" r="r" t="t"/>
                <a:pathLst>
                  <a:path extrusionOk="0" h="7" w="9">
                    <a:moveTo>
                      <a:pt x="1" y="0"/>
                    </a:moveTo>
                    <a:lnTo>
                      <a:pt x="5" y="2"/>
                    </a:lnTo>
                    <a:lnTo>
                      <a:pt x="9" y="4"/>
                    </a:lnTo>
                    <a:lnTo>
                      <a:pt x="7" y="7"/>
                    </a:lnTo>
                    <a:lnTo>
                      <a:pt x="2" y="4"/>
                    </a:lnTo>
                    <a:lnTo>
                      <a:pt x="1" y="0"/>
                    </a:lnTo>
                    <a:moveTo>
                      <a:pt x="0" y="0"/>
                    </a:moveTo>
                    <a:lnTo>
                      <a:pt x="1" y="1"/>
                    </a:lnTo>
                    <a:lnTo>
                      <a:pt x="1" y="4"/>
                    </a:lnTo>
                    <a:lnTo>
                      <a:pt x="1" y="4"/>
                    </a:lnTo>
                    <a:lnTo>
                      <a:pt x="2" y="5"/>
                    </a:lnTo>
                    <a:lnTo>
                      <a:pt x="7" y="7"/>
                    </a:lnTo>
                    <a:lnTo>
                      <a:pt x="7" y="7"/>
                    </a:lnTo>
                    <a:lnTo>
                      <a:pt x="8" y="7"/>
                    </a:lnTo>
                    <a:lnTo>
                      <a:pt x="9" y="4"/>
                    </a:lnTo>
                    <a:lnTo>
                      <a:pt x="9" y="4"/>
                    </a:lnTo>
                    <a:lnTo>
                      <a:pt x="9" y="4"/>
                    </a:lnTo>
                    <a:lnTo>
                      <a:pt x="6" y="1"/>
                    </a:lnTo>
                    <a:lnTo>
                      <a:pt x="5" y="1"/>
                    </a:lnTo>
                    <a:lnTo>
                      <a:pt x="5" y="1"/>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8" name="Google Shape;1388;p14"/>
              <p:cNvSpPr/>
              <p:nvPr/>
            </p:nvSpPr>
            <p:spPr>
              <a:xfrm>
                <a:off x="673" y="1275"/>
                <a:ext cx="8" cy="6"/>
              </a:xfrm>
              <a:custGeom>
                <a:rect b="b" l="l" r="r" t="t"/>
                <a:pathLst>
                  <a:path extrusionOk="0" h="6" w="8">
                    <a:moveTo>
                      <a:pt x="3" y="5"/>
                    </a:moveTo>
                    <a:lnTo>
                      <a:pt x="0" y="3"/>
                    </a:lnTo>
                    <a:lnTo>
                      <a:pt x="2" y="0"/>
                    </a:lnTo>
                    <a:lnTo>
                      <a:pt x="7" y="2"/>
                    </a:lnTo>
                    <a:lnTo>
                      <a:pt x="8" y="6"/>
                    </a:lnTo>
                    <a:lnTo>
                      <a:pt x="3"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9" name="Google Shape;1389;p14"/>
              <p:cNvSpPr/>
              <p:nvPr/>
            </p:nvSpPr>
            <p:spPr>
              <a:xfrm>
                <a:off x="673" y="1275"/>
                <a:ext cx="8" cy="6"/>
              </a:xfrm>
              <a:custGeom>
                <a:rect b="b" l="l" r="r" t="t"/>
                <a:pathLst>
                  <a:path extrusionOk="0" h="6" w="8">
                    <a:moveTo>
                      <a:pt x="2" y="1"/>
                    </a:moveTo>
                    <a:lnTo>
                      <a:pt x="7" y="2"/>
                    </a:lnTo>
                    <a:lnTo>
                      <a:pt x="8" y="6"/>
                    </a:lnTo>
                    <a:lnTo>
                      <a:pt x="3" y="4"/>
                    </a:lnTo>
                    <a:lnTo>
                      <a:pt x="1" y="3"/>
                    </a:lnTo>
                    <a:lnTo>
                      <a:pt x="2" y="1"/>
                    </a:lnTo>
                    <a:close/>
                    <a:moveTo>
                      <a:pt x="2" y="0"/>
                    </a:moveTo>
                    <a:lnTo>
                      <a:pt x="2" y="0"/>
                    </a:lnTo>
                    <a:lnTo>
                      <a:pt x="0" y="3"/>
                    </a:lnTo>
                    <a:lnTo>
                      <a:pt x="0" y="3"/>
                    </a:lnTo>
                    <a:lnTo>
                      <a:pt x="1" y="4"/>
                    </a:lnTo>
                    <a:lnTo>
                      <a:pt x="2" y="5"/>
                    </a:lnTo>
                    <a:lnTo>
                      <a:pt x="2" y="5"/>
                    </a:lnTo>
                    <a:lnTo>
                      <a:pt x="3" y="5"/>
                    </a:lnTo>
                    <a:lnTo>
                      <a:pt x="8" y="6"/>
                    </a:lnTo>
                    <a:lnTo>
                      <a:pt x="8" y="6"/>
                    </a:lnTo>
                    <a:lnTo>
                      <a:pt x="8" y="6"/>
                    </a:lnTo>
                    <a:lnTo>
                      <a:pt x="7" y="2"/>
                    </a:lnTo>
                    <a:lnTo>
                      <a:pt x="7" y="2"/>
                    </a:lnTo>
                    <a:lnTo>
                      <a:pt x="7" y="2"/>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0" name="Google Shape;1390;p14"/>
              <p:cNvSpPr/>
              <p:nvPr/>
            </p:nvSpPr>
            <p:spPr>
              <a:xfrm>
                <a:off x="673" y="1275"/>
                <a:ext cx="8" cy="6"/>
              </a:xfrm>
              <a:custGeom>
                <a:rect b="b" l="l" r="r" t="t"/>
                <a:pathLst>
                  <a:path extrusionOk="0" h="6" w="8">
                    <a:moveTo>
                      <a:pt x="2" y="1"/>
                    </a:moveTo>
                    <a:lnTo>
                      <a:pt x="7" y="2"/>
                    </a:lnTo>
                    <a:lnTo>
                      <a:pt x="8" y="6"/>
                    </a:lnTo>
                    <a:lnTo>
                      <a:pt x="3" y="4"/>
                    </a:lnTo>
                    <a:lnTo>
                      <a:pt x="1" y="3"/>
                    </a:lnTo>
                    <a:lnTo>
                      <a:pt x="2" y="1"/>
                    </a:lnTo>
                    <a:moveTo>
                      <a:pt x="2" y="0"/>
                    </a:moveTo>
                    <a:lnTo>
                      <a:pt x="2" y="0"/>
                    </a:lnTo>
                    <a:lnTo>
                      <a:pt x="0" y="3"/>
                    </a:lnTo>
                    <a:lnTo>
                      <a:pt x="0" y="3"/>
                    </a:lnTo>
                    <a:lnTo>
                      <a:pt x="1" y="4"/>
                    </a:lnTo>
                    <a:lnTo>
                      <a:pt x="2" y="5"/>
                    </a:lnTo>
                    <a:lnTo>
                      <a:pt x="2" y="5"/>
                    </a:lnTo>
                    <a:lnTo>
                      <a:pt x="3" y="5"/>
                    </a:lnTo>
                    <a:lnTo>
                      <a:pt x="8" y="6"/>
                    </a:lnTo>
                    <a:lnTo>
                      <a:pt x="8" y="6"/>
                    </a:lnTo>
                    <a:lnTo>
                      <a:pt x="8" y="6"/>
                    </a:lnTo>
                    <a:lnTo>
                      <a:pt x="7" y="2"/>
                    </a:lnTo>
                    <a:lnTo>
                      <a:pt x="7" y="2"/>
                    </a:lnTo>
                    <a:lnTo>
                      <a:pt x="7" y="2"/>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1" name="Google Shape;1391;p14"/>
              <p:cNvSpPr/>
              <p:nvPr/>
            </p:nvSpPr>
            <p:spPr>
              <a:xfrm>
                <a:off x="681" y="1289"/>
                <a:ext cx="12" cy="8"/>
              </a:xfrm>
              <a:custGeom>
                <a:rect b="b" l="l" r="r" t="t"/>
                <a:pathLst>
                  <a:path extrusionOk="0" h="8" w="12">
                    <a:moveTo>
                      <a:pt x="0" y="4"/>
                    </a:moveTo>
                    <a:lnTo>
                      <a:pt x="1" y="0"/>
                    </a:lnTo>
                    <a:lnTo>
                      <a:pt x="6" y="3"/>
                    </a:lnTo>
                    <a:lnTo>
                      <a:pt x="12" y="7"/>
                    </a:lnTo>
                    <a:lnTo>
                      <a:pt x="8" y="8"/>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2" name="Google Shape;1392;p14"/>
              <p:cNvSpPr/>
              <p:nvPr/>
            </p:nvSpPr>
            <p:spPr>
              <a:xfrm>
                <a:off x="681" y="1288"/>
                <a:ext cx="13" cy="9"/>
              </a:xfrm>
              <a:custGeom>
                <a:rect b="b" l="l" r="r" t="t"/>
                <a:pathLst>
                  <a:path extrusionOk="0" h="9" w="13">
                    <a:moveTo>
                      <a:pt x="1" y="1"/>
                    </a:moveTo>
                    <a:lnTo>
                      <a:pt x="6" y="4"/>
                    </a:lnTo>
                    <a:lnTo>
                      <a:pt x="12" y="8"/>
                    </a:lnTo>
                    <a:lnTo>
                      <a:pt x="8" y="9"/>
                    </a:lnTo>
                    <a:lnTo>
                      <a:pt x="0" y="5"/>
                    </a:lnTo>
                    <a:lnTo>
                      <a:pt x="1" y="1"/>
                    </a:lnTo>
                    <a:close/>
                    <a:moveTo>
                      <a:pt x="1" y="0"/>
                    </a:moveTo>
                    <a:lnTo>
                      <a:pt x="1" y="1"/>
                    </a:lnTo>
                    <a:lnTo>
                      <a:pt x="0" y="5"/>
                    </a:lnTo>
                    <a:lnTo>
                      <a:pt x="0" y="5"/>
                    </a:lnTo>
                    <a:lnTo>
                      <a:pt x="0" y="5"/>
                    </a:lnTo>
                    <a:lnTo>
                      <a:pt x="8" y="9"/>
                    </a:lnTo>
                    <a:lnTo>
                      <a:pt x="8" y="9"/>
                    </a:lnTo>
                    <a:lnTo>
                      <a:pt x="8" y="9"/>
                    </a:lnTo>
                    <a:lnTo>
                      <a:pt x="12" y="8"/>
                    </a:lnTo>
                    <a:lnTo>
                      <a:pt x="13" y="8"/>
                    </a:lnTo>
                    <a:lnTo>
                      <a:pt x="12" y="7"/>
                    </a:lnTo>
                    <a:lnTo>
                      <a:pt x="6" y="3"/>
                    </a:lnTo>
                    <a:lnTo>
                      <a:pt x="1" y="1"/>
                    </a:lnTo>
                    <a:lnTo>
                      <a:pt x="1" y="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3" name="Google Shape;1393;p14"/>
              <p:cNvSpPr/>
              <p:nvPr/>
            </p:nvSpPr>
            <p:spPr>
              <a:xfrm>
                <a:off x="681" y="1288"/>
                <a:ext cx="13" cy="9"/>
              </a:xfrm>
              <a:custGeom>
                <a:rect b="b" l="l" r="r" t="t"/>
                <a:pathLst>
                  <a:path extrusionOk="0" h="9" w="13">
                    <a:moveTo>
                      <a:pt x="1" y="1"/>
                    </a:moveTo>
                    <a:lnTo>
                      <a:pt x="6" y="4"/>
                    </a:lnTo>
                    <a:lnTo>
                      <a:pt x="12" y="8"/>
                    </a:lnTo>
                    <a:lnTo>
                      <a:pt x="8" y="9"/>
                    </a:lnTo>
                    <a:lnTo>
                      <a:pt x="0" y="5"/>
                    </a:lnTo>
                    <a:lnTo>
                      <a:pt x="1" y="1"/>
                    </a:lnTo>
                    <a:moveTo>
                      <a:pt x="1" y="0"/>
                    </a:moveTo>
                    <a:lnTo>
                      <a:pt x="1" y="1"/>
                    </a:lnTo>
                    <a:lnTo>
                      <a:pt x="0" y="5"/>
                    </a:lnTo>
                    <a:lnTo>
                      <a:pt x="0" y="5"/>
                    </a:lnTo>
                    <a:lnTo>
                      <a:pt x="0" y="5"/>
                    </a:lnTo>
                    <a:lnTo>
                      <a:pt x="8" y="9"/>
                    </a:lnTo>
                    <a:lnTo>
                      <a:pt x="8" y="9"/>
                    </a:lnTo>
                    <a:lnTo>
                      <a:pt x="8" y="9"/>
                    </a:lnTo>
                    <a:lnTo>
                      <a:pt x="12" y="8"/>
                    </a:lnTo>
                    <a:lnTo>
                      <a:pt x="13" y="8"/>
                    </a:lnTo>
                    <a:lnTo>
                      <a:pt x="12" y="7"/>
                    </a:lnTo>
                    <a:lnTo>
                      <a:pt x="6" y="3"/>
                    </a:lnTo>
                    <a:lnTo>
                      <a:pt x="1" y="1"/>
                    </a:lnTo>
                    <a:lnTo>
                      <a:pt x="1" y="0"/>
                    </a:lnTo>
                    <a:lnTo>
                      <a:pt x="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4" name="Google Shape;1394;p14"/>
              <p:cNvSpPr/>
              <p:nvPr/>
            </p:nvSpPr>
            <p:spPr>
              <a:xfrm>
                <a:off x="371" y="1085"/>
                <a:ext cx="16" cy="17"/>
              </a:xfrm>
              <a:custGeom>
                <a:rect b="b" l="l" r="r" t="t"/>
                <a:pathLst>
                  <a:path extrusionOk="0" h="17" w="16">
                    <a:moveTo>
                      <a:pt x="0" y="13"/>
                    </a:moveTo>
                    <a:lnTo>
                      <a:pt x="11" y="1"/>
                    </a:lnTo>
                    <a:lnTo>
                      <a:pt x="16" y="0"/>
                    </a:lnTo>
                    <a:lnTo>
                      <a:pt x="16" y="5"/>
                    </a:lnTo>
                    <a:lnTo>
                      <a:pt x="7" y="16"/>
                    </a:lnTo>
                    <a:lnTo>
                      <a:pt x="0" y="17"/>
                    </a:lnTo>
                    <a:lnTo>
                      <a:pt x="0" y="1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5" name="Google Shape;1395;p14"/>
              <p:cNvSpPr/>
              <p:nvPr/>
            </p:nvSpPr>
            <p:spPr>
              <a:xfrm>
                <a:off x="370" y="1085"/>
                <a:ext cx="18" cy="17"/>
              </a:xfrm>
              <a:custGeom>
                <a:rect b="b" l="l" r="r" t="t"/>
                <a:pathLst>
                  <a:path extrusionOk="0" h="17" w="18">
                    <a:moveTo>
                      <a:pt x="17" y="0"/>
                    </a:moveTo>
                    <a:lnTo>
                      <a:pt x="17" y="5"/>
                    </a:lnTo>
                    <a:lnTo>
                      <a:pt x="8" y="16"/>
                    </a:lnTo>
                    <a:lnTo>
                      <a:pt x="1" y="17"/>
                    </a:lnTo>
                    <a:lnTo>
                      <a:pt x="2" y="13"/>
                    </a:lnTo>
                    <a:lnTo>
                      <a:pt x="12" y="1"/>
                    </a:lnTo>
                    <a:lnTo>
                      <a:pt x="17" y="0"/>
                    </a:lnTo>
                    <a:close/>
                    <a:moveTo>
                      <a:pt x="18" y="0"/>
                    </a:moveTo>
                    <a:lnTo>
                      <a:pt x="17" y="0"/>
                    </a:lnTo>
                    <a:lnTo>
                      <a:pt x="12" y="1"/>
                    </a:lnTo>
                    <a:lnTo>
                      <a:pt x="12" y="1"/>
                    </a:lnTo>
                    <a:lnTo>
                      <a:pt x="12" y="1"/>
                    </a:lnTo>
                    <a:lnTo>
                      <a:pt x="1" y="13"/>
                    </a:lnTo>
                    <a:lnTo>
                      <a:pt x="1" y="13"/>
                    </a:lnTo>
                    <a:lnTo>
                      <a:pt x="1" y="13"/>
                    </a:lnTo>
                    <a:lnTo>
                      <a:pt x="0" y="17"/>
                    </a:lnTo>
                    <a:lnTo>
                      <a:pt x="0" y="17"/>
                    </a:lnTo>
                    <a:lnTo>
                      <a:pt x="1" y="17"/>
                    </a:lnTo>
                    <a:lnTo>
                      <a:pt x="8" y="16"/>
                    </a:lnTo>
                    <a:lnTo>
                      <a:pt x="8" y="16"/>
                    </a:lnTo>
                    <a:lnTo>
                      <a:pt x="8" y="16"/>
                    </a:lnTo>
                    <a:lnTo>
                      <a:pt x="17" y="6"/>
                    </a:lnTo>
                    <a:lnTo>
                      <a:pt x="18" y="5"/>
                    </a:lnTo>
                    <a:lnTo>
                      <a:pt x="18" y="5"/>
                    </a:lnTo>
                    <a:lnTo>
                      <a:pt x="18" y="0"/>
                    </a:lnTo>
                    <a:lnTo>
                      <a:pt x="18" y="0"/>
                    </a:lnTo>
                    <a:lnTo>
                      <a:pt x="1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6" name="Google Shape;1396;p14"/>
              <p:cNvSpPr/>
              <p:nvPr/>
            </p:nvSpPr>
            <p:spPr>
              <a:xfrm>
                <a:off x="370" y="1085"/>
                <a:ext cx="18" cy="17"/>
              </a:xfrm>
              <a:custGeom>
                <a:rect b="b" l="l" r="r" t="t"/>
                <a:pathLst>
                  <a:path extrusionOk="0" h="17" w="18">
                    <a:moveTo>
                      <a:pt x="17" y="0"/>
                    </a:moveTo>
                    <a:lnTo>
                      <a:pt x="17" y="5"/>
                    </a:lnTo>
                    <a:lnTo>
                      <a:pt x="8" y="16"/>
                    </a:lnTo>
                    <a:lnTo>
                      <a:pt x="1" y="17"/>
                    </a:lnTo>
                    <a:lnTo>
                      <a:pt x="2" y="13"/>
                    </a:lnTo>
                    <a:lnTo>
                      <a:pt x="12" y="1"/>
                    </a:lnTo>
                    <a:lnTo>
                      <a:pt x="17" y="0"/>
                    </a:lnTo>
                    <a:moveTo>
                      <a:pt x="18" y="0"/>
                    </a:moveTo>
                    <a:lnTo>
                      <a:pt x="17" y="0"/>
                    </a:lnTo>
                    <a:lnTo>
                      <a:pt x="12" y="1"/>
                    </a:lnTo>
                    <a:lnTo>
                      <a:pt x="12" y="1"/>
                    </a:lnTo>
                    <a:lnTo>
                      <a:pt x="12" y="1"/>
                    </a:lnTo>
                    <a:lnTo>
                      <a:pt x="1" y="13"/>
                    </a:lnTo>
                    <a:lnTo>
                      <a:pt x="1" y="13"/>
                    </a:lnTo>
                    <a:lnTo>
                      <a:pt x="1" y="13"/>
                    </a:lnTo>
                    <a:lnTo>
                      <a:pt x="0" y="17"/>
                    </a:lnTo>
                    <a:lnTo>
                      <a:pt x="0" y="17"/>
                    </a:lnTo>
                    <a:lnTo>
                      <a:pt x="1" y="17"/>
                    </a:lnTo>
                    <a:lnTo>
                      <a:pt x="8" y="16"/>
                    </a:lnTo>
                    <a:lnTo>
                      <a:pt x="8" y="16"/>
                    </a:lnTo>
                    <a:lnTo>
                      <a:pt x="8" y="16"/>
                    </a:lnTo>
                    <a:lnTo>
                      <a:pt x="17" y="6"/>
                    </a:lnTo>
                    <a:lnTo>
                      <a:pt x="18" y="5"/>
                    </a:lnTo>
                    <a:lnTo>
                      <a:pt x="18" y="5"/>
                    </a:lnTo>
                    <a:lnTo>
                      <a:pt x="18" y="0"/>
                    </a:lnTo>
                    <a:lnTo>
                      <a:pt x="18" y="0"/>
                    </a:lnTo>
                    <a:lnTo>
                      <a:pt x="1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7" name="Google Shape;1397;p14"/>
              <p:cNvSpPr/>
              <p:nvPr/>
            </p:nvSpPr>
            <p:spPr>
              <a:xfrm>
                <a:off x="392" y="1077"/>
                <a:ext cx="10" cy="10"/>
              </a:xfrm>
              <a:custGeom>
                <a:rect b="b" l="l" r="r" t="t"/>
                <a:pathLst>
                  <a:path extrusionOk="0" h="10" w="10">
                    <a:moveTo>
                      <a:pt x="0" y="6"/>
                    </a:moveTo>
                    <a:lnTo>
                      <a:pt x="1" y="2"/>
                    </a:lnTo>
                    <a:lnTo>
                      <a:pt x="9" y="0"/>
                    </a:lnTo>
                    <a:lnTo>
                      <a:pt x="10" y="6"/>
                    </a:lnTo>
                    <a:lnTo>
                      <a:pt x="3" y="10"/>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8" name="Google Shape;1398;p14"/>
              <p:cNvSpPr/>
              <p:nvPr/>
            </p:nvSpPr>
            <p:spPr>
              <a:xfrm>
                <a:off x="392" y="1077"/>
                <a:ext cx="10" cy="10"/>
              </a:xfrm>
              <a:custGeom>
                <a:rect b="b" l="l" r="r" t="t"/>
                <a:pathLst>
                  <a:path extrusionOk="0" h="10" w="10">
                    <a:moveTo>
                      <a:pt x="9" y="0"/>
                    </a:moveTo>
                    <a:lnTo>
                      <a:pt x="10" y="6"/>
                    </a:lnTo>
                    <a:lnTo>
                      <a:pt x="3" y="10"/>
                    </a:lnTo>
                    <a:lnTo>
                      <a:pt x="0" y="5"/>
                    </a:lnTo>
                    <a:lnTo>
                      <a:pt x="1" y="2"/>
                    </a:lnTo>
                    <a:lnTo>
                      <a:pt x="9" y="0"/>
                    </a:lnTo>
                    <a:close/>
                    <a:moveTo>
                      <a:pt x="9" y="0"/>
                    </a:moveTo>
                    <a:lnTo>
                      <a:pt x="9" y="0"/>
                    </a:lnTo>
                    <a:lnTo>
                      <a:pt x="1" y="1"/>
                    </a:lnTo>
                    <a:lnTo>
                      <a:pt x="0" y="1"/>
                    </a:lnTo>
                    <a:lnTo>
                      <a:pt x="0" y="2"/>
                    </a:lnTo>
                    <a:lnTo>
                      <a:pt x="0" y="5"/>
                    </a:lnTo>
                    <a:lnTo>
                      <a:pt x="0" y="6"/>
                    </a:lnTo>
                    <a:lnTo>
                      <a:pt x="0" y="6"/>
                    </a:lnTo>
                    <a:lnTo>
                      <a:pt x="3" y="10"/>
                    </a:lnTo>
                    <a:lnTo>
                      <a:pt x="3" y="10"/>
                    </a:lnTo>
                    <a:lnTo>
                      <a:pt x="4" y="10"/>
                    </a:lnTo>
                    <a:lnTo>
                      <a:pt x="10" y="7"/>
                    </a:lnTo>
                    <a:lnTo>
                      <a:pt x="10" y="6"/>
                    </a:lnTo>
                    <a:lnTo>
                      <a:pt x="10" y="6"/>
                    </a:lnTo>
                    <a:lnTo>
                      <a:pt x="10"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9" name="Google Shape;1399;p14"/>
              <p:cNvSpPr/>
              <p:nvPr/>
            </p:nvSpPr>
            <p:spPr>
              <a:xfrm>
                <a:off x="392" y="1077"/>
                <a:ext cx="10" cy="10"/>
              </a:xfrm>
              <a:custGeom>
                <a:rect b="b" l="l" r="r" t="t"/>
                <a:pathLst>
                  <a:path extrusionOk="0" h="10" w="10">
                    <a:moveTo>
                      <a:pt x="9" y="0"/>
                    </a:moveTo>
                    <a:lnTo>
                      <a:pt x="10" y="6"/>
                    </a:lnTo>
                    <a:lnTo>
                      <a:pt x="3" y="10"/>
                    </a:lnTo>
                    <a:lnTo>
                      <a:pt x="0" y="5"/>
                    </a:lnTo>
                    <a:lnTo>
                      <a:pt x="1" y="2"/>
                    </a:lnTo>
                    <a:lnTo>
                      <a:pt x="9" y="0"/>
                    </a:lnTo>
                    <a:moveTo>
                      <a:pt x="9" y="0"/>
                    </a:moveTo>
                    <a:lnTo>
                      <a:pt x="9" y="0"/>
                    </a:lnTo>
                    <a:lnTo>
                      <a:pt x="1" y="1"/>
                    </a:lnTo>
                    <a:lnTo>
                      <a:pt x="0" y="1"/>
                    </a:lnTo>
                    <a:lnTo>
                      <a:pt x="0" y="2"/>
                    </a:lnTo>
                    <a:lnTo>
                      <a:pt x="0" y="5"/>
                    </a:lnTo>
                    <a:lnTo>
                      <a:pt x="0" y="6"/>
                    </a:lnTo>
                    <a:lnTo>
                      <a:pt x="0" y="6"/>
                    </a:lnTo>
                    <a:lnTo>
                      <a:pt x="3" y="10"/>
                    </a:lnTo>
                    <a:lnTo>
                      <a:pt x="3" y="10"/>
                    </a:lnTo>
                    <a:lnTo>
                      <a:pt x="4" y="10"/>
                    </a:lnTo>
                    <a:lnTo>
                      <a:pt x="10" y="7"/>
                    </a:lnTo>
                    <a:lnTo>
                      <a:pt x="10" y="6"/>
                    </a:lnTo>
                    <a:lnTo>
                      <a:pt x="10" y="6"/>
                    </a:lnTo>
                    <a:lnTo>
                      <a:pt x="10"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0" name="Google Shape;1400;p14"/>
              <p:cNvSpPr/>
              <p:nvPr/>
            </p:nvSpPr>
            <p:spPr>
              <a:xfrm>
                <a:off x="369" y="1079"/>
                <a:ext cx="6" cy="6"/>
              </a:xfrm>
              <a:custGeom>
                <a:rect b="b" l="l" r="r" t="t"/>
                <a:pathLst>
                  <a:path extrusionOk="0" h="6" w="6">
                    <a:moveTo>
                      <a:pt x="0" y="2"/>
                    </a:moveTo>
                    <a:lnTo>
                      <a:pt x="3" y="0"/>
                    </a:lnTo>
                    <a:lnTo>
                      <a:pt x="6" y="4"/>
                    </a:lnTo>
                    <a:lnTo>
                      <a:pt x="4" y="6"/>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1" name="Google Shape;1401;p14"/>
              <p:cNvSpPr/>
              <p:nvPr/>
            </p:nvSpPr>
            <p:spPr>
              <a:xfrm>
                <a:off x="369" y="1079"/>
                <a:ext cx="7" cy="7"/>
              </a:xfrm>
              <a:custGeom>
                <a:rect b="b" l="l" r="r" t="t"/>
                <a:pathLst>
                  <a:path extrusionOk="0" h="7" w="7">
                    <a:moveTo>
                      <a:pt x="3" y="0"/>
                    </a:moveTo>
                    <a:lnTo>
                      <a:pt x="6" y="4"/>
                    </a:lnTo>
                    <a:lnTo>
                      <a:pt x="4" y="6"/>
                    </a:lnTo>
                    <a:lnTo>
                      <a:pt x="0" y="2"/>
                    </a:lnTo>
                    <a:lnTo>
                      <a:pt x="3" y="0"/>
                    </a:lnTo>
                    <a:close/>
                    <a:moveTo>
                      <a:pt x="3" y="0"/>
                    </a:moveTo>
                    <a:lnTo>
                      <a:pt x="3" y="0"/>
                    </a:lnTo>
                    <a:lnTo>
                      <a:pt x="0" y="2"/>
                    </a:lnTo>
                    <a:lnTo>
                      <a:pt x="0" y="2"/>
                    </a:lnTo>
                    <a:lnTo>
                      <a:pt x="0" y="2"/>
                    </a:lnTo>
                    <a:lnTo>
                      <a:pt x="4" y="6"/>
                    </a:lnTo>
                    <a:lnTo>
                      <a:pt x="4" y="7"/>
                    </a:lnTo>
                    <a:lnTo>
                      <a:pt x="4" y="7"/>
                    </a:lnTo>
                    <a:lnTo>
                      <a:pt x="6" y="5"/>
                    </a:lnTo>
                    <a:lnTo>
                      <a:pt x="7" y="4"/>
                    </a:lnTo>
                    <a:lnTo>
                      <a:pt x="6" y="4"/>
                    </a:lnTo>
                    <a:lnTo>
                      <a:pt x="4"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2" name="Google Shape;1402;p14"/>
              <p:cNvSpPr/>
              <p:nvPr/>
            </p:nvSpPr>
            <p:spPr>
              <a:xfrm>
                <a:off x="369" y="1079"/>
                <a:ext cx="7" cy="7"/>
              </a:xfrm>
              <a:custGeom>
                <a:rect b="b" l="l" r="r" t="t"/>
                <a:pathLst>
                  <a:path extrusionOk="0" h="7" w="7">
                    <a:moveTo>
                      <a:pt x="3" y="0"/>
                    </a:moveTo>
                    <a:lnTo>
                      <a:pt x="6" y="4"/>
                    </a:lnTo>
                    <a:lnTo>
                      <a:pt x="4" y="6"/>
                    </a:lnTo>
                    <a:lnTo>
                      <a:pt x="0" y="2"/>
                    </a:lnTo>
                    <a:lnTo>
                      <a:pt x="3" y="0"/>
                    </a:lnTo>
                    <a:moveTo>
                      <a:pt x="3" y="0"/>
                    </a:moveTo>
                    <a:lnTo>
                      <a:pt x="3" y="0"/>
                    </a:lnTo>
                    <a:lnTo>
                      <a:pt x="0" y="2"/>
                    </a:lnTo>
                    <a:lnTo>
                      <a:pt x="0" y="2"/>
                    </a:lnTo>
                    <a:lnTo>
                      <a:pt x="0" y="2"/>
                    </a:lnTo>
                    <a:lnTo>
                      <a:pt x="4" y="6"/>
                    </a:lnTo>
                    <a:lnTo>
                      <a:pt x="4" y="7"/>
                    </a:lnTo>
                    <a:lnTo>
                      <a:pt x="4" y="7"/>
                    </a:lnTo>
                    <a:lnTo>
                      <a:pt x="6" y="5"/>
                    </a:lnTo>
                    <a:lnTo>
                      <a:pt x="7" y="4"/>
                    </a:lnTo>
                    <a:lnTo>
                      <a:pt x="6" y="4"/>
                    </a:lnTo>
                    <a:lnTo>
                      <a:pt x="4"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3" name="Google Shape;1403;p14"/>
              <p:cNvSpPr/>
              <p:nvPr/>
            </p:nvSpPr>
            <p:spPr>
              <a:xfrm>
                <a:off x="365" y="1089"/>
                <a:ext cx="6" cy="5"/>
              </a:xfrm>
              <a:custGeom>
                <a:rect b="b" l="l" r="r" t="t"/>
                <a:pathLst>
                  <a:path extrusionOk="0" h="5" w="6">
                    <a:moveTo>
                      <a:pt x="0" y="4"/>
                    </a:moveTo>
                    <a:lnTo>
                      <a:pt x="2" y="0"/>
                    </a:lnTo>
                    <a:lnTo>
                      <a:pt x="6" y="1"/>
                    </a:lnTo>
                    <a:lnTo>
                      <a:pt x="4" y="5"/>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4" name="Google Shape;1404;p14"/>
              <p:cNvSpPr/>
              <p:nvPr/>
            </p:nvSpPr>
            <p:spPr>
              <a:xfrm>
                <a:off x="365" y="1088"/>
                <a:ext cx="7" cy="7"/>
              </a:xfrm>
              <a:custGeom>
                <a:rect b="b" l="l" r="r" t="t"/>
                <a:pathLst>
                  <a:path extrusionOk="0" h="7" w="7">
                    <a:moveTo>
                      <a:pt x="2" y="1"/>
                    </a:moveTo>
                    <a:lnTo>
                      <a:pt x="6" y="2"/>
                    </a:lnTo>
                    <a:lnTo>
                      <a:pt x="4" y="6"/>
                    </a:lnTo>
                    <a:lnTo>
                      <a:pt x="0" y="5"/>
                    </a:lnTo>
                    <a:lnTo>
                      <a:pt x="2" y="1"/>
                    </a:lnTo>
                    <a:close/>
                    <a:moveTo>
                      <a:pt x="2" y="0"/>
                    </a:moveTo>
                    <a:lnTo>
                      <a:pt x="2" y="1"/>
                    </a:lnTo>
                    <a:lnTo>
                      <a:pt x="0" y="5"/>
                    </a:lnTo>
                    <a:lnTo>
                      <a:pt x="0" y="5"/>
                    </a:lnTo>
                    <a:lnTo>
                      <a:pt x="0" y="5"/>
                    </a:lnTo>
                    <a:lnTo>
                      <a:pt x="4" y="6"/>
                    </a:lnTo>
                    <a:lnTo>
                      <a:pt x="4" y="7"/>
                    </a:lnTo>
                    <a:lnTo>
                      <a:pt x="4" y="6"/>
                    </a:lnTo>
                    <a:lnTo>
                      <a:pt x="6" y="2"/>
                    </a:lnTo>
                    <a:lnTo>
                      <a:pt x="7" y="2"/>
                    </a:lnTo>
                    <a:lnTo>
                      <a:pt x="6" y="2"/>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5" name="Google Shape;1405;p14"/>
              <p:cNvSpPr/>
              <p:nvPr/>
            </p:nvSpPr>
            <p:spPr>
              <a:xfrm>
                <a:off x="365" y="1088"/>
                <a:ext cx="7" cy="7"/>
              </a:xfrm>
              <a:custGeom>
                <a:rect b="b" l="l" r="r" t="t"/>
                <a:pathLst>
                  <a:path extrusionOk="0" h="7" w="7">
                    <a:moveTo>
                      <a:pt x="2" y="1"/>
                    </a:moveTo>
                    <a:lnTo>
                      <a:pt x="6" y="2"/>
                    </a:lnTo>
                    <a:lnTo>
                      <a:pt x="4" y="6"/>
                    </a:lnTo>
                    <a:lnTo>
                      <a:pt x="0" y="5"/>
                    </a:lnTo>
                    <a:lnTo>
                      <a:pt x="2" y="1"/>
                    </a:lnTo>
                    <a:moveTo>
                      <a:pt x="2" y="0"/>
                    </a:moveTo>
                    <a:lnTo>
                      <a:pt x="2" y="1"/>
                    </a:lnTo>
                    <a:lnTo>
                      <a:pt x="0" y="5"/>
                    </a:lnTo>
                    <a:lnTo>
                      <a:pt x="0" y="5"/>
                    </a:lnTo>
                    <a:lnTo>
                      <a:pt x="0" y="5"/>
                    </a:lnTo>
                    <a:lnTo>
                      <a:pt x="4" y="6"/>
                    </a:lnTo>
                    <a:lnTo>
                      <a:pt x="4" y="7"/>
                    </a:lnTo>
                    <a:lnTo>
                      <a:pt x="4" y="6"/>
                    </a:lnTo>
                    <a:lnTo>
                      <a:pt x="6" y="2"/>
                    </a:lnTo>
                    <a:lnTo>
                      <a:pt x="7" y="2"/>
                    </a:lnTo>
                    <a:lnTo>
                      <a:pt x="6" y="2"/>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6" name="Google Shape;1406;p14"/>
              <p:cNvSpPr/>
              <p:nvPr/>
            </p:nvSpPr>
            <p:spPr>
              <a:xfrm>
                <a:off x="27" y="1284"/>
                <a:ext cx="20" cy="14"/>
              </a:xfrm>
              <a:custGeom>
                <a:rect b="b" l="l" r="r" t="t"/>
                <a:pathLst>
                  <a:path extrusionOk="0" h="14" w="20">
                    <a:moveTo>
                      <a:pt x="1" y="10"/>
                    </a:moveTo>
                    <a:lnTo>
                      <a:pt x="14" y="0"/>
                    </a:lnTo>
                    <a:lnTo>
                      <a:pt x="18" y="1"/>
                    </a:lnTo>
                    <a:lnTo>
                      <a:pt x="20" y="4"/>
                    </a:lnTo>
                    <a:lnTo>
                      <a:pt x="6" y="13"/>
                    </a:lnTo>
                    <a:lnTo>
                      <a:pt x="0" y="14"/>
                    </a:lnTo>
                    <a:lnTo>
                      <a:pt x="1"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7" name="Google Shape;1407;p14"/>
              <p:cNvSpPr/>
              <p:nvPr/>
            </p:nvSpPr>
            <p:spPr>
              <a:xfrm>
                <a:off x="27" y="1284"/>
                <a:ext cx="20" cy="14"/>
              </a:xfrm>
              <a:custGeom>
                <a:rect b="b" l="l" r="r" t="t"/>
                <a:pathLst>
                  <a:path extrusionOk="0" h="14" w="20">
                    <a:moveTo>
                      <a:pt x="15" y="1"/>
                    </a:moveTo>
                    <a:lnTo>
                      <a:pt x="18" y="1"/>
                    </a:lnTo>
                    <a:lnTo>
                      <a:pt x="19" y="4"/>
                    </a:lnTo>
                    <a:lnTo>
                      <a:pt x="6" y="13"/>
                    </a:lnTo>
                    <a:lnTo>
                      <a:pt x="0" y="14"/>
                    </a:lnTo>
                    <a:lnTo>
                      <a:pt x="1" y="10"/>
                    </a:lnTo>
                    <a:lnTo>
                      <a:pt x="15" y="1"/>
                    </a:lnTo>
                    <a:close/>
                    <a:moveTo>
                      <a:pt x="14" y="0"/>
                    </a:moveTo>
                    <a:lnTo>
                      <a:pt x="14" y="0"/>
                    </a:lnTo>
                    <a:lnTo>
                      <a:pt x="1" y="10"/>
                    </a:lnTo>
                    <a:lnTo>
                      <a:pt x="1" y="10"/>
                    </a:lnTo>
                    <a:lnTo>
                      <a:pt x="1" y="10"/>
                    </a:lnTo>
                    <a:lnTo>
                      <a:pt x="0" y="14"/>
                    </a:lnTo>
                    <a:lnTo>
                      <a:pt x="0" y="14"/>
                    </a:lnTo>
                    <a:lnTo>
                      <a:pt x="0" y="14"/>
                    </a:lnTo>
                    <a:lnTo>
                      <a:pt x="6" y="13"/>
                    </a:lnTo>
                    <a:lnTo>
                      <a:pt x="6" y="13"/>
                    </a:lnTo>
                    <a:lnTo>
                      <a:pt x="6" y="13"/>
                    </a:lnTo>
                    <a:lnTo>
                      <a:pt x="20" y="4"/>
                    </a:lnTo>
                    <a:lnTo>
                      <a:pt x="20" y="4"/>
                    </a:lnTo>
                    <a:lnTo>
                      <a:pt x="20" y="4"/>
                    </a:lnTo>
                    <a:lnTo>
                      <a:pt x="19" y="1"/>
                    </a:lnTo>
                    <a:lnTo>
                      <a:pt x="19" y="1"/>
                    </a:lnTo>
                    <a:lnTo>
                      <a:pt x="18" y="1"/>
                    </a:lnTo>
                    <a:lnTo>
                      <a:pt x="15" y="0"/>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8" name="Google Shape;1408;p14"/>
              <p:cNvSpPr/>
              <p:nvPr/>
            </p:nvSpPr>
            <p:spPr>
              <a:xfrm>
                <a:off x="27" y="1284"/>
                <a:ext cx="20" cy="14"/>
              </a:xfrm>
              <a:custGeom>
                <a:rect b="b" l="l" r="r" t="t"/>
                <a:pathLst>
                  <a:path extrusionOk="0" h="14" w="20">
                    <a:moveTo>
                      <a:pt x="15" y="1"/>
                    </a:moveTo>
                    <a:lnTo>
                      <a:pt x="18" y="1"/>
                    </a:lnTo>
                    <a:lnTo>
                      <a:pt x="19" y="4"/>
                    </a:lnTo>
                    <a:lnTo>
                      <a:pt x="6" y="13"/>
                    </a:lnTo>
                    <a:lnTo>
                      <a:pt x="0" y="14"/>
                    </a:lnTo>
                    <a:lnTo>
                      <a:pt x="1" y="10"/>
                    </a:lnTo>
                    <a:lnTo>
                      <a:pt x="15" y="1"/>
                    </a:lnTo>
                    <a:moveTo>
                      <a:pt x="14" y="0"/>
                    </a:moveTo>
                    <a:lnTo>
                      <a:pt x="14" y="0"/>
                    </a:lnTo>
                    <a:lnTo>
                      <a:pt x="1" y="10"/>
                    </a:lnTo>
                    <a:lnTo>
                      <a:pt x="1" y="10"/>
                    </a:lnTo>
                    <a:lnTo>
                      <a:pt x="1" y="10"/>
                    </a:lnTo>
                    <a:lnTo>
                      <a:pt x="0" y="14"/>
                    </a:lnTo>
                    <a:lnTo>
                      <a:pt x="0" y="14"/>
                    </a:lnTo>
                    <a:lnTo>
                      <a:pt x="0" y="14"/>
                    </a:lnTo>
                    <a:lnTo>
                      <a:pt x="6" y="13"/>
                    </a:lnTo>
                    <a:lnTo>
                      <a:pt x="6" y="13"/>
                    </a:lnTo>
                    <a:lnTo>
                      <a:pt x="6" y="13"/>
                    </a:lnTo>
                    <a:lnTo>
                      <a:pt x="20" y="4"/>
                    </a:lnTo>
                    <a:lnTo>
                      <a:pt x="20" y="4"/>
                    </a:lnTo>
                    <a:lnTo>
                      <a:pt x="20" y="4"/>
                    </a:lnTo>
                    <a:lnTo>
                      <a:pt x="19" y="1"/>
                    </a:lnTo>
                    <a:lnTo>
                      <a:pt x="19" y="1"/>
                    </a:lnTo>
                    <a:lnTo>
                      <a:pt x="18" y="1"/>
                    </a:lnTo>
                    <a:lnTo>
                      <a:pt x="15" y="0"/>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9" name="Google Shape;1409;p14"/>
              <p:cNvSpPr/>
              <p:nvPr/>
            </p:nvSpPr>
            <p:spPr>
              <a:xfrm>
                <a:off x="1" y="1293"/>
                <a:ext cx="19" cy="18"/>
              </a:xfrm>
              <a:custGeom>
                <a:rect b="b" l="l" r="r" t="t"/>
                <a:pathLst>
                  <a:path extrusionOk="0" h="18" w="19">
                    <a:moveTo>
                      <a:pt x="0" y="15"/>
                    </a:moveTo>
                    <a:lnTo>
                      <a:pt x="4" y="8"/>
                    </a:lnTo>
                    <a:lnTo>
                      <a:pt x="5" y="3"/>
                    </a:lnTo>
                    <a:lnTo>
                      <a:pt x="13" y="0"/>
                    </a:lnTo>
                    <a:lnTo>
                      <a:pt x="19" y="3"/>
                    </a:lnTo>
                    <a:lnTo>
                      <a:pt x="2" y="18"/>
                    </a:lnTo>
                    <a:lnTo>
                      <a:pt x="0" y="1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0" name="Google Shape;1410;p14"/>
              <p:cNvSpPr/>
              <p:nvPr/>
            </p:nvSpPr>
            <p:spPr>
              <a:xfrm>
                <a:off x="0" y="1293"/>
                <a:ext cx="21" cy="19"/>
              </a:xfrm>
              <a:custGeom>
                <a:rect b="b" l="l" r="r" t="t"/>
                <a:pathLst>
                  <a:path extrusionOk="0" h="19" w="21">
                    <a:moveTo>
                      <a:pt x="14" y="0"/>
                    </a:moveTo>
                    <a:lnTo>
                      <a:pt x="20" y="3"/>
                    </a:lnTo>
                    <a:lnTo>
                      <a:pt x="3" y="18"/>
                    </a:lnTo>
                    <a:lnTo>
                      <a:pt x="1" y="15"/>
                    </a:lnTo>
                    <a:lnTo>
                      <a:pt x="6" y="8"/>
                    </a:lnTo>
                    <a:lnTo>
                      <a:pt x="7" y="3"/>
                    </a:lnTo>
                    <a:lnTo>
                      <a:pt x="14" y="0"/>
                    </a:lnTo>
                    <a:close/>
                    <a:moveTo>
                      <a:pt x="14" y="0"/>
                    </a:moveTo>
                    <a:lnTo>
                      <a:pt x="14" y="0"/>
                    </a:lnTo>
                    <a:lnTo>
                      <a:pt x="6" y="3"/>
                    </a:lnTo>
                    <a:lnTo>
                      <a:pt x="6" y="3"/>
                    </a:lnTo>
                    <a:lnTo>
                      <a:pt x="6" y="3"/>
                    </a:lnTo>
                    <a:lnTo>
                      <a:pt x="5" y="8"/>
                    </a:lnTo>
                    <a:lnTo>
                      <a:pt x="1" y="15"/>
                    </a:lnTo>
                    <a:lnTo>
                      <a:pt x="0" y="15"/>
                    </a:lnTo>
                    <a:lnTo>
                      <a:pt x="1" y="16"/>
                    </a:lnTo>
                    <a:lnTo>
                      <a:pt x="3" y="18"/>
                    </a:lnTo>
                    <a:lnTo>
                      <a:pt x="3" y="19"/>
                    </a:lnTo>
                    <a:lnTo>
                      <a:pt x="3" y="18"/>
                    </a:lnTo>
                    <a:lnTo>
                      <a:pt x="20" y="3"/>
                    </a:lnTo>
                    <a:lnTo>
                      <a:pt x="21" y="3"/>
                    </a:lnTo>
                    <a:lnTo>
                      <a:pt x="20" y="3"/>
                    </a:lnTo>
                    <a:lnTo>
                      <a:pt x="14" y="0"/>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1" name="Google Shape;1411;p14"/>
              <p:cNvSpPr/>
              <p:nvPr/>
            </p:nvSpPr>
            <p:spPr>
              <a:xfrm>
                <a:off x="0" y="1293"/>
                <a:ext cx="21" cy="19"/>
              </a:xfrm>
              <a:custGeom>
                <a:rect b="b" l="l" r="r" t="t"/>
                <a:pathLst>
                  <a:path extrusionOk="0" h="19" w="21">
                    <a:moveTo>
                      <a:pt x="14" y="0"/>
                    </a:moveTo>
                    <a:lnTo>
                      <a:pt x="20" y="3"/>
                    </a:lnTo>
                    <a:lnTo>
                      <a:pt x="3" y="18"/>
                    </a:lnTo>
                    <a:lnTo>
                      <a:pt x="1" y="15"/>
                    </a:lnTo>
                    <a:lnTo>
                      <a:pt x="6" y="8"/>
                    </a:lnTo>
                    <a:lnTo>
                      <a:pt x="7" y="3"/>
                    </a:lnTo>
                    <a:lnTo>
                      <a:pt x="14" y="0"/>
                    </a:lnTo>
                    <a:moveTo>
                      <a:pt x="14" y="0"/>
                    </a:moveTo>
                    <a:lnTo>
                      <a:pt x="14" y="0"/>
                    </a:lnTo>
                    <a:lnTo>
                      <a:pt x="6" y="3"/>
                    </a:lnTo>
                    <a:lnTo>
                      <a:pt x="6" y="3"/>
                    </a:lnTo>
                    <a:lnTo>
                      <a:pt x="6" y="3"/>
                    </a:lnTo>
                    <a:lnTo>
                      <a:pt x="5" y="8"/>
                    </a:lnTo>
                    <a:lnTo>
                      <a:pt x="1" y="15"/>
                    </a:lnTo>
                    <a:lnTo>
                      <a:pt x="0" y="15"/>
                    </a:lnTo>
                    <a:lnTo>
                      <a:pt x="1" y="16"/>
                    </a:lnTo>
                    <a:lnTo>
                      <a:pt x="3" y="18"/>
                    </a:lnTo>
                    <a:lnTo>
                      <a:pt x="3" y="19"/>
                    </a:lnTo>
                    <a:lnTo>
                      <a:pt x="3" y="18"/>
                    </a:lnTo>
                    <a:lnTo>
                      <a:pt x="20" y="3"/>
                    </a:lnTo>
                    <a:lnTo>
                      <a:pt x="21" y="3"/>
                    </a:lnTo>
                    <a:lnTo>
                      <a:pt x="20" y="3"/>
                    </a:lnTo>
                    <a:lnTo>
                      <a:pt x="14" y="0"/>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2" name="Google Shape;1412;p14"/>
              <p:cNvSpPr/>
              <p:nvPr/>
            </p:nvSpPr>
            <p:spPr>
              <a:xfrm>
                <a:off x="25" y="1084"/>
                <a:ext cx="31" cy="24"/>
              </a:xfrm>
              <a:custGeom>
                <a:rect b="b" l="l" r="r" t="t"/>
                <a:pathLst>
                  <a:path extrusionOk="0" h="24" w="31">
                    <a:moveTo>
                      <a:pt x="8" y="15"/>
                    </a:moveTo>
                    <a:lnTo>
                      <a:pt x="1" y="13"/>
                    </a:lnTo>
                    <a:lnTo>
                      <a:pt x="0" y="7"/>
                    </a:lnTo>
                    <a:lnTo>
                      <a:pt x="11" y="4"/>
                    </a:lnTo>
                    <a:lnTo>
                      <a:pt x="19" y="0"/>
                    </a:lnTo>
                    <a:lnTo>
                      <a:pt x="30" y="6"/>
                    </a:lnTo>
                    <a:lnTo>
                      <a:pt x="31" y="17"/>
                    </a:lnTo>
                    <a:lnTo>
                      <a:pt x="24" y="19"/>
                    </a:lnTo>
                    <a:lnTo>
                      <a:pt x="17" y="24"/>
                    </a:lnTo>
                    <a:lnTo>
                      <a:pt x="8" y="1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3" name="Google Shape;1413;p14"/>
              <p:cNvSpPr/>
              <p:nvPr/>
            </p:nvSpPr>
            <p:spPr>
              <a:xfrm>
                <a:off x="25" y="1084"/>
                <a:ext cx="31" cy="24"/>
              </a:xfrm>
              <a:custGeom>
                <a:rect b="b" l="l" r="r" t="t"/>
                <a:pathLst>
                  <a:path extrusionOk="0" h="24" w="31">
                    <a:moveTo>
                      <a:pt x="19" y="1"/>
                    </a:moveTo>
                    <a:lnTo>
                      <a:pt x="30" y="6"/>
                    </a:lnTo>
                    <a:lnTo>
                      <a:pt x="31" y="17"/>
                    </a:lnTo>
                    <a:lnTo>
                      <a:pt x="24" y="19"/>
                    </a:lnTo>
                    <a:lnTo>
                      <a:pt x="17" y="24"/>
                    </a:lnTo>
                    <a:lnTo>
                      <a:pt x="8" y="15"/>
                    </a:lnTo>
                    <a:lnTo>
                      <a:pt x="1" y="13"/>
                    </a:lnTo>
                    <a:lnTo>
                      <a:pt x="1" y="7"/>
                    </a:lnTo>
                    <a:lnTo>
                      <a:pt x="11" y="4"/>
                    </a:lnTo>
                    <a:lnTo>
                      <a:pt x="19" y="1"/>
                    </a:lnTo>
                    <a:close/>
                    <a:moveTo>
                      <a:pt x="19" y="0"/>
                    </a:moveTo>
                    <a:lnTo>
                      <a:pt x="19" y="0"/>
                    </a:lnTo>
                    <a:lnTo>
                      <a:pt x="11" y="4"/>
                    </a:lnTo>
                    <a:lnTo>
                      <a:pt x="0" y="6"/>
                    </a:lnTo>
                    <a:lnTo>
                      <a:pt x="0" y="7"/>
                    </a:lnTo>
                    <a:lnTo>
                      <a:pt x="0" y="7"/>
                    </a:lnTo>
                    <a:lnTo>
                      <a:pt x="1" y="13"/>
                    </a:lnTo>
                    <a:lnTo>
                      <a:pt x="1" y="13"/>
                    </a:lnTo>
                    <a:lnTo>
                      <a:pt x="1" y="13"/>
                    </a:lnTo>
                    <a:lnTo>
                      <a:pt x="8" y="15"/>
                    </a:lnTo>
                    <a:lnTo>
                      <a:pt x="17" y="24"/>
                    </a:lnTo>
                    <a:lnTo>
                      <a:pt x="17" y="24"/>
                    </a:lnTo>
                    <a:lnTo>
                      <a:pt x="18" y="24"/>
                    </a:lnTo>
                    <a:lnTo>
                      <a:pt x="24" y="20"/>
                    </a:lnTo>
                    <a:lnTo>
                      <a:pt x="31" y="17"/>
                    </a:lnTo>
                    <a:lnTo>
                      <a:pt x="31" y="17"/>
                    </a:lnTo>
                    <a:lnTo>
                      <a:pt x="31" y="17"/>
                    </a:lnTo>
                    <a:lnTo>
                      <a:pt x="30" y="6"/>
                    </a:lnTo>
                    <a:lnTo>
                      <a:pt x="30" y="6"/>
                    </a:lnTo>
                    <a:lnTo>
                      <a:pt x="30" y="6"/>
                    </a:lnTo>
                    <a:lnTo>
                      <a:pt x="20" y="0"/>
                    </a:lnTo>
                    <a:lnTo>
                      <a:pt x="19" y="0"/>
                    </a:lnTo>
                    <a:lnTo>
                      <a:pt x="1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4" name="Google Shape;1414;p14"/>
              <p:cNvSpPr/>
              <p:nvPr/>
            </p:nvSpPr>
            <p:spPr>
              <a:xfrm>
                <a:off x="25" y="1084"/>
                <a:ext cx="31" cy="24"/>
              </a:xfrm>
              <a:custGeom>
                <a:rect b="b" l="l" r="r" t="t"/>
                <a:pathLst>
                  <a:path extrusionOk="0" h="24" w="31">
                    <a:moveTo>
                      <a:pt x="19" y="1"/>
                    </a:moveTo>
                    <a:lnTo>
                      <a:pt x="30" y="6"/>
                    </a:lnTo>
                    <a:lnTo>
                      <a:pt x="31" y="17"/>
                    </a:lnTo>
                    <a:lnTo>
                      <a:pt x="24" y="19"/>
                    </a:lnTo>
                    <a:lnTo>
                      <a:pt x="17" y="24"/>
                    </a:lnTo>
                    <a:lnTo>
                      <a:pt x="8" y="15"/>
                    </a:lnTo>
                    <a:lnTo>
                      <a:pt x="1" y="13"/>
                    </a:lnTo>
                    <a:lnTo>
                      <a:pt x="1" y="7"/>
                    </a:lnTo>
                    <a:lnTo>
                      <a:pt x="11" y="4"/>
                    </a:lnTo>
                    <a:lnTo>
                      <a:pt x="19" y="1"/>
                    </a:lnTo>
                    <a:moveTo>
                      <a:pt x="19" y="0"/>
                    </a:moveTo>
                    <a:lnTo>
                      <a:pt x="19" y="0"/>
                    </a:lnTo>
                    <a:lnTo>
                      <a:pt x="11" y="4"/>
                    </a:lnTo>
                    <a:lnTo>
                      <a:pt x="0" y="6"/>
                    </a:lnTo>
                    <a:lnTo>
                      <a:pt x="0" y="7"/>
                    </a:lnTo>
                    <a:lnTo>
                      <a:pt x="0" y="7"/>
                    </a:lnTo>
                    <a:lnTo>
                      <a:pt x="1" y="13"/>
                    </a:lnTo>
                    <a:lnTo>
                      <a:pt x="1" y="13"/>
                    </a:lnTo>
                    <a:lnTo>
                      <a:pt x="1" y="13"/>
                    </a:lnTo>
                    <a:lnTo>
                      <a:pt x="8" y="15"/>
                    </a:lnTo>
                    <a:lnTo>
                      <a:pt x="17" y="24"/>
                    </a:lnTo>
                    <a:lnTo>
                      <a:pt x="17" y="24"/>
                    </a:lnTo>
                    <a:lnTo>
                      <a:pt x="18" y="24"/>
                    </a:lnTo>
                    <a:lnTo>
                      <a:pt x="24" y="20"/>
                    </a:lnTo>
                    <a:lnTo>
                      <a:pt x="31" y="17"/>
                    </a:lnTo>
                    <a:lnTo>
                      <a:pt x="31" y="17"/>
                    </a:lnTo>
                    <a:lnTo>
                      <a:pt x="31" y="17"/>
                    </a:lnTo>
                    <a:lnTo>
                      <a:pt x="30" y="6"/>
                    </a:lnTo>
                    <a:lnTo>
                      <a:pt x="30" y="6"/>
                    </a:lnTo>
                    <a:lnTo>
                      <a:pt x="30" y="6"/>
                    </a:lnTo>
                    <a:lnTo>
                      <a:pt x="20" y="0"/>
                    </a:lnTo>
                    <a:lnTo>
                      <a:pt x="19" y="0"/>
                    </a:lnTo>
                    <a:lnTo>
                      <a:pt x="1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5" name="Google Shape;1415;p14"/>
              <p:cNvSpPr/>
              <p:nvPr/>
            </p:nvSpPr>
            <p:spPr>
              <a:xfrm>
                <a:off x="371" y="1085"/>
                <a:ext cx="16" cy="17"/>
              </a:xfrm>
              <a:custGeom>
                <a:rect b="b" l="l" r="r" t="t"/>
                <a:pathLst>
                  <a:path extrusionOk="0" h="17" w="16">
                    <a:moveTo>
                      <a:pt x="0" y="13"/>
                    </a:moveTo>
                    <a:lnTo>
                      <a:pt x="11" y="1"/>
                    </a:lnTo>
                    <a:lnTo>
                      <a:pt x="16" y="0"/>
                    </a:lnTo>
                    <a:lnTo>
                      <a:pt x="16" y="5"/>
                    </a:lnTo>
                    <a:lnTo>
                      <a:pt x="7" y="16"/>
                    </a:lnTo>
                    <a:lnTo>
                      <a:pt x="0" y="17"/>
                    </a:lnTo>
                    <a:lnTo>
                      <a:pt x="0" y="1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6" name="Google Shape;1416;p14"/>
              <p:cNvSpPr/>
              <p:nvPr/>
            </p:nvSpPr>
            <p:spPr>
              <a:xfrm>
                <a:off x="370" y="1085"/>
                <a:ext cx="18" cy="17"/>
              </a:xfrm>
              <a:custGeom>
                <a:rect b="b" l="l" r="r" t="t"/>
                <a:pathLst>
                  <a:path extrusionOk="0" h="17" w="18">
                    <a:moveTo>
                      <a:pt x="17" y="0"/>
                    </a:moveTo>
                    <a:lnTo>
                      <a:pt x="17" y="5"/>
                    </a:lnTo>
                    <a:lnTo>
                      <a:pt x="8" y="16"/>
                    </a:lnTo>
                    <a:lnTo>
                      <a:pt x="1" y="17"/>
                    </a:lnTo>
                    <a:lnTo>
                      <a:pt x="2" y="13"/>
                    </a:lnTo>
                    <a:lnTo>
                      <a:pt x="12" y="1"/>
                    </a:lnTo>
                    <a:lnTo>
                      <a:pt x="17" y="0"/>
                    </a:lnTo>
                    <a:close/>
                    <a:moveTo>
                      <a:pt x="18" y="0"/>
                    </a:moveTo>
                    <a:lnTo>
                      <a:pt x="17" y="0"/>
                    </a:lnTo>
                    <a:lnTo>
                      <a:pt x="12" y="1"/>
                    </a:lnTo>
                    <a:lnTo>
                      <a:pt x="12" y="1"/>
                    </a:lnTo>
                    <a:lnTo>
                      <a:pt x="12" y="1"/>
                    </a:lnTo>
                    <a:lnTo>
                      <a:pt x="1" y="13"/>
                    </a:lnTo>
                    <a:lnTo>
                      <a:pt x="1" y="13"/>
                    </a:lnTo>
                    <a:lnTo>
                      <a:pt x="1" y="13"/>
                    </a:lnTo>
                    <a:lnTo>
                      <a:pt x="0" y="17"/>
                    </a:lnTo>
                    <a:lnTo>
                      <a:pt x="0" y="17"/>
                    </a:lnTo>
                    <a:lnTo>
                      <a:pt x="1" y="17"/>
                    </a:lnTo>
                    <a:lnTo>
                      <a:pt x="8" y="16"/>
                    </a:lnTo>
                    <a:lnTo>
                      <a:pt x="8" y="16"/>
                    </a:lnTo>
                    <a:lnTo>
                      <a:pt x="8" y="16"/>
                    </a:lnTo>
                    <a:lnTo>
                      <a:pt x="17" y="6"/>
                    </a:lnTo>
                    <a:lnTo>
                      <a:pt x="18" y="5"/>
                    </a:lnTo>
                    <a:lnTo>
                      <a:pt x="18" y="5"/>
                    </a:lnTo>
                    <a:lnTo>
                      <a:pt x="18" y="0"/>
                    </a:lnTo>
                    <a:lnTo>
                      <a:pt x="18" y="0"/>
                    </a:lnTo>
                    <a:lnTo>
                      <a:pt x="1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7" name="Google Shape;1417;p14"/>
              <p:cNvSpPr/>
              <p:nvPr/>
            </p:nvSpPr>
            <p:spPr>
              <a:xfrm>
                <a:off x="370" y="1085"/>
                <a:ext cx="18" cy="17"/>
              </a:xfrm>
              <a:custGeom>
                <a:rect b="b" l="l" r="r" t="t"/>
                <a:pathLst>
                  <a:path extrusionOk="0" h="17" w="18">
                    <a:moveTo>
                      <a:pt x="17" y="0"/>
                    </a:moveTo>
                    <a:lnTo>
                      <a:pt x="17" y="5"/>
                    </a:lnTo>
                    <a:lnTo>
                      <a:pt x="8" y="16"/>
                    </a:lnTo>
                    <a:lnTo>
                      <a:pt x="1" y="17"/>
                    </a:lnTo>
                    <a:lnTo>
                      <a:pt x="2" y="13"/>
                    </a:lnTo>
                    <a:lnTo>
                      <a:pt x="12" y="1"/>
                    </a:lnTo>
                    <a:lnTo>
                      <a:pt x="17" y="0"/>
                    </a:lnTo>
                    <a:moveTo>
                      <a:pt x="18" y="0"/>
                    </a:moveTo>
                    <a:lnTo>
                      <a:pt x="17" y="0"/>
                    </a:lnTo>
                    <a:lnTo>
                      <a:pt x="12" y="1"/>
                    </a:lnTo>
                    <a:lnTo>
                      <a:pt x="12" y="1"/>
                    </a:lnTo>
                    <a:lnTo>
                      <a:pt x="12" y="1"/>
                    </a:lnTo>
                    <a:lnTo>
                      <a:pt x="1" y="13"/>
                    </a:lnTo>
                    <a:lnTo>
                      <a:pt x="1" y="13"/>
                    </a:lnTo>
                    <a:lnTo>
                      <a:pt x="1" y="13"/>
                    </a:lnTo>
                    <a:lnTo>
                      <a:pt x="0" y="17"/>
                    </a:lnTo>
                    <a:lnTo>
                      <a:pt x="0" y="17"/>
                    </a:lnTo>
                    <a:lnTo>
                      <a:pt x="1" y="17"/>
                    </a:lnTo>
                    <a:lnTo>
                      <a:pt x="8" y="16"/>
                    </a:lnTo>
                    <a:lnTo>
                      <a:pt x="8" y="16"/>
                    </a:lnTo>
                    <a:lnTo>
                      <a:pt x="8" y="16"/>
                    </a:lnTo>
                    <a:lnTo>
                      <a:pt x="17" y="6"/>
                    </a:lnTo>
                    <a:lnTo>
                      <a:pt x="18" y="5"/>
                    </a:lnTo>
                    <a:lnTo>
                      <a:pt x="18" y="5"/>
                    </a:lnTo>
                    <a:lnTo>
                      <a:pt x="18" y="0"/>
                    </a:lnTo>
                    <a:lnTo>
                      <a:pt x="18" y="0"/>
                    </a:lnTo>
                    <a:lnTo>
                      <a:pt x="1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8" name="Google Shape;1418;p14"/>
              <p:cNvSpPr/>
              <p:nvPr/>
            </p:nvSpPr>
            <p:spPr>
              <a:xfrm>
                <a:off x="392" y="1077"/>
                <a:ext cx="10" cy="10"/>
              </a:xfrm>
              <a:custGeom>
                <a:rect b="b" l="l" r="r" t="t"/>
                <a:pathLst>
                  <a:path extrusionOk="0" h="10" w="10">
                    <a:moveTo>
                      <a:pt x="0" y="6"/>
                    </a:moveTo>
                    <a:lnTo>
                      <a:pt x="1" y="2"/>
                    </a:lnTo>
                    <a:lnTo>
                      <a:pt x="9" y="0"/>
                    </a:lnTo>
                    <a:lnTo>
                      <a:pt x="10" y="6"/>
                    </a:lnTo>
                    <a:lnTo>
                      <a:pt x="3" y="10"/>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9" name="Google Shape;1419;p14"/>
              <p:cNvSpPr/>
              <p:nvPr/>
            </p:nvSpPr>
            <p:spPr>
              <a:xfrm>
                <a:off x="392" y="1077"/>
                <a:ext cx="10" cy="10"/>
              </a:xfrm>
              <a:custGeom>
                <a:rect b="b" l="l" r="r" t="t"/>
                <a:pathLst>
                  <a:path extrusionOk="0" h="10" w="10">
                    <a:moveTo>
                      <a:pt x="9" y="0"/>
                    </a:moveTo>
                    <a:lnTo>
                      <a:pt x="10" y="6"/>
                    </a:lnTo>
                    <a:lnTo>
                      <a:pt x="3" y="10"/>
                    </a:lnTo>
                    <a:lnTo>
                      <a:pt x="0" y="5"/>
                    </a:lnTo>
                    <a:lnTo>
                      <a:pt x="1" y="2"/>
                    </a:lnTo>
                    <a:lnTo>
                      <a:pt x="9" y="0"/>
                    </a:lnTo>
                    <a:close/>
                    <a:moveTo>
                      <a:pt x="9" y="0"/>
                    </a:moveTo>
                    <a:lnTo>
                      <a:pt x="9" y="0"/>
                    </a:lnTo>
                    <a:lnTo>
                      <a:pt x="1" y="1"/>
                    </a:lnTo>
                    <a:lnTo>
                      <a:pt x="0" y="1"/>
                    </a:lnTo>
                    <a:lnTo>
                      <a:pt x="0" y="2"/>
                    </a:lnTo>
                    <a:lnTo>
                      <a:pt x="0" y="5"/>
                    </a:lnTo>
                    <a:lnTo>
                      <a:pt x="0" y="6"/>
                    </a:lnTo>
                    <a:lnTo>
                      <a:pt x="0" y="6"/>
                    </a:lnTo>
                    <a:lnTo>
                      <a:pt x="3" y="10"/>
                    </a:lnTo>
                    <a:lnTo>
                      <a:pt x="3" y="10"/>
                    </a:lnTo>
                    <a:lnTo>
                      <a:pt x="4" y="10"/>
                    </a:lnTo>
                    <a:lnTo>
                      <a:pt x="10" y="7"/>
                    </a:lnTo>
                    <a:lnTo>
                      <a:pt x="10" y="6"/>
                    </a:lnTo>
                    <a:lnTo>
                      <a:pt x="10" y="6"/>
                    </a:lnTo>
                    <a:lnTo>
                      <a:pt x="10"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0" name="Google Shape;1420;p14"/>
              <p:cNvSpPr/>
              <p:nvPr/>
            </p:nvSpPr>
            <p:spPr>
              <a:xfrm>
                <a:off x="392" y="1077"/>
                <a:ext cx="10" cy="10"/>
              </a:xfrm>
              <a:custGeom>
                <a:rect b="b" l="l" r="r" t="t"/>
                <a:pathLst>
                  <a:path extrusionOk="0" h="10" w="10">
                    <a:moveTo>
                      <a:pt x="9" y="0"/>
                    </a:moveTo>
                    <a:lnTo>
                      <a:pt x="10" y="6"/>
                    </a:lnTo>
                    <a:lnTo>
                      <a:pt x="3" y="10"/>
                    </a:lnTo>
                    <a:lnTo>
                      <a:pt x="0" y="5"/>
                    </a:lnTo>
                    <a:lnTo>
                      <a:pt x="1" y="2"/>
                    </a:lnTo>
                    <a:lnTo>
                      <a:pt x="9" y="0"/>
                    </a:lnTo>
                    <a:moveTo>
                      <a:pt x="9" y="0"/>
                    </a:moveTo>
                    <a:lnTo>
                      <a:pt x="9" y="0"/>
                    </a:lnTo>
                    <a:lnTo>
                      <a:pt x="1" y="1"/>
                    </a:lnTo>
                    <a:lnTo>
                      <a:pt x="0" y="1"/>
                    </a:lnTo>
                    <a:lnTo>
                      <a:pt x="0" y="2"/>
                    </a:lnTo>
                    <a:lnTo>
                      <a:pt x="0" y="5"/>
                    </a:lnTo>
                    <a:lnTo>
                      <a:pt x="0" y="6"/>
                    </a:lnTo>
                    <a:lnTo>
                      <a:pt x="0" y="6"/>
                    </a:lnTo>
                    <a:lnTo>
                      <a:pt x="3" y="10"/>
                    </a:lnTo>
                    <a:lnTo>
                      <a:pt x="3" y="10"/>
                    </a:lnTo>
                    <a:lnTo>
                      <a:pt x="4" y="10"/>
                    </a:lnTo>
                    <a:lnTo>
                      <a:pt x="10" y="7"/>
                    </a:lnTo>
                    <a:lnTo>
                      <a:pt x="10" y="6"/>
                    </a:lnTo>
                    <a:lnTo>
                      <a:pt x="10" y="6"/>
                    </a:lnTo>
                    <a:lnTo>
                      <a:pt x="10"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1" name="Google Shape;1421;p14"/>
              <p:cNvSpPr/>
              <p:nvPr/>
            </p:nvSpPr>
            <p:spPr>
              <a:xfrm>
                <a:off x="275" y="1147"/>
                <a:ext cx="24" cy="11"/>
              </a:xfrm>
              <a:custGeom>
                <a:rect b="b" l="l" r="r" t="t"/>
                <a:pathLst>
                  <a:path extrusionOk="0" h="11" w="24">
                    <a:moveTo>
                      <a:pt x="0" y="5"/>
                    </a:moveTo>
                    <a:lnTo>
                      <a:pt x="2" y="2"/>
                    </a:lnTo>
                    <a:lnTo>
                      <a:pt x="16" y="0"/>
                    </a:lnTo>
                    <a:lnTo>
                      <a:pt x="24" y="6"/>
                    </a:lnTo>
                    <a:lnTo>
                      <a:pt x="23" y="9"/>
                    </a:lnTo>
                    <a:lnTo>
                      <a:pt x="1" y="11"/>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2" name="Google Shape;1422;p14"/>
              <p:cNvSpPr/>
              <p:nvPr/>
            </p:nvSpPr>
            <p:spPr>
              <a:xfrm>
                <a:off x="274" y="1147"/>
                <a:ext cx="25" cy="11"/>
              </a:xfrm>
              <a:custGeom>
                <a:rect b="b" l="l" r="r" t="t"/>
                <a:pathLst>
                  <a:path extrusionOk="0" h="11" w="25">
                    <a:moveTo>
                      <a:pt x="17" y="0"/>
                    </a:moveTo>
                    <a:lnTo>
                      <a:pt x="25" y="6"/>
                    </a:lnTo>
                    <a:lnTo>
                      <a:pt x="24" y="9"/>
                    </a:lnTo>
                    <a:lnTo>
                      <a:pt x="2" y="11"/>
                    </a:lnTo>
                    <a:lnTo>
                      <a:pt x="1" y="5"/>
                    </a:lnTo>
                    <a:lnTo>
                      <a:pt x="3" y="2"/>
                    </a:lnTo>
                    <a:lnTo>
                      <a:pt x="17" y="0"/>
                    </a:lnTo>
                    <a:close/>
                    <a:moveTo>
                      <a:pt x="17" y="0"/>
                    </a:moveTo>
                    <a:lnTo>
                      <a:pt x="17" y="0"/>
                    </a:lnTo>
                    <a:lnTo>
                      <a:pt x="3" y="1"/>
                    </a:lnTo>
                    <a:lnTo>
                      <a:pt x="3" y="1"/>
                    </a:lnTo>
                    <a:lnTo>
                      <a:pt x="3" y="1"/>
                    </a:lnTo>
                    <a:lnTo>
                      <a:pt x="1" y="5"/>
                    </a:lnTo>
                    <a:lnTo>
                      <a:pt x="0" y="5"/>
                    </a:lnTo>
                    <a:lnTo>
                      <a:pt x="0" y="5"/>
                    </a:lnTo>
                    <a:lnTo>
                      <a:pt x="2" y="11"/>
                    </a:lnTo>
                    <a:lnTo>
                      <a:pt x="2" y="11"/>
                    </a:lnTo>
                    <a:lnTo>
                      <a:pt x="2" y="11"/>
                    </a:lnTo>
                    <a:lnTo>
                      <a:pt x="24" y="9"/>
                    </a:lnTo>
                    <a:lnTo>
                      <a:pt x="24" y="9"/>
                    </a:lnTo>
                    <a:lnTo>
                      <a:pt x="24" y="9"/>
                    </a:lnTo>
                    <a:lnTo>
                      <a:pt x="25" y="6"/>
                    </a:lnTo>
                    <a:lnTo>
                      <a:pt x="25" y="6"/>
                    </a:lnTo>
                    <a:lnTo>
                      <a:pt x="25" y="5"/>
                    </a:lnTo>
                    <a:lnTo>
                      <a:pt x="17" y="0"/>
                    </a:lnTo>
                    <a:lnTo>
                      <a:pt x="17" y="0"/>
                    </a:lnTo>
                    <a:lnTo>
                      <a:pt x="1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3" name="Google Shape;1423;p14"/>
              <p:cNvSpPr/>
              <p:nvPr/>
            </p:nvSpPr>
            <p:spPr>
              <a:xfrm>
                <a:off x="274" y="1147"/>
                <a:ext cx="25" cy="11"/>
              </a:xfrm>
              <a:custGeom>
                <a:rect b="b" l="l" r="r" t="t"/>
                <a:pathLst>
                  <a:path extrusionOk="0" h="11" w="25">
                    <a:moveTo>
                      <a:pt x="17" y="0"/>
                    </a:moveTo>
                    <a:lnTo>
                      <a:pt x="25" y="6"/>
                    </a:lnTo>
                    <a:lnTo>
                      <a:pt x="24" y="9"/>
                    </a:lnTo>
                    <a:lnTo>
                      <a:pt x="2" y="11"/>
                    </a:lnTo>
                    <a:lnTo>
                      <a:pt x="1" y="5"/>
                    </a:lnTo>
                    <a:lnTo>
                      <a:pt x="3" y="2"/>
                    </a:lnTo>
                    <a:lnTo>
                      <a:pt x="17" y="0"/>
                    </a:lnTo>
                    <a:moveTo>
                      <a:pt x="17" y="0"/>
                    </a:moveTo>
                    <a:lnTo>
                      <a:pt x="17" y="0"/>
                    </a:lnTo>
                    <a:lnTo>
                      <a:pt x="3" y="1"/>
                    </a:lnTo>
                    <a:lnTo>
                      <a:pt x="3" y="1"/>
                    </a:lnTo>
                    <a:lnTo>
                      <a:pt x="3" y="1"/>
                    </a:lnTo>
                    <a:lnTo>
                      <a:pt x="1" y="5"/>
                    </a:lnTo>
                    <a:lnTo>
                      <a:pt x="0" y="5"/>
                    </a:lnTo>
                    <a:lnTo>
                      <a:pt x="0" y="5"/>
                    </a:lnTo>
                    <a:lnTo>
                      <a:pt x="2" y="11"/>
                    </a:lnTo>
                    <a:lnTo>
                      <a:pt x="2" y="11"/>
                    </a:lnTo>
                    <a:lnTo>
                      <a:pt x="2" y="11"/>
                    </a:lnTo>
                    <a:lnTo>
                      <a:pt x="24" y="9"/>
                    </a:lnTo>
                    <a:lnTo>
                      <a:pt x="24" y="9"/>
                    </a:lnTo>
                    <a:lnTo>
                      <a:pt x="24" y="9"/>
                    </a:lnTo>
                    <a:lnTo>
                      <a:pt x="25" y="6"/>
                    </a:lnTo>
                    <a:lnTo>
                      <a:pt x="25" y="6"/>
                    </a:lnTo>
                    <a:lnTo>
                      <a:pt x="25" y="5"/>
                    </a:lnTo>
                    <a:lnTo>
                      <a:pt x="17" y="0"/>
                    </a:lnTo>
                    <a:lnTo>
                      <a:pt x="17" y="0"/>
                    </a:lnTo>
                    <a:lnTo>
                      <a:pt x="1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4" name="Google Shape;1424;p14"/>
              <p:cNvSpPr/>
              <p:nvPr/>
            </p:nvSpPr>
            <p:spPr>
              <a:xfrm>
                <a:off x="248" y="1165"/>
                <a:ext cx="48" cy="28"/>
              </a:xfrm>
              <a:custGeom>
                <a:rect b="b" l="l" r="r" t="t"/>
                <a:pathLst>
                  <a:path extrusionOk="0" h="28" w="48">
                    <a:moveTo>
                      <a:pt x="8" y="25"/>
                    </a:moveTo>
                    <a:lnTo>
                      <a:pt x="8" y="21"/>
                    </a:lnTo>
                    <a:lnTo>
                      <a:pt x="1" y="17"/>
                    </a:lnTo>
                    <a:lnTo>
                      <a:pt x="0" y="9"/>
                    </a:lnTo>
                    <a:lnTo>
                      <a:pt x="6" y="7"/>
                    </a:lnTo>
                    <a:lnTo>
                      <a:pt x="15" y="5"/>
                    </a:lnTo>
                    <a:lnTo>
                      <a:pt x="24" y="1"/>
                    </a:lnTo>
                    <a:lnTo>
                      <a:pt x="45" y="0"/>
                    </a:lnTo>
                    <a:lnTo>
                      <a:pt x="48" y="5"/>
                    </a:lnTo>
                    <a:lnTo>
                      <a:pt x="43" y="10"/>
                    </a:lnTo>
                    <a:lnTo>
                      <a:pt x="30" y="18"/>
                    </a:lnTo>
                    <a:lnTo>
                      <a:pt x="30" y="23"/>
                    </a:lnTo>
                    <a:lnTo>
                      <a:pt x="19" y="24"/>
                    </a:lnTo>
                    <a:lnTo>
                      <a:pt x="15" y="28"/>
                    </a:lnTo>
                    <a:lnTo>
                      <a:pt x="8" y="2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5" name="Google Shape;1425;p14"/>
              <p:cNvSpPr/>
              <p:nvPr/>
            </p:nvSpPr>
            <p:spPr>
              <a:xfrm>
                <a:off x="248" y="1165"/>
                <a:ext cx="48" cy="28"/>
              </a:xfrm>
              <a:custGeom>
                <a:rect b="b" l="l" r="r" t="t"/>
                <a:pathLst>
                  <a:path extrusionOk="0" h="28" w="48">
                    <a:moveTo>
                      <a:pt x="45" y="1"/>
                    </a:moveTo>
                    <a:lnTo>
                      <a:pt x="47" y="5"/>
                    </a:lnTo>
                    <a:lnTo>
                      <a:pt x="43" y="10"/>
                    </a:lnTo>
                    <a:lnTo>
                      <a:pt x="30" y="18"/>
                    </a:lnTo>
                    <a:lnTo>
                      <a:pt x="30" y="22"/>
                    </a:lnTo>
                    <a:lnTo>
                      <a:pt x="19" y="24"/>
                    </a:lnTo>
                    <a:lnTo>
                      <a:pt x="15" y="28"/>
                    </a:lnTo>
                    <a:lnTo>
                      <a:pt x="8" y="25"/>
                    </a:lnTo>
                    <a:lnTo>
                      <a:pt x="8" y="20"/>
                    </a:lnTo>
                    <a:lnTo>
                      <a:pt x="1" y="17"/>
                    </a:lnTo>
                    <a:lnTo>
                      <a:pt x="1" y="9"/>
                    </a:lnTo>
                    <a:lnTo>
                      <a:pt x="6" y="7"/>
                    </a:lnTo>
                    <a:lnTo>
                      <a:pt x="15" y="6"/>
                    </a:lnTo>
                    <a:lnTo>
                      <a:pt x="24" y="1"/>
                    </a:lnTo>
                    <a:lnTo>
                      <a:pt x="45" y="1"/>
                    </a:lnTo>
                    <a:close/>
                    <a:moveTo>
                      <a:pt x="45" y="0"/>
                    </a:moveTo>
                    <a:lnTo>
                      <a:pt x="45" y="0"/>
                    </a:lnTo>
                    <a:lnTo>
                      <a:pt x="24" y="1"/>
                    </a:lnTo>
                    <a:lnTo>
                      <a:pt x="24" y="1"/>
                    </a:lnTo>
                    <a:lnTo>
                      <a:pt x="24" y="1"/>
                    </a:lnTo>
                    <a:lnTo>
                      <a:pt x="15" y="5"/>
                    </a:lnTo>
                    <a:lnTo>
                      <a:pt x="6" y="7"/>
                    </a:lnTo>
                    <a:lnTo>
                      <a:pt x="6" y="7"/>
                    </a:lnTo>
                    <a:lnTo>
                      <a:pt x="6" y="7"/>
                    </a:lnTo>
                    <a:lnTo>
                      <a:pt x="1" y="9"/>
                    </a:lnTo>
                    <a:lnTo>
                      <a:pt x="0" y="9"/>
                    </a:lnTo>
                    <a:lnTo>
                      <a:pt x="0" y="9"/>
                    </a:lnTo>
                    <a:lnTo>
                      <a:pt x="1" y="17"/>
                    </a:lnTo>
                    <a:lnTo>
                      <a:pt x="1" y="17"/>
                    </a:lnTo>
                    <a:lnTo>
                      <a:pt x="1" y="17"/>
                    </a:lnTo>
                    <a:lnTo>
                      <a:pt x="8" y="21"/>
                    </a:lnTo>
                    <a:lnTo>
                      <a:pt x="8" y="25"/>
                    </a:lnTo>
                    <a:lnTo>
                      <a:pt x="8" y="25"/>
                    </a:lnTo>
                    <a:lnTo>
                      <a:pt x="8" y="25"/>
                    </a:lnTo>
                    <a:lnTo>
                      <a:pt x="15" y="28"/>
                    </a:lnTo>
                    <a:lnTo>
                      <a:pt x="15" y="28"/>
                    </a:lnTo>
                    <a:lnTo>
                      <a:pt x="15" y="28"/>
                    </a:lnTo>
                    <a:lnTo>
                      <a:pt x="20" y="24"/>
                    </a:lnTo>
                    <a:lnTo>
                      <a:pt x="30" y="23"/>
                    </a:lnTo>
                    <a:lnTo>
                      <a:pt x="31" y="23"/>
                    </a:lnTo>
                    <a:lnTo>
                      <a:pt x="31" y="22"/>
                    </a:lnTo>
                    <a:lnTo>
                      <a:pt x="31" y="18"/>
                    </a:lnTo>
                    <a:lnTo>
                      <a:pt x="43" y="10"/>
                    </a:lnTo>
                    <a:lnTo>
                      <a:pt x="43" y="10"/>
                    </a:lnTo>
                    <a:lnTo>
                      <a:pt x="44" y="10"/>
                    </a:lnTo>
                    <a:lnTo>
                      <a:pt x="48" y="5"/>
                    </a:lnTo>
                    <a:lnTo>
                      <a:pt x="48" y="5"/>
                    </a:lnTo>
                    <a:lnTo>
                      <a:pt x="48" y="5"/>
                    </a:lnTo>
                    <a:lnTo>
                      <a:pt x="45" y="0"/>
                    </a:lnTo>
                    <a:lnTo>
                      <a:pt x="45" y="0"/>
                    </a:lnTo>
                    <a:lnTo>
                      <a:pt x="4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6" name="Google Shape;1426;p14"/>
              <p:cNvSpPr/>
              <p:nvPr/>
            </p:nvSpPr>
            <p:spPr>
              <a:xfrm>
                <a:off x="248" y="1165"/>
                <a:ext cx="48" cy="28"/>
              </a:xfrm>
              <a:custGeom>
                <a:rect b="b" l="l" r="r" t="t"/>
                <a:pathLst>
                  <a:path extrusionOk="0" h="28" w="48">
                    <a:moveTo>
                      <a:pt x="45" y="1"/>
                    </a:moveTo>
                    <a:lnTo>
                      <a:pt x="47" y="5"/>
                    </a:lnTo>
                    <a:lnTo>
                      <a:pt x="43" y="10"/>
                    </a:lnTo>
                    <a:lnTo>
                      <a:pt x="30" y="18"/>
                    </a:lnTo>
                    <a:lnTo>
                      <a:pt x="30" y="22"/>
                    </a:lnTo>
                    <a:lnTo>
                      <a:pt x="19" y="24"/>
                    </a:lnTo>
                    <a:lnTo>
                      <a:pt x="15" y="28"/>
                    </a:lnTo>
                    <a:lnTo>
                      <a:pt x="8" y="25"/>
                    </a:lnTo>
                    <a:lnTo>
                      <a:pt x="8" y="20"/>
                    </a:lnTo>
                    <a:lnTo>
                      <a:pt x="1" y="17"/>
                    </a:lnTo>
                    <a:lnTo>
                      <a:pt x="1" y="9"/>
                    </a:lnTo>
                    <a:lnTo>
                      <a:pt x="6" y="7"/>
                    </a:lnTo>
                    <a:lnTo>
                      <a:pt x="15" y="6"/>
                    </a:lnTo>
                    <a:lnTo>
                      <a:pt x="24" y="1"/>
                    </a:lnTo>
                    <a:lnTo>
                      <a:pt x="45" y="1"/>
                    </a:lnTo>
                    <a:moveTo>
                      <a:pt x="45" y="0"/>
                    </a:moveTo>
                    <a:lnTo>
                      <a:pt x="45" y="0"/>
                    </a:lnTo>
                    <a:lnTo>
                      <a:pt x="24" y="1"/>
                    </a:lnTo>
                    <a:lnTo>
                      <a:pt x="24" y="1"/>
                    </a:lnTo>
                    <a:lnTo>
                      <a:pt x="24" y="1"/>
                    </a:lnTo>
                    <a:lnTo>
                      <a:pt x="15" y="5"/>
                    </a:lnTo>
                    <a:lnTo>
                      <a:pt x="6" y="7"/>
                    </a:lnTo>
                    <a:lnTo>
                      <a:pt x="6" y="7"/>
                    </a:lnTo>
                    <a:lnTo>
                      <a:pt x="6" y="7"/>
                    </a:lnTo>
                    <a:lnTo>
                      <a:pt x="1" y="9"/>
                    </a:lnTo>
                    <a:lnTo>
                      <a:pt x="0" y="9"/>
                    </a:lnTo>
                    <a:lnTo>
                      <a:pt x="0" y="9"/>
                    </a:lnTo>
                    <a:lnTo>
                      <a:pt x="1" y="17"/>
                    </a:lnTo>
                    <a:lnTo>
                      <a:pt x="1" y="17"/>
                    </a:lnTo>
                    <a:lnTo>
                      <a:pt x="1" y="17"/>
                    </a:lnTo>
                    <a:lnTo>
                      <a:pt x="8" y="21"/>
                    </a:lnTo>
                    <a:lnTo>
                      <a:pt x="8" y="25"/>
                    </a:lnTo>
                    <a:lnTo>
                      <a:pt x="8" y="25"/>
                    </a:lnTo>
                    <a:lnTo>
                      <a:pt x="8" y="25"/>
                    </a:lnTo>
                    <a:lnTo>
                      <a:pt x="15" y="28"/>
                    </a:lnTo>
                    <a:lnTo>
                      <a:pt x="15" y="28"/>
                    </a:lnTo>
                    <a:lnTo>
                      <a:pt x="15" y="28"/>
                    </a:lnTo>
                    <a:lnTo>
                      <a:pt x="20" y="24"/>
                    </a:lnTo>
                    <a:lnTo>
                      <a:pt x="30" y="23"/>
                    </a:lnTo>
                    <a:lnTo>
                      <a:pt x="31" y="23"/>
                    </a:lnTo>
                    <a:lnTo>
                      <a:pt x="31" y="22"/>
                    </a:lnTo>
                    <a:lnTo>
                      <a:pt x="31" y="18"/>
                    </a:lnTo>
                    <a:lnTo>
                      <a:pt x="43" y="10"/>
                    </a:lnTo>
                    <a:lnTo>
                      <a:pt x="43" y="10"/>
                    </a:lnTo>
                    <a:lnTo>
                      <a:pt x="44" y="10"/>
                    </a:lnTo>
                    <a:lnTo>
                      <a:pt x="48" y="5"/>
                    </a:lnTo>
                    <a:lnTo>
                      <a:pt x="48" y="5"/>
                    </a:lnTo>
                    <a:lnTo>
                      <a:pt x="48" y="5"/>
                    </a:lnTo>
                    <a:lnTo>
                      <a:pt x="45" y="0"/>
                    </a:lnTo>
                    <a:lnTo>
                      <a:pt x="45" y="0"/>
                    </a:lnTo>
                    <a:lnTo>
                      <a:pt x="4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7" name="Google Shape;1427;p14"/>
              <p:cNvSpPr/>
              <p:nvPr/>
            </p:nvSpPr>
            <p:spPr>
              <a:xfrm>
                <a:off x="369" y="1079"/>
                <a:ext cx="6" cy="6"/>
              </a:xfrm>
              <a:custGeom>
                <a:rect b="b" l="l" r="r" t="t"/>
                <a:pathLst>
                  <a:path extrusionOk="0" h="6" w="6">
                    <a:moveTo>
                      <a:pt x="0" y="2"/>
                    </a:moveTo>
                    <a:lnTo>
                      <a:pt x="3" y="0"/>
                    </a:lnTo>
                    <a:lnTo>
                      <a:pt x="6" y="4"/>
                    </a:lnTo>
                    <a:lnTo>
                      <a:pt x="4" y="6"/>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8" name="Google Shape;1428;p14"/>
              <p:cNvSpPr/>
              <p:nvPr/>
            </p:nvSpPr>
            <p:spPr>
              <a:xfrm>
                <a:off x="369" y="1079"/>
                <a:ext cx="7" cy="7"/>
              </a:xfrm>
              <a:custGeom>
                <a:rect b="b" l="l" r="r" t="t"/>
                <a:pathLst>
                  <a:path extrusionOk="0" h="7" w="7">
                    <a:moveTo>
                      <a:pt x="3" y="0"/>
                    </a:moveTo>
                    <a:lnTo>
                      <a:pt x="6" y="4"/>
                    </a:lnTo>
                    <a:lnTo>
                      <a:pt x="4" y="6"/>
                    </a:lnTo>
                    <a:lnTo>
                      <a:pt x="0" y="2"/>
                    </a:lnTo>
                    <a:lnTo>
                      <a:pt x="3" y="0"/>
                    </a:lnTo>
                    <a:close/>
                    <a:moveTo>
                      <a:pt x="3" y="0"/>
                    </a:moveTo>
                    <a:lnTo>
                      <a:pt x="3" y="0"/>
                    </a:lnTo>
                    <a:lnTo>
                      <a:pt x="0" y="2"/>
                    </a:lnTo>
                    <a:lnTo>
                      <a:pt x="0" y="2"/>
                    </a:lnTo>
                    <a:lnTo>
                      <a:pt x="0" y="2"/>
                    </a:lnTo>
                    <a:lnTo>
                      <a:pt x="4" y="6"/>
                    </a:lnTo>
                    <a:lnTo>
                      <a:pt x="4" y="7"/>
                    </a:lnTo>
                    <a:lnTo>
                      <a:pt x="4" y="7"/>
                    </a:lnTo>
                    <a:lnTo>
                      <a:pt x="6" y="5"/>
                    </a:lnTo>
                    <a:lnTo>
                      <a:pt x="7" y="4"/>
                    </a:lnTo>
                    <a:lnTo>
                      <a:pt x="6" y="4"/>
                    </a:lnTo>
                    <a:lnTo>
                      <a:pt x="4"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9" name="Google Shape;1429;p14"/>
              <p:cNvSpPr/>
              <p:nvPr/>
            </p:nvSpPr>
            <p:spPr>
              <a:xfrm>
                <a:off x="369" y="1079"/>
                <a:ext cx="7" cy="7"/>
              </a:xfrm>
              <a:custGeom>
                <a:rect b="b" l="l" r="r" t="t"/>
                <a:pathLst>
                  <a:path extrusionOk="0" h="7" w="7">
                    <a:moveTo>
                      <a:pt x="3" y="0"/>
                    </a:moveTo>
                    <a:lnTo>
                      <a:pt x="6" y="4"/>
                    </a:lnTo>
                    <a:lnTo>
                      <a:pt x="4" y="6"/>
                    </a:lnTo>
                    <a:lnTo>
                      <a:pt x="0" y="2"/>
                    </a:lnTo>
                    <a:lnTo>
                      <a:pt x="3" y="0"/>
                    </a:lnTo>
                    <a:moveTo>
                      <a:pt x="3" y="0"/>
                    </a:moveTo>
                    <a:lnTo>
                      <a:pt x="3" y="0"/>
                    </a:lnTo>
                    <a:lnTo>
                      <a:pt x="0" y="2"/>
                    </a:lnTo>
                    <a:lnTo>
                      <a:pt x="0" y="2"/>
                    </a:lnTo>
                    <a:lnTo>
                      <a:pt x="0" y="2"/>
                    </a:lnTo>
                    <a:lnTo>
                      <a:pt x="4" y="6"/>
                    </a:lnTo>
                    <a:lnTo>
                      <a:pt x="4" y="7"/>
                    </a:lnTo>
                    <a:lnTo>
                      <a:pt x="4" y="7"/>
                    </a:lnTo>
                    <a:lnTo>
                      <a:pt x="6" y="5"/>
                    </a:lnTo>
                    <a:lnTo>
                      <a:pt x="7" y="4"/>
                    </a:lnTo>
                    <a:lnTo>
                      <a:pt x="6" y="4"/>
                    </a:lnTo>
                    <a:lnTo>
                      <a:pt x="4"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0" name="Google Shape;1430;p14"/>
              <p:cNvSpPr/>
              <p:nvPr/>
            </p:nvSpPr>
            <p:spPr>
              <a:xfrm>
                <a:off x="365" y="1089"/>
                <a:ext cx="6" cy="5"/>
              </a:xfrm>
              <a:custGeom>
                <a:rect b="b" l="l" r="r" t="t"/>
                <a:pathLst>
                  <a:path extrusionOk="0" h="5" w="6">
                    <a:moveTo>
                      <a:pt x="0" y="4"/>
                    </a:moveTo>
                    <a:lnTo>
                      <a:pt x="2" y="0"/>
                    </a:lnTo>
                    <a:lnTo>
                      <a:pt x="6" y="1"/>
                    </a:lnTo>
                    <a:lnTo>
                      <a:pt x="4" y="5"/>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1" name="Google Shape;1431;p14"/>
              <p:cNvSpPr/>
              <p:nvPr/>
            </p:nvSpPr>
            <p:spPr>
              <a:xfrm>
                <a:off x="365" y="1088"/>
                <a:ext cx="7" cy="7"/>
              </a:xfrm>
              <a:custGeom>
                <a:rect b="b" l="l" r="r" t="t"/>
                <a:pathLst>
                  <a:path extrusionOk="0" h="7" w="7">
                    <a:moveTo>
                      <a:pt x="2" y="1"/>
                    </a:moveTo>
                    <a:lnTo>
                      <a:pt x="6" y="2"/>
                    </a:lnTo>
                    <a:lnTo>
                      <a:pt x="4" y="6"/>
                    </a:lnTo>
                    <a:lnTo>
                      <a:pt x="0" y="5"/>
                    </a:lnTo>
                    <a:lnTo>
                      <a:pt x="2" y="1"/>
                    </a:lnTo>
                    <a:close/>
                    <a:moveTo>
                      <a:pt x="2" y="0"/>
                    </a:moveTo>
                    <a:lnTo>
                      <a:pt x="2" y="1"/>
                    </a:lnTo>
                    <a:lnTo>
                      <a:pt x="0" y="5"/>
                    </a:lnTo>
                    <a:lnTo>
                      <a:pt x="0" y="5"/>
                    </a:lnTo>
                    <a:lnTo>
                      <a:pt x="0" y="5"/>
                    </a:lnTo>
                    <a:lnTo>
                      <a:pt x="4" y="6"/>
                    </a:lnTo>
                    <a:lnTo>
                      <a:pt x="4" y="7"/>
                    </a:lnTo>
                    <a:lnTo>
                      <a:pt x="4" y="6"/>
                    </a:lnTo>
                    <a:lnTo>
                      <a:pt x="6" y="2"/>
                    </a:lnTo>
                    <a:lnTo>
                      <a:pt x="7" y="2"/>
                    </a:lnTo>
                    <a:lnTo>
                      <a:pt x="6" y="2"/>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2" name="Google Shape;1432;p14"/>
              <p:cNvSpPr/>
              <p:nvPr/>
            </p:nvSpPr>
            <p:spPr>
              <a:xfrm>
                <a:off x="365" y="1088"/>
                <a:ext cx="7" cy="7"/>
              </a:xfrm>
              <a:custGeom>
                <a:rect b="b" l="l" r="r" t="t"/>
                <a:pathLst>
                  <a:path extrusionOk="0" h="7" w="7">
                    <a:moveTo>
                      <a:pt x="2" y="1"/>
                    </a:moveTo>
                    <a:lnTo>
                      <a:pt x="6" y="2"/>
                    </a:lnTo>
                    <a:lnTo>
                      <a:pt x="4" y="6"/>
                    </a:lnTo>
                    <a:lnTo>
                      <a:pt x="0" y="5"/>
                    </a:lnTo>
                    <a:lnTo>
                      <a:pt x="2" y="1"/>
                    </a:lnTo>
                    <a:moveTo>
                      <a:pt x="2" y="0"/>
                    </a:moveTo>
                    <a:lnTo>
                      <a:pt x="2" y="1"/>
                    </a:lnTo>
                    <a:lnTo>
                      <a:pt x="0" y="5"/>
                    </a:lnTo>
                    <a:lnTo>
                      <a:pt x="0" y="5"/>
                    </a:lnTo>
                    <a:lnTo>
                      <a:pt x="0" y="5"/>
                    </a:lnTo>
                    <a:lnTo>
                      <a:pt x="4" y="6"/>
                    </a:lnTo>
                    <a:lnTo>
                      <a:pt x="4" y="7"/>
                    </a:lnTo>
                    <a:lnTo>
                      <a:pt x="4" y="6"/>
                    </a:lnTo>
                    <a:lnTo>
                      <a:pt x="6" y="2"/>
                    </a:lnTo>
                    <a:lnTo>
                      <a:pt x="7" y="2"/>
                    </a:lnTo>
                    <a:lnTo>
                      <a:pt x="6" y="2"/>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3" name="Google Shape;1433;p14"/>
              <p:cNvSpPr/>
              <p:nvPr/>
            </p:nvSpPr>
            <p:spPr>
              <a:xfrm>
                <a:off x="141" y="1242"/>
                <a:ext cx="7" cy="7"/>
              </a:xfrm>
              <a:custGeom>
                <a:rect b="b" l="l" r="r" t="t"/>
                <a:pathLst>
                  <a:path extrusionOk="0" h="7" w="7">
                    <a:moveTo>
                      <a:pt x="0" y="1"/>
                    </a:moveTo>
                    <a:lnTo>
                      <a:pt x="4" y="0"/>
                    </a:lnTo>
                    <a:lnTo>
                      <a:pt x="7" y="2"/>
                    </a:lnTo>
                    <a:lnTo>
                      <a:pt x="1" y="7"/>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4" name="Google Shape;1434;p14"/>
              <p:cNvSpPr/>
              <p:nvPr/>
            </p:nvSpPr>
            <p:spPr>
              <a:xfrm>
                <a:off x="141" y="1242"/>
                <a:ext cx="8" cy="7"/>
              </a:xfrm>
              <a:custGeom>
                <a:rect b="b" l="l" r="r" t="t"/>
                <a:pathLst>
                  <a:path extrusionOk="0" h="7" w="8">
                    <a:moveTo>
                      <a:pt x="4" y="0"/>
                    </a:moveTo>
                    <a:lnTo>
                      <a:pt x="7" y="2"/>
                    </a:lnTo>
                    <a:lnTo>
                      <a:pt x="1" y="7"/>
                    </a:lnTo>
                    <a:lnTo>
                      <a:pt x="0" y="1"/>
                    </a:lnTo>
                    <a:lnTo>
                      <a:pt x="4" y="0"/>
                    </a:lnTo>
                    <a:close/>
                    <a:moveTo>
                      <a:pt x="4" y="0"/>
                    </a:moveTo>
                    <a:lnTo>
                      <a:pt x="4" y="0"/>
                    </a:lnTo>
                    <a:lnTo>
                      <a:pt x="0" y="0"/>
                    </a:lnTo>
                    <a:lnTo>
                      <a:pt x="0" y="1"/>
                    </a:lnTo>
                    <a:lnTo>
                      <a:pt x="0" y="1"/>
                    </a:lnTo>
                    <a:lnTo>
                      <a:pt x="1" y="7"/>
                    </a:lnTo>
                    <a:lnTo>
                      <a:pt x="1" y="7"/>
                    </a:lnTo>
                    <a:lnTo>
                      <a:pt x="2" y="7"/>
                    </a:lnTo>
                    <a:lnTo>
                      <a:pt x="7" y="2"/>
                    </a:lnTo>
                    <a:lnTo>
                      <a:pt x="8" y="2"/>
                    </a:lnTo>
                    <a:lnTo>
                      <a:pt x="7" y="1"/>
                    </a:lnTo>
                    <a:lnTo>
                      <a:pt x="5"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5" name="Google Shape;1435;p14"/>
              <p:cNvSpPr/>
              <p:nvPr/>
            </p:nvSpPr>
            <p:spPr>
              <a:xfrm>
                <a:off x="141" y="1242"/>
                <a:ext cx="8" cy="7"/>
              </a:xfrm>
              <a:custGeom>
                <a:rect b="b" l="l" r="r" t="t"/>
                <a:pathLst>
                  <a:path extrusionOk="0" h="7" w="8">
                    <a:moveTo>
                      <a:pt x="4" y="0"/>
                    </a:moveTo>
                    <a:lnTo>
                      <a:pt x="7" y="2"/>
                    </a:lnTo>
                    <a:lnTo>
                      <a:pt x="1" y="7"/>
                    </a:lnTo>
                    <a:lnTo>
                      <a:pt x="0" y="1"/>
                    </a:lnTo>
                    <a:lnTo>
                      <a:pt x="4" y="0"/>
                    </a:lnTo>
                    <a:moveTo>
                      <a:pt x="4" y="0"/>
                    </a:moveTo>
                    <a:lnTo>
                      <a:pt x="4" y="0"/>
                    </a:lnTo>
                    <a:lnTo>
                      <a:pt x="0" y="0"/>
                    </a:lnTo>
                    <a:lnTo>
                      <a:pt x="0" y="1"/>
                    </a:lnTo>
                    <a:lnTo>
                      <a:pt x="0" y="1"/>
                    </a:lnTo>
                    <a:lnTo>
                      <a:pt x="1" y="7"/>
                    </a:lnTo>
                    <a:lnTo>
                      <a:pt x="1" y="7"/>
                    </a:lnTo>
                    <a:lnTo>
                      <a:pt x="2" y="7"/>
                    </a:lnTo>
                    <a:lnTo>
                      <a:pt x="7" y="2"/>
                    </a:lnTo>
                    <a:lnTo>
                      <a:pt x="8" y="2"/>
                    </a:lnTo>
                    <a:lnTo>
                      <a:pt x="7" y="1"/>
                    </a:lnTo>
                    <a:lnTo>
                      <a:pt x="5"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6" name="Google Shape;1436;p14"/>
              <p:cNvSpPr/>
              <p:nvPr/>
            </p:nvSpPr>
            <p:spPr>
              <a:xfrm>
                <a:off x="152" y="1246"/>
                <a:ext cx="8" cy="9"/>
              </a:xfrm>
              <a:custGeom>
                <a:rect b="b" l="l" r="r" t="t"/>
                <a:pathLst>
                  <a:path extrusionOk="0" h="9" w="8">
                    <a:moveTo>
                      <a:pt x="0" y="3"/>
                    </a:moveTo>
                    <a:lnTo>
                      <a:pt x="6" y="0"/>
                    </a:lnTo>
                    <a:lnTo>
                      <a:pt x="8" y="2"/>
                    </a:lnTo>
                    <a:lnTo>
                      <a:pt x="3" y="9"/>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7" name="Google Shape;1437;p14"/>
              <p:cNvSpPr/>
              <p:nvPr/>
            </p:nvSpPr>
            <p:spPr>
              <a:xfrm>
                <a:off x="151" y="1246"/>
                <a:ext cx="9" cy="9"/>
              </a:xfrm>
              <a:custGeom>
                <a:rect b="b" l="l" r="r" t="t"/>
                <a:pathLst>
                  <a:path extrusionOk="0" h="9" w="9">
                    <a:moveTo>
                      <a:pt x="7" y="1"/>
                    </a:moveTo>
                    <a:lnTo>
                      <a:pt x="8" y="2"/>
                    </a:lnTo>
                    <a:lnTo>
                      <a:pt x="4" y="8"/>
                    </a:lnTo>
                    <a:lnTo>
                      <a:pt x="1" y="3"/>
                    </a:lnTo>
                    <a:lnTo>
                      <a:pt x="7" y="1"/>
                    </a:lnTo>
                    <a:close/>
                    <a:moveTo>
                      <a:pt x="7" y="0"/>
                    </a:moveTo>
                    <a:lnTo>
                      <a:pt x="6" y="0"/>
                    </a:lnTo>
                    <a:lnTo>
                      <a:pt x="1" y="3"/>
                    </a:lnTo>
                    <a:lnTo>
                      <a:pt x="0" y="3"/>
                    </a:lnTo>
                    <a:lnTo>
                      <a:pt x="0" y="3"/>
                    </a:lnTo>
                    <a:lnTo>
                      <a:pt x="3" y="9"/>
                    </a:lnTo>
                    <a:lnTo>
                      <a:pt x="4" y="9"/>
                    </a:lnTo>
                    <a:lnTo>
                      <a:pt x="4" y="9"/>
                    </a:lnTo>
                    <a:lnTo>
                      <a:pt x="9" y="3"/>
                    </a:lnTo>
                    <a:lnTo>
                      <a:pt x="9" y="2"/>
                    </a:lnTo>
                    <a:lnTo>
                      <a:pt x="9" y="2"/>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8" name="Google Shape;1438;p14"/>
              <p:cNvSpPr/>
              <p:nvPr/>
            </p:nvSpPr>
            <p:spPr>
              <a:xfrm>
                <a:off x="151" y="1246"/>
                <a:ext cx="9" cy="9"/>
              </a:xfrm>
              <a:custGeom>
                <a:rect b="b" l="l" r="r" t="t"/>
                <a:pathLst>
                  <a:path extrusionOk="0" h="9" w="9">
                    <a:moveTo>
                      <a:pt x="7" y="1"/>
                    </a:moveTo>
                    <a:lnTo>
                      <a:pt x="8" y="2"/>
                    </a:lnTo>
                    <a:lnTo>
                      <a:pt x="4" y="8"/>
                    </a:lnTo>
                    <a:lnTo>
                      <a:pt x="1" y="3"/>
                    </a:lnTo>
                    <a:lnTo>
                      <a:pt x="7" y="1"/>
                    </a:lnTo>
                    <a:moveTo>
                      <a:pt x="7" y="0"/>
                    </a:moveTo>
                    <a:lnTo>
                      <a:pt x="6" y="0"/>
                    </a:lnTo>
                    <a:lnTo>
                      <a:pt x="1" y="3"/>
                    </a:lnTo>
                    <a:lnTo>
                      <a:pt x="0" y="3"/>
                    </a:lnTo>
                    <a:lnTo>
                      <a:pt x="0" y="3"/>
                    </a:lnTo>
                    <a:lnTo>
                      <a:pt x="3" y="9"/>
                    </a:lnTo>
                    <a:lnTo>
                      <a:pt x="4" y="9"/>
                    </a:lnTo>
                    <a:lnTo>
                      <a:pt x="4" y="9"/>
                    </a:lnTo>
                    <a:lnTo>
                      <a:pt x="9" y="3"/>
                    </a:lnTo>
                    <a:lnTo>
                      <a:pt x="9" y="2"/>
                    </a:lnTo>
                    <a:lnTo>
                      <a:pt x="9" y="2"/>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9" name="Google Shape;1439;p14"/>
              <p:cNvSpPr/>
              <p:nvPr/>
            </p:nvSpPr>
            <p:spPr>
              <a:xfrm>
                <a:off x="887" y="648"/>
                <a:ext cx="316" cy="149"/>
              </a:xfrm>
              <a:custGeom>
                <a:rect b="b" l="l" r="r" t="t"/>
                <a:pathLst>
                  <a:path extrusionOk="0" h="149" w="316">
                    <a:moveTo>
                      <a:pt x="90" y="142"/>
                    </a:moveTo>
                    <a:lnTo>
                      <a:pt x="90" y="130"/>
                    </a:lnTo>
                    <a:lnTo>
                      <a:pt x="84" y="127"/>
                    </a:lnTo>
                    <a:lnTo>
                      <a:pt x="60" y="126"/>
                    </a:lnTo>
                    <a:lnTo>
                      <a:pt x="41" y="124"/>
                    </a:lnTo>
                    <a:lnTo>
                      <a:pt x="24" y="114"/>
                    </a:lnTo>
                    <a:lnTo>
                      <a:pt x="24" y="106"/>
                    </a:lnTo>
                    <a:lnTo>
                      <a:pt x="39" y="101"/>
                    </a:lnTo>
                    <a:lnTo>
                      <a:pt x="77" y="98"/>
                    </a:lnTo>
                    <a:lnTo>
                      <a:pt x="100" y="99"/>
                    </a:lnTo>
                    <a:lnTo>
                      <a:pt x="121" y="98"/>
                    </a:lnTo>
                    <a:lnTo>
                      <a:pt x="122" y="95"/>
                    </a:lnTo>
                    <a:lnTo>
                      <a:pt x="103" y="90"/>
                    </a:lnTo>
                    <a:lnTo>
                      <a:pt x="95" y="89"/>
                    </a:lnTo>
                    <a:lnTo>
                      <a:pt x="77" y="85"/>
                    </a:lnTo>
                    <a:lnTo>
                      <a:pt x="54" y="91"/>
                    </a:lnTo>
                    <a:lnTo>
                      <a:pt x="36" y="91"/>
                    </a:lnTo>
                    <a:lnTo>
                      <a:pt x="20" y="86"/>
                    </a:lnTo>
                    <a:lnTo>
                      <a:pt x="8" y="74"/>
                    </a:lnTo>
                    <a:lnTo>
                      <a:pt x="25" y="70"/>
                    </a:lnTo>
                    <a:lnTo>
                      <a:pt x="44" y="69"/>
                    </a:lnTo>
                    <a:lnTo>
                      <a:pt x="52" y="62"/>
                    </a:lnTo>
                    <a:lnTo>
                      <a:pt x="47" y="60"/>
                    </a:lnTo>
                    <a:lnTo>
                      <a:pt x="24" y="62"/>
                    </a:lnTo>
                    <a:lnTo>
                      <a:pt x="17" y="65"/>
                    </a:lnTo>
                    <a:lnTo>
                      <a:pt x="12" y="63"/>
                    </a:lnTo>
                    <a:lnTo>
                      <a:pt x="13" y="58"/>
                    </a:lnTo>
                    <a:lnTo>
                      <a:pt x="1" y="57"/>
                    </a:lnTo>
                    <a:lnTo>
                      <a:pt x="0" y="44"/>
                    </a:lnTo>
                    <a:lnTo>
                      <a:pt x="13" y="40"/>
                    </a:lnTo>
                    <a:lnTo>
                      <a:pt x="12" y="36"/>
                    </a:lnTo>
                    <a:lnTo>
                      <a:pt x="2" y="32"/>
                    </a:lnTo>
                    <a:lnTo>
                      <a:pt x="10" y="21"/>
                    </a:lnTo>
                    <a:lnTo>
                      <a:pt x="24" y="17"/>
                    </a:lnTo>
                    <a:lnTo>
                      <a:pt x="31" y="17"/>
                    </a:lnTo>
                    <a:lnTo>
                      <a:pt x="53" y="4"/>
                    </a:lnTo>
                    <a:lnTo>
                      <a:pt x="68" y="0"/>
                    </a:lnTo>
                    <a:lnTo>
                      <a:pt x="77" y="3"/>
                    </a:lnTo>
                    <a:lnTo>
                      <a:pt x="83" y="10"/>
                    </a:lnTo>
                    <a:lnTo>
                      <a:pt x="73" y="18"/>
                    </a:lnTo>
                    <a:lnTo>
                      <a:pt x="75" y="25"/>
                    </a:lnTo>
                    <a:lnTo>
                      <a:pt x="83" y="20"/>
                    </a:lnTo>
                    <a:lnTo>
                      <a:pt x="88" y="23"/>
                    </a:lnTo>
                    <a:lnTo>
                      <a:pt x="93" y="21"/>
                    </a:lnTo>
                    <a:lnTo>
                      <a:pt x="92" y="14"/>
                    </a:lnTo>
                    <a:lnTo>
                      <a:pt x="100" y="11"/>
                    </a:lnTo>
                    <a:lnTo>
                      <a:pt x="128" y="20"/>
                    </a:lnTo>
                    <a:lnTo>
                      <a:pt x="129" y="28"/>
                    </a:lnTo>
                    <a:lnTo>
                      <a:pt x="121" y="33"/>
                    </a:lnTo>
                    <a:lnTo>
                      <a:pt x="121" y="35"/>
                    </a:lnTo>
                    <a:lnTo>
                      <a:pt x="131" y="35"/>
                    </a:lnTo>
                    <a:lnTo>
                      <a:pt x="135" y="31"/>
                    </a:lnTo>
                    <a:lnTo>
                      <a:pt x="142" y="26"/>
                    </a:lnTo>
                    <a:lnTo>
                      <a:pt x="150" y="30"/>
                    </a:lnTo>
                    <a:lnTo>
                      <a:pt x="152" y="26"/>
                    </a:lnTo>
                    <a:lnTo>
                      <a:pt x="149" y="18"/>
                    </a:lnTo>
                    <a:lnTo>
                      <a:pt x="146" y="13"/>
                    </a:lnTo>
                    <a:lnTo>
                      <a:pt x="158" y="13"/>
                    </a:lnTo>
                    <a:lnTo>
                      <a:pt x="174" y="25"/>
                    </a:lnTo>
                    <a:lnTo>
                      <a:pt x="178" y="37"/>
                    </a:lnTo>
                    <a:lnTo>
                      <a:pt x="182" y="54"/>
                    </a:lnTo>
                    <a:lnTo>
                      <a:pt x="189" y="57"/>
                    </a:lnTo>
                    <a:lnTo>
                      <a:pt x="202" y="46"/>
                    </a:lnTo>
                    <a:lnTo>
                      <a:pt x="195" y="40"/>
                    </a:lnTo>
                    <a:lnTo>
                      <a:pt x="190" y="27"/>
                    </a:lnTo>
                    <a:lnTo>
                      <a:pt x="193" y="19"/>
                    </a:lnTo>
                    <a:lnTo>
                      <a:pt x="189" y="10"/>
                    </a:lnTo>
                    <a:lnTo>
                      <a:pt x="189" y="3"/>
                    </a:lnTo>
                    <a:lnTo>
                      <a:pt x="195" y="2"/>
                    </a:lnTo>
                    <a:lnTo>
                      <a:pt x="201" y="4"/>
                    </a:lnTo>
                    <a:lnTo>
                      <a:pt x="208" y="6"/>
                    </a:lnTo>
                    <a:lnTo>
                      <a:pt x="217" y="3"/>
                    </a:lnTo>
                    <a:lnTo>
                      <a:pt x="224" y="8"/>
                    </a:lnTo>
                    <a:lnTo>
                      <a:pt x="224" y="10"/>
                    </a:lnTo>
                    <a:lnTo>
                      <a:pt x="239" y="17"/>
                    </a:lnTo>
                    <a:lnTo>
                      <a:pt x="239" y="36"/>
                    </a:lnTo>
                    <a:lnTo>
                      <a:pt x="245" y="50"/>
                    </a:lnTo>
                    <a:lnTo>
                      <a:pt x="256" y="61"/>
                    </a:lnTo>
                    <a:lnTo>
                      <a:pt x="252" y="74"/>
                    </a:lnTo>
                    <a:lnTo>
                      <a:pt x="276" y="87"/>
                    </a:lnTo>
                    <a:lnTo>
                      <a:pt x="281" y="84"/>
                    </a:lnTo>
                    <a:lnTo>
                      <a:pt x="291" y="86"/>
                    </a:lnTo>
                    <a:lnTo>
                      <a:pt x="293" y="94"/>
                    </a:lnTo>
                    <a:lnTo>
                      <a:pt x="316" y="106"/>
                    </a:lnTo>
                    <a:lnTo>
                      <a:pt x="316" y="110"/>
                    </a:lnTo>
                    <a:lnTo>
                      <a:pt x="313" y="114"/>
                    </a:lnTo>
                    <a:lnTo>
                      <a:pt x="305" y="114"/>
                    </a:lnTo>
                    <a:lnTo>
                      <a:pt x="299" y="114"/>
                    </a:lnTo>
                    <a:lnTo>
                      <a:pt x="293" y="113"/>
                    </a:lnTo>
                    <a:lnTo>
                      <a:pt x="286" y="118"/>
                    </a:lnTo>
                    <a:lnTo>
                      <a:pt x="275" y="114"/>
                    </a:lnTo>
                    <a:lnTo>
                      <a:pt x="272" y="118"/>
                    </a:lnTo>
                    <a:lnTo>
                      <a:pt x="275" y="125"/>
                    </a:lnTo>
                    <a:lnTo>
                      <a:pt x="286" y="122"/>
                    </a:lnTo>
                    <a:lnTo>
                      <a:pt x="293" y="124"/>
                    </a:lnTo>
                    <a:lnTo>
                      <a:pt x="298" y="136"/>
                    </a:lnTo>
                    <a:lnTo>
                      <a:pt x="284" y="136"/>
                    </a:lnTo>
                    <a:lnTo>
                      <a:pt x="269" y="141"/>
                    </a:lnTo>
                    <a:lnTo>
                      <a:pt x="254" y="139"/>
                    </a:lnTo>
                    <a:lnTo>
                      <a:pt x="245" y="141"/>
                    </a:lnTo>
                    <a:lnTo>
                      <a:pt x="239" y="134"/>
                    </a:lnTo>
                    <a:lnTo>
                      <a:pt x="223" y="130"/>
                    </a:lnTo>
                    <a:lnTo>
                      <a:pt x="220" y="125"/>
                    </a:lnTo>
                    <a:lnTo>
                      <a:pt x="212" y="125"/>
                    </a:lnTo>
                    <a:lnTo>
                      <a:pt x="209" y="133"/>
                    </a:lnTo>
                    <a:lnTo>
                      <a:pt x="198" y="138"/>
                    </a:lnTo>
                    <a:lnTo>
                      <a:pt x="178" y="138"/>
                    </a:lnTo>
                    <a:lnTo>
                      <a:pt x="159" y="146"/>
                    </a:lnTo>
                    <a:lnTo>
                      <a:pt x="148" y="147"/>
                    </a:lnTo>
                    <a:lnTo>
                      <a:pt x="101" y="149"/>
                    </a:lnTo>
                    <a:lnTo>
                      <a:pt x="90" y="14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0" name="Google Shape;1440;p14"/>
              <p:cNvSpPr/>
              <p:nvPr/>
            </p:nvSpPr>
            <p:spPr>
              <a:xfrm>
                <a:off x="886" y="648"/>
                <a:ext cx="317" cy="149"/>
              </a:xfrm>
              <a:custGeom>
                <a:rect b="b" l="l" r="r" t="t"/>
                <a:pathLst>
                  <a:path extrusionOk="0" h="149" w="317">
                    <a:moveTo>
                      <a:pt x="69" y="0"/>
                    </a:moveTo>
                    <a:lnTo>
                      <a:pt x="78" y="3"/>
                    </a:lnTo>
                    <a:lnTo>
                      <a:pt x="84" y="10"/>
                    </a:lnTo>
                    <a:lnTo>
                      <a:pt x="74" y="18"/>
                    </a:lnTo>
                    <a:lnTo>
                      <a:pt x="76" y="25"/>
                    </a:lnTo>
                    <a:lnTo>
                      <a:pt x="84" y="21"/>
                    </a:lnTo>
                    <a:lnTo>
                      <a:pt x="89" y="23"/>
                    </a:lnTo>
                    <a:lnTo>
                      <a:pt x="95" y="21"/>
                    </a:lnTo>
                    <a:lnTo>
                      <a:pt x="93" y="14"/>
                    </a:lnTo>
                    <a:lnTo>
                      <a:pt x="101" y="11"/>
                    </a:lnTo>
                    <a:lnTo>
                      <a:pt x="129" y="20"/>
                    </a:lnTo>
                    <a:lnTo>
                      <a:pt x="130" y="28"/>
                    </a:lnTo>
                    <a:lnTo>
                      <a:pt x="122" y="32"/>
                    </a:lnTo>
                    <a:lnTo>
                      <a:pt x="122" y="36"/>
                    </a:lnTo>
                    <a:lnTo>
                      <a:pt x="132" y="36"/>
                    </a:lnTo>
                    <a:lnTo>
                      <a:pt x="136" y="31"/>
                    </a:lnTo>
                    <a:lnTo>
                      <a:pt x="143" y="26"/>
                    </a:lnTo>
                    <a:lnTo>
                      <a:pt x="151" y="30"/>
                    </a:lnTo>
                    <a:lnTo>
                      <a:pt x="154" y="26"/>
                    </a:lnTo>
                    <a:lnTo>
                      <a:pt x="150" y="18"/>
                    </a:lnTo>
                    <a:lnTo>
                      <a:pt x="148" y="13"/>
                    </a:lnTo>
                    <a:lnTo>
                      <a:pt x="159" y="13"/>
                    </a:lnTo>
                    <a:lnTo>
                      <a:pt x="175" y="25"/>
                    </a:lnTo>
                    <a:lnTo>
                      <a:pt x="179" y="37"/>
                    </a:lnTo>
                    <a:lnTo>
                      <a:pt x="182" y="54"/>
                    </a:lnTo>
                    <a:lnTo>
                      <a:pt x="190" y="57"/>
                    </a:lnTo>
                    <a:lnTo>
                      <a:pt x="203" y="46"/>
                    </a:lnTo>
                    <a:lnTo>
                      <a:pt x="196" y="40"/>
                    </a:lnTo>
                    <a:lnTo>
                      <a:pt x="191" y="27"/>
                    </a:lnTo>
                    <a:lnTo>
                      <a:pt x="194" y="19"/>
                    </a:lnTo>
                    <a:lnTo>
                      <a:pt x="190" y="10"/>
                    </a:lnTo>
                    <a:lnTo>
                      <a:pt x="190" y="3"/>
                    </a:lnTo>
                    <a:lnTo>
                      <a:pt x="196" y="2"/>
                    </a:lnTo>
                    <a:lnTo>
                      <a:pt x="202" y="4"/>
                    </a:lnTo>
                    <a:lnTo>
                      <a:pt x="209" y="6"/>
                    </a:lnTo>
                    <a:lnTo>
                      <a:pt x="218" y="3"/>
                    </a:lnTo>
                    <a:lnTo>
                      <a:pt x="225" y="8"/>
                    </a:lnTo>
                    <a:lnTo>
                      <a:pt x="225" y="10"/>
                    </a:lnTo>
                    <a:lnTo>
                      <a:pt x="240" y="17"/>
                    </a:lnTo>
                    <a:lnTo>
                      <a:pt x="240" y="36"/>
                    </a:lnTo>
                    <a:lnTo>
                      <a:pt x="246" y="50"/>
                    </a:lnTo>
                    <a:lnTo>
                      <a:pt x="256" y="61"/>
                    </a:lnTo>
                    <a:lnTo>
                      <a:pt x="253" y="74"/>
                    </a:lnTo>
                    <a:lnTo>
                      <a:pt x="277" y="87"/>
                    </a:lnTo>
                    <a:lnTo>
                      <a:pt x="282" y="84"/>
                    </a:lnTo>
                    <a:lnTo>
                      <a:pt x="292" y="86"/>
                    </a:lnTo>
                    <a:lnTo>
                      <a:pt x="294" y="95"/>
                    </a:lnTo>
                    <a:lnTo>
                      <a:pt x="317" y="106"/>
                    </a:lnTo>
                    <a:lnTo>
                      <a:pt x="317" y="110"/>
                    </a:lnTo>
                    <a:lnTo>
                      <a:pt x="314" y="114"/>
                    </a:lnTo>
                    <a:lnTo>
                      <a:pt x="306" y="114"/>
                    </a:lnTo>
                    <a:lnTo>
                      <a:pt x="300" y="114"/>
                    </a:lnTo>
                    <a:lnTo>
                      <a:pt x="294" y="113"/>
                    </a:lnTo>
                    <a:lnTo>
                      <a:pt x="287" y="117"/>
                    </a:lnTo>
                    <a:lnTo>
                      <a:pt x="276" y="114"/>
                    </a:lnTo>
                    <a:lnTo>
                      <a:pt x="273" y="117"/>
                    </a:lnTo>
                    <a:lnTo>
                      <a:pt x="276" y="125"/>
                    </a:lnTo>
                    <a:lnTo>
                      <a:pt x="287" y="122"/>
                    </a:lnTo>
                    <a:lnTo>
                      <a:pt x="294" y="125"/>
                    </a:lnTo>
                    <a:lnTo>
                      <a:pt x="298" y="135"/>
                    </a:lnTo>
                    <a:lnTo>
                      <a:pt x="285" y="136"/>
                    </a:lnTo>
                    <a:lnTo>
                      <a:pt x="270" y="140"/>
                    </a:lnTo>
                    <a:lnTo>
                      <a:pt x="255" y="139"/>
                    </a:lnTo>
                    <a:lnTo>
                      <a:pt x="246" y="141"/>
                    </a:lnTo>
                    <a:lnTo>
                      <a:pt x="240" y="134"/>
                    </a:lnTo>
                    <a:lnTo>
                      <a:pt x="224" y="130"/>
                    </a:lnTo>
                    <a:lnTo>
                      <a:pt x="222" y="125"/>
                    </a:lnTo>
                    <a:lnTo>
                      <a:pt x="213" y="125"/>
                    </a:lnTo>
                    <a:lnTo>
                      <a:pt x="210" y="132"/>
                    </a:lnTo>
                    <a:lnTo>
                      <a:pt x="199" y="138"/>
                    </a:lnTo>
                    <a:lnTo>
                      <a:pt x="179" y="138"/>
                    </a:lnTo>
                    <a:lnTo>
                      <a:pt x="160" y="146"/>
                    </a:lnTo>
                    <a:lnTo>
                      <a:pt x="149" y="147"/>
                    </a:lnTo>
                    <a:lnTo>
                      <a:pt x="102" y="149"/>
                    </a:lnTo>
                    <a:lnTo>
                      <a:pt x="91" y="142"/>
                    </a:lnTo>
                    <a:lnTo>
                      <a:pt x="91" y="130"/>
                    </a:lnTo>
                    <a:lnTo>
                      <a:pt x="85" y="127"/>
                    </a:lnTo>
                    <a:lnTo>
                      <a:pt x="61" y="126"/>
                    </a:lnTo>
                    <a:lnTo>
                      <a:pt x="42" y="124"/>
                    </a:lnTo>
                    <a:lnTo>
                      <a:pt x="25" y="114"/>
                    </a:lnTo>
                    <a:lnTo>
                      <a:pt x="25" y="106"/>
                    </a:lnTo>
                    <a:lnTo>
                      <a:pt x="40" y="101"/>
                    </a:lnTo>
                    <a:lnTo>
                      <a:pt x="78" y="98"/>
                    </a:lnTo>
                    <a:lnTo>
                      <a:pt x="101" y="99"/>
                    </a:lnTo>
                    <a:lnTo>
                      <a:pt x="122" y="98"/>
                    </a:lnTo>
                    <a:lnTo>
                      <a:pt x="123" y="95"/>
                    </a:lnTo>
                    <a:lnTo>
                      <a:pt x="104" y="90"/>
                    </a:lnTo>
                    <a:lnTo>
                      <a:pt x="96" y="89"/>
                    </a:lnTo>
                    <a:lnTo>
                      <a:pt x="78" y="85"/>
                    </a:lnTo>
                    <a:lnTo>
                      <a:pt x="55" y="91"/>
                    </a:lnTo>
                    <a:lnTo>
                      <a:pt x="37" y="91"/>
                    </a:lnTo>
                    <a:lnTo>
                      <a:pt x="21" y="86"/>
                    </a:lnTo>
                    <a:lnTo>
                      <a:pt x="10" y="74"/>
                    </a:lnTo>
                    <a:lnTo>
                      <a:pt x="26" y="70"/>
                    </a:lnTo>
                    <a:lnTo>
                      <a:pt x="45" y="69"/>
                    </a:lnTo>
                    <a:lnTo>
                      <a:pt x="54" y="62"/>
                    </a:lnTo>
                    <a:lnTo>
                      <a:pt x="48" y="60"/>
                    </a:lnTo>
                    <a:lnTo>
                      <a:pt x="25" y="62"/>
                    </a:lnTo>
                    <a:lnTo>
                      <a:pt x="18" y="65"/>
                    </a:lnTo>
                    <a:lnTo>
                      <a:pt x="13" y="63"/>
                    </a:lnTo>
                    <a:lnTo>
                      <a:pt x="15" y="58"/>
                    </a:lnTo>
                    <a:lnTo>
                      <a:pt x="2" y="57"/>
                    </a:lnTo>
                    <a:lnTo>
                      <a:pt x="1" y="44"/>
                    </a:lnTo>
                    <a:lnTo>
                      <a:pt x="15" y="40"/>
                    </a:lnTo>
                    <a:lnTo>
                      <a:pt x="13" y="36"/>
                    </a:lnTo>
                    <a:lnTo>
                      <a:pt x="4" y="32"/>
                    </a:lnTo>
                    <a:lnTo>
                      <a:pt x="11" y="22"/>
                    </a:lnTo>
                    <a:lnTo>
                      <a:pt x="25" y="17"/>
                    </a:lnTo>
                    <a:lnTo>
                      <a:pt x="33" y="17"/>
                    </a:lnTo>
                    <a:lnTo>
                      <a:pt x="54" y="4"/>
                    </a:lnTo>
                    <a:lnTo>
                      <a:pt x="69" y="0"/>
                    </a:lnTo>
                    <a:close/>
                    <a:moveTo>
                      <a:pt x="69" y="0"/>
                    </a:moveTo>
                    <a:lnTo>
                      <a:pt x="69" y="0"/>
                    </a:lnTo>
                    <a:lnTo>
                      <a:pt x="54" y="4"/>
                    </a:lnTo>
                    <a:lnTo>
                      <a:pt x="54" y="4"/>
                    </a:lnTo>
                    <a:lnTo>
                      <a:pt x="53" y="4"/>
                    </a:lnTo>
                    <a:lnTo>
                      <a:pt x="32" y="16"/>
                    </a:lnTo>
                    <a:lnTo>
                      <a:pt x="25" y="17"/>
                    </a:lnTo>
                    <a:lnTo>
                      <a:pt x="11" y="21"/>
                    </a:lnTo>
                    <a:lnTo>
                      <a:pt x="11" y="21"/>
                    </a:lnTo>
                    <a:lnTo>
                      <a:pt x="11" y="21"/>
                    </a:lnTo>
                    <a:lnTo>
                      <a:pt x="3" y="32"/>
                    </a:lnTo>
                    <a:lnTo>
                      <a:pt x="3" y="32"/>
                    </a:lnTo>
                    <a:lnTo>
                      <a:pt x="4" y="32"/>
                    </a:lnTo>
                    <a:lnTo>
                      <a:pt x="13" y="36"/>
                    </a:lnTo>
                    <a:lnTo>
                      <a:pt x="14" y="40"/>
                    </a:lnTo>
                    <a:lnTo>
                      <a:pt x="1" y="44"/>
                    </a:lnTo>
                    <a:lnTo>
                      <a:pt x="0" y="44"/>
                    </a:lnTo>
                    <a:lnTo>
                      <a:pt x="0" y="44"/>
                    </a:lnTo>
                    <a:lnTo>
                      <a:pt x="2" y="57"/>
                    </a:lnTo>
                    <a:lnTo>
                      <a:pt x="2" y="57"/>
                    </a:lnTo>
                    <a:lnTo>
                      <a:pt x="2" y="57"/>
                    </a:lnTo>
                    <a:lnTo>
                      <a:pt x="14" y="58"/>
                    </a:lnTo>
                    <a:lnTo>
                      <a:pt x="13" y="63"/>
                    </a:lnTo>
                    <a:lnTo>
                      <a:pt x="13" y="63"/>
                    </a:lnTo>
                    <a:lnTo>
                      <a:pt x="13" y="64"/>
                    </a:lnTo>
                    <a:lnTo>
                      <a:pt x="18" y="65"/>
                    </a:lnTo>
                    <a:lnTo>
                      <a:pt x="18" y="65"/>
                    </a:lnTo>
                    <a:lnTo>
                      <a:pt x="18" y="65"/>
                    </a:lnTo>
                    <a:lnTo>
                      <a:pt x="25" y="62"/>
                    </a:lnTo>
                    <a:lnTo>
                      <a:pt x="48" y="61"/>
                    </a:lnTo>
                    <a:lnTo>
                      <a:pt x="53" y="62"/>
                    </a:lnTo>
                    <a:lnTo>
                      <a:pt x="45" y="69"/>
                    </a:lnTo>
                    <a:lnTo>
                      <a:pt x="26" y="70"/>
                    </a:lnTo>
                    <a:lnTo>
                      <a:pt x="10" y="74"/>
                    </a:lnTo>
                    <a:lnTo>
                      <a:pt x="9" y="74"/>
                    </a:lnTo>
                    <a:lnTo>
                      <a:pt x="10" y="75"/>
                    </a:lnTo>
                    <a:lnTo>
                      <a:pt x="20" y="86"/>
                    </a:lnTo>
                    <a:lnTo>
                      <a:pt x="20" y="86"/>
                    </a:lnTo>
                    <a:lnTo>
                      <a:pt x="21" y="86"/>
                    </a:lnTo>
                    <a:lnTo>
                      <a:pt x="37" y="91"/>
                    </a:lnTo>
                    <a:lnTo>
                      <a:pt x="37" y="91"/>
                    </a:lnTo>
                    <a:lnTo>
                      <a:pt x="37" y="91"/>
                    </a:lnTo>
                    <a:lnTo>
                      <a:pt x="55" y="91"/>
                    </a:lnTo>
                    <a:lnTo>
                      <a:pt x="55" y="91"/>
                    </a:lnTo>
                    <a:lnTo>
                      <a:pt x="55" y="91"/>
                    </a:lnTo>
                    <a:lnTo>
                      <a:pt x="78" y="86"/>
                    </a:lnTo>
                    <a:lnTo>
                      <a:pt x="96" y="90"/>
                    </a:lnTo>
                    <a:lnTo>
                      <a:pt x="104" y="90"/>
                    </a:lnTo>
                    <a:lnTo>
                      <a:pt x="123" y="95"/>
                    </a:lnTo>
                    <a:lnTo>
                      <a:pt x="121" y="97"/>
                    </a:lnTo>
                    <a:lnTo>
                      <a:pt x="101" y="99"/>
                    </a:lnTo>
                    <a:lnTo>
                      <a:pt x="78" y="97"/>
                    </a:lnTo>
                    <a:lnTo>
                      <a:pt x="78" y="97"/>
                    </a:lnTo>
                    <a:lnTo>
                      <a:pt x="78" y="97"/>
                    </a:lnTo>
                    <a:lnTo>
                      <a:pt x="40" y="100"/>
                    </a:lnTo>
                    <a:lnTo>
                      <a:pt x="40" y="100"/>
                    </a:lnTo>
                    <a:lnTo>
                      <a:pt x="40" y="100"/>
                    </a:lnTo>
                    <a:lnTo>
                      <a:pt x="25" y="106"/>
                    </a:lnTo>
                    <a:lnTo>
                      <a:pt x="25" y="106"/>
                    </a:lnTo>
                    <a:lnTo>
                      <a:pt x="25" y="106"/>
                    </a:lnTo>
                    <a:lnTo>
                      <a:pt x="25" y="114"/>
                    </a:lnTo>
                    <a:lnTo>
                      <a:pt x="25" y="114"/>
                    </a:lnTo>
                    <a:lnTo>
                      <a:pt x="25" y="114"/>
                    </a:lnTo>
                    <a:lnTo>
                      <a:pt x="42" y="124"/>
                    </a:lnTo>
                    <a:lnTo>
                      <a:pt x="42" y="124"/>
                    </a:lnTo>
                    <a:lnTo>
                      <a:pt x="42" y="124"/>
                    </a:lnTo>
                    <a:lnTo>
                      <a:pt x="61" y="127"/>
                    </a:lnTo>
                    <a:lnTo>
                      <a:pt x="85" y="127"/>
                    </a:lnTo>
                    <a:lnTo>
                      <a:pt x="91" y="130"/>
                    </a:lnTo>
                    <a:lnTo>
                      <a:pt x="91" y="142"/>
                    </a:lnTo>
                    <a:lnTo>
                      <a:pt x="91" y="142"/>
                    </a:lnTo>
                    <a:lnTo>
                      <a:pt x="91" y="142"/>
                    </a:lnTo>
                    <a:lnTo>
                      <a:pt x="102" y="149"/>
                    </a:lnTo>
                    <a:lnTo>
                      <a:pt x="102" y="149"/>
                    </a:lnTo>
                    <a:lnTo>
                      <a:pt x="102" y="149"/>
                    </a:lnTo>
                    <a:lnTo>
                      <a:pt x="149" y="147"/>
                    </a:lnTo>
                    <a:lnTo>
                      <a:pt x="160" y="146"/>
                    </a:lnTo>
                    <a:lnTo>
                      <a:pt x="160" y="146"/>
                    </a:lnTo>
                    <a:lnTo>
                      <a:pt x="160" y="146"/>
                    </a:lnTo>
                    <a:lnTo>
                      <a:pt x="179" y="138"/>
                    </a:lnTo>
                    <a:lnTo>
                      <a:pt x="199" y="138"/>
                    </a:lnTo>
                    <a:lnTo>
                      <a:pt x="199" y="138"/>
                    </a:lnTo>
                    <a:lnTo>
                      <a:pt x="199" y="138"/>
                    </a:lnTo>
                    <a:lnTo>
                      <a:pt x="210" y="133"/>
                    </a:lnTo>
                    <a:lnTo>
                      <a:pt x="210" y="133"/>
                    </a:lnTo>
                    <a:lnTo>
                      <a:pt x="210" y="133"/>
                    </a:lnTo>
                    <a:lnTo>
                      <a:pt x="213" y="125"/>
                    </a:lnTo>
                    <a:lnTo>
                      <a:pt x="221" y="125"/>
                    </a:lnTo>
                    <a:lnTo>
                      <a:pt x="224" y="130"/>
                    </a:lnTo>
                    <a:lnTo>
                      <a:pt x="224" y="130"/>
                    </a:lnTo>
                    <a:lnTo>
                      <a:pt x="224" y="130"/>
                    </a:lnTo>
                    <a:lnTo>
                      <a:pt x="240" y="134"/>
                    </a:lnTo>
                    <a:lnTo>
                      <a:pt x="245" y="141"/>
                    </a:lnTo>
                    <a:lnTo>
                      <a:pt x="245" y="142"/>
                    </a:lnTo>
                    <a:lnTo>
                      <a:pt x="246" y="142"/>
                    </a:lnTo>
                    <a:lnTo>
                      <a:pt x="255" y="139"/>
                    </a:lnTo>
                    <a:lnTo>
                      <a:pt x="270" y="141"/>
                    </a:lnTo>
                    <a:lnTo>
                      <a:pt x="270" y="141"/>
                    </a:lnTo>
                    <a:lnTo>
                      <a:pt x="270" y="141"/>
                    </a:lnTo>
                    <a:lnTo>
                      <a:pt x="285" y="136"/>
                    </a:lnTo>
                    <a:lnTo>
                      <a:pt x="298" y="136"/>
                    </a:lnTo>
                    <a:lnTo>
                      <a:pt x="299" y="136"/>
                    </a:lnTo>
                    <a:lnTo>
                      <a:pt x="299" y="135"/>
                    </a:lnTo>
                    <a:lnTo>
                      <a:pt x="295" y="124"/>
                    </a:lnTo>
                    <a:lnTo>
                      <a:pt x="295" y="124"/>
                    </a:lnTo>
                    <a:lnTo>
                      <a:pt x="294" y="124"/>
                    </a:lnTo>
                    <a:lnTo>
                      <a:pt x="287" y="122"/>
                    </a:lnTo>
                    <a:lnTo>
                      <a:pt x="287" y="122"/>
                    </a:lnTo>
                    <a:lnTo>
                      <a:pt x="287" y="122"/>
                    </a:lnTo>
                    <a:lnTo>
                      <a:pt x="276" y="125"/>
                    </a:lnTo>
                    <a:lnTo>
                      <a:pt x="273" y="118"/>
                    </a:lnTo>
                    <a:lnTo>
                      <a:pt x="276" y="115"/>
                    </a:lnTo>
                    <a:lnTo>
                      <a:pt x="287" y="118"/>
                    </a:lnTo>
                    <a:lnTo>
                      <a:pt x="287" y="118"/>
                    </a:lnTo>
                    <a:lnTo>
                      <a:pt x="287" y="118"/>
                    </a:lnTo>
                    <a:lnTo>
                      <a:pt x="294" y="113"/>
                    </a:lnTo>
                    <a:lnTo>
                      <a:pt x="300" y="115"/>
                    </a:lnTo>
                    <a:lnTo>
                      <a:pt x="300" y="115"/>
                    </a:lnTo>
                    <a:lnTo>
                      <a:pt x="300" y="115"/>
                    </a:lnTo>
                    <a:lnTo>
                      <a:pt x="306" y="114"/>
                    </a:lnTo>
                    <a:lnTo>
                      <a:pt x="314" y="114"/>
                    </a:lnTo>
                    <a:lnTo>
                      <a:pt x="314" y="114"/>
                    </a:lnTo>
                    <a:lnTo>
                      <a:pt x="314" y="114"/>
                    </a:lnTo>
                    <a:lnTo>
                      <a:pt x="317" y="111"/>
                    </a:lnTo>
                    <a:lnTo>
                      <a:pt x="317" y="111"/>
                    </a:lnTo>
                    <a:lnTo>
                      <a:pt x="317" y="110"/>
                    </a:lnTo>
                    <a:lnTo>
                      <a:pt x="317" y="106"/>
                    </a:lnTo>
                    <a:lnTo>
                      <a:pt x="317" y="105"/>
                    </a:lnTo>
                    <a:lnTo>
                      <a:pt x="317" y="105"/>
                    </a:lnTo>
                    <a:lnTo>
                      <a:pt x="295" y="94"/>
                    </a:lnTo>
                    <a:lnTo>
                      <a:pt x="292" y="86"/>
                    </a:lnTo>
                    <a:lnTo>
                      <a:pt x="292" y="86"/>
                    </a:lnTo>
                    <a:lnTo>
                      <a:pt x="292" y="86"/>
                    </a:lnTo>
                    <a:lnTo>
                      <a:pt x="282" y="84"/>
                    </a:lnTo>
                    <a:lnTo>
                      <a:pt x="282" y="84"/>
                    </a:lnTo>
                    <a:lnTo>
                      <a:pt x="282" y="84"/>
                    </a:lnTo>
                    <a:lnTo>
                      <a:pt x="277" y="86"/>
                    </a:lnTo>
                    <a:lnTo>
                      <a:pt x="254" y="74"/>
                    </a:lnTo>
                    <a:lnTo>
                      <a:pt x="257" y="61"/>
                    </a:lnTo>
                    <a:lnTo>
                      <a:pt x="257" y="61"/>
                    </a:lnTo>
                    <a:lnTo>
                      <a:pt x="257" y="61"/>
                    </a:lnTo>
                    <a:lnTo>
                      <a:pt x="246" y="50"/>
                    </a:lnTo>
                    <a:lnTo>
                      <a:pt x="240" y="36"/>
                    </a:lnTo>
                    <a:lnTo>
                      <a:pt x="240" y="17"/>
                    </a:lnTo>
                    <a:lnTo>
                      <a:pt x="240" y="17"/>
                    </a:lnTo>
                    <a:lnTo>
                      <a:pt x="240" y="17"/>
                    </a:lnTo>
                    <a:lnTo>
                      <a:pt x="225" y="10"/>
                    </a:lnTo>
                    <a:lnTo>
                      <a:pt x="225" y="8"/>
                    </a:lnTo>
                    <a:lnTo>
                      <a:pt x="225" y="7"/>
                    </a:lnTo>
                    <a:lnTo>
                      <a:pt x="225" y="7"/>
                    </a:lnTo>
                    <a:lnTo>
                      <a:pt x="218" y="3"/>
                    </a:lnTo>
                    <a:lnTo>
                      <a:pt x="218" y="3"/>
                    </a:lnTo>
                    <a:lnTo>
                      <a:pt x="218" y="3"/>
                    </a:lnTo>
                    <a:lnTo>
                      <a:pt x="209" y="5"/>
                    </a:lnTo>
                    <a:lnTo>
                      <a:pt x="202" y="4"/>
                    </a:lnTo>
                    <a:lnTo>
                      <a:pt x="196" y="1"/>
                    </a:lnTo>
                    <a:lnTo>
                      <a:pt x="196" y="1"/>
                    </a:lnTo>
                    <a:lnTo>
                      <a:pt x="196" y="1"/>
                    </a:lnTo>
                    <a:lnTo>
                      <a:pt x="190" y="2"/>
                    </a:lnTo>
                    <a:lnTo>
                      <a:pt x="189" y="2"/>
                    </a:lnTo>
                    <a:lnTo>
                      <a:pt x="189" y="3"/>
                    </a:lnTo>
                    <a:lnTo>
                      <a:pt x="189" y="10"/>
                    </a:lnTo>
                    <a:lnTo>
                      <a:pt x="189" y="10"/>
                    </a:lnTo>
                    <a:lnTo>
                      <a:pt x="190" y="10"/>
                    </a:lnTo>
                    <a:lnTo>
                      <a:pt x="194" y="19"/>
                    </a:lnTo>
                    <a:lnTo>
                      <a:pt x="191" y="27"/>
                    </a:lnTo>
                    <a:lnTo>
                      <a:pt x="191" y="27"/>
                    </a:lnTo>
                    <a:lnTo>
                      <a:pt x="191" y="27"/>
                    </a:lnTo>
                    <a:lnTo>
                      <a:pt x="196" y="40"/>
                    </a:lnTo>
                    <a:lnTo>
                      <a:pt x="196" y="40"/>
                    </a:lnTo>
                    <a:lnTo>
                      <a:pt x="196" y="40"/>
                    </a:lnTo>
                    <a:lnTo>
                      <a:pt x="203" y="46"/>
                    </a:lnTo>
                    <a:lnTo>
                      <a:pt x="190" y="56"/>
                    </a:lnTo>
                    <a:lnTo>
                      <a:pt x="183" y="54"/>
                    </a:lnTo>
                    <a:lnTo>
                      <a:pt x="180" y="37"/>
                    </a:lnTo>
                    <a:lnTo>
                      <a:pt x="175" y="25"/>
                    </a:lnTo>
                    <a:lnTo>
                      <a:pt x="175" y="25"/>
                    </a:lnTo>
                    <a:lnTo>
                      <a:pt x="175" y="25"/>
                    </a:lnTo>
                    <a:lnTo>
                      <a:pt x="159" y="12"/>
                    </a:lnTo>
                    <a:lnTo>
                      <a:pt x="159" y="12"/>
                    </a:lnTo>
                    <a:lnTo>
                      <a:pt x="159" y="12"/>
                    </a:lnTo>
                    <a:lnTo>
                      <a:pt x="148" y="12"/>
                    </a:lnTo>
                    <a:lnTo>
                      <a:pt x="147" y="12"/>
                    </a:lnTo>
                    <a:lnTo>
                      <a:pt x="147" y="13"/>
                    </a:lnTo>
                    <a:lnTo>
                      <a:pt x="150" y="18"/>
                    </a:lnTo>
                    <a:lnTo>
                      <a:pt x="153" y="26"/>
                    </a:lnTo>
                    <a:lnTo>
                      <a:pt x="151" y="30"/>
                    </a:lnTo>
                    <a:lnTo>
                      <a:pt x="143" y="26"/>
                    </a:lnTo>
                    <a:lnTo>
                      <a:pt x="143" y="26"/>
                    </a:lnTo>
                    <a:lnTo>
                      <a:pt x="143" y="26"/>
                    </a:lnTo>
                    <a:lnTo>
                      <a:pt x="136" y="31"/>
                    </a:lnTo>
                    <a:lnTo>
                      <a:pt x="136" y="31"/>
                    </a:lnTo>
                    <a:lnTo>
                      <a:pt x="136" y="31"/>
                    </a:lnTo>
                    <a:lnTo>
                      <a:pt x="132" y="35"/>
                    </a:lnTo>
                    <a:lnTo>
                      <a:pt x="122" y="35"/>
                    </a:lnTo>
                    <a:lnTo>
                      <a:pt x="122" y="33"/>
                    </a:lnTo>
                    <a:lnTo>
                      <a:pt x="130" y="28"/>
                    </a:lnTo>
                    <a:lnTo>
                      <a:pt x="130" y="28"/>
                    </a:lnTo>
                    <a:lnTo>
                      <a:pt x="130" y="28"/>
                    </a:lnTo>
                    <a:lnTo>
                      <a:pt x="129" y="20"/>
                    </a:lnTo>
                    <a:lnTo>
                      <a:pt x="129" y="20"/>
                    </a:lnTo>
                    <a:lnTo>
                      <a:pt x="129" y="19"/>
                    </a:lnTo>
                    <a:lnTo>
                      <a:pt x="101" y="11"/>
                    </a:lnTo>
                    <a:lnTo>
                      <a:pt x="101" y="11"/>
                    </a:lnTo>
                    <a:lnTo>
                      <a:pt x="101" y="11"/>
                    </a:lnTo>
                    <a:lnTo>
                      <a:pt x="93" y="14"/>
                    </a:lnTo>
                    <a:lnTo>
                      <a:pt x="93" y="14"/>
                    </a:lnTo>
                    <a:lnTo>
                      <a:pt x="93" y="15"/>
                    </a:lnTo>
                    <a:lnTo>
                      <a:pt x="94" y="20"/>
                    </a:lnTo>
                    <a:lnTo>
                      <a:pt x="89" y="23"/>
                    </a:lnTo>
                    <a:lnTo>
                      <a:pt x="84" y="20"/>
                    </a:lnTo>
                    <a:lnTo>
                      <a:pt x="84" y="20"/>
                    </a:lnTo>
                    <a:lnTo>
                      <a:pt x="84" y="20"/>
                    </a:lnTo>
                    <a:lnTo>
                      <a:pt x="77" y="25"/>
                    </a:lnTo>
                    <a:lnTo>
                      <a:pt x="74" y="18"/>
                    </a:lnTo>
                    <a:lnTo>
                      <a:pt x="84" y="11"/>
                    </a:lnTo>
                    <a:lnTo>
                      <a:pt x="85" y="11"/>
                    </a:lnTo>
                    <a:lnTo>
                      <a:pt x="84" y="10"/>
                    </a:lnTo>
                    <a:lnTo>
                      <a:pt x="79" y="3"/>
                    </a:lnTo>
                    <a:lnTo>
                      <a:pt x="79" y="3"/>
                    </a:lnTo>
                    <a:lnTo>
                      <a:pt x="78" y="3"/>
                    </a:lnTo>
                    <a:lnTo>
                      <a:pt x="69" y="0"/>
                    </a:lnTo>
                    <a:lnTo>
                      <a:pt x="69" y="0"/>
                    </a:lnTo>
                    <a:lnTo>
                      <a:pt x="6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1" name="Google Shape;1441;p14"/>
              <p:cNvSpPr/>
              <p:nvPr/>
            </p:nvSpPr>
            <p:spPr>
              <a:xfrm>
                <a:off x="886" y="648"/>
                <a:ext cx="317" cy="149"/>
              </a:xfrm>
              <a:custGeom>
                <a:rect b="b" l="l" r="r" t="t"/>
                <a:pathLst>
                  <a:path extrusionOk="0" h="149" w="317">
                    <a:moveTo>
                      <a:pt x="69" y="0"/>
                    </a:moveTo>
                    <a:lnTo>
                      <a:pt x="78" y="3"/>
                    </a:lnTo>
                    <a:lnTo>
                      <a:pt x="84" y="10"/>
                    </a:lnTo>
                    <a:lnTo>
                      <a:pt x="74" y="18"/>
                    </a:lnTo>
                    <a:lnTo>
                      <a:pt x="76" y="25"/>
                    </a:lnTo>
                    <a:lnTo>
                      <a:pt x="84" y="21"/>
                    </a:lnTo>
                    <a:lnTo>
                      <a:pt x="89" y="23"/>
                    </a:lnTo>
                    <a:lnTo>
                      <a:pt x="95" y="21"/>
                    </a:lnTo>
                    <a:lnTo>
                      <a:pt x="93" y="14"/>
                    </a:lnTo>
                    <a:lnTo>
                      <a:pt x="101" y="11"/>
                    </a:lnTo>
                    <a:lnTo>
                      <a:pt x="129" y="20"/>
                    </a:lnTo>
                    <a:lnTo>
                      <a:pt x="130" y="28"/>
                    </a:lnTo>
                    <a:lnTo>
                      <a:pt x="122" y="32"/>
                    </a:lnTo>
                    <a:lnTo>
                      <a:pt x="122" y="36"/>
                    </a:lnTo>
                    <a:lnTo>
                      <a:pt x="132" y="36"/>
                    </a:lnTo>
                    <a:lnTo>
                      <a:pt x="136" y="31"/>
                    </a:lnTo>
                    <a:lnTo>
                      <a:pt x="143" y="26"/>
                    </a:lnTo>
                    <a:lnTo>
                      <a:pt x="151" y="30"/>
                    </a:lnTo>
                    <a:lnTo>
                      <a:pt x="154" y="26"/>
                    </a:lnTo>
                    <a:lnTo>
                      <a:pt x="150" y="18"/>
                    </a:lnTo>
                    <a:lnTo>
                      <a:pt x="148" y="13"/>
                    </a:lnTo>
                    <a:lnTo>
                      <a:pt x="159" y="13"/>
                    </a:lnTo>
                    <a:lnTo>
                      <a:pt x="175" y="25"/>
                    </a:lnTo>
                    <a:lnTo>
                      <a:pt x="179" y="37"/>
                    </a:lnTo>
                    <a:lnTo>
                      <a:pt x="182" y="54"/>
                    </a:lnTo>
                    <a:lnTo>
                      <a:pt x="190" y="57"/>
                    </a:lnTo>
                    <a:lnTo>
                      <a:pt x="203" y="46"/>
                    </a:lnTo>
                    <a:lnTo>
                      <a:pt x="196" y="40"/>
                    </a:lnTo>
                    <a:lnTo>
                      <a:pt x="191" y="27"/>
                    </a:lnTo>
                    <a:lnTo>
                      <a:pt x="194" y="19"/>
                    </a:lnTo>
                    <a:lnTo>
                      <a:pt x="190" y="10"/>
                    </a:lnTo>
                    <a:lnTo>
                      <a:pt x="190" y="3"/>
                    </a:lnTo>
                    <a:lnTo>
                      <a:pt x="196" y="2"/>
                    </a:lnTo>
                    <a:lnTo>
                      <a:pt x="202" y="4"/>
                    </a:lnTo>
                    <a:lnTo>
                      <a:pt x="209" y="6"/>
                    </a:lnTo>
                    <a:lnTo>
                      <a:pt x="218" y="3"/>
                    </a:lnTo>
                    <a:lnTo>
                      <a:pt x="225" y="8"/>
                    </a:lnTo>
                    <a:lnTo>
                      <a:pt x="225" y="10"/>
                    </a:lnTo>
                    <a:lnTo>
                      <a:pt x="240" y="17"/>
                    </a:lnTo>
                    <a:lnTo>
                      <a:pt x="240" y="36"/>
                    </a:lnTo>
                    <a:lnTo>
                      <a:pt x="246" y="50"/>
                    </a:lnTo>
                    <a:lnTo>
                      <a:pt x="256" y="61"/>
                    </a:lnTo>
                    <a:lnTo>
                      <a:pt x="253" y="74"/>
                    </a:lnTo>
                    <a:lnTo>
                      <a:pt x="277" y="87"/>
                    </a:lnTo>
                    <a:lnTo>
                      <a:pt x="282" y="84"/>
                    </a:lnTo>
                    <a:lnTo>
                      <a:pt x="292" y="86"/>
                    </a:lnTo>
                    <a:lnTo>
                      <a:pt x="294" y="95"/>
                    </a:lnTo>
                    <a:lnTo>
                      <a:pt x="317" y="106"/>
                    </a:lnTo>
                    <a:lnTo>
                      <a:pt x="317" y="110"/>
                    </a:lnTo>
                    <a:lnTo>
                      <a:pt x="314" y="114"/>
                    </a:lnTo>
                    <a:lnTo>
                      <a:pt x="306" y="114"/>
                    </a:lnTo>
                    <a:lnTo>
                      <a:pt x="300" y="114"/>
                    </a:lnTo>
                    <a:lnTo>
                      <a:pt x="294" y="113"/>
                    </a:lnTo>
                    <a:lnTo>
                      <a:pt x="287" y="117"/>
                    </a:lnTo>
                    <a:lnTo>
                      <a:pt x="276" y="114"/>
                    </a:lnTo>
                    <a:lnTo>
                      <a:pt x="273" y="117"/>
                    </a:lnTo>
                    <a:lnTo>
                      <a:pt x="276" y="125"/>
                    </a:lnTo>
                    <a:lnTo>
                      <a:pt x="287" y="122"/>
                    </a:lnTo>
                    <a:lnTo>
                      <a:pt x="294" y="125"/>
                    </a:lnTo>
                    <a:lnTo>
                      <a:pt x="298" y="135"/>
                    </a:lnTo>
                    <a:lnTo>
                      <a:pt x="285" y="136"/>
                    </a:lnTo>
                    <a:lnTo>
                      <a:pt x="270" y="140"/>
                    </a:lnTo>
                    <a:lnTo>
                      <a:pt x="255" y="139"/>
                    </a:lnTo>
                    <a:lnTo>
                      <a:pt x="246" y="141"/>
                    </a:lnTo>
                    <a:lnTo>
                      <a:pt x="240" y="134"/>
                    </a:lnTo>
                    <a:lnTo>
                      <a:pt x="224" y="130"/>
                    </a:lnTo>
                    <a:lnTo>
                      <a:pt x="222" y="125"/>
                    </a:lnTo>
                    <a:lnTo>
                      <a:pt x="213" y="125"/>
                    </a:lnTo>
                    <a:lnTo>
                      <a:pt x="210" y="132"/>
                    </a:lnTo>
                    <a:lnTo>
                      <a:pt x="199" y="138"/>
                    </a:lnTo>
                    <a:lnTo>
                      <a:pt x="179" y="138"/>
                    </a:lnTo>
                    <a:lnTo>
                      <a:pt x="160" y="146"/>
                    </a:lnTo>
                    <a:lnTo>
                      <a:pt x="149" y="147"/>
                    </a:lnTo>
                    <a:lnTo>
                      <a:pt x="102" y="149"/>
                    </a:lnTo>
                    <a:lnTo>
                      <a:pt x="91" y="142"/>
                    </a:lnTo>
                    <a:lnTo>
                      <a:pt x="91" y="130"/>
                    </a:lnTo>
                    <a:lnTo>
                      <a:pt x="85" y="127"/>
                    </a:lnTo>
                    <a:lnTo>
                      <a:pt x="61" y="126"/>
                    </a:lnTo>
                    <a:lnTo>
                      <a:pt x="42" y="124"/>
                    </a:lnTo>
                    <a:lnTo>
                      <a:pt x="25" y="114"/>
                    </a:lnTo>
                    <a:lnTo>
                      <a:pt x="25" y="106"/>
                    </a:lnTo>
                    <a:lnTo>
                      <a:pt x="40" y="101"/>
                    </a:lnTo>
                    <a:lnTo>
                      <a:pt x="78" y="98"/>
                    </a:lnTo>
                    <a:lnTo>
                      <a:pt x="101" y="99"/>
                    </a:lnTo>
                    <a:lnTo>
                      <a:pt x="122" y="98"/>
                    </a:lnTo>
                    <a:lnTo>
                      <a:pt x="123" y="95"/>
                    </a:lnTo>
                    <a:lnTo>
                      <a:pt x="104" y="90"/>
                    </a:lnTo>
                    <a:lnTo>
                      <a:pt x="96" y="89"/>
                    </a:lnTo>
                    <a:lnTo>
                      <a:pt x="78" y="85"/>
                    </a:lnTo>
                    <a:lnTo>
                      <a:pt x="55" y="91"/>
                    </a:lnTo>
                    <a:lnTo>
                      <a:pt x="37" y="91"/>
                    </a:lnTo>
                    <a:lnTo>
                      <a:pt x="21" y="86"/>
                    </a:lnTo>
                    <a:lnTo>
                      <a:pt x="10" y="74"/>
                    </a:lnTo>
                    <a:lnTo>
                      <a:pt x="26" y="70"/>
                    </a:lnTo>
                    <a:lnTo>
                      <a:pt x="45" y="69"/>
                    </a:lnTo>
                    <a:lnTo>
                      <a:pt x="54" y="62"/>
                    </a:lnTo>
                    <a:lnTo>
                      <a:pt x="48" y="60"/>
                    </a:lnTo>
                    <a:lnTo>
                      <a:pt x="25" y="62"/>
                    </a:lnTo>
                    <a:lnTo>
                      <a:pt x="18" y="65"/>
                    </a:lnTo>
                    <a:lnTo>
                      <a:pt x="13" y="63"/>
                    </a:lnTo>
                    <a:lnTo>
                      <a:pt x="15" y="58"/>
                    </a:lnTo>
                    <a:lnTo>
                      <a:pt x="2" y="57"/>
                    </a:lnTo>
                    <a:lnTo>
                      <a:pt x="1" y="44"/>
                    </a:lnTo>
                    <a:lnTo>
                      <a:pt x="15" y="40"/>
                    </a:lnTo>
                    <a:lnTo>
                      <a:pt x="13" y="36"/>
                    </a:lnTo>
                    <a:lnTo>
                      <a:pt x="4" y="32"/>
                    </a:lnTo>
                    <a:lnTo>
                      <a:pt x="11" y="22"/>
                    </a:lnTo>
                    <a:lnTo>
                      <a:pt x="25" y="17"/>
                    </a:lnTo>
                    <a:lnTo>
                      <a:pt x="33" y="17"/>
                    </a:lnTo>
                    <a:lnTo>
                      <a:pt x="54" y="4"/>
                    </a:lnTo>
                    <a:lnTo>
                      <a:pt x="69" y="0"/>
                    </a:lnTo>
                    <a:moveTo>
                      <a:pt x="69" y="0"/>
                    </a:moveTo>
                    <a:lnTo>
                      <a:pt x="69" y="0"/>
                    </a:lnTo>
                    <a:lnTo>
                      <a:pt x="54" y="4"/>
                    </a:lnTo>
                    <a:lnTo>
                      <a:pt x="54" y="4"/>
                    </a:lnTo>
                    <a:lnTo>
                      <a:pt x="53" y="4"/>
                    </a:lnTo>
                    <a:lnTo>
                      <a:pt x="32" y="16"/>
                    </a:lnTo>
                    <a:lnTo>
                      <a:pt x="25" y="17"/>
                    </a:lnTo>
                    <a:lnTo>
                      <a:pt x="11" y="21"/>
                    </a:lnTo>
                    <a:lnTo>
                      <a:pt x="11" y="21"/>
                    </a:lnTo>
                    <a:lnTo>
                      <a:pt x="11" y="21"/>
                    </a:lnTo>
                    <a:lnTo>
                      <a:pt x="3" y="32"/>
                    </a:lnTo>
                    <a:lnTo>
                      <a:pt x="3" y="32"/>
                    </a:lnTo>
                    <a:lnTo>
                      <a:pt x="4" y="32"/>
                    </a:lnTo>
                    <a:lnTo>
                      <a:pt x="13" y="36"/>
                    </a:lnTo>
                    <a:lnTo>
                      <a:pt x="14" y="40"/>
                    </a:lnTo>
                    <a:lnTo>
                      <a:pt x="1" y="44"/>
                    </a:lnTo>
                    <a:lnTo>
                      <a:pt x="0" y="44"/>
                    </a:lnTo>
                    <a:lnTo>
                      <a:pt x="0" y="44"/>
                    </a:lnTo>
                    <a:lnTo>
                      <a:pt x="2" y="57"/>
                    </a:lnTo>
                    <a:lnTo>
                      <a:pt x="2" y="57"/>
                    </a:lnTo>
                    <a:lnTo>
                      <a:pt x="2" y="57"/>
                    </a:lnTo>
                    <a:lnTo>
                      <a:pt x="14" y="58"/>
                    </a:lnTo>
                    <a:lnTo>
                      <a:pt x="13" y="63"/>
                    </a:lnTo>
                    <a:lnTo>
                      <a:pt x="13" y="63"/>
                    </a:lnTo>
                    <a:lnTo>
                      <a:pt x="13" y="64"/>
                    </a:lnTo>
                    <a:lnTo>
                      <a:pt x="18" y="65"/>
                    </a:lnTo>
                    <a:lnTo>
                      <a:pt x="18" y="65"/>
                    </a:lnTo>
                    <a:lnTo>
                      <a:pt x="18" y="65"/>
                    </a:lnTo>
                    <a:lnTo>
                      <a:pt x="25" y="62"/>
                    </a:lnTo>
                    <a:lnTo>
                      <a:pt x="48" y="61"/>
                    </a:lnTo>
                    <a:lnTo>
                      <a:pt x="53" y="62"/>
                    </a:lnTo>
                    <a:lnTo>
                      <a:pt x="45" y="69"/>
                    </a:lnTo>
                    <a:lnTo>
                      <a:pt x="26" y="70"/>
                    </a:lnTo>
                    <a:lnTo>
                      <a:pt x="10" y="74"/>
                    </a:lnTo>
                    <a:lnTo>
                      <a:pt x="9" y="74"/>
                    </a:lnTo>
                    <a:lnTo>
                      <a:pt x="10" y="75"/>
                    </a:lnTo>
                    <a:lnTo>
                      <a:pt x="20" y="86"/>
                    </a:lnTo>
                    <a:lnTo>
                      <a:pt x="20" y="86"/>
                    </a:lnTo>
                    <a:lnTo>
                      <a:pt x="21" y="86"/>
                    </a:lnTo>
                    <a:lnTo>
                      <a:pt x="37" y="91"/>
                    </a:lnTo>
                    <a:lnTo>
                      <a:pt x="37" y="91"/>
                    </a:lnTo>
                    <a:lnTo>
                      <a:pt x="37" y="91"/>
                    </a:lnTo>
                    <a:lnTo>
                      <a:pt x="55" y="91"/>
                    </a:lnTo>
                    <a:lnTo>
                      <a:pt x="55" y="91"/>
                    </a:lnTo>
                    <a:lnTo>
                      <a:pt x="55" y="91"/>
                    </a:lnTo>
                    <a:lnTo>
                      <a:pt x="78" y="86"/>
                    </a:lnTo>
                    <a:lnTo>
                      <a:pt x="96" y="90"/>
                    </a:lnTo>
                    <a:lnTo>
                      <a:pt x="104" y="90"/>
                    </a:lnTo>
                    <a:lnTo>
                      <a:pt x="123" y="95"/>
                    </a:lnTo>
                    <a:lnTo>
                      <a:pt x="121" y="97"/>
                    </a:lnTo>
                    <a:lnTo>
                      <a:pt x="101" y="99"/>
                    </a:lnTo>
                    <a:lnTo>
                      <a:pt x="78" y="97"/>
                    </a:lnTo>
                    <a:lnTo>
                      <a:pt x="78" y="97"/>
                    </a:lnTo>
                    <a:lnTo>
                      <a:pt x="78" y="97"/>
                    </a:lnTo>
                    <a:lnTo>
                      <a:pt x="40" y="100"/>
                    </a:lnTo>
                    <a:lnTo>
                      <a:pt x="40" y="100"/>
                    </a:lnTo>
                    <a:lnTo>
                      <a:pt x="40" y="100"/>
                    </a:lnTo>
                    <a:lnTo>
                      <a:pt x="25" y="106"/>
                    </a:lnTo>
                    <a:lnTo>
                      <a:pt x="25" y="106"/>
                    </a:lnTo>
                    <a:lnTo>
                      <a:pt x="25" y="106"/>
                    </a:lnTo>
                    <a:lnTo>
                      <a:pt x="25" y="114"/>
                    </a:lnTo>
                    <a:lnTo>
                      <a:pt x="25" y="114"/>
                    </a:lnTo>
                    <a:lnTo>
                      <a:pt x="25" y="114"/>
                    </a:lnTo>
                    <a:lnTo>
                      <a:pt x="42" y="124"/>
                    </a:lnTo>
                    <a:lnTo>
                      <a:pt x="42" y="124"/>
                    </a:lnTo>
                    <a:lnTo>
                      <a:pt x="42" y="124"/>
                    </a:lnTo>
                    <a:lnTo>
                      <a:pt x="61" y="127"/>
                    </a:lnTo>
                    <a:lnTo>
                      <a:pt x="85" y="127"/>
                    </a:lnTo>
                    <a:lnTo>
                      <a:pt x="91" y="130"/>
                    </a:lnTo>
                    <a:lnTo>
                      <a:pt x="91" y="142"/>
                    </a:lnTo>
                    <a:lnTo>
                      <a:pt x="91" y="142"/>
                    </a:lnTo>
                    <a:lnTo>
                      <a:pt x="91" y="142"/>
                    </a:lnTo>
                    <a:lnTo>
                      <a:pt x="102" y="149"/>
                    </a:lnTo>
                    <a:lnTo>
                      <a:pt x="102" y="149"/>
                    </a:lnTo>
                    <a:lnTo>
                      <a:pt x="102" y="149"/>
                    </a:lnTo>
                    <a:lnTo>
                      <a:pt x="149" y="147"/>
                    </a:lnTo>
                    <a:lnTo>
                      <a:pt x="160" y="146"/>
                    </a:lnTo>
                    <a:lnTo>
                      <a:pt x="160" y="146"/>
                    </a:lnTo>
                    <a:lnTo>
                      <a:pt x="160" y="146"/>
                    </a:lnTo>
                    <a:lnTo>
                      <a:pt x="179" y="138"/>
                    </a:lnTo>
                    <a:lnTo>
                      <a:pt x="199" y="138"/>
                    </a:lnTo>
                    <a:lnTo>
                      <a:pt x="199" y="138"/>
                    </a:lnTo>
                    <a:lnTo>
                      <a:pt x="199" y="138"/>
                    </a:lnTo>
                    <a:lnTo>
                      <a:pt x="210" y="133"/>
                    </a:lnTo>
                    <a:lnTo>
                      <a:pt x="210" y="133"/>
                    </a:lnTo>
                    <a:lnTo>
                      <a:pt x="210" y="133"/>
                    </a:lnTo>
                    <a:lnTo>
                      <a:pt x="213" y="125"/>
                    </a:lnTo>
                    <a:lnTo>
                      <a:pt x="221" y="125"/>
                    </a:lnTo>
                    <a:lnTo>
                      <a:pt x="224" y="130"/>
                    </a:lnTo>
                    <a:lnTo>
                      <a:pt x="224" y="130"/>
                    </a:lnTo>
                    <a:lnTo>
                      <a:pt x="224" y="130"/>
                    </a:lnTo>
                    <a:lnTo>
                      <a:pt x="240" y="134"/>
                    </a:lnTo>
                    <a:lnTo>
                      <a:pt x="245" y="141"/>
                    </a:lnTo>
                    <a:lnTo>
                      <a:pt x="245" y="142"/>
                    </a:lnTo>
                    <a:lnTo>
                      <a:pt x="246" y="142"/>
                    </a:lnTo>
                    <a:lnTo>
                      <a:pt x="255" y="139"/>
                    </a:lnTo>
                    <a:lnTo>
                      <a:pt x="270" y="141"/>
                    </a:lnTo>
                    <a:lnTo>
                      <a:pt x="270" y="141"/>
                    </a:lnTo>
                    <a:lnTo>
                      <a:pt x="270" y="141"/>
                    </a:lnTo>
                    <a:lnTo>
                      <a:pt x="285" y="136"/>
                    </a:lnTo>
                    <a:lnTo>
                      <a:pt x="298" y="136"/>
                    </a:lnTo>
                    <a:lnTo>
                      <a:pt x="299" y="136"/>
                    </a:lnTo>
                    <a:lnTo>
                      <a:pt x="299" y="135"/>
                    </a:lnTo>
                    <a:lnTo>
                      <a:pt x="295" y="124"/>
                    </a:lnTo>
                    <a:lnTo>
                      <a:pt x="295" y="124"/>
                    </a:lnTo>
                    <a:lnTo>
                      <a:pt x="294" y="124"/>
                    </a:lnTo>
                    <a:lnTo>
                      <a:pt x="287" y="122"/>
                    </a:lnTo>
                    <a:lnTo>
                      <a:pt x="287" y="122"/>
                    </a:lnTo>
                    <a:lnTo>
                      <a:pt x="287" y="122"/>
                    </a:lnTo>
                    <a:lnTo>
                      <a:pt x="276" y="125"/>
                    </a:lnTo>
                    <a:lnTo>
                      <a:pt x="273" y="118"/>
                    </a:lnTo>
                    <a:lnTo>
                      <a:pt x="276" y="115"/>
                    </a:lnTo>
                    <a:lnTo>
                      <a:pt x="287" y="118"/>
                    </a:lnTo>
                    <a:lnTo>
                      <a:pt x="287" y="118"/>
                    </a:lnTo>
                    <a:lnTo>
                      <a:pt x="287" y="118"/>
                    </a:lnTo>
                    <a:lnTo>
                      <a:pt x="294" y="113"/>
                    </a:lnTo>
                    <a:lnTo>
                      <a:pt x="300" y="115"/>
                    </a:lnTo>
                    <a:lnTo>
                      <a:pt x="300" y="115"/>
                    </a:lnTo>
                    <a:lnTo>
                      <a:pt x="300" y="115"/>
                    </a:lnTo>
                    <a:lnTo>
                      <a:pt x="306" y="114"/>
                    </a:lnTo>
                    <a:lnTo>
                      <a:pt x="314" y="114"/>
                    </a:lnTo>
                    <a:lnTo>
                      <a:pt x="314" y="114"/>
                    </a:lnTo>
                    <a:lnTo>
                      <a:pt x="314" y="114"/>
                    </a:lnTo>
                    <a:lnTo>
                      <a:pt x="317" y="111"/>
                    </a:lnTo>
                    <a:lnTo>
                      <a:pt x="317" y="111"/>
                    </a:lnTo>
                    <a:lnTo>
                      <a:pt x="317" y="110"/>
                    </a:lnTo>
                    <a:lnTo>
                      <a:pt x="317" y="106"/>
                    </a:lnTo>
                    <a:lnTo>
                      <a:pt x="317" y="105"/>
                    </a:lnTo>
                    <a:lnTo>
                      <a:pt x="317" y="105"/>
                    </a:lnTo>
                    <a:lnTo>
                      <a:pt x="295" y="94"/>
                    </a:lnTo>
                    <a:lnTo>
                      <a:pt x="292" y="86"/>
                    </a:lnTo>
                    <a:lnTo>
                      <a:pt x="292" y="86"/>
                    </a:lnTo>
                    <a:lnTo>
                      <a:pt x="292" y="86"/>
                    </a:lnTo>
                    <a:lnTo>
                      <a:pt x="282" y="84"/>
                    </a:lnTo>
                    <a:lnTo>
                      <a:pt x="282" y="84"/>
                    </a:lnTo>
                    <a:lnTo>
                      <a:pt x="282" y="84"/>
                    </a:lnTo>
                    <a:lnTo>
                      <a:pt x="277" y="86"/>
                    </a:lnTo>
                    <a:lnTo>
                      <a:pt x="254" y="74"/>
                    </a:lnTo>
                    <a:lnTo>
                      <a:pt x="257" y="61"/>
                    </a:lnTo>
                    <a:lnTo>
                      <a:pt x="257" y="61"/>
                    </a:lnTo>
                    <a:lnTo>
                      <a:pt x="257" y="61"/>
                    </a:lnTo>
                    <a:lnTo>
                      <a:pt x="246" y="50"/>
                    </a:lnTo>
                    <a:lnTo>
                      <a:pt x="240" y="36"/>
                    </a:lnTo>
                    <a:lnTo>
                      <a:pt x="240" y="17"/>
                    </a:lnTo>
                    <a:lnTo>
                      <a:pt x="240" y="17"/>
                    </a:lnTo>
                    <a:lnTo>
                      <a:pt x="240" y="17"/>
                    </a:lnTo>
                    <a:lnTo>
                      <a:pt x="225" y="10"/>
                    </a:lnTo>
                    <a:lnTo>
                      <a:pt x="225" y="8"/>
                    </a:lnTo>
                    <a:lnTo>
                      <a:pt x="225" y="7"/>
                    </a:lnTo>
                    <a:lnTo>
                      <a:pt x="225" y="7"/>
                    </a:lnTo>
                    <a:lnTo>
                      <a:pt x="218" y="3"/>
                    </a:lnTo>
                    <a:lnTo>
                      <a:pt x="218" y="3"/>
                    </a:lnTo>
                    <a:lnTo>
                      <a:pt x="218" y="3"/>
                    </a:lnTo>
                    <a:lnTo>
                      <a:pt x="209" y="5"/>
                    </a:lnTo>
                    <a:lnTo>
                      <a:pt x="202" y="4"/>
                    </a:lnTo>
                    <a:lnTo>
                      <a:pt x="196" y="1"/>
                    </a:lnTo>
                    <a:lnTo>
                      <a:pt x="196" y="1"/>
                    </a:lnTo>
                    <a:lnTo>
                      <a:pt x="196" y="1"/>
                    </a:lnTo>
                    <a:lnTo>
                      <a:pt x="190" y="2"/>
                    </a:lnTo>
                    <a:lnTo>
                      <a:pt x="189" y="2"/>
                    </a:lnTo>
                    <a:lnTo>
                      <a:pt x="189" y="3"/>
                    </a:lnTo>
                    <a:lnTo>
                      <a:pt x="189" y="10"/>
                    </a:lnTo>
                    <a:lnTo>
                      <a:pt x="189" y="10"/>
                    </a:lnTo>
                    <a:lnTo>
                      <a:pt x="190" y="10"/>
                    </a:lnTo>
                    <a:lnTo>
                      <a:pt x="194" y="19"/>
                    </a:lnTo>
                    <a:lnTo>
                      <a:pt x="191" y="27"/>
                    </a:lnTo>
                    <a:lnTo>
                      <a:pt x="191" y="27"/>
                    </a:lnTo>
                    <a:lnTo>
                      <a:pt x="191" y="27"/>
                    </a:lnTo>
                    <a:lnTo>
                      <a:pt x="196" y="40"/>
                    </a:lnTo>
                    <a:lnTo>
                      <a:pt x="196" y="40"/>
                    </a:lnTo>
                    <a:lnTo>
                      <a:pt x="196" y="40"/>
                    </a:lnTo>
                    <a:lnTo>
                      <a:pt x="203" y="46"/>
                    </a:lnTo>
                    <a:lnTo>
                      <a:pt x="190" y="56"/>
                    </a:lnTo>
                    <a:lnTo>
                      <a:pt x="183" y="54"/>
                    </a:lnTo>
                    <a:lnTo>
                      <a:pt x="180" y="37"/>
                    </a:lnTo>
                    <a:lnTo>
                      <a:pt x="175" y="25"/>
                    </a:lnTo>
                    <a:lnTo>
                      <a:pt x="175" y="25"/>
                    </a:lnTo>
                    <a:lnTo>
                      <a:pt x="175" y="25"/>
                    </a:lnTo>
                    <a:lnTo>
                      <a:pt x="159" y="12"/>
                    </a:lnTo>
                    <a:lnTo>
                      <a:pt x="159" y="12"/>
                    </a:lnTo>
                    <a:lnTo>
                      <a:pt x="159" y="12"/>
                    </a:lnTo>
                    <a:lnTo>
                      <a:pt x="148" y="12"/>
                    </a:lnTo>
                    <a:lnTo>
                      <a:pt x="147" y="12"/>
                    </a:lnTo>
                    <a:lnTo>
                      <a:pt x="147" y="13"/>
                    </a:lnTo>
                    <a:lnTo>
                      <a:pt x="150" y="18"/>
                    </a:lnTo>
                    <a:lnTo>
                      <a:pt x="153" y="26"/>
                    </a:lnTo>
                    <a:lnTo>
                      <a:pt x="151" y="30"/>
                    </a:lnTo>
                    <a:lnTo>
                      <a:pt x="143" y="26"/>
                    </a:lnTo>
                    <a:lnTo>
                      <a:pt x="143" y="26"/>
                    </a:lnTo>
                    <a:lnTo>
                      <a:pt x="143" y="26"/>
                    </a:lnTo>
                    <a:lnTo>
                      <a:pt x="136" y="31"/>
                    </a:lnTo>
                    <a:lnTo>
                      <a:pt x="136" y="31"/>
                    </a:lnTo>
                    <a:lnTo>
                      <a:pt x="136" y="31"/>
                    </a:lnTo>
                    <a:lnTo>
                      <a:pt x="132" y="35"/>
                    </a:lnTo>
                    <a:lnTo>
                      <a:pt x="122" y="35"/>
                    </a:lnTo>
                    <a:lnTo>
                      <a:pt x="122" y="33"/>
                    </a:lnTo>
                    <a:lnTo>
                      <a:pt x="130" y="28"/>
                    </a:lnTo>
                    <a:lnTo>
                      <a:pt x="130" y="28"/>
                    </a:lnTo>
                    <a:lnTo>
                      <a:pt x="130" y="28"/>
                    </a:lnTo>
                    <a:lnTo>
                      <a:pt x="129" y="20"/>
                    </a:lnTo>
                    <a:lnTo>
                      <a:pt x="129" y="20"/>
                    </a:lnTo>
                    <a:lnTo>
                      <a:pt x="129" y="19"/>
                    </a:lnTo>
                    <a:lnTo>
                      <a:pt x="101" y="11"/>
                    </a:lnTo>
                    <a:lnTo>
                      <a:pt x="101" y="11"/>
                    </a:lnTo>
                    <a:lnTo>
                      <a:pt x="101" y="11"/>
                    </a:lnTo>
                    <a:lnTo>
                      <a:pt x="93" y="14"/>
                    </a:lnTo>
                    <a:lnTo>
                      <a:pt x="93" y="14"/>
                    </a:lnTo>
                    <a:lnTo>
                      <a:pt x="93" y="15"/>
                    </a:lnTo>
                    <a:lnTo>
                      <a:pt x="94" y="20"/>
                    </a:lnTo>
                    <a:lnTo>
                      <a:pt x="89" y="23"/>
                    </a:lnTo>
                    <a:lnTo>
                      <a:pt x="84" y="20"/>
                    </a:lnTo>
                    <a:lnTo>
                      <a:pt x="84" y="20"/>
                    </a:lnTo>
                    <a:lnTo>
                      <a:pt x="84" y="20"/>
                    </a:lnTo>
                    <a:lnTo>
                      <a:pt x="77" y="25"/>
                    </a:lnTo>
                    <a:lnTo>
                      <a:pt x="74" y="18"/>
                    </a:lnTo>
                    <a:lnTo>
                      <a:pt x="84" y="11"/>
                    </a:lnTo>
                    <a:lnTo>
                      <a:pt x="85" y="11"/>
                    </a:lnTo>
                    <a:lnTo>
                      <a:pt x="84" y="10"/>
                    </a:lnTo>
                    <a:lnTo>
                      <a:pt x="79" y="3"/>
                    </a:lnTo>
                    <a:lnTo>
                      <a:pt x="79" y="3"/>
                    </a:lnTo>
                    <a:lnTo>
                      <a:pt x="78" y="3"/>
                    </a:lnTo>
                    <a:lnTo>
                      <a:pt x="69" y="0"/>
                    </a:lnTo>
                    <a:lnTo>
                      <a:pt x="69" y="0"/>
                    </a:lnTo>
                    <a:lnTo>
                      <a:pt x="6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2" name="Google Shape;1442;p14"/>
              <p:cNvSpPr/>
              <p:nvPr/>
            </p:nvSpPr>
            <p:spPr>
              <a:xfrm>
                <a:off x="1068" y="788"/>
                <a:ext cx="49" cy="16"/>
              </a:xfrm>
              <a:custGeom>
                <a:rect b="b" l="l" r="r" t="t"/>
                <a:pathLst>
                  <a:path extrusionOk="0" h="16" w="49">
                    <a:moveTo>
                      <a:pt x="0" y="11"/>
                    </a:moveTo>
                    <a:lnTo>
                      <a:pt x="8" y="4"/>
                    </a:lnTo>
                    <a:lnTo>
                      <a:pt x="26" y="3"/>
                    </a:lnTo>
                    <a:lnTo>
                      <a:pt x="43" y="0"/>
                    </a:lnTo>
                    <a:lnTo>
                      <a:pt x="49" y="3"/>
                    </a:lnTo>
                    <a:lnTo>
                      <a:pt x="49" y="6"/>
                    </a:lnTo>
                    <a:lnTo>
                      <a:pt x="40" y="8"/>
                    </a:lnTo>
                    <a:lnTo>
                      <a:pt x="32" y="14"/>
                    </a:lnTo>
                    <a:lnTo>
                      <a:pt x="12" y="16"/>
                    </a:lnTo>
                    <a:lnTo>
                      <a:pt x="0"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3" name="Google Shape;1443;p14"/>
              <p:cNvSpPr/>
              <p:nvPr/>
            </p:nvSpPr>
            <p:spPr>
              <a:xfrm>
                <a:off x="1068" y="788"/>
                <a:ext cx="49" cy="17"/>
              </a:xfrm>
              <a:custGeom>
                <a:rect b="b" l="l" r="r" t="t"/>
                <a:pathLst>
                  <a:path extrusionOk="0" h="17" w="49">
                    <a:moveTo>
                      <a:pt x="43" y="0"/>
                    </a:moveTo>
                    <a:lnTo>
                      <a:pt x="49" y="3"/>
                    </a:lnTo>
                    <a:lnTo>
                      <a:pt x="49" y="6"/>
                    </a:lnTo>
                    <a:lnTo>
                      <a:pt x="40" y="8"/>
                    </a:lnTo>
                    <a:lnTo>
                      <a:pt x="32" y="14"/>
                    </a:lnTo>
                    <a:lnTo>
                      <a:pt x="12" y="16"/>
                    </a:lnTo>
                    <a:lnTo>
                      <a:pt x="0" y="11"/>
                    </a:lnTo>
                    <a:lnTo>
                      <a:pt x="8" y="4"/>
                    </a:lnTo>
                    <a:lnTo>
                      <a:pt x="26" y="3"/>
                    </a:lnTo>
                    <a:lnTo>
                      <a:pt x="43" y="0"/>
                    </a:lnTo>
                    <a:close/>
                    <a:moveTo>
                      <a:pt x="43" y="0"/>
                    </a:moveTo>
                    <a:lnTo>
                      <a:pt x="43" y="0"/>
                    </a:lnTo>
                    <a:lnTo>
                      <a:pt x="26" y="3"/>
                    </a:lnTo>
                    <a:lnTo>
                      <a:pt x="8" y="4"/>
                    </a:lnTo>
                    <a:lnTo>
                      <a:pt x="8" y="4"/>
                    </a:lnTo>
                    <a:lnTo>
                      <a:pt x="8" y="4"/>
                    </a:lnTo>
                    <a:lnTo>
                      <a:pt x="0" y="11"/>
                    </a:lnTo>
                    <a:lnTo>
                      <a:pt x="0" y="11"/>
                    </a:lnTo>
                    <a:lnTo>
                      <a:pt x="0" y="12"/>
                    </a:lnTo>
                    <a:lnTo>
                      <a:pt x="12" y="16"/>
                    </a:lnTo>
                    <a:lnTo>
                      <a:pt x="12" y="17"/>
                    </a:lnTo>
                    <a:lnTo>
                      <a:pt x="12" y="17"/>
                    </a:lnTo>
                    <a:lnTo>
                      <a:pt x="32" y="14"/>
                    </a:lnTo>
                    <a:lnTo>
                      <a:pt x="32" y="14"/>
                    </a:lnTo>
                    <a:lnTo>
                      <a:pt x="32" y="14"/>
                    </a:lnTo>
                    <a:lnTo>
                      <a:pt x="40" y="9"/>
                    </a:lnTo>
                    <a:lnTo>
                      <a:pt x="49" y="6"/>
                    </a:lnTo>
                    <a:lnTo>
                      <a:pt x="49" y="6"/>
                    </a:lnTo>
                    <a:lnTo>
                      <a:pt x="49" y="6"/>
                    </a:lnTo>
                    <a:lnTo>
                      <a:pt x="49" y="3"/>
                    </a:lnTo>
                    <a:lnTo>
                      <a:pt x="49" y="2"/>
                    </a:lnTo>
                    <a:lnTo>
                      <a:pt x="49" y="2"/>
                    </a:lnTo>
                    <a:lnTo>
                      <a:pt x="43" y="0"/>
                    </a:lnTo>
                    <a:lnTo>
                      <a:pt x="43" y="0"/>
                    </a:lnTo>
                    <a:lnTo>
                      <a:pt x="4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4" name="Google Shape;1444;p14"/>
              <p:cNvSpPr/>
              <p:nvPr/>
            </p:nvSpPr>
            <p:spPr>
              <a:xfrm>
                <a:off x="1068" y="788"/>
                <a:ext cx="49" cy="17"/>
              </a:xfrm>
              <a:custGeom>
                <a:rect b="b" l="l" r="r" t="t"/>
                <a:pathLst>
                  <a:path extrusionOk="0" h="17" w="49">
                    <a:moveTo>
                      <a:pt x="43" y="0"/>
                    </a:moveTo>
                    <a:lnTo>
                      <a:pt x="49" y="3"/>
                    </a:lnTo>
                    <a:lnTo>
                      <a:pt x="49" y="6"/>
                    </a:lnTo>
                    <a:lnTo>
                      <a:pt x="40" y="8"/>
                    </a:lnTo>
                    <a:lnTo>
                      <a:pt x="32" y="14"/>
                    </a:lnTo>
                    <a:lnTo>
                      <a:pt x="12" y="16"/>
                    </a:lnTo>
                    <a:lnTo>
                      <a:pt x="0" y="11"/>
                    </a:lnTo>
                    <a:lnTo>
                      <a:pt x="8" y="4"/>
                    </a:lnTo>
                    <a:lnTo>
                      <a:pt x="26" y="3"/>
                    </a:lnTo>
                    <a:lnTo>
                      <a:pt x="43" y="0"/>
                    </a:lnTo>
                    <a:moveTo>
                      <a:pt x="43" y="0"/>
                    </a:moveTo>
                    <a:lnTo>
                      <a:pt x="43" y="0"/>
                    </a:lnTo>
                    <a:lnTo>
                      <a:pt x="26" y="3"/>
                    </a:lnTo>
                    <a:lnTo>
                      <a:pt x="8" y="4"/>
                    </a:lnTo>
                    <a:lnTo>
                      <a:pt x="8" y="4"/>
                    </a:lnTo>
                    <a:lnTo>
                      <a:pt x="8" y="4"/>
                    </a:lnTo>
                    <a:lnTo>
                      <a:pt x="0" y="11"/>
                    </a:lnTo>
                    <a:lnTo>
                      <a:pt x="0" y="11"/>
                    </a:lnTo>
                    <a:lnTo>
                      <a:pt x="0" y="12"/>
                    </a:lnTo>
                    <a:lnTo>
                      <a:pt x="12" y="16"/>
                    </a:lnTo>
                    <a:lnTo>
                      <a:pt x="12" y="17"/>
                    </a:lnTo>
                    <a:lnTo>
                      <a:pt x="12" y="17"/>
                    </a:lnTo>
                    <a:lnTo>
                      <a:pt x="32" y="14"/>
                    </a:lnTo>
                    <a:lnTo>
                      <a:pt x="32" y="14"/>
                    </a:lnTo>
                    <a:lnTo>
                      <a:pt x="32" y="14"/>
                    </a:lnTo>
                    <a:lnTo>
                      <a:pt x="40" y="9"/>
                    </a:lnTo>
                    <a:lnTo>
                      <a:pt x="49" y="6"/>
                    </a:lnTo>
                    <a:lnTo>
                      <a:pt x="49" y="6"/>
                    </a:lnTo>
                    <a:lnTo>
                      <a:pt x="49" y="6"/>
                    </a:lnTo>
                    <a:lnTo>
                      <a:pt x="49" y="3"/>
                    </a:lnTo>
                    <a:lnTo>
                      <a:pt x="49" y="2"/>
                    </a:lnTo>
                    <a:lnTo>
                      <a:pt x="49" y="2"/>
                    </a:lnTo>
                    <a:lnTo>
                      <a:pt x="43" y="0"/>
                    </a:lnTo>
                    <a:lnTo>
                      <a:pt x="43" y="0"/>
                    </a:lnTo>
                    <a:lnTo>
                      <a:pt x="4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5" name="Google Shape;1445;p14"/>
              <p:cNvSpPr/>
              <p:nvPr/>
            </p:nvSpPr>
            <p:spPr>
              <a:xfrm>
                <a:off x="763" y="602"/>
                <a:ext cx="179" cy="121"/>
              </a:xfrm>
              <a:custGeom>
                <a:rect b="b" l="l" r="r" t="t"/>
                <a:pathLst>
                  <a:path extrusionOk="0" h="121" w="179">
                    <a:moveTo>
                      <a:pt x="41" y="120"/>
                    </a:moveTo>
                    <a:lnTo>
                      <a:pt x="38" y="106"/>
                    </a:lnTo>
                    <a:lnTo>
                      <a:pt x="8" y="93"/>
                    </a:lnTo>
                    <a:lnTo>
                      <a:pt x="0" y="93"/>
                    </a:lnTo>
                    <a:lnTo>
                      <a:pt x="1" y="80"/>
                    </a:lnTo>
                    <a:lnTo>
                      <a:pt x="16" y="73"/>
                    </a:lnTo>
                    <a:lnTo>
                      <a:pt x="15" y="69"/>
                    </a:lnTo>
                    <a:lnTo>
                      <a:pt x="9" y="65"/>
                    </a:lnTo>
                    <a:lnTo>
                      <a:pt x="9" y="59"/>
                    </a:lnTo>
                    <a:lnTo>
                      <a:pt x="16" y="59"/>
                    </a:lnTo>
                    <a:lnTo>
                      <a:pt x="23" y="56"/>
                    </a:lnTo>
                    <a:lnTo>
                      <a:pt x="15" y="52"/>
                    </a:lnTo>
                    <a:lnTo>
                      <a:pt x="15" y="45"/>
                    </a:lnTo>
                    <a:lnTo>
                      <a:pt x="31" y="34"/>
                    </a:lnTo>
                    <a:lnTo>
                      <a:pt x="18" y="7"/>
                    </a:lnTo>
                    <a:lnTo>
                      <a:pt x="57" y="4"/>
                    </a:lnTo>
                    <a:lnTo>
                      <a:pt x="67" y="0"/>
                    </a:lnTo>
                    <a:lnTo>
                      <a:pt x="82" y="1"/>
                    </a:lnTo>
                    <a:lnTo>
                      <a:pt x="101" y="14"/>
                    </a:lnTo>
                    <a:lnTo>
                      <a:pt x="105" y="19"/>
                    </a:lnTo>
                    <a:lnTo>
                      <a:pt x="110" y="14"/>
                    </a:lnTo>
                    <a:lnTo>
                      <a:pt x="115" y="14"/>
                    </a:lnTo>
                    <a:lnTo>
                      <a:pt x="117" y="21"/>
                    </a:lnTo>
                    <a:lnTo>
                      <a:pt x="121" y="19"/>
                    </a:lnTo>
                    <a:lnTo>
                      <a:pt x="122" y="14"/>
                    </a:lnTo>
                    <a:lnTo>
                      <a:pt x="144" y="12"/>
                    </a:lnTo>
                    <a:lnTo>
                      <a:pt x="178" y="35"/>
                    </a:lnTo>
                    <a:lnTo>
                      <a:pt x="179" y="42"/>
                    </a:lnTo>
                    <a:lnTo>
                      <a:pt x="171" y="43"/>
                    </a:lnTo>
                    <a:lnTo>
                      <a:pt x="166" y="47"/>
                    </a:lnTo>
                    <a:lnTo>
                      <a:pt x="138" y="60"/>
                    </a:lnTo>
                    <a:lnTo>
                      <a:pt x="130" y="64"/>
                    </a:lnTo>
                    <a:lnTo>
                      <a:pt x="114" y="72"/>
                    </a:lnTo>
                    <a:lnTo>
                      <a:pt x="112" y="82"/>
                    </a:lnTo>
                    <a:lnTo>
                      <a:pt x="106" y="84"/>
                    </a:lnTo>
                    <a:lnTo>
                      <a:pt x="103" y="81"/>
                    </a:lnTo>
                    <a:lnTo>
                      <a:pt x="93" y="86"/>
                    </a:lnTo>
                    <a:lnTo>
                      <a:pt x="93" y="102"/>
                    </a:lnTo>
                    <a:lnTo>
                      <a:pt x="80" y="109"/>
                    </a:lnTo>
                    <a:lnTo>
                      <a:pt x="75" y="107"/>
                    </a:lnTo>
                    <a:lnTo>
                      <a:pt x="61" y="116"/>
                    </a:lnTo>
                    <a:lnTo>
                      <a:pt x="51" y="121"/>
                    </a:lnTo>
                    <a:lnTo>
                      <a:pt x="41" y="12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6" name="Google Shape;1446;p14"/>
              <p:cNvSpPr/>
              <p:nvPr/>
            </p:nvSpPr>
            <p:spPr>
              <a:xfrm>
                <a:off x="762" y="602"/>
                <a:ext cx="180" cy="122"/>
              </a:xfrm>
              <a:custGeom>
                <a:rect b="b" l="l" r="r" t="t"/>
                <a:pathLst>
                  <a:path extrusionOk="0" h="122" w="180">
                    <a:moveTo>
                      <a:pt x="68" y="1"/>
                    </a:moveTo>
                    <a:lnTo>
                      <a:pt x="83" y="1"/>
                    </a:lnTo>
                    <a:lnTo>
                      <a:pt x="102" y="14"/>
                    </a:lnTo>
                    <a:lnTo>
                      <a:pt x="106" y="19"/>
                    </a:lnTo>
                    <a:lnTo>
                      <a:pt x="111" y="14"/>
                    </a:lnTo>
                    <a:lnTo>
                      <a:pt x="116" y="14"/>
                    </a:lnTo>
                    <a:lnTo>
                      <a:pt x="117" y="21"/>
                    </a:lnTo>
                    <a:lnTo>
                      <a:pt x="122" y="19"/>
                    </a:lnTo>
                    <a:lnTo>
                      <a:pt x="123" y="14"/>
                    </a:lnTo>
                    <a:lnTo>
                      <a:pt x="145" y="12"/>
                    </a:lnTo>
                    <a:lnTo>
                      <a:pt x="179" y="35"/>
                    </a:lnTo>
                    <a:lnTo>
                      <a:pt x="180" y="41"/>
                    </a:lnTo>
                    <a:lnTo>
                      <a:pt x="172" y="43"/>
                    </a:lnTo>
                    <a:lnTo>
                      <a:pt x="167" y="47"/>
                    </a:lnTo>
                    <a:lnTo>
                      <a:pt x="139" y="60"/>
                    </a:lnTo>
                    <a:lnTo>
                      <a:pt x="131" y="63"/>
                    </a:lnTo>
                    <a:lnTo>
                      <a:pt x="115" y="72"/>
                    </a:lnTo>
                    <a:lnTo>
                      <a:pt x="113" y="82"/>
                    </a:lnTo>
                    <a:lnTo>
                      <a:pt x="107" y="84"/>
                    </a:lnTo>
                    <a:lnTo>
                      <a:pt x="104" y="81"/>
                    </a:lnTo>
                    <a:lnTo>
                      <a:pt x="93" y="86"/>
                    </a:lnTo>
                    <a:lnTo>
                      <a:pt x="93" y="102"/>
                    </a:lnTo>
                    <a:lnTo>
                      <a:pt x="81" y="109"/>
                    </a:lnTo>
                    <a:lnTo>
                      <a:pt x="76" y="107"/>
                    </a:lnTo>
                    <a:lnTo>
                      <a:pt x="62" y="115"/>
                    </a:lnTo>
                    <a:lnTo>
                      <a:pt x="52" y="121"/>
                    </a:lnTo>
                    <a:lnTo>
                      <a:pt x="42" y="120"/>
                    </a:lnTo>
                    <a:lnTo>
                      <a:pt x="39" y="106"/>
                    </a:lnTo>
                    <a:lnTo>
                      <a:pt x="9" y="93"/>
                    </a:lnTo>
                    <a:lnTo>
                      <a:pt x="1" y="93"/>
                    </a:lnTo>
                    <a:lnTo>
                      <a:pt x="2" y="80"/>
                    </a:lnTo>
                    <a:lnTo>
                      <a:pt x="17" y="73"/>
                    </a:lnTo>
                    <a:lnTo>
                      <a:pt x="16" y="69"/>
                    </a:lnTo>
                    <a:lnTo>
                      <a:pt x="10" y="65"/>
                    </a:lnTo>
                    <a:lnTo>
                      <a:pt x="10" y="59"/>
                    </a:lnTo>
                    <a:lnTo>
                      <a:pt x="17" y="60"/>
                    </a:lnTo>
                    <a:lnTo>
                      <a:pt x="24" y="56"/>
                    </a:lnTo>
                    <a:lnTo>
                      <a:pt x="16" y="52"/>
                    </a:lnTo>
                    <a:lnTo>
                      <a:pt x="16" y="45"/>
                    </a:lnTo>
                    <a:lnTo>
                      <a:pt x="32" y="34"/>
                    </a:lnTo>
                    <a:lnTo>
                      <a:pt x="19" y="7"/>
                    </a:lnTo>
                    <a:lnTo>
                      <a:pt x="58" y="4"/>
                    </a:lnTo>
                    <a:lnTo>
                      <a:pt x="68" y="1"/>
                    </a:lnTo>
                    <a:close/>
                    <a:moveTo>
                      <a:pt x="68" y="0"/>
                    </a:moveTo>
                    <a:lnTo>
                      <a:pt x="68" y="0"/>
                    </a:lnTo>
                    <a:lnTo>
                      <a:pt x="58" y="4"/>
                    </a:lnTo>
                    <a:lnTo>
                      <a:pt x="19" y="6"/>
                    </a:lnTo>
                    <a:lnTo>
                      <a:pt x="19" y="7"/>
                    </a:lnTo>
                    <a:lnTo>
                      <a:pt x="19" y="7"/>
                    </a:lnTo>
                    <a:lnTo>
                      <a:pt x="32" y="34"/>
                    </a:lnTo>
                    <a:lnTo>
                      <a:pt x="16" y="45"/>
                    </a:lnTo>
                    <a:lnTo>
                      <a:pt x="16" y="45"/>
                    </a:lnTo>
                    <a:lnTo>
                      <a:pt x="16" y="45"/>
                    </a:lnTo>
                    <a:lnTo>
                      <a:pt x="16" y="52"/>
                    </a:lnTo>
                    <a:lnTo>
                      <a:pt x="16" y="52"/>
                    </a:lnTo>
                    <a:lnTo>
                      <a:pt x="16" y="52"/>
                    </a:lnTo>
                    <a:lnTo>
                      <a:pt x="24" y="56"/>
                    </a:lnTo>
                    <a:lnTo>
                      <a:pt x="17" y="59"/>
                    </a:lnTo>
                    <a:lnTo>
                      <a:pt x="10" y="58"/>
                    </a:lnTo>
                    <a:lnTo>
                      <a:pt x="10" y="58"/>
                    </a:lnTo>
                    <a:lnTo>
                      <a:pt x="10" y="59"/>
                    </a:lnTo>
                    <a:lnTo>
                      <a:pt x="10" y="65"/>
                    </a:lnTo>
                    <a:lnTo>
                      <a:pt x="10" y="65"/>
                    </a:lnTo>
                    <a:lnTo>
                      <a:pt x="10" y="65"/>
                    </a:lnTo>
                    <a:lnTo>
                      <a:pt x="16" y="69"/>
                    </a:lnTo>
                    <a:lnTo>
                      <a:pt x="17" y="73"/>
                    </a:lnTo>
                    <a:lnTo>
                      <a:pt x="2" y="80"/>
                    </a:lnTo>
                    <a:lnTo>
                      <a:pt x="2" y="80"/>
                    </a:lnTo>
                    <a:lnTo>
                      <a:pt x="2" y="80"/>
                    </a:lnTo>
                    <a:lnTo>
                      <a:pt x="0" y="93"/>
                    </a:lnTo>
                    <a:lnTo>
                      <a:pt x="0" y="93"/>
                    </a:lnTo>
                    <a:lnTo>
                      <a:pt x="1" y="93"/>
                    </a:lnTo>
                    <a:lnTo>
                      <a:pt x="9" y="93"/>
                    </a:lnTo>
                    <a:lnTo>
                      <a:pt x="39" y="106"/>
                    </a:lnTo>
                    <a:lnTo>
                      <a:pt x="41" y="120"/>
                    </a:lnTo>
                    <a:lnTo>
                      <a:pt x="42" y="121"/>
                    </a:lnTo>
                    <a:lnTo>
                      <a:pt x="42" y="121"/>
                    </a:lnTo>
                    <a:lnTo>
                      <a:pt x="52" y="122"/>
                    </a:lnTo>
                    <a:lnTo>
                      <a:pt x="52" y="122"/>
                    </a:lnTo>
                    <a:lnTo>
                      <a:pt x="53" y="121"/>
                    </a:lnTo>
                    <a:lnTo>
                      <a:pt x="62" y="116"/>
                    </a:lnTo>
                    <a:lnTo>
                      <a:pt x="76" y="107"/>
                    </a:lnTo>
                    <a:lnTo>
                      <a:pt x="81" y="110"/>
                    </a:lnTo>
                    <a:lnTo>
                      <a:pt x="81" y="110"/>
                    </a:lnTo>
                    <a:lnTo>
                      <a:pt x="81" y="110"/>
                    </a:lnTo>
                    <a:lnTo>
                      <a:pt x="94" y="102"/>
                    </a:lnTo>
                    <a:lnTo>
                      <a:pt x="94" y="102"/>
                    </a:lnTo>
                    <a:lnTo>
                      <a:pt x="94" y="102"/>
                    </a:lnTo>
                    <a:lnTo>
                      <a:pt x="94" y="86"/>
                    </a:lnTo>
                    <a:lnTo>
                      <a:pt x="104" y="81"/>
                    </a:lnTo>
                    <a:lnTo>
                      <a:pt x="107" y="84"/>
                    </a:lnTo>
                    <a:lnTo>
                      <a:pt x="107" y="85"/>
                    </a:lnTo>
                    <a:lnTo>
                      <a:pt x="107" y="85"/>
                    </a:lnTo>
                    <a:lnTo>
                      <a:pt x="113" y="82"/>
                    </a:lnTo>
                    <a:lnTo>
                      <a:pt x="113" y="82"/>
                    </a:lnTo>
                    <a:lnTo>
                      <a:pt x="113" y="82"/>
                    </a:lnTo>
                    <a:lnTo>
                      <a:pt x="115" y="72"/>
                    </a:lnTo>
                    <a:lnTo>
                      <a:pt x="131" y="64"/>
                    </a:lnTo>
                    <a:lnTo>
                      <a:pt x="139" y="60"/>
                    </a:lnTo>
                    <a:lnTo>
                      <a:pt x="168" y="48"/>
                    </a:lnTo>
                    <a:lnTo>
                      <a:pt x="168" y="48"/>
                    </a:lnTo>
                    <a:lnTo>
                      <a:pt x="168" y="47"/>
                    </a:lnTo>
                    <a:lnTo>
                      <a:pt x="172" y="44"/>
                    </a:lnTo>
                    <a:lnTo>
                      <a:pt x="180" y="42"/>
                    </a:lnTo>
                    <a:lnTo>
                      <a:pt x="180" y="42"/>
                    </a:lnTo>
                    <a:lnTo>
                      <a:pt x="180" y="41"/>
                    </a:lnTo>
                    <a:lnTo>
                      <a:pt x="179" y="35"/>
                    </a:lnTo>
                    <a:lnTo>
                      <a:pt x="179" y="35"/>
                    </a:lnTo>
                    <a:lnTo>
                      <a:pt x="179" y="35"/>
                    </a:lnTo>
                    <a:lnTo>
                      <a:pt x="145" y="12"/>
                    </a:lnTo>
                    <a:lnTo>
                      <a:pt x="145" y="12"/>
                    </a:lnTo>
                    <a:lnTo>
                      <a:pt x="145" y="12"/>
                    </a:lnTo>
                    <a:lnTo>
                      <a:pt x="123" y="14"/>
                    </a:lnTo>
                    <a:lnTo>
                      <a:pt x="123" y="14"/>
                    </a:lnTo>
                    <a:lnTo>
                      <a:pt x="123" y="14"/>
                    </a:lnTo>
                    <a:lnTo>
                      <a:pt x="122" y="19"/>
                    </a:lnTo>
                    <a:lnTo>
                      <a:pt x="118" y="20"/>
                    </a:lnTo>
                    <a:lnTo>
                      <a:pt x="116" y="14"/>
                    </a:lnTo>
                    <a:lnTo>
                      <a:pt x="116" y="14"/>
                    </a:lnTo>
                    <a:lnTo>
                      <a:pt x="116" y="14"/>
                    </a:lnTo>
                    <a:lnTo>
                      <a:pt x="111" y="14"/>
                    </a:lnTo>
                    <a:lnTo>
                      <a:pt x="111" y="14"/>
                    </a:lnTo>
                    <a:lnTo>
                      <a:pt x="111" y="14"/>
                    </a:lnTo>
                    <a:lnTo>
                      <a:pt x="106" y="18"/>
                    </a:lnTo>
                    <a:lnTo>
                      <a:pt x="103" y="14"/>
                    </a:lnTo>
                    <a:lnTo>
                      <a:pt x="103" y="14"/>
                    </a:lnTo>
                    <a:lnTo>
                      <a:pt x="103" y="14"/>
                    </a:lnTo>
                    <a:lnTo>
                      <a:pt x="83" y="1"/>
                    </a:lnTo>
                    <a:lnTo>
                      <a:pt x="83" y="1"/>
                    </a:lnTo>
                    <a:lnTo>
                      <a:pt x="83" y="1"/>
                    </a:lnTo>
                    <a:lnTo>
                      <a:pt x="68" y="0"/>
                    </a:lnTo>
                    <a:lnTo>
                      <a:pt x="68" y="0"/>
                    </a:lnTo>
                    <a:lnTo>
                      <a:pt x="6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7" name="Google Shape;1447;p14"/>
              <p:cNvSpPr/>
              <p:nvPr/>
            </p:nvSpPr>
            <p:spPr>
              <a:xfrm>
                <a:off x="762" y="602"/>
                <a:ext cx="180" cy="122"/>
              </a:xfrm>
              <a:custGeom>
                <a:rect b="b" l="l" r="r" t="t"/>
                <a:pathLst>
                  <a:path extrusionOk="0" h="122" w="180">
                    <a:moveTo>
                      <a:pt x="68" y="1"/>
                    </a:moveTo>
                    <a:lnTo>
                      <a:pt x="83" y="1"/>
                    </a:lnTo>
                    <a:lnTo>
                      <a:pt x="102" y="14"/>
                    </a:lnTo>
                    <a:lnTo>
                      <a:pt x="106" y="19"/>
                    </a:lnTo>
                    <a:lnTo>
                      <a:pt x="111" y="14"/>
                    </a:lnTo>
                    <a:lnTo>
                      <a:pt x="116" y="14"/>
                    </a:lnTo>
                    <a:lnTo>
                      <a:pt x="117" y="21"/>
                    </a:lnTo>
                    <a:lnTo>
                      <a:pt x="122" y="19"/>
                    </a:lnTo>
                    <a:lnTo>
                      <a:pt x="123" y="14"/>
                    </a:lnTo>
                    <a:lnTo>
                      <a:pt x="145" y="12"/>
                    </a:lnTo>
                    <a:lnTo>
                      <a:pt x="179" y="35"/>
                    </a:lnTo>
                    <a:lnTo>
                      <a:pt x="180" y="41"/>
                    </a:lnTo>
                    <a:lnTo>
                      <a:pt x="172" y="43"/>
                    </a:lnTo>
                    <a:lnTo>
                      <a:pt x="167" y="47"/>
                    </a:lnTo>
                    <a:lnTo>
                      <a:pt x="139" y="60"/>
                    </a:lnTo>
                    <a:lnTo>
                      <a:pt x="131" y="63"/>
                    </a:lnTo>
                    <a:lnTo>
                      <a:pt x="115" y="72"/>
                    </a:lnTo>
                    <a:lnTo>
                      <a:pt x="113" y="82"/>
                    </a:lnTo>
                    <a:lnTo>
                      <a:pt x="107" y="84"/>
                    </a:lnTo>
                    <a:lnTo>
                      <a:pt x="104" y="81"/>
                    </a:lnTo>
                    <a:lnTo>
                      <a:pt x="93" y="86"/>
                    </a:lnTo>
                    <a:lnTo>
                      <a:pt x="93" y="102"/>
                    </a:lnTo>
                    <a:lnTo>
                      <a:pt x="81" y="109"/>
                    </a:lnTo>
                    <a:lnTo>
                      <a:pt x="76" y="107"/>
                    </a:lnTo>
                    <a:lnTo>
                      <a:pt x="62" y="115"/>
                    </a:lnTo>
                    <a:lnTo>
                      <a:pt x="52" y="121"/>
                    </a:lnTo>
                    <a:lnTo>
                      <a:pt x="42" y="120"/>
                    </a:lnTo>
                    <a:lnTo>
                      <a:pt x="39" y="106"/>
                    </a:lnTo>
                    <a:lnTo>
                      <a:pt x="9" y="93"/>
                    </a:lnTo>
                    <a:lnTo>
                      <a:pt x="1" y="93"/>
                    </a:lnTo>
                    <a:lnTo>
                      <a:pt x="2" y="80"/>
                    </a:lnTo>
                    <a:lnTo>
                      <a:pt x="17" y="73"/>
                    </a:lnTo>
                    <a:lnTo>
                      <a:pt x="16" y="69"/>
                    </a:lnTo>
                    <a:lnTo>
                      <a:pt x="10" y="65"/>
                    </a:lnTo>
                    <a:lnTo>
                      <a:pt x="10" y="59"/>
                    </a:lnTo>
                    <a:lnTo>
                      <a:pt x="17" y="60"/>
                    </a:lnTo>
                    <a:lnTo>
                      <a:pt x="24" y="56"/>
                    </a:lnTo>
                    <a:lnTo>
                      <a:pt x="16" y="52"/>
                    </a:lnTo>
                    <a:lnTo>
                      <a:pt x="16" y="45"/>
                    </a:lnTo>
                    <a:lnTo>
                      <a:pt x="32" y="34"/>
                    </a:lnTo>
                    <a:lnTo>
                      <a:pt x="19" y="7"/>
                    </a:lnTo>
                    <a:lnTo>
                      <a:pt x="58" y="4"/>
                    </a:lnTo>
                    <a:lnTo>
                      <a:pt x="68" y="1"/>
                    </a:lnTo>
                    <a:moveTo>
                      <a:pt x="68" y="0"/>
                    </a:moveTo>
                    <a:lnTo>
                      <a:pt x="68" y="0"/>
                    </a:lnTo>
                    <a:lnTo>
                      <a:pt x="58" y="4"/>
                    </a:lnTo>
                    <a:lnTo>
                      <a:pt x="19" y="6"/>
                    </a:lnTo>
                    <a:lnTo>
                      <a:pt x="19" y="7"/>
                    </a:lnTo>
                    <a:lnTo>
                      <a:pt x="19" y="7"/>
                    </a:lnTo>
                    <a:lnTo>
                      <a:pt x="32" y="34"/>
                    </a:lnTo>
                    <a:lnTo>
                      <a:pt x="16" y="45"/>
                    </a:lnTo>
                    <a:lnTo>
                      <a:pt x="16" y="45"/>
                    </a:lnTo>
                    <a:lnTo>
                      <a:pt x="16" y="45"/>
                    </a:lnTo>
                    <a:lnTo>
                      <a:pt x="16" y="52"/>
                    </a:lnTo>
                    <a:lnTo>
                      <a:pt x="16" y="52"/>
                    </a:lnTo>
                    <a:lnTo>
                      <a:pt x="16" y="52"/>
                    </a:lnTo>
                    <a:lnTo>
                      <a:pt x="24" y="56"/>
                    </a:lnTo>
                    <a:lnTo>
                      <a:pt x="17" y="59"/>
                    </a:lnTo>
                    <a:lnTo>
                      <a:pt x="10" y="58"/>
                    </a:lnTo>
                    <a:lnTo>
                      <a:pt x="10" y="58"/>
                    </a:lnTo>
                    <a:lnTo>
                      <a:pt x="10" y="59"/>
                    </a:lnTo>
                    <a:lnTo>
                      <a:pt x="10" y="65"/>
                    </a:lnTo>
                    <a:lnTo>
                      <a:pt x="10" y="65"/>
                    </a:lnTo>
                    <a:lnTo>
                      <a:pt x="10" y="65"/>
                    </a:lnTo>
                    <a:lnTo>
                      <a:pt x="16" y="69"/>
                    </a:lnTo>
                    <a:lnTo>
                      <a:pt x="17" y="73"/>
                    </a:lnTo>
                    <a:lnTo>
                      <a:pt x="2" y="80"/>
                    </a:lnTo>
                    <a:lnTo>
                      <a:pt x="2" y="80"/>
                    </a:lnTo>
                    <a:lnTo>
                      <a:pt x="2" y="80"/>
                    </a:lnTo>
                    <a:lnTo>
                      <a:pt x="0" y="93"/>
                    </a:lnTo>
                    <a:lnTo>
                      <a:pt x="0" y="93"/>
                    </a:lnTo>
                    <a:lnTo>
                      <a:pt x="1" y="93"/>
                    </a:lnTo>
                    <a:lnTo>
                      <a:pt x="9" y="93"/>
                    </a:lnTo>
                    <a:lnTo>
                      <a:pt x="39" y="106"/>
                    </a:lnTo>
                    <a:lnTo>
                      <a:pt x="41" y="120"/>
                    </a:lnTo>
                    <a:lnTo>
                      <a:pt x="42" y="121"/>
                    </a:lnTo>
                    <a:lnTo>
                      <a:pt x="42" y="121"/>
                    </a:lnTo>
                    <a:lnTo>
                      <a:pt x="52" y="122"/>
                    </a:lnTo>
                    <a:lnTo>
                      <a:pt x="52" y="122"/>
                    </a:lnTo>
                    <a:lnTo>
                      <a:pt x="53" y="121"/>
                    </a:lnTo>
                    <a:lnTo>
                      <a:pt x="62" y="116"/>
                    </a:lnTo>
                    <a:lnTo>
                      <a:pt x="76" y="107"/>
                    </a:lnTo>
                    <a:lnTo>
                      <a:pt x="81" y="110"/>
                    </a:lnTo>
                    <a:lnTo>
                      <a:pt x="81" y="110"/>
                    </a:lnTo>
                    <a:lnTo>
                      <a:pt x="81" y="110"/>
                    </a:lnTo>
                    <a:lnTo>
                      <a:pt x="94" y="102"/>
                    </a:lnTo>
                    <a:lnTo>
                      <a:pt x="94" y="102"/>
                    </a:lnTo>
                    <a:lnTo>
                      <a:pt x="94" y="102"/>
                    </a:lnTo>
                    <a:lnTo>
                      <a:pt x="94" y="86"/>
                    </a:lnTo>
                    <a:lnTo>
                      <a:pt x="104" y="81"/>
                    </a:lnTo>
                    <a:lnTo>
                      <a:pt x="107" y="84"/>
                    </a:lnTo>
                    <a:lnTo>
                      <a:pt x="107" y="85"/>
                    </a:lnTo>
                    <a:lnTo>
                      <a:pt x="107" y="85"/>
                    </a:lnTo>
                    <a:lnTo>
                      <a:pt x="113" y="82"/>
                    </a:lnTo>
                    <a:lnTo>
                      <a:pt x="113" y="82"/>
                    </a:lnTo>
                    <a:lnTo>
                      <a:pt x="113" y="82"/>
                    </a:lnTo>
                    <a:lnTo>
                      <a:pt x="115" y="72"/>
                    </a:lnTo>
                    <a:lnTo>
                      <a:pt x="131" y="64"/>
                    </a:lnTo>
                    <a:lnTo>
                      <a:pt x="139" y="60"/>
                    </a:lnTo>
                    <a:lnTo>
                      <a:pt x="168" y="48"/>
                    </a:lnTo>
                    <a:lnTo>
                      <a:pt x="168" y="48"/>
                    </a:lnTo>
                    <a:lnTo>
                      <a:pt x="168" y="47"/>
                    </a:lnTo>
                    <a:lnTo>
                      <a:pt x="172" y="44"/>
                    </a:lnTo>
                    <a:lnTo>
                      <a:pt x="180" y="42"/>
                    </a:lnTo>
                    <a:lnTo>
                      <a:pt x="180" y="42"/>
                    </a:lnTo>
                    <a:lnTo>
                      <a:pt x="180" y="41"/>
                    </a:lnTo>
                    <a:lnTo>
                      <a:pt x="179" y="35"/>
                    </a:lnTo>
                    <a:lnTo>
                      <a:pt x="179" y="35"/>
                    </a:lnTo>
                    <a:lnTo>
                      <a:pt x="179" y="35"/>
                    </a:lnTo>
                    <a:lnTo>
                      <a:pt x="145" y="12"/>
                    </a:lnTo>
                    <a:lnTo>
                      <a:pt x="145" y="12"/>
                    </a:lnTo>
                    <a:lnTo>
                      <a:pt x="145" y="12"/>
                    </a:lnTo>
                    <a:lnTo>
                      <a:pt x="123" y="14"/>
                    </a:lnTo>
                    <a:lnTo>
                      <a:pt x="123" y="14"/>
                    </a:lnTo>
                    <a:lnTo>
                      <a:pt x="123" y="14"/>
                    </a:lnTo>
                    <a:lnTo>
                      <a:pt x="122" y="19"/>
                    </a:lnTo>
                    <a:lnTo>
                      <a:pt x="118" y="20"/>
                    </a:lnTo>
                    <a:lnTo>
                      <a:pt x="116" y="14"/>
                    </a:lnTo>
                    <a:lnTo>
                      <a:pt x="116" y="14"/>
                    </a:lnTo>
                    <a:lnTo>
                      <a:pt x="116" y="14"/>
                    </a:lnTo>
                    <a:lnTo>
                      <a:pt x="111" y="14"/>
                    </a:lnTo>
                    <a:lnTo>
                      <a:pt x="111" y="14"/>
                    </a:lnTo>
                    <a:lnTo>
                      <a:pt x="111" y="14"/>
                    </a:lnTo>
                    <a:lnTo>
                      <a:pt x="106" y="18"/>
                    </a:lnTo>
                    <a:lnTo>
                      <a:pt x="103" y="14"/>
                    </a:lnTo>
                    <a:lnTo>
                      <a:pt x="103" y="14"/>
                    </a:lnTo>
                    <a:lnTo>
                      <a:pt x="103" y="14"/>
                    </a:lnTo>
                    <a:lnTo>
                      <a:pt x="83" y="1"/>
                    </a:lnTo>
                    <a:lnTo>
                      <a:pt x="83" y="1"/>
                    </a:lnTo>
                    <a:lnTo>
                      <a:pt x="83" y="1"/>
                    </a:lnTo>
                    <a:lnTo>
                      <a:pt x="68" y="0"/>
                    </a:lnTo>
                    <a:lnTo>
                      <a:pt x="68" y="0"/>
                    </a:lnTo>
                    <a:lnTo>
                      <a:pt x="6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8" name="Google Shape;1448;p14"/>
              <p:cNvSpPr/>
              <p:nvPr/>
            </p:nvSpPr>
            <p:spPr>
              <a:xfrm>
                <a:off x="1174" y="630"/>
                <a:ext cx="112" cy="87"/>
              </a:xfrm>
              <a:custGeom>
                <a:rect b="b" l="l" r="r" t="t"/>
                <a:pathLst>
                  <a:path extrusionOk="0" h="87" w="112">
                    <a:moveTo>
                      <a:pt x="50" y="68"/>
                    </a:moveTo>
                    <a:lnTo>
                      <a:pt x="39" y="65"/>
                    </a:lnTo>
                    <a:lnTo>
                      <a:pt x="33" y="59"/>
                    </a:lnTo>
                    <a:lnTo>
                      <a:pt x="20" y="58"/>
                    </a:lnTo>
                    <a:lnTo>
                      <a:pt x="18" y="54"/>
                    </a:lnTo>
                    <a:lnTo>
                      <a:pt x="4" y="48"/>
                    </a:lnTo>
                    <a:lnTo>
                      <a:pt x="0" y="40"/>
                    </a:lnTo>
                    <a:lnTo>
                      <a:pt x="3" y="31"/>
                    </a:lnTo>
                    <a:lnTo>
                      <a:pt x="14" y="31"/>
                    </a:lnTo>
                    <a:lnTo>
                      <a:pt x="32" y="42"/>
                    </a:lnTo>
                    <a:lnTo>
                      <a:pt x="35" y="41"/>
                    </a:lnTo>
                    <a:lnTo>
                      <a:pt x="45" y="38"/>
                    </a:lnTo>
                    <a:lnTo>
                      <a:pt x="39" y="27"/>
                    </a:lnTo>
                    <a:lnTo>
                      <a:pt x="44" y="25"/>
                    </a:lnTo>
                    <a:lnTo>
                      <a:pt x="42" y="23"/>
                    </a:lnTo>
                    <a:lnTo>
                      <a:pt x="33" y="22"/>
                    </a:lnTo>
                    <a:lnTo>
                      <a:pt x="27" y="18"/>
                    </a:lnTo>
                    <a:lnTo>
                      <a:pt x="27" y="13"/>
                    </a:lnTo>
                    <a:lnTo>
                      <a:pt x="36" y="13"/>
                    </a:lnTo>
                    <a:lnTo>
                      <a:pt x="30" y="9"/>
                    </a:lnTo>
                    <a:lnTo>
                      <a:pt x="29" y="2"/>
                    </a:lnTo>
                    <a:lnTo>
                      <a:pt x="35" y="0"/>
                    </a:lnTo>
                    <a:lnTo>
                      <a:pt x="40" y="4"/>
                    </a:lnTo>
                    <a:lnTo>
                      <a:pt x="51" y="1"/>
                    </a:lnTo>
                    <a:lnTo>
                      <a:pt x="61" y="6"/>
                    </a:lnTo>
                    <a:lnTo>
                      <a:pt x="71" y="6"/>
                    </a:lnTo>
                    <a:lnTo>
                      <a:pt x="86" y="2"/>
                    </a:lnTo>
                    <a:lnTo>
                      <a:pt x="100" y="2"/>
                    </a:lnTo>
                    <a:lnTo>
                      <a:pt x="97" y="10"/>
                    </a:lnTo>
                    <a:lnTo>
                      <a:pt x="91" y="13"/>
                    </a:lnTo>
                    <a:lnTo>
                      <a:pt x="89" y="15"/>
                    </a:lnTo>
                    <a:lnTo>
                      <a:pt x="78" y="28"/>
                    </a:lnTo>
                    <a:lnTo>
                      <a:pt x="75" y="33"/>
                    </a:lnTo>
                    <a:lnTo>
                      <a:pt x="89" y="32"/>
                    </a:lnTo>
                    <a:lnTo>
                      <a:pt x="94" y="35"/>
                    </a:lnTo>
                    <a:lnTo>
                      <a:pt x="94" y="42"/>
                    </a:lnTo>
                    <a:lnTo>
                      <a:pt x="106" y="43"/>
                    </a:lnTo>
                    <a:lnTo>
                      <a:pt x="107" y="44"/>
                    </a:lnTo>
                    <a:lnTo>
                      <a:pt x="112" y="50"/>
                    </a:lnTo>
                    <a:lnTo>
                      <a:pt x="105" y="55"/>
                    </a:lnTo>
                    <a:lnTo>
                      <a:pt x="108" y="65"/>
                    </a:lnTo>
                    <a:lnTo>
                      <a:pt x="104" y="72"/>
                    </a:lnTo>
                    <a:lnTo>
                      <a:pt x="84" y="77"/>
                    </a:lnTo>
                    <a:lnTo>
                      <a:pt x="73" y="72"/>
                    </a:lnTo>
                    <a:lnTo>
                      <a:pt x="73" y="76"/>
                    </a:lnTo>
                    <a:lnTo>
                      <a:pt x="79" y="79"/>
                    </a:lnTo>
                    <a:lnTo>
                      <a:pt x="79" y="84"/>
                    </a:lnTo>
                    <a:lnTo>
                      <a:pt x="60" y="87"/>
                    </a:lnTo>
                    <a:lnTo>
                      <a:pt x="50" y="6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9" name="Google Shape;1449;p14"/>
              <p:cNvSpPr/>
              <p:nvPr/>
            </p:nvSpPr>
            <p:spPr>
              <a:xfrm>
                <a:off x="1174" y="630"/>
                <a:ext cx="112" cy="87"/>
              </a:xfrm>
              <a:custGeom>
                <a:rect b="b" l="l" r="r" t="t"/>
                <a:pathLst>
                  <a:path extrusionOk="0" h="87" w="112">
                    <a:moveTo>
                      <a:pt x="35" y="0"/>
                    </a:moveTo>
                    <a:lnTo>
                      <a:pt x="40" y="4"/>
                    </a:lnTo>
                    <a:lnTo>
                      <a:pt x="51" y="1"/>
                    </a:lnTo>
                    <a:lnTo>
                      <a:pt x="60" y="6"/>
                    </a:lnTo>
                    <a:lnTo>
                      <a:pt x="71" y="6"/>
                    </a:lnTo>
                    <a:lnTo>
                      <a:pt x="79" y="4"/>
                    </a:lnTo>
                    <a:lnTo>
                      <a:pt x="86" y="2"/>
                    </a:lnTo>
                    <a:lnTo>
                      <a:pt x="100" y="2"/>
                    </a:lnTo>
                    <a:lnTo>
                      <a:pt x="97" y="10"/>
                    </a:lnTo>
                    <a:lnTo>
                      <a:pt x="91" y="13"/>
                    </a:lnTo>
                    <a:lnTo>
                      <a:pt x="89" y="15"/>
                    </a:lnTo>
                    <a:lnTo>
                      <a:pt x="77" y="28"/>
                    </a:lnTo>
                    <a:lnTo>
                      <a:pt x="74" y="33"/>
                    </a:lnTo>
                    <a:lnTo>
                      <a:pt x="89" y="32"/>
                    </a:lnTo>
                    <a:lnTo>
                      <a:pt x="94" y="35"/>
                    </a:lnTo>
                    <a:lnTo>
                      <a:pt x="94" y="42"/>
                    </a:lnTo>
                    <a:lnTo>
                      <a:pt x="106" y="43"/>
                    </a:lnTo>
                    <a:lnTo>
                      <a:pt x="107" y="44"/>
                    </a:lnTo>
                    <a:lnTo>
                      <a:pt x="112" y="50"/>
                    </a:lnTo>
                    <a:lnTo>
                      <a:pt x="104" y="55"/>
                    </a:lnTo>
                    <a:lnTo>
                      <a:pt x="108" y="65"/>
                    </a:lnTo>
                    <a:lnTo>
                      <a:pt x="104" y="72"/>
                    </a:lnTo>
                    <a:lnTo>
                      <a:pt x="84" y="76"/>
                    </a:lnTo>
                    <a:lnTo>
                      <a:pt x="73" y="72"/>
                    </a:lnTo>
                    <a:lnTo>
                      <a:pt x="73" y="76"/>
                    </a:lnTo>
                    <a:lnTo>
                      <a:pt x="79" y="79"/>
                    </a:lnTo>
                    <a:lnTo>
                      <a:pt x="79" y="84"/>
                    </a:lnTo>
                    <a:lnTo>
                      <a:pt x="60" y="87"/>
                    </a:lnTo>
                    <a:lnTo>
                      <a:pt x="50" y="68"/>
                    </a:lnTo>
                    <a:lnTo>
                      <a:pt x="39" y="65"/>
                    </a:lnTo>
                    <a:lnTo>
                      <a:pt x="33" y="59"/>
                    </a:lnTo>
                    <a:lnTo>
                      <a:pt x="20" y="58"/>
                    </a:lnTo>
                    <a:lnTo>
                      <a:pt x="18" y="54"/>
                    </a:lnTo>
                    <a:lnTo>
                      <a:pt x="4" y="47"/>
                    </a:lnTo>
                    <a:lnTo>
                      <a:pt x="0" y="40"/>
                    </a:lnTo>
                    <a:lnTo>
                      <a:pt x="3" y="32"/>
                    </a:lnTo>
                    <a:lnTo>
                      <a:pt x="14" y="31"/>
                    </a:lnTo>
                    <a:lnTo>
                      <a:pt x="32" y="43"/>
                    </a:lnTo>
                    <a:lnTo>
                      <a:pt x="35" y="41"/>
                    </a:lnTo>
                    <a:lnTo>
                      <a:pt x="45" y="38"/>
                    </a:lnTo>
                    <a:lnTo>
                      <a:pt x="39" y="27"/>
                    </a:lnTo>
                    <a:lnTo>
                      <a:pt x="44" y="25"/>
                    </a:lnTo>
                    <a:lnTo>
                      <a:pt x="42" y="23"/>
                    </a:lnTo>
                    <a:lnTo>
                      <a:pt x="33" y="22"/>
                    </a:lnTo>
                    <a:lnTo>
                      <a:pt x="27" y="18"/>
                    </a:lnTo>
                    <a:lnTo>
                      <a:pt x="27" y="13"/>
                    </a:lnTo>
                    <a:lnTo>
                      <a:pt x="36" y="13"/>
                    </a:lnTo>
                    <a:lnTo>
                      <a:pt x="30" y="9"/>
                    </a:lnTo>
                    <a:lnTo>
                      <a:pt x="29" y="2"/>
                    </a:lnTo>
                    <a:lnTo>
                      <a:pt x="35" y="0"/>
                    </a:lnTo>
                    <a:close/>
                    <a:moveTo>
                      <a:pt x="35" y="0"/>
                    </a:moveTo>
                    <a:lnTo>
                      <a:pt x="35" y="0"/>
                    </a:lnTo>
                    <a:lnTo>
                      <a:pt x="29" y="1"/>
                    </a:lnTo>
                    <a:lnTo>
                      <a:pt x="28" y="1"/>
                    </a:lnTo>
                    <a:lnTo>
                      <a:pt x="28" y="2"/>
                    </a:lnTo>
                    <a:lnTo>
                      <a:pt x="30" y="9"/>
                    </a:lnTo>
                    <a:lnTo>
                      <a:pt x="30" y="9"/>
                    </a:lnTo>
                    <a:lnTo>
                      <a:pt x="30" y="9"/>
                    </a:lnTo>
                    <a:lnTo>
                      <a:pt x="35" y="13"/>
                    </a:lnTo>
                    <a:lnTo>
                      <a:pt x="27" y="13"/>
                    </a:lnTo>
                    <a:lnTo>
                      <a:pt x="27" y="13"/>
                    </a:lnTo>
                    <a:lnTo>
                      <a:pt x="27" y="13"/>
                    </a:lnTo>
                    <a:lnTo>
                      <a:pt x="27" y="18"/>
                    </a:lnTo>
                    <a:lnTo>
                      <a:pt x="27" y="19"/>
                    </a:lnTo>
                    <a:lnTo>
                      <a:pt x="27" y="19"/>
                    </a:lnTo>
                    <a:lnTo>
                      <a:pt x="33" y="23"/>
                    </a:lnTo>
                    <a:lnTo>
                      <a:pt x="33" y="23"/>
                    </a:lnTo>
                    <a:lnTo>
                      <a:pt x="33" y="23"/>
                    </a:lnTo>
                    <a:lnTo>
                      <a:pt x="42" y="23"/>
                    </a:lnTo>
                    <a:lnTo>
                      <a:pt x="43" y="25"/>
                    </a:lnTo>
                    <a:lnTo>
                      <a:pt x="39" y="27"/>
                    </a:lnTo>
                    <a:lnTo>
                      <a:pt x="38" y="27"/>
                    </a:lnTo>
                    <a:lnTo>
                      <a:pt x="39" y="27"/>
                    </a:lnTo>
                    <a:lnTo>
                      <a:pt x="45" y="38"/>
                    </a:lnTo>
                    <a:lnTo>
                      <a:pt x="35" y="41"/>
                    </a:lnTo>
                    <a:lnTo>
                      <a:pt x="32" y="42"/>
                    </a:lnTo>
                    <a:lnTo>
                      <a:pt x="14" y="30"/>
                    </a:lnTo>
                    <a:lnTo>
                      <a:pt x="14" y="30"/>
                    </a:lnTo>
                    <a:lnTo>
                      <a:pt x="14" y="30"/>
                    </a:lnTo>
                    <a:lnTo>
                      <a:pt x="3" y="31"/>
                    </a:lnTo>
                    <a:lnTo>
                      <a:pt x="3" y="31"/>
                    </a:lnTo>
                    <a:lnTo>
                      <a:pt x="2" y="32"/>
                    </a:lnTo>
                    <a:lnTo>
                      <a:pt x="0" y="40"/>
                    </a:lnTo>
                    <a:lnTo>
                      <a:pt x="0" y="40"/>
                    </a:lnTo>
                    <a:lnTo>
                      <a:pt x="0" y="41"/>
                    </a:lnTo>
                    <a:lnTo>
                      <a:pt x="4" y="48"/>
                    </a:lnTo>
                    <a:lnTo>
                      <a:pt x="4" y="48"/>
                    </a:lnTo>
                    <a:lnTo>
                      <a:pt x="4" y="48"/>
                    </a:lnTo>
                    <a:lnTo>
                      <a:pt x="18" y="54"/>
                    </a:lnTo>
                    <a:lnTo>
                      <a:pt x="19" y="58"/>
                    </a:lnTo>
                    <a:lnTo>
                      <a:pt x="20" y="58"/>
                    </a:lnTo>
                    <a:lnTo>
                      <a:pt x="20" y="58"/>
                    </a:lnTo>
                    <a:lnTo>
                      <a:pt x="33" y="60"/>
                    </a:lnTo>
                    <a:lnTo>
                      <a:pt x="39" y="65"/>
                    </a:lnTo>
                    <a:lnTo>
                      <a:pt x="39" y="65"/>
                    </a:lnTo>
                    <a:lnTo>
                      <a:pt x="39" y="65"/>
                    </a:lnTo>
                    <a:lnTo>
                      <a:pt x="50" y="68"/>
                    </a:lnTo>
                    <a:lnTo>
                      <a:pt x="60" y="87"/>
                    </a:lnTo>
                    <a:lnTo>
                      <a:pt x="60" y="87"/>
                    </a:lnTo>
                    <a:lnTo>
                      <a:pt x="60" y="87"/>
                    </a:lnTo>
                    <a:lnTo>
                      <a:pt x="79" y="84"/>
                    </a:lnTo>
                    <a:lnTo>
                      <a:pt x="79" y="84"/>
                    </a:lnTo>
                    <a:lnTo>
                      <a:pt x="79" y="84"/>
                    </a:lnTo>
                    <a:lnTo>
                      <a:pt x="79" y="79"/>
                    </a:lnTo>
                    <a:lnTo>
                      <a:pt x="79" y="79"/>
                    </a:lnTo>
                    <a:lnTo>
                      <a:pt x="79" y="78"/>
                    </a:lnTo>
                    <a:lnTo>
                      <a:pt x="73" y="76"/>
                    </a:lnTo>
                    <a:lnTo>
                      <a:pt x="73" y="72"/>
                    </a:lnTo>
                    <a:lnTo>
                      <a:pt x="84" y="77"/>
                    </a:lnTo>
                    <a:lnTo>
                      <a:pt x="84" y="77"/>
                    </a:lnTo>
                    <a:lnTo>
                      <a:pt x="85" y="77"/>
                    </a:lnTo>
                    <a:lnTo>
                      <a:pt x="104" y="72"/>
                    </a:lnTo>
                    <a:lnTo>
                      <a:pt x="105" y="72"/>
                    </a:lnTo>
                    <a:lnTo>
                      <a:pt x="105" y="72"/>
                    </a:lnTo>
                    <a:lnTo>
                      <a:pt x="108" y="65"/>
                    </a:lnTo>
                    <a:lnTo>
                      <a:pt x="108" y="65"/>
                    </a:lnTo>
                    <a:lnTo>
                      <a:pt x="108" y="65"/>
                    </a:lnTo>
                    <a:lnTo>
                      <a:pt x="105" y="55"/>
                    </a:lnTo>
                    <a:lnTo>
                      <a:pt x="112" y="50"/>
                    </a:lnTo>
                    <a:lnTo>
                      <a:pt x="112" y="50"/>
                    </a:lnTo>
                    <a:lnTo>
                      <a:pt x="112" y="50"/>
                    </a:lnTo>
                    <a:lnTo>
                      <a:pt x="107" y="44"/>
                    </a:lnTo>
                    <a:lnTo>
                      <a:pt x="106" y="43"/>
                    </a:lnTo>
                    <a:lnTo>
                      <a:pt x="106" y="42"/>
                    </a:lnTo>
                    <a:lnTo>
                      <a:pt x="106" y="42"/>
                    </a:lnTo>
                    <a:lnTo>
                      <a:pt x="94" y="42"/>
                    </a:lnTo>
                    <a:lnTo>
                      <a:pt x="94" y="35"/>
                    </a:lnTo>
                    <a:lnTo>
                      <a:pt x="94" y="35"/>
                    </a:lnTo>
                    <a:lnTo>
                      <a:pt x="94" y="34"/>
                    </a:lnTo>
                    <a:lnTo>
                      <a:pt x="89" y="32"/>
                    </a:lnTo>
                    <a:lnTo>
                      <a:pt x="89" y="32"/>
                    </a:lnTo>
                    <a:lnTo>
                      <a:pt x="89" y="32"/>
                    </a:lnTo>
                    <a:lnTo>
                      <a:pt x="75" y="33"/>
                    </a:lnTo>
                    <a:lnTo>
                      <a:pt x="78" y="28"/>
                    </a:lnTo>
                    <a:lnTo>
                      <a:pt x="90" y="15"/>
                    </a:lnTo>
                    <a:lnTo>
                      <a:pt x="90" y="15"/>
                    </a:lnTo>
                    <a:lnTo>
                      <a:pt x="90" y="15"/>
                    </a:lnTo>
                    <a:lnTo>
                      <a:pt x="91" y="13"/>
                    </a:lnTo>
                    <a:lnTo>
                      <a:pt x="97" y="10"/>
                    </a:lnTo>
                    <a:lnTo>
                      <a:pt x="97" y="10"/>
                    </a:lnTo>
                    <a:lnTo>
                      <a:pt x="97" y="10"/>
                    </a:lnTo>
                    <a:lnTo>
                      <a:pt x="100" y="2"/>
                    </a:lnTo>
                    <a:lnTo>
                      <a:pt x="101" y="1"/>
                    </a:lnTo>
                    <a:lnTo>
                      <a:pt x="100" y="1"/>
                    </a:lnTo>
                    <a:lnTo>
                      <a:pt x="86" y="1"/>
                    </a:lnTo>
                    <a:lnTo>
                      <a:pt x="86" y="1"/>
                    </a:lnTo>
                    <a:lnTo>
                      <a:pt x="86" y="1"/>
                    </a:lnTo>
                    <a:lnTo>
                      <a:pt x="79" y="4"/>
                    </a:lnTo>
                    <a:lnTo>
                      <a:pt x="71" y="6"/>
                    </a:lnTo>
                    <a:lnTo>
                      <a:pt x="61" y="5"/>
                    </a:lnTo>
                    <a:lnTo>
                      <a:pt x="52" y="1"/>
                    </a:lnTo>
                    <a:lnTo>
                      <a:pt x="51" y="0"/>
                    </a:lnTo>
                    <a:lnTo>
                      <a:pt x="51" y="0"/>
                    </a:lnTo>
                    <a:lnTo>
                      <a:pt x="40" y="4"/>
                    </a:lnTo>
                    <a:lnTo>
                      <a:pt x="35" y="0"/>
                    </a:lnTo>
                    <a:lnTo>
                      <a:pt x="35" y="0"/>
                    </a:lnTo>
                    <a:lnTo>
                      <a:pt x="3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0" name="Google Shape;1450;p14"/>
              <p:cNvSpPr/>
              <p:nvPr/>
            </p:nvSpPr>
            <p:spPr>
              <a:xfrm>
                <a:off x="1174" y="630"/>
                <a:ext cx="112" cy="87"/>
              </a:xfrm>
              <a:custGeom>
                <a:rect b="b" l="l" r="r" t="t"/>
                <a:pathLst>
                  <a:path extrusionOk="0" h="87" w="112">
                    <a:moveTo>
                      <a:pt x="35" y="0"/>
                    </a:moveTo>
                    <a:lnTo>
                      <a:pt x="40" y="4"/>
                    </a:lnTo>
                    <a:lnTo>
                      <a:pt x="51" y="1"/>
                    </a:lnTo>
                    <a:lnTo>
                      <a:pt x="60" y="6"/>
                    </a:lnTo>
                    <a:lnTo>
                      <a:pt x="71" y="6"/>
                    </a:lnTo>
                    <a:lnTo>
                      <a:pt x="79" y="4"/>
                    </a:lnTo>
                    <a:lnTo>
                      <a:pt x="86" y="2"/>
                    </a:lnTo>
                    <a:lnTo>
                      <a:pt x="100" y="2"/>
                    </a:lnTo>
                    <a:lnTo>
                      <a:pt x="97" y="10"/>
                    </a:lnTo>
                    <a:lnTo>
                      <a:pt x="91" y="13"/>
                    </a:lnTo>
                    <a:lnTo>
                      <a:pt x="89" y="15"/>
                    </a:lnTo>
                    <a:lnTo>
                      <a:pt x="77" y="28"/>
                    </a:lnTo>
                    <a:lnTo>
                      <a:pt x="74" y="33"/>
                    </a:lnTo>
                    <a:lnTo>
                      <a:pt x="89" y="32"/>
                    </a:lnTo>
                    <a:lnTo>
                      <a:pt x="94" y="35"/>
                    </a:lnTo>
                    <a:lnTo>
                      <a:pt x="94" y="42"/>
                    </a:lnTo>
                    <a:lnTo>
                      <a:pt x="106" y="43"/>
                    </a:lnTo>
                    <a:lnTo>
                      <a:pt x="107" y="44"/>
                    </a:lnTo>
                    <a:lnTo>
                      <a:pt x="112" y="50"/>
                    </a:lnTo>
                    <a:lnTo>
                      <a:pt x="104" y="55"/>
                    </a:lnTo>
                    <a:lnTo>
                      <a:pt x="108" y="65"/>
                    </a:lnTo>
                    <a:lnTo>
                      <a:pt x="104" y="72"/>
                    </a:lnTo>
                    <a:lnTo>
                      <a:pt x="84" y="76"/>
                    </a:lnTo>
                    <a:lnTo>
                      <a:pt x="73" y="72"/>
                    </a:lnTo>
                    <a:lnTo>
                      <a:pt x="73" y="76"/>
                    </a:lnTo>
                    <a:lnTo>
                      <a:pt x="79" y="79"/>
                    </a:lnTo>
                    <a:lnTo>
                      <a:pt x="79" y="84"/>
                    </a:lnTo>
                    <a:lnTo>
                      <a:pt x="60" y="87"/>
                    </a:lnTo>
                    <a:lnTo>
                      <a:pt x="50" y="68"/>
                    </a:lnTo>
                    <a:lnTo>
                      <a:pt x="39" y="65"/>
                    </a:lnTo>
                    <a:lnTo>
                      <a:pt x="33" y="59"/>
                    </a:lnTo>
                    <a:lnTo>
                      <a:pt x="20" y="58"/>
                    </a:lnTo>
                    <a:lnTo>
                      <a:pt x="18" y="54"/>
                    </a:lnTo>
                    <a:lnTo>
                      <a:pt x="4" y="47"/>
                    </a:lnTo>
                    <a:lnTo>
                      <a:pt x="0" y="40"/>
                    </a:lnTo>
                    <a:lnTo>
                      <a:pt x="3" y="32"/>
                    </a:lnTo>
                    <a:lnTo>
                      <a:pt x="14" y="31"/>
                    </a:lnTo>
                    <a:lnTo>
                      <a:pt x="32" y="43"/>
                    </a:lnTo>
                    <a:lnTo>
                      <a:pt x="35" y="41"/>
                    </a:lnTo>
                    <a:lnTo>
                      <a:pt x="45" y="38"/>
                    </a:lnTo>
                    <a:lnTo>
                      <a:pt x="39" y="27"/>
                    </a:lnTo>
                    <a:lnTo>
                      <a:pt x="44" y="25"/>
                    </a:lnTo>
                    <a:lnTo>
                      <a:pt x="42" y="23"/>
                    </a:lnTo>
                    <a:lnTo>
                      <a:pt x="33" y="22"/>
                    </a:lnTo>
                    <a:lnTo>
                      <a:pt x="27" y="18"/>
                    </a:lnTo>
                    <a:lnTo>
                      <a:pt x="27" y="13"/>
                    </a:lnTo>
                    <a:lnTo>
                      <a:pt x="36" y="13"/>
                    </a:lnTo>
                    <a:lnTo>
                      <a:pt x="30" y="9"/>
                    </a:lnTo>
                    <a:lnTo>
                      <a:pt x="29" y="2"/>
                    </a:lnTo>
                    <a:lnTo>
                      <a:pt x="35" y="0"/>
                    </a:lnTo>
                    <a:moveTo>
                      <a:pt x="35" y="0"/>
                    </a:moveTo>
                    <a:lnTo>
                      <a:pt x="35" y="0"/>
                    </a:lnTo>
                    <a:lnTo>
                      <a:pt x="29" y="1"/>
                    </a:lnTo>
                    <a:lnTo>
                      <a:pt x="28" y="1"/>
                    </a:lnTo>
                    <a:lnTo>
                      <a:pt x="28" y="2"/>
                    </a:lnTo>
                    <a:lnTo>
                      <a:pt x="30" y="9"/>
                    </a:lnTo>
                    <a:lnTo>
                      <a:pt x="30" y="9"/>
                    </a:lnTo>
                    <a:lnTo>
                      <a:pt x="30" y="9"/>
                    </a:lnTo>
                    <a:lnTo>
                      <a:pt x="35" y="13"/>
                    </a:lnTo>
                    <a:lnTo>
                      <a:pt x="27" y="13"/>
                    </a:lnTo>
                    <a:lnTo>
                      <a:pt x="27" y="13"/>
                    </a:lnTo>
                    <a:lnTo>
                      <a:pt x="27" y="13"/>
                    </a:lnTo>
                    <a:lnTo>
                      <a:pt x="27" y="18"/>
                    </a:lnTo>
                    <a:lnTo>
                      <a:pt x="27" y="19"/>
                    </a:lnTo>
                    <a:lnTo>
                      <a:pt x="27" y="19"/>
                    </a:lnTo>
                    <a:lnTo>
                      <a:pt x="33" y="23"/>
                    </a:lnTo>
                    <a:lnTo>
                      <a:pt x="33" y="23"/>
                    </a:lnTo>
                    <a:lnTo>
                      <a:pt x="33" y="23"/>
                    </a:lnTo>
                    <a:lnTo>
                      <a:pt x="42" y="23"/>
                    </a:lnTo>
                    <a:lnTo>
                      <a:pt x="43" y="25"/>
                    </a:lnTo>
                    <a:lnTo>
                      <a:pt x="39" y="27"/>
                    </a:lnTo>
                    <a:lnTo>
                      <a:pt x="38" y="27"/>
                    </a:lnTo>
                    <a:lnTo>
                      <a:pt x="39" y="27"/>
                    </a:lnTo>
                    <a:lnTo>
                      <a:pt x="45" y="38"/>
                    </a:lnTo>
                    <a:lnTo>
                      <a:pt x="35" y="41"/>
                    </a:lnTo>
                    <a:lnTo>
                      <a:pt x="32" y="42"/>
                    </a:lnTo>
                    <a:lnTo>
                      <a:pt x="14" y="30"/>
                    </a:lnTo>
                    <a:lnTo>
                      <a:pt x="14" y="30"/>
                    </a:lnTo>
                    <a:lnTo>
                      <a:pt x="14" y="30"/>
                    </a:lnTo>
                    <a:lnTo>
                      <a:pt x="3" y="31"/>
                    </a:lnTo>
                    <a:lnTo>
                      <a:pt x="3" y="31"/>
                    </a:lnTo>
                    <a:lnTo>
                      <a:pt x="2" y="32"/>
                    </a:lnTo>
                    <a:lnTo>
                      <a:pt x="0" y="40"/>
                    </a:lnTo>
                    <a:lnTo>
                      <a:pt x="0" y="40"/>
                    </a:lnTo>
                    <a:lnTo>
                      <a:pt x="0" y="41"/>
                    </a:lnTo>
                    <a:lnTo>
                      <a:pt x="4" y="48"/>
                    </a:lnTo>
                    <a:lnTo>
                      <a:pt x="4" y="48"/>
                    </a:lnTo>
                    <a:lnTo>
                      <a:pt x="4" y="48"/>
                    </a:lnTo>
                    <a:lnTo>
                      <a:pt x="18" y="54"/>
                    </a:lnTo>
                    <a:lnTo>
                      <a:pt x="19" y="58"/>
                    </a:lnTo>
                    <a:lnTo>
                      <a:pt x="20" y="58"/>
                    </a:lnTo>
                    <a:lnTo>
                      <a:pt x="20" y="58"/>
                    </a:lnTo>
                    <a:lnTo>
                      <a:pt x="33" y="60"/>
                    </a:lnTo>
                    <a:lnTo>
                      <a:pt x="39" y="65"/>
                    </a:lnTo>
                    <a:lnTo>
                      <a:pt x="39" y="65"/>
                    </a:lnTo>
                    <a:lnTo>
                      <a:pt x="39" y="65"/>
                    </a:lnTo>
                    <a:lnTo>
                      <a:pt x="50" y="68"/>
                    </a:lnTo>
                    <a:lnTo>
                      <a:pt x="60" y="87"/>
                    </a:lnTo>
                    <a:lnTo>
                      <a:pt x="60" y="87"/>
                    </a:lnTo>
                    <a:lnTo>
                      <a:pt x="60" y="87"/>
                    </a:lnTo>
                    <a:lnTo>
                      <a:pt x="79" y="84"/>
                    </a:lnTo>
                    <a:lnTo>
                      <a:pt x="79" y="84"/>
                    </a:lnTo>
                    <a:lnTo>
                      <a:pt x="79" y="84"/>
                    </a:lnTo>
                    <a:lnTo>
                      <a:pt x="79" y="79"/>
                    </a:lnTo>
                    <a:lnTo>
                      <a:pt x="79" y="79"/>
                    </a:lnTo>
                    <a:lnTo>
                      <a:pt x="79" y="78"/>
                    </a:lnTo>
                    <a:lnTo>
                      <a:pt x="73" y="76"/>
                    </a:lnTo>
                    <a:lnTo>
                      <a:pt x="73" y="72"/>
                    </a:lnTo>
                    <a:lnTo>
                      <a:pt x="84" y="77"/>
                    </a:lnTo>
                    <a:lnTo>
                      <a:pt x="84" y="77"/>
                    </a:lnTo>
                    <a:lnTo>
                      <a:pt x="85" y="77"/>
                    </a:lnTo>
                    <a:lnTo>
                      <a:pt x="104" y="72"/>
                    </a:lnTo>
                    <a:lnTo>
                      <a:pt x="105" y="72"/>
                    </a:lnTo>
                    <a:lnTo>
                      <a:pt x="105" y="72"/>
                    </a:lnTo>
                    <a:lnTo>
                      <a:pt x="108" y="65"/>
                    </a:lnTo>
                    <a:lnTo>
                      <a:pt x="108" y="65"/>
                    </a:lnTo>
                    <a:lnTo>
                      <a:pt x="108" y="65"/>
                    </a:lnTo>
                    <a:lnTo>
                      <a:pt x="105" y="55"/>
                    </a:lnTo>
                    <a:lnTo>
                      <a:pt x="112" y="50"/>
                    </a:lnTo>
                    <a:lnTo>
                      <a:pt x="112" y="50"/>
                    </a:lnTo>
                    <a:lnTo>
                      <a:pt x="112" y="50"/>
                    </a:lnTo>
                    <a:lnTo>
                      <a:pt x="107" y="44"/>
                    </a:lnTo>
                    <a:lnTo>
                      <a:pt x="106" y="43"/>
                    </a:lnTo>
                    <a:lnTo>
                      <a:pt x="106" y="42"/>
                    </a:lnTo>
                    <a:lnTo>
                      <a:pt x="106" y="42"/>
                    </a:lnTo>
                    <a:lnTo>
                      <a:pt x="94" y="42"/>
                    </a:lnTo>
                    <a:lnTo>
                      <a:pt x="94" y="35"/>
                    </a:lnTo>
                    <a:lnTo>
                      <a:pt x="94" y="35"/>
                    </a:lnTo>
                    <a:lnTo>
                      <a:pt x="94" y="34"/>
                    </a:lnTo>
                    <a:lnTo>
                      <a:pt x="89" y="32"/>
                    </a:lnTo>
                    <a:lnTo>
                      <a:pt x="89" y="32"/>
                    </a:lnTo>
                    <a:lnTo>
                      <a:pt x="89" y="32"/>
                    </a:lnTo>
                    <a:lnTo>
                      <a:pt x="75" y="33"/>
                    </a:lnTo>
                    <a:lnTo>
                      <a:pt x="78" y="28"/>
                    </a:lnTo>
                    <a:lnTo>
                      <a:pt x="90" y="15"/>
                    </a:lnTo>
                    <a:lnTo>
                      <a:pt x="90" y="15"/>
                    </a:lnTo>
                    <a:lnTo>
                      <a:pt x="90" y="15"/>
                    </a:lnTo>
                    <a:lnTo>
                      <a:pt x="91" y="13"/>
                    </a:lnTo>
                    <a:lnTo>
                      <a:pt x="97" y="10"/>
                    </a:lnTo>
                    <a:lnTo>
                      <a:pt x="97" y="10"/>
                    </a:lnTo>
                    <a:lnTo>
                      <a:pt x="97" y="10"/>
                    </a:lnTo>
                    <a:lnTo>
                      <a:pt x="100" y="2"/>
                    </a:lnTo>
                    <a:lnTo>
                      <a:pt x="101" y="1"/>
                    </a:lnTo>
                    <a:lnTo>
                      <a:pt x="100" y="1"/>
                    </a:lnTo>
                    <a:lnTo>
                      <a:pt x="86" y="1"/>
                    </a:lnTo>
                    <a:lnTo>
                      <a:pt x="86" y="1"/>
                    </a:lnTo>
                    <a:lnTo>
                      <a:pt x="86" y="1"/>
                    </a:lnTo>
                    <a:lnTo>
                      <a:pt x="79" y="4"/>
                    </a:lnTo>
                    <a:lnTo>
                      <a:pt x="71" y="6"/>
                    </a:lnTo>
                    <a:lnTo>
                      <a:pt x="61" y="5"/>
                    </a:lnTo>
                    <a:lnTo>
                      <a:pt x="52" y="1"/>
                    </a:lnTo>
                    <a:lnTo>
                      <a:pt x="51" y="0"/>
                    </a:lnTo>
                    <a:lnTo>
                      <a:pt x="51" y="0"/>
                    </a:lnTo>
                    <a:lnTo>
                      <a:pt x="40" y="4"/>
                    </a:lnTo>
                    <a:lnTo>
                      <a:pt x="35" y="0"/>
                    </a:lnTo>
                    <a:lnTo>
                      <a:pt x="35" y="0"/>
                    </a:lnTo>
                    <a:lnTo>
                      <a:pt x="3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1" name="Google Shape;1451;p14"/>
              <p:cNvSpPr/>
              <p:nvPr/>
            </p:nvSpPr>
            <p:spPr>
              <a:xfrm>
                <a:off x="1225" y="761"/>
                <a:ext cx="75" cy="35"/>
              </a:xfrm>
              <a:custGeom>
                <a:rect b="b" l="l" r="r" t="t"/>
                <a:pathLst>
                  <a:path extrusionOk="0" h="35" w="75">
                    <a:moveTo>
                      <a:pt x="49" y="35"/>
                    </a:moveTo>
                    <a:lnTo>
                      <a:pt x="34" y="30"/>
                    </a:lnTo>
                    <a:lnTo>
                      <a:pt x="15" y="27"/>
                    </a:lnTo>
                    <a:lnTo>
                      <a:pt x="4" y="26"/>
                    </a:lnTo>
                    <a:lnTo>
                      <a:pt x="0" y="20"/>
                    </a:lnTo>
                    <a:lnTo>
                      <a:pt x="21" y="12"/>
                    </a:lnTo>
                    <a:lnTo>
                      <a:pt x="23" y="4"/>
                    </a:lnTo>
                    <a:lnTo>
                      <a:pt x="31" y="0"/>
                    </a:lnTo>
                    <a:lnTo>
                      <a:pt x="37" y="1"/>
                    </a:lnTo>
                    <a:lnTo>
                      <a:pt x="47" y="6"/>
                    </a:lnTo>
                    <a:lnTo>
                      <a:pt x="51" y="10"/>
                    </a:lnTo>
                    <a:lnTo>
                      <a:pt x="57" y="12"/>
                    </a:lnTo>
                    <a:lnTo>
                      <a:pt x="58" y="15"/>
                    </a:lnTo>
                    <a:lnTo>
                      <a:pt x="75" y="27"/>
                    </a:lnTo>
                    <a:lnTo>
                      <a:pt x="67" y="30"/>
                    </a:lnTo>
                    <a:lnTo>
                      <a:pt x="56" y="35"/>
                    </a:lnTo>
                    <a:lnTo>
                      <a:pt x="49" y="3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2" name="Google Shape;1452;p14"/>
              <p:cNvSpPr/>
              <p:nvPr/>
            </p:nvSpPr>
            <p:spPr>
              <a:xfrm>
                <a:off x="1225" y="761"/>
                <a:ext cx="75" cy="36"/>
              </a:xfrm>
              <a:custGeom>
                <a:rect b="b" l="l" r="r" t="t"/>
                <a:pathLst>
                  <a:path extrusionOk="0" h="36" w="75">
                    <a:moveTo>
                      <a:pt x="31" y="1"/>
                    </a:moveTo>
                    <a:lnTo>
                      <a:pt x="37" y="1"/>
                    </a:lnTo>
                    <a:lnTo>
                      <a:pt x="47" y="6"/>
                    </a:lnTo>
                    <a:lnTo>
                      <a:pt x="50" y="10"/>
                    </a:lnTo>
                    <a:lnTo>
                      <a:pt x="57" y="12"/>
                    </a:lnTo>
                    <a:lnTo>
                      <a:pt x="58" y="15"/>
                    </a:lnTo>
                    <a:lnTo>
                      <a:pt x="74" y="26"/>
                    </a:lnTo>
                    <a:lnTo>
                      <a:pt x="67" y="30"/>
                    </a:lnTo>
                    <a:lnTo>
                      <a:pt x="56" y="35"/>
                    </a:lnTo>
                    <a:lnTo>
                      <a:pt x="49" y="35"/>
                    </a:lnTo>
                    <a:lnTo>
                      <a:pt x="34" y="30"/>
                    </a:lnTo>
                    <a:lnTo>
                      <a:pt x="16" y="26"/>
                    </a:lnTo>
                    <a:lnTo>
                      <a:pt x="4" y="26"/>
                    </a:lnTo>
                    <a:lnTo>
                      <a:pt x="0" y="20"/>
                    </a:lnTo>
                    <a:lnTo>
                      <a:pt x="22" y="12"/>
                    </a:lnTo>
                    <a:lnTo>
                      <a:pt x="23" y="4"/>
                    </a:lnTo>
                    <a:lnTo>
                      <a:pt x="31" y="1"/>
                    </a:lnTo>
                    <a:close/>
                    <a:moveTo>
                      <a:pt x="31" y="0"/>
                    </a:moveTo>
                    <a:lnTo>
                      <a:pt x="30" y="0"/>
                    </a:lnTo>
                    <a:lnTo>
                      <a:pt x="23" y="4"/>
                    </a:lnTo>
                    <a:lnTo>
                      <a:pt x="23" y="4"/>
                    </a:lnTo>
                    <a:lnTo>
                      <a:pt x="23" y="4"/>
                    </a:lnTo>
                    <a:lnTo>
                      <a:pt x="21" y="12"/>
                    </a:lnTo>
                    <a:lnTo>
                      <a:pt x="0" y="20"/>
                    </a:lnTo>
                    <a:lnTo>
                      <a:pt x="0" y="20"/>
                    </a:lnTo>
                    <a:lnTo>
                      <a:pt x="0" y="20"/>
                    </a:lnTo>
                    <a:lnTo>
                      <a:pt x="4" y="26"/>
                    </a:lnTo>
                    <a:lnTo>
                      <a:pt x="4" y="26"/>
                    </a:lnTo>
                    <a:lnTo>
                      <a:pt x="4" y="26"/>
                    </a:lnTo>
                    <a:lnTo>
                      <a:pt x="15" y="27"/>
                    </a:lnTo>
                    <a:lnTo>
                      <a:pt x="34" y="30"/>
                    </a:lnTo>
                    <a:lnTo>
                      <a:pt x="48" y="36"/>
                    </a:lnTo>
                    <a:lnTo>
                      <a:pt x="48" y="36"/>
                    </a:lnTo>
                    <a:lnTo>
                      <a:pt x="49" y="36"/>
                    </a:lnTo>
                    <a:lnTo>
                      <a:pt x="56" y="36"/>
                    </a:lnTo>
                    <a:lnTo>
                      <a:pt x="56" y="36"/>
                    </a:lnTo>
                    <a:lnTo>
                      <a:pt x="56" y="36"/>
                    </a:lnTo>
                    <a:lnTo>
                      <a:pt x="67" y="30"/>
                    </a:lnTo>
                    <a:lnTo>
                      <a:pt x="75" y="27"/>
                    </a:lnTo>
                    <a:lnTo>
                      <a:pt x="75" y="27"/>
                    </a:lnTo>
                    <a:lnTo>
                      <a:pt x="75" y="26"/>
                    </a:lnTo>
                    <a:lnTo>
                      <a:pt x="58" y="15"/>
                    </a:lnTo>
                    <a:lnTo>
                      <a:pt x="57" y="12"/>
                    </a:lnTo>
                    <a:lnTo>
                      <a:pt x="57" y="12"/>
                    </a:lnTo>
                    <a:lnTo>
                      <a:pt x="57" y="12"/>
                    </a:lnTo>
                    <a:lnTo>
                      <a:pt x="51" y="10"/>
                    </a:lnTo>
                    <a:lnTo>
                      <a:pt x="47" y="6"/>
                    </a:lnTo>
                    <a:lnTo>
                      <a:pt x="47" y="6"/>
                    </a:lnTo>
                    <a:lnTo>
                      <a:pt x="47" y="6"/>
                    </a:lnTo>
                    <a:lnTo>
                      <a:pt x="37" y="1"/>
                    </a:lnTo>
                    <a:lnTo>
                      <a:pt x="37" y="1"/>
                    </a:lnTo>
                    <a:lnTo>
                      <a:pt x="37" y="1"/>
                    </a:lnTo>
                    <a:lnTo>
                      <a:pt x="31" y="0"/>
                    </a:lnTo>
                    <a:lnTo>
                      <a:pt x="31" y="0"/>
                    </a:lnTo>
                    <a:lnTo>
                      <a:pt x="3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3" name="Google Shape;1453;p14"/>
              <p:cNvSpPr/>
              <p:nvPr/>
            </p:nvSpPr>
            <p:spPr>
              <a:xfrm>
                <a:off x="1225" y="761"/>
                <a:ext cx="75" cy="36"/>
              </a:xfrm>
              <a:custGeom>
                <a:rect b="b" l="l" r="r" t="t"/>
                <a:pathLst>
                  <a:path extrusionOk="0" h="36" w="75">
                    <a:moveTo>
                      <a:pt x="31" y="1"/>
                    </a:moveTo>
                    <a:lnTo>
                      <a:pt x="37" y="1"/>
                    </a:lnTo>
                    <a:lnTo>
                      <a:pt x="47" y="6"/>
                    </a:lnTo>
                    <a:lnTo>
                      <a:pt x="50" y="10"/>
                    </a:lnTo>
                    <a:lnTo>
                      <a:pt x="57" y="12"/>
                    </a:lnTo>
                    <a:lnTo>
                      <a:pt x="58" y="15"/>
                    </a:lnTo>
                    <a:lnTo>
                      <a:pt x="74" y="26"/>
                    </a:lnTo>
                    <a:lnTo>
                      <a:pt x="67" y="30"/>
                    </a:lnTo>
                    <a:lnTo>
                      <a:pt x="56" y="35"/>
                    </a:lnTo>
                    <a:lnTo>
                      <a:pt x="49" y="35"/>
                    </a:lnTo>
                    <a:lnTo>
                      <a:pt x="34" y="30"/>
                    </a:lnTo>
                    <a:lnTo>
                      <a:pt x="16" y="26"/>
                    </a:lnTo>
                    <a:lnTo>
                      <a:pt x="4" y="26"/>
                    </a:lnTo>
                    <a:lnTo>
                      <a:pt x="0" y="20"/>
                    </a:lnTo>
                    <a:lnTo>
                      <a:pt x="22" y="12"/>
                    </a:lnTo>
                    <a:lnTo>
                      <a:pt x="23" y="4"/>
                    </a:lnTo>
                    <a:lnTo>
                      <a:pt x="31" y="1"/>
                    </a:lnTo>
                    <a:moveTo>
                      <a:pt x="31" y="0"/>
                    </a:moveTo>
                    <a:lnTo>
                      <a:pt x="30" y="0"/>
                    </a:lnTo>
                    <a:lnTo>
                      <a:pt x="23" y="4"/>
                    </a:lnTo>
                    <a:lnTo>
                      <a:pt x="23" y="4"/>
                    </a:lnTo>
                    <a:lnTo>
                      <a:pt x="23" y="4"/>
                    </a:lnTo>
                    <a:lnTo>
                      <a:pt x="21" y="12"/>
                    </a:lnTo>
                    <a:lnTo>
                      <a:pt x="0" y="20"/>
                    </a:lnTo>
                    <a:lnTo>
                      <a:pt x="0" y="20"/>
                    </a:lnTo>
                    <a:lnTo>
                      <a:pt x="0" y="20"/>
                    </a:lnTo>
                    <a:lnTo>
                      <a:pt x="4" y="26"/>
                    </a:lnTo>
                    <a:lnTo>
                      <a:pt x="4" y="26"/>
                    </a:lnTo>
                    <a:lnTo>
                      <a:pt x="4" y="26"/>
                    </a:lnTo>
                    <a:lnTo>
                      <a:pt x="15" y="27"/>
                    </a:lnTo>
                    <a:lnTo>
                      <a:pt x="34" y="30"/>
                    </a:lnTo>
                    <a:lnTo>
                      <a:pt x="48" y="36"/>
                    </a:lnTo>
                    <a:lnTo>
                      <a:pt x="48" y="36"/>
                    </a:lnTo>
                    <a:lnTo>
                      <a:pt x="49" y="36"/>
                    </a:lnTo>
                    <a:lnTo>
                      <a:pt x="56" y="36"/>
                    </a:lnTo>
                    <a:lnTo>
                      <a:pt x="56" y="36"/>
                    </a:lnTo>
                    <a:lnTo>
                      <a:pt x="56" y="36"/>
                    </a:lnTo>
                    <a:lnTo>
                      <a:pt x="67" y="30"/>
                    </a:lnTo>
                    <a:lnTo>
                      <a:pt x="75" y="27"/>
                    </a:lnTo>
                    <a:lnTo>
                      <a:pt x="75" y="27"/>
                    </a:lnTo>
                    <a:lnTo>
                      <a:pt x="75" y="26"/>
                    </a:lnTo>
                    <a:lnTo>
                      <a:pt x="58" y="15"/>
                    </a:lnTo>
                    <a:lnTo>
                      <a:pt x="57" y="12"/>
                    </a:lnTo>
                    <a:lnTo>
                      <a:pt x="57" y="12"/>
                    </a:lnTo>
                    <a:lnTo>
                      <a:pt x="57" y="12"/>
                    </a:lnTo>
                    <a:lnTo>
                      <a:pt x="51" y="10"/>
                    </a:lnTo>
                    <a:lnTo>
                      <a:pt x="47" y="6"/>
                    </a:lnTo>
                    <a:lnTo>
                      <a:pt x="47" y="6"/>
                    </a:lnTo>
                    <a:lnTo>
                      <a:pt x="47" y="6"/>
                    </a:lnTo>
                    <a:lnTo>
                      <a:pt x="37" y="1"/>
                    </a:lnTo>
                    <a:lnTo>
                      <a:pt x="37" y="1"/>
                    </a:lnTo>
                    <a:lnTo>
                      <a:pt x="37" y="1"/>
                    </a:lnTo>
                    <a:lnTo>
                      <a:pt x="31" y="0"/>
                    </a:lnTo>
                    <a:lnTo>
                      <a:pt x="31" y="0"/>
                    </a:lnTo>
                    <a:lnTo>
                      <a:pt x="3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4" name="Google Shape;1454;p14"/>
              <p:cNvSpPr/>
              <p:nvPr/>
            </p:nvSpPr>
            <p:spPr>
              <a:xfrm>
                <a:off x="1207" y="784"/>
                <a:ext cx="7" cy="7"/>
              </a:xfrm>
              <a:custGeom>
                <a:rect b="b" l="l" r="r" t="t"/>
                <a:pathLst>
                  <a:path extrusionOk="0" h="7" w="7">
                    <a:moveTo>
                      <a:pt x="0" y="5"/>
                    </a:moveTo>
                    <a:lnTo>
                      <a:pt x="2" y="2"/>
                    </a:lnTo>
                    <a:lnTo>
                      <a:pt x="7" y="0"/>
                    </a:lnTo>
                    <a:lnTo>
                      <a:pt x="7" y="5"/>
                    </a:lnTo>
                    <a:lnTo>
                      <a:pt x="2" y="7"/>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5" name="Google Shape;1455;p14"/>
              <p:cNvSpPr/>
              <p:nvPr/>
            </p:nvSpPr>
            <p:spPr>
              <a:xfrm>
                <a:off x="1206" y="784"/>
                <a:ext cx="8" cy="7"/>
              </a:xfrm>
              <a:custGeom>
                <a:rect b="b" l="l" r="r" t="t"/>
                <a:pathLst>
                  <a:path extrusionOk="0" h="7" w="8">
                    <a:moveTo>
                      <a:pt x="8" y="0"/>
                    </a:moveTo>
                    <a:lnTo>
                      <a:pt x="8" y="5"/>
                    </a:lnTo>
                    <a:lnTo>
                      <a:pt x="3" y="7"/>
                    </a:lnTo>
                    <a:lnTo>
                      <a:pt x="1" y="5"/>
                    </a:lnTo>
                    <a:lnTo>
                      <a:pt x="3" y="2"/>
                    </a:lnTo>
                    <a:lnTo>
                      <a:pt x="8" y="0"/>
                    </a:lnTo>
                    <a:close/>
                    <a:moveTo>
                      <a:pt x="8" y="0"/>
                    </a:moveTo>
                    <a:lnTo>
                      <a:pt x="8" y="0"/>
                    </a:lnTo>
                    <a:lnTo>
                      <a:pt x="3" y="1"/>
                    </a:lnTo>
                    <a:lnTo>
                      <a:pt x="3" y="1"/>
                    </a:lnTo>
                    <a:lnTo>
                      <a:pt x="3" y="2"/>
                    </a:lnTo>
                    <a:lnTo>
                      <a:pt x="1" y="5"/>
                    </a:lnTo>
                    <a:lnTo>
                      <a:pt x="0" y="5"/>
                    </a:lnTo>
                    <a:lnTo>
                      <a:pt x="1" y="5"/>
                    </a:lnTo>
                    <a:lnTo>
                      <a:pt x="3" y="7"/>
                    </a:lnTo>
                    <a:lnTo>
                      <a:pt x="3" y="7"/>
                    </a:lnTo>
                    <a:lnTo>
                      <a:pt x="3" y="7"/>
                    </a:lnTo>
                    <a:lnTo>
                      <a:pt x="8" y="6"/>
                    </a:lnTo>
                    <a:lnTo>
                      <a:pt x="8" y="5"/>
                    </a:lnTo>
                    <a:lnTo>
                      <a:pt x="8" y="5"/>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6" name="Google Shape;1456;p14"/>
              <p:cNvSpPr/>
              <p:nvPr/>
            </p:nvSpPr>
            <p:spPr>
              <a:xfrm>
                <a:off x="1206" y="784"/>
                <a:ext cx="8" cy="7"/>
              </a:xfrm>
              <a:custGeom>
                <a:rect b="b" l="l" r="r" t="t"/>
                <a:pathLst>
                  <a:path extrusionOk="0" h="7" w="8">
                    <a:moveTo>
                      <a:pt x="8" y="0"/>
                    </a:moveTo>
                    <a:lnTo>
                      <a:pt x="8" y="5"/>
                    </a:lnTo>
                    <a:lnTo>
                      <a:pt x="3" y="7"/>
                    </a:lnTo>
                    <a:lnTo>
                      <a:pt x="1" y="5"/>
                    </a:lnTo>
                    <a:lnTo>
                      <a:pt x="3" y="2"/>
                    </a:lnTo>
                    <a:lnTo>
                      <a:pt x="8" y="0"/>
                    </a:lnTo>
                    <a:moveTo>
                      <a:pt x="8" y="0"/>
                    </a:moveTo>
                    <a:lnTo>
                      <a:pt x="8" y="0"/>
                    </a:lnTo>
                    <a:lnTo>
                      <a:pt x="3" y="1"/>
                    </a:lnTo>
                    <a:lnTo>
                      <a:pt x="3" y="1"/>
                    </a:lnTo>
                    <a:lnTo>
                      <a:pt x="3" y="2"/>
                    </a:lnTo>
                    <a:lnTo>
                      <a:pt x="1" y="5"/>
                    </a:lnTo>
                    <a:lnTo>
                      <a:pt x="0" y="5"/>
                    </a:lnTo>
                    <a:lnTo>
                      <a:pt x="1" y="5"/>
                    </a:lnTo>
                    <a:lnTo>
                      <a:pt x="3" y="7"/>
                    </a:lnTo>
                    <a:lnTo>
                      <a:pt x="3" y="7"/>
                    </a:lnTo>
                    <a:lnTo>
                      <a:pt x="3" y="7"/>
                    </a:lnTo>
                    <a:lnTo>
                      <a:pt x="8" y="6"/>
                    </a:lnTo>
                    <a:lnTo>
                      <a:pt x="8" y="5"/>
                    </a:lnTo>
                    <a:lnTo>
                      <a:pt x="8" y="5"/>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7" name="Google Shape;1457;p14"/>
              <p:cNvSpPr/>
              <p:nvPr/>
            </p:nvSpPr>
            <p:spPr>
              <a:xfrm>
                <a:off x="1179" y="790"/>
                <a:ext cx="13" cy="6"/>
              </a:xfrm>
              <a:custGeom>
                <a:rect b="b" l="l" r="r" t="t"/>
                <a:pathLst>
                  <a:path extrusionOk="0" h="6" w="13">
                    <a:moveTo>
                      <a:pt x="0" y="4"/>
                    </a:moveTo>
                    <a:lnTo>
                      <a:pt x="0" y="1"/>
                    </a:lnTo>
                    <a:lnTo>
                      <a:pt x="6" y="0"/>
                    </a:lnTo>
                    <a:lnTo>
                      <a:pt x="13" y="0"/>
                    </a:lnTo>
                    <a:lnTo>
                      <a:pt x="13" y="2"/>
                    </a:lnTo>
                    <a:lnTo>
                      <a:pt x="5" y="6"/>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8" name="Google Shape;1458;p14"/>
              <p:cNvSpPr/>
              <p:nvPr/>
            </p:nvSpPr>
            <p:spPr>
              <a:xfrm>
                <a:off x="1178" y="789"/>
                <a:ext cx="14" cy="8"/>
              </a:xfrm>
              <a:custGeom>
                <a:rect b="b" l="l" r="r" t="t"/>
                <a:pathLst>
                  <a:path extrusionOk="0" h="8" w="14">
                    <a:moveTo>
                      <a:pt x="7" y="1"/>
                    </a:moveTo>
                    <a:lnTo>
                      <a:pt x="14" y="1"/>
                    </a:lnTo>
                    <a:lnTo>
                      <a:pt x="14" y="3"/>
                    </a:lnTo>
                    <a:lnTo>
                      <a:pt x="6" y="7"/>
                    </a:lnTo>
                    <a:lnTo>
                      <a:pt x="1" y="5"/>
                    </a:lnTo>
                    <a:lnTo>
                      <a:pt x="1" y="2"/>
                    </a:lnTo>
                    <a:lnTo>
                      <a:pt x="7" y="1"/>
                    </a:lnTo>
                    <a:close/>
                    <a:moveTo>
                      <a:pt x="7" y="0"/>
                    </a:moveTo>
                    <a:lnTo>
                      <a:pt x="7" y="0"/>
                    </a:lnTo>
                    <a:lnTo>
                      <a:pt x="1" y="2"/>
                    </a:lnTo>
                    <a:lnTo>
                      <a:pt x="0" y="2"/>
                    </a:lnTo>
                    <a:lnTo>
                      <a:pt x="0" y="2"/>
                    </a:lnTo>
                    <a:lnTo>
                      <a:pt x="0" y="5"/>
                    </a:lnTo>
                    <a:lnTo>
                      <a:pt x="0" y="5"/>
                    </a:lnTo>
                    <a:lnTo>
                      <a:pt x="1" y="5"/>
                    </a:lnTo>
                    <a:lnTo>
                      <a:pt x="6" y="8"/>
                    </a:lnTo>
                    <a:lnTo>
                      <a:pt x="6" y="8"/>
                    </a:lnTo>
                    <a:lnTo>
                      <a:pt x="7" y="8"/>
                    </a:lnTo>
                    <a:lnTo>
                      <a:pt x="14" y="4"/>
                    </a:lnTo>
                    <a:lnTo>
                      <a:pt x="14" y="3"/>
                    </a:lnTo>
                    <a:lnTo>
                      <a:pt x="14" y="3"/>
                    </a:lnTo>
                    <a:lnTo>
                      <a:pt x="14" y="1"/>
                    </a:lnTo>
                    <a:lnTo>
                      <a:pt x="14" y="0"/>
                    </a:lnTo>
                    <a:lnTo>
                      <a:pt x="14" y="0"/>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9" name="Google Shape;1459;p14"/>
              <p:cNvSpPr/>
              <p:nvPr/>
            </p:nvSpPr>
            <p:spPr>
              <a:xfrm>
                <a:off x="1178" y="789"/>
                <a:ext cx="14" cy="8"/>
              </a:xfrm>
              <a:custGeom>
                <a:rect b="b" l="l" r="r" t="t"/>
                <a:pathLst>
                  <a:path extrusionOk="0" h="8" w="14">
                    <a:moveTo>
                      <a:pt x="7" y="1"/>
                    </a:moveTo>
                    <a:lnTo>
                      <a:pt x="14" y="1"/>
                    </a:lnTo>
                    <a:lnTo>
                      <a:pt x="14" y="3"/>
                    </a:lnTo>
                    <a:lnTo>
                      <a:pt x="6" y="7"/>
                    </a:lnTo>
                    <a:lnTo>
                      <a:pt x="1" y="5"/>
                    </a:lnTo>
                    <a:lnTo>
                      <a:pt x="1" y="2"/>
                    </a:lnTo>
                    <a:lnTo>
                      <a:pt x="7" y="1"/>
                    </a:lnTo>
                    <a:moveTo>
                      <a:pt x="7" y="0"/>
                    </a:moveTo>
                    <a:lnTo>
                      <a:pt x="7" y="0"/>
                    </a:lnTo>
                    <a:lnTo>
                      <a:pt x="1" y="2"/>
                    </a:lnTo>
                    <a:lnTo>
                      <a:pt x="0" y="2"/>
                    </a:lnTo>
                    <a:lnTo>
                      <a:pt x="0" y="2"/>
                    </a:lnTo>
                    <a:lnTo>
                      <a:pt x="0" y="5"/>
                    </a:lnTo>
                    <a:lnTo>
                      <a:pt x="0" y="5"/>
                    </a:lnTo>
                    <a:lnTo>
                      <a:pt x="1" y="5"/>
                    </a:lnTo>
                    <a:lnTo>
                      <a:pt x="6" y="8"/>
                    </a:lnTo>
                    <a:lnTo>
                      <a:pt x="6" y="8"/>
                    </a:lnTo>
                    <a:lnTo>
                      <a:pt x="7" y="8"/>
                    </a:lnTo>
                    <a:lnTo>
                      <a:pt x="14" y="4"/>
                    </a:lnTo>
                    <a:lnTo>
                      <a:pt x="14" y="3"/>
                    </a:lnTo>
                    <a:lnTo>
                      <a:pt x="14" y="3"/>
                    </a:lnTo>
                    <a:lnTo>
                      <a:pt x="14" y="1"/>
                    </a:lnTo>
                    <a:lnTo>
                      <a:pt x="14" y="0"/>
                    </a:lnTo>
                    <a:lnTo>
                      <a:pt x="14" y="0"/>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0" name="Google Shape;1460;p14"/>
              <p:cNvSpPr/>
              <p:nvPr/>
            </p:nvSpPr>
            <p:spPr>
              <a:xfrm>
                <a:off x="1128" y="796"/>
                <a:ext cx="15" cy="3"/>
              </a:xfrm>
              <a:custGeom>
                <a:rect b="b" l="l" r="r" t="t"/>
                <a:pathLst>
                  <a:path extrusionOk="0" h="3" w="15">
                    <a:moveTo>
                      <a:pt x="2" y="3"/>
                    </a:moveTo>
                    <a:lnTo>
                      <a:pt x="0" y="1"/>
                    </a:lnTo>
                    <a:lnTo>
                      <a:pt x="11" y="0"/>
                    </a:lnTo>
                    <a:lnTo>
                      <a:pt x="15" y="3"/>
                    </a:lnTo>
                    <a:lnTo>
                      <a:pt x="10" y="3"/>
                    </a:lnTo>
                    <a:lnTo>
                      <a:pt x="2"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1" name="Google Shape;1461;p14"/>
              <p:cNvSpPr/>
              <p:nvPr/>
            </p:nvSpPr>
            <p:spPr>
              <a:xfrm>
                <a:off x="1128" y="796"/>
                <a:ext cx="16" cy="4"/>
              </a:xfrm>
              <a:custGeom>
                <a:rect b="b" l="l" r="r" t="t"/>
                <a:pathLst>
                  <a:path extrusionOk="0" h="4" w="16">
                    <a:moveTo>
                      <a:pt x="11" y="0"/>
                    </a:moveTo>
                    <a:lnTo>
                      <a:pt x="14" y="2"/>
                    </a:lnTo>
                    <a:lnTo>
                      <a:pt x="10" y="3"/>
                    </a:lnTo>
                    <a:lnTo>
                      <a:pt x="2" y="2"/>
                    </a:lnTo>
                    <a:lnTo>
                      <a:pt x="1" y="1"/>
                    </a:lnTo>
                    <a:lnTo>
                      <a:pt x="11" y="0"/>
                    </a:lnTo>
                    <a:close/>
                    <a:moveTo>
                      <a:pt x="11" y="0"/>
                    </a:moveTo>
                    <a:lnTo>
                      <a:pt x="11" y="0"/>
                    </a:lnTo>
                    <a:lnTo>
                      <a:pt x="1" y="1"/>
                    </a:lnTo>
                    <a:lnTo>
                      <a:pt x="0" y="1"/>
                    </a:lnTo>
                    <a:lnTo>
                      <a:pt x="0" y="1"/>
                    </a:lnTo>
                    <a:lnTo>
                      <a:pt x="2" y="3"/>
                    </a:lnTo>
                    <a:lnTo>
                      <a:pt x="2" y="3"/>
                    </a:lnTo>
                    <a:lnTo>
                      <a:pt x="2" y="3"/>
                    </a:lnTo>
                    <a:lnTo>
                      <a:pt x="10" y="4"/>
                    </a:lnTo>
                    <a:lnTo>
                      <a:pt x="10" y="4"/>
                    </a:lnTo>
                    <a:lnTo>
                      <a:pt x="10" y="4"/>
                    </a:lnTo>
                    <a:lnTo>
                      <a:pt x="15" y="3"/>
                    </a:lnTo>
                    <a:lnTo>
                      <a:pt x="16" y="3"/>
                    </a:lnTo>
                    <a:lnTo>
                      <a:pt x="15" y="2"/>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2" name="Google Shape;1462;p14"/>
              <p:cNvSpPr/>
              <p:nvPr/>
            </p:nvSpPr>
            <p:spPr>
              <a:xfrm>
                <a:off x="1128" y="796"/>
                <a:ext cx="16" cy="4"/>
              </a:xfrm>
              <a:custGeom>
                <a:rect b="b" l="l" r="r" t="t"/>
                <a:pathLst>
                  <a:path extrusionOk="0" h="4" w="16">
                    <a:moveTo>
                      <a:pt x="11" y="0"/>
                    </a:moveTo>
                    <a:lnTo>
                      <a:pt x="14" y="2"/>
                    </a:lnTo>
                    <a:lnTo>
                      <a:pt x="10" y="3"/>
                    </a:lnTo>
                    <a:lnTo>
                      <a:pt x="2" y="2"/>
                    </a:lnTo>
                    <a:lnTo>
                      <a:pt x="1" y="1"/>
                    </a:lnTo>
                    <a:lnTo>
                      <a:pt x="11" y="0"/>
                    </a:lnTo>
                    <a:moveTo>
                      <a:pt x="11" y="0"/>
                    </a:moveTo>
                    <a:lnTo>
                      <a:pt x="11" y="0"/>
                    </a:lnTo>
                    <a:lnTo>
                      <a:pt x="1" y="1"/>
                    </a:lnTo>
                    <a:lnTo>
                      <a:pt x="0" y="1"/>
                    </a:lnTo>
                    <a:lnTo>
                      <a:pt x="0" y="1"/>
                    </a:lnTo>
                    <a:lnTo>
                      <a:pt x="2" y="3"/>
                    </a:lnTo>
                    <a:lnTo>
                      <a:pt x="2" y="3"/>
                    </a:lnTo>
                    <a:lnTo>
                      <a:pt x="2" y="3"/>
                    </a:lnTo>
                    <a:lnTo>
                      <a:pt x="10" y="4"/>
                    </a:lnTo>
                    <a:lnTo>
                      <a:pt x="10" y="4"/>
                    </a:lnTo>
                    <a:lnTo>
                      <a:pt x="10" y="4"/>
                    </a:lnTo>
                    <a:lnTo>
                      <a:pt x="15" y="3"/>
                    </a:lnTo>
                    <a:lnTo>
                      <a:pt x="16" y="3"/>
                    </a:lnTo>
                    <a:lnTo>
                      <a:pt x="15" y="2"/>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3" name="Google Shape;1463;p14"/>
              <p:cNvSpPr/>
              <p:nvPr/>
            </p:nvSpPr>
            <p:spPr>
              <a:xfrm>
                <a:off x="1094" y="635"/>
                <a:ext cx="43" cy="24"/>
              </a:xfrm>
              <a:custGeom>
                <a:rect b="b" l="l" r="r" t="t"/>
                <a:pathLst>
                  <a:path extrusionOk="0" h="24" w="43">
                    <a:moveTo>
                      <a:pt x="15" y="16"/>
                    </a:moveTo>
                    <a:lnTo>
                      <a:pt x="0" y="10"/>
                    </a:lnTo>
                    <a:lnTo>
                      <a:pt x="6" y="1"/>
                    </a:lnTo>
                    <a:lnTo>
                      <a:pt x="27" y="0"/>
                    </a:lnTo>
                    <a:lnTo>
                      <a:pt x="33" y="1"/>
                    </a:lnTo>
                    <a:lnTo>
                      <a:pt x="40" y="4"/>
                    </a:lnTo>
                    <a:lnTo>
                      <a:pt x="43" y="6"/>
                    </a:lnTo>
                    <a:lnTo>
                      <a:pt x="35" y="23"/>
                    </a:lnTo>
                    <a:lnTo>
                      <a:pt x="30" y="24"/>
                    </a:lnTo>
                    <a:lnTo>
                      <a:pt x="15" y="1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4" name="Google Shape;1464;p14"/>
              <p:cNvSpPr/>
              <p:nvPr/>
            </p:nvSpPr>
            <p:spPr>
              <a:xfrm>
                <a:off x="1093" y="635"/>
                <a:ext cx="44" cy="24"/>
              </a:xfrm>
              <a:custGeom>
                <a:rect b="b" l="l" r="r" t="t"/>
                <a:pathLst>
                  <a:path extrusionOk="0" h="24" w="44">
                    <a:moveTo>
                      <a:pt x="28" y="0"/>
                    </a:moveTo>
                    <a:lnTo>
                      <a:pt x="34" y="1"/>
                    </a:lnTo>
                    <a:lnTo>
                      <a:pt x="40" y="4"/>
                    </a:lnTo>
                    <a:lnTo>
                      <a:pt x="43" y="6"/>
                    </a:lnTo>
                    <a:lnTo>
                      <a:pt x="36" y="23"/>
                    </a:lnTo>
                    <a:lnTo>
                      <a:pt x="31" y="23"/>
                    </a:lnTo>
                    <a:lnTo>
                      <a:pt x="16" y="16"/>
                    </a:lnTo>
                    <a:lnTo>
                      <a:pt x="1" y="10"/>
                    </a:lnTo>
                    <a:lnTo>
                      <a:pt x="7" y="1"/>
                    </a:lnTo>
                    <a:lnTo>
                      <a:pt x="28" y="0"/>
                    </a:lnTo>
                    <a:close/>
                    <a:moveTo>
                      <a:pt x="28" y="0"/>
                    </a:moveTo>
                    <a:lnTo>
                      <a:pt x="28" y="0"/>
                    </a:lnTo>
                    <a:lnTo>
                      <a:pt x="7" y="1"/>
                    </a:lnTo>
                    <a:lnTo>
                      <a:pt x="7" y="1"/>
                    </a:lnTo>
                    <a:lnTo>
                      <a:pt x="7" y="1"/>
                    </a:lnTo>
                    <a:lnTo>
                      <a:pt x="1" y="10"/>
                    </a:lnTo>
                    <a:lnTo>
                      <a:pt x="0" y="10"/>
                    </a:lnTo>
                    <a:lnTo>
                      <a:pt x="1" y="11"/>
                    </a:lnTo>
                    <a:lnTo>
                      <a:pt x="16" y="16"/>
                    </a:lnTo>
                    <a:lnTo>
                      <a:pt x="31" y="24"/>
                    </a:lnTo>
                    <a:lnTo>
                      <a:pt x="31" y="24"/>
                    </a:lnTo>
                    <a:lnTo>
                      <a:pt x="31" y="24"/>
                    </a:lnTo>
                    <a:lnTo>
                      <a:pt x="36" y="23"/>
                    </a:lnTo>
                    <a:lnTo>
                      <a:pt x="36" y="23"/>
                    </a:lnTo>
                    <a:lnTo>
                      <a:pt x="36" y="23"/>
                    </a:lnTo>
                    <a:lnTo>
                      <a:pt x="44" y="6"/>
                    </a:lnTo>
                    <a:lnTo>
                      <a:pt x="44" y="6"/>
                    </a:lnTo>
                    <a:lnTo>
                      <a:pt x="44" y="6"/>
                    </a:lnTo>
                    <a:lnTo>
                      <a:pt x="41" y="3"/>
                    </a:lnTo>
                    <a:lnTo>
                      <a:pt x="41" y="3"/>
                    </a:lnTo>
                    <a:lnTo>
                      <a:pt x="41" y="3"/>
                    </a:lnTo>
                    <a:lnTo>
                      <a:pt x="34" y="1"/>
                    </a:lnTo>
                    <a:lnTo>
                      <a:pt x="28" y="0"/>
                    </a:lnTo>
                    <a:lnTo>
                      <a:pt x="28" y="0"/>
                    </a:lnTo>
                    <a:lnTo>
                      <a:pt x="2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5" name="Google Shape;1465;p14"/>
              <p:cNvSpPr/>
              <p:nvPr/>
            </p:nvSpPr>
            <p:spPr>
              <a:xfrm>
                <a:off x="1093" y="635"/>
                <a:ext cx="44" cy="24"/>
              </a:xfrm>
              <a:custGeom>
                <a:rect b="b" l="l" r="r" t="t"/>
                <a:pathLst>
                  <a:path extrusionOk="0" h="24" w="44">
                    <a:moveTo>
                      <a:pt x="28" y="0"/>
                    </a:moveTo>
                    <a:lnTo>
                      <a:pt x="34" y="1"/>
                    </a:lnTo>
                    <a:lnTo>
                      <a:pt x="40" y="4"/>
                    </a:lnTo>
                    <a:lnTo>
                      <a:pt x="43" y="6"/>
                    </a:lnTo>
                    <a:lnTo>
                      <a:pt x="36" y="23"/>
                    </a:lnTo>
                    <a:lnTo>
                      <a:pt x="31" y="23"/>
                    </a:lnTo>
                    <a:lnTo>
                      <a:pt x="16" y="16"/>
                    </a:lnTo>
                    <a:lnTo>
                      <a:pt x="1" y="10"/>
                    </a:lnTo>
                    <a:lnTo>
                      <a:pt x="7" y="1"/>
                    </a:lnTo>
                    <a:lnTo>
                      <a:pt x="28" y="0"/>
                    </a:lnTo>
                    <a:moveTo>
                      <a:pt x="28" y="0"/>
                    </a:moveTo>
                    <a:lnTo>
                      <a:pt x="28" y="0"/>
                    </a:lnTo>
                    <a:lnTo>
                      <a:pt x="7" y="1"/>
                    </a:lnTo>
                    <a:lnTo>
                      <a:pt x="7" y="1"/>
                    </a:lnTo>
                    <a:lnTo>
                      <a:pt x="7" y="1"/>
                    </a:lnTo>
                    <a:lnTo>
                      <a:pt x="1" y="10"/>
                    </a:lnTo>
                    <a:lnTo>
                      <a:pt x="0" y="10"/>
                    </a:lnTo>
                    <a:lnTo>
                      <a:pt x="1" y="11"/>
                    </a:lnTo>
                    <a:lnTo>
                      <a:pt x="16" y="16"/>
                    </a:lnTo>
                    <a:lnTo>
                      <a:pt x="31" y="24"/>
                    </a:lnTo>
                    <a:lnTo>
                      <a:pt x="31" y="24"/>
                    </a:lnTo>
                    <a:lnTo>
                      <a:pt x="31" y="24"/>
                    </a:lnTo>
                    <a:lnTo>
                      <a:pt x="36" y="23"/>
                    </a:lnTo>
                    <a:lnTo>
                      <a:pt x="36" y="23"/>
                    </a:lnTo>
                    <a:lnTo>
                      <a:pt x="36" y="23"/>
                    </a:lnTo>
                    <a:lnTo>
                      <a:pt x="44" y="6"/>
                    </a:lnTo>
                    <a:lnTo>
                      <a:pt x="44" y="6"/>
                    </a:lnTo>
                    <a:lnTo>
                      <a:pt x="44" y="6"/>
                    </a:lnTo>
                    <a:lnTo>
                      <a:pt x="41" y="3"/>
                    </a:lnTo>
                    <a:lnTo>
                      <a:pt x="41" y="3"/>
                    </a:lnTo>
                    <a:lnTo>
                      <a:pt x="41" y="3"/>
                    </a:lnTo>
                    <a:lnTo>
                      <a:pt x="34" y="1"/>
                    </a:lnTo>
                    <a:lnTo>
                      <a:pt x="28" y="0"/>
                    </a:lnTo>
                    <a:lnTo>
                      <a:pt x="28" y="0"/>
                    </a:lnTo>
                    <a:lnTo>
                      <a:pt x="2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6" name="Google Shape;1466;p14"/>
              <p:cNvSpPr/>
              <p:nvPr/>
            </p:nvSpPr>
            <p:spPr>
              <a:xfrm>
                <a:off x="1296" y="618"/>
                <a:ext cx="93" cy="76"/>
              </a:xfrm>
              <a:custGeom>
                <a:rect b="b" l="l" r="r" t="t"/>
                <a:pathLst>
                  <a:path extrusionOk="0" h="76" w="93">
                    <a:moveTo>
                      <a:pt x="7" y="58"/>
                    </a:moveTo>
                    <a:lnTo>
                      <a:pt x="0" y="47"/>
                    </a:lnTo>
                    <a:lnTo>
                      <a:pt x="2" y="44"/>
                    </a:lnTo>
                    <a:lnTo>
                      <a:pt x="0" y="17"/>
                    </a:lnTo>
                    <a:lnTo>
                      <a:pt x="6" y="14"/>
                    </a:lnTo>
                    <a:lnTo>
                      <a:pt x="14" y="17"/>
                    </a:lnTo>
                    <a:lnTo>
                      <a:pt x="14" y="13"/>
                    </a:lnTo>
                    <a:lnTo>
                      <a:pt x="3" y="8"/>
                    </a:lnTo>
                    <a:lnTo>
                      <a:pt x="20" y="2"/>
                    </a:lnTo>
                    <a:lnTo>
                      <a:pt x="29" y="3"/>
                    </a:lnTo>
                    <a:lnTo>
                      <a:pt x="46" y="0"/>
                    </a:lnTo>
                    <a:lnTo>
                      <a:pt x="59" y="6"/>
                    </a:lnTo>
                    <a:lnTo>
                      <a:pt x="67" y="5"/>
                    </a:lnTo>
                    <a:lnTo>
                      <a:pt x="91" y="7"/>
                    </a:lnTo>
                    <a:lnTo>
                      <a:pt x="93" y="16"/>
                    </a:lnTo>
                    <a:lnTo>
                      <a:pt x="61" y="52"/>
                    </a:lnTo>
                    <a:lnTo>
                      <a:pt x="52" y="49"/>
                    </a:lnTo>
                    <a:lnTo>
                      <a:pt x="40" y="49"/>
                    </a:lnTo>
                    <a:lnTo>
                      <a:pt x="32" y="48"/>
                    </a:lnTo>
                    <a:lnTo>
                      <a:pt x="25" y="49"/>
                    </a:lnTo>
                    <a:lnTo>
                      <a:pt x="37" y="60"/>
                    </a:lnTo>
                    <a:lnTo>
                      <a:pt x="25" y="76"/>
                    </a:lnTo>
                    <a:lnTo>
                      <a:pt x="14" y="75"/>
                    </a:lnTo>
                    <a:lnTo>
                      <a:pt x="9" y="76"/>
                    </a:lnTo>
                    <a:lnTo>
                      <a:pt x="7" y="5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7" name="Google Shape;1467;p14"/>
              <p:cNvSpPr/>
              <p:nvPr/>
            </p:nvSpPr>
            <p:spPr>
              <a:xfrm>
                <a:off x="1296" y="618"/>
                <a:ext cx="93" cy="76"/>
              </a:xfrm>
              <a:custGeom>
                <a:rect b="b" l="l" r="r" t="t"/>
                <a:pathLst>
                  <a:path extrusionOk="0" h="76" w="93">
                    <a:moveTo>
                      <a:pt x="46" y="0"/>
                    </a:moveTo>
                    <a:lnTo>
                      <a:pt x="59" y="7"/>
                    </a:lnTo>
                    <a:lnTo>
                      <a:pt x="67" y="5"/>
                    </a:lnTo>
                    <a:lnTo>
                      <a:pt x="91" y="7"/>
                    </a:lnTo>
                    <a:lnTo>
                      <a:pt x="93" y="16"/>
                    </a:lnTo>
                    <a:lnTo>
                      <a:pt x="61" y="52"/>
                    </a:lnTo>
                    <a:lnTo>
                      <a:pt x="52" y="49"/>
                    </a:lnTo>
                    <a:lnTo>
                      <a:pt x="40" y="49"/>
                    </a:lnTo>
                    <a:lnTo>
                      <a:pt x="32" y="47"/>
                    </a:lnTo>
                    <a:lnTo>
                      <a:pt x="25" y="49"/>
                    </a:lnTo>
                    <a:lnTo>
                      <a:pt x="37" y="60"/>
                    </a:lnTo>
                    <a:lnTo>
                      <a:pt x="25" y="76"/>
                    </a:lnTo>
                    <a:lnTo>
                      <a:pt x="14" y="75"/>
                    </a:lnTo>
                    <a:lnTo>
                      <a:pt x="10" y="76"/>
                    </a:lnTo>
                    <a:lnTo>
                      <a:pt x="7" y="58"/>
                    </a:lnTo>
                    <a:lnTo>
                      <a:pt x="0" y="47"/>
                    </a:lnTo>
                    <a:lnTo>
                      <a:pt x="2" y="44"/>
                    </a:lnTo>
                    <a:lnTo>
                      <a:pt x="1" y="17"/>
                    </a:lnTo>
                    <a:lnTo>
                      <a:pt x="6" y="15"/>
                    </a:lnTo>
                    <a:lnTo>
                      <a:pt x="14" y="17"/>
                    </a:lnTo>
                    <a:lnTo>
                      <a:pt x="14" y="13"/>
                    </a:lnTo>
                    <a:lnTo>
                      <a:pt x="3" y="8"/>
                    </a:lnTo>
                    <a:lnTo>
                      <a:pt x="20" y="2"/>
                    </a:lnTo>
                    <a:lnTo>
                      <a:pt x="29" y="3"/>
                    </a:lnTo>
                    <a:lnTo>
                      <a:pt x="46" y="0"/>
                    </a:lnTo>
                    <a:close/>
                    <a:moveTo>
                      <a:pt x="46" y="0"/>
                    </a:moveTo>
                    <a:lnTo>
                      <a:pt x="46" y="0"/>
                    </a:lnTo>
                    <a:lnTo>
                      <a:pt x="29" y="3"/>
                    </a:lnTo>
                    <a:lnTo>
                      <a:pt x="20" y="2"/>
                    </a:lnTo>
                    <a:lnTo>
                      <a:pt x="20" y="2"/>
                    </a:lnTo>
                    <a:lnTo>
                      <a:pt x="20" y="2"/>
                    </a:lnTo>
                    <a:lnTo>
                      <a:pt x="3" y="8"/>
                    </a:lnTo>
                    <a:lnTo>
                      <a:pt x="2" y="8"/>
                    </a:lnTo>
                    <a:lnTo>
                      <a:pt x="3" y="9"/>
                    </a:lnTo>
                    <a:lnTo>
                      <a:pt x="13" y="13"/>
                    </a:lnTo>
                    <a:lnTo>
                      <a:pt x="13" y="16"/>
                    </a:lnTo>
                    <a:lnTo>
                      <a:pt x="6" y="14"/>
                    </a:lnTo>
                    <a:lnTo>
                      <a:pt x="6" y="14"/>
                    </a:lnTo>
                    <a:lnTo>
                      <a:pt x="6" y="14"/>
                    </a:lnTo>
                    <a:lnTo>
                      <a:pt x="0" y="17"/>
                    </a:lnTo>
                    <a:lnTo>
                      <a:pt x="0" y="17"/>
                    </a:lnTo>
                    <a:lnTo>
                      <a:pt x="0" y="17"/>
                    </a:lnTo>
                    <a:lnTo>
                      <a:pt x="2" y="44"/>
                    </a:lnTo>
                    <a:lnTo>
                      <a:pt x="0" y="47"/>
                    </a:lnTo>
                    <a:lnTo>
                      <a:pt x="0" y="47"/>
                    </a:lnTo>
                    <a:lnTo>
                      <a:pt x="0" y="47"/>
                    </a:lnTo>
                    <a:lnTo>
                      <a:pt x="7" y="58"/>
                    </a:lnTo>
                    <a:lnTo>
                      <a:pt x="9" y="76"/>
                    </a:lnTo>
                    <a:lnTo>
                      <a:pt x="9" y="76"/>
                    </a:lnTo>
                    <a:lnTo>
                      <a:pt x="10" y="76"/>
                    </a:lnTo>
                    <a:lnTo>
                      <a:pt x="14" y="76"/>
                    </a:lnTo>
                    <a:lnTo>
                      <a:pt x="25" y="76"/>
                    </a:lnTo>
                    <a:lnTo>
                      <a:pt x="25" y="76"/>
                    </a:lnTo>
                    <a:lnTo>
                      <a:pt x="25" y="76"/>
                    </a:lnTo>
                    <a:lnTo>
                      <a:pt x="37" y="60"/>
                    </a:lnTo>
                    <a:lnTo>
                      <a:pt x="38" y="60"/>
                    </a:lnTo>
                    <a:lnTo>
                      <a:pt x="37" y="60"/>
                    </a:lnTo>
                    <a:lnTo>
                      <a:pt x="26" y="49"/>
                    </a:lnTo>
                    <a:lnTo>
                      <a:pt x="32" y="48"/>
                    </a:lnTo>
                    <a:lnTo>
                      <a:pt x="40" y="50"/>
                    </a:lnTo>
                    <a:lnTo>
                      <a:pt x="40" y="50"/>
                    </a:lnTo>
                    <a:lnTo>
                      <a:pt x="40" y="50"/>
                    </a:lnTo>
                    <a:lnTo>
                      <a:pt x="52" y="50"/>
                    </a:lnTo>
                    <a:lnTo>
                      <a:pt x="61" y="52"/>
                    </a:lnTo>
                    <a:lnTo>
                      <a:pt x="61" y="52"/>
                    </a:lnTo>
                    <a:lnTo>
                      <a:pt x="61" y="52"/>
                    </a:lnTo>
                    <a:lnTo>
                      <a:pt x="93" y="16"/>
                    </a:lnTo>
                    <a:lnTo>
                      <a:pt x="93" y="16"/>
                    </a:lnTo>
                    <a:lnTo>
                      <a:pt x="93" y="16"/>
                    </a:lnTo>
                    <a:lnTo>
                      <a:pt x="92" y="7"/>
                    </a:lnTo>
                    <a:lnTo>
                      <a:pt x="92" y="7"/>
                    </a:lnTo>
                    <a:lnTo>
                      <a:pt x="91" y="7"/>
                    </a:lnTo>
                    <a:lnTo>
                      <a:pt x="67" y="5"/>
                    </a:lnTo>
                    <a:lnTo>
                      <a:pt x="67" y="5"/>
                    </a:lnTo>
                    <a:lnTo>
                      <a:pt x="67" y="5"/>
                    </a:lnTo>
                    <a:lnTo>
                      <a:pt x="59" y="6"/>
                    </a:lnTo>
                    <a:lnTo>
                      <a:pt x="46" y="0"/>
                    </a:lnTo>
                    <a:lnTo>
                      <a:pt x="46" y="0"/>
                    </a:lnTo>
                    <a:lnTo>
                      <a:pt x="4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8" name="Google Shape;1468;p14"/>
              <p:cNvSpPr/>
              <p:nvPr/>
            </p:nvSpPr>
            <p:spPr>
              <a:xfrm>
                <a:off x="1296" y="618"/>
                <a:ext cx="93" cy="76"/>
              </a:xfrm>
              <a:custGeom>
                <a:rect b="b" l="l" r="r" t="t"/>
                <a:pathLst>
                  <a:path extrusionOk="0" h="76" w="93">
                    <a:moveTo>
                      <a:pt x="46" y="0"/>
                    </a:moveTo>
                    <a:lnTo>
                      <a:pt x="59" y="7"/>
                    </a:lnTo>
                    <a:lnTo>
                      <a:pt x="67" y="5"/>
                    </a:lnTo>
                    <a:lnTo>
                      <a:pt x="91" y="7"/>
                    </a:lnTo>
                    <a:lnTo>
                      <a:pt x="93" y="16"/>
                    </a:lnTo>
                    <a:lnTo>
                      <a:pt x="61" y="52"/>
                    </a:lnTo>
                    <a:lnTo>
                      <a:pt x="52" y="49"/>
                    </a:lnTo>
                    <a:lnTo>
                      <a:pt x="40" y="49"/>
                    </a:lnTo>
                    <a:lnTo>
                      <a:pt x="32" y="47"/>
                    </a:lnTo>
                    <a:lnTo>
                      <a:pt x="25" y="49"/>
                    </a:lnTo>
                    <a:lnTo>
                      <a:pt x="37" y="60"/>
                    </a:lnTo>
                    <a:lnTo>
                      <a:pt x="25" y="76"/>
                    </a:lnTo>
                    <a:lnTo>
                      <a:pt x="14" y="75"/>
                    </a:lnTo>
                    <a:lnTo>
                      <a:pt x="10" y="76"/>
                    </a:lnTo>
                    <a:lnTo>
                      <a:pt x="7" y="58"/>
                    </a:lnTo>
                    <a:lnTo>
                      <a:pt x="0" y="47"/>
                    </a:lnTo>
                    <a:lnTo>
                      <a:pt x="2" y="44"/>
                    </a:lnTo>
                    <a:lnTo>
                      <a:pt x="1" y="17"/>
                    </a:lnTo>
                    <a:lnTo>
                      <a:pt x="6" y="15"/>
                    </a:lnTo>
                    <a:lnTo>
                      <a:pt x="14" y="17"/>
                    </a:lnTo>
                    <a:lnTo>
                      <a:pt x="14" y="13"/>
                    </a:lnTo>
                    <a:lnTo>
                      <a:pt x="3" y="8"/>
                    </a:lnTo>
                    <a:lnTo>
                      <a:pt x="20" y="2"/>
                    </a:lnTo>
                    <a:lnTo>
                      <a:pt x="29" y="3"/>
                    </a:lnTo>
                    <a:lnTo>
                      <a:pt x="46" y="0"/>
                    </a:lnTo>
                    <a:moveTo>
                      <a:pt x="46" y="0"/>
                    </a:moveTo>
                    <a:lnTo>
                      <a:pt x="46" y="0"/>
                    </a:lnTo>
                    <a:lnTo>
                      <a:pt x="29" y="3"/>
                    </a:lnTo>
                    <a:lnTo>
                      <a:pt x="20" y="2"/>
                    </a:lnTo>
                    <a:lnTo>
                      <a:pt x="20" y="2"/>
                    </a:lnTo>
                    <a:lnTo>
                      <a:pt x="20" y="2"/>
                    </a:lnTo>
                    <a:lnTo>
                      <a:pt x="3" y="8"/>
                    </a:lnTo>
                    <a:lnTo>
                      <a:pt x="2" y="8"/>
                    </a:lnTo>
                    <a:lnTo>
                      <a:pt x="3" y="9"/>
                    </a:lnTo>
                    <a:lnTo>
                      <a:pt x="13" y="13"/>
                    </a:lnTo>
                    <a:lnTo>
                      <a:pt x="13" y="16"/>
                    </a:lnTo>
                    <a:lnTo>
                      <a:pt x="6" y="14"/>
                    </a:lnTo>
                    <a:lnTo>
                      <a:pt x="6" y="14"/>
                    </a:lnTo>
                    <a:lnTo>
                      <a:pt x="6" y="14"/>
                    </a:lnTo>
                    <a:lnTo>
                      <a:pt x="0" y="17"/>
                    </a:lnTo>
                    <a:lnTo>
                      <a:pt x="0" y="17"/>
                    </a:lnTo>
                    <a:lnTo>
                      <a:pt x="0" y="17"/>
                    </a:lnTo>
                    <a:lnTo>
                      <a:pt x="2" y="44"/>
                    </a:lnTo>
                    <a:lnTo>
                      <a:pt x="0" y="47"/>
                    </a:lnTo>
                    <a:lnTo>
                      <a:pt x="0" y="47"/>
                    </a:lnTo>
                    <a:lnTo>
                      <a:pt x="0" y="47"/>
                    </a:lnTo>
                    <a:lnTo>
                      <a:pt x="7" y="58"/>
                    </a:lnTo>
                    <a:lnTo>
                      <a:pt x="9" y="76"/>
                    </a:lnTo>
                    <a:lnTo>
                      <a:pt x="9" y="76"/>
                    </a:lnTo>
                    <a:lnTo>
                      <a:pt x="10" y="76"/>
                    </a:lnTo>
                    <a:lnTo>
                      <a:pt x="14" y="76"/>
                    </a:lnTo>
                    <a:lnTo>
                      <a:pt x="25" y="76"/>
                    </a:lnTo>
                    <a:lnTo>
                      <a:pt x="25" y="76"/>
                    </a:lnTo>
                    <a:lnTo>
                      <a:pt x="25" y="76"/>
                    </a:lnTo>
                    <a:lnTo>
                      <a:pt x="37" y="60"/>
                    </a:lnTo>
                    <a:lnTo>
                      <a:pt x="38" y="60"/>
                    </a:lnTo>
                    <a:lnTo>
                      <a:pt x="37" y="60"/>
                    </a:lnTo>
                    <a:lnTo>
                      <a:pt x="26" y="49"/>
                    </a:lnTo>
                    <a:lnTo>
                      <a:pt x="32" y="48"/>
                    </a:lnTo>
                    <a:lnTo>
                      <a:pt x="40" y="50"/>
                    </a:lnTo>
                    <a:lnTo>
                      <a:pt x="40" y="50"/>
                    </a:lnTo>
                    <a:lnTo>
                      <a:pt x="40" y="50"/>
                    </a:lnTo>
                    <a:lnTo>
                      <a:pt x="52" y="50"/>
                    </a:lnTo>
                    <a:lnTo>
                      <a:pt x="61" y="52"/>
                    </a:lnTo>
                    <a:lnTo>
                      <a:pt x="61" y="52"/>
                    </a:lnTo>
                    <a:lnTo>
                      <a:pt x="61" y="52"/>
                    </a:lnTo>
                    <a:lnTo>
                      <a:pt x="93" y="16"/>
                    </a:lnTo>
                    <a:lnTo>
                      <a:pt x="93" y="16"/>
                    </a:lnTo>
                    <a:lnTo>
                      <a:pt x="93" y="16"/>
                    </a:lnTo>
                    <a:lnTo>
                      <a:pt x="92" y="7"/>
                    </a:lnTo>
                    <a:lnTo>
                      <a:pt x="92" y="7"/>
                    </a:lnTo>
                    <a:lnTo>
                      <a:pt x="91" y="7"/>
                    </a:lnTo>
                    <a:lnTo>
                      <a:pt x="67" y="5"/>
                    </a:lnTo>
                    <a:lnTo>
                      <a:pt x="67" y="5"/>
                    </a:lnTo>
                    <a:lnTo>
                      <a:pt x="67" y="5"/>
                    </a:lnTo>
                    <a:lnTo>
                      <a:pt x="59" y="6"/>
                    </a:lnTo>
                    <a:lnTo>
                      <a:pt x="46" y="0"/>
                    </a:lnTo>
                    <a:lnTo>
                      <a:pt x="46" y="0"/>
                    </a:lnTo>
                    <a:lnTo>
                      <a:pt x="4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9" name="Google Shape;1469;p14"/>
              <p:cNvSpPr/>
              <p:nvPr/>
            </p:nvSpPr>
            <p:spPr>
              <a:xfrm>
                <a:off x="1236" y="622"/>
                <a:ext cx="25" cy="11"/>
              </a:xfrm>
              <a:custGeom>
                <a:rect b="b" l="l" r="r" t="t"/>
                <a:pathLst>
                  <a:path extrusionOk="0" h="11" w="25">
                    <a:moveTo>
                      <a:pt x="0" y="9"/>
                    </a:moveTo>
                    <a:lnTo>
                      <a:pt x="0" y="6"/>
                    </a:lnTo>
                    <a:lnTo>
                      <a:pt x="9" y="1"/>
                    </a:lnTo>
                    <a:lnTo>
                      <a:pt x="23" y="0"/>
                    </a:lnTo>
                    <a:lnTo>
                      <a:pt x="25" y="3"/>
                    </a:lnTo>
                    <a:lnTo>
                      <a:pt x="18" y="8"/>
                    </a:lnTo>
                    <a:lnTo>
                      <a:pt x="9" y="11"/>
                    </a:lnTo>
                    <a:lnTo>
                      <a:pt x="0"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0" name="Google Shape;1470;p14"/>
              <p:cNvSpPr/>
              <p:nvPr/>
            </p:nvSpPr>
            <p:spPr>
              <a:xfrm>
                <a:off x="1235" y="622"/>
                <a:ext cx="26" cy="11"/>
              </a:xfrm>
              <a:custGeom>
                <a:rect b="b" l="l" r="r" t="t"/>
                <a:pathLst>
                  <a:path extrusionOk="0" h="11" w="26">
                    <a:moveTo>
                      <a:pt x="23" y="0"/>
                    </a:moveTo>
                    <a:lnTo>
                      <a:pt x="25" y="3"/>
                    </a:lnTo>
                    <a:lnTo>
                      <a:pt x="19" y="8"/>
                    </a:lnTo>
                    <a:lnTo>
                      <a:pt x="10" y="11"/>
                    </a:lnTo>
                    <a:lnTo>
                      <a:pt x="1" y="9"/>
                    </a:lnTo>
                    <a:lnTo>
                      <a:pt x="1" y="6"/>
                    </a:lnTo>
                    <a:lnTo>
                      <a:pt x="10" y="1"/>
                    </a:lnTo>
                    <a:lnTo>
                      <a:pt x="23" y="0"/>
                    </a:lnTo>
                    <a:close/>
                    <a:moveTo>
                      <a:pt x="24" y="0"/>
                    </a:moveTo>
                    <a:lnTo>
                      <a:pt x="23" y="0"/>
                    </a:lnTo>
                    <a:lnTo>
                      <a:pt x="10" y="1"/>
                    </a:lnTo>
                    <a:lnTo>
                      <a:pt x="10" y="1"/>
                    </a:lnTo>
                    <a:lnTo>
                      <a:pt x="10" y="1"/>
                    </a:lnTo>
                    <a:lnTo>
                      <a:pt x="1" y="5"/>
                    </a:lnTo>
                    <a:lnTo>
                      <a:pt x="0" y="6"/>
                    </a:lnTo>
                    <a:lnTo>
                      <a:pt x="0" y="6"/>
                    </a:lnTo>
                    <a:lnTo>
                      <a:pt x="0" y="9"/>
                    </a:lnTo>
                    <a:lnTo>
                      <a:pt x="0" y="9"/>
                    </a:lnTo>
                    <a:lnTo>
                      <a:pt x="1" y="9"/>
                    </a:lnTo>
                    <a:lnTo>
                      <a:pt x="10" y="11"/>
                    </a:lnTo>
                    <a:lnTo>
                      <a:pt x="10" y="11"/>
                    </a:lnTo>
                    <a:lnTo>
                      <a:pt x="10" y="11"/>
                    </a:lnTo>
                    <a:lnTo>
                      <a:pt x="19" y="9"/>
                    </a:lnTo>
                    <a:lnTo>
                      <a:pt x="19" y="9"/>
                    </a:lnTo>
                    <a:lnTo>
                      <a:pt x="20" y="8"/>
                    </a:lnTo>
                    <a:lnTo>
                      <a:pt x="26" y="3"/>
                    </a:lnTo>
                    <a:lnTo>
                      <a:pt x="26" y="3"/>
                    </a:lnTo>
                    <a:lnTo>
                      <a:pt x="26" y="2"/>
                    </a:lnTo>
                    <a:lnTo>
                      <a:pt x="24" y="0"/>
                    </a:lnTo>
                    <a:lnTo>
                      <a:pt x="24" y="0"/>
                    </a:lnTo>
                    <a:lnTo>
                      <a:pt x="2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71" name="Google Shape;1471;p14"/>
            <p:cNvGrpSpPr/>
            <p:nvPr/>
          </p:nvGrpSpPr>
          <p:grpSpPr>
            <a:xfrm>
              <a:off x="808" y="226"/>
              <a:ext cx="1957" cy="1085"/>
              <a:chOff x="808" y="226"/>
              <a:chExt cx="1957" cy="1085"/>
            </a:xfrm>
          </p:grpSpPr>
          <p:sp>
            <p:nvSpPr>
              <p:cNvPr id="1472" name="Google Shape;1472;p14"/>
              <p:cNvSpPr/>
              <p:nvPr/>
            </p:nvSpPr>
            <p:spPr>
              <a:xfrm>
                <a:off x="1235" y="622"/>
                <a:ext cx="26" cy="11"/>
              </a:xfrm>
              <a:custGeom>
                <a:rect b="b" l="l" r="r" t="t"/>
                <a:pathLst>
                  <a:path extrusionOk="0" h="11" w="26">
                    <a:moveTo>
                      <a:pt x="23" y="0"/>
                    </a:moveTo>
                    <a:lnTo>
                      <a:pt x="25" y="3"/>
                    </a:lnTo>
                    <a:lnTo>
                      <a:pt x="19" y="8"/>
                    </a:lnTo>
                    <a:lnTo>
                      <a:pt x="10" y="11"/>
                    </a:lnTo>
                    <a:lnTo>
                      <a:pt x="1" y="9"/>
                    </a:lnTo>
                    <a:lnTo>
                      <a:pt x="1" y="6"/>
                    </a:lnTo>
                    <a:lnTo>
                      <a:pt x="10" y="1"/>
                    </a:lnTo>
                    <a:lnTo>
                      <a:pt x="23" y="0"/>
                    </a:lnTo>
                    <a:moveTo>
                      <a:pt x="24" y="0"/>
                    </a:moveTo>
                    <a:lnTo>
                      <a:pt x="23" y="0"/>
                    </a:lnTo>
                    <a:lnTo>
                      <a:pt x="10" y="1"/>
                    </a:lnTo>
                    <a:lnTo>
                      <a:pt x="10" y="1"/>
                    </a:lnTo>
                    <a:lnTo>
                      <a:pt x="10" y="1"/>
                    </a:lnTo>
                    <a:lnTo>
                      <a:pt x="1" y="5"/>
                    </a:lnTo>
                    <a:lnTo>
                      <a:pt x="0" y="6"/>
                    </a:lnTo>
                    <a:lnTo>
                      <a:pt x="0" y="6"/>
                    </a:lnTo>
                    <a:lnTo>
                      <a:pt x="0" y="9"/>
                    </a:lnTo>
                    <a:lnTo>
                      <a:pt x="0" y="9"/>
                    </a:lnTo>
                    <a:lnTo>
                      <a:pt x="1" y="9"/>
                    </a:lnTo>
                    <a:lnTo>
                      <a:pt x="10" y="11"/>
                    </a:lnTo>
                    <a:lnTo>
                      <a:pt x="10" y="11"/>
                    </a:lnTo>
                    <a:lnTo>
                      <a:pt x="10" y="11"/>
                    </a:lnTo>
                    <a:lnTo>
                      <a:pt x="19" y="9"/>
                    </a:lnTo>
                    <a:lnTo>
                      <a:pt x="19" y="9"/>
                    </a:lnTo>
                    <a:lnTo>
                      <a:pt x="20" y="8"/>
                    </a:lnTo>
                    <a:lnTo>
                      <a:pt x="26" y="3"/>
                    </a:lnTo>
                    <a:lnTo>
                      <a:pt x="26" y="3"/>
                    </a:lnTo>
                    <a:lnTo>
                      <a:pt x="26" y="2"/>
                    </a:lnTo>
                    <a:lnTo>
                      <a:pt x="24" y="0"/>
                    </a:lnTo>
                    <a:lnTo>
                      <a:pt x="24" y="0"/>
                    </a:lnTo>
                    <a:lnTo>
                      <a:pt x="2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3" name="Google Shape;1473;p14"/>
              <p:cNvSpPr/>
              <p:nvPr/>
            </p:nvSpPr>
            <p:spPr>
              <a:xfrm>
                <a:off x="1270" y="657"/>
                <a:ext cx="12" cy="8"/>
              </a:xfrm>
              <a:custGeom>
                <a:rect b="b" l="l" r="r" t="t"/>
                <a:pathLst>
                  <a:path extrusionOk="0" h="8" w="12">
                    <a:moveTo>
                      <a:pt x="2" y="6"/>
                    </a:moveTo>
                    <a:lnTo>
                      <a:pt x="0" y="1"/>
                    </a:lnTo>
                    <a:lnTo>
                      <a:pt x="5" y="0"/>
                    </a:lnTo>
                    <a:lnTo>
                      <a:pt x="12" y="2"/>
                    </a:lnTo>
                    <a:lnTo>
                      <a:pt x="10" y="8"/>
                    </a:lnTo>
                    <a:lnTo>
                      <a:pt x="2"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4" name="Google Shape;1474;p14"/>
              <p:cNvSpPr/>
              <p:nvPr/>
            </p:nvSpPr>
            <p:spPr>
              <a:xfrm>
                <a:off x="1270" y="657"/>
                <a:ext cx="12" cy="8"/>
              </a:xfrm>
              <a:custGeom>
                <a:rect b="b" l="l" r="r" t="t"/>
                <a:pathLst>
                  <a:path extrusionOk="0" h="8" w="12">
                    <a:moveTo>
                      <a:pt x="5" y="0"/>
                    </a:moveTo>
                    <a:lnTo>
                      <a:pt x="12" y="2"/>
                    </a:lnTo>
                    <a:lnTo>
                      <a:pt x="10" y="8"/>
                    </a:lnTo>
                    <a:lnTo>
                      <a:pt x="2" y="5"/>
                    </a:lnTo>
                    <a:lnTo>
                      <a:pt x="1" y="1"/>
                    </a:lnTo>
                    <a:lnTo>
                      <a:pt x="5" y="0"/>
                    </a:lnTo>
                    <a:close/>
                    <a:moveTo>
                      <a:pt x="5" y="0"/>
                    </a:moveTo>
                    <a:lnTo>
                      <a:pt x="5" y="0"/>
                    </a:lnTo>
                    <a:lnTo>
                      <a:pt x="1" y="0"/>
                    </a:lnTo>
                    <a:lnTo>
                      <a:pt x="0" y="0"/>
                    </a:lnTo>
                    <a:lnTo>
                      <a:pt x="0" y="1"/>
                    </a:lnTo>
                    <a:lnTo>
                      <a:pt x="2" y="6"/>
                    </a:lnTo>
                    <a:lnTo>
                      <a:pt x="2" y="6"/>
                    </a:lnTo>
                    <a:lnTo>
                      <a:pt x="2" y="6"/>
                    </a:lnTo>
                    <a:lnTo>
                      <a:pt x="10" y="8"/>
                    </a:lnTo>
                    <a:lnTo>
                      <a:pt x="10" y="8"/>
                    </a:lnTo>
                    <a:lnTo>
                      <a:pt x="10" y="8"/>
                    </a:lnTo>
                    <a:lnTo>
                      <a:pt x="12" y="2"/>
                    </a:lnTo>
                    <a:lnTo>
                      <a:pt x="12" y="2"/>
                    </a:lnTo>
                    <a:lnTo>
                      <a:pt x="12" y="2"/>
                    </a:lnTo>
                    <a:lnTo>
                      <a:pt x="6"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5" name="Google Shape;1475;p14"/>
              <p:cNvSpPr/>
              <p:nvPr/>
            </p:nvSpPr>
            <p:spPr>
              <a:xfrm>
                <a:off x="1270" y="657"/>
                <a:ext cx="12" cy="8"/>
              </a:xfrm>
              <a:custGeom>
                <a:rect b="b" l="l" r="r" t="t"/>
                <a:pathLst>
                  <a:path extrusionOk="0" h="8" w="12">
                    <a:moveTo>
                      <a:pt x="5" y="0"/>
                    </a:moveTo>
                    <a:lnTo>
                      <a:pt x="12" y="2"/>
                    </a:lnTo>
                    <a:lnTo>
                      <a:pt x="10" y="8"/>
                    </a:lnTo>
                    <a:lnTo>
                      <a:pt x="2" y="5"/>
                    </a:lnTo>
                    <a:lnTo>
                      <a:pt x="1" y="1"/>
                    </a:lnTo>
                    <a:lnTo>
                      <a:pt x="5" y="0"/>
                    </a:lnTo>
                    <a:moveTo>
                      <a:pt x="5" y="0"/>
                    </a:moveTo>
                    <a:lnTo>
                      <a:pt x="5" y="0"/>
                    </a:lnTo>
                    <a:lnTo>
                      <a:pt x="1" y="0"/>
                    </a:lnTo>
                    <a:lnTo>
                      <a:pt x="0" y="0"/>
                    </a:lnTo>
                    <a:lnTo>
                      <a:pt x="0" y="1"/>
                    </a:lnTo>
                    <a:lnTo>
                      <a:pt x="2" y="6"/>
                    </a:lnTo>
                    <a:lnTo>
                      <a:pt x="2" y="6"/>
                    </a:lnTo>
                    <a:lnTo>
                      <a:pt x="2" y="6"/>
                    </a:lnTo>
                    <a:lnTo>
                      <a:pt x="10" y="8"/>
                    </a:lnTo>
                    <a:lnTo>
                      <a:pt x="10" y="8"/>
                    </a:lnTo>
                    <a:lnTo>
                      <a:pt x="10" y="8"/>
                    </a:lnTo>
                    <a:lnTo>
                      <a:pt x="12" y="2"/>
                    </a:lnTo>
                    <a:lnTo>
                      <a:pt x="12" y="2"/>
                    </a:lnTo>
                    <a:lnTo>
                      <a:pt x="12" y="2"/>
                    </a:lnTo>
                    <a:lnTo>
                      <a:pt x="6"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6" name="Google Shape;1476;p14"/>
              <p:cNvSpPr/>
              <p:nvPr/>
            </p:nvSpPr>
            <p:spPr>
              <a:xfrm>
                <a:off x="1294" y="601"/>
                <a:ext cx="9" cy="6"/>
              </a:xfrm>
              <a:custGeom>
                <a:rect b="b" l="l" r="r" t="t"/>
                <a:pathLst>
                  <a:path extrusionOk="0" h="6" w="9">
                    <a:moveTo>
                      <a:pt x="0" y="2"/>
                    </a:moveTo>
                    <a:lnTo>
                      <a:pt x="3" y="0"/>
                    </a:lnTo>
                    <a:lnTo>
                      <a:pt x="9" y="3"/>
                    </a:lnTo>
                    <a:lnTo>
                      <a:pt x="4" y="6"/>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7" name="Google Shape;1477;p14"/>
              <p:cNvSpPr/>
              <p:nvPr/>
            </p:nvSpPr>
            <p:spPr>
              <a:xfrm>
                <a:off x="1294" y="600"/>
                <a:ext cx="9" cy="7"/>
              </a:xfrm>
              <a:custGeom>
                <a:rect b="b" l="l" r="r" t="t"/>
                <a:pathLst>
                  <a:path extrusionOk="0" h="7" w="9">
                    <a:moveTo>
                      <a:pt x="3" y="1"/>
                    </a:moveTo>
                    <a:lnTo>
                      <a:pt x="8" y="4"/>
                    </a:lnTo>
                    <a:lnTo>
                      <a:pt x="4" y="7"/>
                    </a:lnTo>
                    <a:lnTo>
                      <a:pt x="1" y="3"/>
                    </a:lnTo>
                    <a:lnTo>
                      <a:pt x="3" y="1"/>
                    </a:lnTo>
                    <a:close/>
                    <a:moveTo>
                      <a:pt x="3" y="0"/>
                    </a:moveTo>
                    <a:lnTo>
                      <a:pt x="2" y="1"/>
                    </a:lnTo>
                    <a:lnTo>
                      <a:pt x="0" y="3"/>
                    </a:lnTo>
                    <a:lnTo>
                      <a:pt x="0" y="3"/>
                    </a:lnTo>
                    <a:lnTo>
                      <a:pt x="0" y="4"/>
                    </a:lnTo>
                    <a:lnTo>
                      <a:pt x="4" y="7"/>
                    </a:lnTo>
                    <a:lnTo>
                      <a:pt x="4" y="7"/>
                    </a:lnTo>
                    <a:lnTo>
                      <a:pt x="4" y="7"/>
                    </a:lnTo>
                    <a:lnTo>
                      <a:pt x="9" y="5"/>
                    </a:lnTo>
                    <a:lnTo>
                      <a:pt x="9" y="4"/>
                    </a:lnTo>
                    <a:lnTo>
                      <a:pt x="9" y="4"/>
                    </a:lnTo>
                    <a:lnTo>
                      <a:pt x="3" y="1"/>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8" name="Google Shape;1478;p14"/>
              <p:cNvSpPr/>
              <p:nvPr/>
            </p:nvSpPr>
            <p:spPr>
              <a:xfrm>
                <a:off x="1294" y="600"/>
                <a:ext cx="9" cy="7"/>
              </a:xfrm>
              <a:custGeom>
                <a:rect b="b" l="l" r="r" t="t"/>
                <a:pathLst>
                  <a:path extrusionOk="0" h="7" w="9">
                    <a:moveTo>
                      <a:pt x="3" y="1"/>
                    </a:moveTo>
                    <a:lnTo>
                      <a:pt x="8" y="4"/>
                    </a:lnTo>
                    <a:lnTo>
                      <a:pt x="4" y="7"/>
                    </a:lnTo>
                    <a:lnTo>
                      <a:pt x="1" y="3"/>
                    </a:lnTo>
                    <a:lnTo>
                      <a:pt x="3" y="1"/>
                    </a:lnTo>
                    <a:moveTo>
                      <a:pt x="3" y="0"/>
                    </a:moveTo>
                    <a:lnTo>
                      <a:pt x="2" y="1"/>
                    </a:lnTo>
                    <a:lnTo>
                      <a:pt x="0" y="3"/>
                    </a:lnTo>
                    <a:lnTo>
                      <a:pt x="0" y="3"/>
                    </a:lnTo>
                    <a:lnTo>
                      <a:pt x="0" y="4"/>
                    </a:lnTo>
                    <a:lnTo>
                      <a:pt x="4" y="7"/>
                    </a:lnTo>
                    <a:lnTo>
                      <a:pt x="4" y="7"/>
                    </a:lnTo>
                    <a:lnTo>
                      <a:pt x="4" y="7"/>
                    </a:lnTo>
                    <a:lnTo>
                      <a:pt x="9" y="5"/>
                    </a:lnTo>
                    <a:lnTo>
                      <a:pt x="9" y="4"/>
                    </a:lnTo>
                    <a:lnTo>
                      <a:pt x="9" y="4"/>
                    </a:lnTo>
                    <a:lnTo>
                      <a:pt x="3" y="1"/>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9" name="Google Shape;1479;p14"/>
              <p:cNvSpPr/>
              <p:nvPr/>
            </p:nvSpPr>
            <p:spPr>
              <a:xfrm>
                <a:off x="1394" y="630"/>
                <a:ext cx="499" cy="398"/>
              </a:xfrm>
              <a:custGeom>
                <a:rect b="b" l="l" r="r" t="t"/>
                <a:pathLst>
                  <a:path extrusionOk="0" h="398" w="499">
                    <a:moveTo>
                      <a:pt x="381" y="389"/>
                    </a:moveTo>
                    <a:lnTo>
                      <a:pt x="371" y="389"/>
                    </a:lnTo>
                    <a:lnTo>
                      <a:pt x="355" y="379"/>
                    </a:lnTo>
                    <a:lnTo>
                      <a:pt x="357" y="366"/>
                    </a:lnTo>
                    <a:lnTo>
                      <a:pt x="350" y="364"/>
                    </a:lnTo>
                    <a:lnTo>
                      <a:pt x="341" y="367"/>
                    </a:lnTo>
                    <a:lnTo>
                      <a:pt x="324" y="352"/>
                    </a:lnTo>
                    <a:lnTo>
                      <a:pt x="316" y="350"/>
                    </a:lnTo>
                    <a:lnTo>
                      <a:pt x="314" y="340"/>
                    </a:lnTo>
                    <a:lnTo>
                      <a:pt x="322" y="338"/>
                    </a:lnTo>
                    <a:lnTo>
                      <a:pt x="319" y="331"/>
                    </a:lnTo>
                    <a:lnTo>
                      <a:pt x="308" y="330"/>
                    </a:lnTo>
                    <a:lnTo>
                      <a:pt x="294" y="317"/>
                    </a:lnTo>
                    <a:lnTo>
                      <a:pt x="292" y="302"/>
                    </a:lnTo>
                    <a:lnTo>
                      <a:pt x="278" y="302"/>
                    </a:lnTo>
                    <a:lnTo>
                      <a:pt x="275" y="297"/>
                    </a:lnTo>
                    <a:lnTo>
                      <a:pt x="268" y="296"/>
                    </a:lnTo>
                    <a:lnTo>
                      <a:pt x="270" y="304"/>
                    </a:lnTo>
                    <a:lnTo>
                      <a:pt x="265" y="309"/>
                    </a:lnTo>
                    <a:lnTo>
                      <a:pt x="253" y="296"/>
                    </a:lnTo>
                    <a:lnTo>
                      <a:pt x="247" y="297"/>
                    </a:lnTo>
                    <a:lnTo>
                      <a:pt x="237" y="312"/>
                    </a:lnTo>
                    <a:lnTo>
                      <a:pt x="219" y="310"/>
                    </a:lnTo>
                    <a:lnTo>
                      <a:pt x="204" y="300"/>
                    </a:lnTo>
                    <a:lnTo>
                      <a:pt x="205" y="286"/>
                    </a:lnTo>
                    <a:lnTo>
                      <a:pt x="216" y="277"/>
                    </a:lnTo>
                    <a:lnTo>
                      <a:pt x="216" y="270"/>
                    </a:lnTo>
                    <a:lnTo>
                      <a:pt x="223" y="264"/>
                    </a:lnTo>
                    <a:lnTo>
                      <a:pt x="230" y="269"/>
                    </a:lnTo>
                    <a:lnTo>
                      <a:pt x="238" y="272"/>
                    </a:lnTo>
                    <a:lnTo>
                      <a:pt x="259" y="271"/>
                    </a:lnTo>
                    <a:lnTo>
                      <a:pt x="274" y="263"/>
                    </a:lnTo>
                    <a:lnTo>
                      <a:pt x="283" y="266"/>
                    </a:lnTo>
                    <a:lnTo>
                      <a:pt x="283" y="256"/>
                    </a:lnTo>
                    <a:lnTo>
                      <a:pt x="271" y="247"/>
                    </a:lnTo>
                    <a:lnTo>
                      <a:pt x="268" y="235"/>
                    </a:lnTo>
                    <a:lnTo>
                      <a:pt x="292" y="217"/>
                    </a:lnTo>
                    <a:lnTo>
                      <a:pt x="298" y="208"/>
                    </a:lnTo>
                    <a:lnTo>
                      <a:pt x="307" y="207"/>
                    </a:lnTo>
                    <a:lnTo>
                      <a:pt x="307" y="193"/>
                    </a:lnTo>
                    <a:lnTo>
                      <a:pt x="301" y="190"/>
                    </a:lnTo>
                    <a:lnTo>
                      <a:pt x="300" y="183"/>
                    </a:lnTo>
                    <a:lnTo>
                      <a:pt x="298" y="179"/>
                    </a:lnTo>
                    <a:lnTo>
                      <a:pt x="286" y="173"/>
                    </a:lnTo>
                    <a:lnTo>
                      <a:pt x="282" y="165"/>
                    </a:lnTo>
                    <a:lnTo>
                      <a:pt x="271" y="166"/>
                    </a:lnTo>
                    <a:lnTo>
                      <a:pt x="263" y="157"/>
                    </a:lnTo>
                    <a:lnTo>
                      <a:pt x="267" y="153"/>
                    </a:lnTo>
                    <a:lnTo>
                      <a:pt x="260" y="153"/>
                    </a:lnTo>
                    <a:lnTo>
                      <a:pt x="248" y="159"/>
                    </a:lnTo>
                    <a:lnTo>
                      <a:pt x="241" y="161"/>
                    </a:lnTo>
                    <a:lnTo>
                      <a:pt x="232" y="161"/>
                    </a:lnTo>
                    <a:lnTo>
                      <a:pt x="230" y="154"/>
                    </a:lnTo>
                    <a:lnTo>
                      <a:pt x="251" y="148"/>
                    </a:lnTo>
                    <a:lnTo>
                      <a:pt x="250" y="146"/>
                    </a:lnTo>
                    <a:lnTo>
                      <a:pt x="230" y="139"/>
                    </a:lnTo>
                    <a:lnTo>
                      <a:pt x="225" y="132"/>
                    </a:lnTo>
                    <a:lnTo>
                      <a:pt x="218" y="128"/>
                    </a:lnTo>
                    <a:lnTo>
                      <a:pt x="219" y="118"/>
                    </a:lnTo>
                    <a:lnTo>
                      <a:pt x="209" y="111"/>
                    </a:lnTo>
                    <a:lnTo>
                      <a:pt x="203" y="110"/>
                    </a:lnTo>
                    <a:lnTo>
                      <a:pt x="195" y="105"/>
                    </a:lnTo>
                    <a:lnTo>
                      <a:pt x="185" y="108"/>
                    </a:lnTo>
                    <a:lnTo>
                      <a:pt x="185" y="110"/>
                    </a:lnTo>
                    <a:lnTo>
                      <a:pt x="200" y="118"/>
                    </a:lnTo>
                    <a:lnTo>
                      <a:pt x="197" y="125"/>
                    </a:lnTo>
                    <a:lnTo>
                      <a:pt x="182" y="125"/>
                    </a:lnTo>
                    <a:lnTo>
                      <a:pt x="168" y="120"/>
                    </a:lnTo>
                    <a:lnTo>
                      <a:pt x="158" y="122"/>
                    </a:lnTo>
                    <a:lnTo>
                      <a:pt x="161" y="124"/>
                    </a:lnTo>
                    <a:lnTo>
                      <a:pt x="158" y="129"/>
                    </a:lnTo>
                    <a:lnTo>
                      <a:pt x="146" y="124"/>
                    </a:lnTo>
                    <a:lnTo>
                      <a:pt x="140" y="119"/>
                    </a:lnTo>
                    <a:lnTo>
                      <a:pt x="132" y="117"/>
                    </a:lnTo>
                    <a:lnTo>
                      <a:pt x="129" y="118"/>
                    </a:lnTo>
                    <a:lnTo>
                      <a:pt x="132" y="122"/>
                    </a:lnTo>
                    <a:lnTo>
                      <a:pt x="140" y="126"/>
                    </a:lnTo>
                    <a:lnTo>
                      <a:pt x="140" y="131"/>
                    </a:lnTo>
                    <a:lnTo>
                      <a:pt x="130" y="128"/>
                    </a:lnTo>
                    <a:lnTo>
                      <a:pt x="121" y="126"/>
                    </a:lnTo>
                    <a:lnTo>
                      <a:pt x="114" y="125"/>
                    </a:lnTo>
                    <a:lnTo>
                      <a:pt x="102" y="122"/>
                    </a:lnTo>
                    <a:lnTo>
                      <a:pt x="91" y="121"/>
                    </a:lnTo>
                    <a:lnTo>
                      <a:pt x="79" y="123"/>
                    </a:lnTo>
                    <a:lnTo>
                      <a:pt x="68" y="120"/>
                    </a:lnTo>
                    <a:lnTo>
                      <a:pt x="67" y="112"/>
                    </a:lnTo>
                    <a:lnTo>
                      <a:pt x="61" y="110"/>
                    </a:lnTo>
                    <a:lnTo>
                      <a:pt x="51" y="118"/>
                    </a:lnTo>
                    <a:lnTo>
                      <a:pt x="41" y="118"/>
                    </a:lnTo>
                    <a:lnTo>
                      <a:pt x="34" y="110"/>
                    </a:lnTo>
                    <a:lnTo>
                      <a:pt x="13" y="99"/>
                    </a:lnTo>
                    <a:lnTo>
                      <a:pt x="11" y="91"/>
                    </a:lnTo>
                    <a:lnTo>
                      <a:pt x="20" y="90"/>
                    </a:lnTo>
                    <a:lnTo>
                      <a:pt x="31" y="93"/>
                    </a:lnTo>
                    <a:lnTo>
                      <a:pt x="40" y="93"/>
                    </a:lnTo>
                    <a:lnTo>
                      <a:pt x="49" y="95"/>
                    </a:lnTo>
                    <a:lnTo>
                      <a:pt x="47" y="90"/>
                    </a:lnTo>
                    <a:lnTo>
                      <a:pt x="31" y="87"/>
                    </a:lnTo>
                    <a:lnTo>
                      <a:pt x="8" y="83"/>
                    </a:lnTo>
                    <a:lnTo>
                      <a:pt x="0" y="74"/>
                    </a:lnTo>
                    <a:lnTo>
                      <a:pt x="5" y="67"/>
                    </a:lnTo>
                    <a:lnTo>
                      <a:pt x="3" y="60"/>
                    </a:lnTo>
                    <a:lnTo>
                      <a:pt x="8" y="55"/>
                    </a:lnTo>
                    <a:lnTo>
                      <a:pt x="2" y="50"/>
                    </a:lnTo>
                    <a:lnTo>
                      <a:pt x="5" y="45"/>
                    </a:lnTo>
                    <a:lnTo>
                      <a:pt x="14" y="39"/>
                    </a:lnTo>
                    <a:lnTo>
                      <a:pt x="14" y="27"/>
                    </a:lnTo>
                    <a:lnTo>
                      <a:pt x="29" y="13"/>
                    </a:lnTo>
                    <a:lnTo>
                      <a:pt x="34" y="13"/>
                    </a:lnTo>
                    <a:lnTo>
                      <a:pt x="55" y="0"/>
                    </a:lnTo>
                    <a:lnTo>
                      <a:pt x="70" y="0"/>
                    </a:lnTo>
                    <a:lnTo>
                      <a:pt x="76" y="2"/>
                    </a:lnTo>
                    <a:lnTo>
                      <a:pt x="88" y="2"/>
                    </a:lnTo>
                    <a:lnTo>
                      <a:pt x="94" y="6"/>
                    </a:lnTo>
                    <a:lnTo>
                      <a:pt x="85" y="14"/>
                    </a:lnTo>
                    <a:lnTo>
                      <a:pt x="82" y="19"/>
                    </a:lnTo>
                    <a:lnTo>
                      <a:pt x="65" y="36"/>
                    </a:lnTo>
                    <a:lnTo>
                      <a:pt x="66" y="40"/>
                    </a:lnTo>
                    <a:lnTo>
                      <a:pt x="67" y="65"/>
                    </a:lnTo>
                    <a:lnTo>
                      <a:pt x="82" y="73"/>
                    </a:lnTo>
                    <a:lnTo>
                      <a:pt x="82" y="87"/>
                    </a:lnTo>
                    <a:lnTo>
                      <a:pt x="91" y="88"/>
                    </a:lnTo>
                    <a:lnTo>
                      <a:pt x="93" y="78"/>
                    </a:lnTo>
                    <a:lnTo>
                      <a:pt x="84" y="67"/>
                    </a:lnTo>
                    <a:lnTo>
                      <a:pt x="81" y="57"/>
                    </a:lnTo>
                    <a:lnTo>
                      <a:pt x="90" y="52"/>
                    </a:lnTo>
                    <a:lnTo>
                      <a:pt x="102" y="57"/>
                    </a:lnTo>
                    <a:lnTo>
                      <a:pt x="105" y="52"/>
                    </a:lnTo>
                    <a:lnTo>
                      <a:pt x="88" y="47"/>
                    </a:lnTo>
                    <a:lnTo>
                      <a:pt x="85" y="28"/>
                    </a:lnTo>
                    <a:lnTo>
                      <a:pt x="101" y="23"/>
                    </a:lnTo>
                    <a:lnTo>
                      <a:pt x="94" y="19"/>
                    </a:lnTo>
                    <a:lnTo>
                      <a:pt x="103" y="15"/>
                    </a:lnTo>
                    <a:lnTo>
                      <a:pt x="109" y="17"/>
                    </a:lnTo>
                    <a:lnTo>
                      <a:pt x="109" y="11"/>
                    </a:lnTo>
                    <a:lnTo>
                      <a:pt x="138" y="3"/>
                    </a:lnTo>
                    <a:lnTo>
                      <a:pt x="147" y="3"/>
                    </a:lnTo>
                    <a:lnTo>
                      <a:pt x="154" y="6"/>
                    </a:lnTo>
                    <a:lnTo>
                      <a:pt x="154" y="13"/>
                    </a:lnTo>
                    <a:lnTo>
                      <a:pt x="163" y="20"/>
                    </a:lnTo>
                    <a:lnTo>
                      <a:pt x="164" y="30"/>
                    </a:lnTo>
                    <a:lnTo>
                      <a:pt x="167" y="35"/>
                    </a:lnTo>
                    <a:lnTo>
                      <a:pt x="169" y="41"/>
                    </a:lnTo>
                    <a:lnTo>
                      <a:pt x="163" y="46"/>
                    </a:lnTo>
                    <a:lnTo>
                      <a:pt x="160" y="61"/>
                    </a:lnTo>
                    <a:lnTo>
                      <a:pt x="166" y="61"/>
                    </a:lnTo>
                    <a:lnTo>
                      <a:pt x="168" y="55"/>
                    </a:lnTo>
                    <a:lnTo>
                      <a:pt x="177" y="51"/>
                    </a:lnTo>
                    <a:lnTo>
                      <a:pt x="190" y="51"/>
                    </a:lnTo>
                    <a:lnTo>
                      <a:pt x="190" y="58"/>
                    </a:lnTo>
                    <a:lnTo>
                      <a:pt x="197" y="65"/>
                    </a:lnTo>
                    <a:lnTo>
                      <a:pt x="205" y="65"/>
                    </a:lnTo>
                    <a:lnTo>
                      <a:pt x="207" y="55"/>
                    </a:lnTo>
                    <a:lnTo>
                      <a:pt x="214" y="54"/>
                    </a:lnTo>
                    <a:lnTo>
                      <a:pt x="215" y="51"/>
                    </a:lnTo>
                    <a:lnTo>
                      <a:pt x="201" y="48"/>
                    </a:lnTo>
                    <a:lnTo>
                      <a:pt x="209" y="42"/>
                    </a:lnTo>
                    <a:lnTo>
                      <a:pt x="230" y="41"/>
                    </a:lnTo>
                    <a:lnTo>
                      <a:pt x="238" y="43"/>
                    </a:lnTo>
                    <a:lnTo>
                      <a:pt x="247" y="43"/>
                    </a:lnTo>
                    <a:lnTo>
                      <a:pt x="264" y="49"/>
                    </a:lnTo>
                    <a:lnTo>
                      <a:pt x="256" y="59"/>
                    </a:lnTo>
                    <a:lnTo>
                      <a:pt x="262" y="65"/>
                    </a:lnTo>
                    <a:lnTo>
                      <a:pt x="271" y="59"/>
                    </a:lnTo>
                    <a:lnTo>
                      <a:pt x="278" y="61"/>
                    </a:lnTo>
                    <a:lnTo>
                      <a:pt x="265" y="72"/>
                    </a:lnTo>
                    <a:lnTo>
                      <a:pt x="264" y="80"/>
                    </a:lnTo>
                    <a:lnTo>
                      <a:pt x="271" y="80"/>
                    </a:lnTo>
                    <a:lnTo>
                      <a:pt x="278" y="72"/>
                    </a:lnTo>
                    <a:lnTo>
                      <a:pt x="286" y="74"/>
                    </a:lnTo>
                    <a:lnTo>
                      <a:pt x="281" y="80"/>
                    </a:lnTo>
                    <a:lnTo>
                      <a:pt x="286" y="85"/>
                    </a:lnTo>
                    <a:lnTo>
                      <a:pt x="289" y="82"/>
                    </a:lnTo>
                    <a:lnTo>
                      <a:pt x="294" y="85"/>
                    </a:lnTo>
                    <a:lnTo>
                      <a:pt x="301" y="81"/>
                    </a:lnTo>
                    <a:lnTo>
                      <a:pt x="303" y="73"/>
                    </a:lnTo>
                    <a:lnTo>
                      <a:pt x="318" y="73"/>
                    </a:lnTo>
                    <a:lnTo>
                      <a:pt x="329" y="80"/>
                    </a:lnTo>
                    <a:lnTo>
                      <a:pt x="332" y="93"/>
                    </a:lnTo>
                    <a:lnTo>
                      <a:pt x="312" y="99"/>
                    </a:lnTo>
                    <a:lnTo>
                      <a:pt x="317" y="103"/>
                    </a:lnTo>
                    <a:lnTo>
                      <a:pt x="330" y="98"/>
                    </a:lnTo>
                    <a:lnTo>
                      <a:pt x="333" y="102"/>
                    </a:lnTo>
                    <a:lnTo>
                      <a:pt x="327" y="107"/>
                    </a:lnTo>
                    <a:lnTo>
                      <a:pt x="324" y="112"/>
                    </a:lnTo>
                    <a:lnTo>
                      <a:pt x="332" y="112"/>
                    </a:lnTo>
                    <a:lnTo>
                      <a:pt x="342" y="102"/>
                    </a:lnTo>
                    <a:lnTo>
                      <a:pt x="356" y="102"/>
                    </a:lnTo>
                    <a:lnTo>
                      <a:pt x="375" y="109"/>
                    </a:lnTo>
                    <a:lnTo>
                      <a:pt x="363" y="117"/>
                    </a:lnTo>
                    <a:lnTo>
                      <a:pt x="349" y="121"/>
                    </a:lnTo>
                    <a:lnTo>
                      <a:pt x="363" y="124"/>
                    </a:lnTo>
                    <a:lnTo>
                      <a:pt x="363" y="127"/>
                    </a:lnTo>
                    <a:lnTo>
                      <a:pt x="374" y="124"/>
                    </a:lnTo>
                    <a:lnTo>
                      <a:pt x="382" y="117"/>
                    </a:lnTo>
                    <a:lnTo>
                      <a:pt x="398" y="128"/>
                    </a:lnTo>
                    <a:lnTo>
                      <a:pt x="395" y="134"/>
                    </a:lnTo>
                    <a:lnTo>
                      <a:pt x="387" y="134"/>
                    </a:lnTo>
                    <a:lnTo>
                      <a:pt x="381" y="137"/>
                    </a:lnTo>
                    <a:lnTo>
                      <a:pt x="403" y="142"/>
                    </a:lnTo>
                    <a:lnTo>
                      <a:pt x="406" y="147"/>
                    </a:lnTo>
                    <a:lnTo>
                      <a:pt x="379" y="149"/>
                    </a:lnTo>
                    <a:lnTo>
                      <a:pt x="386" y="153"/>
                    </a:lnTo>
                    <a:lnTo>
                      <a:pt x="385" y="159"/>
                    </a:lnTo>
                    <a:lnTo>
                      <a:pt x="363" y="155"/>
                    </a:lnTo>
                    <a:lnTo>
                      <a:pt x="361" y="159"/>
                    </a:lnTo>
                    <a:lnTo>
                      <a:pt x="383" y="164"/>
                    </a:lnTo>
                    <a:lnTo>
                      <a:pt x="400" y="172"/>
                    </a:lnTo>
                    <a:lnTo>
                      <a:pt x="410" y="185"/>
                    </a:lnTo>
                    <a:lnTo>
                      <a:pt x="419" y="181"/>
                    </a:lnTo>
                    <a:lnTo>
                      <a:pt x="433" y="180"/>
                    </a:lnTo>
                    <a:lnTo>
                      <a:pt x="433" y="186"/>
                    </a:lnTo>
                    <a:lnTo>
                      <a:pt x="441" y="187"/>
                    </a:lnTo>
                    <a:lnTo>
                      <a:pt x="448" y="191"/>
                    </a:lnTo>
                    <a:lnTo>
                      <a:pt x="447" y="200"/>
                    </a:lnTo>
                    <a:lnTo>
                      <a:pt x="465" y="198"/>
                    </a:lnTo>
                    <a:lnTo>
                      <a:pt x="470" y="203"/>
                    </a:lnTo>
                    <a:lnTo>
                      <a:pt x="465" y="206"/>
                    </a:lnTo>
                    <a:lnTo>
                      <a:pt x="466" y="210"/>
                    </a:lnTo>
                    <a:lnTo>
                      <a:pt x="484" y="201"/>
                    </a:lnTo>
                    <a:lnTo>
                      <a:pt x="492" y="205"/>
                    </a:lnTo>
                    <a:lnTo>
                      <a:pt x="492" y="209"/>
                    </a:lnTo>
                    <a:lnTo>
                      <a:pt x="499" y="212"/>
                    </a:lnTo>
                    <a:lnTo>
                      <a:pt x="496" y="228"/>
                    </a:lnTo>
                    <a:lnTo>
                      <a:pt x="481" y="228"/>
                    </a:lnTo>
                    <a:lnTo>
                      <a:pt x="485" y="252"/>
                    </a:lnTo>
                    <a:lnTo>
                      <a:pt x="471" y="261"/>
                    </a:lnTo>
                    <a:lnTo>
                      <a:pt x="463" y="253"/>
                    </a:lnTo>
                    <a:lnTo>
                      <a:pt x="463" y="262"/>
                    </a:lnTo>
                    <a:lnTo>
                      <a:pt x="468" y="276"/>
                    </a:lnTo>
                    <a:lnTo>
                      <a:pt x="463" y="287"/>
                    </a:lnTo>
                    <a:lnTo>
                      <a:pt x="454" y="278"/>
                    </a:lnTo>
                    <a:lnTo>
                      <a:pt x="446" y="275"/>
                    </a:lnTo>
                    <a:lnTo>
                      <a:pt x="440" y="271"/>
                    </a:lnTo>
                    <a:lnTo>
                      <a:pt x="427" y="255"/>
                    </a:lnTo>
                    <a:lnTo>
                      <a:pt x="434" y="242"/>
                    </a:lnTo>
                    <a:lnTo>
                      <a:pt x="433" y="237"/>
                    </a:lnTo>
                    <a:lnTo>
                      <a:pt x="419" y="237"/>
                    </a:lnTo>
                    <a:lnTo>
                      <a:pt x="414" y="230"/>
                    </a:lnTo>
                    <a:lnTo>
                      <a:pt x="402" y="217"/>
                    </a:lnTo>
                    <a:lnTo>
                      <a:pt x="388" y="224"/>
                    </a:lnTo>
                    <a:lnTo>
                      <a:pt x="394" y="237"/>
                    </a:lnTo>
                    <a:lnTo>
                      <a:pt x="397" y="242"/>
                    </a:lnTo>
                    <a:lnTo>
                      <a:pt x="389" y="248"/>
                    </a:lnTo>
                    <a:lnTo>
                      <a:pt x="378" y="238"/>
                    </a:lnTo>
                    <a:lnTo>
                      <a:pt x="374" y="246"/>
                    </a:lnTo>
                    <a:lnTo>
                      <a:pt x="387" y="260"/>
                    </a:lnTo>
                    <a:lnTo>
                      <a:pt x="395" y="265"/>
                    </a:lnTo>
                    <a:lnTo>
                      <a:pt x="398" y="272"/>
                    </a:lnTo>
                    <a:lnTo>
                      <a:pt x="411" y="287"/>
                    </a:lnTo>
                    <a:lnTo>
                      <a:pt x="419" y="290"/>
                    </a:lnTo>
                    <a:lnTo>
                      <a:pt x="433" y="307"/>
                    </a:lnTo>
                    <a:lnTo>
                      <a:pt x="433" y="313"/>
                    </a:lnTo>
                    <a:lnTo>
                      <a:pt x="439" y="316"/>
                    </a:lnTo>
                    <a:lnTo>
                      <a:pt x="439" y="322"/>
                    </a:lnTo>
                    <a:lnTo>
                      <a:pt x="448" y="333"/>
                    </a:lnTo>
                    <a:lnTo>
                      <a:pt x="448" y="343"/>
                    </a:lnTo>
                    <a:lnTo>
                      <a:pt x="436" y="341"/>
                    </a:lnTo>
                    <a:lnTo>
                      <a:pt x="433" y="346"/>
                    </a:lnTo>
                    <a:lnTo>
                      <a:pt x="442" y="353"/>
                    </a:lnTo>
                    <a:lnTo>
                      <a:pt x="437" y="361"/>
                    </a:lnTo>
                    <a:lnTo>
                      <a:pt x="438" y="372"/>
                    </a:lnTo>
                    <a:lnTo>
                      <a:pt x="430" y="374"/>
                    </a:lnTo>
                    <a:lnTo>
                      <a:pt x="419" y="357"/>
                    </a:lnTo>
                    <a:lnTo>
                      <a:pt x="406" y="343"/>
                    </a:lnTo>
                    <a:lnTo>
                      <a:pt x="396" y="345"/>
                    </a:lnTo>
                    <a:lnTo>
                      <a:pt x="389" y="336"/>
                    </a:lnTo>
                    <a:lnTo>
                      <a:pt x="382" y="337"/>
                    </a:lnTo>
                    <a:lnTo>
                      <a:pt x="372" y="324"/>
                    </a:lnTo>
                    <a:lnTo>
                      <a:pt x="367" y="326"/>
                    </a:lnTo>
                    <a:lnTo>
                      <a:pt x="365" y="334"/>
                    </a:lnTo>
                    <a:lnTo>
                      <a:pt x="383" y="356"/>
                    </a:lnTo>
                    <a:lnTo>
                      <a:pt x="394" y="369"/>
                    </a:lnTo>
                    <a:lnTo>
                      <a:pt x="412" y="382"/>
                    </a:lnTo>
                    <a:lnTo>
                      <a:pt x="419" y="395"/>
                    </a:lnTo>
                    <a:lnTo>
                      <a:pt x="409" y="398"/>
                    </a:lnTo>
                    <a:lnTo>
                      <a:pt x="381" y="38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0" name="Google Shape;1480;p14"/>
              <p:cNvSpPr/>
              <p:nvPr/>
            </p:nvSpPr>
            <p:spPr>
              <a:xfrm>
                <a:off x="1394" y="630"/>
                <a:ext cx="500" cy="398"/>
              </a:xfrm>
              <a:custGeom>
                <a:rect b="b" l="l" r="r" t="t"/>
                <a:pathLst>
                  <a:path extrusionOk="0" h="398" w="500">
                    <a:moveTo>
                      <a:pt x="70" y="0"/>
                    </a:moveTo>
                    <a:lnTo>
                      <a:pt x="76" y="2"/>
                    </a:lnTo>
                    <a:lnTo>
                      <a:pt x="88" y="3"/>
                    </a:lnTo>
                    <a:lnTo>
                      <a:pt x="94" y="6"/>
                    </a:lnTo>
                    <a:lnTo>
                      <a:pt x="85" y="14"/>
                    </a:lnTo>
                    <a:lnTo>
                      <a:pt x="82" y="19"/>
                    </a:lnTo>
                    <a:lnTo>
                      <a:pt x="64" y="35"/>
                    </a:lnTo>
                    <a:lnTo>
                      <a:pt x="66" y="40"/>
                    </a:lnTo>
                    <a:lnTo>
                      <a:pt x="67" y="65"/>
                    </a:lnTo>
                    <a:lnTo>
                      <a:pt x="82" y="73"/>
                    </a:lnTo>
                    <a:lnTo>
                      <a:pt x="82" y="87"/>
                    </a:lnTo>
                    <a:lnTo>
                      <a:pt x="91" y="88"/>
                    </a:lnTo>
                    <a:lnTo>
                      <a:pt x="93" y="78"/>
                    </a:lnTo>
                    <a:lnTo>
                      <a:pt x="84" y="67"/>
                    </a:lnTo>
                    <a:lnTo>
                      <a:pt x="81" y="57"/>
                    </a:lnTo>
                    <a:lnTo>
                      <a:pt x="90" y="52"/>
                    </a:lnTo>
                    <a:lnTo>
                      <a:pt x="102" y="57"/>
                    </a:lnTo>
                    <a:lnTo>
                      <a:pt x="105" y="52"/>
                    </a:lnTo>
                    <a:lnTo>
                      <a:pt x="88" y="47"/>
                    </a:lnTo>
                    <a:lnTo>
                      <a:pt x="85" y="28"/>
                    </a:lnTo>
                    <a:lnTo>
                      <a:pt x="101" y="23"/>
                    </a:lnTo>
                    <a:lnTo>
                      <a:pt x="94" y="19"/>
                    </a:lnTo>
                    <a:lnTo>
                      <a:pt x="103" y="15"/>
                    </a:lnTo>
                    <a:lnTo>
                      <a:pt x="110" y="18"/>
                    </a:lnTo>
                    <a:lnTo>
                      <a:pt x="110" y="11"/>
                    </a:lnTo>
                    <a:lnTo>
                      <a:pt x="138" y="3"/>
                    </a:lnTo>
                    <a:lnTo>
                      <a:pt x="147" y="3"/>
                    </a:lnTo>
                    <a:lnTo>
                      <a:pt x="153" y="6"/>
                    </a:lnTo>
                    <a:lnTo>
                      <a:pt x="153" y="13"/>
                    </a:lnTo>
                    <a:lnTo>
                      <a:pt x="162" y="20"/>
                    </a:lnTo>
                    <a:lnTo>
                      <a:pt x="164" y="30"/>
                    </a:lnTo>
                    <a:lnTo>
                      <a:pt x="167" y="35"/>
                    </a:lnTo>
                    <a:lnTo>
                      <a:pt x="169" y="41"/>
                    </a:lnTo>
                    <a:lnTo>
                      <a:pt x="162" y="46"/>
                    </a:lnTo>
                    <a:lnTo>
                      <a:pt x="160" y="62"/>
                    </a:lnTo>
                    <a:lnTo>
                      <a:pt x="167" y="61"/>
                    </a:lnTo>
                    <a:lnTo>
                      <a:pt x="168" y="55"/>
                    </a:lnTo>
                    <a:lnTo>
                      <a:pt x="177" y="51"/>
                    </a:lnTo>
                    <a:lnTo>
                      <a:pt x="189" y="51"/>
                    </a:lnTo>
                    <a:lnTo>
                      <a:pt x="190" y="58"/>
                    </a:lnTo>
                    <a:lnTo>
                      <a:pt x="197" y="65"/>
                    </a:lnTo>
                    <a:lnTo>
                      <a:pt x="205" y="65"/>
                    </a:lnTo>
                    <a:lnTo>
                      <a:pt x="208" y="55"/>
                    </a:lnTo>
                    <a:lnTo>
                      <a:pt x="214" y="54"/>
                    </a:lnTo>
                    <a:lnTo>
                      <a:pt x="215" y="50"/>
                    </a:lnTo>
                    <a:lnTo>
                      <a:pt x="202" y="47"/>
                    </a:lnTo>
                    <a:lnTo>
                      <a:pt x="209" y="42"/>
                    </a:lnTo>
                    <a:lnTo>
                      <a:pt x="230" y="41"/>
                    </a:lnTo>
                    <a:lnTo>
                      <a:pt x="238" y="43"/>
                    </a:lnTo>
                    <a:lnTo>
                      <a:pt x="247" y="43"/>
                    </a:lnTo>
                    <a:lnTo>
                      <a:pt x="263" y="49"/>
                    </a:lnTo>
                    <a:lnTo>
                      <a:pt x="256" y="59"/>
                    </a:lnTo>
                    <a:lnTo>
                      <a:pt x="262" y="65"/>
                    </a:lnTo>
                    <a:lnTo>
                      <a:pt x="271" y="59"/>
                    </a:lnTo>
                    <a:lnTo>
                      <a:pt x="278" y="62"/>
                    </a:lnTo>
                    <a:lnTo>
                      <a:pt x="265" y="72"/>
                    </a:lnTo>
                    <a:lnTo>
                      <a:pt x="264" y="80"/>
                    </a:lnTo>
                    <a:lnTo>
                      <a:pt x="271" y="80"/>
                    </a:lnTo>
                    <a:lnTo>
                      <a:pt x="278" y="72"/>
                    </a:lnTo>
                    <a:lnTo>
                      <a:pt x="286" y="74"/>
                    </a:lnTo>
                    <a:lnTo>
                      <a:pt x="280" y="80"/>
                    </a:lnTo>
                    <a:lnTo>
                      <a:pt x="286" y="85"/>
                    </a:lnTo>
                    <a:lnTo>
                      <a:pt x="289" y="82"/>
                    </a:lnTo>
                    <a:lnTo>
                      <a:pt x="294" y="85"/>
                    </a:lnTo>
                    <a:lnTo>
                      <a:pt x="301" y="81"/>
                    </a:lnTo>
                    <a:lnTo>
                      <a:pt x="303" y="73"/>
                    </a:lnTo>
                    <a:lnTo>
                      <a:pt x="318" y="73"/>
                    </a:lnTo>
                    <a:lnTo>
                      <a:pt x="328" y="80"/>
                    </a:lnTo>
                    <a:lnTo>
                      <a:pt x="332" y="93"/>
                    </a:lnTo>
                    <a:lnTo>
                      <a:pt x="312" y="99"/>
                    </a:lnTo>
                    <a:lnTo>
                      <a:pt x="317" y="103"/>
                    </a:lnTo>
                    <a:lnTo>
                      <a:pt x="330" y="99"/>
                    </a:lnTo>
                    <a:lnTo>
                      <a:pt x="333" y="102"/>
                    </a:lnTo>
                    <a:lnTo>
                      <a:pt x="327" y="106"/>
                    </a:lnTo>
                    <a:lnTo>
                      <a:pt x="324" y="112"/>
                    </a:lnTo>
                    <a:lnTo>
                      <a:pt x="332" y="113"/>
                    </a:lnTo>
                    <a:lnTo>
                      <a:pt x="342" y="102"/>
                    </a:lnTo>
                    <a:lnTo>
                      <a:pt x="356" y="102"/>
                    </a:lnTo>
                    <a:lnTo>
                      <a:pt x="374" y="109"/>
                    </a:lnTo>
                    <a:lnTo>
                      <a:pt x="363" y="117"/>
                    </a:lnTo>
                    <a:lnTo>
                      <a:pt x="348" y="121"/>
                    </a:lnTo>
                    <a:lnTo>
                      <a:pt x="363" y="124"/>
                    </a:lnTo>
                    <a:lnTo>
                      <a:pt x="363" y="128"/>
                    </a:lnTo>
                    <a:lnTo>
                      <a:pt x="374" y="124"/>
                    </a:lnTo>
                    <a:lnTo>
                      <a:pt x="382" y="117"/>
                    </a:lnTo>
                    <a:lnTo>
                      <a:pt x="398" y="128"/>
                    </a:lnTo>
                    <a:lnTo>
                      <a:pt x="395" y="134"/>
                    </a:lnTo>
                    <a:lnTo>
                      <a:pt x="387" y="134"/>
                    </a:lnTo>
                    <a:lnTo>
                      <a:pt x="380" y="137"/>
                    </a:lnTo>
                    <a:lnTo>
                      <a:pt x="402" y="143"/>
                    </a:lnTo>
                    <a:lnTo>
                      <a:pt x="406" y="147"/>
                    </a:lnTo>
                    <a:lnTo>
                      <a:pt x="378" y="149"/>
                    </a:lnTo>
                    <a:lnTo>
                      <a:pt x="386" y="153"/>
                    </a:lnTo>
                    <a:lnTo>
                      <a:pt x="384" y="158"/>
                    </a:lnTo>
                    <a:lnTo>
                      <a:pt x="363" y="154"/>
                    </a:lnTo>
                    <a:lnTo>
                      <a:pt x="360" y="159"/>
                    </a:lnTo>
                    <a:lnTo>
                      <a:pt x="383" y="164"/>
                    </a:lnTo>
                    <a:lnTo>
                      <a:pt x="400" y="172"/>
                    </a:lnTo>
                    <a:lnTo>
                      <a:pt x="410" y="185"/>
                    </a:lnTo>
                    <a:lnTo>
                      <a:pt x="419" y="181"/>
                    </a:lnTo>
                    <a:lnTo>
                      <a:pt x="433" y="180"/>
                    </a:lnTo>
                    <a:lnTo>
                      <a:pt x="433" y="186"/>
                    </a:lnTo>
                    <a:lnTo>
                      <a:pt x="441" y="187"/>
                    </a:lnTo>
                    <a:lnTo>
                      <a:pt x="448" y="191"/>
                    </a:lnTo>
                    <a:lnTo>
                      <a:pt x="446" y="201"/>
                    </a:lnTo>
                    <a:lnTo>
                      <a:pt x="465" y="198"/>
                    </a:lnTo>
                    <a:lnTo>
                      <a:pt x="470" y="203"/>
                    </a:lnTo>
                    <a:lnTo>
                      <a:pt x="465" y="206"/>
                    </a:lnTo>
                    <a:lnTo>
                      <a:pt x="466" y="210"/>
                    </a:lnTo>
                    <a:lnTo>
                      <a:pt x="484" y="202"/>
                    </a:lnTo>
                    <a:lnTo>
                      <a:pt x="492" y="205"/>
                    </a:lnTo>
                    <a:lnTo>
                      <a:pt x="492" y="209"/>
                    </a:lnTo>
                    <a:lnTo>
                      <a:pt x="499" y="212"/>
                    </a:lnTo>
                    <a:lnTo>
                      <a:pt x="496" y="228"/>
                    </a:lnTo>
                    <a:lnTo>
                      <a:pt x="481" y="228"/>
                    </a:lnTo>
                    <a:lnTo>
                      <a:pt x="485" y="252"/>
                    </a:lnTo>
                    <a:lnTo>
                      <a:pt x="471" y="261"/>
                    </a:lnTo>
                    <a:lnTo>
                      <a:pt x="463" y="252"/>
                    </a:lnTo>
                    <a:lnTo>
                      <a:pt x="463" y="262"/>
                    </a:lnTo>
                    <a:lnTo>
                      <a:pt x="467" y="276"/>
                    </a:lnTo>
                    <a:lnTo>
                      <a:pt x="463" y="287"/>
                    </a:lnTo>
                    <a:lnTo>
                      <a:pt x="454" y="277"/>
                    </a:lnTo>
                    <a:lnTo>
                      <a:pt x="446" y="275"/>
                    </a:lnTo>
                    <a:lnTo>
                      <a:pt x="440" y="270"/>
                    </a:lnTo>
                    <a:lnTo>
                      <a:pt x="427" y="255"/>
                    </a:lnTo>
                    <a:lnTo>
                      <a:pt x="434" y="242"/>
                    </a:lnTo>
                    <a:lnTo>
                      <a:pt x="433" y="237"/>
                    </a:lnTo>
                    <a:lnTo>
                      <a:pt x="419" y="237"/>
                    </a:lnTo>
                    <a:lnTo>
                      <a:pt x="415" y="230"/>
                    </a:lnTo>
                    <a:lnTo>
                      <a:pt x="402" y="217"/>
                    </a:lnTo>
                    <a:lnTo>
                      <a:pt x="387" y="224"/>
                    </a:lnTo>
                    <a:lnTo>
                      <a:pt x="393" y="237"/>
                    </a:lnTo>
                    <a:lnTo>
                      <a:pt x="397" y="242"/>
                    </a:lnTo>
                    <a:lnTo>
                      <a:pt x="389" y="248"/>
                    </a:lnTo>
                    <a:lnTo>
                      <a:pt x="378" y="238"/>
                    </a:lnTo>
                    <a:lnTo>
                      <a:pt x="374" y="246"/>
                    </a:lnTo>
                    <a:lnTo>
                      <a:pt x="387" y="261"/>
                    </a:lnTo>
                    <a:lnTo>
                      <a:pt x="395" y="265"/>
                    </a:lnTo>
                    <a:lnTo>
                      <a:pt x="398" y="272"/>
                    </a:lnTo>
                    <a:lnTo>
                      <a:pt x="411" y="288"/>
                    </a:lnTo>
                    <a:lnTo>
                      <a:pt x="419" y="290"/>
                    </a:lnTo>
                    <a:lnTo>
                      <a:pt x="433" y="307"/>
                    </a:lnTo>
                    <a:lnTo>
                      <a:pt x="433" y="313"/>
                    </a:lnTo>
                    <a:lnTo>
                      <a:pt x="439" y="316"/>
                    </a:lnTo>
                    <a:lnTo>
                      <a:pt x="439" y="323"/>
                    </a:lnTo>
                    <a:lnTo>
                      <a:pt x="448" y="333"/>
                    </a:lnTo>
                    <a:lnTo>
                      <a:pt x="448" y="342"/>
                    </a:lnTo>
                    <a:lnTo>
                      <a:pt x="436" y="341"/>
                    </a:lnTo>
                    <a:lnTo>
                      <a:pt x="433" y="346"/>
                    </a:lnTo>
                    <a:lnTo>
                      <a:pt x="442" y="353"/>
                    </a:lnTo>
                    <a:lnTo>
                      <a:pt x="437" y="361"/>
                    </a:lnTo>
                    <a:lnTo>
                      <a:pt x="437" y="372"/>
                    </a:lnTo>
                    <a:lnTo>
                      <a:pt x="430" y="373"/>
                    </a:lnTo>
                    <a:lnTo>
                      <a:pt x="419" y="357"/>
                    </a:lnTo>
                    <a:lnTo>
                      <a:pt x="406" y="342"/>
                    </a:lnTo>
                    <a:lnTo>
                      <a:pt x="396" y="345"/>
                    </a:lnTo>
                    <a:lnTo>
                      <a:pt x="389" y="335"/>
                    </a:lnTo>
                    <a:lnTo>
                      <a:pt x="382" y="337"/>
                    </a:lnTo>
                    <a:lnTo>
                      <a:pt x="372" y="324"/>
                    </a:lnTo>
                    <a:lnTo>
                      <a:pt x="367" y="326"/>
                    </a:lnTo>
                    <a:lnTo>
                      <a:pt x="365" y="334"/>
                    </a:lnTo>
                    <a:lnTo>
                      <a:pt x="383" y="357"/>
                    </a:lnTo>
                    <a:lnTo>
                      <a:pt x="393" y="369"/>
                    </a:lnTo>
                    <a:lnTo>
                      <a:pt x="412" y="382"/>
                    </a:lnTo>
                    <a:lnTo>
                      <a:pt x="419" y="395"/>
                    </a:lnTo>
                    <a:lnTo>
                      <a:pt x="409" y="398"/>
                    </a:lnTo>
                    <a:lnTo>
                      <a:pt x="381" y="389"/>
                    </a:lnTo>
                    <a:lnTo>
                      <a:pt x="371" y="389"/>
                    </a:lnTo>
                    <a:lnTo>
                      <a:pt x="356" y="379"/>
                    </a:lnTo>
                    <a:lnTo>
                      <a:pt x="357" y="366"/>
                    </a:lnTo>
                    <a:lnTo>
                      <a:pt x="350" y="364"/>
                    </a:lnTo>
                    <a:lnTo>
                      <a:pt x="341" y="366"/>
                    </a:lnTo>
                    <a:lnTo>
                      <a:pt x="324" y="352"/>
                    </a:lnTo>
                    <a:lnTo>
                      <a:pt x="317" y="349"/>
                    </a:lnTo>
                    <a:lnTo>
                      <a:pt x="315" y="340"/>
                    </a:lnTo>
                    <a:lnTo>
                      <a:pt x="322" y="338"/>
                    </a:lnTo>
                    <a:lnTo>
                      <a:pt x="319" y="331"/>
                    </a:lnTo>
                    <a:lnTo>
                      <a:pt x="308" y="330"/>
                    </a:lnTo>
                    <a:lnTo>
                      <a:pt x="294" y="317"/>
                    </a:lnTo>
                    <a:lnTo>
                      <a:pt x="292" y="302"/>
                    </a:lnTo>
                    <a:lnTo>
                      <a:pt x="278" y="302"/>
                    </a:lnTo>
                    <a:lnTo>
                      <a:pt x="276" y="297"/>
                    </a:lnTo>
                    <a:lnTo>
                      <a:pt x="268" y="296"/>
                    </a:lnTo>
                    <a:lnTo>
                      <a:pt x="269" y="304"/>
                    </a:lnTo>
                    <a:lnTo>
                      <a:pt x="265" y="309"/>
                    </a:lnTo>
                    <a:lnTo>
                      <a:pt x="253" y="296"/>
                    </a:lnTo>
                    <a:lnTo>
                      <a:pt x="247" y="297"/>
                    </a:lnTo>
                    <a:lnTo>
                      <a:pt x="236" y="311"/>
                    </a:lnTo>
                    <a:lnTo>
                      <a:pt x="219" y="310"/>
                    </a:lnTo>
                    <a:lnTo>
                      <a:pt x="204" y="300"/>
                    </a:lnTo>
                    <a:lnTo>
                      <a:pt x="205" y="286"/>
                    </a:lnTo>
                    <a:lnTo>
                      <a:pt x="217" y="277"/>
                    </a:lnTo>
                    <a:lnTo>
                      <a:pt x="217" y="270"/>
                    </a:lnTo>
                    <a:lnTo>
                      <a:pt x="223" y="264"/>
                    </a:lnTo>
                    <a:lnTo>
                      <a:pt x="230" y="269"/>
                    </a:lnTo>
                    <a:lnTo>
                      <a:pt x="238" y="272"/>
                    </a:lnTo>
                    <a:lnTo>
                      <a:pt x="259" y="272"/>
                    </a:lnTo>
                    <a:lnTo>
                      <a:pt x="274" y="263"/>
                    </a:lnTo>
                    <a:lnTo>
                      <a:pt x="283" y="266"/>
                    </a:lnTo>
                    <a:lnTo>
                      <a:pt x="283" y="256"/>
                    </a:lnTo>
                    <a:lnTo>
                      <a:pt x="271" y="246"/>
                    </a:lnTo>
                    <a:lnTo>
                      <a:pt x="268" y="235"/>
                    </a:lnTo>
                    <a:lnTo>
                      <a:pt x="292" y="217"/>
                    </a:lnTo>
                    <a:lnTo>
                      <a:pt x="298" y="208"/>
                    </a:lnTo>
                    <a:lnTo>
                      <a:pt x="307" y="207"/>
                    </a:lnTo>
                    <a:lnTo>
                      <a:pt x="307" y="193"/>
                    </a:lnTo>
                    <a:lnTo>
                      <a:pt x="301" y="190"/>
                    </a:lnTo>
                    <a:lnTo>
                      <a:pt x="300" y="183"/>
                    </a:lnTo>
                    <a:lnTo>
                      <a:pt x="298" y="179"/>
                    </a:lnTo>
                    <a:lnTo>
                      <a:pt x="286" y="172"/>
                    </a:lnTo>
                    <a:lnTo>
                      <a:pt x="282" y="165"/>
                    </a:lnTo>
                    <a:lnTo>
                      <a:pt x="271" y="165"/>
                    </a:lnTo>
                    <a:lnTo>
                      <a:pt x="263" y="157"/>
                    </a:lnTo>
                    <a:lnTo>
                      <a:pt x="268" y="153"/>
                    </a:lnTo>
                    <a:lnTo>
                      <a:pt x="260" y="153"/>
                    </a:lnTo>
                    <a:lnTo>
                      <a:pt x="248" y="158"/>
                    </a:lnTo>
                    <a:lnTo>
                      <a:pt x="241" y="161"/>
                    </a:lnTo>
                    <a:lnTo>
                      <a:pt x="232" y="161"/>
                    </a:lnTo>
                    <a:lnTo>
                      <a:pt x="230" y="154"/>
                    </a:lnTo>
                    <a:lnTo>
                      <a:pt x="252" y="148"/>
                    </a:lnTo>
                    <a:lnTo>
                      <a:pt x="250" y="146"/>
                    </a:lnTo>
                    <a:lnTo>
                      <a:pt x="230" y="139"/>
                    </a:lnTo>
                    <a:lnTo>
                      <a:pt x="226" y="132"/>
                    </a:lnTo>
                    <a:lnTo>
                      <a:pt x="218" y="128"/>
                    </a:lnTo>
                    <a:lnTo>
                      <a:pt x="219" y="118"/>
                    </a:lnTo>
                    <a:lnTo>
                      <a:pt x="209" y="111"/>
                    </a:lnTo>
                    <a:lnTo>
                      <a:pt x="203" y="110"/>
                    </a:lnTo>
                    <a:lnTo>
                      <a:pt x="195" y="105"/>
                    </a:lnTo>
                    <a:lnTo>
                      <a:pt x="185" y="108"/>
                    </a:lnTo>
                    <a:lnTo>
                      <a:pt x="185" y="110"/>
                    </a:lnTo>
                    <a:lnTo>
                      <a:pt x="200" y="118"/>
                    </a:lnTo>
                    <a:lnTo>
                      <a:pt x="197" y="124"/>
                    </a:lnTo>
                    <a:lnTo>
                      <a:pt x="182" y="125"/>
                    </a:lnTo>
                    <a:lnTo>
                      <a:pt x="168" y="120"/>
                    </a:lnTo>
                    <a:lnTo>
                      <a:pt x="158" y="122"/>
                    </a:lnTo>
                    <a:lnTo>
                      <a:pt x="161" y="124"/>
                    </a:lnTo>
                    <a:lnTo>
                      <a:pt x="158" y="128"/>
                    </a:lnTo>
                    <a:lnTo>
                      <a:pt x="146" y="124"/>
                    </a:lnTo>
                    <a:lnTo>
                      <a:pt x="140" y="119"/>
                    </a:lnTo>
                    <a:lnTo>
                      <a:pt x="132" y="117"/>
                    </a:lnTo>
                    <a:lnTo>
                      <a:pt x="129" y="118"/>
                    </a:lnTo>
                    <a:lnTo>
                      <a:pt x="132" y="122"/>
                    </a:lnTo>
                    <a:lnTo>
                      <a:pt x="140" y="126"/>
                    </a:lnTo>
                    <a:lnTo>
                      <a:pt x="140" y="131"/>
                    </a:lnTo>
                    <a:lnTo>
                      <a:pt x="130" y="128"/>
                    </a:lnTo>
                    <a:lnTo>
                      <a:pt x="121" y="126"/>
                    </a:lnTo>
                    <a:lnTo>
                      <a:pt x="114" y="125"/>
                    </a:lnTo>
                    <a:lnTo>
                      <a:pt x="102" y="121"/>
                    </a:lnTo>
                    <a:lnTo>
                      <a:pt x="91" y="121"/>
                    </a:lnTo>
                    <a:lnTo>
                      <a:pt x="79" y="123"/>
                    </a:lnTo>
                    <a:lnTo>
                      <a:pt x="69" y="120"/>
                    </a:lnTo>
                    <a:lnTo>
                      <a:pt x="67" y="112"/>
                    </a:lnTo>
                    <a:lnTo>
                      <a:pt x="61" y="110"/>
                    </a:lnTo>
                    <a:lnTo>
                      <a:pt x="51" y="117"/>
                    </a:lnTo>
                    <a:lnTo>
                      <a:pt x="41" y="117"/>
                    </a:lnTo>
                    <a:lnTo>
                      <a:pt x="34" y="110"/>
                    </a:lnTo>
                    <a:lnTo>
                      <a:pt x="20" y="103"/>
                    </a:lnTo>
                    <a:lnTo>
                      <a:pt x="13" y="99"/>
                    </a:lnTo>
                    <a:lnTo>
                      <a:pt x="11" y="91"/>
                    </a:lnTo>
                    <a:lnTo>
                      <a:pt x="20" y="90"/>
                    </a:lnTo>
                    <a:lnTo>
                      <a:pt x="31" y="93"/>
                    </a:lnTo>
                    <a:lnTo>
                      <a:pt x="40" y="93"/>
                    </a:lnTo>
                    <a:lnTo>
                      <a:pt x="49" y="95"/>
                    </a:lnTo>
                    <a:lnTo>
                      <a:pt x="47" y="90"/>
                    </a:lnTo>
                    <a:lnTo>
                      <a:pt x="31" y="87"/>
                    </a:lnTo>
                    <a:lnTo>
                      <a:pt x="8" y="83"/>
                    </a:lnTo>
                    <a:lnTo>
                      <a:pt x="1" y="74"/>
                    </a:lnTo>
                    <a:lnTo>
                      <a:pt x="5" y="67"/>
                    </a:lnTo>
                    <a:lnTo>
                      <a:pt x="4" y="60"/>
                    </a:lnTo>
                    <a:lnTo>
                      <a:pt x="8" y="55"/>
                    </a:lnTo>
                    <a:lnTo>
                      <a:pt x="2" y="50"/>
                    </a:lnTo>
                    <a:lnTo>
                      <a:pt x="5" y="45"/>
                    </a:lnTo>
                    <a:lnTo>
                      <a:pt x="14" y="39"/>
                    </a:lnTo>
                    <a:lnTo>
                      <a:pt x="14" y="27"/>
                    </a:lnTo>
                    <a:lnTo>
                      <a:pt x="29" y="13"/>
                    </a:lnTo>
                    <a:lnTo>
                      <a:pt x="34" y="13"/>
                    </a:lnTo>
                    <a:lnTo>
                      <a:pt x="55" y="0"/>
                    </a:lnTo>
                    <a:lnTo>
                      <a:pt x="70" y="0"/>
                    </a:lnTo>
                    <a:close/>
                    <a:moveTo>
                      <a:pt x="70" y="0"/>
                    </a:moveTo>
                    <a:lnTo>
                      <a:pt x="70" y="0"/>
                    </a:lnTo>
                    <a:lnTo>
                      <a:pt x="55" y="0"/>
                    </a:lnTo>
                    <a:lnTo>
                      <a:pt x="55" y="0"/>
                    </a:lnTo>
                    <a:lnTo>
                      <a:pt x="55" y="0"/>
                    </a:lnTo>
                    <a:lnTo>
                      <a:pt x="34" y="12"/>
                    </a:lnTo>
                    <a:lnTo>
                      <a:pt x="29" y="13"/>
                    </a:lnTo>
                    <a:lnTo>
                      <a:pt x="29" y="13"/>
                    </a:lnTo>
                    <a:lnTo>
                      <a:pt x="29" y="13"/>
                    </a:lnTo>
                    <a:lnTo>
                      <a:pt x="14" y="27"/>
                    </a:lnTo>
                    <a:lnTo>
                      <a:pt x="14" y="27"/>
                    </a:lnTo>
                    <a:lnTo>
                      <a:pt x="14" y="27"/>
                    </a:lnTo>
                    <a:lnTo>
                      <a:pt x="14" y="38"/>
                    </a:lnTo>
                    <a:lnTo>
                      <a:pt x="5" y="45"/>
                    </a:lnTo>
                    <a:lnTo>
                      <a:pt x="5" y="45"/>
                    </a:lnTo>
                    <a:lnTo>
                      <a:pt x="5" y="45"/>
                    </a:lnTo>
                    <a:lnTo>
                      <a:pt x="2" y="50"/>
                    </a:lnTo>
                    <a:lnTo>
                      <a:pt x="2" y="50"/>
                    </a:lnTo>
                    <a:lnTo>
                      <a:pt x="2" y="50"/>
                    </a:lnTo>
                    <a:lnTo>
                      <a:pt x="8" y="55"/>
                    </a:lnTo>
                    <a:lnTo>
                      <a:pt x="3" y="60"/>
                    </a:lnTo>
                    <a:lnTo>
                      <a:pt x="3" y="60"/>
                    </a:lnTo>
                    <a:lnTo>
                      <a:pt x="3" y="60"/>
                    </a:lnTo>
                    <a:lnTo>
                      <a:pt x="5" y="67"/>
                    </a:lnTo>
                    <a:lnTo>
                      <a:pt x="0" y="74"/>
                    </a:lnTo>
                    <a:lnTo>
                      <a:pt x="0" y="74"/>
                    </a:lnTo>
                    <a:lnTo>
                      <a:pt x="0" y="74"/>
                    </a:lnTo>
                    <a:lnTo>
                      <a:pt x="8" y="83"/>
                    </a:lnTo>
                    <a:lnTo>
                      <a:pt x="8" y="83"/>
                    </a:lnTo>
                    <a:lnTo>
                      <a:pt x="8" y="83"/>
                    </a:lnTo>
                    <a:lnTo>
                      <a:pt x="31" y="87"/>
                    </a:lnTo>
                    <a:lnTo>
                      <a:pt x="47" y="90"/>
                    </a:lnTo>
                    <a:lnTo>
                      <a:pt x="49" y="95"/>
                    </a:lnTo>
                    <a:lnTo>
                      <a:pt x="40" y="93"/>
                    </a:lnTo>
                    <a:lnTo>
                      <a:pt x="40" y="93"/>
                    </a:lnTo>
                    <a:lnTo>
                      <a:pt x="40" y="93"/>
                    </a:lnTo>
                    <a:lnTo>
                      <a:pt x="31" y="93"/>
                    </a:lnTo>
                    <a:lnTo>
                      <a:pt x="20" y="89"/>
                    </a:lnTo>
                    <a:lnTo>
                      <a:pt x="20" y="89"/>
                    </a:lnTo>
                    <a:lnTo>
                      <a:pt x="20" y="89"/>
                    </a:lnTo>
                    <a:lnTo>
                      <a:pt x="11" y="91"/>
                    </a:lnTo>
                    <a:lnTo>
                      <a:pt x="10" y="91"/>
                    </a:lnTo>
                    <a:lnTo>
                      <a:pt x="11" y="92"/>
                    </a:lnTo>
                    <a:lnTo>
                      <a:pt x="12" y="99"/>
                    </a:lnTo>
                    <a:lnTo>
                      <a:pt x="13" y="100"/>
                    </a:lnTo>
                    <a:lnTo>
                      <a:pt x="13" y="100"/>
                    </a:lnTo>
                    <a:lnTo>
                      <a:pt x="20" y="104"/>
                    </a:lnTo>
                    <a:lnTo>
                      <a:pt x="33" y="111"/>
                    </a:lnTo>
                    <a:lnTo>
                      <a:pt x="41" y="118"/>
                    </a:lnTo>
                    <a:lnTo>
                      <a:pt x="41" y="118"/>
                    </a:lnTo>
                    <a:lnTo>
                      <a:pt x="41" y="118"/>
                    </a:lnTo>
                    <a:lnTo>
                      <a:pt x="51" y="118"/>
                    </a:lnTo>
                    <a:lnTo>
                      <a:pt x="51" y="118"/>
                    </a:lnTo>
                    <a:lnTo>
                      <a:pt x="51" y="118"/>
                    </a:lnTo>
                    <a:lnTo>
                      <a:pt x="61" y="111"/>
                    </a:lnTo>
                    <a:lnTo>
                      <a:pt x="67" y="112"/>
                    </a:lnTo>
                    <a:lnTo>
                      <a:pt x="68" y="120"/>
                    </a:lnTo>
                    <a:lnTo>
                      <a:pt x="68" y="120"/>
                    </a:lnTo>
                    <a:lnTo>
                      <a:pt x="68" y="120"/>
                    </a:lnTo>
                    <a:lnTo>
                      <a:pt x="79" y="123"/>
                    </a:lnTo>
                    <a:lnTo>
                      <a:pt x="79" y="123"/>
                    </a:lnTo>
                    <a:lnTo>
                      <a:pt x="79" y="123"/>
                    </a:lnTo>
                    <a:lnTo>
                      <a:pt x="91" y="121"/>
                    </a:lnTo>
                    <a:lnTo>
                      <a:pt x="102" y="122"/>
                    </a:lnTo>
                    <a:lnTo>
                      <a:pt x="114" y="126"/>
                    </a:lnTo>
                    <a:lnTo>
                      <a:pt x="114" y="126"/>
                    </a:lnTo>
                    <a:lnTo>
                      <a:pt x="114" y="126"/>
                    </a:lnTo>
                    <a:lnTo>
                      <a:pt x="121" y="126"/>
                    </a:lnTo>
                    <a:lnTo>
                      <a:pt x="130" y="128"/>
                    </a:lnTo>
                    <a:lnTo>
                      <a:pt x="140" y="131"/>
                    </a:lnTo>
                    <a:lnTo>
                      <a:pt x="140" y="131"/>
                    </a:lnTo>
                    <a:lnTo>
                      <a:pt x="140" y="131"/>
                    </a:lnTo>
                    <a:lnTo>
                      <a:pt x="140" y="126"/>
                    </a:lnTo>
                    <a:lnTo>
                      <a:pt x="140" y="126"/>
                    </a:lnTo>
                    <a:lnTo>
                      <a:pt x="140" y="126"/>
                    </a:lnTo>
                    <a:lnTo>
                      <a:pt x="133" y="122"/>
                    </a:lnTo>
                    <a:lnTo>
                      <a:pt x="130" y="118"/>
                    </a:lnTo>
                    <a:lnTo>
                      <a:pt x="132" y="117"/>
                    </a:lnTo>
                    <a:lnTo>
                      <a:pt x="140" y="119"/>
                    </a:lnTo>
                    <a:lnTo>
                      <a:pt x="146" y="124"/>
                    </a:lnTo>
                    <a:lnTo>
                      <a:pt x="146" y="124"/>
                    </a:lnTo>
                    <a:lnTo>
                      <a:pt x="146" y="124"/>
                    </a:lnTo>
                    <a:lnTo>
                      <a:pt x="158" y="129"/>
                    </a:lnTo>
                    <a:lnTo>
                      <a:pt x="158" y="129"/>
                    </a:lnTo>
                    <a:lnTo>
                      <a:pt x="158" y="129"/>
                    </a:lnTo>
                    <a:lnTo>
                      <a:pt x="161" y="125"/>
                    </a:lnTo>
                    <a:lnTo>
                      <a:pt x="162" y="124"/>
                    </a:lnTo>
                    <a:lnTo>
                      <a:pt x="161" y="124"/>
                    </a:lnTo>
                    <a:lnTo>
                      <a:pt x="159" y="122"/>
                    </a:lnTo>
                    <a:lnTo>
                      <a:pt x="168" y="120"/>
                    </a:lnTo>
                    <a:lnTo>
                      <a:pt x="182" y="126"/>
                    </a:lnTo>
                    <a:lnTo>
                      <a:pt x="182" y="126"/>
                    </a:lnTo>
                    <a:lnTo>
                      <a:pt x="182" y="126"/>
                    </a:lnTo>
                    <a:lnTo>
                      <a:pt x="197" y="125"/>
                    </a:lnTo>
                    <a:lnTo>
                      <a:pt x="197" y="125"/>
                    </a:lnTo>
                    <a:lnTo>
                      <a:pt x="197" y="125"/>
                    </a:lnTo>
                    <a:lnTo>
                      <a:pt x="201" y="118"/>
                    </a:lnTo>
                    <a:lnTo>
                      <a:pt x="201" y="118"/>
                    </a:lnTo>
                    <a:lnTo>
                      <a:pt x="200" y="118"/>
                    </a:lnTo>
                    <a:lnTo>
                      <a:pt x="185" y="110"/>
                    </a:lnTo>
                    <a:lnTo>
                      <a:pt x="185" y="108"/>
                    </a:lnTo>
                    <a:lnTo>
                      <a:pt x="195" y="105"/>
                    </a:lnTo>
                    <a:lnTo>
                      <a:pt x="203" y="111"/>
                    </a:lnTo>
                    <a:lnTo>
                      <a:pt x="203" y="111"/>
                    </a:lnTo>
                    <a:lnTo>
                      <a:pt x="203" y="111"/>
                    </a:lnTo>
                    <a:lnTo>
                      <a:pt x="209" y="111"/>
                    </a:lnTo>
                    <a:lnTo>
                      <a:pt x="219" y="118"/>
                    </a:lnTo>
                    <a:lnTo>
                      <a:pt x="218" y="128"/>
                    </a:lnTo>
                    <a:lnTo>
                      <a:pt x="218" y="128"/>
                    </a:lnTo>
                    <a:lnTo>
                      <a:pt x="218" y="128"/>
                    </a:lnTo>
                    <a:lnTo>
                      <a:pt x="225" y="132"/>
                    </a:lnTo>
                    <a:lnTo>
                      <a:pt x="230" y="139"/>
                    </a:lnTo>
                    <a:lnTo>
                      <a:pt x="230" y="139"/>
                    </a:lnTo>
                    <a:lnTo>
                      <a:pt x="230" y="139"/>
                    </a:lnTo>
                    <a:lnTo>
                      <a:pt x="250" y="146"/>
                    </a:lnTo>
                    <a:lnTo>
                      <a:pt x="251" y="148"/>
                    </a:lnTo>
                    <a:lnTo>
                      <a:pt x="230" y="154"/>
                    </a:lnTo>
                    <a:lnTo>
                      <a:pt x="230" y="154"/>
                    </a:lnTo>
                    <a:lnTo>
                      <a:pt x="230" y="154"/>
                    </a:lnTo>
                    <a:lnTo>
                      <a:pt x="231" y="161"/>
                    </a:lnTo>
                    <a:lnTo>
                      <a:pt x="231" y="161"/>
                    </a:lnTo>
                    <a:lnTo>
                      <a:pt x="232" y="161"/>
                    </a:lnTo>
                    <a:lnTo>
                      <a:pt x="241" y="161"/>
                    </a:lnTo>
                    <a:lnTo>
                      <a:pt x="241" y="161"/>
                    </a:lnTo>
                    <a:lnTo>
                      <a:pt x="241" y="161"/>
                    </a:lnTo>
                    <a:lnTo>
                      <a:pt x="248" y="159"/>
                    </a:lnTo>
                    <a:lnTo>
                      <a:pt x="261" y="153"/>
                    </a:lnTo>
                    <a:lnTo>
                      <a:pt x="267" y="153"/>
                    </a:lnTo>
                    <a:lnTo>
                      <a:pt x="263" y="157"/>
                    </a:lnTo>
                    <a:lnTo>
                      <a:pt x="263" y="158"/>
                    </a:lnTo>
                    <a:lnTo>
                      <a:pt x="263" y="158"/>
                    </a:lnTo>
                    <a:lnTo>
                      <a:pt x="271" y="166"/>
                    </a:lnTo>
                    <a:lnTo>
                      <a:pt x="271" y="166"/>
                    </a:lnTo>
                    <a:lnTo>
                      <a:pt x="271" y="166"/>
                    </a:lnTo>
                    <a:lnTo>
                      <a:pt x="281" y="165"/>
                    </a:lnTo>
                    <a:lnTo>
                      <a:pt x="286" y="173"/>
                    </a:lnTo>
                    <a:lnTo>
                      <a:pt x="286" y="173"/>
                    </a:lnTo>
                    <a:lnTo>
                      <a:pt x="286" y="173"/>
                    </a:lnTo>
                    <a:lnTo>
                      <a:pt x="298" y="179"/>
                    </a:lnTo>
                    <a:lnTo>
                      <a:pt x="300" y="184"/>
                    </a:lnTo>
                    <a:lnTo>
                      <a:pt x="301" y="190"/>
                    </a:lnTo>
                    <a:lnTo>
                      <a:pt x="301" y="190"/>
                    </a:lnTo>
                    <a:lnTo>
                      <a:pt x="301" y="190"/>
                    </a:lnTo>
                    <a:lnTo>
                      <a:pt x="307" y="193"/>
                    </a:lnTo>
                    <a:lnTo>
                      <a:pt x="307" y="207"/>
                    </a:lnTo>
                    <a:lnTo>
                      <a:pt x="298" y="207"/>
                    </a:lnTo>
                    <a:lnTo>
                      <a:pt x="298" y="207"/>
                    </a:lnTo>
                    <a:lnTo>
                      <a:pt x="298" y="208"/>
                    </a:lnTo>
                    <a:lnTo>
                      <a:pt x="292" y="216"/>
                    </a:lnTo>
                    <a:lnTo>
                      <a:pt x="268" y="235"/>
                    </a:lnTo>
                    <a:lnTo>
                      <a:pt x="268" y="235"/>
                    </a:lnTo>
                    <a:lnTo>
                      <a:pt x="268" y="235"/>
                    </a:lnTo>
                    <a:lnTo>
                      <a:pt x="270" y="247"/>
                    </a:lnTo>
                    <a:lnTo>
                      <a:pt x="270" y="247"/>
                    </a:lnTo>
                    <a:lnTo>
                      <a:pt x="271" y="247"/>
                    </a:lnTo>
                    <a:lnTo>
                      <a:pt x="283" y="256"/>
                    </a:lnTo>
                    <a:lnTo>
                      <a:pt x="283" y="266"/>
                    </a:lnTo>
                    <a:lnTo>
                      <a:pt x="274" y="263"/>
                    </a:lnTo>
                    <a:lnTo>
                      <a:pt x="274" y="263"/>
                    </a:lnTo>
                    <a:lnTo>
                      <a:pt x="274" y="263"/>
                    </a:lnTo>
                    <a:lnTo>
                      <a:pt x="259" y="271"/>
                    </a:lnTo>
                    <a:lnTo>
                      <a:pt x="238" y="272"/>
                    </a:lnTo>
                    <a:lnTo>
                      <a:pt x="230" y="269"/>
                    </a:lnTo>
                    <a:lnTo>
                      <a:pt x="223" y="264"/>
                    </a:lnTo>
                    <a:lnTo>
                      <a:pt x="223" y="264"/>
                    </a:lnTo>
                    <a:lnTo>
                      <a:pt x="222" y="264"/>
                    </a:lnTo>
                    <a:lnTo>
                      <a:pt x="216" y="270"/>
                    </a:lnTo>
                    <a:lnTo>
                      <a:pt x="216" y="270"/>
                    </a:lnTo>
                    <a:lnTo>
                      <a:pt x="216" y="270"/>
                    </a:lnTo>
                    <a:lnTo>
                      <a:pt x="216" y="277"/>
                    </a:lnTo>
                    <a:lnTo>
                      <a:pt x="205" y="285"/>
                    </a:lnTo>
                    <a:lnTo>
                      <a:pt x="204" y="286"/>
                    </a:lnTo>
                    <a:lnTo>
                      <a:pt x="204" y="286"/>
                    </a:lnTo>
                    <a:lnTo>
                      <a:pt x="204" y="300"/>
                    </a:lnTo>
                    <a:lnTo>
                      <a:pt x="204" y="300"/>
                    </a:lnTo>
                    <a:lnTo>
                      <a:pt x="204" y="300"/>
                    </a:lnTo>
                    <a:lnTo>
                      <a:pt x="219" y="310"/>
                    </a:lnTo>
                    <a:lnTo>
                      <a:pt x="219" y="311"/>
                    </a:lnTo>
                    <a:lnTo>
                      <a:pt x="219" y="311"/>
                    </a:lnTo>
                    <a:lnTo>
                      <a:pt x="236" y="312"/>
                    </a:lnTo>
                    <a:lnTo>
                      <a:pt x="237" y="312"/>
                    </a:lnTo>
                    <a:lnTo>
                      <a:pt x="237" y="312"/>
                    </a:lnTo>
                    <a:lnTo>
                      <a:pt x="247" y="298"/>
                    </a:lnTo>
                    <a:lnTo>
                      <a:pt x="253" y="296"/>
                    </a:lnTo>
                    <a:lnTo>
                      <a:pt x="265" y="309"/>
                    </a:lnTo>
                    <a:lnTo>
                      <a:pt x="265" y="309"/>
                    </a:lnTo>
                    <a:lnTo>
                      <a:pt x="266" y="309"/>
                    </a:lnTo>
                    <a:lnTo>
                      <a:pt x="270" y="305"/>
                    </a:lnTo>
                    <a:lnTo>
                      <a:pt x="270" y="304"/>
                    </a:lnTo>
                    <a:lnTo>
                      <a:pt x="270" y="304"/>
                    </a:lnTo>
                    <a:lnTo>
                      <a:pt x="269" y="296"/>
                    </a:lnTo>
                    <a:lnTo>
                      <a:pt x="275" y="298"/>
                    </a:lnTo>
                    <a:lnTo>
                      <a:pt x="278" y="302"/>
                    </a:lnTo>
                    <a:lnTo>
                      <a:pt x="278" y="302"/>
                    </a:lnTo>
                    <a:lnTo>
                      <a:pt x="278" y="302"/>
                    </a:lnTo>
                    <a:lnTo>
                      <a:pt x="292" y="302"/>
                    </a:lnTo>
                    <a:lnTo>
                      <a:pt x="293" y="317"/>
                    </a:lnTo>
                    <a:lnTo>
                      <a:pt x="293" y="317"/>
                    </a:lnTo>
                    <a:lnTo>
                      <a:pt x="294" y="317"/>
                    </a:lnTo>
                    <a:lnTo>
                      <a:pt x="308" y="330"/>
                    </a:lnTo>
                    <a:lnTo>
                      <a:pt x="308" y="330"/>
                    </a:lnTo>
                    <a:lnTo>
                      <a:pt x="308" y="330"/>
                    </a:lnTo>
                    <a:lnTo>
                      <a:pt x="319" y="331"/>
                    </a:lnTo>
                    <a:lnTo>
                      <a:pt x="322" y="338"/>
                    </a:lnTo>
                    <a:lnTo>
                      <a:pt x="315" y="339"/>
                    </a:lnTo>
                    <a:lnTo>
                      <a:pt x="314" y="339"/>
                    </a:lnTo>
                    <a:lnTo>
                      <a:pt x="314" y="340"/>
                    </a:lnTo>
                    <a:lnTo>
                      <a:pt x="316" y="350"/>
                    </a:lnTo>
                    <a:lnTo>
                      <a:pt x="316" y="350"/>
                    </a:lnTo>
                    <a:lnTo>
                      <a:pt x="316" y="350"/>
                    </a:lnTo>
                    <a:lnTo>
                      <a:pt x="324" y="353"/>
                    </a:lnTo>
                    <a:lnTo>
                      <a:pt x="340" y="367"/>
                    </a:lnTo>
                    <a:lnTo>
                      <a:pt x="341" y="367"/>
                    </a:lnTo>
                    <a:lnTo>
                      <a:pt x="341" y="367"/>
                    </a:lnTo>
                    <a:lnTo>
                      <a:pt x="350" y="364"/>
                    </a:lnTo>
                    <a:lnTo>
                      <a:pt x="357" y="367"/>
                    </a:lnTo>
                    <a:lnTo>
                      <a:pt x="355" y="379"/>
                    </a:lnTo>
                    <a:lnTo>
                      <a:pt x="355" y="379"/>
                    </a:lnTo>
                    <a:lnTo>
                      <a:pt x="355" y="379"/>
                    </a:lnTo>
                    <a:lnTo>
                      <a:pt x="371" y="389"/>
                    </a:lnTo>
                    <a:lnTo>
                      <a:pt x="371" y="389"/>
                    </a:lnTo>
                    <a:lnTo>
                      <a:pt x="371" y="389"/>
                    </a:lnTo>
                    <a:lnTo>
                      <a:pt x="381" y="389"/>
                    </a:lnTo>
                    <a:lnTo>
                      <a:pt x="408" y="398"/>
                    </a:lnTo>
                    <a:lnTo>
                      <a:pt x="409" y="398"/>
                    </a:lnTo>
                    <a:lnTo>
                      <a:pt x="409" y="398"/>
                    </a:lnTo>
                    <a:lnTo>
                      <a:pt x="419" y="395"/>
                    </a:lnTo>
                    <a:lnTo>
                      <a:pt x="419" y="395"/>
                    </a:lnTo>
                    <a:lnTo>
                      <a:pt x="419" y="394"/>
                    </a:lnTo>
                    <a:lnTo>
                      <a:pt x="412" y="382"/>
                    </a:lnTo>
                    <a:lnTo>
                      <a:pt x="412" y="381"/>
                    </a:lnTo>
                    <a:lnTo>
                      <a:pt x="412" y="381"/>
                    </a:lnTo>
                    <a:lnTo>
                      <a:pt x="394" y="369"/>
                    </a:lnTo>
                    <a:lnTo>
                      <a:pt x="383" y="356"/>
                    </a:lnTo>
                    <a:lnTo>
                      <a:pt x="365" y="334"/>
                    </a:lnTo>
                    <a:lnTo>
                      <a:pt x="367" y="326"/>
                    </a:lnTo>
                    <a:lnTo>
                      <a:pt x="372" y="325"/>
                    </a:lnTo>
                    <a:lnTo>
                      <a:pt x="382" y="337"/>
                    </a:lnTo>
                    <a:lnTo>
                      <a:pt x="382" y="337"/>
                    </a:lnTo>
                    <a:lnTo>
                      <a:pt x="382" y="337"/>
                    </a:lnTo>
                    <a:lnTo>
                      <a:pt x="389" y="336"/>
                    </a:lnTo>
                    <a:lnTo>
                      <a:pt x="396" y="345"/>
                    </a:lnTo>
                    <a:lnTo>
                      <a:pt x="396" y="346"/>
                    </a:lnTo>
                    <a:lnTo>
                      <a:pt x="396" y="346"/>
                    </a:lnTo>
                    <a:lnTo>
                      <a:pt x="406" y="343"/>
                    </a:lnTo>
                    <a:lnTo>
                      <a:pt x="419" y="357"/>
                    </a:lnTo>
                    <a:lnTo>
                      <a:pt x="429" y="374"/>
                    </a:lnTo>
                    <a:lnTo>
                      <a:pt x="430" y="374"/>
                    </a:lnTo>
                    <a:lnTo>
                      <a:pt x="430" y="374"/>
                    </a:lnTo>
                    <a:lnTo>
                      <a:pt x="437" y="372"/>
                    </a:lnTo>
                    <a:lnTo>
                      <a:pt x="438" y="372"/>
                    </a:lnTo>
                    <a:lnTo>
                      <a:pt x="438" y="372"/>
                    </a:lnTo>
                    <a:lnTo>
                      <a:pt x="438" y="361"/>
                    </a:lnTo>
                    <a:lnTo>
                      <a:pt x="442" y="353"/>
                    </a:lnTo>
                    <a:lnTo>
                      <a:pt x="443" y="353"/>
                    </a:lnTo>
                    <a:lnTo>
                      <a:pt x="442" y="353"/>
                    </a:lnTo>
                    <a:lnTo>
                      <a:pt x="434" y="346"/>
                    </a:lnTo>
                    <a:lnTo>
                      <a:pt x="436" y="342"/>
                    </a:lnTo>
                    <a:lnTo>
                      <a:pt x="448" y="343"/>
                    </a:lnTo>
                    <a:lnTo>
                      <a:pt x="448" y="343"/>
                    </a:lnTo>
                    <a:lnTo>
                      <a:pt x="448" y="342"/>
                    </a:lnTo>
                    <a:lnTo>
                      <a:pt x="448" y="333"/>
                    </a:lnTo>
                    <a:lnTo>
                      <a:pt x="448" y="332"/>
                    </a:lnTo>
                    <a:lnTo>
                      <a:pt x="448" y="332"/>
                    </a:lnTo>
                    <a:lnTo>
                      <a:pt x="439" y="322"/>
                    </a:lnTo>
                    <a:lnTo>
                      <a:pt x="439" y="316"/>
                    </a:lnTo>
                    <a:lnTo>
                      <a:pt x="439" y="316"/>
                    </a:lnTo>
                    <a:lnTo>
                      <a:pt x="439" y="316"/>
                    </a:lnTo>
                    <a:lnTo>
                      <a:pt x="433" y="313"/>
                    </a:lnTo>
                    <a:lnTo>
                      <a:pt x="433" y="307"/>
                    </a:lnTo>
                    <a:lnTo>
                      <a:pt x="433" y="307"/>
                    </a:lnTo>
                    <a:lnTo>
                      <a:pt x="433" y="307"/>
                    </a:lnTo>
                    <a:lnTo>
                      <a:pt x="420" y="290"/>
                    </a:lnTo>
                    <a:lnTo>
                      <a:pt x="420" y="290"/>
                    </a:lnTo>
                    <a:lnTo>
                      <a:pt x="419" y="290"/>
                    </a:lnTo>
                    <a:lnTo>
                      <a:pt x="411" y="287"/>
                    </a:lnTo>
                    <a:lnTo>
                      <a:pt x="399" y="272"/>
                    </a:lnTo>
                    <a:lnTo>
                      <a:pt x="395" y="265"/>
                    </a:lnTo>
                    <a:lnTo>
                      <a:pt x="395" y="265"/>
                    </a:lnTo>
                    <a:lnTo>
                      <a:pt x="395" y="265"/>
                    </a:lnTo>
                    <a:lnTo>
                      <a:pt x="388" y="260"/>
                    </a:lnTo>
                    <a:lnTo>
                      <a:pt x="375" y="246"/>
                    </a:lnTo>
                    <a:lnTo>
                      <a:pt x="379" y="239"/>
                    </a:lnTo>
                    <a:lnTo>
                      <a:pt x="389" y="248"/>
                    </a:lnTo>
                    <a:lnTo>
                      <a:pt x="389" y="248"/>
                    </a:lnTo>
                    <a:lnTo>
                      <a:pt x="389" y="248"/>
                    </a:lnTo>
                    <a:lnTo>
                      <a:pt x="397" y="243"/>
                    </a:lnTo>
                    <a:lnTo>
                      <a:pt x="397" y="243"/>
                    </a:lnTo>
                    <a:lnTo>
                      <a:pt x="397" y="242"/>
                    </a:lnTo>
                    <a:lnTo>
                      <a:pt x="394" y="236"/>
                    </a:lnTo>
                    <a:lnTo>
                      <a:pt x="388" y="224"/>
                    </a:lnTo>
                    <a:lnTo>
                      <a:pt x="402" y="217"/>
                    </a:lnTo>
                    <a:lnTo>
                      <a:pt x="414" y="230"/>
                    </a:lnTo>
                    <a:lnTo>
                      <a:pt x="419" y="237"/>
                    </a:lnTo>
                    <a:lnTo>
                      <a:pt x="419" y="237"/>
                    </a:lnTo>
                    <a:lnTo>
                      <a:pt x="419" y="237"/>
                    </a:lnTo>
                    <a:lnTo>
                      <a:pt x="433" y="237"/>
                    </a:lnTo>
                    <a:lnTo>
                      <a:pt x="434" y="242"/>
                    </a:lnTo>
                    <a:lnTo>
                      <a:pt x="426" y="255"/>
                    </a:lnTo>
                    <a:lnTo>
                      <a:pt x="426" y="255"/>
                    </a:lnTo>
                    <a:lnTo>
                      <a:pt x="427" y="255"/>
                    </a:lnTo>
                    <a:lnTo>
                      <a:pt x="440" y="271"/>
                    </a:lnTo>
                    <a:lnTo>
                      <a:pt x="440" y="271"/>
                    </a:lnTo>
                    <a:lnTo>
                      <a:pt x="440" y="271"/>
                    </a:lnTo>
                    <a:lnTo>
                      <a:pt x="446" y="275"/>
                    </a:lnTo>
                    <a:lnTo>
                      <a:pt x="446" y="275"/>
                    </a:lnTo>
                    <a:lnTo>
                      <a:pt x="446" y="275"/>
                    </a:lnTo>
                    <a:lnTo>
                      <a:pt x="454" y="278"/>
                    </a:lnTo>
                    <a:lnTo>
                      <a:pt x="462" y="287"/>
                    </a:lnTo>
                    <a:lnTo>
                      <a:pt x="463" y="287"/>
                    </a:lnTo>
                    <a:lnTo>
                      <a:pt x="463" y="287"/>
                    </a:lnTo>
                    <a:lnTo>
                      <a:pt x="468" y="276"/>
                    </a:lnTo>
                    <a:lnTo>
                      <a:pt x="468" y="276"/>
                    </a:lnTo>
                    <a:lnTo>
                      <a:pt x="468" y="276"/>
                    </a:lnTo>
                    <a:lnTo>
                      <a:pt x="463" y="262"/>
                    </a:lnTo>
                    <a:lnTo>
                      <a:pt x="463" y="253"/>
                    </a:lnTo>
                    <a:lnTo>
                      <a:pt x="470" y="261"/>
                    </a:lnTo>
                    <a:lnTo>
                      <a:pt x="471" y="261"/>
                    </a:lnTo>
                    <a:lnTo>
                      <a:pt x="471" y="261"/>
                    </a:lnTo>
                    <a:lnTo>
                      <a:pt x="485" y="253"/>
                    </a:lnTo>
                    <a:lnTo>
                      <a:pt x="485" y="252"/>
                    </a:lnTo>
                    <a:lnTo>
                      <a:pt x="485" y="252"/>
                    </a:lnTo>
                    <a:lnTo>
                      <a:pt x="482" y="229"/>
                    </a:lnTo>
                    <a:lnTo>
                      <a:pt x="496" y="228"/>
                    </a:lnTo>
                    <a:lnTo>
                      <a:pt x="497" y="228"/>
                    </a:lnTo>
                    <a:lnTo>
                      <a:pt x="497" y="228"/>
                    </a:lnTo>
                    <a:lnTo>
                      <a:pt x="500" y="212"/>
                    </a:lnTo>
                    <a:lnTo>
                      <a:pt x="500" y="211"/>
                    </a:lnTo>
                    <a:lnTo>
                      <a:pt x="499" y="211"/>
                    </a:lnTo>
                    <a:lnTo>
                      <a:pt x="492" y="209"/>
                    </a:lnTo>
                    <a:lnTo>
                      <a:pt x="492" y="205"/>
                    </a:lnTo>
                    <a:lnTo>
                      <a:pt x="493" y="205"/>
                    </a:lnTo>
                    <a:lnTo>
                      <a:pt x="492" y="205"/>
                    </a:lnTo>
                    <a:lnTo>
                      <a:pt x="484" y="201"/>
                    </a:lnTo>
                    <a:lnTo>
                      <a:pt x="484" y="201"/>
                    </a:lnTo>
                    <a:lnTo>
                      <a:pt x="484" y="201"/>
                    </a:lnTo>
                    <a:lnTo>
                      <a:pt x="466" y="210"/>
                    </a:lnTo>
                    <a:lnTo>
                      <a:pt x="465" y="206"/>
                    </a:lnTo>
                    <a:lnTo>
                      <a:pt x="470" y="204"/>
                    </a:lnTo>
                    <a:lnTo>
                      <a:pt x="470" y="203"/>
                    </a:lnTo>
                    <a:lnTo>
                      <a:pt x="470" y="203"/>
                    </a:lnTo>
                    <a:lnTo>
                      <a:pt x="465" y="198"/>
                    </a:lnTo>
                    <a:lnTo>
                      <a:pt x="465" y="198"/>
                    </a:lnTo>
                    <a:lnTo>
                      <a:pt x="465" y="198"/>
                    </a:lnTo>
                    <a:lnTo>
                      <a:pt x="447" y="200"/>
                    </a:lnTo>
                    <a:lnTo>
                      <a:pt x="449" y="191"/>
                    </a:lnTo>
                    <a:lnTo>
                      <a:pt x="449" y="191"/>
                    </a:lnTo>
                    <a:lnTo>
                      <a:pt x="448" y="191"/>
                    </a:lnTo>
                    <a:lnTo>
                      <a:pt x="441" y="187"/>
                    </a:lnTo>
                    <a:lnTo>
                      <a:pt x="441" y="187"/>
                    </a:lnTo>
                    <a:lnTo>
                      <a:pt x="441" y="187"/>
                    </a:lnTo>
                    <a:lnTo>
                      <a:pt x="433" y="185"/>
                    </a:lnTo>
                    <a:lnTo>
                      <a:pt x="433" y="180"/>
                    </a:lnTo>
                    <a:lnTo>
                      <a:pt x="433" y="180"/>
                    </a:lnTo>
                    <a:lnTo>
                      <a:pt x="433" y="180"/>
                    </a:lnTo>
                    <a:lnTo>
                      <a:pt x="419" y="181"/>
                    </a:lnTo>
                    <a:lnTo>
                      <a:pt x="419" y="181"/>
                    </a:lnTo>
                    <a:lnTo>
                      <a:pt x="419" y="181"/>
                    </a:lnTo>
                    <a:lnTo>
                      <a:pt x="410" y="184"/>
                    </a:lnTo>
                    <a:lnTo>
                      <a:pt x="400" y="172"/>
                    </a:lnTo>
                    <a:lnTo>
                      <a:pt x="400" y="172"/>
                    </a:lnTo>
                    <a:lnTo>
                      <a:pt x="400" y="172"/>
                    </a:lnTo>
                    <a:lnTo>
                      <a:pt x="383" y="163"/>
                    </a:lnTo>
                    <a:lnTo>
                      <a:pt x="383" y="163"/>
                    </a:lnTo>
                    <a:lnTo>
                      <a:pt x="383" y="163"/>
                    </a:lnTo>
                    <a:lnTo>
                      <a:pt x="361" y="159"/>
                    </a:lnTo>
                    <a:lnTo>
                      <a:pt x="363" y="155"/>
                    </a:lnTo>
                    <a:lnTo>
                      <a:pt x="384" y="159"/>
                    </a:lnTo>
                    <a:lnTo>
                      <a:pt x="385" y="159"/>
                    </a:lnTo>
                    <a:lnTo>
                      <a:pt x="385" y="158"/>
                    </a:lnTo>
                    <a:lnTo>
                      <a:pt x="386" y="153"/>
                    </a:lnTo>
                    <a:lnTo>
                      <a:pt x="386" y="153"/>
                    </a:lnTo>
                    <a:lnTo>
                      <a:pt x="386" y="152"/>
                    </a:lnTo>
                    <a:lnTo>
                      <a:pt x="380" y="149"/>
                    </a:lnTo>
                    <a:lnTo>
                      <a:pt x="406" y="148"/>
                    </a:lnTo>
                    <a:lnTo>
                      <a:pt x="407" y="148"/>
                    </a:lnTo>
                    <a:lnTo>
                      <a:pt x="406" y="147"/>
                    </a:lnTo>
                    <a:lnTo>
                      <a:pt x="403" y="142"/>
                    </a:lnTo>
                    <a:lnTo>
                      <a:pt x="403" y="142"/>
                    </a:lnTo>
                    <a:lnTo>
                      <a:pt x="403" y="142"/>
                    </a:lnTo>
                    <a:lnTo>
                      <a:pt x="381" y="137"/>
                    </a:lnTo>
                    <a:lnTo>
                      <a:pt x="387" y="134"/>
                    </a:lnTo>
                    <a:lnTo>
                      <a:pt x="395" y="134"/>
                    </a:lnTo>
                    <a:lnTo>
                      <a:pt x="395" y="134"/>
                    </a:lnTo>
                    <a:lnTo>
                      <a:pt x="395" y="134"/>
                    </a:lnTo>
                    <a:lnTo>
                      <a:pt x="399" y="129"/>
                    </a:lnTo>
                    <a:lnTo>
                      <a:pt x="399" y="128"/>
                    </a:lnTo>
                    <a:lnTo>
                      <a:pt x="398" y="128"/>
                    </a:lnTo>
                    <a:lnTo>
                      <a:pt x="382" y="117"/>
                    </a:lnTo>
                    <a:lnTo>
                      <a:pt x="382" y="117"/>
                    </a:lnTo>
                    <a:lnTo>
                      <a:pt x="382" y="117"/>
                    </a:lnTo>
                    <a:lnTo>
                      <a:pt x="374" y="124"/>
                    </a:lnTo>
                    <a:lnTo>
                      <a:pt x="364" y="127"/>
                    </a:lnTo>
                    <a:lnTo>
                      <a:pt x="364" y="124"/>
                    </a:lnTo>
                    <a:lnTo>
                      <a:pt x="364" y="123"/>
                    </a:lnTo>
                    <a:lnTo>
                      <a:pt x="363" y="123"/>
                    </a:lnTo>
                    <a:lnTo>
                      <a:pt x="351" y="121"/>
                    </a:lnTo>
                    <a:lnTo>
                      <a:pt x="363" y="118"/>
                    </a:lnTo>
                    <a:lnTo>
                      <a:pt x="363" y="118"/>
                    </a:lnTo>
                    <a:lnTo>
                      <a:pt x="364" y="118"/>
                    </a:lnTo>
                    <a:lnTo>
                      <a:pt x="374" y="109"/>
                    </a:lnTo>
                    <a:lnTo>
                      <a:pt x="375" y="109"/>
                    </a:lnTo>
                    <a:lnTo>
                      <a:pt x="374" y="108"/>
                    </a:lnTo>
                    <a:lnTo>
                      <a:pt x="356" y="101"/>
                    </a:lnTo>
                    <a:lnTo>
                      <a:pt x="356" y="101"/>
                    </a:lnTo>
                    <a:lnTo>
                      <a:pt x="356" y="101"/>
                    </a:lnTo>
                    <a:lnTo>
                      <a:pt x="342" y="102"/>
                    </a:lnTo>
                    <a:lnTo>
                      <a:pt x="342" y="102"/>
                    </a:lnTo>
                    <a:lnTo>
                      <a:pt x="342" y="102"/>
                    </a:lnTo>
                    <a:lnTo>
                      <a:pt x="331" y="112"/>
                    </a:lnTo>
                    <a:lnTo>
                      <a:pt x="325" y="111"/>
                    </a:lnTo>
                    <a:lnTo>
                      <a:pt x="327" y="107"/>
                    </a:lnTo>
                    <a:lnTo>
                      <a:pt x="333" y="102"/>
                    </a:lnTo>
                    <a:lnTo>
                      <a:pt x="334" y="102"/>
                    </a:lnTo>
                    <a:lnTo>
                      <a:pt x="333" y="101"/>
                    </a:lnTo>
                    <a:lnTo>
                      <a:pt x="331" y="98"/>
                    </a:lnTo>
                    <a:lnTo>
                      <a:pt x="330" y="98"/>
                    </a:lnTo>
                    <a:lnTo>
                      <a:pt x="330" y="98"/>
                    </a:lnTo>
                    <a:lnTo>
                      <a:pt x="317" y="103"/>
                    </a:lnTo>
                    <a:lnTo>
                      <a:pt x="313" y="99"/>
                    </a:lnTo>
                    <a:lnTo>
                      <a:pt x="332" y="94"/>
                    </a:lnTo>
                    <a:lnTo>
                      <a:pt x="332" y="93"/>
                    </a:lnTo>
                    <a:lnTo>
                      <a:pt x="332" y="93"/>
                    </a:lnTo>
                    <a:lnTo>
                      <a:pt x="329" y="80"/>
                    </a:lnTo>
                    <a:lnTo>
                      <a:pt x="329" y="79"/>
                    </a:lnTo>
                    <a:lnTo>
                      <a:pt x="329" y="79"/>
                    </a:lnTo>
                    <a:lnTo>
                      <a:pt x="318" y="73"/>
                    </a:lnTo>
                    <a:lnTo>
                      <a:pt x="318" y="73"/>
                    </a:lnTo>
                    <a:lnTo>
                      <a:pt x="318" y="73"/>
                    </a:lnTo>
                    <a:lnTo>
                      <a:pt x="303" y="73"/>
                    </a:lnTo>
                    <a:lnTo>
                      <a:pt x="303" y="73"/>
                    </a:lnTo>
                    <a:lnTo>
                      <a:pt x="302" y="73"/>
                    </a:lnTo>
                    <a:lnTo>
                      <a:pt x="301" y="81"/>
                    </a:lnTo>
                    <a:lnTo>
                      <a:pt x="294" y="85"/>
                    </a:lnTo>
                    <a:lnTo>
                      <a:pt x="289" y="82"/>
                    </a:lnTo>
                    <a:lnTo>
                      <a:pt x="289" y="81"/>
                    </a:lnTo>
                    <a:lnTo>
                      <a:pt x="289" y="82"/>
                    </a:lnTo>
                    <a:lnTo>
                      <a:pt x="286" y="85"/>
                    </a:lnTo>
                    <a:lnTo>
                      <a:pt x="281" y="80"/>
                    </a:lnTo>
                    <a:lnTo>
                      <a:pt x="286" y="74"/>
                    </a:lnTo>
                    <a:lnTo>
                      <a:pt x="286" y="74"/>
                    </a:lnTo>
                    <a:lnTo>
                      <a:pt x="286" y="74"/>
                    </a:lnTo>
                    <a:lnTo>
                      <a:pt x="278" y="72"/>
                    </a:lnTo>
                    <a:lnTo>
                      <a:pt x="278" y="72"/>
                    </a:lnTo>
                    <a:lnTo>
                      <a:pt x="278" y="72"/>
                    </a:lnTo>
                    <a:lnTo>
                      <a:pt x="271" y="80"/>
                    </a:lnTo>
                    <a:lnTo>
                      <a:pt x="264" y="79"/>
                    </a:lnTo>
                    <a:lnTo>
                      <a:pt x="266" y="72"/>
                    </a:lnTo>
                    <a:lnTo>
                      <a:pt x="278" y="62"/>
                    </a:lnTo>
                    <a:lnTo>
                      <a:pt x="278" y="61"/>
                    </a:lnTo>
                    <a:lnTo>
                      <a:pt x="278" y="61"/>
                    </a:lnTo>
                    <a:lnTo>
                      <a:pt x="271" y="59"/>
                    </a:lnTo>
                    <a:lnTo>
                      <a:pt x="271" y="59"/>
                    </a:lnTo>
                    <a:lnTo>
                      <a:pt x="271" y="59"/>
                    </a:lnTo>
                    <a:lnTo>
                      <a:pt x="262" y="65"/>
                    </a:lnTo>
                    <a:lnTo>
                      <a:pt x="256" y="59"/>
                    </a:lnTo>
                    <a:lnTo>
                      <a:pt x="264" y="49"/>
                    </a:lnTo>
                    <a:lnTo>
                      <a:pt x="264" y="49"/>
                    </a:lnTo>
                    <a:lnTo>
                      <a:pt x="264" y="49"/>
                    </a:lnTo>
                    <a:lnTo>
                      <a:pt x="247" y="42"/>
                    </a:lnTo>
                    <a:lnTo>
                      <a:pt x="247" y="42"/>
                    </a:lnTo>
                    <a:lnTo>
                      <a:pt x="247" y="42"/>
                    </a:lnTo>
                    <a:lnTo>
                      <a:pt x="238" y="43"/>
                    </a:lnTo>
                    <a:lnTo>
                      <a:pt x="230" y="41"/>
                    </a:lnTo>
                    <a:lnTo>
                      <a:pt x="230" y="41"/>
                    </a:lnTo>
                    <a:lnTo>
                      <a:pt x="230" y="41"/>
                    </a:lnTo>
                    <a:lnTo>
                      <a:pt x="209" y="41"/>
                    </a:lnTo>
                    <a:lnTo>
                      <a:pt x="209" y="41"/>
                    </a:lnTo>
                    <a:lnTo>
                      <a:pt x="209" y="42"/>
                    </a:lnTo>
                    <a:lnTo>
                      <a:pt x="201" y="47"/>
                    </a:lnTo>
                    <a:lnTo>
                      <a:pt x="200" y="48"/>
                    </a:lnTo>
                    <a:lnTo>
                      <a:pt x="201" y="48"/>
                    </a:lnTo>
                    <a:lnTo>
                      <a:pt x="215" y="51"/>
                    </a:lnTo>
                    <a:lnTo>
                      <a:pt x="213" y="54"/>
                    </a:lnTo>
                    <a:lnTo>
                      <a:pt x="208" y="55"/>
                    </a:lnTo>
                    <a:lnTo>
                      <a:pt x="207" y="55"/>
                    </a:lnTo>
                    <a:lnTo>
                      <a:pt x="207" y="55"/>
                    </a:lnTo>
                    <a:lnTo>
                      <a:pt x="204" y="65"/>
                    </a:lnTo>
                    <a:lnTo>
                      <a:pt x="197" y="65"/>
                    </a:lnTo>
                    <a:lnTo>
                      <a:pt x="190" y="57"/>
                    </a:lnTo>
                    <a:lnTo>
                      <a:pt x="190" y="51"/>
                    </a:lnTo>
                    <a:lnTo>
                      <a:pt x="190" y="51"/>
                    </a:lnTo>
                    <a:lnTo>
                      <a:pt x="189" y="51"/>
                    </a:lnTo>
                    <a:lnTo>
                      <a:pt x="177" y="51"/>
                    </a:lnTo>
                    <a:lnTo>
                      <a:pt x="177" y="51"/>
                    </a:lnTo>
                    <a:lnTo>
                      <a:pt x="177" y="51"/>
                    </a:lnTo>
                    <a:lnTo>
                      <a:pt x="168" y="55"/>
                    </a:lnTo>
                    <a:lnTo>
                      <a:pt x="168" y="55"/>
                    </a:lnTo>
                    <a:lnTo>
                      <a:pt x="168" y="55"/>
                    </a:lnTo>
                    <a:lnTo>
                      <a:pt x="166" y="60"/>
                    </a:lnTo>
                    <a:lnTo>
                      <a:pt x="160" y="61"/>
                    </a:lnTo>
                    <a:lnTo>
                      <a:pt x="163" y="46"/>
                    </a:lnTo>
                    <a:lnTo>
                      <a:pt x="169" y="42"/>
                    </a:lnTo>
                    <a:lnTo>
                      <a:pt x="169" y="41"/>
                    </a:lnTo>
                    <a:lnTo>
                      <a:pt x="169" y="41"/>
                    </a:lnTo>
                    <a:lnTo>
                      <a:pt x="167" y="35"/>
                    </a:lnTo>
                    <a:lnTo>
                      <a:pt x="167" y="35"/>
                    </a:lnTo>
                    <a:lnTo>
                      <a:pt x="167" y="35"/>
                    </a:lnTo>
                    <a:lnTo>
                      <a:pt x="164" y="30"/>
                    </a:lnTo>
                    <a:lnTo>
                      <a:pt x="163" y="20"/>
                    </a:lnTo>
                    <a:lnTo>
                      <a:pt x="163" y="20"/>
                    </a:lnTo>
                    <a:lnTo>
                      <a:pt x="163" y="20"/>
                    </a:lnTo>
                    <a:lnTo>
                      <a:pt x="154" y="13"/>
                    </a:lnTo>
                    <a:lnTo>
                      <a:pt x="154" y="6"/>
                    </a:lnTo>
                    <a:lnTo>
                      <a:pt x="154" y="6"/>
                    </a:lnTo>
                    <a:lnTo>
                      <a:pt x="154" y="6"/>
                    </a:lnTo>
                    <a:lnTo>
                      <a:pt x="148" y="3"/>
                    </a:lnTo>
                    <a:lnTo>
                      <a:pt x="147" y="3"/>
                    </a:lnTo>
                    <a:lnTo>
                      <a:pt x="147" y="3"/>
                    </a:lnTo>
                    <a:lnTo>
                      <a:pt x="138" y="3"/>
                    </a:lnTo>
                    <a:lnTo>
                      <a:pt x="138" y="3"/>
                    </a:lnTo>
                    <a:lnTo>
                      <a:pt x="138" y="3"/>
                    </a:lnTo>
                    <a:lnTo>
                      <a:pt x="109" y="11"/>
                    </a:lnTo>
                    <a:lnTo>
                      <a:pt x="109" y="11"/>
                    </a:lnTo>
                    <a:lnTo>
                      <a:pt x="109" y="11"/>
                    </a:lnTo>
                    <a:lnTo>
                      <a:pt x="109" y="17"/>
                    </a:lnTo>
                    <a:lnTo>
                      <a:pt x="104" y="15"/>
                    </a:lnTo>
                    <a:lnTo>
                      <a:pt x="103" y="15"/>
                    </a:lnTo>
                    <a:lnTo>
                      <a:pt x="103" y="15"/>
                    </a:lnTo>
                    <a:lnTo>
                      <a:pt x="94" y="19"/>
                    </a:lnTo>
                    <a:lnTo>
                      <a:pt x="94" y="19"/>
                    </a:lnTo>
                    <a:lnTo>
                      <a:pt x="94" y="19"/>
                    </a:lnTo>
                    <a:lnTo>
                      <a:pt x="100" y="23"/>
                    </a:lnTo>
                    <a:lnTo>
                      <a:pt x="85" y="27"/>
                    </a:lnTo>
                    <a:lnTo>
                      <a:pt x="85" y="27"/>
                    </a:lnTo>
                    <a:lnTo>
                      <a:pt x="85" y="28"/>
                    </a:lnTo>
                    <a:lnTo>
                      <a:pt x="88" y="47"/>
                    </a:lnTo>
                    <a:lnTo>
                      <a:pt x="88" y="47"/>
                    </a:lnTo>
                    <a:lnTo>
                      <a:pt x="88" y="47"/>
                    </a:lnTo>
                    <a:lnTo>
                      <a:pt x="104" y="52"/>
                    </a:lnTo>
                    <a:lnTo>
                      <a:pt x="102" y="56"/>
                    </a:lnTo>
                    <a:lnTo>
                      <a:pt x="90" y="52"/>
                    </a:lnTo>
                    <a:lnTo>
                      <a:pt x="90" y="52"/>
                    </a:lnTo>
                    <a:lnTo>
                      <a:pt x="90" y="52"/>
                    </a:lnTo>
                    <a:lnTo>
                      <a:pt x="81" y="56"/>
                    </a:lnTo>
                    <a:lnTo>
                      <a:pt x="80" y="57"/>
                    </a:lnTo>
                    <a:lnTo>
                      <a:pt x="80" y="57"/>
                    </a:lnTo>
                    <a:lnTo>
                      <a:pt x="83" y="67"/>
                    </a:lnTo>
                    <a:lnTo>
                      <a:pt x="83" y="67"/>
                    </a:lnTo>
                    <a:lnTo>
                      <a:pt x="83" y="67"/>
                    </a:lnTo>
                    <a:lnTo>
                      <a:pt x="93" y="78"/>
                    </a:lnTo>
                    <a:lnTo>
                      <a:pt x="91" y="88"/>
                    </a:lnTo>
                    <a:lnTo>
                      <a:pt x="83" y="87"/>
                    </a:lnTo>
                    <a:lnTo>
                      <a:pt x="83" y="73"/>
                    </a:lnTo>
                    <a:lnTo>
                      <a:pt x="83" y="73"/>
                    </a:lnTo>
                    <a:lnTo>
                      <a:pt x="82" y="73"/>
                    </a:lnTo>
                    <a:lnTo>
                      <a:pt x="68" y="65"/>
                    </a:lnTo>
                    <a:lnTo>
                      <a:pt x="66" y="40"/>
                    </a:lnTo>
                    <a:lnTo>
                      <a:pt x="66" y="40"/>
                    </a:lnTo>
                    <a:lnTo>
                      <a:pt x="66" y="40"/>
                    </a:lnTo>
                    <a:lnTo>
                      <a:pt x="65" y="36"/>
                    </a:lnTo>
                    <a:lnTo>
                      <a:pt x="83" y="19"/>
                    </a:lnTo>
                    <a:lnTo>
                      <a:pt x="83" y="19"/>
                    </a:lnTo>
                    <a:lnTo>
                      <a:pt x="83" y="19"/>
                    </a:lnTo>
                    <a:lnTo>
                      <a:pt x="85" y="15"/>
                    </a:lnTo>
                    <a:lnTo>
                      <a:pt x="94" y="6"/>
                    </a:lnTo>
                    <a:lnTo>
                      <a:pt x="95" y="6"/>
                    </a:lnTo>
                    <a:lnTo>
                      <a:pt x="94" y="5"/>
                    </a:lnTo>
                    <a:lnTo>
                      <a:pt x="89" y="2"/>
                    </a:lnTo>
                    <a:lnTo>
                      <a:pt x="89" y="2"/>
                    </a:lnTo>
                    <a:lnTo>
                      <a:pt x="88" y="2"/>
                    </a:lnTo>
                    <a:lnTo>
                      <a:pt x="76" y="1"/>
                    </a:lnTo>
                    <a:lnTo>
                      <a:pt x="70" y="0"/>
                    </a:lnTo>
                    <a:lnTo>
                      <a:pt x="70" y="0"/>
                    </a:lnTo>
                    <a:lnTo>
                      <a:pt x="7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1" name="Google Shape;1481;p14"/>
              <p:cNvSpPr/>
              <p:nvPr/>
            </p:nvSpPr>
            <p:spPr>
              <a:xfrm>
                <a:off x="1394" y="630"/>
                <a:ext cx="500" cy="398"/>
              </a:xfrm>
              <a:custGeom>
                <a:rect b="b" l="l" r="r" t="t"/>
                <a:pathLst>
                  <a:path extrusionOk="0" h="398" w="500">
                    <a:moveTo>
                      <a:pt x="70" y="0"/>
                    </a:moveTo>
                    <a:lnTo>
                      <a:pt x="76" y="2"/>
                    </a:lnTo>
                    <a:lnTo>
                      <a:pt x="88" y="3"/>
                    </a:lnTo>
                    <a:lnTo>
                      <a:pt x="94" y="6"/>
                    </a:lnTo>
                    <a:lnTo>
                      <a:pt x="85" y="14"/>
                    </a:lnTo>
                    <a:lnTo>
                      <a:pt x="82" y="19"/>
                    </a:lnTo>
                    <a:lnTo>
                      <a:pt x="64" y="35"/>
                    </a:lnTo>
                    <a:lnTo>
                      <a:pt x="66" y="40"/>
                    </a:lnTo>
                    <a:lnTo>
                      <a:pt x="67" y="65"/>
                    </a:lnTo>
                    <a:lnTo>
                      <a:pt x="82" y="73"/>
                    </a:lnTo>
                    <a:lnTo>
                      <a:pt x="82" y="87"/>
                    </a:lnTo>
                    <a:lnTo>
                      <a:pt x="91" y="88"/>
                    </a:lnTo>
                    <a:lnTo>
                      <a:pt x="93" y="78"/>
                    </a:lnTo>
                    <a:lnTo>
                      <a:pt x="84" y="67"/>
                    </a:lnTo>
                    <a:lnTo>
                      <a:pt x="81" y="57"/>
                    </a:lnTo>
                    <a:lnTo>
                      <a:pt x="90" y="52"/>
                    </a:lnTo>
                    <a:lnTo>
                      <a:pt x="102" y="57"/>
                    </a:lnTo>
                    <a:lnTo>
                      <a:pt x="105" y="52"/>
                    </a:lnTo>
                    <a:lnTo>
                      <a:pt x="88" y="47"/>
                    </a:lnTo>
                    <a:lnTo>
                      <a:pt x="85" y="28"/>
                    </a:lnTo>
                    <a:lnTo>
                      <a:pt x="101" y="23"/>
                    </a:lnTo>
                    <a:lnTo>
                      <a:pt x="94" y="19"/>
                    </a:lnTo>
                    <a:lnTo>
                      <a:pt x="103" y="15"/>
                    </a:lnTo>
                    <a:lnTo>
                      <a:pt x="110" y="18"/>
                    </a:lnTo>
                    <a:lnTo>
                      <a:pt x="110" y="11"/>
                    </a:lnTo>
                    <a:lnTo>
                      <a:pt x="138" y="3"/>
                    </a:lnTo>
                    <a:lnTo>
                      <a:pt x="147" y="3"/>
                    </a:lnTo>
                    <a:lnTo>
                      <a:pt x="153" y="6"/>
                    </a:lnTo>
                    <a:lnTo>
                      <a:pt x="153" y="13"/>
                    </a:lnTo>
                    <a:lnTo>
                      <a:pt x="162" y="20"/>
                    </a:lnTo>
                    <a:lnTo>
                      <a:pt x="164" y="30"/>
                    </a:lnTo>
                    <a:lnTo>
                      <a:pt x="167" y="35"/>
                    </a:lnTo>
                    <a:lnTo>
                      <a:pt x="169" y="41"/>
                    </a:lnTo>
                    <a:lnTo>
                      <a:pt x="162" y="46"/>
                    </a:lnTo>
                    <a:lnTo>
                      <a:pt x="160" y="62"/>
                    </a:lnTo>
                    <a:lnTo>
                      <a:pt x="167" y="61"/>
                    </a:lnTo>
                    <a:lnTo>
                      <a:pt x="168" y="55"/>
                    </a:lnTo>
                    <a:lnTo>
                      <a:pt x="177" y="51"/>
                    </a:lnTo>
                    <a:lnTo>
                      <a:pt x="189" y="51"/>
                    </a:lnTo>
                    <a:lnTo>
                      <a:pt x="190" y="58"/>
                    </a:lnTo>
                    <a:lnTo>
                      <a:pt x="197" y="65"/>
                    </a:lnTo>
                    <a:lnTo>
                      <a:pt x="205" y="65"/>
                    </a:lnTo>
                    <a:lnTo>
                      <a:pt x="208" y="55"/>
                    </a:lnTo>
                    <a:lnTo>
                      <a:pt x="214" y="54"/>
                    </a:lnTo>
                    <a:lnTo>
                      <a:pt x="215" y="50"/>
                    </a:lnTo>
                    <a:lnTo>
                      <a:pt x="202" y="47"/>
                    </a:lnTo>
                    <a:lnTo>
                      <a:pt x="209" y="42"/>
                    </a:lnTo>
                    <a:lnTo>
                      <a:pt x="230" y="41"/>
                    </a:lnTo>
                    <a:lnTo>
                      <a:pt x="238" y="43"/>
                    </a:lnTo>
                    <a:lnTo>
                      <a:pt x="247" y="43"/>
                    </a:lnTo>
                    <a:lnTo>
                      <a:pt x="263" y="49"/>
                    </a:lnTo>
                    <a:lnTo>
                      <a:pt x="256" y="59"/>
                    </a:lnTo>
                    <a:lnTo>
                      <a:pt x="262" y="65"/>
                    </a:lnTo>
                    <a:lnTo>
                      <a:pt x="271" y="59"/>
                    </a:lnTo>
                    <a:lnTo>
                      <a:pt x="278" y="62"/>
                    </a:lnTo>
                    <a:lnTo>
                      <a:pt x="265" y="72"/>
                    </a:lnTo>
                    <a:lnTo>
                      <a:pt x="264" y="80"/>
                    </a:lnTo>
                    <a:lnTo>
                      <a:pt x="271" y="80"/>
                    </a:lnTo>
                    <a:lnTo>
                      <a:pt x="278" y="72"/>
                    </a:lnTo>
                    <a:lnTo>
                      <a:pt x="286" y="74"/>
                    </a:lnTo>
                    <a:lnTo>
                      <a:pt x="280" y="80"/>
                    </a:lnTo>
                    <a:lnTo>
                      <a:pt x="286" y="85"/>
                    </a:lnTo>
                    <a:lnTo>
                      <a:pt x="289" y="82"/>
                    </a:lnTo>
                    <a:lnTo>
                      <a:pt x="294" y="85"/>
                    </a:lnTo>
                    <a:lnTo>
                      <a:pt x="301" y="81"/>
                    </a:lnTo>
                    <a:lnTo>
                      <a:pt x="303" y="73"/>
                    </a:lnTo>
                    <a:lnTo>
                      <a:pt x="318" y="73"/>
                    </a:lnTo>
                    <a:lnTo>
                      <a:pt x="328" y="80"/>
                    </a:lnTo>
                    <a:lnTo>
                      <a:pt x="332" y="93"/>
                    </a:lnTo>
                    <a:lnTo>
                      <a:pt x="312" y="99"/>
                    </a:lnTo>
                    <a:lnTo>
                      <a:pt x="317" y="103"/>
                    </a:lnTo>
                    <a:lnTo>
                      <a:pt x="330" y="99"/>
                    </a:lnTo>
                    <a:lnTo>
                      <a:pt x="333" y="102"/>
                    </a:lnTo>
                    <a:lnTo>
                      <a:pt x="327" y="106"/>
                    </a:lnTo>
                    <a:lnTo>
                      <a:pt x="324" y="112"/>
                    </a:lnTo>
                    <a:lnTo>
                      <a:pt x="332" y="113"/>
                    </a:lnTo>
                    <a:lnTo>
                      <a:pt x="342" y="102"/>
                    </a:lnTo>
                    <a:lnTo>
                      <a:pt x="356" y="102"/>
                    </a:lnTo>
                    <a:lnTo>
                      <a:pt x="374" y="109"/>
                    </a:lnTo>
                    <a:lnTo>
                      <a:pt x="363" y="117"/>
                    </a:lnTo>
                    <a:lnTo>
                      <a:pt x="348" y="121"/>
                    </a:lnTo>
                    <a:lnTo>
                      <a:pt x="363" y="124"/>
                    </a:lnTo>
                    <a:lnTo>
                      <a:pt x="363" y="128"/>
                    </a:lnTo>
                    <a:lnTo>
                      <a:pt x="374" y="124"/>
                    </a:lnTo>
                    <a:lnTo>
                      <a:pt x="382" y="117"/>
                    </a:lnTo>
                    <a:lnTo>
                      <a:pt x="398" y="128"/>
                    </a:lnTo>
                    <a:lnTo>
                      <a:pt x="395" y="134"/>
                    </a:lnTo>
                    <a:lnTo>
                      <a:pt x="387" y="134"/>
                    </a:lnTo>
                    <a:lnTo>
                      <a:pt x="380" y="137"/>
                    </a:lnTo>
                    <a:lnTo>
                      <a:pt x="402" y="143"/>
                    </a:lnTo>
                    <a:lnTo>
                      <a:pt x="406" y="147"/>
                    </a:lnTo>
                    <a:lnTo>
                      <a:pt x="378" y="149"/>
                    </a:lnTo>
                    <a:lnTo>
                      <a:pt x="386" y="153"/>
                    </a:lnTo>
                    <a:lnTo>
                      <a:pt x="384" y="158"/>
                    </a:lnTo>
                    <a:lnTo>
                      <a:pt x="363" y="154"/>
                    </a:lnTo>
                    <a:lnTo>
                      <a:pt x="360" y="159"/>
                    </a:lnTo>
                    <a:lnTo>
                      <a:pt x="383" y="164"/>
                    </a:lnTo>
                    <a:lnTo>
                      <a:pt x="400" y="172"/>
                    </a:lnTo>
                    <a:lnTo>
                      <a:pt x="410" y="185"/>
                    </a:lnTo>
                    <a:lnTo>
                      <a:pt x="419" y="181"/>
                    </a:lnTo>
                    <a:lnTo>
                      <a:pt x="433" y="180"/>
                    </a:lnTo>
                    <a:lnTo>
                      <a:pt x="433" y="186"/>
                    </a:lnTo>
                    <a:lnTo>
                      <a:pt x="441" y="187"/>
                    </a:lnTo>
                    <a:lnTo>
                      <a:pt x="448" y="191"/>
                    </a:lnTo>
                    <a:lnTo>
                      <a:pt x="446" y="201"/>
                    </a:lnTo>
                    <a:lnTo>
                      <a:pt x="465" y="198"/>
                    </a:lnTo>
                    <a:lnTo>
                      <a:pt x="470" y="203"/>
                    </a:lnTo>
                    <a:lnTo>
                      <a:pt x="465" y="206"/>
                    </a:lnTo>
                    <a:lnTo>
                      <a:pt x="466" y="210"/>
                    </a:lnTo>
                    <a:lnTo>
                      <a:pt x="484" y="202"/>
                    </a:lnTo>
                    <a:lnTo>
                      <a:pt x="492" y="205"/>
                    </a:lnTo>
                    <a:lnTo>
                      <a:pt x="492" y="209"/>
                    </a:lnTo>
                    <a:lnTo>
                      <a:pt x="499" y="212"/>
                    </a:lnTo>
                    <a:lnTo>
                      <a:pt x="496" y="228"/>
                    </a:lnTo>
                    <a:lnTo>
                      <a:pt x="481" y="228"/>
                    </a:lnTo>
                    <a:lnTo>
                      <a:pt x="485" y="252"/>
                    </a:lnTo>
                    <a:lnTo>
                      <a:pt x="471" y="261"/>
                    </a:lnTo>
                    <a:lnTo>
                      <a:pt x="463" y="252"/>
                    </a:lnTo>
                    <a:lnTo>
                      <a:pt x="463" y="262"/>
                    </a:lnTo>
                    <a:lnTo>
                      <a:pt x="467" y="276"/>
                    </a:lnTo>
                    <a:lnTo>
                      <a:pt x="463" y="287"/>
                    </a:lnTo>
                    <a:lnTo>
                      <a:pt x="454" y="277"/>
                    </a:lnTo>
                    <a:lnTo>
                      <a:pt x="446" y="275"/>
                    </a:lnTo>
                    <a:lnTo>
                      <a:pt x="440" y="270"/>
                    </a:lnTo>
                    <a:lnTo>
                      <a:pt x="427" y="255"/>
                    </a:lnTo>
                    <a:lnTo>
                      <a:pt x="434" y="242"/>
                    </a:lnTo>
                    <a:lnTo>
                      <a:pt x="433" y="237"/>
                    </a:lnTo>
                    <a:lnTo>
                      <a:pt x="419" y="237"/>
                    </a:lnTo>
                    <a:lnTo>
                      <a:pt x="415" y="230"/>
                    </a:lnTo>
                    <a:lnTo>
                      <a:pt x="402" y="217"/>
                    </a:lnTo>
                    <a:lnTo>
                      <a:pt x="387" y="224"/>
                    </a:lnTo>
                    <a:lnTo>
                      <a:pt x="393" y="237"/>
                    </a:lnTo>
                    <a:lnTo>
                      <a:pt x="397" y="242"/>
                    </a:lnTo>
                    <a:lnTo>
                      <a:pt x="389" y="248"/>
                    </a:lnTo>
                    <a:lnTo>
                      <a:pt x="378" y="238"/>
                    </a:lnTo>
                    <a:lnTo>
                      <a:pt x="374" y="246"/>
                    </a:lnTo>
                    <a:lnTo>
                      <a:pt x="387" y="261"/>
                    </a:lnTo>
                    <a:lnTo>
                      <a:pt x="395" y="265"/>
                    </a:lnTo>
                    <a:lnTo>
                      <a:pt x="398" y="272"/>
                    </a:lnTo>
                    <a:lnTo>
                      <a:pt x="411" y="288"/>
                    </a:lnTo>
                    <a:lnTo>
                      <a:pt x="419" y="290"/>
                    </a:lnTo>
                    <a:lnTo>
                      <a:pt x="433" y="307"/>
                    </a:lnTo>
                    <a:lnTo>
                      <a:pt x="433" y="313"/>
                    </a:lnTo>
                    <a:lnTo>
                      <a:pt x="439" y="316"/>
                    </a:lnTo>
                    <a:lnTo>
                      <a:pt x="439" y="323"/>
                    </a:lnTo>
                    <a:lnTo>
                      <a:pt x="448" y="333"/>
                    </a:lnTo>
                    <a:lnTo>
                      <a:pt x="448" y="342"/>
                    </a:lnTo>
                    <a:lnTo>
                      <a:pt x="436" y="341"/>
                    </a:lnTo>
                    <a:lnTo>
                      <a:pt x="433" y="346"/>
                    </a:lnTo>
                    <a:lnTo>
                      <a:pt x="442" y="353"/>
                    </a:lnTo>
                    <a:lnTo>
                      <a:pt x="437" y="361"/>
                    </a:lnTo>
                    <a:lnTo>
                      <a:pt x="437" y="372"/>
                    </a:lnTo>
                    <a:lnTo>
                      <a:pt x="430" y="373"/>
                    </a:lnTo>
                    <a:lnTo>
                      <a:pt x="419" y="357"/>
                    </a:lnTo>
                    <a:lnTo>
                      <a:pt x="406" y="342"/>
                    </a:lnTo>
                    <a:lnTo>
                      <a:pt x="396" y="345"/>
                    </a:lnTo>
                    <a:lnTo>
                      <a:pt x="389" y="335"/>
                    </a:lnTo>
                    <a:lnTo>
                      <a:pt x="382" y="337"/>
                    </a:lnTo>
                    <a:lnTo>
                      <a:pt x="372" y="324"/>
                    </a:lnTo>
                    <a:lnTo>
                      <a:pt x="367" y="326"/>
                    </a:lnTo>
                    <a:lnTo>
                      <a:pt x="365" y="334"/>
                    </a:lnTo>
                    <a:lnTo>
                      <a:pt x="383" y="357"/>
                    </a:lnTo>
                    <a:lnTo>
                      <a:pt x="393" y="369"/>
                    </a:lnTo>
                    <a:lnTo>
                      <a:pt x="412" y="382"/>
                    </a:lnTo>
                    <a:lnTo>
                      <a:pt x="419" y="395"/>
                    </a:lnTo>
                    <a:lnTo>
                      <a:pt x="409" y="398"/>
                    </a:lnTo>
                    <a:lnTo>
                      <a:pt x="381" y="389"/>
                    </a:lnTo>
                    <a:lnTo>
                      <a:pt x="371" y="389"/>
                    </a:lnTo>
                    <a:lnTo>
                      <a:pt x="356" y="379"/>
                    </a:lnTo>
                    <a:lnTo>
                      <a:pt x="357" y="366"/>
                    </a:lnTo>
                    <a:lnTo>
                      <a:pt x="350" y="364"/>
                    </a:lnTo>
                    <a:lnTo>
                      <a:pt x="341" y="366"/>
                    </a:lnTo>
                    <a:lnTo>
                      <a:pt x="324" y="352"/>
                    </a:lnTo>
                    <a:lnTo>
                      <a:pt x="317" y="349"/>
                    </a:lnTo>
                    <a:lnTo>
                      <a:pt x="315" y="340"/>
                    </a:lnTo>
                    <a:lnTo>
                      <a:pt x="322" y="338"/>
                    </a:lnTo>
                    <a:lnTo>
                      <a:pt x="319" y="331"/>
                    </a:lnTo>
                    <a:lnTo>
                      <a:pt x="308" y="330"/>
                    </a:lnTo>
                    <a:lnTo>
                      <a:pt x="294" y="317"/>
                    </a:lnTo>
                    <a:lnTo>
                      <a:pt x="292" y="302"/>
                    </a:lnTo>
                    <a:lnTo>
                      <a:pt x="278" y="302"/>
                    </a:lnTo>
                    <a:lnTo>
                      <a:pt x="276" y="297"/>
                    </a:lnTo>
                    <a:lnTo>
                      <a:pt x="268" y="296"/>
                    </a:lnTo>
                    <a:lnTo>
                      <a:pt x="269" y="304"/>
                    </a:lnTo>
                    <a:lnTo>
                      <a:pt x="265" y="309"/>
                    </a:lnTo>
                    <a:lnTo>
                      <a:pt x="253" y="296"/>
                    </a:lnTo>
                    <a:lnTo>
                      <a:pt x="247" y="297"/>
                    </a:lnTo>
                    <a:lnTo>
                      <a:pt x="236" y="311"/>
                    </a:lnTo>
                    <a:lnTo>
                      <a:pt x="219" y="310"/>
                    </a:lnTo>
                    <a:lnTo>
                      <a:pt x="204" y="300"/>
                    </a:lnTo>
                    <a:lnTo>
                      <a:pt x="205" y="286"/>
                    </a:lnTo>
                    <a:lnTo>
                      <a:pt x="217" y="277"/>
                    </a:lnTo>
                    <a:lnTo>
                      <a:pt x="217" y="270"/>
                    </a:lnTo>
                    <a:lnTo>
                      <a:pt x="223" y="264"/>
                    </a:lnTo>
                    <a:lnTo>
                      <a:pt x="230" y="269"/>
                    </a:lnTo>
                    <a:lnTo>
                      <a:pt x="238" y="272"/>
                    </a:lnTo>
                    <a:lnTo>
                      <a:pt x="259" y="272"/>
                    </a:lnTo>
                    <a:lnTo>
                      <a:pt x="274" y="263"/>
                    </a:lnTo>
                    <a:lnTo>
                      <a:pt x="283" y="266"/>
                    </a:lnTo>
                    <a:lnTo>
                      <a:pt x="283" y="256"/>
                    </a:lnTo>
                    <a:lnTo>
                      <a:pt x="271" y="246"/>
                    </a:lnTo>
                    <a:lnTo>
                      <a:pt x="268" y="235"/>
                    </a:lnTo>
                    <a:lnTo>
                      <a:pt x="292" y="217"/>
                    </a:lnTo>
                    <a:lnTo>
                      <a:pt x="298" y="208"/>
                    </a:lnTo>
                    <a:lnTo>
                      <a:pt x="307" y="207"/>
                    </a:lnTo>
                    <a:lnTo>
                      <a:pt x="307" y="193"/>
                    </a:lnTo>
                    <a:lnTo>
                      <a:pt x="301" y="190"/>
                    </a:lnTo>
                    <a:lnTo>
                      <a:pt x="300" y="183"/>
                    </a:lnTo>
                    <a:lnTo>
                      <a:pt x="298" y="179"/>
                    </a:lnTo>
                    <a:lnTo>
                      <a:pt x="286" y="172"/>
                    </a:lnTo>
                    <a:lnTo>
                      <a:pt x="282" y="165"/>
                    </a:lnTo>
                    <a:lnTo>
                      <a:pt x="271" y="165"/>
                    </a:lnTo>
                    <a:lnTo>
                      <a:pt x="263" y="157"/>
                    </a:lnTo>
                    <a:lnTo>
                      <a:pt x="268" y="153"/>
                    </a:lnTo>
                    <a:lnTo>
                      <a:pt x="260" y="153"/>
                    </a:lnTo>
                    <a:lnTo>
                      <a:pt x="248" y="158"/>
                    </a:lnTo>
                    <a:lnTo>
                      <a:pt x="241" y="161"/>
                    </a:lnTo>
                    <a:lnTo>
                      <a:pt x="232" y="161"/>
                    </a:lnTo>
                    <a:lnTo>
                      <a:pt x="230" y="154"/>
                    </a:lnTo>
                    <a:lnTo>
                      <a:pt x="252" y="148"/>
                    </a:lnTo>
                    <a:lnTo>
                      <a:pt x="250" y="146"/>
                    </a:lnTo>
                    <a:lnTo>
                      <a:pt x="230" y="139"/>
                    </a:lnTo>
                    <a:lnTo>
                      <a:pt x="226" y="132"/>
                    </a:lnTo>
                    <a:lnTo>
                      <a:pt x="218" y="128"/>
                    </a:lnTo>
                    <a:lnTo>
                      <a:pt x="219" y="118"/>
                    </a:lnTo>
                    <a:lnTo>
                      <a:pt x="209" y="111"/>
                    </a:lnTo>
                    <a:lnTo>
                      <a:pt x="203" y="110"/>
                    </a:lnTo>
                    <a:lnTo>
                      <a:pt x="195" y="105"/>
                    </a:lnTo>
                    <a:lnTo>
                      <a:pt x="185" y="108"/>
                    </a:lnTo>
                    <a:lnTo>
                      <a:pt x="185" y="110"/>
                    </a:lnTo>
                    <a:lnTo>
                      <a:pt x="200" y="118"/>
                    </a:lnTo>
                    <a:lnTo>
                      <a:pt x="197" y="124"/>
                    </a:lnTo>
                    <a:lnTo>
                      <a:pt x="182" y="125"/>
                    </a:lnTo>
                    <a:lnTo>
                      <a:pt x="168" y="120"/>
                    </a:lnTo>
                    <a:lnTo>
                      <a:pt x="158" y="122"/>
                    </a:lnTo>
                    <a:lnTo>
                      <a:pt x="161" y="124"/>
                    </a:lnTo>
                    <a:lnTo>
                      <a:pt x="158" y="128"/>
                    </a:lnTo>
                    <a:lnTo>
                      <a:pt x="146" y="124"/>
                    </a:lnTo>
                    <a:lnTo>
                      <a:pt x="140" y="119"/>
                    </a:lnTo>
                    <a:lnTo>
                      <a:pt x="132" y="117"/>
                    </a:lnTo>
                    <a:lnTo>
                      <a:pt x="129" y="118"/>
                    </a:lnTo>
                    <a:lnTo>
                      <a:pt x="132" y="122"/>
                    </a:lnTo>
                    <a:lnTo>
                      <a:pt x="140" y="126"/>
                    </a:lnTo>
                    <a:lnTo>
                      <a:pt x="140" y="131"/>
                    </a:lnTo>
                    <a:lnTo>
                      <a:pt x="130" y="128"/>
                    </a:lnTo>
                    <a:lnTo>
                      <a:pt x="121" y="126"/>
                    </a:lnTo>
                    <a:lnTo>
                      <a:pt x="114" y="125"/>
                    </a:lnTo>
                    <a:lnTo>
                      <a:pt x="102" y="121"/>
                    </a:lnTo>
                    <a:lnTo>
                      <a:pt x="91" y="121"/>
                    </a:lnTo>
                    <a:lnTo>
                      <a:pt x="79" y="123"/>
                    </a:lnTo>
                    <a:lnTo>
                      <a:pt x="69" y="120"/>
                    </a:lnTo>
                    <a:lnTo>
                      <a:pt x="67" y="112"/>
                    </a:lnTo>
                    <a:lnTo>
                      <a:pt x="61" y="110"/>
                    </a:lnTo>
                    <a:lnTo>
                      <a:pt x="51" y="117"/>
                    </a:lnTo>
                    <a:lnTo>
                      <a:pt x="41" y="117"/>
                    </a:lnTo>
                    <a:lnTo>
                      <a:pt x="34" y="110"/>
                    </a:lnTo>
                    <a:lnTo>
                      <a:pt x="20" y="103"/>
                    </a:lnTo>
                    <a:lnTo>
                      <a:pt x="13" y="99"/>
                    </a:lnTo>
                    <a:lnTo>
                      <a:pt x="11" y="91"/>
                    </a:lnTo>
                    <a:lnTo>
                      <a:pt x="20" y="90"/>
                    </a:lnTo>
                    <a:lnTo>
                      <a:pt x="31" y="93"/>
                    </a:lnTo>
                    <a:lnTo>
                      <a:pt x="40" y="93"/>
                    </a:lnTo>
                    <a:lnTo>
                      <a:pt x="49" y="95"/>
                    </a:lnTo>
                    <a:lnTo>
                      <a:pt x="47" y="90"/>
                    </a:lnTo>
                    <a:lnTo>
                      <a:pt x="31" y="87"/>
                    </a:lnTo>
                    <a:lnTo>
                      <a:pt x="8" y="83"/>
                    </a:lnTo>
                    <a:lnTo>
                      <a:pt x="1" y="74"/>
                    </a:lnTo>
                    <a:lnTo>
                      <a:pt x="5" y="67"/>
                    </a:lnTo>
                    <a:lnTo>
                      <a:pt x="4" y="60"/>
                    </a:lnTo>
                    <a:lnTo>
                      <a:pt x="8" y="55"/>
                    </a:lnTo>
                    <a:lnTo>
                      <a:pt x="2" y="50"/>
                    </a:lnTo>
                    <a:lnTo>
                      <a:pt x="5" y="45"/>
                    </a:lnTo>
                    <a:lnTo>
                      <a:pt x="14" y="39"/>
                    </a:lnTo>
                    <a:lnTo>
                      <a:pt x="14" y="27"/>
                    </a:lnTo>
                    <a:lnTo>
                      <a:pt x="29" y="13"/>
                    </a:lnTo>
                    <a:lnTo>
                      <a:pt x="34" y="13"/>
                    </a:lnTo>
                    <a:lnTo>
                      <a:pt x="55" y="0"/>
                    </a:lnTo>
                    <a:lnTo>
                      <a:pt x="70" y="0"/>
                    </a:lnTo>
                    <a:moveTo>
                      <a:pt x="70" y="0"/>
                    </a:moveTo>
                    <a:lnTo>
                      <a:pt x="70" y="0"/>
                    </a:lnTo>
                    <a:lnTo>
                      <a:pt x="55" y="0"/>
                    </a:lnTo>
                    <a:lnTo>
                      <a:pt x="55" y="0"/>
                    </a:lnTo>
                    <a:lnTo>
                      <a:pt x="55" y="0"/>
                    </a:lnTo>
                    <a:lnTo>
                      <a:pt x="34" y="12"/>
                    </a:lnTo>
                    <a:lnTo>
                      <a:pt x="29" y="13"/>
                    </a:lnTo>
                    <a:lnTo>
                      <a:pt x="29" y="13"/>
                    </a:lnTo>
                    <a:lnTo>
                      <a:pt x="29" y="13"/>
                    </a:lnTo>
                    <a:lnTo>
                      <a:pt x="14" y="27"/>
                    </a:lnTo>
                    <a:lnTo>
                      <a:pt x="14" y="27"/>
                    </a:lnTo>
                    <a:lnTo>
                      <a:pt x="14" y="27"/>
                    </a:lnTo>
                    <a:lnTo>
                      <a:pt x="14" y="38"/>
                    </a:lnTo>
                    <a:lnTo>
                      <a:pt x="5" y="45"/>
                    </a:lnTo>
                    <a:lnTo>
                      <a:pt x="5" y="45"/>
                    </a:lnTo>
                    <a:lnTo>
                      <a:pt x="5" y="45"/>
                    </a:lnTo>
                    <a:lnTo>
                      <a:pt x="2" y="50"/>
                    </a:lnTo>
                    <a:lnTo>
                      <a:pt x="2" y="50"/>
                    </a:lnTo>
                    <a:lnTo>
                      <a:pt x="2" y="50"/>
                    </a:lnTo>
                    <a:lnTo>
                      <a:pt x="8" y="55"/>
                    </a:lnTo>
                    <a:lnTo>
                      <a:pt x="3" y="60"/>
                    </a:lnTo>
                    <a:lnTo>
                      <a:pt x="3" y="60"/>
                    </a:lnTo>
                    <a:lnTo>
                      <a:pt x="3" y="60"/>
                    </a:lnTo>
                    <a:lnTo>
                      <a:pt x="5" y="67"/>
                    </a:lnTo>
                    <a:lnTo>
                      <a:pt x="0" y="74"/>
                    </a:lnTo>
                    <a:lnTo>
                      <a:pt x="0" y="74"/>
                    </a:lnTo>
                    <a:lnTo>
                      <a:pt x="0" y="74"/>
                    </a:lnTo>
                    <a:lnTo>
                      <a:pt x="8" y="83"/>
                    </a:lnTo>
                    <a:lnTo>
                      <a:pt x="8" y="83"/>
                    </a:lnTo>
                    <a:lnTo>
                      <a:pt x="8" y="83"/>
                    </a:lnTo>
                    <a:lnTo>
                      <a:pt x="31" y="87"/>
                    </a:lnTo>
                    <a:lnTo>
                      <a:pt x="47" y="90"/>
                    </a:lnTo>
                    <a:lnTo>
                      <a:pt x="49" y="95"/>
                    </a:lnTo>
                    <a:lnTo>
                      <a:pt x="40" y="93"/>
                    </a:lnTo>
                    <a:lnTo>
                      <a:pt x="40" y="93"/>
                    </a:lnTo>
                    <a:lnTo>
                      <a:pt x="40" y="93"/>
                    </a:lnTo>
                    <a:lnTo>
                      <a:pt x="31" y="93"/>
                    </a:lnTo>
                    <a:lnTo>
                      <a:pt x="20" y="89"/>
                    </a:lnTo>
                    <a:lnTo>
                      <a:pt x="20" y="89"/>
                    </a:lnTo>
                    <a:lnTo>
                      <a:pt x="20" y="89"/>
                    </a:lnTo>
                    <a:lnTo>
                      <a:pt x="11" y="91"/>
                    </a:lnTo>
                    <a:lnTo>
                      <a:pt x="10" y="91"/>
                    </a:lnTo>
                    <a:lnTo>
                      <a:pt x="11" y="92"/>
                    </a:lnTo>
                    <a:lnTo>
                      <a:pt x="12" y="99"/>
                    </a:lnTo>
                    <a:lnTo>
                      <a:pt x="13" y="100"/>
                    </a:lnTo>
                    <a:lnTo>
                      <a:pt x="13" y="100"/>
                    </a:lnTo>
                    <a:lnTo>
                      <a:pt x="20" y="104"/>
                    </a:lnTo>
                    <a:lnTo>
                      <a:pt x="33" y="111"/>
                    </a:lnTo>
                    <a:lnTo>
                      <a:pt x="41" y="118"/>
                    </a:lnTo>
                    <a:lnTo>
                      <a:pt x="41" y="118"/>
                    </a:lnTo>
                    <a:lnTo>
                      <a:pt x="41" y="118"/>
                    </a:lnTo>
                    <a:lnTo>
                      <a:pt x="51" y="118"/>
                    </a:lnTo>
                    <a:lnTo>
                      <a:pt x="51" y="118"/>
                    </a:lnTo>
                    <a:lnTo>
                      <a:pt x="51" y="118"/>
                    </a:lnTo>
                    <a:lnTo>
                      <a:pt x="61" y="111"/>
                    </a:lnTo>
                    <a:lnTo>
                      <a:pt x="67" y="112"/>
                    </a:lnTo>
                    <a:lnTo>
                      <a:pt x="68" y="120"/>
                    </a:lnTo>
                    <a:lnTo>
                      <a:pt x="68" y="120"/>
                    </a:lnTo>
                    <a:lnTo>
                      <a:pt x="68" y="120"/>
                    </a:lnTo>
                    <a:lnTo>
                      <a:pt x="79" y="123"/>
                    </a:lnTo>
                    <a:lnTo>
                      <a:pt x="79" y="123"/>
                    </a:lnTo>
                    <a:lnTo>
                      <a:pt x="79" y="123"/>
                    </a:lnTo>
                    <a:lnTo>
                      <a:pt x="91" y="121"/>
                    </a:lnTo>
                    <a:lnTo>
                      <a:pt x="102" y="122"/>
                    </a:lnTo>
                    <a:lnTo>
                      <a:pt x="114" y="126"/>
                    </a:lnTo>
                    <a:lnTo>
                      <a:pt x="114" y="126"/>
                    </a:lnTo>
                    <a:lnTo>
                      <a:pt x="114" y="126"/>
                    </a:lnTo>
                    <a:lnTo>
                      <a:pt x="121" y="126"/>
                    </a:lnTo>
                    <a:lnTo>
                      <a:pt x="130" y="128"/>
                    </a:lnTo>
                    <a:lnTo>
                      <a:pt x="140" y="131"/>
                    </a:lnTo>
                    <a:lnTo>
                      <a:pt x="140" y="131"/>
                    </a:lnTo>
                    <a:lnTo>
                      <a:pt x="140" y="131"/>
                    </a:lnTo>
                    <a:lnTo>
                      <a:pt x="140" y="126"/>
                    </a:lnTo>
                    <a:lnTo>
                      <a:pt x="140" y="126"/>
                    </a:lnTo>
                    <a:lnTo>
                      <a:pt x="140" y="126"/>
                    </a:lnTo>
                    <a:lnTo>
                      <a:pt x="133" y="122"/>
                    </a:lnTo>
                    <a:lnTo>
                      <a:pt x="130" y="118"/>
                    </a:lnTo>
                    <a:lnTo>
                      <a:pt x="132" y="117"/>
                    </a:lnTo>
                    <a:lnTo>
                      <a:pt x="140" y="119"/>
                    </a:lnTo>
                    <a:lnTo>
                      <a:pt x="146" y="124"/>
                    </a:lnTo>
                    <a:lnTo>
                      <a:pt x="146" y="124"/>
                    </a:lnTo>
                    <a:lnTo>
                      <a:pt x="146" y="124"/>
                    </a:lnTo>
                    <a:lnTo>
                      <a:pt x="158" y="129"/>
                    </a:lnTo>
                    <a:lnTo>
                      <a:pt x="158" y="129"/>
                    </a:lnTo>
                    <a:lnTo>
                      <a:pt x="158" y="129"/>
                    </a:lnTo>
                    <a:lnTo>
                      <a:pt x="161" y="125"/>
                    </a:lnTo>
                    <a:lnTo>
                      <a:pt x="162" y="124"/>
                    </a:lnTo>
                    <a:lnTo>
                      <a:pt x="161" y="124"/>
                    </a:lnTo>
                    <a:lnTo>
                      <a:pt x="159" y="122"/>
                    </a:lnTo>
                    <a:lnTo>
                      <a:pt x="168" y="120"/>
                    </a:lnTo>
                    <a:lnTo>
                      <a:pt x="182" y="126"/>
                    </a:lnTo>
                    <a:lnTo>
                      <a:pt x="182" y="126"/>
                    </a:lnTo>
                    <a:lnTo>
                      <a:pt x="182" y="126"/>
                    </a:lnTo>
                    <a:lnTo>
                      <a:pt x="197" y="125"/>
                    </a:lnTo>
                    <a:lnTo>
                      <a:pt x="197" y="125"/>
                    </a:lnTo>
                    <a:lnTo>
                      <a:pt x="197" y="125"/>
                    </a:lnTo>
                    <a:lnTo>
                      <a:pt x="201" y="118"/>
                    </a:lnTo>
                    <a:lnTo>
                      <a:pt x="201" y="118"/>
                    </a:lnTo>
                    <a:lnTo>
                      <a:pt x="200" y="118"/>
                    </a:lnTo>
                    <a:lnTo>
                      <a:pt x="185" y="110"/>
                    </a:lnTo>
                    <a:lnTo>
                      <a:pt x="185" y="108"/>
                    </a:lnTo>
                    <a:lnTo>
                      <a:pt x="195" y="105"/>
                    </a:lnTo>
                    <a:lnTo>
                      <a:pt x="203" y="111"/>
                    </a:lnTo>
                    <a:lnTo>
                      <a:pt x="203" y="111"/>
                    </a:lnTo>
                    <a:lnTo>
                      <a:pt x="203" y="111"/>
                    </a:lnTo>
                    <a:lnTo>
                      <a:pt x="209" y="111"/>
                    </a:lnTo>
                    <a:lnTo>
                      <a:pt x="219" y="118"/>
                    </a:lnTo>
                    <a:lnTo>
                      <a:pt x="218" y="128"/>
                    </a:lnTo>
                    <a:lnTo>
                      <a:pt x="218" y="128"/>
                    </a:lnTo>
                    <a:lnTo>
                      <a:pt x="218" y="128"/>
                    </a:lnTo>
                    <a:lnTo>
                      <a:pt x="225" y="132"/>
                    </a:lnTo>
                    <a:lnTo>
                      <a:pt x="230" y="139"/>
                    </a:lnTo>
                    <a:lnTo>
                      <a:pt x="230" y="139"/>
                    </a:lnTo>
                    <a:lnTo>
                      <a:pt x="230" y="139"/>
                    </a:lnTo>
                    <a:lnTo>
                      <a:pt x="250" y="146"/>
                    </a:lnTo>
                    <a:lnTo>
                      <a:pt x="251" y="148"/>
                    </a:lnTo>
                    <a:lnTo>
                      <a:pt x="230" y="154"/>
                    </a:lnTo>
                    <a:lnTo>
                      <a:pt x="230" y="154"/>
                    </a:lnTo>
                    <a:lnTo>
                      <a:pt x="230" y="154"/>
                    </a:lnTo>
                    <a:lnTo>
                      <a:pt x="231" y="161"/>
                    </a:lnTo>
                    <a:lnTo>
                      <a:pt x="231" y="161"/>
                    </a:lnTo>
                    <a:lnTo>
                      <a:pt x="232" y="161"/>
                    </a:lnTo>
                    <a:lnTo>
                      <a:pt x="241" y="161"/>
                    </a:lnTo>
                    <a:lnTo>
                      <a:pt x="241" y="161"/>
                    </a:lnTo>
                    <a:lnTo>
                      <a:pt x="241" y="161"/>
                    </a:lnTo>
                    <a:lnTo>
                      <a:pt x="248" y="159"/>
                    </a:lnTo>
                    <a:lnTo>
                      <a:pt x="261" y="153"/>
                    </a:lnTo>
                    <a:lnTo>
                      <a:pt x="267" y="153"/>
                    </a:lnTo>
                    <a:lnTo>
                      <a:pt x="263" y="157"/>
                    </a:lnTo>
                    <a:lnTo>
                      <a:pt x="263" y="158"/>
                    </a:lnTo>
                    <a:lnTo>
                      <a:pt x="263" y="158"/>
                    </a:lnTo>
                    <a:lnTo>
                      <a:pt x="271" y="166"/>
                    </a:lnTo>
                    <a:lnTo>
                      <a:pt x="271" y="166"/>
                    </a:lnTo>
                    <a:lnTo>
                      <a:pt x="271" y="166"/>
                    </a:lnTo>
                    <a:lnTo>
                      <a:pt x="281" y="165"/>
                    </a:lnTo>
                    <a:lnTo>
                      <a:pt x="286" y="173"/>
                    </a:lnTo>
                    <a:lnTo>
                      <a:pt x="286" y="173"/>
                    </a:lnTo>
                    <a:lnTo>
                      <a:pt x="286" y="173"/>
                    </a:lnTo>
                    <a:lnTo>
                      <a:pt x="298" y="179"/>
                    </a:lnTo>
                    <a:lnTo>
                      <a:pt x="300" y="184"/>
                    </a:lnTo>
                    <a:lnTo>
                      <a:pt x="301" y="190"/>
                    </a:lnTo>
                    <a:lnTo>
                      <a:pt x="301" y="190"/>
                    </a:lnTo>
                    <a:lnTo>
                      <a:pt x="301" y="190"/>
                    </a:lnTo>
                    <a:lnTo>
                      <a:pt x="307" y="193"/>
                    </a:lnTo>
                    <a:lnTo>
                      <a:pt x="307" y="207"/>
                    </a:lnTo>
                    <a:lnTo>
                      <a:pt x="298" y="207"/>
                    </a:lnTo>
                    <a:lnTo>
                      <a:pt x="298" y="207"/>
                    </a:lnTo>
                    <a:lnTo>
                      <a:pt x="298" y="208"/>
                    </a:lnTo>
                    <a:lnTo>
                      <a:pt x="292" y="216"/>
                    </a:lnTo>
                    <a:lnTo>
                      <a:pt x="268" y="235"/>
                    </a:lnTo>
                    <a:lnTo>
                      <a:pt x="268" y="235"/>
                    </a:lnTo>
                    <a:lnTo>
                      <a:pt x="268" y="235"/>
                    </a:lnTo>
                    <a:lnTo>
                      <a:pt x="270" y="247"/>
                    </a:lnTo>
                    <a:lnTo>
                      <a:pt x="270" y="247"/>
                    </a:lnTo>
                    <a:lnTo>
                      <a:pt x="271" y="247"/>
                    </a:lnTo>
                    <a:lnTo>
                      <a:pt x="283" y="256"/>
                    </a:lnTo>
                    <a:lnTo>
                      <a:pt x="283" y="266"/>
                    </a:lnTo>
                    <a:lnTo>
                      <a:pt x="274" y="263"/>
                    </a:lnTo>
                    <a:lnTo>
                      <a:pt x="274" y="263"/>
                    </a:lnTo>
                    <a:lnTo>
                      <a:pt x="274" y="263"/>
                    </a:lnTo>
                    <a:lnTo>
                      <a:pt x="259" y="271"/>
                    </a:lnTo>
                    <a:lnTo>
                      <a:pt x="238" y="272"/>
                    </a:lnTo>
                    <a:lnTo>
                      <a:pt x="230" y="269"/>
                    </a:lnTo>
                    <a:lnTo>
                      <a:pt x="223" y="264"/>
                    </a:lnTo>
                    <a:lnTo>
                      <a:pt x="223" y="264"/>
                    </a:lnTo>
                    <a:lnTo>
                      <a:pt x="222" y="264"/>
                    </a:lnTo>
                    <a:lnTo>
                      <a:pt x="216" y="270"/>
                    </a:lnTo>
                    <a:lnTo>
                      <a:pt x="216" y="270"/>
                    </a:lnTo>
                    <a:lnTo>
                      <a:pt x="216" y="270"/>
                    </a:lnTo>
                    <a:lnTo>
                      <a:pt x="216" y="277"/>
                    </a:lnTo>
                    <a:lnTo>
                      <a:pt x="205" y="285"/>
                    </a:lnTo>
                    <a:lnTo>
                      <a:pt x="204" y="286"/>
                    </a:lnTo>
                    <a:lnTo>
                      <a:pt x="204" y="286"/>
                    </a:lnTo>
                    <a:lnTo>
                      <a:pt x="204" y="300"/>
                    </a:lnTo>
                    <a:lnTo>
                      <a:pt x="204" y="300"/>
                    </a:lnTo>
                    <a:lnTo>
                      <a:pt x="204" y="300"/>
                    </a:lnTo>
                    <a:lnTo>
                      <a:pt x="219" y="310"/>
                    </a:lnTo>
                    <a:lnTo>
                      <a:pt x="219" y="311"/>
                    </a:lnTo>
                    <a:lnTo>
                      <a:pt x="219" y="311"/>
                    </a:lnTo>
                    <a:lnTo>
                      <a:pt x="236" y="312"/>
                    </a:lnTo>
                    <a:lnTo>
                      <a:pt x="237" y="312"/>
                    </a:lnTo>
                    <a:lnTo>
                      <a:pt x="237" y="312"/>
                    </a:lnTo>
                    <a:lnTo>
                      <a:pt x="247" y="298"/>
                    </a:lnTo>
                    <a:lnTo>
                      <a:pt x="253" y="296"/>
                    </a:lnTo>
                    <a:lnTo>
                      <a:pt x="265" y="309"/>
                    </a:lnTo>
                    <a:lnTo>
                      <a:pt x="265" y="309"/>
                    </a:lnTo>
                    <a:lnTo>
                      <a:pt x="266" y="309"/>
                    </a:lnTo>
                    <a:lnTo>
                      <a:pt x="270" y="305"/>
                    </a:lnTo>
                    <a:lnTo>
                      <a:pt x="270" y="304"/>
                    </a:lnTo>
                    <a:lnTo>
                      <a:pt x="270" y="304"/>
                    </a:lnTo>
                    <a:lnTo>
                      <a:pt x="269" y="296"/>
                    </a:lnTo>
                    <a:lnTo>
                      <a:pt x="275" y="298"/>
                    </a:lnTo>
                    <a:lnTo>
                      <a:pt x="278" y="302"/>
                    </a:lnTo>
                    <a:lnTo>
                      <a:pt x="278" y="302"/>
                    </a:lnTo>
                    <a:lnTo>
                      <a:pt x="278" y="302"/>
                    </a:lnTo>
                    <a:lnTo>
                      <a:pt x="292" y="302"/>
                    </a:lnTo>
                    <a:lnTo>
                      <a:pt x="293" y="317"/>
                    </a:lnTo>
                    <a:lnTo>
                      <a:pt x="293" y="317"/>
                    </a:lnTo>
                    <a:lnTo>
                      <a:pt x="294" y="317"/>
                    </a:lnTo>
                    <a:lnTo>
                      <a:pt x="308" y="330"/>
                    </a:lnTo>
                    <a:lnTo>
                      <a:pt x="308" y="330"/>
                    </a:lnTo>
                    <a:lnTo>
                      <a:pt x="308" y="330"/>
                    </a:lnTo>
                    <a:lnTo>
                      <a:pt x="319" y="331"/>
                    </a:lnTo>
                    <a:lnTo>
                      <a:pt x="322" y="338"/>
                    </a:lnTo>
                    <a:lnTo>
                      <a:pt x="315" y="339"/>
                    </a:lnTo>
                    <a:lnTo>
                      <a:pt x="314" y="339"/>
                    </a:lnTo>
                    <a:lnTo>
                      <a:pt x="314" y="340"/>
                    </a:lnTo>
                    <a:lnTo>
                      <a:pt x="316" y="350"/>
                    </a:lnTo>
                    <a:lnTo>
                      <a:pt x="316" y="350"/>
                    </a:lnTo>
                    <a:lnTo>
                      <a:pt x="316" y="350"/>
                    </a:lnTo>
                    <a:lnTo>
                      <a:pt x="324" y="353"/>
                    </a:lnTo>
                    <a:lnTo>
                      <a:pt x="340" y="367"/>
                    </a:lnTo>
                    <a:lnTo>
                      <a:pt x="341" y="367"/>
                    </a:lnTo>
                    <a:lnTo>
                      <a:pt x="341" y="367"/>
                    </a:lnTo>
                    <a:lnTo>
                      <a:pt x="350" y="364"/>
                    </a:lnTo>
                    <a:lnTo>
                      <a:pt x="357" y="367"/>
                    </a:lnTo>
                    <a:lnTo>
                      <a:pt x="355" y="379"/>
                    </a:lnTo>
                    <a:lnTo>
                      <a:pt x="355" y="379"/>
                    </a:lnTo>
                    <a:lnTo>
                      <a:pt x="355" y="379"/>
                    </a:lnTo>
                    <a:lnTo>
                      <a:pt x="371" y="389"/>
                    </a:lnTo>
                    <a:lnTo>
                      <a:pt x="371" y="389"/>
                    </a:lnTo>
                    <a:lnTo>
                      <a:pt x="371" y="389"/>
                    </a:lnTo>
                    <a:lnTo>
                      <a:pt x="381" y="389"/>
                    </a:lnTo>
                    <a:lnTo>
                      <a:pt x="408" y="398"/>
                    </a:lnTo>
                    <a:lnTo>
                      <a:pt x="409" y="398"/>
                    </a:lnTo>
                    <a:lnTo>
                      <a:pt x="409" y="398"/>
                    </a:lnTo>
                    <a:lnTo>
                      <a:pt x="419" y="395"/>
                    </a:lnTo>
                    <a:lnTo>
                      <a:pt x="419" y="395"/>
                    </a:lnTo>
                    <a:lnTo>
                      <a:pt x="419" y="394"/>
                    </a:lnTo>
                    <a:lnTo>
                      <a:pt x="412" y="382"/>
                    </a:lnTo>
                    <a:lnTo>
                      <a:pt x="412" y="381"/>
                    </a:lnTo>
                    <a:lnTo>
                      <a:pt x="412" y="381"/>
                    </a:lnTo>
                    <a:lnTo>
                      <a:pt x="394" y="369"/>
                    </a:lnTo>
                    <a:lnTo>
                      <a:pt x="383" y="356"/>
                    </a:lnTo>
                    <a:lnTo>
                      <a:pt x="365" y="334"/>
                    </a:lnTo>
                    <a:lnTo>
                      <a:pt x="367" y="326"/>
                    </a:lnTo>
                    <a:lnTo>
                      <a:pt x="372" y="325"/>
                    </a:lnTo>
                    <a:lnTo>
                      <a:pt x="382" y="337"/>
                    </a:lnTo>
                    <a:lnTo>
                      <a:pt x="382" y="337"/>
                    </a:lnTo>
                    <a:lnTo>
                      <a:pt x="382" y="337"/>
                    </a:lnTo>
                    <a:lnTo>
                      <a:pt x="389" y="336"/>
                    </a:lnTo>
                    <a:lnTo>
                      <a:pt x="396" y="345"/>
                    </a:lnTo>
                    <a:lnTo>
                      <a:pt x="396" y="346"/>
                    </a:lnTo>
                    <a:lnTo>
                      <a:pt x="396" y="346"/>
                    </a:lnTo>
                    <a:lnTo>
                      <a:pt x="406" y="343"/>
                    </a:lnTo>
                    <a:lnTo>
                      <a:pt x="419" y="357"/>
                    </a:lnTo>
                    <a:lnTo>
                      <a:pt x="429" y="374"/>
                    </a:lnTo>
                    <a:lnTo>
                      <a:pt x="430" y="374"/>
                    </a:lnTo>
                    <a:lnTo>
                      <a:pt x="430" y="374"/>
                    </a:lnTo>
                    <a:lnTo>
                      <a:pt x="437" y="372"/>
                    </a:lnTo>
                    <a:lnTo>
                      <a:pt x="438" y="372"/>
                    </a:lnTo>
                    <a:lnTo>
                      <a:pt x="438" y="372"/>
                    </a:lnTo>
                    <a:lnTo>
                      <a:pt x="438" y="361"/>
                    </a:lnTo>
                    <a:lnTo>
                      <a:pt x="442" y="353"/>
                    </a:lnTo>
                    <a:lnTo>
                      <a:pt x="443" y="353"/>
                    </a:lnTo>
                    <a:lnTo>
                      <a:pt x="442" y="353"/>
                    </a:lnTo>
                    <a:lnTo>
                      <a:pt x="434" y="346"/>
                    </a:lnTo>
                    <a:lnTo>
                      <a:pt x="436" y="342"/>
                    </a:lnTo>
                    <a:lnTo>
                      <a:pt x="448" y="343"/>
                    </a:lnTo>
                    <a:lnTo>
                      <a:pt x="448" y="343"/>
                    </a:lnTo>
                    <a:lnTo>
                      <a:pt x="448" y="342"/>
                    </a:lnTo>
                    <a:lnTo>
                      <a:pt x="448" y="333"/>
                    </a:lnTo>
                    <a:lnTo>
                      <a:pt x="448" y="332"/>
                    </a:lnTo>
                    <a:lnTo>
                      <a:pt x="448" y="332"/>
                    </a:lnTo>
                    <a:lnTo>
                      <a:pt x="439" y="322"/>
                    </a:lnTo>
                    <a:lnTo>
                      <a:pt x="439" y="316"/>
                    </a:lnTo>
                    <a:lnTo>
                      <a:pt x="439" y="316"/>
                    </a:lnTo>
                    <a:lnTo>
                      <a:pt x="439" y="316"/>
                    </a:lnTo>
                    <a:lnTo>
                      <a:pt x="433" y="313"/>
                    </a:lnTo>
                    <a:lnTo>
                      <a:pt x="433" y="307"/>
                    </a:lnTo>
                    <a:lnTo>
                      <a:pt x="433" y="307"/>
                    </a:lnTo>
                    <a:lnTo>
                      <a:pt x="433" y="307"/>
                    </a:lnTo>
                    <a:lnTo>
                      <a:pt x="420" y="290"/>
                    </a:lnTo>
                    <a:lnTo>
                      <a:pt x="420" y="290"/>
                    </a:lnTo>
                    <a:lnTo>
                      <a:pt x="419" y="290"/>
                    </a:lnTo>
                    <a:lnTo>
                      <a:pt x="411" y="287"/>
                    </a:lnTo>
                    <a:lnTo>
                      <a:pt x="399" y="272"/>
                    </a:lnTo>
                    <a:lnTo>
                      <a:pt x="395" y="265"/>
                    </a:lnTo>
                    <a:lnTo>
                      <a:pt x="395" y="265"/>
                    </a:lnTo>
                    <a:lnTo>
                      <a:pt x="395" y="265"/>
                    </a:lnTo>
                    <a:lnTo>
                      <a:pt x="388" y="260"/>
                    </a:lnTo>
                    <a:lnTo>
                      <a:pt x="375" y="246"/>
                    </a:lnTo>
                    <a:lnTo>
                      <a:pt x="379" y="239"/>
                    </a:lnTo>
                    <a:lnTo>
                      <a:pt x="389" y="248"/>
                    </a:lnTo>
                    <a:lnTo>
                      <a:pt x="389" y="248"/>
                    </a:lnTo>
                    <a:lnTo>
                      <a:pt x="389" y="248"/>
                    </a:lnTo>
                    <a:lnTo>
                      <a:pt x="397" y="243"/>
                    </a:lnTo>
                    <a:lnTo>
                      <a:pt x="397" y="243"/>
                    </a:lnTo>
                    <a:lnTo>
                      <a:pt x="397" y="242"/>
                    </a:lnTo>
                    <a:lnTo>
                      <a:pt x="394" y="236"/>
                    </a:lnTo>
                    <a:lnTo>
                      <a:pt x="388" y="224"/>
                    </a:lnTo>
                    <a:lnTo>
                      <a:pt x="402" y="217"/>
                    </a:lnTo>
                    <a:lnTo>
                      <a:pt x="414" y="230"/>
                    </a:lnTo>
                    <a:lnTo>
                      <a:pt x="419" y="237"/>
                    </a:lnTo>
                    <a:lnTo>
                      <a:pt x="419" y="237"/>
                    </a:lnTo>
                    <a:lnTo>
                      <a:pt x="419" y="237"/>
                    </a:lnTo>
                    <a:lnTo>
                      <a:pt x="433" y="237"/>
                    </a:lnTo>
                    <a:lnTo>
                      <a:pt x="434" y="242"/>
                    </a:lnTo>
                    <a:lnTo>
                      <a:pt x="426" y="255"/>
                    </a:lnTo>
                    <a:lnTo>
                      <a:pt x="426" y="255"/>
                    </a:lnTo>
                    <a:lnTo>
                      <a:pt x="427" y="255"/>
                    </a:lnTo>
                    <a:lnTo>
                      <a:pt x="440" y="271"/>
                    </a:lnTo>
                    <a:lnTo>
                      <a:pt x="440" y="271"/>
                    </a:lnTo>
                    <a:lnTo>
                      <a:pt x="440" y="271"/>
                    </a:lnTo>
                    <a:lnTo>
                      <a:pt x="446" y="275"/>
                    </a:lnTo>
                    <a:lnTo>
                      <a:pt x="446" y="275"/>
                    </a:lnTo>
                    <a:lnTo>
                      <a:pt x="446" y="275"/>
                    </a:lnTo>
                    <a:lnTo>
                      <a:pt x="454" y="278"/>
                    </a:lnTo>
                    <a:lnTo>
                      <a:pt x="462" y="287"/>
                    </a:lnTo>
                    <a:lnTo>
                      <a:pt x="463" y="287"/>
                    </a:lnTo>
                    <a:lnTo>
                      <a:pt x="463" y="287"/>
                    </a:lnTo>
                    <a:lnTo>
                      <a:pt x="468" y="276"/>
                    </a:lnTo>
                    <a:lnTo>
                      <a:pt x="468" y="276"/>
                    </a:lnTo>
                    <a:lnTo>
                      <a:pt x="468" y="276"/>
                    </a:lnTo>
                    <a:lnTo>
                      <a:pt x="463" y="262"/>
                    </a:lnTo>
                    <a:lnTo>
                      <a:pt x="463" y="253"/>
                    </a:lnTo>
                    <a:lnTo>
                      <a:pt x="470" y="261"/>
                    </a:lnTo>
                    <a:lnTo>
                      <a:pt x="471" y="261"/>
                    </a:lnTo>
                    <a:lnTo>
                      <a:pt x="471" y="261"/>
                    </a:lnTo>
                    <a:lnTo>
                      <a:pt x="485" y="253"/>
                    </a:lnTo>
                    <a:lnTo>
                      <a:pt x="485" y="252"/>
                    </a:lnTo>
                    <a:lnTo>
                      <a:pt x="485" y="252"/>
                    </a:lnTo>
                    <a:lnTo>
                      <a:pt x="482" y="229"/>
                    </a:lnTo>
                    <a:lnTo>
                      <a:pt x="496" y="228"/>
                    </a:lnTo>
                    <a:lnTo>
                      <a:pt x="497" y="228"/>
                    </a:lnTo>
                    <a:lnTo>
                      <a:pt x="497" y="228"/>
                    </a:lnTo>
                    <a:lnTo>
                      <a:pt x="500" y="212"/>
                    </a:lnTo>
                    <a:lnTo>
                      <a:pt x="500" y="211"/>
                    </a:lnTo>
                    <a:lnTo>
                      <a:pt x="499" y="211"/>
                    </a:lnTo>
                    <a:lnTo>
                      <a:pt x="492" y="209"/>
                    </a:lnTo>
                    <a:lnTo>
                      <a:pt x="492" y="205"/>
                    </a:lnTo>
                    <a:lnTo>
                      <a:pt x="493" y="205"/>
                    </a:lnTo>
                    <a:lnTo>
                      <a:pt x="492" y="205"/>
                    </a:lnTo>
                    <a:lnTo>
                      <a:pt x="484" y="201"/>
                    </a:lnTo>
                    <a:lnTo>
                      <a:pt x="484" y="201"/>
                    </a:lnTo>
                    <a:lnTo>
                      <a:pt x="484" y="201"/>
                    </a:lnTo>
                    <a:lnTo>
                      <a:pt x="466" y="210"/>
                    </a:lnTo>
                    <a:lnTo>
                      <a:pt x="465" y="206"/>
                    </a:lnTo>
                    <a:lnTo>
                      <a:pt x="470" y="204"/>
                    </a:lnTo>
                    <a:lnTo>
                      <a:pt x="470" y="203"/>
                    </a:lnTo>
                    <a:lnTo>
                      <a:pt x="470" y="203"/>
                    </a:lnTo>
                    <a:lnTo>
                      <a:pt x="465" y="198"/>
                    </a:lnTo>
                    <a:lnTo>
                      <a:pt x="465" y="198"/>
                    </a:lnTo>
                    <a:lnTo>
                      <a:pt x="465" y="198"/>
                    </a:lnTo>
                    <a:lnTo>
                      <a:pt x="447" y="200"/>
                    </a:lnTo>
                    <a:lnTo>
                      <a:pt x="449" y="191"/>
                    </a:lnTo>
                    <a:lnTo>
                      <a:pt x="449" y="191"/>
                    </a:lnTo>
                    <a:lnTo>
                      <a:pt x="448" y="191"/>
                    </a:lnTo>
                    <a:lnTo>
                      <a:pt x="441" y="187"/>
                    </a:lnTo>
                    <a:lnTo>
                      <a:pt x="441" y="187"/>
                    </a:lnTo>
                    <a:lnTo>
                      <a:pt x="441" y="187"/>
                    </a:lnTo>
                    <a:lnTo>
                      <a:pt x="433" y="185"/>
                    </a:lnTo>
                    <a:lnTo>
                      <a:pt x="433" y="180"/>
                    </a:lnTo>
                    <a:lnTo>
                      <a:pt x="433" y="180"/>
                    </a:lnTo>
                    <a:lnTo>
                      <a:pt x="433" y="180"/>
                    </a:lnTo>
                    <a:lnTo>
                      <a:pt x="419" y="181"/>
                    </a:lnTo>
                    <a:lnTo>
                      <a:pt x="419" y="181"/>
                    </a:lnTo>
                    <a:lnTo>
                      <a:pt x="419" y="181"/>
                    </a:lnTo>
                    <a:lnTo>
                      <a:pt x="410" y="184"/>
                    </a:lnTo>
                    <a:lnTo>
                      <a:pt x="400" y="172"/>
                    </a:lnTo>
                    <a:lnTo>
                      <a:pt x="400" y="172"/>
                    </a:lnTo>
                    <a:lnTo>
                      <a:pt x="400" y="172"/>
                    </a:lnTo>
                    <a:lnTo>
                      <a:pt x="383" y="163"/>
                    </a:lnTo>
                    <a:lnTo>
                      <a:pt x="383" y="163"/>
                    </a:lnTo>
                    <a:lnTo>
                      <a:pt x="383" y="163"/>
                    </a:lnTo>
                    <a:lnTo>
                      <a:pt x="361" y="159"/>
                    </a:lnTo>
                    <a:lnTo>
                      <a:pt x="363" y="155"/>
                    </a:lnTo>
                    <a:lnTo>
                      <a:pt x="384" y="159"/>
                    </a:lnTo>
                    <a:lnTo>
                      <a:pt x="385" y="159"/>
                    </a:lnTo>
                    <a:lnTo>
                      <a:pt x="385" y="158"/>
                    </a:lnTo>
                    <a:lnTo>
                      <a:pt x="386" y="153"/>
                    </a:lnTo>
                    <a:lnTo>
                      <a:pt x="386" y="153"/>
                    </a:lnTo>
                    <a:lnTo>
                      <a:pt x="386" y="152"/>
                    </a:lnTo>
                    <a:lnTo>
                      <a:pt x="380" y="149"/>
                    </a:lnTo>
                    <a:lnTo>
                      <a:pt x="406" y="148"/>
                    </a:lnTo>
                    <a:lnTo>
                      <a:pt x="407" y="148"/>
                    </a:lnTo>
                    <a:lnTo>
                      <a:pt x="406" y="147"/>
                    </a:lnTo>
                    <a:lnTo>
                      <a:pt x="403" y="142"/>
                    </a:lnTo>
                    <a:lnTo>
                      <a:pt x="403" y="142"/>
                    </a:lnTo>
                    <a:lnTo>
                      <a:pt x="403" y="142"/>
                    </a:lnTo>
                    <a:lnTo>
                      <a:pt x="381" y="137"/>
                    </a:lnTo>
                    <a:lnTo>
                      <a:pt x="387" y="134"/>
                    </a:lnTo>
                    <a:lnTo>
                      <a:pt x="395" y="134"/>
                    </a:lnTo>
                    <a:lnTo>
                      <a:pt x="395" y="134"/>
                    </a:lnTo>
                    <a:lnTo>
                      <a:pt x="395" y="134"/>
                    </a:lnTo>
                    <a:lnTo>
                      <a:pt x="399" y="129"/>
                    </a:lnTo>
                    <a:lnTo>
                      <a:pt x="399" y="128"/>
                    </a:lnTo>
                    <a:lnTo>
                      <a:pt x="398" y="128"/>
                    </a:lnTo>
                    <a:lnTo>
                      <a:pt x="382" y="117"/>
                    </a:lnTo>
                    <a:lnTo>
                      <a:pt x="382" y="117"/>
                    </a:lnTo>
                    <a:lnTo>
                      <a:pt x="382" y="117"/>
                    </a:lnTo>
                    <a:lnTo>
                      <a:pt x="374" y="124"/>
                    </a:lnTo>
                    <a:lnTo>
                      <a:pt x="364" y="127"/>
                    </a:lnTo>
                    <a:lnTo>
                      <a:pt x="364" y="124"/>
                    </a:lnTo>
                    <a:lnTo>
                      <a:pt x="364" y="123"/>
                    </a:lnTo>
                    <a:lnTo>
                      <a:pt x="363" y="123"/>
                    </a:lnTo>
                    <a:lnTo>
                      <a:pt x="351" y="121"/>
                    </a:lnTo>
                    <a:lnTo>
                      <a:pt x="363" y="118"/>
                    </a:lnTo>
                    <a:lnTo>
                      <a:pt x="363" y="118"/>
                    </a:lnTo>
                    <a:lnTo>
                      <a:pt x="364" y="118"/>
                    </a:lnTo>
                    <a:lnTo>
                      <a:pt x="374" y="109"/>
                    </a:lnTo>
                    <a:lnTo>
                      <a:pt x="375" y="109"/>
                    </a:lnTo>
                    <a:lnTo>
                      <a:pt x="374" y="108"/>
                    </a:lnTo>
                    <a:lnTo>
                      <a:pt x="356" y="101"/>
                    </a:lnTo>
                    <a:lnTo>
                      <a:pt x="356" y="101"/>
                    </a:lnTo>
                    <a:lnTo>
                      <a:pt x="356" y="101"/>
                    </a:lnTo>
                    <a:lnTo>
                      <a:pt x="342" y="102"/>
                    </a:lnTo>
                    <a:lnTo>
                      <a:pt x="342" y="102"/>
                    </a:lnTo>
                    <a:lnTo>
                      <a:pt x="342" y="102"/>
                    </a:lnTo>
                    <a:lnTo>
                      <a:pt x="331" y="112"/>
                    </a:lnTo>
                    <a:lnTo>
                      <a:pt x="325" y="111"/>
                    </a:lnTo>
                    <a:lnTo>
                      <a:pt x="327" y="107"/>
                    </a:lnTo>
                    <a:lnTo>
                      <a:pt x="333" y="102"/>
                    </a:lnTo>
                    <a:lnTo>
                      <a:pt x="334" y="102"/>
                    </a:lnTo>
                    <a:lnTo>
                      <a:pt x="333" y="101"/>
                    </a:lnTo>
                    <a:lnTo>
                      <a:pt x="331" y="98"/>
                    </a:lnTo>
                    <a:lnTo>
                      <a:pt x="330" y="98"/>
                    </a:lnTo>
                    <a:lnTo>
                      <a:pt x="330" y="98"/>
                    </a:lnTo>
                    <a:lnTo>
                      <a:pt x="317" y="103"/>
                    </a:lnTo>
                    <a:lnTo>
                      <a:pt x="313" y="99"/>
                    </a:lnTo>
                    <a:lnTo>
                      <a:pt x="332" y="94"/>
                    </a:lnTo>
                    <a:lnTo>
                      <a:pt x="332" y="93"/>
                    </a:lnTo>
                    <a:lnTo>
                      <a:pt x="332" y="93"/>
                    </a:lnTo>
                    <a:lnTo>
                      <a:pt x="329" y="80"/>
                    </a:lnTo>
                    <a:lnTo>
                      <a:pt x="329" y="79"/>
                    </a:lnTo>
                    <a:lnTo>
                      <a:pt x="329" y="79"/>
                    </a:lnTo>
                    <a:lnTo>
                      <a:pt x="318" y="73"/>
                    </a:lnTo>
                    <a:lnTo>
                      <a:pt x="318" y="73"/>
                    </a:lnTo>
                    <a:lnTo>
                      <a:pt x="318" y="73"/>
                    </a:lnTo>
                    <a:lnTo>
                      <a:pt x="303" y="73"/>
                    </a:lnTo>
                    <a:lnTo>
                      <a:pt x="303" y="73"/>
                    </a:lnTo>
                    <a:lnTo>
                      <a:pt x="302" y="73"/>
                    </a:lnTo>
                    <a:lnTo>
                      <a:pt x="301" y="81"/>
                    </a:lnTo>
                    <a:lnTo>
                      <a:pt x="294" y="85"/>
                    </a:lnTo>
                    <a:lnTo>
                      <a:pt x="289" y="82"/>
                    </a:lnTo>
                    <a:lnTo>
                      <a:pt x="289" y="81"/>
                    </a:lnTo>
                    <a:lnTo>
                      <a:pt x="289" y="82"/>
                    </a:lnTo>
                    <a:lnTo>
                      <a:pt x="286" y="85"/>
                    </a:lnTo>
                    <a:lnTo>
                      <a:pt x="281" y="80"/>
                    </a:lnTo>
                    <a:lnTo>
                      <a:pt x="286" y="74"/>
                    </a:lnTo>
                    <a:lnTo>
                      <a:pt x="286" y="74"/>
                    </a:lnTo>
                    <a:lnTo>
                      <a:pt x="286" y="74"/>
                    </a:lnTo>
                    <a:lnTo>
                      <a:pt x="278" y="72"/>
                    </a:lnTo>
                    <a:lnTo>
                      <a:pt x="278" y="72"/>
                    </a:lnTo>
                    <a:lnTo>
                      <a:pt x="278" y="72"/>
                    </a:lnTo>
                    <a:lnTo>
                      <a:pt x="271" y="80"/>
                    </a:lnTo>
                    <a:lnTo>
                      <a:pt x="264" y="79"/>
                    </a:lnTo>
                    <a:lnTo>
                      <a:pt x="266" y="72"/>
                    </a:lnTo>
                    <a:lnTo>
                      <a:pt x="278" y="62"/>
                    </a:lnTo>
                    <a:lnTo>
                      <a:pt x="278" y="61"/>
                    </a:lnTo>
                    <a:lnTo>
                      <a:pt x="278" y="61"/>
                    </a:lnTo>
                    <a:lnTo>
                      <a:pt x="271" y="59"/>
                    </a:lnTo>
                    <a:lnTo>
                      <a:pt x="271" y="59"/>
                    </a:lnTo>
                    <a:lnTo>
                      <a:pt x="271" y="59"/>
                    </a:lnTo>
                    <a:lnTo>
                      <a:pt x="262" y="65"/>
                    </a:lnTo>
                    <a:lnTo>
                      <a:pt x="256" y="59"/>
                    </a:lnTo>
                    <a:lnTo>
                      <a:pt x="264" y="49"/>
                    </a:lnTo>
                    <a:lnTo>
                      <a:pt x="264" y="49"/>
                    </a:lnTo>
                    <a:lnTo>
                      <a:pt x="264" y="49"/>
                    </a:lnTo>
                    <a:lnTo>
                      <a:pt x="247" y="42"/>
                    </a:lnTo>
                    <a:lnTo>
                      <a:pt x="247" y="42"/>
                    </a:lnTo>
                    <a:lnTo>
                      <a:pt x="247" y="42"/>
                    </a:lnTo>
                    <a:lnTo>
                      <a:pt x="238" y="43"/>
                    </a:lnTo>
                    <a:lnTo>
                      <a:pt x="230" y="41"/>
                    </a:lnTo>
                    <a:lnTo>
                      <a:pt x="230" y="41"/>
                    </a:lnTo>
                    <a:lnTo>
                      <a:pt x="230" y="41"/>
                    </a:lnTo>
                    <a:lnTo>
                      <a:pt x="209" y="41"/>
                    </a:lnTo>
                    <a:lnTo>
                      <a:pt x="209" y="41"/>
                    </a:lnTo>
                    <a:lnTo>
                      <a:pt x="209" y="42"/>
                    </a:lnTo>
                    <a:lnTo>
                      <a:pt x="201" y="47"/>
                    </a:lnTo>
                    <a:lnTo>
                      <a:pt x="200" y="48"/>
                    </a:lnTo>
                    <a:lnTo>
                      <a:pt x="201" y="48"/>
                    </a:lnTo>
                    <a:lnTo>
                      <a:pt x="215" y="51"/>
                    </a:lnTo>
                    <a:lnTo>
                      <a:pt x="213" y="54"/>
                    </a:lnTo>
                    <a:lnTo>
                      <a:pt x="208" y="55"/>
                    </a:lnTo>
                    <a:lnTo>
                      <a:pt x="207" y="55"/>
                    </a:lnTo>
                    <a:lnTo>
                      <a:pt x="207" y="55"/>
                    </a:lnTo>
                    <a:lnTo>
                      <a:pt x="204" y="65"/>
                    </a:lnTo>
                    <a:lnTo>
                      <a:pt x="197" y="65"/>
                    </a:lnTo>
                    <a:lnTo>
                      <a:pt x="190" y="57"/>
                    </a:lnTo>
                    <a:lnTo>
                      <a:pt x="190" y="51"/>
                    </a:lnTo>
                    <a:lnTo>
                      <a:pt x="190" y="51"/>
                    </a:lnTo>
                    <a:lnTo>
                      <a:pt x="189" y="51"/>
                    </a:lnTo>
                    <a:lnTo>
                      <a:pt x="177" y="51"/>
                    </a:lnTo>
                    <a:lnTo>
                      <a:pt x="177" y="51"/>
                    </a:lnTo>
                    <a:lnTo>
                      <a:pt x="177" y="51"/>
                    </a:lnTo>
                    <a:lnTo>
                      <a:pt x="168" y="55"/>
                    </a:lnTo>
                    <a:lnTo>
                      <a:pt x="168" y="55"/>
                    </a:lnTo>
                    <a:lnTo>
                      <a:pt x="168" y="55"/>
                    </a:lnTo>
                    <a:lnTo>
                      <a:pt x="166" y="60"/>
                    </a:lnTo>
                    <a:lnTo>
                      <a:pt x="160" y="61"/>
                    </a:lnTo>
                    <a:lnTo>
                      <a:pt x="163" y="46"/>
                    </a:lnTo>
                    <a:lnTo>
                      <a:pt x="169" y="42"/>
                    </a:lnTo>
                    <a:lnTo>
                      <a:pt x="169" y="41"/>
                    </a:lnTo>
                    <a:lnTo>
                      <a:pt x="169" y="41"/>
                    </a:lnTo>
                    <a:lnTo>
                      <a:pt x="167" y="35"/>
                    </a:lnTo>
                    <a:lnTo>
                      <a:pt x="167" y="35"/>
                    </a:lnTo>
                    <a:lnTo>
                      <a:pt x="167" y="35"/>
                    </a:lnTo>
                    <a:lnTo>
                      <a:pt x="164" y="30"/>
                    </a:lnTo>
                    <a:lnTo>
                      <a:pt x="163" y="20"/>
                    </a:lnTo>
                    <a:lnTo>
                      <a:pt x="163" y="20"/>
                    </a:lnTo>
                    <a:lnTo>
                      <a:pt x="163" y="20"/>
                    </a:lnTo>
                    <a:lnTo>
                      <a:pt x="154" y="13"/>
                    </a:lnTo>
                    <a:lnTo>
                      <a:pt x="154" y="6"/>
                    </a:lnTo>
                    <a:lnTo>
                      <a:pt x="154" y="6"/>
                    </a:lnTo>
                    <a:lnTo>
                      <a:pt x="154" y="6"/>
                    </a:lnTo>
                    <a:lnTo>
                      <a:pt x="148" y="3"/>
                    </a:lnTo>
                    <a:lnTo>
                      <a:pt x="147" y="3"/>
                    </a:lnTo>
                    <a:lnTo>
                      <a:pt x="147" y="3"/>
                    </a:lnTo>
                    <a:lnTo>
                      <a:pt x="138" y="3"/>
                    </a:lnTo>
                    <a:lnTo>
                      <a:pt x="138" y="3"/>
                    </a:lnTo>
                    <a:lnTo>
                      <a:pt x="138" y="3"/>
                    </a:lnTo>
                    <a:lnTo>
                      <a:pt x="109" y="11"/>
                    </a:lnTo>
                    <a:lnTo>
                      <a:pt x="109" y="11"/>
                    </a:lnTo>
                    <a:lnTo>
                      <a:pt x="109" y="11"/>
                    </a:lnTo>
                    <a:lnTo>
                      <a:pt x="109" y="17"/>
                    </a:lnTo>
                    <a:lnTo>
                      <a:pt x="104" y="15"/>
                    </a:lnTo>
                    <a:lnTo>
                      <a:pt x="103" y="15"/>
                    </a:lnTo>
                    <a:lnTo>
                      <a:pt x="103" y="15"/>
                    </a:lnTo>
                    <a:lnTo>
                      <a:pt x="94" y="19"/>
                    </a:lnTo>
                    <a:lnTo>
                      <a:pt x="94" y="19"/>
                    </a:lnTo>
                    <a:lnTo>
                      <a:pt x="94" y="19"/>
                    </a:lnTo>
                    <a:lnTo>
                      <a:pt x="100" y="23"/>
                    </a:lnTo>
                    <a:lnTo>
                      <a:pt x="85" y="27"/>
                    </a:lnTo>
                    <a:lnTo>
                      <a:pt x="85" y="27"/>
                    </a:lnTo>
                    <a:lnTo>
                      <a:pt x="85" y="28"/>
                    </a:lnTo>
                    <a:lnTo>
                      <a:pt x="88" y="47"/>
                    </a:lnTo>
                    <a:lnTo>
                      <a:pt x="88" y="47"/>
                    </a:lnTo>
                    <a:lnTo>
                      <a:pt x="88" y="47"/>
                    </a:lnTo>
                    <a:lnTo>
                      <a:pt x="104" y="52"/>
                    </a:lnTo>
                    <a:lnTo>
                      <a:pt x="102" y="56"/>
                    </a:lnTo>
                    <a:lnTo>
                      <a:pt x="90" y="52"/>
                    </a:lnTo>
                    <a:lnTo>
                      <a:pt x="90" y="52"/>
                    </a:lnTo>
                    <a:lnTo>
                      <a:pt x="90" y="52"/>
                    </a:lnTo>
                    <a:lnTo>
                      <a:pt x="81" y="56"/>
                    </a:lnTo>
                    <a:lnTo>
                      <a:pt x="80" y="57"/>
                    </a:lnTo>
                    <a:lnTo>
                      <a:pt x="80" y="57"/>
                    </a:lnTo>
                    <a:lnTo>
                      <a:pt x="83" y="67"/>
                    </a:lnTo>
                    <a:lnTo>
                      <a:pt x="83" y="67"/>
                    </a:lnTo>
                    <a:lnTo>
                      <a:pt x="83" y="67"/>
                    </a:lnTo>
                    <a:lnTo>
                      <a:pt x="93" y="78"/>
                    </a:lnTo>
                    <a:lnTo>
                      <a:pt x="91" y="88"/>
                    </a:lnTo>
                    <a:lnTo>
                      <a:pt x="83" y="87"/>
                    </a:lnTo>
                    <a:lnTo>
                      <a:pt x="83" y="73"/>
                    </a:lnTo>
                    <a:lnTo>
                      <a:pt x="83" y="73"/>
                    </a:lnTo>
                    <a:lnTo>
                      <a:pt x="82" y="73"/>
                    </a:lnTo>
                    <a:lnTo>
                      <a:pt x="68" y="65"/>
                    </a:lnTo>
                    <a:lnTo>
                      <a:pt x="66" y="40"/>
                    </a:lnTo>
                    <a:lnTo>
                      <a:pt x="66" y="40"/>
                    </a:lnTo>
                    <a:lnTo>
                      <a:pt x="66" y="40"/>
                    </a:lnTo>
                    <a:lnTo>
                      <a:pt x="65" y="36"/>
                    </a:lnTo>
                    <a:lnTo>
                      <a:pt x="83" y="19"/>
                    </a:lnTo>
                    <a:lnTo>
                      <a:pt x="83" y="19"/>
                    </a:lnTo>
                    <a:lnTo>
                      <a:pt x="83" y="19"/>
                    </a:lnTo>
                    <a:lnTo>
                      <a:pt x="85" y="15"/>
                    </a:lnTo>
                    <a:lnTo>
                      <a:pt x="94" y="6"/>
                    </a:lnTo>
                    <a:lnTo>
                      <a:pt x="95" y="6"/>
                    </a:lnTo>
                    <a:lnTo>
                      <a:pt x="94" y="5"/>
                    </a:lnTo>
                    <a:lnTo>
                      <a:pt x="89" y="2"/>
                    </a:lnTo>
                    <a:lnTo>
                      <a:pt x="89" y="2"/>
                    </a:lnTo>
                    <a:lnTo>
                      <a:pt x="88" y="2"/>
                    </a:lnTo>
                    <a:lnTo>
                      <a:pt x="76" y="1"/>
                    </a:lnTo>
                    <a:lnTo>
                      <a:pt x="70" y="0"/>
                    </a:lnTo>
                    <a:lnTo>
                      <a:pt x="70" y="0"/>
                    </a:lnTo>
                    <a:lnTo>
                      <a:pt x="7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2" name="Google Shape;1482;p14"/>
              <p:cNvSpPr/>
              <p:nvPr/>
            </p:nvSpPr>
            <p:spPr>
              <a:xfrm>
                <a:off x="1559" y="636"/>
                <a:ext cx="85" cy="35"/>
              </a:xfrm>
              <a:custGeom>
                <a:rect b="b" l="l" r="r" t="t"/>
                <a:pathLst>
                  <a:path extrusionOk="0" h="35" w="85">
                    <a:moveTo>
                      <a:pt x="12" y="32"/>
                    </a:moveTo>
                    <a:lnTo>
                      <a:pt x="9" y="14"/>
                    </a:lnTo>
                    <a:lnTo>
                      <a:pt x="3" y="11"/>
                    </a:lnTo>
                    <a:lnTo>
                      <a:pt x="0" y="1"/>
                    </a:lnTo>
                    <a:lnTo>
                      <a:pt x="13" y="0"/>
                    </a:lnTo>
                    <a:lnTo>
                      <a:pt x="17" y="1"/>
                    </a:lnTo>
                    <a:lnTo>
                      <a:pt x="40" y="0"/>
                    </a:lnTo>
                    <a:lnTo>
                      <a:pt x="58" y="7"/>
                    </a:lnTo>
                    <a:lnTo>
                      <a:pt x="65" y="8"/>
                    </a:lnTo>
                    <a:lnTo>
                      <a:pt x="73" y="15"/>
                    </a:lnTo>
                    <a:lnTo>
                      <a:pt x="72" y="22"/>
                    </a:lnTo>
                    <a:lnTo>
                      <a:pt x="85" y="27"/>
                    </a:lnTo>
                    <a:lnTo>
                      <a:pt x="82" y="32"/>
                    </a:lnTo>
                    <a:lnTo>
                      <a:pt x="58" y="27"/>
                    </a:lnTo>
                    <a:lnTo>
                      <a:pt x="31" y="29"/>
                    </a:lnTo>
                    <a:lnTo>
                      <a:pt x="28" y="33"/>
                    </a:lnTo>
                    <a:lnTo>
                      <a:pt x="20" y="35"/>
                    </a:lnTo>
                    <a:lnTo>
                      <a:pt x="12" y="3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3" name="Google Shape;1483;p14"/>
              <p:cNvSpPr/>
              <p:nvPr/>
            </p:nvSpPr>
            <p:spPr>
              <a:xfrm>
                <a:off x="1559" y="635"/>
                <a:ext cx="86" cy="37"/>
              </a:xfrm>
              <a:custGeom>
                <a:rect b="b" l="l" r="r" t="t"/>
                <a:pathLst>
                  <a:path extrusionOk="0" h="37" w="86">
                    <a:moveTo>
                      <a:pt x="40" y="1"/>
                    </a:moveTo>
                    <a:lnTo>
                      <a:pt x="58" y="8"/>
                    </a:lnTo>
                    <a:lnTo>
                      <a:pt x="65" y="9"/>
                    </a:lnTo>
                    <a:lnTo>
                      <a:pt x="73" y="16"/>
                    </a:lnTo>
                    <a:lnTo>
                      <a:pt x="71" y="23"/>
                    </a:lnTo>
                    <a:lnTo>
                      <a:pt x="85" y="28"/>
                    </a:lnTo>
                    <a:lnTo>
                      <a:pt x="82" y="33"/>
                    </a:lnTo>
                    <a:lnTo>
                      <a:pt x="58" y="28"/>
                    </a:lnTo>
                    <a:lnTo>
                      <a:pt x="30" y="30"/>
                    </a:lnTo>
                    <a:lnTo>
                      <a:pt x="28" y="34"/>
                    </a:lnTo>
                    <a:lnTo>
                      <a:pt x="20" y="36"/>
                    </a:lnTo>
                    <a:lnTo>
                      <a:pt x="12" y="33"/>
                    </a:lnTo>
                    <a:lnTo>
                      <a:pt x="9" y="15"/>
                    </a:lnTo>
                    <a:lnTo>
                      <a:pt x="4" y="12"/>
                    </a:lnTo>
                    <a:lnTo>
                      <a:pt x="0" y="2"/>
                    </a:lnTo>
                    <a:lnTo>
                      <a:pt x="12" y="1"/>
                    </a:lnTo>
                    <a:lnTo>
                      <a:pt x="17" y="2"/>
                    </a:lnTo>
                    <a:lnTo>
                      <a:pt x="40" y="1"/>
                    </a:lnTo>
                    <a:close/>
                    <a:moveTo>
                      <a:pt x="13" y="0"/>
                    </a:moveTo>
                    <a:lnTo>
                      <a:pt x="12" y="0"/>
                    </a:lnTo>
                    <a:lnTo>
                      <a:pt x="0" y="2"/>
                    </a:lnTo>
                    <a:lnTo>
                      <a:pt x="0" y="2"/>
                    </a:lnTo>
                    <a:lnTo>
                      <a:pt x="0" y="2"/>
                    </a:lnTo>
                    <a:lnTo>
                      <a:pt x="3" y="12"/>
                    </a:lnTo>
                    <a:lnTo>
                      <a:pt x="3" y="12"/>
                    </a:lnTo>
                    <a:lnTo>
                      <a:pt x="3" y="12"/>
                    </a:lnTo>
                    <a:lnTo>
                      <a:pt x="9" y="15"/>
                    </a:lnTo>
                    <a:lnTo>
                      <a:pt x="12" y="33"/>
                    </a:lnTo>
                    <a:lnTo>
                      <a:pt x="12" y="33"/>
                    </a:lnTo>
                    <a:lnTo>
                      <a:pt x="12" y="33"/>
                    </a:lnTo>
                    <a:lnTo>
                      <a:pt x="20" y="37"/>
                    </a:lnTo>
                    <a:lnTo>
                      <a:pt x="20" y="37"/>
                    </a:lnTo>
                    <a:lnTo>
                      <a:pt x="20" y="37"/>
                    </a:lnTo>
                    <a:lnTo>
                      <a:pt x="28" y="34"/>
                    </a:lnTo>
                    <a:lnTo>
                      <a:pt x="28" y="34"/>
                    </a:lnTo>
                    <a:lnTo>
                      <a:pt x="28" y="34"/>
                    </a:lnTo>
                    <a:lnTo>
                      <a:pt x="31" y="30"/>
                    </a:lnTo>
                    <a:lnTo>
                      <a:pt x="58" y="29"/>
                    </a:lnTo>
                    <a:lnTo>
                      <a:pt x="82" y="33"/>
                    </a:lnTo>
                    <a:lnTo>
                      <a:pt x="82" y="33"/>
                    </a:lnTo>
                    <a:lnTo>
                      <a:pt x="82" y="33"/>
                    </a:lnTo>
                    <a:lnTo>
                      <a:pt x="85" y="29"/>
                    </a:lnTo>
                    <a:lnTo>
                      <a:pt x="86" y="28"/>
                    </a:lnTo>
                    <a:lnTo>
                      <a:pt x="85" y="28"/>
                    </a:lnTo>
                    <a:lnTo>
                      <a:pt x="72" y="23"/>
                    </a:lnTo>
                    <a:lnTo>
                      <a:pt x="73" y="16"/>
                    </a:lnTo>
                    <a:lnTo>
                      <a:pt x="73" y="16"/>
                    </a:lnTo>
                    <a:lnTo>
                      <a:pt x="73" y="15"/>
                    </a:lnTo>
                    <a:lnTo>
                      <a:pt x="66" y="9"/>
                    </a:lnTo>
                    <a:lnTo>
                      <a:pt x="65" y="9"/>
                    </a:lnTo>
                    <a:lnTo>
                      <a:pt x="65" y="9"/>
                    </a:lnTo>
                    <a:lnTo>
                      <a:pt x="58" y="8"/>
                    </a:lnTo>
                    <a:lnTo>
                      <a:pt x="40" y="0"/>
                    </a:lnTo>
                    <a:lnTo>
                      <a:pt x="40" y="0"/>
                    </a:lnTo>
                    <a:lnTo>
                      <a:pt x="40" y="0"/>
                    </a:lnTo>
                    <a:lnTo>
                      <a:pt x="17" y="2"/>
                    </a:lnTo>
                    <a:lnTo>
                      <a:pt x="13" y="0"/>
                    </a:lnTo>
                    <a:lnTo>
                      <a:pt x="13" y="0"/>
                    </a:lnTo>
                    <a:lnTo>
                      <a:pt x="1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4" name="Google Shape;1484;p14"/>
              <p:cNvSpPr/>
              <p:nvPr/>
            </p:nvSpPr>
            <p:spPr>
              <a:xfrm>
                <a:off x="1559" y="635"/>
                <a:ext cx="86" cy="37"/>
              </a:xfrm>
              <a:custGeom>
                <a:rect b="b" l="l" r="r" t="t"/>
                <a:pathLst>
                  <a:path extrusionOk="0" h="37" w="86">
                    <a:moveTo>
                      <a:pt x="40" y="1"/>
                    </a:moveTo>
                    <a:lnTo>
                      <a:pt x="58" y="8"/>
                    </a:lnTo>
                    <a:lnTo>
                      <a:pt x="65" y="9"/>
                    </a:lnTo>
                    <a:lnTo>
                      <a:pt x="73" y="16"/>
                    </a:lnTo>
                    <a:lnTo>
                      <a:pt x="71" y="23"/>
                    </a:lnTo>
                    <a:lnTo>
                      <a:pt x="85" y="28"/>
                    </a:lnTo>
                    <a:lnTo>
                      <a:pt x="82" y="33"/>
                    </a:lnTo>
                    <a:lnTo>
                      <a:pt x="58" y="28"/>
                    </a:lnTo>
                    <a:lnTo>
                      <a:pt x="30" y="30"/>
                    </a:lnTo>
                    <a:lnTo>
                      <a:pt x="28" y="34"/>
                    </a:lnTo>
                    <a:lnTo>
                      <a:pt x="20" y="36"/>
                    </a:lnTo>
                    <a:lnTo>
                      <a:pt x="12" y="33"/>
                    </a:lnTo>
                    <a:lnTo>
                      <a:pt x="9" y="15"/>
                    </a:lnTo>
                    <a:lnTo>
                      <a:pt x="4" y="12"/>
                    </a:lnTo>
                    <a:lnTo>
                      <a:pt x="0" y="2"/>
                    </a:lnTo>
                    <a:lnTo>
                      <a:pt x="12" y="1"/>
                    </a:lnTo>
                    <a:lnTo>
                      <a:pt x="17" y="2"/>
                    </a:lnTo>
                    <a:lnTo>
                      <a:pt x="40" y="1"/>
                    </a:lnTo>
                    <a:moveTo>
                      <a:pt x="13" y="0"/>
                    </a:moveTo>
                    <a:lnTo>
                      <a:pt x="12" y="0"/>
                    </a:lnTo>
                    <a:lnTo>
                      <a:pt x="0" y="2"/>
                    </a:lnTo>
                    <a:lnTo>
                      <a:pt x="0" y="2"/>
                    </a:lnTo>
                    <a:lnTo>
                      <a:pt x="0" y="2"/>
                    </a:lnTo>
                    <a:lnTo>
                      <a:pt x="3" y="12"/>
                    </a:lnTo>
                    <a:lnTo>
                      <a:pt x="3" y="12"/>
                    </a:lnTo>
                    <a:lnTo>
                      <a:pt x="3" y="12"/>
                    </a:lnTo>
                    <a:lnTo>
                      <a:pt x="9" y="15"/>
                    </a:lnTo>
                    <a:lnTo>
                      <a:pt x="12" y="33"/>
                    </a:lnTo>
                    <a:lnTo>
                      <a:pt x="12" y="33"/>
                    </a:lnTo>
                    <a:lnTo>
                      <a:pt x="12" y="33"/>
                    </a:lnTo>
                    <a:lnTo>
                      <a:pt x="20" y="37"/>
                    </a:lnTo>
                    <a:lnTo>
                      <a:pt x="20" y="37"/>
                    </a:lnTo>
                    <a:lnTo>
                      <a:pt x="20" y="37"/>
                    </a:lnTo>
                    <a:lnTo>
                      <a:pt x="28" y="34"/>
                    </a:lnTo>
                    <a:lnTo>
                      <a:pt x="28" y="34"/>
                    </a:lnTo>
                    <a:lnTo>
                      <a:pt x="28" y="34"/>
                    </a:lnTo>
                    <a:lnTo>
                      <a:pt x="31" y="30"/>
                    </a:lnTo>
                    <a:lnTo>
                      <a:pt x="58" y="29"/>
                    </a:lnTo>
                    <a:lnTo>
                      <a:pt x="82" y="33"/>
                    </a:lnTo>
                    <a:lnTo>
                      <a:pt x="82" y="33"/>
                    </a:lnTo>
                    <a:lnTo>
                      <a:pt x="82" y="33"/>
                    </a:lnTo>
                    <a:lnTo>
                      <a:pt x="85" y="29"/>
                    </a:lnTo>
                    <a:lnTo>
                      <a:pt x="86" y="28"/>
                    </a:lnTo>
                    <a:lnTo>
                      <a:pt x="85" y="28"/>
                    </a:lnTo>
                    <a:lnTo>
                      <a:pt x="72" y="23"/>
                    </a:lnTo>
                    <a:lnTo>
                      <a:pt x="73" y="16"/>
                    </a:lnTo>
                    <a:lnTo>
                      <a:pt x="73" y="16"/>
                    </a:lnTo>
                    <a:lnTo>
                      <a:pt x="73" y="15"/>
                    </a:lnTo>
                    <a:lnTo>
                      <a:pt x="66" y="9"/>
                    </a:lnTo>
                    <a:lnTo>
                      <a:pt x="65" y="9"/>
                    </a:lnTo>
                    <a:lnTo>
                      <a:pt x="65" y="9"/>
                    </a:lnTo>
                    <a:lnTo>
                      <a:pt x="58" y="8"/>
                    </a:lnTo>
                    <a:lnTo>
                      <a:pt x="40" y="0"/>
                    </a:lnTo>
                    <a:lnTo>
                      <a:pt x="40" y="0"/>
                    </a:lnTo>
                    <a:lnTo>
                      <a:pt x="40" y="0"/>
                    </a:lnTo>
                    <a:lnTo>
                      <a:pt x="17" y="2"/>
                    </a:lnTo>
                    <a:lnTo>
                      <a:pt x="13" y="0"/>
                    </a:lnTo>
                    <a:lnTo>
                      <a:pt x="13" y="0"/>
                    </a:lnTo>
                    <a:lnTo>
                      <a:pt x="1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5" name="Google Shape;1485;p14"/>
              <p:cNvSpPr/>
              <p:nvPr/>
            </p:nvSpPr>
            <p:spPr>
              <a:xfrm>
                <a:off x="1589" y="762"/>
                <a:ext cx="21" cy="8"/>
              </a:xfrm>
              <a:custGeom>
                <a:rect b="b" l="l" r="r" t="t"/>
                <a:pathLst>
                  <a:path extrusionOk="0" h="8" w="21">
                    <a:moveTo>
                      <a:pt x="0" y="8"/>
                    </a:moveTo>
                    <a:lnTo>
                      <a:pt x="0" y="6"/>
                    </a:lnTo>
                    <a:lnTo>
                      <a:pt x="14" y="0"/>
                    </a:lnTo>
                    <a:lnTo>
                      <a:pt x="21" y="1"/>
                    </a:lnTo>
                    <a:lnTo>
                      <a:pt x="5" y="8"/>
                    </a:lnTo>
                    <a:lnTo>
                      <a:pt x="0"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6" name="Google Shape;1486;p14"/>
              <p:cNvSpPr/>
              <p:nvPr/>
            </p:nvSpPr>
            <p:spPr>
              <a:xfrm>
                <a:off x="1589" y="762"/>
                <a:ext cx="22" cy="8"/>
              </a:xfrm>
              <a:custGeom>
                <a:rect b="b" l="l" r="r" t="t"/>
                <a:pathLst>
                  <a:path extrusionOk="0" h="8" w="22">
                    <a:moveTo>
                      <a:pt x="14" y="0"/>
                    </a:moveTo>
                    <a:lnTo>
                      <a:pt x="20" y="1"/>
                    </a:lnTo>
                    <a:lnTo>
                      <a:pt x="5" y="7"/>
                    </a:lnTo>
                    <a:lnTo>
                      <a:pt x="0" y="7"/>
                    </a:lnTo>
                    <a:lnTo>
                      <a:pt x="0" y="6"/>
                    </a:lnTo>
                    <a:lnTo>
                      <a:pt x="14" y="0"/>
                    </a:lnTo>
                    <a:close/>
                    <a:moveTo>
                      <a:pt x="14" y="0"/>
                    </a:moveTo>
                    <a:lnTo>
                      <a:pt x="14" y="0"/>
                    </a:lnTo>
                    <a:lnTo>
                      <a:pt x="0" y="5"/>
                    </a:lnTo>
                    <a:lnTo>
                      <a:pt x="0" y="6"/>
                    </a:lnTo>
                    <a:lnTo>
                      <a:pt x="0" y="6"/>
                    </a:lnTo>
                    <a:lnTo>
                      <a:pt x="0" y="7"/>
                    </a:lnTo>
                    <a:lnTo>
                      <a:pt x="0" y="8"/>
                    </a:lnTo>
                    <a:lnTo>
                      <a:pt x="0" y="8"/>
                    </a:lnTo>
                    <a:lnTo>
                      <a:pt x="5" y="8"/>
                    </a:lnTo>
                    <a:lnTo>
                      <a:pt x="5" y="8"/>
                    </a:lnTo>
                    <a:lnTo>
                      <a:pt x="5" y="8"/>
                    </a:lnTo>
                    <a:lnTo>
                      <a:pt x="20" y="1"/>
                    </a:lnTo>
                    <a:lnTo>
                      <a:pt x="22" y="1"/>
                    </a:lnTo>
                    <a:lnTo>
                      <a:pt x="20" y="1"/>
                    </a:lnTo>
                    <a:lnTo>
                      <a:pt x="14" y="0"/>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7" name="Google Shape;1487;p14"/>
              <p:cNvSpPr/>
              <p:nvPr/>
            </p:nvSpPr>
            <p:spPr>
              <a:xfrm>
                <a:off x="1589" y="762"/>
                <a:ext cx="22" cy="8"/>
              </a:xfrm>
              <a:custGeom>
                <a:rect b="b" l="l" r="r" t="t"/>
                <a:pathLst>
                  <a:path extrusionOk="0" h="8" w="22">
                    <a:moveTo>
                      <a:pt x="14" y="0"/>
                    </a:moveTo>
                    <a:lnTo>
                      <a:pt x="20" y="1"/>
                    </a:lnTo>
                    <a:lnTo>
                      <a:pt x="5" y="7"/>
                    </a:lnTo>
                    <a:lnTo>
                      <a:pt x="0" y="7"/>
                    </a:lnTo>
                    <a:lnTo>
                      <a:pt x="0" y="6"/>
                    </a:lnTo>
                    <a:lnTo>
                      <a:pt x="14" y="0"/>
                    </a:lnTo>
                    <a:moveTo>
                      <a:pt x="14" y="0"/>
                    </a:moveTo>
                    <a:lnTo>
                      <a:pt x="14" y="0"/>
                    </a:lnTo>
                    <a:lnTo>
                      <a:pt x="0" y="5"/>
                    </a:lnTo>
                    <a:lnTo>
                      <a:pt x="0" y="6"/>
                    </a:lnTo>
                    <a:lnTo>
                      <a:pt x="0" y="6"/>
                    </a:lnTo>
                    <a:lnTo>
                      <a:pt x="0" y="7"/>
                    </a:lnTo>
                    <a:lnTo>
                      <a:pt x="0" y="8"/>
                    </a:lnTo>
                    <a:lnTo>
                      <a:pt x="0" y="8"/>
                    </a:lnTo>
                    <a:lnTo>
                      <a:pt x="5" y="8"/>
                    </a:lnTo>
                    <a:lnTo>
                      <a:pt x="5" y="8"/>
                    </a:lnTo>
                    <a:lnTo>
                      <a:pt x="5" y="8"/>
                    </a:lnTo>
                    <a:lnTo>
                      <a:pt x="20" y="1"/>
                    </a:lnTo>
                    <a:lnTo>
                      <a:pt x="22" y="1"/>
                    </a:lnTo>
                    <a:lnTo>
                      <a:pt x="20" y="1"/>
                    </a:lnTo>
                    <a:lnTo>
                      <a:pt x="14" y="0"/>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8" name="Google Shape;1488;p14"/>
              <p:cNvSpPr/>
              <p:nvPr/>
            </p:nvSpPr>
            <p:spPr>
              <a:xfrm>
                <a:off x="1562" y="762"/>
                <a:ext cx="19" cy="7"/>
              </a:xfrm>
              <a:custGeom>
                <a:rect b="b" l="l" r="r" t="t"/>
                <a:pathLst>
                  <a:path extrusionOk="0" h="7" w="19">
                    <a:moveTo>
                      <a:pt x="0" y="5"/>
                    </a:moveTo>
                    <a:lnTo>
                      <a:pt x="5" y="2"/>
                    </a:lnTo>
                    <a:lnTo>
                      <a:pt x="19" y="0"/>
                    </a:lnTo>
                    <a:lnTo>
                      <a:pt x="19" y="4"/>
                    </a:lnTo>
                    <a:lnTo>
                      <a:pt x="7" y="7"/>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9" name="Google Shape;1489;p14"/>
              <p:cNvSpPr/>
              <p:nvPr/>
            </p:nvSpPr>
            <p:spPr>
              <a:xfrm>
                <a:off x="1562" y="762"/>
                <a:ext cx="19" cy="7"/>
              </a:xfrm>
              <a:custGeom>
                <a:rect b="b" l="l" r="r" t="t"/>
                <a:pathLst>
                  <a:path extrusionOk="0" h="7" w="19">
                    <a:moveTo>
                      <a:pt x="18" y="0"/>
                    </a:moveTo>
                    <a:lnTo>
                      <a:pt x="18" y="3"/>
                    </a:lnTo>
                    <a:lnTo>
                      <a:pt x="7" y="7"/>
                    </a:lnTo>
                    <a:lnTo>
                      <a:pt x="1" y="5"/>
                    </a:lnTo>
                    <a:lnTo>
                      <a:pt x="5" y="2"/>
                    </a:lnTo>
                    <a:lnTo>
                      <a:pt x="18" y="0"/>
                    </a:lnTo>
                    <a:close/>
                    <a:moveTo>
                      <a:pt x="19" y="0"/>
                    </a:moveTo>
                    <a:lnTo>
                      <a:pt x="18" y="0"/>
                    </a:lnTo>
                    <a:lnTo>
                      <a:pt x="5" y="1"/>
                    </a:lnTo>
                    <a:lnTo>
                      <a:pt x="5" y="1"/>
                    </a:lnTo>
                    <a:lnTo>
                      <a:pt x="5" y="1"/>
                    </a:lnTo>
                    <a:lnTo>
                      <a:pt x="0" y="5"/>
                    </a:lnTo>
                    <a:lnTo>
                      <a:pt x="0" y="5"/>
                    </a:lnTo>
                    <a:lnTo>
                      <a:pt x="0" y="6"/>
                    </a:lnTo>
                    <a:lnTo>
                      <a:pt x="7" y="7"/>
                    </a:lnTo>
                    <a:lnTo>
                      <a:pt x="7" y="7"/>
                    </a:lnTo>
                    <a:lnTo>
                      <a:pt x="7" y="7"/>
                    </a:lnTo>
                    <a:lnTo>
                      <a:pt x="19" y="4"/>
                    </a:lnTo>
                    <a:lnTo>
                      <a:pt x="19" y="4"/>
                    </a:lnTo>
                    <a:lnTo>
                      <a:pt x="19" y="3"/>
                    </a:lnTo>
                    <a:lnTo>
                      <a:pt x="19" y="0"/>
                    </a:lnTo>
                    <a:lnTo>
                      <a:pt x="19" y="0"/>
                    </a:lnTo>
                    <a:lnTo>
                      <a:pt x="1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0" name="Google Shape;1490;p14"/>
              <p:cNvSpPr/>
              <p:nvPr/>
            </p:nvSpPr>
            <p:spPr>
              <a:xfrm>
                <a:off x="1562" y="762"/>
                <a:ext cx="19" cy="7"/>
              </a:xfrm>
              <a:custGeom>
                <a:rect b="b" l="l" r="r" t="t"/>
                <a:pathLst>
                  <a:path extrusionOk="0" h="7" w="19">
                    <a:moveTo>
                      <a:pt x="18" y="0"/>
                    </a:moveTo>
                    <a:lnTo>
                      <a:pt x="18" y="3"/>
                    </a:lnTo>
                    <a:lnTo>
                      <a:pt x="7" y="7"/>
                    </a:lnTo>
                    <a:lnTo>
                      <a:pt x="1" y="5"/>
                    </a:lnTo>
                    <a:lnTo>
                      <a:pt x="5" y="2"/>
                    </a:lnTo>
                    <a:lnTo>
                      <a:pt x="18" y="0"/>
                    </a:lnTo>
                    <a:moveTo>
                      <a:pt x="19" y="0"/>
                    </a:moveTo>
                    <a:lnTo>
                      <a:pt x="18" y="0"/>
                    </a:lnTo>
                    <a:lnTo>
                      <a:pt x="5" y="1"/>
                    </a:lnTo>
                    <a:lnTo>
                      <a:pt x="5" y="1"/>
                    </a:lnTo>
                    <a:lnTo>
                      <a:pt x="5" y="1"/>
                    </a:lnTo>
                    <a:lnTo>
                      <a:pt x="0" y="5"/>
                    </a:lnTo>
                    <a:lnTo>
                      <a:pt x="0" y="5"/>
                    </a:lnTo>
                    <a:lnTo>
                      <a:pt x="0" y="6"/>
                    </a:lnTo>
                    <a:lnTo>
                      <a:pt x="7" y="7"/>
                    </a:lnTo>
                    <a:lnTo>
                      <a:pt x="7" y="7"/>
                    </a:lnTo>
                    <a:lnTo>
                      <a:pt x="7" y="7"/>
                    </a:lnTo>
                    <a:lnTo>
                      <a:pt x="19" y="4"/>
                    </a:lnTo>
                    <a:lnTo>
                      <a:pt x="19" y="4"/>
                    </a:lnTo>
                    <a:lnTo>
                      <a:pt x="19" y="3"/>
                    </a:lnTo>
                    <a:lnTo>
                      <a:pt x="19" y="0"/>
                    </a:lnTo>
                    <a:lnTo>
                      <a:pt x="19" y="0"/>
                    </a:lnTo>
                    <a:lnTo>
                      <a:pt x="1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1" name="Google Shape;1491;p14"/>
              <p:cNvSpPr/>
              <p:nvPr/>
            </p:nvSpPr>
            <p:spPr>
              <a:xfrm>
                <a:off x="1615" y="771"/>
                <a:ext cx="11" cy="9"/>
              </a:xfrm>
              <a:custGeom>
                <a:rect b="b" l="l" r="r" t="t"/>
                <a:pathLst>
                  <a:path extrusionOk="0" h="9" w="11">
                    <a:moveTo>
                      <a:pt x="0" y="4"/>
                    </a:moveTo>
                    <a:lnTo>
                      <a:pt x="2" y="0"/>
                    </a:lnTo>
                    <a:lnTo>
                      <a:pt x="6" y="1"/>
                    </a:lnTo>
                    <a:lnTo>
                      <a:pt x="11" y="3"/>
                    </a:lnTo>
                    <a:lnTo>
                      <a:pt x="3" y="9"/>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2" name="Google Shape;1492;p14"/>
              <p:cNvSpPr/>
              <p:nvPr/>
            </p:nvSpPr>
            <p:spPr>
              <a:xfrm>
                <a:off x="1615" y="770"/>
                <a:ext cx="12" cy="10"/>
              </a:xfrm>
              <a:custGeom>
                <a:rect b="b" l="l" r="r" t="t"/>
                <a:pathLst>
                  <a:path extrusionOk="0" h="10" w="12">
                    <a:moveTo>
                      <a:pt x="2" y="1"/>
                    </a:moveTo>
                    <a:lnTo>
                      <a:pt x="6" y="2"/>
                    </a:lnTo>
                    <a:lnTo>
                      <a:pt x="11" y="4"/>
                    </a:lnTo>
                    <a:lnTo>
                      <a:pt x="3" y="10"/>
                    </a:lnTo>
                    <a:lnTo>
                      <a:pt x="0" y="5"/>
                    </a:lnTo>
                    <a:lnTo>
                      <a:pt x="2" y="1"/>
                    </a:lnTo>
                    <a:close/>
                    <a:moveTo>
                      <a:pt x="1" y="0"/>
                    </a:moveTo>
                    <a:lnTo>
                      <a:pt x="1" y="1"/>
                    </a:lnTo>
                    <a:lnTo>
                      <a:pt x="0" y="5"/>
                    </a:lnTo>
                    <a:lnTo>
                      <a:pt x="0" y="5"/>
                    </a:lnTo>
                    <a:lnTo>
                      <a:pt x="0" y="5"/>
                    </a:lnTo>
                    <a:lnTo>
                      <a:pt x="3" y="10"/>
                    </a:lnTo>
                    <a:lnTo>
                      <a:pt x="3" y="10"/>
                    </a:lnTo>
                    <a:lnTo>
                      <a:pt x="3" y="10"/>
                    </a:lnTo>
                    <a:lnTo>
                      <a:pt x="11" y="5"/>
                    </a:lnTo>
                    <a:lnTo>
                      <a:pt x="12" y="4"/>
                    </a:lnTo>
                    <a:lnTo>
                      <a:pt x="11" y="4"/>
                    </a:lnTo>
                    <a:lnTo>
                      <a:pt x="7" y="1"/>
                    </a:lnTo>
                    <a:lnTo>
                      <a:pt x="7" y="1"/>
                    </a:lnTo>
                    <a:lnTo>
                      <a:pt x="7" y="1"/>
                    </a:lnTo>
                    <a:lnTo>
                      <a:pt x="2" y="0"/>
                    </a:lnTo>
                    <a:lnTo>
                      <a:pt x="1" y="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3" name="Google Shape;1493;p14"/>
              <p:cNvSpPr/>
              <p:nvPr/>
            </p:nvSpPr>
            <p:spPr>
              <a:xfrm>
                <a:off x="1615" y="770"/>
                <a:ext cx="12" cy="10"/>
              </a:xfrm>
              <a:custGeom>
                <a:rect b="b" l="l" r="r" t="t"/>
                <a:pathLst>
                  <a:path extrusionOk="0" h="10" w="12">
                    <a:moveTo>
                      <a:pt x="2" y="1"/>
                    </a:moveTo>
                    <a:lnTo>
                      <a:pt x="6" y="2"/>
                    </a:lnTo>
                    <a:lnTo>
                      <a:pt x="11" y="4"/>
                    </a:lnTo>
                    <a:lnTo>
                      <a:pt x="3" y="10"/>
                    </a:lnTo>
                    <a:lnTo>
                      <a:pt x="0" y="5"/>
                    </a:lnTo>
                    <a:lnTo>
                      <a:pt x="2" y="1"/>
                    </a:lnTo>
                    <a:moveTo>
                      <a:pt x="1" y="0"/>
                    </a:moveTo>
                    <a:lnTo>
                      <a:pt x="1" y="1"/>
                    </a:lnTo>
                    <a:lnTo>
                      <a:pt x="0" y="5"/>
                    </a:lnTo>
                    <a:lnTo>
                      <a:pt x="0" y="5"/>
                    </a:lnTo>
                    <a:lnTo>
                      <a:pt x="0" y="5"/>
                    </a:lnTo>
                    <a:lnTo>
                      <a:pt x="3" y="10"/>
                    </a:lnTo>
                    <a:lnTo>
                      <a:pt x="3" y="10"/>
                    </a:lnTo>
                    <a:lnTo>
                      <a:pt x="3" y="10"/>
                    </a:lnTo>
                    <a:lnTo>
                      <a:pt x="11" y="5"/>
                    </a:lnTo>
                    <a:lnTo>
                      <a:pt x="12" y="4"/>
                    </a:lnTo>
                    <a:lnTo>
                      <a:pt x="11" y="4"/>
                    </a:lnTo>
                    <a:lnTo>
                      <a:pt x="7" y="1"/>
                    </a:lnTo>
                    <a:lnTo>
                      <a:pt x="7" y="1"/>
                    </a:lnTo>
                    <a:lnTo>
                      <a:pt x="7" y="1"/>
                    </a:lnTo>
                    <a:lnTo>
                      <a:pt x="2" y="0"/>
                    </a:lnTo>
                    <a:lnTo>
                      <a:pt x="1" y="0"/>
                    </a:lnTo>
                    <a:lnTo>
                      <a:pt x="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4" name="Google Shape;1494;p14"/>
              <p:cNvSpPr/>
              <p:nvPr/>
            </p:nvSpPr>
            <p:spPr>
              <a:xfrm>
                <a:off x="1574" y="773"/>
                <a:ext cx="25" cy="15"/>
              </a:xfrm>
              <a:custGeom>
                <a:rect b="b" l="l" r="r" t="t"/>
                <a:pathLst>
                  <a:path extrusionOk="0" h="15" w="25">
                    <a:moveTo>
                      <a:pt x="0" y="14"/>
                    </a:moveTo>
                    <a:lnTo>
                      <a:pt x="0" y="11"/>
                    </a:lnTo>
                    <a:lnTo>
                      <a:pt x="10" y="8"/>
                    </a:lnTo>
                    <a:lnTo>
                      <a:pt x="11" y="3"/>
                    </a:lnTo>
                    <a:lnTo>
                      <a:pt x="19" y="0"/>
                    </a:lnTo>
                    <a:lnTo>
                      <a:pt x="24" y="2"/>
                    </a:lnTo>
                    <a:lnTo>
                      <a:pt x="25" y="8"/>
                    </a:lnTo>
                    <a:lnTo>
                      <a:pt x="13" y="15"/>
                    </a:lnTo>
                    <a:lnTo>
                      <a:pt x="0" y="1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5" name="Google Shape;1495;p14"/>
              <p:cNvSpPr/>
              <p:nvPr/>
            </p:nvSpPr>
            <p:spPr>
              <a:xfrm>
                <a:off x="1574" y="773"/>
                <a:ext cx="25" cy="15"/>
              </a:xfrm>
              <a:custGeom>
                <a:rect b="b" l="l" r="r" t="t"/>
                <a:pathLst>
                  <a:path extrusionOk="0" h="15" w="25">
                    <a:moveTo>
                      <a:pt x="19" y="0"/>
                    </a:moveTo>
                    <a:lnTo>
                      <a:pt x="24" y="2"/>
                    </a:lnTo>
                    <a:lnTo>
                      <a:pt x="25" y="8"/>
                    </a:lnTo>
                    <a:lnTo>
                      <a:pt x="13" y="14"/>
                    </a:lnTo>
                    <a:lnTo>
                      <a:pt x="0" y="14"/>
                    </a:lnTo>
                    <a:lnTo>
                      <a:pt x="0" y="11"/>
                    </a:lnTo>
                    <a:lnTo>
                      <a:pt x="10" y="8"/>
                    </a:lnTo>
                    <a:lnTo>
                      <a:pt x="11" y="3"/>
                    </a:lnTo>
                    <a:lnTo>
                      <a:pt x="19" y="0"/>
                    </a:lnTo>
                    <a:close/>
                    <a:moveTo>
                      <a:pt x="19" y="0"/>
                    </a:moveTo>
                    <a:lnTo>
                      <a:pt x="19" y="0"/>
                    </a:lnTo>
                    <a:lnTo>
                      <a:pt x="11" y="3"/>
                    </a:lnTo>
                    <a:lnTo>
                      <a:pt x="11" y="3"/>
                    </a:lnTo>
                    <a:lnTo>
                      <a:pt x="11" y="3"/>
                    </a:lnTo>
                    <a:lnTo>
                      <a:pt x="10" y="8"/>
                    </a:lnTo>
                    <a:lnTo>
                      <a:pt x="0" y="11"/>
                    </a:lnTo>
                    <a:lnTo>
                      <a:pt x="0" y="11"/>
                    </a:lnTo>
                    <a:lnTo>
                      <a:pt x="0" y="11"/>
                    </a:lnTo>
                    <a:lnTo>
                      <a:pt x="0" y="14"/>
                    </a:lnTo>
                    <a:lnTo>
                      <a:pt x="0" y="14"/>
                    </a:lnTo>
                    <a:lnTo>
                      <a:pt x="0" y="14"/>
                    </a:lnTo>
                    <a:lnTo>
                      <a:pt x="13" y="15"/>
                    </a:lnTo>
                    <a:lnTo>
                      <a:pt x="13" y="15"/>
                    </a:lnTo>
                    <a:lnTo>
                      <a:pt x="13" y="15"/>
                    </a:lnTo>
                    <a:lnTo>
                      <a:pt x="25" y="9"/>
                    </a:lnTo>
                    <a:lnTo>
                      <a:pt x="25" y="8"/>
                    </a:lnTo>
                    <a:lnTo>
                      <a:pt x="25" y="8"/>
                    </a:lnTo>
                    <a:lnTo>
                      <a:pt x="24" y="2"/>
                    </a:lnTo>
                    <a:lnTo>
                      <a:pt x="24" y="2"/>
                    </a:lnTo>
                    <a:lnTo>
                      <a:pt x="24" y="2"/>
                    </a:lnTo>
                    <a:lnTo>
                      <a:pt x="19" y="0"/>
                    </a:lnTo>
                    <a:lnTo>
                      <a:pt x="19" y="0"/>
                    </a:lnTo>
                    <a:lnTo>
                      <a:pt x="1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6" name="Google Shape;1496;p14"/>
              <p:cNvSpPr/>
              <p:nvPr/>
            </p:nvSpPr>
            <p:spPr>
              <a:xfrm>
                <a:off x="1574" y="773"/>
                <a:ext cx="25" cy="15"/>
              </a:xfrm>
              <a:custGeom>
                <a:rect b="b" l="l" r="r" t="t"/>
                <a:pathLst>
                  <a:path extrusionOk="0" h="15" w="25">
                    <a:moveTo>
                      <a:pt x="19" y="0"/>
                    </a:moveTo>
                    <a:lnTo>
                      <a:pt x="24" y="2"/>
                    </a:lnTo>
                    <a:lnTo>
                      <a:pt x="25" y="8"/>
                    </a:lnTo>
                    <a:lnTo>
                      <a:pt x="13" y="14"/>
                    </a:lnTo>
                    <a:lnTo>
                      <a:pt x="0" y="14"/>
                    </a:lnTo>
                    <a:lnTo>
                      <a:pt x="0" y="11"/>
                    </a:lnTo>
                    <a:lnTo>
                      <a:pt x="10" y="8"/>
                    </a:lnTo>
                    <a:lnTo>
                      <a:pt x="11" y="3"/>
                    </a:lnTo>
                    <a:lnTo>
                      <a:pt x="19" y="0"/>
                    </a:lnTo>
                    <a:moveTo>
                      <a:pt x="19" y="0"/>
                    </a:moveTo>
                    <a:lnTo>
                      <a:pt x="19" y="0"/>
                    </a:lnTo>
                    <a:lnTo>
                      <a:pt x="11" y="3"/>
                    </a:lnTo>
                    <a:lnTo>
                      <a:pt x="11" y="3"/>
                    </a:lnTo>
                    <a:lnTo>
                      <a:pt x="11" y="3"/>
                    </a:lnTo>
                    <a:lnTo>
                      <a:pt x="10" y="8"/>
                    </a:lnTo>
                    <a:lnTo>
                      <a:pt x="0" y="11"/>
                    </a:lnTo>
                    <a:lnTo>
                      <a:pt x="0" y="11"/>
                    </a:lnTo>
                    <a:lnTo>
                      <a:pt x="0" y="11"/>
                    </a:lnTo>
                    <a:lnTo>
                      <a:pt x="0" y="14"/>
                    </a:lnTo>
                    <a:lnTo>
                      <a:pt x="0" y="14"/>
                    </a:lnTo>
                    <a:lnTo>
                      <a:pt x="0" y="14"/>
                    </a:lnTo>
                    <a:lnTo>
                      <a:pt x="13" y="15"/>
                    </a:lnTo>
                    <a:lnTo>
                      <a:pt x="13" y="15"/>
                    </a:lnTo>
                    <a:lnTo>
                      <a:pt x="13" y="15"/>
                    </a:lnTo>
                    <a:lnTo>
                      <a:pt x="25" y="9"/>
                    </a:lnTo>
                    <a:lnTo>
                      <a:pt x="25" y="8"/>
                    </a:lnTo>
                    <a:lnTo>
                      <a:pt x="25" y="8"/>
                    </a:lnTo>
                    <a:lnTo>
                      <a:pt x="24" y="2"/>
                    </a:lnTo>
                    <a:lnTo>
                      <a:pt x="24" y="2"/>
                    </a:lnTo>
                    <a:lnTo>
                      <a:pt x="24" y="2"/>
                    </a:lnTo>
                    <a:lnTo>
                      <a:pt x="19" y="0"/>
                    </a:lnTo>
                    <a:lnTo>
                      <a:pt x="19" y="0"/>
                    </a:lnTo>
                    <a:lnTo>
                      <a:pt x="1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7" name="Google Shape;1497;p14"/>
              <p:cNvSpPr/>
              <p:nvPr/>
            </p:nvSpPr>
            <p:spPr>
              <a:xfrm>
                <a:off x="1586" y="793"/>
                <a:ext cx="7" cy="8"/>
              </a:xfrm>
              <a:custGeom>
                <a:rect b="b" l="l" r="r" t="t"/>
                <a:pathLst>
                  <a:path extrusionOk="0" h="8" w="7">
                    <a:moveTo>
                      <a:pt x="0" y="6"/>
                    </a:moveTo>
                    <a:lnTo>
                      <a:pt x="0" y="0"/>
                    </a:lnTo>
                    <a:lnTo>
                      <a:pt x="7" y="1"/>
                    </a:lnTo>
                    <a:lnTo>
                      <a:pt x="7" y="8"/>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8" name="Google Shape;1498;p14"/>
              <p:cNvSpPr/>
              <p:nvPr/>
            </p:nvSpPr>
            <p:spPr>
              <a:xfrm>
                <a:off x="1586" y="793"/>
                <a:ext cx="7" cy="8"/>
              </a:xfrm>
              <a:custGeom>
                <a:rect b="b" l="l" r="r" t="t"/>
                <a:pathLst>
                  <a:path extrusionOk="0" h="8" w="7">
                    <a:moveTo>
                      <a:pt x="1" y="1"/>
                    </a:moveTo>
                    <a:lnTo>
                      <a:pt x="7" y="2"/>
                    </a:lnTo>
                    <a:lnTo>
                      <a:pt x="7" y="8"/>
                    </a:lnTo>
                    <a:lnTo>
                      <a:pt x="1" y="5"/>
                    </a:lnTo>
                    <a:lnTo>
                      <a:pt x="1" y="1"/>
                    </a:lnTo>
                    <a:close/>
                    <a:moveTo>
                      <a:pt x="0" y="0"/>
                    </a:moveTo>
                    <a:lnTo>
                      <a:pt x="0" y="1"/>
                    </a:lnTo>
                    <a:lnTo>
                      <a:pt x="0" y="5"/>
                    </a:lnTo>
                    <a:lnTo>
                      <a:pt x="0" y="6"/>
                    </a:lnTo>
                    <a:lnTo>
                      <a:pt x="0" y="6"/>
                    </a:lnTo>
                    <a:lnTo>
                      <a:pt x="7" y="8"/>
                    </a:lnTo>
                    <a:lnTo>
                      <a:pt x="7" y="8"/>
                    </a:lnTo>
                    <a:lnTo>
                      <a:pt x="7" y="8"/>
                    </a:lnTo>
                    <a:lnTo>
                      <a:pt x="7" y="2"/>
                    </a:lnTo>
                    <a:lnTo>
                      <a:pt x="7" y="1"/>
                    </a:lnTo>
                    <a:lnTo>
                      <a:pt x="7" y="1"/>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9" name="Google Shape;1499;p14"/>
              <p:cNvSpPr/>
              <p:nvPr/>
            </p:nvSpPr>
            <p:spPr>
              <a:xfrm>
                <a:off x="1586" y="793"/>
                <a:ext cx="7" cy="8"/>
              </a:xfrm>
              <a:custGeom>
                <a:rect b="b" l="l" r="r" t="t"/>
                <a:pathLst>
                  <a:path extrusionOk="0" h="8" w="7">
                    <a:moveTo>
                      <a:pt x="1" y="1"/>
                    </a:moveTo>
                    <a:lnTo>
                      <a:pt x="7" y="2"/>
                    </a:lnTo>
                    <a:lnTo>
                      <a:pt x="7" y="8"/>
                    </a:lnTo>
                    <a:lnTo>
                      <a:pt x="1" y="5"/>
                    </a:lnTo>
                    <a:lnTo>
                      <a:pt x="1" y="1"/>
                    </a:lnTo>
                    <a:moveTo>
                      <a:pt x="0" y="0"/>
                    </a:moveTo>
                    <a:lnTo>
                      <a:pt x="0" y="1"/>
                    </a:lnTo>
                    <a:lnTo>
                      <a:pt x="0" y="5"/>
                    </a:lnTo>
                    <a:lnTo>
                      <a:pt x="0" y="6"/>
                    </a:lnTo>
                    <a:lnTo>
                      <a:pt x="0" y="6"/>
                    </a:lnTo>
                    <a:lnTo>
                      <a:pt x="7" y="8"/>
                    </a:lnTo>
                    <a:lnTo>
                      <a:pt x="7" y="8"/>
                    </a:lnTo>
                    <a:lnTo>
                      <a:pt x="7" y="8"/>
                    </a:lnTo>
                    <a:lnTo>
                      <a:pt x="7" y="2"/>
                    </a:lnTo>
                    <a:lnTo>
                      <a:pt x="7" y="1"/>
                    </a:lnTo>
                    <a:lnTo>
                      <a:pt x="7" y="1"/>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0" name="Google Shape;1500;p14"/>
              <p:cNvSpPr/>
              <p:nvPr/>
            </p:nvSpPr>
            <p:spPr>
              <a:xfrm>
                <a:off x="1618" y="803"/>
                <a:ext cx="38" cy="30"/>
              </a:xfrm>
              <a:custGeom>
                <a:rect b="b" l="l" r="r" t="t"/>
                <a:pathLst>
                  <a:path extrusionOk="0" h="30" w="38">
                    <a:moveTo>
                      <a:pt x="1" y="25"/>
                    </a:moveTo>
                    <a:lnTo>
                      <a:pt x="0" y="11"/>
                    </a:lnTo>
                    <a:lnTo>
                      <a:pt x="15" y="0"/>
                    </a:lnTo>
                    <a:lnTo>
                      <a:pt x="34" y="2"/>
                    </a:lnTo>
                    <a:lnTo>
                      <a:pt x="34" y="11"/>
                    </a:lnTo>
                    <a:lnTo>
                      <a:pt x="37" y="14"/>
                    </a:lnTo>
                    <a:lnTo>
                      <a:pt x="38" y="19"/>
                    </a:lnTo>
                    <a:lnTo>
                      <a:pt x="21" y="27"/>
                    </a:lnTo>
                    <a:lnTo>
                      <a:pt x="6" y="30"/>
                    </a:lnTo>
                    <a:lnTo>
                      <a:pt x="1" y="2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1" name="Google Shape;1501;p14"/>
              <p:cNvSpPr/>
              <p:nvPr/>
            </p:nvSpPr>
            <p:spPr>
              <a:xfrm>
                <a:off x="1618" y="803"/>
                <a:ext cx="38" cy="30"/>
              </a:xfrm>
              <a:custGeom>
                <a:rect b="b" l="l" r="r" t="t"/>
                <a:pathLst>
                  <a:path extrusionOk="0" h="30" w="38">
                    <a:moveTo>
                      <a:pt x="15" y="0"/>
                    </a:moveTo>
                    <a:lnTo>
                      <a:pt x="34" y="3"/>
                    </a:lnTo>
                    <a:lnTo>
                      <a:pt x="34" y="11"/>
                    </a:lnTo>
                    <a:lnTo>
                      <a:pt x="36" y="14"/>
                    </a:lnTo>
                    <a:lnTo>
                      <a:pt x="38" y="19"/>
                    </a:lnTo>
                    <a:lnTo>
                      <a:pt x="21" y="27"/>
                    </a:lnTo>
                    <a:lnTo>
                      <a:pt x="6" y="29"/>
                    </a:lnTo>
                    <a:lnTo>
                      <a:pt x="2" y="25"/>
                    </a:lnTo>
                    <a:lnTo>
                      <a:pt x="0" y="11"/>
                    </a:lnTo>
                    <a:lnTo>
                      <a:pt x="15" y="0"/>
                    </a:lnTo>
                    <a:close/>
                    <a:moveTo>
                      <a:pt x="15" y="0"/>
                    </a:moveTo>
                    <a:lnTo>
                      <a:pt x="15" y="0"/>
                    </a:lnTo>
                    <a:lnTo>
                      <a:pt x="0" y="11"/>
                    </a:lnTo>
                    <a:lnTo>
                      <a:pt x="0" y="11"/>
                    </a:lnTo>
                    <a:lnTo>
                      <a:pt x="0" y="11"/>
                    </a:lnTo>
                    <a:lnTo>
                      <a:pt x="1" y="25"/>
                    </a:lnTo>
                    <a:lnTo>
                      <a:pt x="1" y="25"/>
                    </a:lnTo>
                    <a:lnTo>
                      <a:pt x="1" y="25"/>
                    </a:lnTo>
                    <a:lnTo>
                      <a:pt x="6" y="30"/>
                    </a:lnTo>
                    <a:lnTo>
                      <a:pt x="6" y="30"/>
                    </a:lnTo>
                    <a:lnTo>
                      <a:pt x="6" y="30"/>
                    </a:lnTo>
                    <a:lnTo>
                      <a:pt x="21" y="27"/>
                    </a:lnTo>
                    <a:lnTo>
                      <a:pt x="22" y="27"/>
                    </a:lnTo>
                    <a:lnTo>
                      <a:pt x="22" y="27"/>
                    </a:lnTo>
                    <a:lnTo>
                      <a:pt x="38" y="19"/>
                    </a:lnTo>
                    <a:lnTo>
                      <a:pt x="38" y="19"/>
                    </a:lnTo>
                    <a:lnTo>
                      <a:pt x="38" y="19"/>
                    </a:lnTo>
                    <a:lnTo>
                      <a:pt x="37" y="14"/>
                    </a:lnTo>
                    <a:lnTo>
                      <a:pt x="37" y="14"/>
                    </a:lnTo>
                    <a:lnTo>
                      <a:pt x="37" y="14"/>
                    </a:lnTo>
                    <a:lnTo>
                      <a:pt x="34" y="11"/>
                    </a:lnTo>
                    <a:lnTo>
                      <a:pt x="34" y="3"/>
                    </a:lnTo>
                    <a:lnTo>
                      <a:pt x="34" y="2"/>
                    </a:lnTo>
                    <a:lnTo>
                      <a:pt x="34" y="2"/>
                    </a:lnTo>
                    <a:lnTo>
                      <a:pt x="15" y="0"/>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2" name="Google Shape;1502;p14"/>
              <p:cNvSpPr/>
              <p:nvPr/>
            </p:nvSpPr>
            <p:spPr>
              <a:xfrm>
                <a:off x="1618" y="803"/>
                <a:ext cx="38" cy="30"/>
              </a:xfrm>
              <a:custGeom>
                <a:rect b="b" l="l" r="r" t="t"/>
                <a:pathLst>
                  <a:path extrusionOk="0" h="30" w="38">
                    <a:moveTo>
                      <a:pt x="15" y="0"/>
                    </a:moveTo>
                    <a:lnTo>
                      <a:pt x="34" y="3"/>
                    </a:lnTo>
                    <a:lnTo>
                      <a:pt x="34" y="11"/>
                    </a:lnTo>
                    <a:lnTo>
                      <a:pt x="36" y="14"/>
                    </a:lnTo>
                    <a:lnTo>
                      <a:pt x="38" y="19"/>
                    </a:lnTo>
                    <a:lnTo>
                      <a:pt x="21" y="27"/>
                    </a:lnTo>
                    <a:lnTo>
                      <a:pt x="6" y="29"/>
                    </a:lnTo>
                    <a:lnTo>
                      <a:pt x="2" y="25"/>
                    </a:lnTo>
                    <a:lnTo>
                      <a:pt x="0" y="11"/>
                    </a:lnTo>
                    <a:lnTo>
                      <a:pt x="15" y="0"/>
                    </a:lnTo>
                    <a:moveTo>
                      <a:pt x="15" y="0"/>
                    </a:moveTo>
                    <a:lnTo>
                      <a:pt x="15" y="0"/>
                    </a:lnTo>
                    <a:lnTo>
                      <a:pt x="0" y="11"/>
                    </a:lnTo>
                    <a:lnTo>
                      <a:pt x="0" y="11"/>
                    </a:lnTo>
                    <a:lnTo>
                      <a:pt x="0" y="11"/>
                    </a:lnTo>
                    <a:lnTo>
                      <a:pt x="1" y="25"/>
                    </a:lnTo>
                    <a:lnTo>
                      <a:pt x="1" y="25"/>
                    </a:lnTo>
                    <a:lnTo>
                      <a:pt x="1" y="25"/>
                    </a:lnTo>
                    <a:lnTo>
                      <a:pt x="6" y="30"/>
                    </a:lnTo>
                    <a:lnTo>
                      <a:pt x="6" y="30"/>
                    </a:lnTo>
                    <a:lnTo>
                      <a:pt x="6" y="30"/>
                    </a:lnTo>
                    <a:lnTo>
                      <a:pt x="21" y="27"/>
                    </a:lnTo>
                    <a:lnTo>
                      <a:pt x="22" y="27"/>
                    </a:lnTo>
                    <a:lnTo>
                      <a:pt x="22" y="27"/>
                    </a:lnTo>
                    <a:lnTo>
                      <a:pt x="38" y="19"/>
                    </a:lnTo>
                    <a:lnTo>
                      <a:pt x="38" y="19"/>
                    </a:lnTo>
                    <a:lnTo>
                      <a:pt x="38" y="19"/>
                    </a:lnTo>
                    <a:lnTo>
                      <a:pt x="37" y="14"/>
                    </a:lnTo>
                    <a:lnTo>
                      <a:pt x="37" y="14"/>
                    </a:lnTo>
                    <a:lnTo>
                      <a:pt x="37" y="14"/>
                    </a:lnTo>
                    <a:lnTo>
                      <a:pt x="34" y="11"/>
                    </a:lnTo>
                    <a:lnTo>
                      <a:pt x="34" y="3"/>
                    </a:lnTo>
                    <a:lnTo>
                      <a:pt x="34" y="2"/>
                    </a:lnTo>
                    <a:lnTo>
                      <a:pt x="34" y="2"/>
                    </a:lnTo>
                    <a:lnTo>
                      <a:pt x="15" y="0"/>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3" name="Google Shape;1503;p14"/>
              <p:cNvSpPr/>
              <p:nvPr/>
            </p:nvSpPr>
            <p:spPr>
              <a:xfrm>
                <a:off x="1648" y="792"/>
                <a:ext cx="7" cy="7"/>
              </a:xfrm>
              <a:custGeom>
                <a:rect b="b" l="l" r="r" t="t"/>
                <a:pathLst>
                  <a:path extrusionOk="0" h="7" w="7">
                    <a:moveTo>
                      <a:pt x="0" y="6"/>
                    </a:moveTo>
                    <a:lnTo>
                      <a:pt x="0" y="2"/>
                    </a:lnTo>
                    <a:lnTo>
                      <a:pt x="7" y="0"/>
                    </a:lnTo>
                    <a:lnTo>
                      <a:pt x="5" y="7"/>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4" name="Google Shape;1504;p14"/>
              <p:cNvSpPr/>
              <p:nvPr/>
            </p:nvSpPr>
            <p:spPr>
              <a:xfrm>
                <a:off x="1648" y="792"/>
                <a:ext cx="7" cy="7"/>
              </a:xfrm>
              <a:custGeom>
                <a:rect b="b" l="l" r="r" t="t"/>
                <a:pathLst>
                  <a:path extrusionOk="0" h="7" w="7">
                    <a:moveTo>
                      <a:pt x="6" y="0"/>
                    </a:moveTo>
                    <a:lnTo>
                      <a:pt x="5" y="6"/>
                    </a:lnTo>
                    <a:lnTo>
                      <a:pt x="0" y="6"/>
                    </a:lnTo>
                    <a:lnTo>
                      <a:pt x="0" y="2"/>
                    </a:lnTo>
                    <a:lnTo>
                      <a:pt x="6" y="0"/>
                    </a:lnTo>
                    <a:close/>
                    <a:moveTo>
                      <a:pt x="7" y="0"/>
                    </a:moveTo>
                    <a:lnTo>
                      <a:pt x="6" y="0"/>
                    </a:lnTo>
                    <a:lnTo>
                      <a:pt x="0" y="1"/>
                    </a:lnTo>
                    <a:lnTo>
                      <a:pt x="0" y="1"/>
                    </a:lnTo>
                    <a:lnTo>
                      <a:pt x="0" y="2"/>
                    </a:lnTo>
                    <a:lnTo>
                      <a:pt x="0" y="6"/>
                    </a:lnTo>
                    <a:lnTo>
                      <a:pt x="0" y="6"/>
                    </a:lnTo>
                    <a:lnTo>
                      <a:pt x="0" y="6"/>
                    </a:lnTo>
                    <a:lnTo>
                      <a:pt x="5" y="7"/>
                    </a:lnTo>
                    <a:lnTo>
                      <a:pt x="5" y="7"/>
                    </a:lnTo>
                    <a:lnTo>
                      <a:pt x="6" y="6"/>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5" name="Google Shape;1505;p14"/>
              <p:cNvSpPr/>
              <p:nvPr/>
            </p:nvSpPr>
            <p:spPr>
              <a:xfrm>
                <a:off x="1648" y="792"/>
                <a:ext cx="7" cy="7"/>
              </a:xfrm>
              <a:custGeom>
                <a:rect b="b" l="l" r="r" t="t"/>
                <a:pathLst>
                  <a:path extrusionOk="0" h="7" w="7">
                    <a:moveTo>
                      <a:pt x="6" y="0"/>
                    </a:moveTo>
                    <a:lnTo>
                      <a:pt x="5" y="6"/>
                    </a:lnTo>
                    <a:lnTo>
                      <a:pt x="0" y="6"/>
                    </a:lnTo>
                    <a:lnTo>
                      <a:pt x="0" y="2"/>
                    </a:lnTo>
                    <a:lnTo>
                      <a:pt x="6" y="0"/>
                    </a:lnTo>
                    <a:moveTo>
                      <a:pt x="7" y="0"/>
                    </a:moveTo>
                    <a:lnTo>
                      <a:pt x="6" y="0"/>
                    </a:lnTo>
                    <a:lnTo>
                      <a:pt x="0" y="1"/>
                    </a:lnTo>
                    <a:lnTo>
                      <a:pt x="0" y="1"/>
                    </a:lnTo>
                    <a:lnTo>
                      <a:pt x="0" y="2"/>
                    </a:lnTo>
                    <a:lnTo>
                      <a:pt x="0" y="6"/>
                    </a:lnTo>
                    <a:lnTo>
                      <a:pt x="0" y="6"/>
                    </a:lnTo>
                    <a:lnTo>
                      <a:pt x="0" y="6"/>
                    </a:lnTo>
                    <a:lnTo>
                      <a:pt x="5" y="7"/>
                    </a:lnTo>
                    <a:lnTo>
                      <a:pt x="5" y="7"/>
                    </a:lnTo>
                    <a:lnTo>
                      <a:pt x="6" y="6"/>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6" name="Google Shape;1506;p14"/>
              <p:cNvSpPr/>
              <p:nvPr/>
            </p:nvSpPr>
            <p:spPr>
              <a:xfrm>
                <a:off x="1665" y="809"/>
                <a:ext cx="16" cy="6"/>
              </a:xfrm>
              <a:custGeom>
                <a:rect b="b" l="l" r="r" t="t"/>
                <a:pathLst>
                  <a:path extrusionOk="0" h="6" w="16">
                    <a:moveTo>
                      <a:pt x="6" y="6"/>
                    </a:moveTo>
                    <a:lnTo>
                      <a:pt x="0" y="4"/>
                    </a:lnTo>
                    <a:lnTo>
                      <a:pt x="0" y="0"/>
                    </a:lnTo>
                    <a:lnTo>
                      <a:pt x="9" y="0"/>
                    </a:lnTo>
                    <a:lnTo>
                      <a:pt x="16" y="6"/>
                    </a:lnTo>
                    <a:lnTo>
                      <a:pt x="6"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7" name="Google Shape;1507;p14"/>
              <p:cNvSpPr/>
              <p:nvPr/>
            </p:nvSpPr>
            <p:spPr>
              <a:xfrm>
                <a:off x="1664" y="809"/>
                <a:ext cx="18" cy="6"/>
              </a:xfrm>
              <a:custGeom>
                <a:rect b="b" l="l" r="r" t="t"/>
                <a:pathLst>
                  <a:path extrusionOk="0" h="6" w="18">
                    <a:moveTo>
                      <a:pt x="10" y="1"/>
                    </a:moveTo>
                    <a:lnTo>
                      <a:pt x="16" y="6"/>
                    </a:lnTo>
                    <a:lnTo>
                      <a:pt x="7" y="6"/>
                    </a:lnTo>
                    <a:lnTo>
                      <a:pt x="1" y="4"/>
                    </a:lnTo>
                    <a:lnTo>
                      <a:pt x="1" y="1"/>
                    </a:lnTo>
                    <a:lnTo>
                      <a:pt x="10" y="1"/>
                    </a:lnTo>
                    <a:close/>
                    <a:moveTo>
                      <a:pt x="10" y="0"/>
                    </a:moveTo>
                    <a:lnTo>
                      <a:pt x="10" y="0"/>
                    </a:lnTo>
                    <a:lnTo>
                      <a:pt x="1" y="0"/>
                    </a:lnTo>
                    <a:lnTo>
                      <a:pt x="0" y="0"/>
                    </a:lnTo>
                    <a:lnTo>
                      <a:pt x="0" y="1"/>
                    </a:lnTo>
                    <a:lnTo>
                      <a:pt x="0" y="4"/>
                    </a:lnTo>
                    <a:lnTo>
                      <a:pt x="0" y="4"/>
                    </a:lnTo>
                    <a:lnTo>
                      <a:pt x="1" y="4"/>
                    </a:lnTo>
                    <a:lnTo>
                      <a:pt x="7" y="6"/>
                    </a:lnTo>
                    <a:lnTo>
                      <a:pt x="7" y="6"/>
                    </a:lnTo>
                    <a:lnTo>
                      <a:pt x="7" y="6"/>
                    </a:lnTo>
                    <a:lnTo>
                      <a:pt x="16" y="6"/>
                    </a:lnTo>
                    <a:lnTo>
                      <a:pt x="18" y="6"/>
                    </a:lnTo>
                    <a:lnTo>
                      <a:pt x="17" y="6"/>
                    </a:lnTo>
                    <a:lnTo>
                      <a:pt x="11" y="0"/>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8" name="Google Shape;1508;p14"/>
              <p:cNvSpPr/>
              <p:nvPr/>
            </p:nvSpPr>
            <p:spPr>
              <a:xfrm>
                <a:off x="1664" y="809"/>
                <a:ext cx="18" cy="6"/>
              </a:xfrm>
              <a:custGeom>
                <a:rect b="b" l="l" r="r" t="t"/>
                <a:pathLst>
                  <a:path extrusionOk="0" h="6" w="18">
                    <a:moveTo>
                      <a:pt x="10" y="1"/>
                    </a:moveTo>
                    <a:lnTo>
                      <a:pt x="16" y="6"/>
                    </a:lnTo>
                    <a:lnTo>
                      <a:pt x="7" y="6"/>
                    </a:lnTo>
                    <a:lnTo>
                      <a:pt x="1" y="4"/>
                    </a:lnTo>
                    <a:lnTo>
                      <a:pt x="1" y="1"/>
                    </a:lnTo>
                    <a:lnTo>
                      <a:pt x="10" y="1"/>
                    </a:lnTo>
                    <a:moveTo>
                      <a:pt x="10" y="0"/>
                    </a:moveTo>
                    <a:lnTo>
                      <a:pt x="10" y="0"/>
                    </a:lnTo>
                    <a:lnTo>
                      <a:pt x="1" y="0"/>
                    </a:lnTo>
                    <a:lnTo>
                      <a:pt x="0" y="0"/>
                    </a:lnTo>
                    <a:lnTo>
                      <a:pt x="0" y="1"/>
                    </a:lnTo>
                    <a:lnTo>
                      <a:pt x="0" y="4"/>
                    </a:lnTo>
                    <a:lnTo>
                      <a:pt x="0" y="4"/>
                    </a:lnTo>
                    <a:lnTo>
                      <a:pt x="1" y="4"/>
                    </a:lnTo>
                    <a:lnTo>
                      <a:pt x="7" y="6"/>
                    </a:lnTo>
                    <a:lnTo>
                      <a:pt x="7" y="6"/>
                    </a:lnTo>
                    <a:lnTo>
                      <a:pt x="7" y="6"/>
                    </a:lnTo>
                    <a:lnTo>
                      <a:pt x="16" y="6"/>
                    </a:lnTo>
                    <a:lnTo>
                      <a:pt x="18" y="6"/>
                    </a:lnTo>
                    <a:lnTo>
                      <a:pt x="17" y="6"/>
                    </a:lnTo>
                    <a:lnTo>
                      <a:pt x="11" y="0"/>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9" name="Google Shape;1509;p14"/>
              <p:cNvSpPr/>
              <p:nvPr/>
            </p:nvSpPr>
            <p:spPr>
              <a:xfrm>
                <a:off x="1449" y="809"/>
                <a:ext cx="10" cy="7"/>
              </a:xfrm>
              <a:custGeom>
                <a:rect b="b" l="l" r="r" t="t"/>
                <a:pathLst>
                  <a:path extrusionOk="0" h="7" w="10">
                    <a:moveTo>
                      <a:pt x="0" y="4"/>
                    </a:moveTo>
                    <a:lnTo>
                      <a:pt x="1" y="2"/>
                    </a:lnTo>
                    <a:lnTo>
                      <a:pt x="8" y="0"/>
                    </a:lnTo>
                    <a:lnTo>
                      <a:pt x="10" y="3"/>
                    </a:lnTo>
                    <a:lnTo>
                      <a:pt x="5" y="7"/>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0" name="Google Shape;1510;p14"/>
              <p:cNvSpPr/>
              <p:nvPr/>
            </p:nvSpPr>
            <p:spPr>
              <a:xfrm>
                <a:off x="1448" y="809"/>
                <a:ext cx="11" cy="7"/>
              </a:xfrm>
              <a:custGeom>
                <a:rect b="b" l="l" r="r" t="t"/>
                <a:pathLst>
                  <a:path extrusionOk="0" h="7" w="11">
                    <a:moveTo>
                      <a:pt x="8" y="1"/>
                    </a:moveTo>
                    <a:lnTo>
                      <a:pt x="10" y="3"/>
                    </a:lnTo>
                    <a:lnTo>
                      <a:pt x="6" y="7"/>
                    </a:lnTo>
                    <a:lnTo>
                      <a:pt x="1" y="4"/>
                    </a:lnTo>
                    <a:lnTo>
                      <a:pt x="2" y="2"/>
                    </a:lnTo>
                    <a:lnTo>
                      <a:pt x="8" y="1"/>
                    </a:lnTo>
                    <a:close/>
                    <a:moveTo>
                      <a:pt x="9" y="0"/>
                    </a:moveTo>
                    <a:lnTo>
                      <a:pt x="8" y="0"/>
                    </a:lnTo>
                    <a:lnTo>
                      <a:pt x="2" y="2"/>
                    </a:lnTo>
                    <a:lnTo>
                      <a:pt x="2" y="2"/>
                    </a:lnTo>
                    <a:lnTo>
                      <a:pt x="2" y="2"/>
                    </a:lnTo>
                    <a:lnTo>
                      <a:pt x="1" y="4"/>
                    </a:lnTo>
                    <a:lnTo>
                      <a:pt x="0" y="5"/>
                    </a:lnTo>
                    <a:lnTo>
                      <a:pt x="1" y="5"/>
                    </a:lnTo>
                    <a:lnTo>
                      <a:pt x="5" y="7"/>
                    </a:lnTo>
                    <a:lnTo>
                      <a:pt x="6" y="7"/>
                    </a:lnTo>
                    <a:lnTo>
                      <a:pt x="6" y="7"/>
                    </a:lnTo>
                    <a:lnTo>
                      <a:pt x="11" y="3"/>
                    </a:lnTo>
                    <a:lnTo>
                      <a:pt x="11" y="3"/>
                    </a:lnTo>
                    <a:lnTo>
                      <a:pt x="11" y="3"/>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1" name="Google Shape;1511;p14"/>
              <p:cNvSpPr/>
              <p:nvPr/>
            </p:nvSpPr>
            <p:spPr>
              <a:xfrm>
                <a:off x="1448" y="809"/>
                <a:ext cx="11" cy="7"/>
              </a:xfrm>
              <a:custGeom>
                <a:rect b="b" l="l" r="r" t="t"/>
                <a:pathLst>
                  <a:path extrusionOk="0" h="7" w="11">
                    <a:moveTo>
                      <a:pt x="8" y="1"/>
                    </a:moveTo>
                    <a:lnTo>
                      <a:pt x="10" y="3"/>
                    </a:lnTo>
                    <a:lnTo>
                      <a:pt x="6" y="7"/>
                    </a:lnTo>
                    <a:lnTo>
                      <a:pt x="1" y="4"/>
                    </a:lnTo>
                    <a:lnTo>
                      <a:pt x="2" y="2"/>
                    </a:lnTo>
                    <a:lnTo>
                      <a:pt x="8" y="1"/>
                    </a:lnTo>
                    <a:moveTo>
                      <a:pt x="9" y="0"/>
                    </a:moveTo>
                    <a:lnTo>
                      <a:pt x="8" y="0"/>
                    </a:lnTo>
                    <a:lnTo>
                      <a:pt x="2" y="2"/>
                    </a:lnTo>
                    <a:lnTo>
                      <a:pt x="2" y="2"/>
                    </a:lnTo>
                    <a:lnTo>
                      <a:pt x="2" y="2"/>
                    </a:lnTo>
                    <a:lnTo>
                      <a:pt x="1" y="4"/>
                    </a:lnTo>
                    <a:lnTo>
                      <a:pt x="0" y="5"/>
                    </a:lnTo>
                    <a:lnTo>
                      <a:pt x="1" y="5"/>
                    </a:lnTo>
                    <a:lnTo>
                      <a:pt x="5" y="7"/>
                    </a:lnTo>
                    <a:lnTo>
                      <a:pt x="6" y="7"/>
                    </a:lnTo>
                    <a:lnTo>
                      <a:pt x="6" y="7"/>
                    </a:lnTo>
                    <a:lnTo>
                      <a:pt x="11" y="3"/>
                    </a:lnTo>
                    <a:lnTo>
                      <a:pt x="11" y="3"/>
                    </a:lnTo>
                    <a:lnTo>
                      <a:pt x="11" y="3"/>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2" name="Google Shape;1512;p14"/>
              <p:cNvSpPr/>
              <p:nvPr/>
            </p:nvSpPr>
            <p:spPr>
              <a:xfrm>
                <a:off x="1495" y="868"/>
                <a:ext cx="15" cy="12"/>
              </a:xfrm>
              <a:custGeom>
                <a:rect b="b" l="l" r="r" t="t"/>
                <a:pathLst>
                  <a:path extrusionOk="0" h="12" w="15">
                    <a:moveTo>
                      <a:pt x="7" y="12"/>
                    </a:moveTo>
                    <a:lnTo>
                      <a:pt x="0" y="4"/>
                    </a:lnTo>
                    <a:lnTo>
                      <a:pt x="2" y="0"/>
                    </a:lnTo>
                    <a:lnTo>
                      <a:pt x="7" y="4"/>
                    </a:lnTo>
                    <a:lnTo>
                      <a:pt x="13" y="7"/>
                    </a:lnTo>
                    <a:lnTo>
                      <a:pt x="15" y="12"/>
                    </a:lnTo>
                    <a:lnTo>
                      <a:pt x="7"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3" name="Google Shape;1513;p14"/>
              <p:cNvSpPr/>
              <p:nvPr/>
            </p:nvSpPr>
            <p:spPr>
              <a:xfrm>
                <a:off x="1495" y="867"/>
                <a:ext cx="15" cy="13"/>
              </a:xfrm>
              <a:custGeom>
                <a:rect b="b" l="l" r="r" t="t"/>
                <a:pathLst>
                  <a:path extrusionOk="0" h="13" w="15">
                    <a:moveTo>
                      <a:pt x="2" y="1"/>
                    </a:moveTo>
                    <a:lnTo>
                      <a:pt x="7" y="5"/>
                    </a:lnTo>
                    <a:lnTo>
                      <a:pt x="13" y="8"/>
                    </a:lnTo>
                    <a:lnTo>
                      <a:pt x="14" y="13"/>
                    </a:lnTo>
                    <a:lnTo>
                      <a:pt x="7" y="13"/>
                    </a:lnTo>
                    <a:lnTo>
                      <a:pt x="0" y="5"/>
                    </a:lnTo>
                    <a:lnTo>
                      <a:pt x="2" y="1"/>
                    </a:lnTo>
                    <a:close/>
                    <a:moveTo>
                      <a:pt x="2" y="0"/>
                    </a:moveTo>
                    <a:lnTo>
                      <a:pt x="2" y="1"/>
                    </a:lnTo>
                    <a:lnTo>
                      <a:pt x="0" y="5"/>
                    </a:lnTo>
                    <a:lnTo>
                      <a:pt x="0" y="5"/>
                    </a:lnTo>
                    <a:lnTo>
                      <a:pt x="0" y="5"/>
                    </a:lnTo>
                    <a:lnTo>
                      <a:pt x="7" y="13"/>
                    </a:lnTo>
                    <a:lnTo>
                      <a:pt x="7" y="13"/>
                    </a:lnTo>
                    <a:lnTo>
                      <a:pt x="7" y="13"/>
                    </a:lnTo>
                    <a:lnTo>
                      <a:pt x="14" y="13"/>
                    </a:lnTo>
                    <a:lnTo>
                      <a:pt x="15" y="13"/>
                    </a:lnTo>
                    <a:lnTo>
                      <a:pt x="15" y="13"/>
                    </a:lnTo>
                    <a:lnTo>
                      <a:pt x="13" y="8"/>
                    </a:lnTo>
                    <a:lnTo>
                      <a:pt x="13" y="8"/>
                    </a:lnTo>
                    <a:lnTo>
                      <a:pt x="13" y="8"/>
                    </a:lnTo>
                    <a:lnTo>
                      <a:pt x="7" y="5"/>
                    </a:lnTo>
                    <a:lnTo>
                      <a:pt x="3" y="1"/>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4" name="Google Shape;1514;p14"/>
              <p:cNvSpPr/>
              <p:nvPr/>
            </p:nvSpPr>
            <p:spPr>
              <a:xfrm>
                <a:off x="1495" y="867"/>
                <a:ext cx="15" cy="13"/>
              </a:xfrm>
              <a:custGeom>
                <a:rect b="b" l="l" r="r" t="t"/>
                <a:pathLst>
                  <a:path extrusionOk="0" h="13" w="15">
                    <a:moveTo>
                      <a:pt x="2" y="1"/>
                    </a:moveTo>
                    <a:lnTo>
                      <a:pt x="7" y="5"/>
                    </a:lnTo>
                    <a:lnTo>
                      <a:pt x="13" y="8"/>
                    </a:lnTo>
                    <a:lnTo>
                      <a:pt x="14" y="13"/>
                    </a:lnTo>
                    <a:lnTo>
                      <a:pt x="7" y="13"/>
                    </a:lnTo>
                    <a:lnTo>
                      <a:pt x="0" y="5"/>
                    </a:lnTo>
                    <a:lnTo>
                      <a:pt x="2" y="1"/>
                    </a:lnTo>
                    <a:moveTo>
                      <a:pt x="2" y="0"/>
                    </a:moveTo>
                    <a:lnTo>
                      <a:pt x="2" y="1"/>
                    </a:lnTo>
                    <a:lnTo>
                      <a:pt x="0" y="5"/>
                    </a:lnTo>
                    <a:lnTo>
                      <a:pt x="0" y="5"/>
                    </a:lnTo>
                    <a:lnTo>
                      <a:pt x="0" y="5"/>
                    </a:lnTo>
                    <a:lnTo>
                      <a:pt x="7" y="13"/>
                    </a:lnTo>
                    <a:lnTo>
                      <a:pt x="7" y="13"/>
                    </a:lnTo>
                    <a:lnTo>
                      <a:pt x="7" y="13"/>
                    </a:lnTo>
                    <a:lnTo>
                      <a:pt x="14" y="13"/>
                    </a:lnTo>
                    <a:lnTo>
                      <a:pt x="15" y="13"/>
                    </a:lnTo>
                    <a:lnTo>
                      <a:pt x="15" y="13"/>
                    </a:lnTo>
                    <a:lnTo>
                      <a:pt x="13" y="8"/>
                    </a:lnTo>
                    <a:lnTo>
                      <a:pt x="13" y="8"/>
                    </a:lnTo>
                    <a:lnTo>
                      <a:pt x="13" y="8"/>
                    </a:lnTo>
                    <a:lnTo>
                      <a:pt x="7" y="5"/>
                    </a:lnTo>
                    <a:lnTo>
                      <a:pt x="3" y="1"/>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5" name="Google Shape;1515;p14"/>
              <p:cNvSpPr/>
              <p:nvPr/>
            </p:nvSpPr>
            <p:spPr>
              <a:xfrm>
                <a:off x="1484" y="870"/>
                <a:ext cx="9" cy="16"/>
              </a:xfrm>
              <a:custGeom>
                <a:rect b="b" l="l" r="r" t="t"/>
                <a:pathLst>
                  <a:path extrusionOk="0" h="16" w="9">
                    <a:moveTo>
                      <a:pt x="2" y="16"/>
                    </a:moveTo>
                    <a:lnTo>
                      <a:pt x="0" y="4"/>
                    </a:lnTo>
                    <a:lnTo>
                      <a:pt x="3" y="0"/>
                    </a:lnTo>
                    <a:lnTo>
                      <a:pt x="6" y="4"/>
                    </a:lnTo>
                    <a:lnTo>
                      <a:pt x="9" y="16"/>
                    </a:lnTo>
                    <a:lnTo>
                      <a:pt x="2" y="1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6" name="Google Shape;1516;p14"/>
              <p:cNvSpPr/>
              <p:nvPr/>
            </p:nvSpPr>
            <p:spPr>
              <a:xfrm>
                <a:off x="1483" y="870"/>
                <a:ext cx="10" cy="17"/>
              </a:xfrm>
              <a:custGeom>
                <a:rect b="b" l="l" r="r" t="t"/>
                <a:pathLst>
                  <a:path extrusionOk="0" h="17" w="10">
                    <a:moveTo>
                      <a:pt x="4" y="1"/>
                    </a:moveTo>
                    <a:lnTo>
                      <a:pt x="7" y="4"/>
                    </a:lnTo>
                    <a:lnTo>
                      <a:pt x="10" y="16"/>
                    </a:lnTo>
                    <a:lnTo>
                      <a:pt x="4" y="16"/>
                    </a:lnTo>
                    <a:lnTo>
                      <a:pt x="1" y="4"/>
                    </a:lnTo>
                    <a:lnTo>
                      <a:pt x="4" y="1"/>
                    </a:lnTo>
                    <a:close/>
                    <a:moveTo>
                      <a:pt x="4" y="0"/>
                    </a:moveTo>
                    <a:lnTo>
                      <a:pt x="3" y="0"/>
                    </a:lnTo>
                    <a:lnTo>
                      <a:pt x="0" y="3"/>
                    </a:lnTo>
                    <a:lnTo>
                      <a:pt x="0" y="4"/>
                    </a:lnTo>
                    <a:lnTo>
                      <a:pt x="0" y="4"/>
                    </a:lnTo>
                    <a:lnTo>
                      <a:pt x="3" y="16"/>
                    </a:lnTo>
                    <a:lnTo>
                      <a:pt x="3" y="17"/>
                    </a:lnTo>
                    <a:lnTo>
                      <a:pt x="4" y="17"/>
                    </a:lnTo>
                    <a:lnTo>
                      <a:pt x="10" y="17"/>
                    </a:lnTo>
                    <a:lnTo>
                      <a:pt x="10" y="17"/>
                    </a:lnTo>
                    <a:lnTo>
                      <a:pt x="10" y="16"/>
                    </a:lnTo>
                    <a:lnTo>
                      <a:pt x="7" y="4"/>
                    </a:lnTo>
                    <a:lnTo>
                      <a:pt x="7" y="4"/>
                    </a:lnTo>
                    <a:lnTo>
                      <a:pt x="7" y="3"/>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7" name="Google Shape;1517;p14"/>
              <p:cNvSpPr/>
              <p:nvPr/>
            </p:nvSpPr>
            <p:spPr>
              <a:xfrm>
                <a:off x="1483" y="870"/>
                <a:ext cx="10" cy="17"/>
              </a:xfrm>
              <a:custGeom>
                <a:rect b="b" l="l" r="r" t="t"/>
                <a:pathLst>
                  <a:path extrusionOk="0" h="17" w="10">
                    <a:moveTo>
                      <a:pt x="4" y="1"/>
                    </a:moveTo>
                    <a:lnTo>
                      <a:pt x="7" y="4"/>
                    </a:lnTo>
                    <a:lnTo>
                      <a:pt x="10" y="16"/>
                    </a:lnTo>
                    <a:lnTo>
                      <a:pt x="4" y="16"/>
                    </a:lnTo>
                    <a:lnTo>
                      <a:pt x="1" y="4"/>
                    </a:lnTo>
                    <a:lnTo>
                      <a:pt x="4" y="1"/>
                    </a:lnTo>
                    <a:moveTo>
                      <a:pt x="4" y="0"/>
                    </a:moveTo>
                    <a:lnTo>
                      <a:pt x="3" y="0"/>
                    </a:lnTo>
                    <a:lnTo>
                      <a:pt x="0" y="3"/>
                    </a:lnTo>
                    <a:lnTo>
                      <a:pt x="0" y="4"/>
                    </a:lnTo>
                    <a:lnTo>
                      <a:pt x="0" y="4"/>
                    </a:lnTo>
                    <a:lnTo>
                      <a:pt x="3" y="16"/>
                    </a:lnTo>
                    <a:lnTo>
                      <a:pt x="3" y="17"/>
                    </a:lnTo>
                    <a:lnTo>
                      <a:pt x="4" y="17"/>
                    </a:lnTo>
                    <a:lnTo>
                      <a:pt x="10" y="17"/>
                    </a:lnTo>
                    <a:lnTo>
                      <a:pt x="10" y="17"/>
                    </a:lnTo>
                    <a:lnTo>
                      <a:pt x="10" y="16"/>
                    </a:lnTo>
                    <a:lnTo>
                      <a:pt x="7" y="4"/>
                    </a:lnTo>
                    <a:lnTo>
                      <a:pt x="7" y="4"/>
                    </a:lnTo>
                    <a:lnTo>
                      <a:pt x="7" y="3"/>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8" name="Google Shape;1518;p14"/>
              <p:cNvSpPr/>
              <p:nvPr/>
            </p:nvSpPr>
            <p:spPr>
              <a:xfrm>
                <a:off x="1447" y="880"/>
                <a:ext cx="115" cy="103"/>
              </a:xfrm>
              <a:custGeom>
                <a:rect b="b" l="l" r="r" t="t"/>
                <a:pathLst>
                  <a:path extrusionOk="0" h="103" w="115">
                    <a:moveTo>
                      <a:pt x="24" y="83"/>
                    </a:moveTo>
                    <a:lnTo>
                      <a:pt x="3" y="81"/>
                    </a:lnTo>
                    <a:lnTo>
                      <a:pt x="0" y="76"/>
                    </a:lnTo>
                    <a:lnTo>
                      <a:pt x="17" y="44"/>
                    </a:lnTo>
                    <a:lnTo>
                      <a:pt x="18" y="14"/>
                    </a:lnTo>
                    <a:lnTo>
                      <a:pt x="19" y="6"/>
                    </a:lnTo>
                    <a:lnTo>
                      <a:pt x="23" y="0"/>
                    </a:lnTo>
                    <a:lnTo>
                      <a:pt x="29" y="1"/>
                    </a:lnTo>
                    <a:lnTo>
                      <a:pt x="32" y="14"/>
                    </a:lnTo>
                    <a:lnTo>
                      <a:pt x="41" y="23"/>
                    </a:lnTo>
                    <a:lnTo>
                      <a:pt x="46" y="20"/>
                    </a:lnTo>
                    <a:lnTo>
                      <a:pt x="62" y="26"/>
                    </a:lnTo>
                    <a:lnTo>
                      <a:pt x="70" y="34"/>
                    </a:lnTo>
                    <a:lnTo>
                      <a:pt x="91" y="43"/>
                    </a:lnTo>
                    <a:lnTo>
                      <a:pt x="93" y="56"/>
                    </a:lnTo>
                    <a:lnTo>
                      <a:pt x="90" y="68"/>
                    </a:lnTo>
                    <a:lnTo>
                      <a:pt x="112" y="72"/>
                    </a:lnTo>
                    <a:lnTo>
                      <a:pt x="115" y="76"/>
                    </a:lnTo>
                    <a:lnTo>
                      <a:pt x="112" y="87"/>
                    </a:lnTo>
                    <a:lnTo>
                      <a:pt x="91" y="86"/>
                    </a:lnTo>
                    <a:lnTo>
                      <a:pt x="80" y="81"/>
                    </a:lnTo>
                    <a:lnTo>
                      <a:pt x="78" y="74"/>
                    </a:lnTo>
                    <a:lnTo>
                      <a:pt x="73" y="67"/>
                    </a:lnTo>
                    <a:lnTo>
                      <a:pt x="66" y="70"/>
                    </a:lnTo>
                    <a:lnTo>
                      <a:pt x="57" y="81"/>
                    </a:lnTo>
                    <a:lnTo>
                      <a:pt x="49" y="83"/>
                    </a:lnTo>
                    <a:lnTo>
                      <a:pt x="37" y="98"/>
                    </a:lnTo>
                    <a:lnTo>
                      <a:pt x="26" y="103"/>
                    </a:lnTo>
                    <a:lnTo>
                      <a:pt x="24" y="8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9" name="Google Shape;1519;p14"/>
              <p:cNvSpPr/>
              <p:nvPr/>
            </p:nvSpPr>
            <p:spPr>
              <a:xfrm>
                <a:off x="1447" y="880"/>
                <a:ext cx="115" cy="103"/>
              </a:xfrm>
              <a:custGeom>
                <a:rect b="b" l="l" r="r" t="t"/>
                <a:pathLst>
                  <a:path extrusionOk="0" h="103" w="115">
                    <a:moveTo>
                      <a:pt x="23" y="0"/>
                    </a:moveTo>
                    <a:lnTo>
                      <a:pt x="29" y="1"/>
                    </a:lnTo>
                    <a:lnTo>
                      <a:pt x="32" y="14"/>
                    </a:lnTo>
                    <a:lnTo>
                      <a:pt x="41" y="23"/>
                    </a:lnTo>
                    <a:lnTo>
                      <a:pt x="46" y="20"/>
                    </a:lnTo>
                    <a:lnTo>
                      <a:pt x="62" y="26"/>
                    </a:lnTo>
                    <a:lnTo>
                      <a:pt x="70" y="34"/>
                    </a:lnTo>
                    <a:lnTo>
                      <a:pt x="91" y="43"/>
                    </a:lnTo>
                    <a:lnTo>
                      <a:pt x="93" y="56"/>
                    </a:lnTo>
                    <a:lnTo>
                      <a:pt x="90" y="68"/>
                    </a:lnTo>
                    <a:lnTo>
                      <a:pt x="112" y="73"/>
                    </a:lnTo>
                    <a:lnTo>
                      <a:pt x="115" y="76"/>
                    </a:lnTo>
                    <a:lnTo>
                      <a:pt x="112" y="87"/>
                    </a:lnTo>
                    <a:lnTo>
                      <a:pt x="91" y="85"/>
                    </a:lnTo>
                    <a:lnTo>
                      <a:pt x="81" y="81"/>
                    </a:lnTo>
                    <a:lnTo>
                      <a:pt x="78" y="74"/>
                    </a:lnTo>
                    <a:lnTo>
                      <a:pt x="73" y="67"/>
                    </a:lnTo>
                    <a:lnTo>
                      <a:pt x="66" y="70"/>
                    </a:lnTo>
                    <a:lnTo>
                      <a:pt x="57" y="81"/>
                    </a:lnTo>
                    <a:lnTo>
                      <a:pt x="49" y="83"/>
                    </a:lnTo>
                    <a:lnTo>
                      <a:pt x="37" y="98"/>
                    </a:lnTo>
                    <a:lnTo>
                      <a:pt x="26" y="103"/>
                    </a:lnTo>
                    <a:lnTo>
                      <a:pt x="25" y="83"/>
                    </a:lnTo>
                    <a:lnTo>
                      <a:pt x="3" y="81"/>
                    </a:lnTo>
                    <a:lnTo>
                      <a:pt x="0" y="76"/>
                    </a:lnTo>
                    <a:lnTo>
                      <a:pt x="17" y="45"/>
                    </a:lnTo>
                    <a:lnTo>
                      <a:pt x="18" y="14"/>
                    </a:lnTo>
                    <a:lnTo>
                      <a:pt x="19" y="6"/>
                    </a:lnTo>
                    <a:lnTo>
                      <a:pt x="23" y="0"/>
                    </a:lnTo>
                    <a:close/>
                    <a:moveTo>
                      <a:pt x="23" y="0"/>
                    </a:moveTo>
                    <a:lnTo>
                      <a:pt x="23" y="0"/>
                    </a:lnTo>
                    <a:lnTo>
                      <a:pt x="19" y="6"/>
                    </a:lnTo>
                    <a:lnTo>
                      <a:pt x="19" y="6"/>
                    </a:lnTo>
                    <a:lnTo>
                      <a:pt x="19" y="6"/>
                    </a:lnTo>
                    <a:lnTo>
                      <a:pt x="18" y="14"/>
                    </a:lnTo>
                    <a:lnTo>
                      <a:pt x="17" y="44"/>
                    </a:lnTo>
                    <a:lnTo>
                      <a:pt x="0" y="75"/>
                    </a:lnTo>
                    <a:lnTo>
                      <a:pt x="0" y="76"/>
                    </a:lnTo>
                    <a:lnTo>
                      <a:pt x="0" y="76"/>
                    </a:lnTo>
                    <a:lnTo>
                      <a:pt x="3" y="81"/>
                    </a:lnTo>
                    <a:lnTo>
                      <a:pt x="3" y="81"/>
                    </a:lnTo>
                    <a:lnTo>
                      <a:pt x="3" y="81"/>
                    </a:lnTo>
                    <a:lnTo>
                      <a:pt x="24" y="83"/>
                    </a:lnTo>
                    <a:lnTo>
                      <a:pt x="26" y="103"/>
                    </a:lnTo>
                    <a:lnTo>
                      <a:pt x="26" y="103"/>
                    </a:lnTo>
                    <a:lnTo>
                      <a:pt x="27" y="103"/>
                    </a:lnTo>
                    <a:lnTo>
                      <a:pt x="37" y="99"/>
                    </a:lnTo>
                    <a:lnTo>
                      <a:pt x="37" y="98"/>
                    </a:lnTo>
                    <a:lnTo>
                      <a:pt x="37" y="98"/>
                    </a:lnTo>
                    <a:lnTo>
                      <a:pt x="49" y="83"/>
                    </a:lnTo>
                    <a:lnTo>
                      <a:pt x="57" y="82"/>
                    </a:lnTo>
                    <a:lnTo>
                      <a:pt x="57" y="82"/>
                    </a:lnTo>
                    <a:lnTo>
                      <a:pt x="57" y="82"/>
                    </a:lnTo>
                    <a:lnTo>
                      <a:pt x="66" y="70"/>
                    </a:lnTo>
                    <a:lnTo>
                      <a:pt x="73" y="68"/>
                    </a:lnTo>
                    <a:lnTo>
                      <a:pt x="78" y="74"/>
                    </a:lnTo>
                    <a:lnTo>
                      <a:pt x="80" y="81"/>
                    </a:lnTo>
                    <a:lnTo>
                      <a:pt x="80" y="81"/>
                    </a:lnTo>
                    <a:lnTo>
                      <a:pt x="80" y="81"/>
                    </a:lnTo>
                    <a:lnTo>
                      <a:pt x="91" y="86"/>
                    </a:lnTo>
                    <a:lnTo>
                      <a:pt x="91" y="86"/>
                    </a:lnTo>
                    <a:lnTo>
                      <a:pt x="91" y="86"/>
                    </a:lnTo>
                    <a:lnTo>
                      <a:pt x="112" y="87"/>
                    </a:lnTo>
                    <a:lnTo>
                      <a:pt x="113" y="87"/>
                    </a:lnTo>
                    <a:lnTo>
                      <a:pt x="113" y="87"/>
                    </a:lnTo>
                    <a:lnTo>
                      <a:pt x="115" y="76"/>
                    </a:lnTo>
                    <a:lnTo>
                      <a:pt x="115" y="75"/>
                    </a:lnTo>
                    <a:lnTo>
                      <a:pt x="115" y="75"/>
                    </a:lnTo>
                    <a:lnTo>
                      <a:pt x="113" y="72"/>
                    </a:lnTo>
                    <a:lnTo>
                      <a:pt x="113" y="72"/>
                    </a:lnTo>
                    <a:lnTo>
                      <a:pt x="112" y="72"/>
                    </a:lnTo>
                    <a:lnTo>
                      <a:pt x="90" y="68"/>
                    </a:lnTo>
                    <a:lnTo>
                      <a:pt x="93" y="56"/>
                    </a:lnTo>
                    <a:lnTo>
                      <a:pt x="93" y="56"/>
                    </a:lnTo>
                    <a:lnTo>
                      <a:pt x="93" y="56"/>
                    </a:lnTo>
                    <a:lnTo>
                      <a:pt x="91" y="43"/>
                    </a:lnTo>
                    <a:lnTo>
                      <a:pt x="91" y="43"/>
                    </a:lnTo>
                    <a:lnTo>
                      <a:pt x="91" y="42"/>
                    </a:lnTo>
                    <a:lnTo>
                      <a:pt x="70" y="34"/>
                    </a:lnTo>
                    <a:lnTo>
                      <a:pt x="63" y="26"/>
                    </a:lnTo>
                    <a:lnTo>
                      <a:pt x="63" y="26"/>
                    </a:lnTo>
                    <a:lnTo>
                      <a:pt x="62" y="26"/>
                    </a:lnTo>
                    <a:lnTo>
                      <a:pt x="46" y="20"/>
                    </a:lnTo>
                    <a:lnTo>
                      <a:pt x="46" y="20"/>
                    </a:lnTo>
                    <a:lnTo>
                      <a:pt x="45" y="20"/>
                    </a:lnTo>
                    <a:lnTo>
                      <a:pt x="41" y="23"/>
                    </a:lnTo>
                    <a:lnTo>
                      <a:pt x="33" y="14"/>
                    </a:lnTo>
                    <a:lnTo>
                      <a:pt x="30" y="1"/>
                    </a:lnTo>
                    <a:lnTo>
                      <a:pt x="30" y="0"/>
                    </a:lnTo>
                    <a:lnTo>
                      <a:pt x="29" y="0"/>
                    </a:lnTo>
                    <a:lnTo>
                      <a:pt x="23" y="0"/>
                    </a:lnTo>
                    <a:lnTo>
                      <a:pt x="23" y="0"/>
                    </a:lnTo>
                    <a:lnTo>
                      <a:pt x="2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0" name="Google Shape;1520;p14"/>
              <p:cNvSpPr/>
              <p:nvPr/>
            </p:nvSpPr>
            <p:spPr>
              <a:xfrm>
                <a:off x="1447" y="880"/>
                <a:ext cx="115" cy="103"/>
              </a:xfrm>
              <a:custGeom>
                <a:rect b="b" l="l" r="r" t="t"/>
                <a:pathLst>
                  <a:path extrusionOk="0" h="103" w="115">
                    <a:moveTo>
                      <a:pt x="23" y="0"/>
                    </a:moveTo>
                    <a:lnTo>
                      <a:pt x="29" y="1"/>
                    </a:lnTo>
                    <a:lnTo>
                      <a:pt x="32" y="14"/>
                    </a:lnTo>
                    <a:lnTo>
                      <a:pt x="41" y="23"/>
                    </a:lnTo>
                    <a:lnTo>
                      <a:pt x="46" y="20"/>
                    </a:lnTo>
                    <a:lnTo>
                      <a:pt x="62" y="26"/>
                    </a:lnTo>
                    <a:lnTo>
                      <a:pt x="70" y="34"/>
                    </a:lnTo>
                    <a:lnTo>
                      <a:pt x="91" y="43"/>
                    </a:lnTo>
                    <a:lnTo>
                      <a:pt x="93" y="56"/>
                    </a:lnTo>
                    <a:lnTo>
                      <a:pt x="90" y="68"/>
                    </a:lnTo>
                    <a:lnTo>
                      <a:pt x="112" y="73"/>
                    </a:lnTo>
                    <a:lnTo>
                      <a:pt x="115" y="76"/>
                    </a:lnTo>
                    <a:lnTo>
                      <a:pt x="112" y="87"/>
                    </a:lnTo>
                    <a:lnTo>
                      <a:pt x="91" y="85"/>
                    </a:lnTo>
                    <a:lnTo>
                      <a:pt x="81" y="81"/>
                    </a:lnTo>
                    <a:lnTo>
                      <a:pt x="78" y="74"/>
                    </a:lnTo>
                    <a:lnTo>
                      <a:pt x="73" y="67"/>
                    </a:lnTo>
                    <a:lnTo>
                      <a:pt x="66" y="70"/>
                    </a:lnTo>
                    <a:lnTo>
                      <a:pt x="57" y="81"/>
                    </a:lnTo>
                    <a:lnTo>
                      <a:pt x="49" y="83"/>
                    </a:lnTo>
                    <a:lnTo>
                      <a:pt x="37" y="98"/>
                    </a:lnTo>
                    <a:lnTo>
                      <a:pt x="26" y="103"/>
                    </a:lnTo>
                    <a:lnTo>
                      <a:pt x="25" y="83"/>
                    </a:lnTo>
                    <a:lnTo>
                      <a:pt x="3" y="81"/>
                    </a:lnTo>
                    <a:lnTo>
                      <a:pt x="0" y="76"/>
                    </a:lnTo>
                    <a:lnTo>
                      <a:pt x="17" y="45"/>
                    </a:lnTo>
                    <a:lnTo>
                      <a:pt x="18" y="14"/>
                    </a:lnTo>
                    <a:lnTo>
                      <a:pt x="19" y="6"/>
                    </a:lnTo>
                    <a:lnTo>
                      <a:pt x="23" y="0"/>
                    </a:lnTo>
                    <a:moveTo>
                      <a:pt x="23" y="0"/>
                    </a:moveTo>
                    <a:lnTo>
                      <a:pt x="23" y="0"/>
                    </a:lnTo>
                    <a:lnTo>
                      <a:pt x="19" y="6"/>
                    </a:lnTo>
                    <a:lnTo>
                      <a:pt x="19" y="6"/>
                    </a:lnTo>
                    <a:lnTo>
                      <a:pt x="19" y="6"/>
                    </a:lnTo>
                    <a:lnTo>
                      <a:pt x="18" y="14"/>
                    </a:lnTo>
                    <a:lnTo>
                      <a:pt x="17" y="44"/>
                    </a:lnTo>
                    <a:lnTo>
                      <a:pt x="0" y="75"/>
                    </a:lnTo>
                    <a:lnTo>
                      <a:pt x="0" y="76"/>
                    </a:lnTo>
                    <a:lnTo>
                      <a:pt x="0" y="76"/>
                    </a:lnTo>
                    <a:lnTo>
                      <a:pt x="3" y="81"/>
                    </a:lnTo>
                    <a:lnTo>
                      <a:pt x="3" y="81"/>
                    </a:lnTo>
                    <a:lnTo>
                      <a:pt x="3" y="81"/>
                    </a:lnTo>
                    <a:lnTo>
                      <a:pt x="24" y="83"/>
                    </a:lnTo>
                    <a:lnTo>
                      <a:pt x="26" y="103"/>
                    </a:lnTo>
                    <a:lnTo>
                      <a:pt x="26" y="103"/>
                    </a:lnTo>
                    <a:lnTo>
                      <a:pt x="27" y="103"/>
                    </a:lnTo>
                    <a:lnTo>
                      <a:pt x="37" y="99"/>
                    </a:lnTo>
                    <a:lnTo>
                      <a:pt x="37" y="98"/>
                    </a:lnTo>
                    <a:lnTo>
                      <a:pt x="37" y="98"/>
                    </a:lnTo>
                    <a:lnTo>
                      <a:pt x="49" y="83"/>
                    </a:lnTo>
                    <a:lnTo>
                      <a:pt x="57" y="82"/>
                    </a:lnTo>
                    <a:lnTo>
                      <a:pt x="57" y="82"/>
                    </a:lnTo>
                    <a:lnTo>
                      <a:pt x="57" y="82"/>
                    </a:lnTo>
                    <a:lnTo>
                      <a:pt x="66" y="70"/>
                    </a:lnTo>
                    <a:lnTo>
                      <a:pt x="73" y="68"/>
                    </a:lnTo>
                    <a:lnTo>
                      <a:pt x="78" y="74"/>
                    </a:lnTo>
                    <a:lnTo>
                      <a:pt x="80" y="81"/>
                    </a:lnTo>
                    <a:lnTo>
                      <a:pt x="80" y="81"/>
                    </a:lnTo>
                    <a:lnTo>
                      <a:pt x="80" y="81"/>
                    </a:lnTo>
                    <a:lnTo>
                      <a:pt x="91" y="86"/>
                    </a:lnTo>
                    <a:lnTo>
                      <a:pt x="91" y="86"/>
                    </a:lnTo>
                    <a:lnTo>
                      <a:pt x="91" y="86"/>
                    </a:lnTo>
                    <a:lnTo>
                      <a:pt x="112" y="87"/>
                    </a:lnTo>
                    <a:lnTo>
                      <a:pt x="113" y="87"/>
                    </a:lnTo>
                    <a:lnTo>
                      <a:pt x="113" y="87"/>
                    </a:lnTo>
                    <a:lnTo>
                      <a:pt x="115" y="76"/>
                    </a:lnTo>
                    <a:lnTo>
                      <a:pt x="115" y="75"/>
                    </a:lnTo>
                    <a:lnTo>
                      <a:pt x="115" y="75"/>
                    </a:lnTo>
                    <a:lnTo>
                      <a:pt x="113" y="72"/>
                    </a:lnTo>
                    <a:lnTo>
                      <a:pt x="113" y="72"/>
                    </a:lnTo>
                    <a:lnTo>
                      <a:pt x="112" y="72"/>
                    </a:lnTo>
                    <a:lnTo>
                      <a:pt x="90" y="68"/>
                    </a:lnTo>
                    <a:lnTo>
                      <a:pt x="93" y="56"/>
                    </a:lnTo>
                    <a:lnTo>
                      <a:pt x="93" y="56"/>
                    </a:lnTo>
                    <a:lnTo>
                      <a:pt x="93" y="56"/>
                    </a:lnTo>
                    <a:lnTo>
                      <a:pt x="91" y="43"/>
                    </a:lnTo>
                    <a:lnTo>
                      <a:pt x="91" y="43"/>
                    </a:lnTo>
                    <a:lnTo>
                      <a:pt x="91" y="42"/>
                    </a:lnTo>
                    <a:lnTo>
                      <a:pt x="70" y="34"/>
                    </a:lnTo>
                    <a:lnTo>
                      <a:pt x="63" y="26"/>
                    </a:lnTo>
                    <a:lnTo>
                      <a:pt x="63" y="26"/>
                    </a:lnTo>
                    <a:lnTo>
                      <a:pt x="62" y="26"/>
                    </a:lnTo>
                    <a:lnTo>
                      <a:pt x="46" y="20"/>
                    </a:lnTo>
                    <a:lnTo>
                      <a:pt x="46" y="20"/>
                    </a:lnTo>
                    <a:lnTo>
                      <a:pt x="45" y="20"/>
                    </a:lnTo>
                    <a:lnTo>
                      <a:pt x="41" y="23"/>
                    </a:lnTo>
                    <a:lnTo>
                      <a:pt x="33" y="14"/>
                    </a:lnTo>
                    <a:lnTo>
                      <a:pt x="30" y="1"/>
                    </a:lnTo>
                    <a:lnTo>
                      <a:pt x="30" y="0"/>
                    </a:lnTo>
                    <a:lnTo>
                      <a:pt x="29" y="0"/>
                    </a:lnTo>
                    <a:lnTo>
                      <a:pt x="23" y="0"/>
                    </a:lnTo>
                    <a:lnTo>
                      <a:pt x="23" y="0"/>
                    </a:lnTo>
                    <a:lnTo>
                      <a:pt x="2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1" name="Google Shape;1521;p14"/>
              <p:cNvSpPr/>
              <p:nvPr/>
            </p:nvSpPr>
            <p:spPr>
              <a:xfrm>
                <a:off x="1508" y="985"/>
                <a:ext cx="29" cy="24"/>
              </a:xfrm>
              <a:custGeom>
                <a:rect b="b" l="l" r="r" t="t"/>
                <a:pathLst>
                  <a:path extrusionOk="0" h="24" w="29">
                    <a:moveTo>
                      <a:pt x="1" y="10"/>
                    </a:moveTo>
                    <a:lnTo>
                      <a:pt x="11" y="1"/>
                    </a:lnTo>
                    <a:lnTo>
                      <a:pt x="29" y="0"/>
                    </a:lnTo>
                    <a:lnTo>
                      <a:pt x="27" y="10"/>
                    </a:lnTo>
                    <a:lnTo>
                      <a:pt x="11" y="23"/>
                    </a:lnTo>
                    <a:lnTo>
                      <a:pt x="0" y="24"/>
                    </a:lnTo>
                    <a:lnTo>
                      <a:pt x="1"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2" name="Google Shape;1522;p14"/>
              <p:cNvSpPr/>
              <p:nvPr/>
            </p:nvSpPr>
            <p:spPr>
              <a:xfrm>
                <a:off x="1507" y="985"/>
                <a:ext cx="30" cy="25"/>
              </a:xfrm>
              <a:custGeom>
                <a:rect b="b" l="l" r="r" t="t"/>
                <a:pathLst>
                  <a:path extrusionOk="0" h="25" w="30">
                    <a:moveTo>
                      <a:pt x="30" y="0"/>
                    </a:moveTo>
                    <a:lnTo>
                      <a:pt x="28" y="10"/>
                    </a:lnTo>
                    <a:lnTo>
                      <a:pt x="12" y="23"/>
                    </a:lnTo>
                    <a:lnTo>
                      <a:pt x="1" y="24"/>
                    </a:lnTo>
                    <a:lnTo>
                      <a:pt x="2" y="10"/>
                    </a:lnTo>
                    <a:lnTo>
                      <a:pt x="12" y="2"/>
                    </a:lnTo>
                    <a:lnTo>
                      <a:pt x="30" y="0"/>
                    </a:lnTo>
                    <a:close/>
                    <a:moveTo>
                      <a:pt x="30" y="0"/>
                    </a:moveTo>
                    <a:lnTo>
                      <a:pt x="30" y="0"/>
                    </a:lnTo>
                    <a:lnTo>
                      <a:pt x="12" y="1"/>
                    </a:lnTo>
                    <a:lnTo>
                      <a:pt x="11" y="1"/>
                    </a:lnTo>
                    <a:lnTo>
                      <a:pt x="11" y="1"/>
                    </a:lnTo>
                    <a:lnTo>
                      <a:pt x="2" y="10"/>
                    </a:lnTo>
                    <a:lnTo>
                      <a:pt x="2" y="10"/>
                    </a:lnTo>
                    <a:lnTo>
                      <a:pt x="2" y="10"/>
                    </a:lnTo>
                    <a:lnTo>
                      <a:pt x="0" y="24"/>
                    </a:lnTo>
                    <a:lnTo>
                      <a:pt x="0" y="25"/>
                    </a:lnTo>
                    <a:lnTo>
                      <a:pt x="1" y="25"/>
                    </a:lnTo>
                    <a:lnTo>
                      <a:pt x="12" y="23"/>
                    </a:lnTo>
                    <a:lnTo>
                      <a:pt x="12" y="23"/>
                    </a:lnTo>
                    <a:lnTo>
                      <a:pt x="12" y="23"/>
                    </a:lnTo>
                    <a:lnTo>
                      <a:pt x="28" y="10"/>
                    </a:lnTo>
                    <a:lnTo>
                      <a:pt x="29" y="10"/>
                    </a:lnTo>
                    <a:lnTo>
                      <a:pt x="29" y="10"/>
                    </a:lnTo>
                    <a:lnTo>
                      <a:pt x="30" y="0"/>
                    </a:lnTo>
                    <a:lnTo>
                      <a:pt x="30" y="0"/>
                    </a:lnTo>
                    <a:lnTo>
                      <a:pt x="3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3" name="Google Shape;1523;p14"/>
              <p:cNvSpPr/>
              <p:nvPr/>
            </p:nvSpPr>
            <p:spPr>
              <a:xfrm>
                <a:off x="1507" y="985"/>
                <a:ext cx="30" cy="25"/>
              </a:xfrm>
              <a:custGeom>
                <a:rect b="b" l="l" r="r" t="t"/>
                <a:pathLst>
                  <a:path extrusionOk="0" h="25" w="30">
                    <a:moveTo>
                      <a:pt x="30" y="0"/>
                    </a:moveTo>
                    <a:lnTo>
                      <a:pt x="28" y="10"/>
                    </a:lnTo>
                    <a:lnTo>
                      <a:pt x="12" y="23"/>
                    </a:lnTo>
                    <a:lnTo>
                      <a:pt x="1" y="24"/>
                    </a:lnTo>
                    <a:lnTo>
                      <a:pt x="2" y="10"/>
                    </a:lnTo>
                    <a:lnTo>
                      <a:pt x="12" y="2"/>
                    </a:lnTo>
                    <a:lnTo>
                      <a:pt x="30" y="0"/>
                    </a:lnTo>
                    <a:moveTo>
                      <a:pt x="30" y="0"/>
                    </a:moveTo>
                    <a:lnTo>
                      <a:pt x="30" y="0"/>
                    </a:lnTo>
                    <a:lnTo>
                      <a:pt x="12" y="1"/>
                    </a:lnTo>
                    <a:lnTo>
                      <a:pt x="11" y="1"/>
                    </a:lnTo>
                    <a:lnTo>
                      <a:pt x="11" y="1"/>
                    </a:lnTo>
                    <a:lnTo>
                      <a:pt x="2" y="10"/>
                    </a:lnTo>
                    <a:lnTo>
                      <a:pt x="2" y="10"/>
                    </a:lnTo>
                    <a:lnTo>
                      <a:pt x="2" y="10"/>
                    </a:lnTo>
                    <a:lnTo>
                      <a:pt x="0" y="24"/>
                    </a:lnTo>
                    <a:lnTo>
                      <a:pt x="0" y="25"/>
                    </a:lnTo>
                    <a:lnTo>
                      <a:pt x="1" y="25"/>
                    </a:lnTo>
                    <a:lnTo>
                      <a:pt x="12" y="23"/>
                    </a:lnTo>
                    <a:lnTo>
                      <a:pt x="12" y="23"/>
                    </a:lnTo>
                    <a:lnTo>
                      <a:pt x="12" y="23"/>
                    </a:lnTo>
                    <a:lnTo>
                      <a:pt x="28" y="10"/>
                    </a:lnTo>
                    <a:lnTo>
                      <a:pt x="29" y="10"/>
                    </a:lnTo>
                    <a:lnTo>
                      <a:pt x="29" y="10"/>
                    </a:lnTo>
                    <a:lnTo>
                      <a:pt x="30" y="0"/>
                    </a:lnTo>
                    <a:lnTo>
                      <a:pt x="30" y="0"/>
                    </a:lnTo>
                    <a:lnTo>
                      <a:pt x="3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4" name="Google Shape;1524;p14"/>
              <p:cNvSpPr/>
              <p:nvPr/>
            </p:nvSpPr>
            <p:spPr>
              <a:xfrm>
                <a:off x="1568" y="1007"/>
                <a:ext cx="17" cy="29"/>
              </a:xfrm>
              <a:custGeom>
                <a:rect b="b" l="l" r="r" t="t"/>
                <a:pathLst>
                  <a:path extrusionOk="0" h="29" w="17">
                    <a:moveTo>
                      <a:pt x="0" y="22"/>
                    </a:moveTo>
                    <a:lnTo>
                      <a:pt x="1" y="6"/>
                    </a:lnTo>
                    <a:lnTo>
                      <a:pt x="5" y="2"/>
                    </a:lnTo>
                    <a:lnTo>
                      <a:pt x="15" y="0"/>
                    </a:lnTo>
                    <a:lnTo>
                      <a:pt x="17" y="13"/>
                    </a:lnTo>
                    <a:lnTo>
                      <a:pt x="11" y="20"/>
                    </a:lnTo>
                    <a:lnTo>
                      <a:pt x="10" y="29"/>
                    </a:lnTo>
                    <a:lnTo>
                      <a:pt x="0" y="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5" name="Google Shape;1525;p14"/>
              <p:cNvSpPr/>
              <p:nvPr/>
            </p:nvSpPr>
            <p:spPr>
              <a:xfrm>
                <a:off x="1568" y="1007"/>
                <a:ext cx="18" cy="30"/>
              </a:xfrm>
              <a:custGeom>
                <a:rect b="b" l="l" r="r" t="t"/>
                <a:pathLst>
                  <a:path extrusionOk="0" h="30" w="18">
                    <a:moveTo>
                      <a:pt x="15" y="1"/>
                    </a:moveTo>
                    <a:lnTo>
                      <a:pt x="17" y="13"/>
                    </a:lnTo>
                    <a:lnTo>
                      <a:pt x="11" y="20"/>
                    </a:lnTo>
                    <a:lnTo>
                      <a:pt x="10" y="29"/>
                    </a:lnTo>
                    <a:lnTo>
                      <a:pt x="0" y="22"/>
                    </a:lnTo>
                    <a:lnTo>
                      <a:pt x="1" y="6"/>
                    </a:lnTo>
                    <a:lnTo>
                      <a:pt x="5" y="2"/>
                    </a:lnTo>
                    <a:lnTo>
                      <a:pt x="15" y="1"/>
                    </a:lnTo>
                    <a:close/>
                    <a:moveTo>
                      <a:pt x="16" y="0"/>
                    </a:moveTo>
                    <a:lnTo>
                      <a:pt x="15" y="0"/>
                    </a:lnTo>
                    <a:lnTo>
                      <a:pt x="5" y="2"/>
                    </a:lnTo>
                    <a:lnTo>
                      <a:pt x="5" y="2"/>
                    </a:lnTo>
                    <a:lnTo>
                      <a:pt x="5" y="2"/>
                    </a:lnTo>
                    <a:lnTo>
                      <a:pt x="1" y="6"/>
                    </a:lnTo>
                    <a:lnTo>
                      <a:pt x="1" y="6"/>
                    </a:lnTo>
                    <a:lnTo>
                      <a:pt x="1" y="6"/>
                    </a:lnTo>
                    <a:lnTo>
                      <a:pt x="0" y="22"/>
                    </a:lnTo>
                    <a:lnTo>
                      <a:pt x="0" y="22"/>
                    </a:lnTo>
                    <a:lnTo>
                      <a:pt x="0" y="22"/>
                    </a:lnTo>
                    <a:lnTo>
                      <a:pt x="9" y="29"/>
                    </a:lnTo>
                    <a:lnTo>
                      <a:pt x="10" y="30"/>
                    </a:lnTo>
                    <a:lnTo>
                      <a:pt x="10" y="29"/>
                    </a:lnTo>
                    <a:lnTo>
                      <a:pt x="11" y="20"/>
                    </a:lnTo>
                    <a:lnTo>
                      <a:pt x="17" y="13"/>
                    </a:lnTo>
                    <a:lnTo>
                      <a:pt x="18" y="13"/>
                    </a:lnTo>
                    <a:lnTo>
                      <a:pt x="18" y="13"/>
                    </a:lnTo>
                    <a:lnTo>
                      <a:pt x="16" y="1"/>
                    </a:lnTo>
                    <a:lnTo>
                      <a:pt x="16" y="0"/>
                    </a:lnTo>
                    <a:lnTo>
                      <a:pt x="1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6" name="Google Shape;1526;p14"/>
              <p:cNvSpPr/>
              <p:nvPr/>
            </p:nvSpPr>
            <p:spPr>
              <a:xfrm>
                <a:off x="1568" y="1007"/>
                <a:ext cx="18" cy="30"/>
              </a:xfrm>
              <a:custGeom>
                <a:rect b="b" l="l" r="r" t="t"/>
                <a:pathLst>
                  <a:path extrusionOk="0" h="30" w="18">
                    <a:moveTo>
                      <a:pt x="15" y="1"/>
                    </a:moveTo>
                    <a:lnTo>
                      <a:pt x="17" y="13"/>
                    </a:lnTo>
                    <a:lnTo>
                      <a:pt x="11" y="20"/>
                    </a:lnTo>
                    <a:lnTo>
                      <a:pt x="10" y="29"/>
                    </a:lnTo>
                    <a:lnTo>
                      <a:pt x="0" y="22"/>
                    </a:lnTo>
                    <a:lnTo>
                      <a:pt x="1" y="6"/>
                    </a:lnTo>
                    <a:lnTo>
                      <a:pt x="5" y="2"/>
                    </a:lnTo>
                    <a:lnTo>
                      <a:pt x="15" y="1"/>
                    </a:lnTo>
                    <a:moveTo>
                      <a:pt x="16" y="0"/>
                    </a:moveTo>
                    <a:lnTo>
                      <a:pt x="15" y="0"/>
                    </a:lnTo>
                    <a:lnTo>
                      <a:pt x="5" y="2"/>
                    </a:lnTo>
                    <a:lnTo>
                      <a:pt x="5" y="2"/>
                    </a:lnTo>
                    <a:lnTo>
                      <a:pt x="5" y="2"/>
                    </a:lnTo>
                    <a:lnTo>
                      <a:pt x="1" y="6"/>
                    </a:lnTo>
                    <a:lnTo>
                      <a:pt x="1" y="6"/>
                    </a:lnTo>
                    <a:lnTo>
                      <a:pt x="1" y="6"/>
                    </a:lnTo>
                    <a:lnTo>
                      <a:pt x="0" y="22"/>
                    </a:lnTo>
                    <a:lnTo>
                      <a:pt x="0" y="22"/>
                    </a:lnTo>
                    <a:lnTo>
                      <a:pt x="0" y="22"/>
                    </a:lnTo>
                    <a:lnTo>
                      <a:pt x="9" y="29"/>
                    </a:lnTo>
                    <a:lnTo>
                      <a:pt x="10" y="30"/>
                    </a:lnTo>
                    <a:lnTo>
                      <a:pt x="10" y="29"/>
                    </a:lnTo>
                    <a:lnTo>
                      <a:pt x="11" y="20"/>
                    </a:lnTo>
                    <a:lnTo>
                      <a:pt x="17" y="13"/>
                    </a:lnTo>
                    <a:lnTo>
                      <a:pt x="18" y="13"/>
                    </a:lnTo>
                    <a:lnTo>
                      <a:pt x="18" y="13"/>
                    </a:lnTo>
                    <a:lnTo>
                      <a:pt x="16" y="1"/>
                    </a:lnTo>
                    <a:lnTo>
                      <a:pt x="16" y="0"/>
                    </a:lnTo>
                    <a:lnTo>
                      <a:pt x="1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7" name="Google Shape;1527;p14"/>
              <p:cNvSpPr/>
              <p:nvPr/>
            </p:nvSpPr>
            <p:spPr>
              <a:xfrm>
                <a:off x="1597" y="972"/>
                <a:ext cx="15" cy="12"/>
              </a:xfrm>
              <a:custGeom>
                <a:rect b="b" l="l" r="r" t="t"/>
                <a:pathLst>
                  <a:path extrusionOk="0" h="12" w="15">
                    <a:moveTo>
                      <a:pt x="2" y="9"/>
                    </a:moveTo>
                    <a:lnTo>
                      <a:pt x="0" y="0"/>
                    </a:lnTo>
                    <a:lnTo>
                      <a:pt x="9" y="0"/>
                    </a:lnTo>
                    <a:lnTo>
                      <a:pt x="15" y="5"/>
                    </a:lnTo>
                    <a:lnTo>
                      <a:pt x="9" y="12"/>
                    </a:lnTo>
                    <a:lnTo>
                      <a:pt x="2"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8" name="Google Shape;1528;p14"/>
              <p:cNvSpPr/>
              <p:nvPr/>
            </p:nvSpPr>
            <p:spPr>
              <a:xfrm>
                <a:off x="1596" y="972"/>
                <a:ext cx="17" cy="12"/>
              </a:xfrm>
              <a:custGeom>
                <a:rect b="b" l="l" r="r" t="t"/>
                <a:pathLst>
                  <a:path extrusionOk="0" h="12" w="17">
                    <a:moveTo>
                      <a:pt x="10" y="0"/>
                    </a:moveTo>
                    <a:lnTo>
                      <a:pt x="16" y="5"/>
                    </a:lnTo>
                    <a:lnTo>
                      <a:pt x="10" y="12"/>
                    </a:lnTo>
                    <a:lnTo>
                      <a:pt x="3" y="9"/>
                    </a:lnTo>
                    <a:lnTo>
                      <a:pt x="1" y="0"/>
                    </a:lnTo>
                    <a:lnTo>
                      <a:pt x="10" y="0"/>
                    </a:lnTo>
                    <a:close/>
                    <a:moveTo>
                      <a:pt x="11" y="0"/>
                    </a:moveTo>
                    <a:lnTo>
                      <a:pt x="10" y="0"/>
                    </a:lnTo>
                    <a:lnTo>
                      <a:pt x="1" y="0"/>
                    </a:lnTo>
                    <a:lnTo>
                      <a:pt x="0" y="0"/>
                    </a:lnTo>
                    <a:lnTo>
                      <a:pt x="1" y="1"/>
                    </a:lnTo>
                    <a:lnTo>
                      <a:pt x="2" y="9"/>
                    </a:lnTo>
                    <a:lnTo>
                      <a:pt x="2" y="9"/>
                    </a:lnTo>
                    <a:lnTo>
                      <a:pt x="3" y="9"/>
                    </a:lnTo>
                    <a:lnTo>
                      <a:pt x="10" y="12"/>
                    </a:lnTo>
                    <a:lnTo>
                      <a:pt x="11" y="12"/>
                    </a:lnTo>
                    <a:lnTo>
                      <a:pt x="11" y="12"/>
                    </a:lnTo>
                    <a:lnTo>
                      <a:pt x="16" y="5"/>
                    </a:lnTo>
                    <a:lnTo>
                      <a:pt x="17" y="5"/>
                    </a:lnTo>
                    <a:lnTo>
                      <a:pt x="16" y="4"/>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9" name="Google Shape;1529;p14"/>
              <p:cNvSpPr/>
              <p:nvPr/>
            </p:nvSpPr>
            <p:spPr>
              <a:xfrm>
                <a:off x="1596" y="972"/>
                <a:ext cx="17" cy="12"/>
              </a:xfrm>
              <a:custGeom>
                <a:rect b="b" l="l" r="r" t="t"/>
                <a:pathLst>
                  <a:path extrusionOk="0" h="12" w="17">
                    <a:moveTo>
                      <a:pt x="10" y="0"/>
                    </a:moveTo>
                    <a:lnTo>
                      <a:pt x="16" y="5"/>
                    </a:lnTo>
                    <a:lnTo>
                      <a:pt x="10" y="12"/>
                    </a:lnTo>
                    <a:lnTo>
                      <a:pt x="3" y="9"/>
                    </a:lnTo>
                    <a:lnTo>
                      <a:pt x="1" y="0"/>
                    </a:lnTo>
                    <a:lnTo>
                      <a:pt x="10" y="0"/>
                    </a:lnTo>
                    <a:moveTo>
                      <a:pt x="11" y="0"/>
                    </a:moveTo>
                    <a:lnTo>
                      <a:pt x="10" y="0"/>
                    </a:lnTo>
                    <a:lnTo>
                      <a:pt x="1" y="0"/>
                    </a:lnTo>
                    <a:lnTo>
                      <a:pt x="0" y="0"/>
                    </a:lnTo>
                    <a:lnTo>
                      <a:pt x="1" y="1"/>
                    </a:lnTo>
                    <a:lnTo>
                      <a:pt x="2" y="9"/>
                    </a:lnTo>
                    <a:lnTo>
                      <a:pt x="2" y="9"/>
                    </a:lnTo>
                    <a:lnTo>
                      <a:pt x="3" y="9"/>
                    </a:lnTo>
                    <a:lnTo>
                      <a:pt x="10" y="12"/>
                    </a:lnTo>
                    <a:lnTo>
                      <a:pt x="11" y="12"/>
                    </a:lnTo>
                    <a:lnTo>
                      <a:pt x="11" y="12"/>
                    </a:lnTo>
                    <a:lnTo>
                      <a:pt x="16" y="5"/>
                    </a:lnTo>
                    <a:lnTo>
                      <a:pt x="17" y="5"/>
                    </a:lnTo>
                    <a:lnTo>
                      <a:pt x="16" y="4"/>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0" name="Google Shape;1530;p14"/>
              <p:cNvSpPr/>
              <p:nvPr/>
            </p:nvSpPr>
            <p:spPr>
              <a:xfrm>
                <a:off x="1614" y="962"/>
                <a:ext cx="14" cy="13"/>
              </a:xfrm>
              <a:custGeom>
                <a:rect b="b" l="l" r="r" t="t"/>
                <a:pathLst>
                  <a:path extrusionOk="0" h="13" w="14">
                    <a:moveTo>
                      <a:pt x="7" y="12"/>
                    </a:moveTo>
                    <a:lnTo>
                      <a:pt x="1" y="7"/>
                    </a:lnTo>
                    <a:lnTo>
                      <a:pt x="0" y="3"/>
                    </a:lnTo>
                    <a:lnTo>
                      <a:pt x="4" y="0"/>
                    </a:lnTo>
                    <a:lnTo>
                      <a:pt x="14" y="8"/>
                    </a:lnTo>
                    <a:lnTo>
                      <a:pt x="14" y="13"/>
                    </a:lnTo>
                    <a:lnTo>
                      <a:pt x="7"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1" name="Google Shape;1531;p14"/>
              <p:cNvSpPr/>
              <p:nvPr/>
            </p:nvSpPr>
            <p:spPr>
              <a:xfrm>
                <a:off x="1613" y="962"/>
                <a:ext cx="15" cy="14"/>
              </a:xfrm>
              <a:custGeom>
                <a:rect b="b" l="l" r="r" t="t"/>
                <a:pathLst>
                  <a:path extrusionOk="0" h="14" w="15">
                    <a:moveTo>
                      <a:pt x="5" y="1"/>
                    </a:moveTo>
                    <a:lnTo>
                      <a:pt x="15" y="8"/>
                    </a:lnTo>
                    <a:lnTo>
                      <a:pt x="15" y="13"/>
                    </a:lnTo>
                    <a:lnTo>
                      <a:pt x="8" y="12"/>
                    </a:lnTo>
                    <a:lnTo>
                      <a:pt x="2" y="6"/>
                    </a:lnTo>
                    <a:lnTo>
                      <a:pt x="1" y="3"/>
                    </a:lnTo>
                    <a:lnTo>
                      <a:pt x="5" y="1"/>
                    </a:lnTo>
                    <a:close/>
                    <a:moveTo>
                      <a:pt x="5" y="0"/>
                    </a:moveTo>
                    <a:lnTo>
                      <a:pt x="5" y="0"/>
                    </a:lnTo>
                    <a:lnTo>
                      <a:pt x="1" y="3"/>
                    </a:lnTo>
                    <a:lnTo>
                      <a:pt x="0" y="3"/>
                    </a:lnTo>
                    <a:lnTo>
                      <a:pt x="0" y="3"/>
                    </a:lnTo>
                    <a:lnTo>
                      <a:pt x="2" y="7"/>
                    </a:lnTo>
                    <a:lnTo>
                      <a:pt x="2" y="7"/>
                    </a:lnTo>
                    <a:lnTo>
                      <a:pt x="2" y="7"/>
                    </a:lnTo>
                    <a:lnTo>
                      <a:pt x="8" y="12"/>
                    </a:lnTo>
                    <a:lnTo>
                      <a:pt x="8" y="12"/>
                    </a:lnTo>
                    <a:lnTo>
                      <a:pt x="8" y="12"/>
                    </a:lnTo>
                    <a:lnTo>
                      <a:pt x="15" y="14"/>
                    </a:lnTo>
                    <a:lnTo>
                      <a:pt x="15" y="14"/>
                    </a:lnTo>
                    <a:lnTo>
                      <a:pt x="15" y="13"/>
                    </a:lnTo>
                    <a:lnTo>
                      <a:pt x="15" y="8"/>
                    </a:lnTo>
                    <a:lnTo>
                      <a:pt x="15" y="7"/>
                    </a:lnTo>
                    <a:lnTo>
                      <a:pt x="15" y="7"/>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2" name="Google Shape;1532;p14"/>
              <p:cNvSpPr/>
              <p:nvPr/>
            </p:nvSpPr>
            <p:spPr>
              <a:xfrm>
                <a:off x="1613" y="962"/>
                <a:ext cx="15" cy="14"/>
              </a:xfrm>
              <a:custGeom>
                <a:rect b="b" l="l" r="r" t="t"/>
                <a:pathLst>
                  <a:path extrusionOk="0" h="14" w="15">
                    <a:moveTo>
                      <a:pt x="5" y="1"/>
                    </a:moveTo>
                    <a:lnTo>
                      <a:pt x="15" y="8"/>
                    </a:lnTo>
                    <a:lnTo>
                      <a:pt x="15" y="13"/>
                    </a:lnTo>
                    <a:lnTo>
                      <a:pt x="8" y="12"/>
                    </a:lnTo>
                    <a:lnTo>
                      <a:pt x="2" y="6"/>
                    </a:lnTo>
                    <a:lnTo>
                      <a:pt x="1" y="3"/>
                    </a:lnTo>
                    <a:lnTo>
                      <a:pt x="5" y="1"/>
                    </a:lnTo>
                    <a:moveTo>
                      <a:pt x="5" y="0"/>
                    </a:moveTo>
                    <a:lnTo>
                      <a:pt x="5" y="0"/>
                    </a:lnTo>
                    <a:lnTo>
                      <a:pt x="1" y="3"/>
                    </a:lnTo>
                    <a:lnTo>
                      <a:pt x="0" y="3"/>
                    </a:lnTo>
                    <a:lnTo>
                      <a:pt x="0" y="3"/>
                    </a:lnTo>
                    <a:lnTo>
                      <a:pt x="2" y="7"/>
                    </a:lnTo>
                    <a:lnTo>
                      <a:pt x="2" y="7"/>
                    </a:lnTo>
                    <a:lnTo>
                      <a:pt x="2" y="7"/>
                    </a:lnTo>
                    <a:lnTo>
                      <a:pt x="8" y="12"/>
                    </a:lnTo>
                    <a:lnTo>
                      <a:pt x="8" y="12"/>
                    </a:lnTo>
                    <a:lnTo>
                      <a:pt x="8" y="12"/>
                    </a:lnTo>
                    <a:lnTo>
                      <a:pt x="15" y="14"/>
                    </a:lnTo>
                    <a:lnTo>
                      <a:pt x="15" y="14"/>
                    </a:lnTo>
                    <a:lnTo>
                      <a:pt x="15" y="13"/>
                    </a:lnTo>
                    <a:lnTo>
                      <a:pt x="15" y="8"/>
                    </a:lnTo>
                    <a:lnTo>
                      <a:pt x="15" y="7"/>
                    </a:lnTo>
                    <a:lnTo>
                      <a:pt x="15" y="7"/>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3" name="Google Shape;1533;p14"/>
              <p:cNvSpPr/>
              <p:nvPr/>
            </p:nvSpPr>
            <p:spPr>
              <a:xfrm>
                <a:off x="1606" y="948"/>
                <a:ext cx="8" cy="8"/>
              </a:xfrm>
              <a:custGeom>
                <a:rect b="b" l="l" r="r" t="t"/>
                <a:pathLst>
                  <a:path extrusionOk="0" h="8" w="8">
                    <a:moveTo>
                      <a:pt x="0" y="3"/>
                    </a:moveTo>
                    <a:lnTo>
                      <a:pt x="5" y="0"/>
                    </a:lnTo>
                    <a:lnTo>
                      <a:pt x="8" y="6"/>
                    </a:lnTo>
                    <a:lnTo>
                      <a:pt x="5" y="8"/>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4" name="Google Shape;1534;p14"/>
              <p:cNvSpPr/>
              <p:nvPr/>
            </p:nvSpPr>
            <p:spPr>
              <a:xfrm>
                <a:off x="1606" y="948"/>
                <a:ext cx="9" cy="8"/>
              </a:xfrm>
              <a:custGeom>
                <a:rect b="b" l="l" r="r" t="t"/>
                <a:pathLst>
                  <a:path extrusionOk="0" h="8" w="9">
                    <a:moveTo>
                      <a:pt x="5" y="0"/>
                    </a:moveTo>
                    <a:lnTo>
                      <a:pt x="8" y="6"/>
                    </a:lnTo>
                    <a:lnTo>
                      <a:pt x="5" y="8"/>
                    </a:lnTo>
                    <a:lnTo>
                      <a:pt x="0" y="3"/>
                    </a:lnTo>
                    <a:lnTo>
                      <a:pt x="5" y="0"/>
                    </a:lnTo>
                    <a:close/>
                    <a:moveTo>
                      <a:pt x="5" y="0"/>
                    </a:moveTo>
                    <a:lnTo>
                      <a:pt x="4" y="0"/>
                    </a:lnTo>
                    <a:lnTo>
                      <a:pt x="0" y="3"/>
                    </a:lnTo>
                    <a:lnTo>
                      <a:pt x="0" y="3"/>
                    </a:lnTo>
                    <a:lnTo>
                      <a:pt x="0" y="3"/>
                    </a:lnTo>
                    <a:lnTo>
                      <a:pt x="4" y="8"/>
                    </a:lnTo>
                    <a:lnTo>
                      <a:pt x="5" y="8"/>
                    </a:lnTo>
                    <a:lnTo>
                      <a:pt x="5" y="8"/>
                    </a:lnTo>
                    <a:lnTo>
                      <a:pt x="8" y="6"/>
                    </a:lnTo>
                    <a:lnTo>
                      <a:pt x="9" y="6"/>
                    </a:lnTo>
                    <a:lnTo>
                      <a:pt x="8" y="6"/>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5" name="Google Shape;1535;p14"/>
              <p:cNvSpPr/>
              <p:nvPr/>
            </p:nvSpPr>
            <p:spPr>
              <a:xfrm>
                <a:off x="1606" y="948"/>
                <a:ext cx="9" cy="8"/>
              </a:xfrm>
              <a:custGeom>
                <a:rect b="b" l="l" r="r" t="t"/>
                <a:pathLst>
                  <a:path extrusionOk="0" h="8" w="9">
                    <a:moveTo>
                      <a:pt x="5" y="0"/>
                    </a:moveTo>
                    <a:lnTo>
                      <a:pt x="8" y="6"/>
                    </a:lnTo>
                    <a:lnTo>
                      <a:pt x="5" y="8"/>
                    </a:lnTo>
                    <a:lnTo>
                      <a:pt x="0" y="3"/>
                    </a:lnTo>
                    <a:lnTo>
                      <a:pt x="5" y="0"/>
                    </a:lnTo>
                    <a:moveTo>
                      <a:pt x="5" y="0"/>
                    </a:moveTo>
                    <a:lnTo>
                      <a:pt x="4" y="0"/>
                    </a:lnTo>
                    <a:lnTo>
                      <a:pt x="0" y="3"/>
                    </a:lnTo>
                    <a:lnTo>
                      <a:pt x="0" y="3"/>
                    </a:lnTo>
                    <a:lnTo>
                      <a:pt x="0" y="3"/>
                    </a:lnTo>
                    <a:lnTo>
                      <a:pt x="4" y="8"/>
                    </a:lnTo>
                    <a:lnTo>
                      <a:pt x="5" y="8"/>
                    </a:lnTo>
                    <a:lnTo>
                      <a:pt x="5" y="8"/>
                    </a:lnTo>
                    <a:lnTo>
                      <a:pt x="8" y="6"/>
                    </a:lnTo>
                    <a:lnTo>
                      <a:pt x="9" y="6"/>
                    </a:lnTo>
                    <a:lnTo>
                      <a:pt x="8" y="6"/>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6" name="Google Shape;1536;p14"/>
              <p:cNvSpPr/>
              <p:nvPr/>
            </p:nvSpPr>
            <p:spPr>
              <a:xfrm>
                <a:off x="1444" y="750"/>
                <a:ext cx="0" cy="0"/>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7" name="Google Shape;1537;p14"/>
              <p:cNvSpPr/>
              <p:nvPr/>
            </p:nvSpPr>
            <p:spPr>
              <a:xfrm>
                <a:off x="1444" y="750"/>
                <a:ext cx="14" cy="3"/>
              </a:xfrm>
              <a:custGeom>
                <a:rect b="b" l="l" r="r" t="t"/>
                <a:pathLst>
                  <a:path extrusionOk="0" h="3" w="14">
                    <a:moveTo>
                      <a:pt x="14" y="1"/>
                    </a:moveTo>
                    <a:lnTo>
                      <a:pt x="14" y="3"/>
                    </a:lnTo>
                    <a:lnTo>
                      <a:pt x="1" y="3"/>
                    </a:lnTo>
                    <a:lnTo>
                      <a:pt x="1" y="1"/>
                    </a:lnTo>
                    <a:lnTo>
                      <a:pt x="14" y="1"/>
                    </a:lnTo>
                    <a:close/>
                    <a:moveTo>
                      <a:pt x="14" y="0"/>
                    </a:moveTo>
                    <a:lnTo>
                      <a:pt x="14" y="0"/>
                    </a:lnTo>
                    <a:lnTo>
                      <a:pt x="1" y="0"/>
                    </a:lnTo>
                    <a:lnTo>
                      <a:pt x="0" y="0"/>
                    </a:lnTo>
                    <a:lnTo>
                      <a:pt x="0" y="1"/>
                    </a:lnTo>
                    <a:lnTo>
                      <a:pt x="0" y="3"/>
                    </a:lnTo>
                    <a:lnTo>
                      <a:pt x="0" y="3"/>
                    </a:lnTo>
                    <a:lnTo>
                      <a:pt x="1" y="3"/>
                    </a:lnTo>
                    <a:lnTo>
                      <a:pt x="14" y="3"/>
                    </a:lnTo>
                    <a:lnTo>
                      <a:pt x="14" y="3"/>
                    </a:lnTo>
                    <a:lnTo>
                      <a:pt x="14" y="3"/>
                    </a:lnTo>
                    <a:lnTo>
                      <a:pt x="14" y="1"/>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8" name="Google Shape;1538;p14"/>
              <p:cNvSpPr/>
              <p:nvPr/>
            </p:nvSpPr>
            <p:spPr>
              <a:xfrm>
                <a:off x="1444" y="750"/>
                <a:ext cx="14" cy="3"/>
              </a:xfrm>
              <a:custGeom>
                <a:rect b="b" l="l" r="r" t="t"/>
                <a:pathLst>
                  <a:path extrusionOk="0" h="3" w="14">
                    <a:moveTo>
                      <a:pt x="14" y="1"/>
                    </a:moveTo>
                    <a:lnTo>
                      <a:pt x="14" y="3"/>
                    </a:lnTo>
                    <a:lnTo>
                      <a:pt x="1" y="3"/>
                    </a:lnTo>
                    <a:lnTo>
                      <a:pt x="1" y="1"/>
                    </a:lnTo>
                    <a:lnTo>
                      <a:pt x="14" y="1"/>
                    </a:lnTo>
                    <a:moveTo>
                      <a:pt x="14" y="0"/>
                    </a:moveTo>
                    <a:lnTo>
                      <a:pt x="14" y="0"/>
                    </a:lnTo>
                    <a:lnTo>
                      <a:pt x="1" y="0"/>
                    </a:lnTo>
                    <a:lnTo>
                      <a:pt x="0" y="0"/>
                    </a:lnTo>
                    <a:lnTo>
                      <a:pt x="0" y="1"/>
                    </a:lnTo>
                    <a:lnTo>
                      <a:pt x="0" y="3"/>
                    </a:lnTo>
                    <a:lnTo>
                      <a:pt x="0" y="3"/>
                    </a:lnTo>
                    <a:lnTo>
                      <a:pt x="1" y="3"/>
                    </a:lnTo>
                    <a:lnTo>
                      <a:pt x="14" y="3"/>
                    </a:lnTo>
                    <a:lnTo>
                      <a:pt x="14" y="3"/>
                    </a:lnTo>
                    <a:lnTo>
                      <a:pt x="14" y="3"/>
                    </a:lnTo>
                    <a:lnTo>
                      <a:pt x="14" y="1"/>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9" name="Google Shape;1539;p14"/>
              <p:cNvSpPr/>
              <p:nvPr/>
            </p:nvSpPr>
            <p:spPr>
              <a:xfrm>
                <a:off x="1769" y="1072"/>
                <a:ext cx="11" cy="9"/>
              </a:xfrm>
              <a:custGeom>
                <a:rect b="b" l="l" r="r" t="t"/>
                <a:pathLst>
                  <a:path extrusionOk="0" h="9" w="11">
                    <a:moveTo>
                      <a:pt x="0" y="5"/>
                    </a:moveTo>
                    <a:lnTo>
                      <a:pt x="8" y="0"/>
                    </a:lnTo>
                    <a:lnTo>
                      <a:pt x="11" y="3"/>
                    </a:lnTo>
                    <a:lnTo>
                      <a:pt x="8" y="8"/>
                    </a:lnTo>
                    <a:lnTo>
                      <a:pt x="0" y="9"/>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0" name="Google Shape;1540;p14"/>
              <p:cNvSpPr/>
              <p:nvPr/>
            </p:nvSpPr>
            <p:spPr>
              <a:xfrm>
                <a:off x="1769" y="1072"/>
                <a:ext cx="11" cy="10"/>
              </a:xfrm>
              <a:custGeom>
                <a:rect b="b" l="l" r="r" t="t"/>
                <a:pathLst>
                  <a:path extrusionOk="0" h="10" w="11">
                    <a:moveTo>
                      <a:pt x="8" y="0"/>
                    </a:moveTo>
                    <a:lnTo>
                      <a:pt x="11" y="3"/>
                    </a:lnTo>
                    <a:lnTo>
                      <a:pt x="8" y="8"/>
                    </a:lnTo>
                    <a:lnTo>
                      <a:pt x="0" y="9"/>
                    </a:lnTo>
                    <a:lnTo>
                      <a:pt x="0" y="5"/>
                    </a:lnTo>
                    <a:lnTo>
                      <a:pt x="8" y="0"/>
                    </a:lnTo>
                    <a:close/>
                    <a:moveTo>
                      <a:pt x="8" y="0"/>
                    </a:moveTo>
                    <a:lnTo>
                      <a:pt x="8" y="0"/>
                    </a:lnTo>
                    <a:lnTo>
                      <a:pt x="0" y="4"/>
                    </a:lnTo>
                    <a:lnTo>
                      <a:pt x="0" y="4"/>
                    </a:lnTo>
                    <a:lnTo>
                      <a:pt x="0" y="5"/>
                    </a:lnTo>
                    <a:lnTo>
                      <a:pt x="0" y="9"/>
                    </a:lnTo>
                    <a:lnTo>
                      <a:pt x="0" y="10"/>
                    </a:lnTo>
                    <a:lnTo>
                      <a:pt x="1" y="10"/>
                    </a:lnTo>
                    <a:lnTo>
                      <a:pt x="8" y="8"/>
                    </a:lnTo>
                    <a:lnTo>
                      <a:pt x="8" y="8"/>
                    </a:lnTo>
                    <a:lnTo>
                      <a:pt x="8" y="8"/>
                    </a:lnTo>
                    <a:lnTo>
                      <a:pt x="11" y="4"/>
                    </a:lnTo>
                    <a:lnTo>
                      <a:pt x="11" y="3"/>
                    </a:lnTo>
                    <a:lnTo>
                      <a:pt x="11" y="3"/>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1" name="Google Shape;1541;p14"/>
              <p:cNvSpPr/>
              <p:nvPr/>
            </p:nvSpPr>
            <p:spPr>
              <a:xfrm>
                <a:off x="1769" y="1072"/>
                <a:ext cx="11" cy="10"/>
              </a:xfrm>
              <a:custGeom>
                <a:rect b="b" l="l" r="r" t="t"/>
                <a:pathLst>
                  <a:path extrusionOk="0" h="10" w="11">
                    <a:moveTo>
                      <a:pt x="8" y="0"/>
                    </a:moveTo>
                    <a:lnTo>
                      <a:pt x="11" y="3"/>
                    </a:lnTo>
                    <a:lnTo>
                      <a:pt x="8" y="8"/>
                    </a:lnTo>
                    <a:lnTo>
                      <a:pt x="0" y="9"/>
                    </a:lnTo>
                    <a:lnTo>
                      <a:pt x="0" y="5"/>
                    </a:lnTo>
                    <a:lnTo>
                      <a:pt x="8" y="0"/>
                    </a:lnTo>
                    <a:moveTo>
                      <a:pt x="8" y="0"/>
                    </a:moveTo>
                    <a:lnTo>
                      <a:pt x="8" y="0"/>
                    </a:lnTo>
                    <a:lnTo>
                      <a:pt x="0" y="4"/>
                    </a:lnTo>
                    <a:lnTo>
                      <a:pt x="0" y="4"/>
                    </a:lnTo>
                    <a:lnTo>
                      <a:pt x="0" y="5"/>
                    </a:lnTo>
                    <a:lnTo>
                      <a:pt x="0" y="9"/>
                    </a:lnTo>
                    <a:lnTo>
                      <a:pt x="0" y="10"/>
                    </a:lnTo>
                    <a:lnTo>
                      <a:pt x="1" y="10"/>
                    </a:lnTo>
                    <a:lnTo>
                      <a:pt x="8" y="8"/>
                    </a:lnTo>
                    <a:lnTo>
                      <a:pt x="8" y="8"/>
                    </a:lnTo>
                    <a:lnTo>
                      <a:pt x="8" y="8"/>
                    </a:lnTo>
                    <a:lnTo>
                      <a:pt x="11" y="4"/>
                    </a:lnTo>
                    <a:lnTo>
                      <a:pt x="11" y="3"/>
                    </a:lnTo>
                    <a:lnTo>
                      <a:pt x="11" y="3"/>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2" name="Google Shape;1542;p14"/>
              <p:cNvSpPr/>
              <p:nvPr/>
            </p:nvSpPr>
            <p:spPr>
              <a:xfrm>
                <a:off x="1823" y="1033"/>
                <a:ext cx="11" cy="13"/>
              </a:xfrm>
              <a:custGeom>
                <a:rect b="b" l="l" r="r" t="t"/>
                <a:pathLst>
                  <a:path extrusionOk="0" h="13" w="11">
                    <a:moveTo>
                      <a:pt x="0" y="6"/>
                    </a:moveTo>
                    <a:lnTo>
                      <a:pt x="4" y="0"/>
                    </a:lnTo>
                    <a:lnTo>
                      <a:pt x="10" y="3"/>
                    </a:lnTo>
                    <a:lnTo>
                      <a:pt x="11" y="12"/>
                    </a:lnTo>
                    <a:lnTo>
                      <a:pt x="7" y="13"/>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3" name="Google Shape;1543;p14"/>
              <p:cNvSpPr/>
              <p:nvPr/>
            </p:nvSpPr>
            <p:spPr>
              <a:xfrm>
                <a:off x="1823" y="1032"/>
                <a:ext cx="12" cy="14"/>
              </a:xfrm>
              <a:custGeom>
                <a:rect b="b" l="l" r="r" t="t"/>
                <a:pathLst>
                  <a:path extrusionOk="0" h="14" w="12">
                    <a:moveTo>
                      <a:pt x="4" y="1"/>
                    </a:moveTo>
                    <a:lnTo>
                      <a:pt x="10" y="4"/>
                    </a:lnTo>
                    <a:lnTo>
                      <a:pt x="11" y="12"/>
                    </a:lnTo>
                    <a:lnTo>
                      <a:pt x="7" y="14"/>
                    </a:lnTo>
                    <a:lnTo>
                      <a:pt x="1" y="7"/>
                    </a:lnTo>
                    <a:lnTo>
                      <a:pt x="4" y="1"/>
                    </a:lnTo>
                    <a:close/>
                    <a:moveTo>
                      <a:pt x="4" y="0"/>
                    </a:moveTo>
                    <a:lnTo>
                      <a:pt x="4" y="1"/>
                    </a:lnTo>
                    <a:lnTo>
                      <a:pt x="0" y="6"/>
                    </a:lnTo>
                    <a:lnTo>
                      <a:pt x="0" y="7"/>
                    </a:lnTo>
                    <a:lnTo>
                      <a:pt x="0" y="7"/>
                    </a:lnTo>
                    <a:lnTo>
                      <a:pt x="6" y="14"/>
                    </a:lnTo>
                    <a:lnTo>
                      <a:pt x="7" y="14"/>
                    </a:lnTo>
                    <a:lnTo>
                      <a:pt x="7" y="14"/>
                    </a:lnTo>
                    <a:lnTo>
                      <a:pt x="11" y="13"/>
                    </a:lnTo>
                    <a:lnTo>
                      <a:pt x="12" y="13"/>
                    </a:lnTo>
                    <a:lnTo>
                      <a:pt x="12" y="12"/>
                    </a:lnTo>
                    <a:lnTo>
                      <a:pt x="10" y="4"/>
                    </a:lnTo>
                    <a:lnTo>
                      <a:pt x="10" y="4"/>
                    </a:lnTo>
                    <a:lnTo>
                      <a:pt x="10" y="4"/>
                    </a:lnTo>
                    <a:lnTo>
                      <a:pt x="4" y="1"/>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4" name="Google Shape;1544;p14"/>
              <p:cNvSpPr/>
              <p:nvPr/>
            </p:nvSpPr>
            <p:spPr>
              <a:xfrm>
                <a:off x="1823" y="1032"/>
                <a:ext cx="12" cy="14"/>
              </a:xfrm>
              <a:custGeom>
                <a:rect b="b" l="l" r="r" t="t"/>
                <a:pathLst>
                  <a:path extrusionOk="0" h="14" w="12">
                    <a:moveTo>
                      <a:pt x="4" y="1"/>
                    </a:moveTo>
                    <a:lnTo>
                      <a:pt x="10" y="4"/>
                    </a:lnTo>
                    <a:lnTo>
                      <a:pt x="11" y="12"/>
                    </a:lnTo>
                    <a:lnTo>
                      <a:pt x="7" y="14"/>
                    </a:lnTo>
                    <a:lnTo>
                      <a:pt x="1" y="7"/>
                    </a:lnTo>
                    <a:lnTo>
                      <a:pt x="4" y="1"/>
                    </a:lnTo>
                    <a:moveTo>
                      <a:pt x="4" y="0"/>
                    </a:moveTo>
                    <a:lnTo>
                      <a:pt x="4" y="1"/>
                    </a:lnTo>
                    <a:lnTo>
                      <a:pt x="0" y="6"/>
                    </a:lnTo>
                    <a:lnTo>
                      <a:pt x="0" y="7"/>
                    </a:lnTo>
                    <a:lnTo>
                      <a:pt x="0" y="7"/>
                    </a:lnTo>
                    <a:lnTo>
                      <a:pt x="6" y="14"/>
                    </a:lnTo>
                    <a:lnTo>
                      <a:pt x="7" y="14"/>
                    </a:lnTo>
                    <a:lnTo>
                      <a:pt x="7" y="14"/>
                    </a:lnTo>
                    <a:lnTo>
                      <a:pt x="11" y="13"/>
                    </a:lnTo>
                    <a:lnTo>
                      <a:pt x="12" y="13"/>
                    </a:lnTo>
                    <a:lnTo>
                      <a:pt x="12" y="12"/>
                    </a:lnTo>
                    <a:lnTo>
                      <a:pt x="10" y="4"/>
                    </a:lnTo>
                    <a:lnTo>
                      <a:pt x="10" y="4"/>
                    </a:lnTo>
                    <a:lnTo>
                      <a:pt x="10" y="4"/>
                    </a:lnTo>
                    <a:lnTo>
                      <a:pt x="4" y="1"/>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5" name="Google Shape;1545;p14"/>
              <p:cNvSpPr/>
              <p:nvPr/>
            </p:nvSpPr>
            <p:spPr>
              <a:xfrm>
                <a:off x="1573" y="1200"/>
                <a:ext cx="14" cy="21"/>
              </a:xfrm>
              <a:custGeom>
                <a:rect b="b" l="l" r="r" t="t"/>
                <a:pathLst>
                  <a:path extrusionOk="0" h="21" w="14">
                    <a:moveTo>
                      <a:pt x="0" y="16"/>
                    </a:moveTo>
                    <a:lnTo>
                      <a:pt x="6" y="11"/>
                    </a:lnTo>
                    <a:lnTo>
                      <a:pt x="8" y="3"/>
                    </a:lnTo>
                    <a:lnTo>
                      <a:pt x="13" y="0"/>
                    </a:lnTo>
                    <a:lnTo>
                      <a:pt x="14" y="6"/>
                    </a:lnTo>
                    <a:lnTo>
                      <a:pt x="11" y="16"/>
                    </a:lnTo>
                    <a:lnTo>
                      <a:pt x="3" y="21"/>
                    </a:lnTo>
                    <a:lnTo>
                      <a:pt x="0" y="1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6" name="Google Shape;1546;p14"/>
              <p:cNvSpPr/>
              <p:nvPr/>
            </p:nvSpPr>
            <p:spPr>
              <a:xfrm>
                <a:off x="1572" y="1200"/>
                <a:ext cx="16" cy="21"/>
              </a:xfrm>
              <a:custGeom>
                <a:rect b="b" l="l" r="r" t="t"/>
                <a:pathLst>
                  <a:path extrusionOk="0" h="21" w="16">
                    <a:moveTo>
                      <a:pt x="14" y="1"/>
                    </a:moveTo>
                    <a:lnTo>
                      <a:pt x="15" y="6"/>
                    </a:lnTo>
                    <a:lnTo>
                      <a:pt x="12" y="16"/>
                    </a:lnTo>
                    <a:lnTo>
                      <a:pt x="4" y="21"/>
                    </a:lnTo>
                    <a:lnTo>
                      <a:pt x="1" y="16"/>
                    </a:lnTo>
                    <a:lnTo>
                      <a:pt x="8" y="11"/>
                    </a:lnTo>
                    <a:lnTo>
                      <a:pt x="9" y="3"/>
                    </a:lnTo>
                    <a:lnTo>
                      <a:pt x="14" y="1"/>
                    </a:lnTo>
                    <a:close/>
                    <a:moveTo>
                      <a:pt x="14" y="0"/>
                    </a:moveTo>
                    <a:lnTo>
                      <a:pt x="14" y="0"/>
                    </a:lnTo>
                    <a:lnTo>
                      <a:pt x="9" y="3"/>
                    </a:lnTo>
                    <a:lnTo>
                      <a:pt x="9" y="3"/>
                    </a:lnTo>
                    <a:lnTo>
                      <a:pt x="9" y="3"/>
                    </a:lnTo>
                    <a:lnTo>
                      <a:pt x="7" y="11"/>
                    </a:lnTo>
                    <a:lnTo>
                      <a:pt x="1" y="16"/>
                    </a:lnTo>
                    <a:lnTo>
                      <a:pt x="0" y="16"/>
                    </a:lnTo>
                    <a:lnTo>
                      <a:pt x="1" y="17"/>
                    </a:lnTo>
                    <a:lnTo>
                      <a:pt x="4" y="21"/>
                    </a:lnTo>
                    <a:lnTo>
                      <a:pt x="4" y="21"/>
                    </a:lnTo>
                    <a:lnTo>
                      <a:pt x="4" y="21"/>
                    </a:lnTo>
                    <a:lnTo>
                      <a:pt x="12" y="16"/>
                    </a:lnTo>
                    <a:lnTo>
                      <a:pt x="12" y="16"/>
                    </a:lnTo>
                    <a:lnTo>
                      <a:pt x="12" y="16"/>
                    </a:lnTo>
                    <a:lnTo>
                      <a:pt x="15" y="6"/>
                    </a:lnTo>
                    <a:lnTo>
                      <a:pt x="16" y="6"/>
                    </a:lnTo>
                    <a:lnTo>
                      <a:pt x="16" y="6"/>
                    </a:lnTo>
                    <a:lnTo>
                      <a:pt x="15" y="0"/>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7" name="Google Shape;1547;p14"/>
              <p:cNvSpPr/>
              <p:nvPr/>
            </p:nvSpPr>
            <p:spPr>
              <a:xfrm>
                <a:off x="1572" y="1200"/>
                <a:ext cx="16" cy="21"/>
              </a:xfrm>
              <a:custGeom>
                <a:rect b="b" l="l" r="r" t="t"/>
                <a:pathLst>
                  <a:path extrusionOk="0" h="21" w="16">
                    <a:moveTo>
                      <a:pt x="14" y="1"/>
                    </a:moveTo>
                    <a:lnTo>
                      <a:pt x="15" y="6"/>
                    </a:lnTo>
                    <a:lnTo>
                      <a:pt x="12" y="16"/>
                    </a:lnTo>
                    <a:lnTo>
                      <a:pt x="4" y="21"/>
                    </a:lnTo>
                    <a:lnTo>
                      <a:pt x="1" y="16"/>
                    </a:lnTo>
                    <a:lnTo>
                      <a:pt x="8" y="11"/>
                    </a:lnTo>
                    <a:lnTo>
                      <a:pt x="9" y="3"/>
                    </a:lnTo>
                    <a:lnTo>
                      <a:pt x="14" y="1"/>
                    </a:lnTo>
                    <a:moveTo>
                      <a:pt x="14" y="0"/>
                    </a:moveTo>
                    <a:lnTo>
                      <a:pt x="14" y="0"/>
                    </a:lnTo>
                    <a:lnTo>
                      <a:pt x="9" y="3"/>
                    </a:lnTo>
                    <a:lnTo>
                      <a:pt x="9" y="3"/>
                    </a:lnTo>
                    <a:lnTo>
                      <a:pt x="9" y="3"/>
                    </a:lnTo>
                    <a:lnTo>
                      <a:pt x="7" y="11"/>
                    </a:lnTo>
                    <a:lnTo>
                      <a:pt x="1" y="16"/>
                    </a:lnTo>
                    <a:lnTo>
                      <a:pt x="0" y="16"/>
                    </a:lnTo>
                    <a:lnTo>
                      <a:pt x="1" y="17"/>
                    </a:lnTo>
                    <a:lnTo>
                      <a:pt x="4" y="21"/>
                    </a:lnTo>
                    <a:lnTo>
                      <a:pt x="4" y="21"/>
                    </a:lnTo>
                    <a:lnTo>
                      <a:pt x="4" y="21"/>
                    </a:lnTo>
                    <a:lnTo>
                      <a:pt x="12" y="16"/>
                    </a:lnTo>
                    <a:lnTo>
                      <a:pt x="12" y="16"/>
                    </a:lnTo>
                    <a:lnTo>
                      <a:pt x="12" y="16"/>
                    </a:lnTo>
                    <a:lnTo>
                      <a:pt x="15" y="6"/>
                    </a:lnTo>
                    <a:lnTo>
                      <a:pt x="16" y="6"/>
                    </a:lnTo>
                    <a:lnTo>
                      <a:pt x="16" y="6"/>
                    </a:lnTo>
                    <a:lnTo>
                      <a:pt x="15" y="0"/>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8" name="Google Shape;1548;p14"/>
              <p:cNvSpPr/>
              <p:nvPr/>
            </p:nvSpPr>
            <p:spPr>
              <a:xfrm>
                <a:off x="1539" y="1297"/>
                <a:ext cx="20" cy="13"/>
              </a:xfrm>
              <a:custGeom>
                <a:rect b="b" l="l" r="r" t="t"/>
                <a:pathLst>
                  <a:path extrusionOk="0" h="13" w="20">
                    <a:moveTo>
                      <a:pt x="7" y="8"/>
                    </a:moveTo>
                    <a:lnTo>
                      <a:pt x="0" y="7"/>
                    </a:lnTo>
                    <a:lnTo>
                      <a:pt x="0" y="3"/>
                    </a:lnTo>
                    <a:lnTo>
                      <a:pt x="7" y="0"/>
                    </a:lnTo>
                    <a:lnTo>
                      <a:pt x="13" y="1"/>
                    </a:lnTo>
                    <a:lnTo>
                      <a:pt x="19" y="6"/>
                    </a:lnTo>
                    <a:lnTo>
                      <a:pt x="20" y="12"/>
                    </a:lnTo>
                    <a:lnTo>
                      <a:pt x="11" y="13"/>
                    </a:lnTo>
                    <a:lnTo>
                      <a:pt x="7"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9" name="Google Shape;1549;p14"/>
              <p:cNvSpPr/>
              <p:nvPr/>
            </p:nvSpPr>
            <p:spPr>
              <a:xfrm>
                <a:off x="1539" y="1296"/>
                <a:ext cx="20" cy="15"/>
              </a:xfrm>
              <a:custGeom>
                <a:rect b="b" l="l" r="r" t="t"/>
                <a:pathLst>
                  <a:path extrusionOk="0" h="15" w="20">
                    <a:moveTo>
                      <a:pt x="7" y="1"/>
                    </a:moveTo>
                    <a:lnTo>
                      <a:pt x="13" y="2"/>
                    </a:lnTo>
                    <a:lnTo>
                      <a:pt x="19" y="7"/>
                    </a:lnTo>
                    <a:lnTo>
                      <a:pt x="20" y="13"/>
                    </a:lnTo>
                    <a:lnTo>
                      <a:pt x="11" y="14"/>
                    </a:lnTo>
                    <a:lnTo>
                      <a:pt x="8" y="9"/>
                    </a:lnTo>
                    <a:lnTo>
                      <a:pt x="0" y="8"/>
                    </a:lnTo>
                    <a:lnTo>
                      <a:pt x="0" y="5"/>
                    </a:lnTo>
                    <a:lnTo>
                      <a:pt x="7" y="1"/>
                    </a:lnTo>
                    <a:close/>
                    <a:moveTo>
                      <a:pt x="6" y="0"/>
                    </a:moveTo>
                    <a:lnTo>
                      <a:pt x="6" y="1"/>
                    </a:lnTo>
                    <a:lnTo>
                      <a:pt x="0" y="4"/>
                    </a:lnTo>
                    <a:lnTo>
                      <a:pt x="0" y="4"/>
                    </a:lnTo>
                    <a:lnTo>
                      <a:pt x="0" y="5"/>
                    </a:lnTo>
                    <a:lnTo>
                      <a:pt x="0" y="8"/>
                    </a:lnTo>
                    <a:lnTo>
                      <a:pt x="0" y="8"/>
                    </a:lnTo>
                    <a:lnTo>
                      <a:pt x="0" y="8"/>
                    </a:lnTo>
                    <a:lnTo>
                      <a:pt x="7" y="9"/>
                    </a:lnTo>
                    <a:lnTo>
                      <a:pt x="11" y="14"/>
                    </a:lnTo>
                    <a:lnTo>
                      <a:pt x="11" y="15"/>
                    </a:lnTo>
                    <a:lnTo>
                      <a:pt x="11" y="15"/>
                    </a:lnTo>
                    <a:lnTo>
                      <a:pt x="20" y="14"/>
                    </a:lnTo>
                    <a:lnTo>
                      <a:pt x="20" y="14"/>
                    </a:lnTo>
                    <a:lnTo>
                      <a:pt x="20" y="13"/>
                    </a:lnTo>
                    <a:lnTo>
                      <a:pt x="19" y="7"/>
                    </a:lnTo>
                    <a:lnTo>
                      <a:pt x="19" y="7"/>
                    </a:lnTo>
                    <a:lnTo>
                      <a:pt x="19" y="7"/>
                    </a:lnTo>
                    <a:lnTo>
                      <a:pt x="13" y="1"/>
                    </a:lnTo>
                    <a:lnTo>
                      <a:pt x="13" y="1"/>
                    </a:lnTo>
                    <a:lnTo>
                      <a:pt x="13" y="1"/>
                    </a:lnTo>
                    <a:lnTo>
                      <a:pt x="7"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0" name="Google Shape;1550;p14"/>
              <p:cNvSpPr/>
              <p:nvPr/>
            </p:nvSpPr>
            <p:spPr>
              <a:xfrm>
                <a:off x="1539" y="1296"/>
                <a:ext cx="20" cy="15"/>
              </a:xfrm>
              <a:custGeom>
                <a:rect b="b" l="l" r="r" t="t"/>
                <a:pathLst>
                  <a:path extrusionOk="0" h="15" w="20">
                    <a:moveTo>
                      <a:pt x="7" y="1"/>
                    </a:moveTo>
                    <a:lnTo>
                      <a:pt x="13" y="2"/>
                    </a:lnTo>
                    <a:lnTo>
                      <a:pt x="19" y="7"/>
                    </a:lnTo>
                    <a:lnTo>
                      <a:pt x="20" y="13"/>
                    </a:lnTo>
                    <a:lnTo>
                      <a:pt x="11" y="14"/>
                    </a:lnTo>
                    <a:lnTo>
                      <a:pt x="8" y="9"/>
                    </a:lnTo>
                    <a:lnTo>
                      <a:pt x="0" y="8"/>
                    </a:lnTo>
                    <a:lnTo>
                      <a:pt x="0" y="5"/>
                    </a:lnTo>
                    <a:lnTo>
                      <a:pt x="7" y="1"/>
                    </a:lnTo>
                    <a:moveTo>
                      <a:pt x="6" y="0"/>
                    </a:moveTo>
                    <a:lnTo>
                      <a:pt x="6" y="1"/>
                    </a:lnTo>
                    <a:lnTo>
                      <a:pt x="0" y="4"/>
                    </a:lnTo>
                    <a:lnTo>
                      <a:pt x="0" y="4"/>
                    </a:lnTo>
                    <a:lnTo>
                      <a:pt x="0" y="5"/>
                    </a:lnTo>
                    <a:lnTo>
                      <a:pt x="0" y="8"/>
                    </a:lnTo>
                    <a:lnTo>
                      <a:pt x="0" y="8"/>
                    </a:lnTo>
                    <a:lnTo>
                      <a:pt x="0" y="8"/>
                    </a:lnTo>
                    <a:lnTo>
                      <a:pt x="7" y="9"/>
                    </a:lnTo>
                    <a:lnTo>
                      <a:pt x="11" y="14"/>
                    </a:lnTo>
                    <a:lnTo>
                      <a:pt x="11" y="15"/>
                    </a:lnTo>
                    <a:lnTo>
                      <a:pt x="11" y="15"/>
                    </a:lnTo>
                    <a:lnTo>
                      <a:pt x="20" y="14"/>
                    </a:lnTo>
                    <a:lnTo>
                      <a:pt x="20" y="14"/>
                    </a:lnTo>
                    <a:lnTo>
                      <a:pt x="20" y="13"/>
                    </a:lnTo>
                    <a:lnTo>
                      <a:pt x="19" y="7"/>
                    </a:lnTo>
                    <a:lnTo>
                      <a:pt x="19" y="7"/>
                    </a:lnTo>
                    <a:lnTo>
                      <a:pt x="19" y="7"/>
                    </a:lnTo>
                    <a:lnTo>
                      <a:pt x="13" y="1"/>
                    </a:lnTo>
                    <a:lnTo>
                      <a:pt x="13" y="1"/>
                    </a:lnTo>
                    <a:lnTo>
                      <a:pt x="13" y="1"/>
                    </a:lnTo>
                    <a:lnTo>
                      <a:pt x="7"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1" name="Google Shape;1551;p14"/>
              <p:cNvSpPr/>
              <p:nvPr/>
            </p:nvSpPr>
            <p:spPr>
              <a:xfrm>
                <a:off x="808" y="509"/>
                <a:ext cx="133" cy="57"/>
              </a:xfrm>
              <a:custGeom>
                <a:rect b="b" l="l" r="r" t="t"/>
                <a:pathLst>
                  <a:path extrusionOk="0" h="57" w="133">
                    <a:moveTo>
                      <a:pt x="35" y="57"/>
                    </a:moveTo>
                    <a:lnTo>
                      <a:pt x="30" y="50"/>
                    </a:lnTo>
                    <a:lnTo>
                      <a:pt x="21" y="49"/>
                    </a:lnTo>
                    <a:lnTo>
                      <a:pt x="15" y="52"/>
                    </a:lnTo>
                    <a:lnTo>
                      <a:pt x="8" y="51"/>
                    </a:lnTo>
                    <a:lnTo>
                      <a:pt x="8" y="46"/>
                    </a:lnTo>
                    <a:lnTo>
                      <a:pt x="0" y="42"/>
                    </a:lnTo>
                    <a:lnTo>
                      <a:pt x="8" y="38"/>
                    </a:lnTo>
                    <a:lnTo>
                      <a:pt x="17" y="37"/>
                    </a:lnTo>
                    <a:lnTo>
                      <a:pt x="30" y="34"/>
                    </a:lnTo>
                    <a:lnTo>
                      <a:pt x="32" y="28"/>
                    </a:lnTo>
                    <a:lnTo>
                      <a:pt x="40" y="27"/>
                    </a:lnTo>
                    <a:lnTo>
                      <a:pt x="42" y="24"/>
                    </a:lnTo>
                    <a:lnTo>
                      <a:pt x="62" y="15"/>
                    </a:lnTo>
                    <a:lnTo>
                      <a:pt x="62" y="10"/>
                    </a:lnTo>
                    <a:lnTo>
                      <a:pt x="74" y="7"/>
                    </a:lnTo>
                    <a:lnTo>
                      <a:pt x="94" y="6"/>
                    </a:lnTo>
                    <a:lnTo>
                      <a:pt x="97" y="8"/>
                    </a:lnTo>
                    <a:lnTo>
                      <a:pt x="108" y="8"/>
                    </a:lnTo>
                    <a:lnTo>
                      <a:pt x="113" y="7"/>
                    </a:lnTo>
                    <a:lnTo>
                      <a:pt x="107" y="4"/>
                    </a:lnTo>
                    <a:lnTo>
                      <a:pt x="107" y="1"/>
                    </a:lnTo>
                    <a:lnTo>
                      <a:pt x="121" y="0"/>
                    </a:lnTo>
                    <a:lnTo>
                      <a:pt x="133" y="7"/>
                    </a:lnTo>
                    <a:lnTo>
                      <a:pt x="130" y="9"/>
                    </a:lnTo>
                    <a:lnTo>
                      <a:pt x="124" y="9"/>
                    </a:lnTo>
                    <a:lnTo>
                      <a:pt x="120" y="15"/>
                    </a:lnTo>
                    <a:lnTo>
                      <a:pt x="127" y="19"/>
                    </a:lnTo>
                    <a:lnTo>
                      <a:pt x="119" y="22"/>
                    </a:lnTo>
                    <a:lnTo>
                      <a:pt x="126" y="29"/>
                    </a:lnTo>
                    <a:lnTo>
                      <a:pt x="111" y="31"/>
                    </a:lnTo>
                    <a:lnTo>
                      <a:pt x="106" y="41"/>
                    </a:lnTo>
                    <a:lnTo>
                      <a:pt x="88" y="34"/>
                    </a:lnTo>
                    <a:lnTo>
                      <a:pt x="92" y="27"/>
                    </a:lnTo>
                    <a:lnTo>
                      <a:pt x="82" y="27"/>
                    </a:lnTo>
                    <a:lnTo>
                      <a:pt x="78" y="38"/>
                    </a:lnTo>
                    <a:lnTo>
                      <a:pt x="70" y="42"/>
                    </a:lnTo>
                    <a:lnTo>
                      <a:pt x="65" y="38"/>
                    </a:lnTo>
                    <a:lnTo>
                      <a:pt x="58" y="39"/>
                    </a:lnTo>
                    <a:lnTo>
                      <a:pt x="61" y="51"/>
                    </a:lnTo>
                    <a:lnTo>
                      <a:pt x="46" y="53"/>
                    </a:lnTo>
                    <a:lnTo>
                      <a:pt x="47" y="46"/>
                    </a:lnTo>
                    <a:lnTo>
                      <a:pt x="41" y="46"/>
                    </a:lnTo>
                    <a:lnTo>
                      <a:pt x="40" y="57"/>
                    </a:lnTo>
                    <a:lnTo>
                      <a:pt x="35" y="5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2" name="Google Shape;1552;p14"/>
              <p:cNvSpPr/>
              <p:nvPr/>
            </p:nvSpPr>
            <p:spPr>
              <a:xfrm>
                <a:off x="808" y="509"/>
                <a:ext cx="133" cy="57"/>
              </a:xfrm>
              <a:custGeom>
                <a:rect b="b" l="l" r="r" t="t"/>
                <a:pathLst>
                  <a:path extrusionOk="0" h="57" w="133">
                    <a:moveTo>
                      <a:pt x="121" y="1"/>
                    </a:moveTo>
                    <a:lnTo>
                      <a:pt x="133" y="7"/>
                    </a:lnTo>
                    <a:lnTo>
                      <a:pt x="130" y="9"/>
                    </a:lnTo>
                    <a:lnTo>
                      <a:pt x="124" y="9"/>
                    </a:lnTo>
                    <a:lnTo>
                      <a:pt x="120" y="15"/>
                    </a:lnTo>
                    <a:lnTo>
                      <a:pt x="126" y="19"/>
                    </a:lnTo>
                    <a:lnTo>
                      <a:pt x="118" y="22"/>
                    </a:lnTo>
                    <a:lnTo>
                      <a:pt x="126" y="29"/>
                    </a:lnTo>
                    <a:lnTo>
                      <a:pt x="111" y="31"/>
                    </a:lnTo>
                    <a:lnTo>
                      <a:pt x="106" y="41"/>
                    </a:lnTo>
                    <a:lnTo>
                      <a:pt x="88" y="34"/>
                    </a:lnTo>
                    <a:lnTo>
                      <a:pt x="93" y="26"/>
                    </a:lnTo>
                    <a:lnTo>
                      <a:pt x="82" y="26"/>
                    </a:lnTo>
                    <a:lnTo>
                      <a:pt x="77" y="38"/>
                    </a:lnTo>
                    <a:lnTo>
                      <a:pt x="70" y="42"/>
                    </a:lnTo>
                    <a:lnTo>
                      <a:pt x="65" y="38"/>
                    </a:lnTo>
                    <a:lnTo>
                      <a:pt x="58" y="38"/>
                    </a:lnTo>
                    <a:lnTo>
                      <a:pt x="61" y="51"/>
                    </a:lnTo>
                    <a:lnTo>
                      <a:pt x="46" y="53"/>
                    </a:lnTo>
                    <a:lnTo>
                      <a:pt x="47" y="46"/>
                    </a:lnTo>
                    <a:lnTo>
                      <a:pt x="41" y="46"/>
                    </a:lnTo>
                    <a:lnTo>
                      <a:pt x="40" y="56"/>
                    </a:lnTo>
                    <a:lnTo>
                      <a:pt x="35" y="56"/>
                    </a:lnTo>
                    <a:lnTo>
                      <a:pt x="30" y="50"/>
                    </a:lnTo>
                    <a:lnTo>
                      <a:pt x="21" y="49"/>
                    </a:lnTo>
                    <a:lnTo>
                      <a:pt x="15" y="52"/>
                    </a:lnTo>
                    <a:lnTo>
                      <a:pt x="8" y="51"/>
                    </a:lnTo>
                    <a:lnTo>
                      <a:pt x="8" y="45"/>
                    </a:lnTo>
                    <a:lnTo>
                      <a:pt x="1" y="42"/>
                    </a:lnTo>
                    <a:lnTo>
                      <a:pt x="8" y="38"/>
                    </a:lnTo>
                    <a:lnTo>
                      <a:pt x="17" y="38"/>
                    </a:lnTo>
                    <a:lnTo>
                      <a:pt x="30" y="34"/>
                    </a:lnTo>
                    <a:lnTo>
                      <a:pt x="32" y="28"/>
                    </a:lnTo>
                    <a:lnTo>
                      <a:pt x="40" y="28"/>
                    </a:lnTo>
                    <a:lnTo>
                      <a:pt x="43" y="24"/>
                    </a:lnTo>
                    <a:lnTo>
                      <a:pt x="62" y="16"/>
                    </a:lnTo>
                    <a:lnTo>
                      <a:pt x="62" y="10"/>
                    </a:lnTo>
                    <a:lnTo>
                      <a:pt x="74" y="7"/>
                    </a:lnTo>
                    <a:lnTo>
                      <a:pt x="94" y="7"/>
                    </a:lnTo>
                    <a:lnTo>
                      <a:pt x="97" y="8"/>
                    </a:lnTo>
                    <a:lnTo>
                      <a:pt x="108" y="8"/>
                    </a:lnTo>
                    <a:lnTo>
                      <a:pt x="114" y="7"/>
                    </a:lnTo>
                    <a:lnTo>
                      <a:pt x="108" y="4"/>
                    </a:lnTo>
                    <a:lnTo>
                      <a:pt x="108" y="1"/>
                    </a:lnTo>
                    <a:lnTo>
                      <a:pt x="121" y="1"/>
                    </a:lnTo>
                    <a:close/>
                    <a:moveTo>
                      <a:pt x="121" y="0"/>
                    </a:moveTo>
                    <a:lnTo>
                      <a:pt x="121" y="0"/>
                    </a:lnTo>
                    <a:lnTo>
                      <a:pt x="108" y="1"/>
                    </a:lnTo>
                    <a:lnTo>
                      <a:pt x="107" y="1"/>
                    </a:lnTo>
                    <a:lnTo>
                      <a:pt x="107" y="1"/>
                    </a:lnTo>
                    <a:lnTo>
                      <a:pt x="107" y="4"/>
                    </a:lnTo>
                    <a:lnTo>
                      <a:pt x="107" y="4"/>
                    </a:lnTo>
                    <a:lnTo>
                      <a:pt x="107" y="4"/>
                    </a:lnTo>
                    <a:lnTo>
                      <a:pt x="112" y="7"/>
                    </a:lnTo>
                    <a:lnTo>
                      <a:pt x="108" y="7"/>
                    </a:lnTo>
                    <a:lnTo>
                      <a:pt x="97" y="7"/>
                    </a:lnTo>
                    <a:lnTo>
                      <a:pt x="94" y="6"/>
                    </a:lnTo>
                    <a:lnTo>
                      <a:pt x="94" y="6"/>
                    </a:lnTo>
                    <a:lnTo>
                      <a:pt x="94" y="6"/>
                    </a:lnTo>
                    <a:lnTo>
                      <a:pt x="74" y="7"/>
                    </a:lnTo>
                    <a:lnTo>
                      <a:pt x="74" y="7"/>
                    </a:lnTo>
                    <a:lnTo>
                      <a:pt x="74" y="7"/>
                    </a:lnTo>
                    <a:lnTo>
                      <a:pt x="62" y="10"/>
                    </a:lnTo>
                    <a:lnTo>
                      <a:pt x="62" y="10"/>
                    </a:lnTo>
                    <a:lnTo>
                      <a:pt x="62" y="10"/>
                    </a:lnTo>
                    <a:lnTo>
                      <a:pt x="62" y="15"/>
                    </a:lnTo>
                    <a:lnTo>
                      <a:pt x="42" y="24"/>
                    </a:lnTo>
                    <a:lnTo>
                      <a:pt x="42" y="24"/>
                    </a:lnTo>
                    <a:lnTo>
                      <a:pt x="42" y="24"/>
                    </a:lnTo>
                    <a:lnTo>
                      <a:pt x="39" y="27"/>
                    </a:lnTo>
                    <a:lnTo>
                      <a:pt x="32" y="28"/>
                    </a:lnTo>
                    <a:lnTo>
                      <a:pt x="32" y="28"/>
                    </a:lnTo>
                    <a:lnTo>
                      <a:pt x="32" y="28"/>
                    </a:lnTo>
                    <a:lnTo>
                      <a:pt x="30" y="34"/>
                    </a:lnTo>
                    <a:lnTo>
                      <a:pt x="17" y="37"/>
                    </a:lnTo>
                    <a:lnTo>
                      <a:pt x="8" y="38"/>
                    </a:lnTo>
                    <a:lnTo>
                      <a:pt x="8" y="38"/>
                    </a:lnTo>
                    <a:lnTo>
                      <a:pt x="8" y="38"/>
                    </a:lnTo>
                    <a:lnTo>
                      <a:pt x="0" y="42"/>
                    </a:lnTo>
                    <a:lnTo>
                      <a:pt x="0" y="42"/>
                    </a:lnTo>
                    <a:lnTo>
                      <a:pt x="0" y="42"/>
                    </a:lnTo>
                    <a:lnTo>
                      <a:pt x="8" y="46"/>
                    </a:lnTo>
                    <a:lnTo>
                      <a:pt x="8" y="51"/>
                    </a:lnTo>
                    <a:lnTo>
                      <a:pt x="8" y="51"/>
                    </a:lnTo>
                    <a:lnTo>
                      <a:pt x="8" y="51"/>
                    </a:lnTo>
                    <a:lnTo>
                      <a:pt x="15" y="52"/>
                    </a:lnTo>
                    <a:lnTo>
                      <a:pt x="15" y="53"/>
                    </a:lnTo>
                    <a:lnTo>
                      <a:pt x="15" y="52"/>
                    </a:lnTo>
                    <a:lnTo>
                      <a:pt x="21" y="50"/>
                    </a:lnTo>
                    <a:lnTo>
                      <a:pt x="30" y="51"/>
                    </a:lnTo>
                    <a:lnTo>
                      <a:pt x="35" y="57"/>
                    </a:lnTo>
                    <a:lnTo>
                      <a:pt x="35" y="57"/>
                    </a:lnTo>
                    <a:lnTo>
                      <a:pt x="35" y="57"/>
                    </a:lnTo>
                    <a:lnTo>
                      <a:pt x="40" y="57"/>
                    </a:lnTo>
                    <a:lnTo>
                      <a:pt x="40" y="57"/>
                    </a:lnTo>
                    <a:lnTo>
                      <a:pt x="40" y="56"/>
                    </a:lnTo>
                    <a:lnTo>
                      <a:pt x="42" y="47"/>
                    </a:lnTo>
                    <a:lnTo>
                      <a:pt x="47" y="46"/>
                    </a:lnTo>
                    <a:lnTo>
                      <a:pt x="45" y="53"/>
                    </a:lnTo>
                    <a:lnTo>
                      <a:pt x="45" y="53"/>
                    </a:lnTo>
                    <a:lnTo>
                      <a:pt x="46" y="53"/>
                    </a:lnTo>
                    <a:lnTo>
                      <a:pt x="61" y="51"/>
                    </a:lnTo>
                    <a:lnTo>
                      <a:pt x="62" y="51"/>
                    </a:lnTo>
                    <a:lnTo>
                      <a:pt x="61" y="51"/>
                    </a:lnTo>
                    <a:lnTo>
                      <a:pt x="58" y="39"/>
                    </a:lnTo>
                    <a:lnTo>
                      <a:pt x="65" y="38"/>
                    </a:lnTo>
                    <a:lnTo>
                      <a:pt x="70" y="42"/>
                    </a:lnTo>
                    <a:lnTo>
                      <a:pt x="70" y="42"/>
                    </a:lnTo>
                    <a:lnTo>
                      <a:pt x="70" y="42"/>
                    </a:lnTo>
                    <a:lnTo>
                      <a:pt x="78" y="38"/>
                    </a:lnTo>
                    <a:lnTo>
                      <a:pt x="78" y="38"/>
                    </a:lnTo>
                    <a:lnTo>
                      <a:pt x="78" y="38"/>
                    </a:lnTo>
                    <a:lnTo>
                      <a:pt x="82" y="27"/>
                    </a:lnTo>
                    <a:lnTo>
                      <a:pt x="92" y="27"/>
                    </a:lnTo>
                    <a:lnTo>
                      <a:pt x="88" y="34"/>
                    </a:lnTo>
                    <a:lnTo>
                      <a:pt x="87" y="34"/>
                    </a:lnTo>
                    <a:lnTo>
                      <a:pt x="88" y="35"/>
                    </a:lnTo>
                    <a:lnTo>
                      <a:pt x="106" y="41"/>
                    </a:lnTo>
                    <a:lnTo>
                      <a:pt x="107" y="41"/>
                    </a:lnTo>
                    <a:lnTo>
                      <a:pt x="107" y="41"/>
                    </a:lnTo>
                    <a:lnTo>
                      <a:pt x="111" y="32"/>
                    </a:lnTo>
                    <a:lnTo>
                      <a:pt x="126" y="29"/>
                    </a:lnTo>
                    <a:lnTo>
                      <a:pt x="126" y="29"/>
                    </a:lnTo>
                    <a:lnTo>
                      <a:pt x="126" y="28"/>
                    </a:lnTo>
                    <a:lnTo>
                      <a:pt x="119" y="22"/>
                    </a:lnTo>
                    <a:lnTo>
                      <a:pt x="126" y="19"/>
                    </a:lnTo>
                    <a:lnTo>
                      <a:pt x="127" y="19"/>
                    </a:lnTo>
                    <a:lnTo>
                      <a:pt x="126" y="18"/>
                    </a:lnTo>
                    <a:lnTo>
                      <a:pt x="121" y="15"/>
                    </a:lnTo>
                    <a:lnTo>
                      <a:pt x="124" y="10"/>
                    </a:lnTo>
                    <a:lnTo>
                      <a:pt x="130" y="10"/>
                    </a:lnTo>
                    <a:lnTo>
                      <a:pt x="131" y="10"/>
                    </a:lnTo>
                    <a:lnTo>
                      <a:pt x="131" y="10"/>
                    </a:lnTo>
                    <a:lnTo>
                      <a:pt x="133" y="8"/>
                    </a:lnTo>
                    <a:lnTo>
                      <a:pt x="133" y="7"/>
                    </a:lnTo>
                    <a:lnTo>
                      <a:pt x="133" y="7"/>
                    </a:lnTo>
                    <a:lnTo>
                      <a:pt x="122" y="0"/>
                    </a:lnTo>
                    <a:lnTo>
                      <a:pt x="121" y="0"/>
                    </a:lnTo>
                    <a:lnTo>
                      <a:pt x="12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3" name="Google Shape;1553;p14"/>
              <p:cNvSpPr/>
              <p:nvPr/>
            </p:nvSpPr>
            <p:spPr>
              <a:xfrm>
                <a:off x="808" y="509"/>
                <a:ext cx="133" cy="57"/>
              </a:xfrm>
              <a:custGeom>
                <a:rect b="b" l="l" r="r" t="t"/>
                <a:pathLst>
                  <a:path extrusionOk="0" h="57" w="133">
                    <a:moveTo>
                      <a:pt x="121" y="1"/>
                    </a:moveTo>
                    <a:lnTo>
                      <a:pt x="133" y="7"/>
                    </a:lnTo>
                    <a:lnTo>
                      <a:pt x="130" y="9"/>
                    </a:lnTo>
                    <a:lnTo>
                      <a:pt x="124" y="9"/>
                    </a:lnTo>
                    <a:lnTo>
                      <a:pt x="120" y="15"/>
                    </a:lnTo>
                    <a:lnTo>
                      <a:pt x="126" y="19"/>
                    </a:lnTo>
                    <a:lnTo>
                      <a:pt x="118" y="22"/>
                    </a:lnTo>
                    <a:lnTo>
                      <a:pt x="126" y="29"/>
                    </a:lnTo>
                    <a:lnTo>
                      <a:pt x="111" y="31"/>
                    </a:lnTo>
                    <a:lnTo>
                      <a:pt x="106" y="41"/>
                    </a:lnTo>
                    <a:lnTo>
                      <a:pt x="88" y="34"/>
                    </a:lnTo>
                    <a:lnTo>
                      <a:pt x="93" y="26"/>
                    </a:lnTo>
                    <a:lnTo>
                      <a:pt x="82" y="26"/>
                    </a:lnTo>
                    <a:lnTo>
                      <a:pt x="77" y="38"/>
                    </a:lnTo>
                    <a:lnTo>
                      <a:pt x="70" y="42"/>
                    </a:lnTo>
                    <a:lnTo>
                      <a:pt x="65" y="38"/>
                    </a:lnTo>
                    <a:lnTo>
                      <a:pt x="58" y="38"/>
                    </a:lnTo>
                    <a:lnTo>
                      <a:pt x="61" y="51"/>
                    </a:lnTo>
                    <a:lnTo>
                      <a:pt x="46" y="53"/>
                    </a:lnTo>
                    <a:lnTo>
                      <a:pt x="47" y="46"/>
                    </a:lnTo>
                    <a:lnTo>
                      <a:pt x="41" y="46"/>
                    </a:lnTo>
                    <a:lnTo>
                      <a:pt x="40" y="56"/>
                    </a:lnTo>
                    <a:lnTo>
                      <a:pt x="35" y="56"/>
                    </a:lnTo>
                    <a:lnTo>
                      <a:pt x="30" y="50"/>
                    </a:lnTo>
                    <a:lnTo>
                      <a:pt x="21" y="49"/>
                    </a:lnTo>
                    <a:lnTo>
                      <a:pt x="15" y="52"/>
                    </a:lnTo>
                    <a:lnTo>
                      <a:pt x="8" y="51"/>
                    </a:lnTo>
                    <a:lnTo>
                      <a:pt x="8" y="45"/>
                    </a:lnTo>
                    <a:lnTo>
                      <a:pt x="1" y="42"/>
                    </a:lnTo>
                    <a:lnTo>
                      <a:pt x="8" y="38"/>
                    </a:lnTo>
                    <a:lnTo>
                      <a:pt x="17" y="38"/>
                    </a:lnTo>
                    <a:lnTo>
                      <a:pt x="30" y="34"/>
                    </a:lnTo>
                    <a:lnTo>
                      <a:pt x="32" y="28"/>
                    </a:lnTo>
                    <a:lnTo>
                      <a:pt x="40" y="28"/>
                    </a:lnTo>
                    <a:lnTo>
                      <a:pt x="43" y="24"/>
                    </a:lnTo>
                    <a:lnTo>
                      <a:pt x="62" y="16"/>
                    </a:lnTo>
                    <a:lnTo>
                      <a:pt x="62" y="10"/>
                    </a:lnTo>
                    <a:lnTo>
                      <a:pt x="74" y="7"/>
                    </a:lnTo>
                    <a:lnTo>
                      <a:pt x="94" y="7"/>
                    </a:lnTo>
                    <a:lnTo>
                      <a:pt x="97" y="8"/>
                    </a:lnTo>
                    <a:lnTo>
                      <a:pt x="108" y="8"/>
                    </a:lnTo>
                    <a:lnTo>
                      <a:pt x="114" y="7"/>
                    </a:lnTo>
                    <a:lnTo>
                      <a:pt x="108" y="4"/>
                    </a:lnTo>
                    <a:lnTo>
                      <a:pt x="108" y="1"/>
                    </a:lnTo>
                    <a:lnTo>
                      <a:pt x="121" y="1"/>
                    </a:lnTo>
                    <a:moveTo>
                      <a:pt x="121" y="0"/>
                    </a:moveTo>
                    <a:lnTo>
                      <a:pt x="121" y="0"/>
                    </a:lnTo>
                    <a:lnTo>
                      <a:pt x="108" y="1"/>
                    </a:lnTo>
                    <a:lnTo>
                      <a:pt x="107" y="1"/>
                    </a:lnTo>
                    <a:lnTo>
                      <a:pt x="107" y="1"/>
                    </a:lnTo>
                    <a:lnTo>
                      <a:pt x="107" y="4"/>
                    </a:lnTo>
                    <a:lnTo>
                      <a:pt x="107" y="4"/>
                    </a:lnTo>
                    <a:lnTo>
                      <a:pt x="107" y="4"/>
                    </a:lnTo>
                    <a:lnTo>
                      <a:pt x="112" y="7"/>
                    </a:lnTo>
                    <a:lnTo>
                      <a:pt x="108" y="7"/>
                    </a:lnTo>
                    <a:lnTo>
                      <a:pt x="97" y="7"/>
                    </a:lnTo>
                    <a:lnTo>
                      <a:pt x="94" y="6"/>
                    </a:lnTo>
                    <a:lnTo>
                      <a:pt x="94" y="6"/>
                    </a:lnTo>
                    <a:lnTo>
                      <a:pt x="94" y="6"/>
                    </a:lnTo>
                    <a:lnTo>
                      <a:pt x="74" y="7"/>
                    </a:lnTo>
                    <a:lnTo>
                      <a:pt x="74" y="7"/>
                    </a:lnTo>
                    <a:lnTo>
                      <a:pt x="74" y="7"/>
                    </a:lnTo>
                    <a:lnTo>
                      <a:pt x="62" y="10"/>
                    </a:lnTo>
                    <a:lnTo>
                      <a:pt x="62" y="10"/>
                    </a:lnTo>
                    <a:lnTo>
                      <a:pt x="62" y="10"/>
                    </a:lnTo>
                    <a:lnTo>
                      <a:pt x="62" y="15"/>
                    </a:lnTo>
                    <a:lnTo>
                      <a:pt x="42" y="24"/>
                    </a:lnTo>
                    <a:lnTo>
                      <a:pt x="42" y="24"/>
                    </a:lnTo>
                    <a:lnTo>
                      <a:pt x="42" y="24"/>
                    </a:lnTo>
                    <a:lnTo>
                      <a:pt x="39" y="27"/>
                    </a:lnTo>
                    <a:lnTo>
                      <a:pt x="32" y="28"/>
                    </a:lnTo>
                    <a:lnTo>
                      <a:pt x="32" y="28"/>
                    </a:lnTo>
                    <a:lnTo>
                      <a:pt x="32" y="28"/>
                    </a:lnTo>
                    <a:lnTo>
                      <a:pt x="30" y="34"/>
                    </a:lnTo>
                    <a:lnTo>
                      <a:pt x="17" y="37"/>
                    </a:lnTo>
                    <a:lnTo>
                      <a:pt x="8" y="38"/>
                    </a:lnTo>
                    <a:lnTo>
                      <a:pt x="8" y="38"/>
                    </a:lnTo>
                    <a:lnTo>
                      <a:pt x="8" y="38"/>
                    </a:lnTo>
                    <a:lnTo>
                      <a:pt x="0" y="42"/>
                    </a:lnTo>
                    <a:lnTo>
                      <a:pt x="0" y="42"/>
                    </a:lnTo>
                    <a:lnTo>
                      <a:pt x="0" y="42"/>
                    </a:lnTo>
                    <a:lnTo>
                      <a:pt x="8" y="46"/>
                    </a:lnTo>
                    <a:lnTo>
                      <a:pt x="8" y="51"/>
                    </a:lnTo>
                    <a:lnTo>
                      <a:pt x="8" y="51"/>
                    </a:lnTo>
                    <a:lnTo>
                      <a:pt x="8" y="51"/>
                    </a:lnTo>
                    <a:lnTo>
                      <a:pt x="15" y="52"/>
                    </a:lnTo>
                    <a:lnTo>
                      <a:pt x="15" y="53"/>
                    </a:lnTo>
                    <a:lnTo>
                      <a:pt x="15" y="52"/>
                    </a:lnTo>
                    <a:lnTo>
                      <a:pt x="21" y="50"/>
                    </a:lnTo>
                    <a:lnTo>
                      <a:pt x="30" y="51"/>
                    </a:lnTo>
                    <a:lnTo>
                      <a:pt x="35" y="57"/>
                    </a:lnTo>
                    <a:lnTo>
                      <a:pt x="35" y="57"/>
                    </a:lnTo>
                    <a:lnTo>
                      <a:pt x="35" y="57"/>
                    </a:lnTo>
                    <a:lnTo>
                      <a:pt x="40" y="57"/>
                    </a:lnTo>
                    <a:lnTo>
                      <a:pt x="40" y="57"/>
                    </a:lnTo>
                    <a:lnTo>
                      <a:pt x="40" y="56"/>
                    </a:lnTo>
                    <a:lnTo>
                      <a:pt x="42" y="47"/>
                    </a:lnTo>
                    <a:lnTo>
                      <a:pt x="47" y="46"/>
                    </a:lnTo>
                    <a:lnTo>
                      <a:pt x="45" y="53"/>
                    </a:lnTo>
                    <a:lnTo>
                      <a:pt x="45" y="53"/>
                    </a:lnTo>
                    <a:lnTo>
                      <a:pt x="46" y="53"/>
                    </a:lnTo>
                    <a:lnTo>
                      <a:pt x="61" y="51"/>
                    </a:lnTo>
                    <a:lnTo>
                      <a:pt x="62" y="51"/>
                    </a:lnTo>
                    <a:lnTo>
                      <a:pt x="61" y="51"/>
                    </a:lnTo>
                    <a:lnTo>
                      <a:pt x="58" y="39"/>
                    </a:lnTo>
                    <a:lnTo>
                      <a:pt x="65" y="38"/>
                    </a:lnTo>
                    <a:lnTo>
                      <a:pt x="70" y="42"/>
                    </a:lnTo>
                    <a:lnTo>
                      <a:pt x="70" y="42"/>
                    </a:lnTo>
                    <a:lnTo>
                      <a:pt x="70" y="42"/>
                    </a:lnTo>
                    <a:lnTo>
                      <a:pt x="78" y="38"/>
                    </a:lnTo>
                    <a:lnTo>
                      <a:pt x="78" y="38"/>
                    </a:lnTo>
                    <a:lnTo>
                      <a:pt x="78" y="38"/>
                    </a:lnTo>
                    <a:lnTo>
                      <a:pt x="82" y="27"/>
                    </a:lnTo>
                    <a:lnTo>
                      <a:pt x="92" y="27"/>
                    </a:lnTo>
                    <a:lnTo>
                      <a:pt x="88" y="34"/>
                    </a:lnTo>
                    <a:lnTo>
                      <a:pt x="87" y="34"/>
                    </a:lnTo>
                    <a:lnTo>
                      <a:pt x="88" y="35"/>
                    </a:lnTo>
                    <a:lnTo>
                      <a:pt x="106" y="41"/>
                    </a:lnTo>
                    <a:lnTo>
                      <a:pt x="107" y="41"/>
                    </a:lnTo>
                    <a:lnTo>
                      <a:pt x="107" y="41"/>
                    </a:lnTo>
                    <a:lnTo>
                      <a:pt x="111" y="32"/>
                    </a:lnTo>
                    <a:lnTo>
                      <a:pt x="126" y="29"/>
                    </a:lnTo>
                    <a:lnTo>
                      <a:pt x="126" y="29"/>
                    </a:lnTo>
                    <a:lnTo>
                      <a:pt x="126" y="28"/>
                    </a:lnTo>
                    <a:lnTo>
                      <a:pt x="119" y="22"/>
                    </a:lnTo>
                    <a:lnTo>
                      <a:pt x="126" y="19"/>
                    </a:lnTo>
                    <a:lnTo>
                      <a:pt x="127" y="19"/>
                    </a:lnTo>
                    <a:lnTo>
                      <a:pt x="126" y="18"/>
                    </a:lnTo>
                    <a:lnTo>
                      <a:pt x="121" y="15"/>
                    </a:lnTo>
                    <a:lnTo>
                      <a:pt x="124" y="10"/>
                    </a:lnTo>
                    <a:lnTo>
                      <a:pt x="130" y="10"/>
                    </a:lnTo>
                    <a:lnTo>
                      <a:pt x="131" y="10"/>
                    </a:lnTo>
                    <a:lnTo>
                      <a:pt x="131" y="10"/>
                    </a:lnTo>
                    <a:lnTo>
                      <a:pt x="133" y="8"/>
                    </a:lnTo>
                    <a:lnTo>
                      <a:pt x="133" y="7"/>
                    </a:lnTo>
                    <a:lnTo>
                      <a:pt x="133" y="7"/>
                    </a:lnTo>
                    <a:lnTo>
                      <a:pt x="122" y="0"/>
                    </a:lnTo>
                    <a:lnTo>
                      <a:pt x="121" y="0"/>
                    </a:lnTo>
                    <a:lnTo>
                      <a:pt x="12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4" name="Google Shape;1554;p14"/>
              <p:cNvSpPr/>
              <p:nvPr/>
            </p:nvSpPr>
            <p:spPr>
              <a:xfrm>
                <a:off x="980" y="466"/>
                <a:ext cx="67" cy="18"/>
              </a:xfrm>
              <a:custGeom>
                <a:rect b="b" l="l" r="r" t="t"/>
                <a:pathLst>
                  <a:path extrusionOk="0" h="18" w="67">
                    <a:moveTo>
                      <a:pt x="37" y="14"/>
                    </a:moveTo>
                    <a:lnTo>
                      <a:pt x="34" y="16"/>
                    </a:lnTo>
                    <a:lnTo>
                      <a:pt x="25" y="17"/>
                    </a:lnTo>
                    <a:lnTo>
                      <a:pt x="16" y="15"/>
                    </a:lnTo>
                    <a:lnTo>
                      <a:pt x="3" y="17"/>
                    </a:lnTo>
                    <a:lnTo>
                      <a:pt x="0" y="13"/>
                    </a:lnTo>
                    <a:lnTo>
                      <a:pt x="8" y="11"/>
                    </a:lnTo>
                    <a:lnTo>
                      <a:pt x="10" y="7"/>
                    </a:lnTo>
                    <a:lnTo>
                      <a:pt x="28" y="7"/>
                    </a:lnTo>
                    <a:lnTo>
                      <a:pt x="38" y="1"/>
                    </a:lnTo>
                    <a:lnTo>
                      <a:pt x="49" y="0"/>
                    </a:lnTo>
                    <a:lnTo>
                      <a:pt x="58" y="7"/>
                    </a:lnTo>
                    <a:lnTo>
                      <a:pt x="67" y="7"/>
                    </a:lnTo>
                    <a:lnTo>
                      <a:pt x="67" y="15"/>
                    </a:lnTo>
                    <a:lnTo>
                      <a:pt x="47" y="18"/>
                    </a:lnTo>
                    <a:lnTo>
                      <a:pt x="37" y="1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5" name="Google Shape;1555;p14"/>
              <p:cNvSpPr/>
              <p:nvPr/>
            </p:nvSpPr>
            <p:spPr>
              <a:xfrm>
                <a:off x="980" y="466"/>
                <a:ext cx="68" cy="19"/>
              </a:xfrm>
              <a:custGeom>
                <a:rect b="b" l="l" r="r" t="t"/>
                <a:pathLst>
                  <a:path extrusionOk="0" h="19" w="68">
                    <a:moveTo>
                      <a:pt x="49" y="0"/>
                    </a:moveTo>
                    <a:lnTo>
                      <a:pt x="58" y="7"/>
                    </a:lnTo>
                    <a:lnTo>
                      <a:pt x="67" y="7"/>
                    </a:lnTo>
                    <a:lnTo>
                      <a:pt x="67" y="15"/>
                    </a:lnTo>
                    <a:lnTo>
                      <a:pt x="47" y="18"/>
                    </a:lnTo>
                    <a:lnTo>
                      <a:pt x="37" y="13"/>
                    </a:lnTo>
                    <a:lnTo>
                      <a:pt x="34" y="16"/>
                    </a:lnTo>
                    <a:lnTo>
                      <a:pt x="25" y="16"/>
                    </a:lnTo>
                    <a:lnTo>
                      <a:pt x="16" y="15"/>
                    </a:lnTo>
                    <a:lnTo>
                      <a:pt x="4" y="16"/>
                    </a:lnTo>
                    <a:lnTo>
                      <a:pt x="1" y="13"/>
                    </a:lnTo>
                    <a:lnTo>
                      <a:pt x="8" y="11"/>
                    </a:lnTo>
                    <a:lnTo>
                      <a:pt x="10" y="7"/>
                    </a:lnTo>
                    <a:lnTo>
                      <a:pt x="28" y="7"/>
                    </a:lnTo>
                    <a:lnTo>
                      <a:pt x="38" y="1"/>
                    </a:lnTo>
                    <a:lnTo>
                      <a:pt x="49" y="0"/>
                    </a:lnTo>
                    <a:close/>
                    <a:moveTo>
                      <a:pt x="49" y="0"/>
                    </a:moveTo>
                    <a:lnTo>
                      <a:pt x="49" y="0"/>
                    </a:lnTo>
                    <a:lnTo>
                      <a:pt x="38" y="0"/>
                    </a:lnTo>
                    <a:lnTo>
                      <a:pt x="38" y="0"/>
                    </a:lnTo>
                    <a:lnTo>
                      <a:pt x="38" y="0"/>
                    </a:lnTo>
                    <a:lnTo>
                      <a:pt x="28" y="6"/>
                    </a:lnTo>
                    <a:lnTo>
                      <a:pt x="10" y="7"/>
                    </a:lnTo>
                    <a:lnTo>
                      <a:pt x="9" y="7"/>
                    </a:lnTo>
                    <a:lnTo>
                      <a:pt x="9" y="7"/>
                    </a:lnTo>
                    <a:lnTo>
                      <a:pt x="8" y="11"/>
                    </a:lnTo>
                    <a:lnTo>
                      <a:pt x="1" y="12"/>
                    </a:lnTo>
                    <a:lnTo>
                      <a:pt x="0" y="12"/>
                    </a:lnTo>
                    <a:lnTo>
                      <a:pt x="0" y="13"/>
                    </a:lnTo>
                    <a:lnTo>
                      <a:pt x="3" y="17"/>
                    </a:lnTo>
                    <a:lnTo>
                      <a:pt x="3" y="17"/>
                    </a:lnTo>
                    <a:lnTo>
                      <a:pt x="4" y="17"/>
                    </a:lnTo>
                    <a:lnTo>
                      <a:pt x="16" y="16"/>
                    </a:lnTo>
                    <a:lnTo>
                      <a:pt x="25" y="17"/>
                    </a:lnTo>
                    <a:lnTo>
                      <a:pt x="25" y="17"/>
                    </a:lnTo>
                    <a:lnTo>
                      <a:pt x="25" y="17"/>
                    </a:lnTo>
                    <a:lnTo>
                      <a:pt x="34" y="16"/>
                    </a:lnTo>
                    <a:lnTo>
                      <a:pt x="34" y="16"/>
                    </a:lnTo>
                    <a:lnTo>
                      <a:pt x="34" y="16"/>
                    </a:lnTo>
                    <a:lnTo>
                      <a:pt x="37" y="14"/>
                    </a:lnTo>
                    <a:lnTo>
                      <a:pt x="47" y="19"/>
                    </a:lnTo>
                    <a:lnTo>
                      <a:pt x="47" y="19"/>
                    </a:lnTo>
                    <a:lnTo>
                      <a:pt x="47" y="19"/>
                    </a:lnTo>
                    <a:lnTo>
                      <a:pt x="67" y="15"/>
                    </a:lnTo>
                    <a:lnTo>
                      <a:pt x="68" y="15"/>
                    </a:lnTo>
                    <a:lnTo>
                      <a:pt x="68" y="15"/>
                    </a:lnTo>
                    <a:lnTo>
                      <a:pt x="68" y="7"/>
                    </a:lnTo>
                    <a:lnTo>
                      <a:pt x="68" y="7"/>
                    </a:lnTo>
                    <a:lnTo>
                      <a:pt x="67" y="7"/>
                    </a:lnTo>
                    <a:lnTo>
                      <a:pt x="58" y="7"/>
                    </a:lnTo>
                    <a:lnTo>
                      <a:pt x="49" y="0"/>
                    </a:lnTo>
                    <a:lnTo>
                      <a:pt x="49" y="0"/>
                    </a:lnTo>
                    <a:lnTo>
                      <a:pt x="4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6" name="Google Shape;1556;p14"/>
              <p:cNvSpPr/>
              <p:nvPr/>
            </p:nvSpPr>
            <p:spPr>
              <a:xfrm>
                <a:off x="980" y="466"/>
                <a:ext cx="68" cy="19"/>
              </a:xfrm>
              <a:custGeom>
                <a:rect b="b" l="l" r="r" t="t"/>
                <a:pathLst>
                  <a:path extrusionOk="0" h="19" w="68">
                    <a:moveTo>
                      <a:pt x="49" y="0"/>
                    </a:moveTo>
                    <a:lnTo>
                      <a:pt x="58" y="7"/>
                    </a:lnTo>
                    <a:lnTo>
                      <a:pt x="67" y="7"/>
                    </a:lnTo>
                    <a:lnTo>
                      <a:pt x="67" y="15"/>
                    </a:lnTo>
                    <a:lnTo>
                      <a:pt x="47" y="18"/>
                    </a:lnTo>
                    <a:lnTo>
                      <a:pt x="37" y="13"/>
                    </a:lnTo>
                    <a:lnTo>
                      <a:pt x="34" y="16"/>
                    </a:lnTo>
                    <a:lnTo>
                      <a:pt x="25" y="16"/>
                    </a:lnTo>
                    <a:lnTo>
                      <a:pt x="16" y="15"/>
                    </a:lnTo>
                    <a:lnTo>
                      <a:pt x="4" y="16"/>
                    </a:lnTo>
                    <a:lnTo>
                      <a:pt x="1" y="13"/>
                    </a:lnTo>
                    <a:lnTo>
                      <a:pt x="8" y="11"/>
                    </a:lnTo>
                    <a:lnTo>
                      <a:pt x="10" y="7"/>
                    </a:lnTo>
                    <a:lnTo>
                      <a:pt x="28" y="7"/>
                    </a:lnTo>
                    <a:lnTo>
                      <a:pt x="38" y="1"/>
                    </a:lnTo>
                    <a:lnTo>
                      <a:pt x="49" y="0"/>
                    </a:lnTo>
                    <a:moveTo>
                      <a:pt x="49" y="0"/>
                    </a:moveTo>
                    <a:lnTo>
                      <a:pt x="49" y="0"/>
                    </a:lnTo>
                    <a:lnTo>
                      <a:pt x="38" y="0"/>
                    </a:lnTo>
                    <a:lnTo>
                      <a:pt x="38" y="0"/>
                    </a:lnTo>
                    <a:lnTo>
                      <a:pt x="38" y="0"/>
                    </a:lnTo>
                    <a:lnTo>
                      <a:pt x="28" y="6"/>
                    </a:lnTo>
                    <a:lnTo>
                      <a:pt x="10" y="7"/>
                    </a:lnTo>
                    <a:lnTo>
                      <a:pt x="9" y="7"/>
                    </a:lnTo>
                    <a:lnTo>
                      <a:pt x="9" y="7"/>
                    </a:lnTo>
                    <a:lnTo>
                      <a:pt x="8" y="11"/>
                    </a:lnTo>
                    <a:lnTo>
                      <a:pt x="1" y="12"/>
                    </a:lnTo>
                    <a:lnTo>
                      <a:pt x="0" y="12"/>
                    </a:lnTo>
                    <a:lnTo>
                      <a:pt x="0" y="13"/>
                    </a:lnTo>
                    <a:lnTo>
                      <a:pt x="3" y="17"/>
                    </a:lnTo>
                    <a:lnTo>
                      <a:pt x="3" y="17"/>
                    </a:lnTo>
                    <a:lnTo>
                      <a:pt x="4" y="17"/>
                    </a:lnTo>
                    <a:lnTo>
                      <a:pt x="16" y="16"/>
                    </a:lnTo>
                    <a:lnTo>
                      <a:pt x="25" y="17"/>
                    </a:lnTo>
                    <a:lnTo>
                      <a:pt x="25" y="17"/>
                    </a:lnTo>
                    <a:lnTo>
                      <a:pt x="25" y="17"/>
                    </a:lnTo>
                    <a:lnTo>
                      <a:pt x="34" y="16"/>
                    </a:lnTo>
                    <a:lnTo>
                      <a:pt x="34" y="16"/>
                    </a:lnTo>
                    <a:lnTo>
                      <a:pt x="34" y="16"/>
                    </a:lnTo>
                    <a:lnTo>
                      <a:pt x="37" y="14"/>
                    </a:lnTo>
                    <a:lnTo>
                      <a:pt x="47" y="19"/>
                    </a:lnTo>
                    <a:lnTo>
                      <a:pt x="47" y="19"/>
                    </a:lnTo>
                    <a:lnTo>
                      <a:pt x="47" y="19"/>
                    </a:lnTo>
                    <a:lnTo>
                      <a:pt x="67" y="15"/>
                    </a:lnTo>
                    <a:lnTo>
                      <a:pt x="68" y="15"/>
                    </a:lnTo>
                    <a:lnTo>
                      <a:pt x="68" y="15"/>
                    </a:lnTo>
                    <a:lnTo>
                      <a:pt x="68" y="7"/>
                    </a:lnTo>
                    <a:lnTo>
                      <a:pt x="68" y="7"/>
                    </a:lnTo>
                    <a:lnTo>
                      <a:pt x="67" y="7"/>
                    </a:lnTo>
                    <a:lnTo>
                      <a:pt x="58" y="7"/>
                    </a:lnTo>
                    <a:lnTo>
                      <a:pt x="49" y="0"/>
                    </a:lnTo>
                    <a:lnTo>
                      <a:pt x="49" y="0"/>
                    </a:lnTo>
                    <a:lnTo>
                      <a:pt x="4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7" name="Google Shape;1557;p14"/>
              <p:cNvSpPr/>
              <p:nvPr/>
            </p:nvSpPr>
            <p:spPr>
              <a:xfrm>
                <a:off x="1115" y="442"/>
                <a:ext cx="117" cy="55"/>
              </a:xfrm>
              <a:custGeom>
                <a:rect b="b" l="l" r="r" t="t"/>
                <a:pathLst>
                  <a:path extrusionOk="0" h="55" w="117">
                    <a:moveTo>
                      <a:pt x="84" y="47"/>
                    </a:moveTo>
                    <a:lnTo>
                      <a:pt x="83" y="45"/>
                    </a:lnTo>
                    <a:lnTo>
                      <a:pt x="71" y="44"/>
                    </a:lnTo>
                    <a:lnTo>
                      <a:pt x="62" y="39"/>
                    </a:lnTo>
                    <a:lnTo>
                      <a:pt x="50" y="42"/>
                    </a:lnTo>
                    <a:lnTo>
                      <a:pt x="44" y="39"/>
                    </a:lnTo>
                    <a:lnTo>
                      <a:pt x="23" y="40"/>
                    </a:lnTo>
                    <a:lnTo>
                      <a:pt x="13" y="36"/>
                    </a:lnTo>
                    <a:lnTo>
                      <a:pt x="16" y="30"/>
                    </a:lnTo>
                    <a:lnTo>
                      <a:pt x="39" y="31"/>
                    </a:lnTo>
                    <a:lnTo>
                      <a:pt x="33" y="26"/>
                    </a:lnTo>
                    <a:lnTo>
                      <a:pt x="33" y="24"/>
                    </a:lnTo>
                    <a:lnTo>
                      <a:pt x="29" y="21"/>
                    </a:lnTo>
                    <a:lnTo>
                      <a:pt x="29" y="17"/>
                    </a:lnTo>
                    <a:lnTo>
                      <a:pt x="24" y="18"/>
                    </a:lnTo>
                    <a:lnTo>
                      <a:pt x="20" y="23"/>
                    </a:lnTo>
                    <a:lnTo>
                      <a:pt x="12" y="21"/>
                    </a:lnTo>
                    <a:lnTo>
                      <a:pt x="11" y="14"/>
                    </a:lnTo>
                    <a:lnTo>
                      <a:pt x="0" y="13"/>
                    </a:lnTo>
                    <a:lnTo>
                      <a:pt x="1" y="2"/>
                    </a:lnTo>
                    <a:lnTo>
                      <a:pt x="20" y="2"/>
                    </a:lnTo>
                    <a:lnTo>
                      <a:pt x="34" y="0"/>
                    </a:lnTo>
                    <a:lnTo>
                      <a:pt x="48" y="9"/>
                    </a:lnTo>
                    <a:lnTo>
                      <a:pt x="52" y="18"/>
                    </a:lnTo>
                    <a:lnTo>
                      <a:pt x="57" y="19"/>
                    </a:lnTo>
                    <a:lnTo>
                      <a:pt x="57" y="14"/>
                    </a:lnTo>
                    <a:lnTo>
                      <a:pt x="70" y="11"/>
                    </a:lnTo>
                    <a:lnTo>
                      <a:pt x="83" y="15"/>
                    </a:lnTo>
                    <a:lnTo>
                      <a:pt x="79" y="23"/>
                    </a:lnTo>
                    <a:lnTo>
                      <a:pt x="98" y="26"/>
                    </a:lnTo>
                    <a:lnTo>
                      <a:pt x="99" y="33"/>
                    </a:lnTo>
                    <a:lnTo>
                      <a:pt x="117" y="45"/>
                    </a:lnTo>
                    <a:lnTo>
                      <a:pt x="111" y="54"/>
                    </a:lnTo>
                    <a:lnTo>
                      <a:pt x="94" y="55"/>
                    </a:lnTo>
                    <a:lnTo>
                      <a:pt x="84" y="4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8" name="Google Shape;1558;p14"/>
              <p:cNvSpPr/>
              <p:nvPr/>
            </p:nvSpPr>
            <p:spPr>
              <a:xfrm>
                <a:off x="1115" y="442"/>
                <a:ext cx="117" cy="55"/>
              </a:xfrm>
              <a:custGeom>
                <a:rect b="b" l="l" r="r" t="t"/>
                <a:pathLst>
                  <a:path extrusionOk="0" h="55" w="117">
                    <a:moveTo>
                      <a:pt x="34" y="0"/>
                    </a:moveTo>
                    <a:lnTo>
                      <a:pt x="48" y="9"/>
                    </a:lnTo>
                    <a:lnTo>
                      <a:pt x="51" y="18"/>
                    </a:lnTo>
                    <a:lnTo>
                      <a:pt x="58" y="19"/>
                    </a:lnTo>
                    <a:lnTo>
                      <a:pt x="58" y="14"/>
                    </a:lnTo>
                    <a:lnTo>
                      <a:pt x="70" y="11"/>
                    </a:lnTo>
                    <a:lnTo>
                      <a:pt x="83" y="15"/>
                    </a:lnTo>
                    <a:lnTo>
                      <a:pt x="79" y="23"/>
                    </a:lnTo>
                    <a:lnTo>
                      <a:pt x="98" y="27"/>
                    </a:lnTo>
                    <a:lnTo>
                      <a:pt x="99" y="33"/>
                    </a:lnTo>
                    <a:lnTo>
                      <a:pt x="117" y="45"/>
                    </a:lnTo>
                    <a:lnTo>
                      <a:pt x="110" y="54"/>
                    </a:lnTo>
                    <a:lnTo>
                      <a:pt x="94" y="55"/>
                    </a:lnTo>
                    <a:lnTo>
                      <a:pt x="85" y="46"/>
                    </a:lnTo>
                    <a:lnTo>
                      <a:pt x="83" y="44"/>
                    </a:lnTo>
                    <a:lnTo>
                      <a:pt x="71" y="43"/>
                    </a:lnTo>
                    <a:lnTo>
                      <a:pt x="62" y="39"/>
                    </a:lnTo>
                    <a:lnTo>
                      <a:pt x="50" y="42"/>
                    </a:lnTo>
                    <a:lnTo>
                      <a:pt x="44" y="39"/>
                    </a:lnTo>
                    <a:lnTo>
                      <a:pt x="23" y="40"/>
                    </a:lnTo>
                    <a:lnTo>
                      <a:pt x="14" y="36"/>
                    </a:lnTo>
                    <a:lnTo>
                      <a:pt x="17" y="31"/>
                    </a:lnTo>
                    <a:lnTo>
                      <a:pt x="39" y="31"/>
                    </a:lnTo>
                    <a:lnTo>
                      <a:pt x="33" y="26"/>
                    </a:lnTo>
                    <a:lnTo>
                      <a:pt x="34" y="24"/>
                    </a:lnTo>
                    <a:lnTo>
                      <a:pt x="29" y="21"/>
                    </a:lnTo>
                    <a:lnTo>
                      <a:pt x="29" y="17"/>
                    </a:lnTo>
                    <a:lnTo>
                      <a:pt x="24" y="18"/>
                    </a:lnTo>
                    <a:lnTo>
                      <a:pt x="20" y="22"/>
                    </a:lnTo>
                    <a:lnTo>
                      <a:pt x="12" y="21"/>
                    </a:lnTo>
                    <a:lnTo>
                      <a:pt x="11" y="13"/>
                    </a:lnTo>
                    <a:lnTo>
                      <a:pt x="0" y="12"/>
                    </a:lnTo>
                    <a:lnTo>
                      <a:pt x="2" y="2"/>
                    </a:lnTo>
                    <a:lnTo>
                      <a:pt x="20" y="2"/>
                    </a:lnTo>
                    <a:lnTo>
                      <a:pt x="34" y="0"/>
                    </a:lnTo>
                    <a:close/>
                    <a:moveTo>
                      <a:pt x="34" y="0"/>
                    </a:moveTo>
                    <a:lnTo>
                      <a:pt x="33" y="0"/>
                    </a:lnTo>
                    <a:lnTo>
                      <a:pt x="20" y="2"/>
                    </a:lnTo>
                    <a:lnTo>
                      <a:pt x="2" y="2"/>
                    </a:lnTo>
                    <a:lnTo>
                      <a:pt x="1" y="2"/>
                    </a:lnTo>
                    <a:lnTo>
                      <a:pt x="1" y="2"/>
                    </a:lnTo>
                    <a:lnTo>
                      <a:pt x="0" y="12"/>
                    </a:lnTo>
                    <a:lnTo>
                      <a:pt x="0" y="13"/>
                    </a:lnTo>
                    <a:lnTo>
                      <a:pt x="0" y="13"/>
                    </a:lnTo>
                    <a:lnTo>
                      <a:pt x="11" y="14"/>
                    </a:lnTo>
                    <a:lnTo>
                      <a:pt x="12" y="21"/>
                    </a:lnTo>
                    <a:lnTo>
                      <a:pt x="12" y="21"/>
                    </a:lnTo>
                    <a:lnTo>
                      <a:pt x="12" y="21"/>
                    </a:lnTo>
                    <a:lnTo>
                      <a:pt x="20" y="23"/>
                    </a:lnTo>
                    <a:lnTo>
                      <a:pt x="20" y="23"/>
                    </a:lnTo>
                    <a:lnTo>
                      <a:pt x="20" y="23"/>
                    </a:lnTo>
                    <a:lnTo>
                      <a:pt x="24" y="18"/>
                    </a:lnTo>
                    <a:lnTo>
                      <a:pt x="28" y="17"/>
                    </a:lnTo>
                    <a:lnTo>
                      <a:pt x="28" y="21"/>
                    </a:lnTo>
                    <a:lnTo>
                      <a:pt x="28" y="22"/>
                    </a:lnTo>
                    <a:lnTo>
                      <a:pt x="29" y="22"/>
                    </a:lnTo>
                    <a:lnTo>
                      <a:pt x="33" y="24"/>
                    </a:lnTo>
                    <a:lnTo>
                      <a:pt x="33" y="26"/>
                    </a:lnTo>
                    <a:lnTo>
                      <a:pt x="33" y="26"/>
                    </a:lnTo>
                    <a:lnTo>
                      <a:pt x="33" y="26"/>
                    </a:lnTo>
                    <a:lnTo>
                      <a:pt x="38" y="31"/>
                    </a:lnTo>
                    <a:lnTo>
                      <a:pt x="17" y="30"/>
                    </a:lnTo>
                    <a:lnTo>
                      <a:pt x="16" y="30"/>
                    </a:lnTo>
                    <a:lnTo>
                      <a:pt x="16" y="31"/>
                    </a:lnTo>
                    <a:lnTo>
                      <a:pt x="13" y="36"/>
                    </a:lnTo>
                    <a:lnTo>
                      <a:pt x="13" y="36"/>
                    </a:lnTo>
                    <a:lnTo>
                      <a:pt x="14" y="37"/>
                    </a:lnTo>
                    <a:lnTo>
                      <a:pt x="23" y="40"/>
                    </a:lnTo>
                    <a:lnTo>
                      <a:pt x="23" y="40"/>
                    </a:lnTo>
                    <a:lnTo>
                      <a:pt x="23" y="40"/>
                    </a:lnTo>
                    <a:lnTo>
                      <a:pt x="44" y="39"/>
                    </a:lnTo>
                    <a:lnTo>
                      <a:pt x="50" y="42"/>
                    </a:lnTo>
                    <a:lnTo>
                      <a:pt x="50" y="42"/>
                    </a:lnTo>
                    <a:lnTo>
                      <a:pt x="50" y="42"/>
                    </a:lnTo>
                    <a:lnTo>
                      <a:pt x="62" y="39"/>
                    </a:lnTo>
                    <a:lnTo>
                      <a:pt x="71" y="44"/>
                    </a:lnTo>
                    <a:lnTo>
                      <a:pt x="71" y="44"/>
                    </a:lnTo>
                    <a:lnTo>
                      <a:pt x="71" y="44"/>
                    </a:lnTo>
                    <a:lnTo>
                      <a:pt x="83" y="45"/>
                    </a:lnTo>
                    <a:lnTo>
                      <a:pt x="84" y="47"/>
                    </a:lnTo>
                    <a:lnTo>
                      <a:pt x="84" y="47"/>
                    </a:lnTo>
                    <a:lnTo>
                      <a:pt x="84" y="47"/>
                    </a:lnTo>
                    <a:lnTo>
                      <a:pt x="94" y="55"/>
                    </a:lnTo>
                    <a:lnTo>
                      <a:pt x="94" y="55"/>
                    </a:lnTo>
                    <a:lnTo>
                      <a:pt x="94" y="55"/>
                    </a:lnTo>
                    <a:lnTo>
                      <a:pt x="110" y="55"/>
                    </a:lnTo>
                    <a:lnTo>
                      <a:pt x="111" y="55"/>
                    </a:lnTo>
                    <a:lnTo>
                      <a:pt x="111" y="54"/>
                    </a:lnTo>
                    <a:lnTo>
                      <a:pt x="117" y="45"/>
                    </a:lnTo>
                    <a:lnTo>
                      <a:pt x="117" y="45"/>
                    </a:lnTo>
                    <a:lnTo>
                      <a:pt x="117" y="45"/>
                    </a:lnTo>
                    <a:lnTo>
                      <a:pt x="99" y="32"/>
                    </a:lnTo>
                    <a:lnTo>
                      <a:pt x="99" y="27"/>
                    </a:lnTo>
                    <a:lnTo>
                      <a:pt x="99" y="26"/>
                    </a:lnTo>
                    <a:lnTo>
                      <a:pt x="98" y="26"/>
                    </a:lnTo>
                    <a:lnTo>
                      <a:pt x="80" y="23"/>
                    </a:lnTo>
                    <a:lnTo>
                      <a:pt x="84" y="15"/>
                    </a:lnTo>
                    <a:lnTo>
                      <a:pt x="84" y="15"/>
                    </a:lnTo>
                    <a:lnTo>
                      <a:pt x="83" y="15"/>
                    </a:lnTo>
                    <a:lnTo>
                      <a:pt x="70" y="11"/>
                    </a:lnTo>
                    <a:lnTo>
                      <a:pt x="70" y="11"/>
                    </a:lnTo>
                    <a:lnTo>
                      <a:pt x="70" y="11"/>
                    </a:lnTo>
                    <a:lnTo>
                      <a:pt x="58" y="14"/>
                    </a:lnTo>
                    <a:lnTo>
                      <a:pt x="57" y="14"/>
                    </a:lnTo>
                    <a:lnTo>
                      <a:pt x="57" y="14"/>
                    </a:lnTo>
                    <a:lnTo>
                      <a:pt x="57" y="19"/>
                    </a:lnTo>
                    <a:lnTo>
                      <a:pt x="52" y="18"/>
                    </a:lnTo>
                    <a:lnTo>
                      <a:pt x="48" y="9"/>
                    </a:lnTo>
                    <a:lnTo>
                      <a:pt x="48" y="9"/>
                    </a:lnTo>
                    <a:lnTo>
                      <a:pt x="48" y="9"/>
                    </a:lnTo>
                    <a:lnTo>
                      <a:pt x="34" y="0"/>
                    </a:lnTo>
                    <a:lnTo>
                      <a:pt x="34" y="0"/>
                    </a:lnTo>
                    <a:lnTo>
                      <a:pt x="3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9" name="Google Shape;1559;p14"/>
              <p:cNvSpPr/>
              <p:nvPr/>
            </p:nvSpPr>
            <p:spPr>
              <a:xfrm>
                <a:off x="1115" y="442"/>
                <a:ext cx="117" cy="55"/>
              </a:xfrm>
              <a:custGeom>
                <a:rect b="b" l="l" r="r" t="t"/>
                <a:pathLst>
                  <a:path extrusionOk="0" h="55" w="117">
                    <a:moveTo>
                      <a:pt x="34" y="0"/>
                    </a:moveTo>
                    <a:lnTo>
                      <a:pt x="48" y="9"/>
                    </a:lnTo>
                    <a:lnTo>
                      <a:pt x="51" y="18"/>
                    </a:lnTo>
                    <a:lnTo>
                      <a:pt x="58" y="19"/>
                    </a:lnTo>
                    <a:lnTo>
                      <a:pt x="58" y="14"/>
                    </a:lnTo>
                    <a:lnTo>
                      <a:pt x="70" y="11"/>
                    </a:lnTo>
                    <a:lnTo>
                      <a:pt x="83" y="15"/>
                    </a:lnTo>
                    <a:lnTo>
                      <a:pt x="79" y="23"/>
                    </a:lnTo>
                    <a:lnTo>
                      <a:pt x="98" y="27"/>
                    </a:lnTo>
                    <a:lnTo>
                      <a:pt x="99" y="33"/>
                    </a:lnTo>
                    <a:lnTo>
                      <a:pt x="117" y="45"/>
                    </a:lnTo>
                    <a:lnTo>
                      <a:pt x="110" y="54"/>
                    </a:lnTo>
                    <a:lnTo>
                      <a:pt x="94" y="55"/>
                    </a:lnTo>
                    <a:lnTo>
                      <a:pt x="85" y="46"/>
                    </a:lnTo>
                    <a:lnTo>
                      <a:pt x="83" y="44"/>
                    </a:lnTo>
                    <a:lnTo>
                      <a:pt x="71" y="43"/>
                    </a:lnTo>
                    <a:lnTo>
                      <a:pt x="62" y="39"/>
                    </a:lnTo>
                    <a:lnTo>
                      <a:pt x="50" y="42"/>
                    </a:lnTo>
                    <a:lnTo>
                      <a:pt x="44" y="39"/>
                    </a:lnTo>
                    <a:lnTo>
                      <a:pt x="23" y="40"/>
                    </a:lnTo>
                    <a:lnTo>
                      <a:pt x="14" y="36"/>
                    </a:lnTo>
                    <a:lnTo>
                      <a:pt x="17" y="31"/>
                    </a:lnTo>
                    <a:lnTo>
                      <a:pt x="39" y="31"/>
                    </a:lnTo>
                    <a:lnTo>
                      <a:pt x="33" y="26"/>
                    </a:lnTo>
                    <a:lnTo>
                      <a:pt x="34" y="24"/>
                    </a:lnTo>
                    <a:lnTo>
                      <a:pt x="29" y="21"/>
                    </a:lnTo>
                    <a:lnTo>
                      <a:pt x="29" y="17"/>
                    </a:lnTo>
                    <a:lnTo>
                      <a:pt x="24" y="18"/>
                    </a:lnTo>
                    <a:lnTo>
                      <a:pt x="20" y="22"/>
                    </a:lnTo>
                    <a:lnTo>
                      <a:pt x="12" y="21"/>
                    </a:lnTo>
                    <a:lnTo>
                      <a:pt x="11" y="13"/>
                    </a:lnTo>
                    <a:lnTo>
                      <a:pt x="0" y="12"/>
                    </a:lnTo>
                    <a:lnTo>
                      <a:pt x="2" y="2"/>
                    </a:lnTo>
                    <a:lnTo>
                      <a:pt x="20" y="2"/>
                    </a:lnTo>
                    <a:lnTo>
                      <a:pt x="34" y="0"/>
                    </a:lnTo>
                    <a:moveTo>
                      <a:pt x="34" y="0"/>
                    </a:moveTo>
                    <a:lnTo>
                      <a:pt x="33" y="0"/>
                    </a:lnTo>
                    <a:lnTo>
                      <a:pt x="20" y="2"/>
                    </a:lnTo>
                    <a:lnTo>
                      <a:pt x="2" y="2"/>
                    </a:lnTo>
                    <a:lnTo>
                      <a:pt x="1" y="2"/>
                    </a:lnTo>
                    <a:lnTo>
                      <a:pt x="1" y="2"/>
                    </a:lnTo>
                    <a:lnTo>
                      <a:pt x="0" y="12"/>
                    </a:lnTo>
                    <a:lnTo>
                      <a:pt x="0" y="13"/>
                    </a:lnTo>
                    <a:lnTo>
                      <a:pt x="0" y="13"/>
                    </a:lnTo>
                    <a:lnTo>
                      <a:pt x="11" y="14"/>
                    </a:lnTo>
                    <a:lnTo>
                      <a:pt x="12" y="21"/>
                    </a:lnTo>
                    <a:lnTo>
                      <a:pt x="12" y="21"/>
                    </a:lnTo>
                    <a:lnTo>
                      <a:pt x="12" y="21"/>
                    </a:lnTo>
                    <a:lnTo>
                      <a:pt x="20" y="23"/>
                    </a:lnTo>
                    <a:lnTo>
                      <a:pt x="20" y="23"/>
                    </a:lnTo>
                    <a:lnTo>
                      <a:pt x="20" y="23"/>
                    </a:lnTo>
                    <a:lnTo>
                      <a:pt x="24" y="18"/>
                    </a:lnTo>
                    <a:lnTo>
                      <a:pt x="28" y="17"/>
                    </a:lnTo>
                    <a:lnTo>
                      <a:pt x="28" y="21"/>
                    </a:lnTo>
                    <a:lnTo>
                      <a:pt x="28" y="22"/>
                    </a:lnTo>
                    <a:lnTo>
                      <a:pt x="29" y="22"/>
                    </a:lnTo>
                    <a:lnTo>
                      <a:pt x="33" y="24"/>
                    </a:lnTo>
                    <a:lnTo>
                      <a:pt x="33" y="26"/>
                    </a:lnTo>
                    <a:lnTo>
                      <a:pt x="33" y="26"/>
                    </a:lnTo>
                    <a:lnTo>
                      <a:pt x="33" y="26"/>
                    </a:lnTo>
                    <a:lnTo>
                      <a:pt x="38" y="31"/>
                    </a:lnTo>
                    <a:lnTo>
                      <a:pt x="17" y="30"/>
                    </a:lnTo>
                    <a:lnTo>
                      <a:pt x="16" y="30"/>
                    </a:lnTo>
                    <a:lnTo>
                      <a:pt x="16" y="31"/>
                    </a:lnTo>
                    <a:lnTo>
                      <a:pt x="13" y="36"/>
                    </a:lnTo>
                    <a:lnTo>
                      <a:pt x="13" y="36"/>
                    </a:lnTo>
                    <a:lnTo>
                      <a:pt x="14" y="37"/>
                    </a:lnTo>
                    <a:lnTo>
                      <a:pt x="23" y="40"/>
                    </a:lnTo>
                    <a:lnTo>
                      <a:pt x="23" y="40"/>
                    </a:lnTo>
                    <a:lnTo>
                      <a:pt x="23" y="40"/>
                    </a:lnTo>
                    <a:lnTo>
                      <a:pt x="44" y="39"/>
                    </a:lnTo>
                    <a:lnTo>
                      <a:pt x="50" y="42"/>
                    </a:lnTo>
                    <a:lnTo>
                      <a:pt x="50" y="42"/>
                    </a:lnTo>
                    <a:lnTo>
                      <a:pt x="50" y="42"/>
                    </a:lnTo>
                    <a:lnTo>
                      <a:pt x="62" y="39"/>
                    </a:lnTo>
                    <a:lnTo>
                      <a:pt x="71" y="44"/>
                    </a:lnTo>
                    <a:lnTo>
                      <a:pt x="71" y="44"/>
                    </a:lnTo>
                    <a:lnTo>
                      <a:pt x="71" y="44"/>
                    </a:lnTo>
                    <a:lnTo>
                      <a:pt x="83" y="45"/>
                    </a:lnTo>
                    <a:lnTo>
                      <a:pt x="84" y="47"/>
                    </a:lnTo>
                    <a:lnTo>
                      <a:pt x="84" y="47"/>
                    </a:lnTo>
                    <a:lnTo>
                      <a:pt x="84" y="47"/>
                    </a:lnTo>
                    <a:lnTo>
                      <a:pt x="94" y="55"/>
                    </a:lnTo>
                    <a:lnTo>
                      <a:pt x="94" y="55"/>
                    </a:lnTo>
                    <a:lnTo>
                      <a:pt x="94" y="55"/>
                    </a:lnTo>
                    <a:lnTo>
                      <a:pt x="110" y="55"/>
                    </a:lnTo>
                    <a:lnTo>
                      <a:pt x="111" y="55"/>
                    </a:lnTo>
                    <a:lnTo>
                      <a:pt x="111" y="54"/>
                    </a:lnTo>
                    <a:lnTo>
                      <a:pt x="117" y="45"/>
                    </a:lnTo>
                    <a:lnTo>
                      <a:pt x="117" y="45"/>
                    </a:lnTo>
                    <a:lnTo>
                      <a:pt x="117" y="45"/>
                    </a:lnTo>
                    <a:lnTo>
                      <a:pt x="99" y="32"/>
                    </a:lnTo>
                    <a:lnTo>
                      <a:pt x="99" y="27"/>
                    </a:lnTo>
                    <a:lnTo>
                      <a:pt x="99" y="26"/>
                    </a:lnTo>
                    <a:lnTo>
                      <a:pt x="98" y="26"/>
                    </a:lnTo>
                    <a:lnTo>
                      <a:pt x="80" y="23"/>
                    </a:lnTo>
                    <a:lnTo>
                      <a:pt x="84" y="15"/>
                    </a:lnTo>
                    <a:lnTo>
                      <a:pt x="84" y="15"/>
                    </a:lnTo>
                    <a:lnTo>
                      <a:pt x="83" y="15"/>
                    </a:lnTo>
                    <a:lnTo>
                      <a:pt x="70" y="11"/>
                    </a:lnTo>
                    <a:lnTo>
                      <a:pt x="70" y="11"/>
                    </a:lnTo>
                    <a:lnTo>
                      <a:pt x="70" y="11"/>
                    </a:lnTo>
                    <a:lnTo>
                      <a:pt x="58" y="14"/>
                    </a:lnTo>
                    <a:lnTo>
                      <a:pt x="57" y="14"/>
                    </a:lnTo>
                    <a:lnTo>
                      <a:pt x="57" y="14"/>
                    </a:lnTo>
                    <a:lnTo>
                      <a:pt x="57" y="19"/>
                    </a:lnTo>
                    <a:lnTo>
                      <a:pt x="52" y="18"/>
                    </a:lnTo>
                    <a:lnTo>
                      <a:pt x="48" y="9"/>
                    </a:lnTo>
                    <a:lnTo>
                      <a:pt x="48" y="9"/>
                    </a:lnTo>
                    <a:lnTo>
                      <a:pt x="48" y="9"/>
                    </a:lnTo>
                    <a:lnTo>
                      <a:pt x="34" y="0"/>
                    </a:lnTo>
                    <a:lnTo>
                      <a:pt x="34" y="0"/>
                    </a:lnTo>
                    <a:lnTo>
                      <a:pt x="3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0" name="Google Shape;1560;p14"/>
              <p:cNvSpPr/>
              <p:nvPr/>
            </p:nvSpPr>
            <p:spPr>
              <a:xfrm>
                <a:off x="1170" y="493"/>
                <a:ext cx="24" cy="8"/>
              </a:xfrm>
              <a:custGeom>
                <a:rect b="b" l="l" r="r" t="t"/>
                <a:pathLst>
                  <a:path extrusionOk="0" h="8" w="24">
                    <a:moveTo>
                      <a:pt x="0" y="3"/>
                    </a:moveTo>
                    <a:lnTo>
                      <a:pt x="10" y="0"/>
                    </a:lnTo>
                    <a:lnTo>
                      <a:pt x="21" y="2"/>
                    </a:lnTo>
                    <a:lnTo>
                      <a:pt x="24" y="7"/>
                    </a:lnTo>
                    <a:lnTo>
                      <a:pt x="9" y="8"/>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1" name="Google Shape;1561;p14"/>
              <p:cNvSpPr/>
              <p:nvPr/>
            </p:nvSpPr>
            <p:spPr>
              <a:xfrm>
                <a:off x="1169" y="493"/>
                <a:ext cx="26" cy="8"/>
              </a:xfrm>
              <a:custGeom>
                <a:rect b="b" l="l" r="r" t="t"/>
                <a:pathLst>
                  <a:path extrusionOk="0" h="8" w="26">
                    <a:moveTo>
                      <a:pt x="11" y="1"/>
                    </a:moveTo>
                    <a:lnTo>
                      <a:pt x="22" y="2"/>
                    </a:lnTo>
                    <a:lnTo>
                      <a:pt x="25" y="7"/>
                    </a:lnTo>
                    <a:lnTo>
                      <a:pt x="10" y="8"/>
                    </a:lnTo>
                    <a:lnTo>
                      <a:pt x="1" y="3"/>
                    </a:lnTo>
                    <a:lnTo>
                      <a:pt x="11" y="1"/>
                    </a:lnTo>
                    <a:close/>
                    <a:moveTo>
                      <a:pt x="11" y="0"/>
                    </a:moveTo>
                    <a:lnTo>
                      <a:pt x="11" y="0"/>
                    </a:lnTo>
                    <a:lnTo>
                      <a:pt x="1" y="3"/>
                    </a:lnTo>
                    <a:lnTo>
                      <a:pt x="0" y="3"/>
                    </a:lnTo>
                    <a:lnTo>
                      <a:pt x="1" y="3"/>
                    </a:lnTo>
                    <a:lnTo>
                      <a:pt x="10" y="8"/>
                    </a:lnTo>
                    <a:lnTo>
                      <a:pt x="10" y="8"/>
                    </a:lnTo>
                    <a:lnTo>
                      <a:pt x="10" y="8"/>
                    </a:lnTo>
                    <a:lnTo>
                      <a:pt x="25" y="7"/>
                    </a:lnTo>
                    <a:lnTo>
                      <a:pt x="26" y="7"/>
                    </a:lnTo>
                    <a:lnTo>
                      <a:pt x="25" y="6"/>
                    </a:lnTo>
                    <a:lnTo>
                      <a:pt x="22" y="2"/>
                    </a:lnTo>
                    <a:lnTo>
                      <a:pt x="22" y="2"/>
                    </a:lnTo>
                    <a:lnTo>
                      <a:pt x="22" y="2"/>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2" name="Google Shape;1562;p14"/>
              <p:cNvSpPr/>
              <p:nvPr/>
            </p:nvSpPr>
            <p:spPr>
              <a:xfrm>
                <a:off x="1169" y="493"/>
                <a:ext cx="26" cy="8"/>
              </a:xfrm>
              <a:custGeom>
                <a:rect b="b" l="l" r="r" t="t"/>
                <a:pathLst>
                  <a:path extrusionOk="0" h="8" w="26">
                    <a:moveTo>
                      <a:pt x="11" y="1"/>
                    </a:moveTo>
                    <a:lnTo>
                      <a:pt x="22" y="2"/>
                    </a:lnTo>
                    <a:lnTo>
                      <a:pt x="25" y="7"/>
                    </a:lnTo>
                    <a:lnTo>
                      <a:pt x="10" y="8"/>
                    </a:lnTo>
                    <a:lnTo>
                      <a:pt x="1" y="3"/>
                    </a:lnTo>
                    <a:lnTo>
                      <a:pt x="11" y="1"/>
                    </a:lnTo>
                    <a:moveTo>
                      <a:pt x="11" y="0"/>
                    </a:moveTo>
                    <a:lnTo>
                      <a:pt x="11" y="0"/>
                    </a:lnTo>
                    <a:lnTo>
                      <a:pt x="1" y="3"/>
                    </a:lnTo>
                    <a:lnTo>
                      <a:pt x="0" y="3"/>
                    </a:lnTo>
                    <a:lnTo>
                      <a:pt x="1" y="3"/>
                    </a:lnTo>
                    <a:lnTo>
                      <a:pt x="10" y="8"/>
                    </a:lnTo>
                    <a:lnTo>
                      <a:pt x="10" y="8"/>
                    </a:lnTo>
                    <a:lnTo>
                      <a:pt x="10" y="8"/>
                    </a:lnTo>
                    <a:lnTo>
                      <a:pt x="25" y="7"/>
                    </a:lnTo>
                    <a:lnTo>
                      <a:pt x="26" y="7"/>
                    </a:lnTo>
                    <a:lnTo>
                      <a:pt x="25" y="6"/>
                    </a:lnTo>
                    <a:lnTo>
                      <a:pt x="22" y="2"/>
                    </a:lnTo>
                    <a:lnTo>
                      <a:pt x="22" y="2"/>
                    </a:lnTo>
                    <a:lnTo>
                      <a:pt x="22" y="2"/>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3" name="Google Shape;1563;p14"/>
              <p:cNvSpPr/>
              <p:nvPr/>
            </p:nvSpPr>
            <p:spPr>
              <a:xfrm>
                <a:off x="1152" y="484"/>
                <a:ext cx="11" cy="4"/>
              </a:xfrm>
              <a:custGeom>
                <a:rect b="b" l="l" r="r" t="t"/>
                <a:pathLst>
                  <a:path extrusionOk="0" h="4" w="11">
                    <a:moveTo>
                      <a:pt x="0" y="3"/>
                    </a:moveTo>
                    <a:lnTo>
                      <a:pt x="3" y="0"/>
                    </a:lnTo>
                    <a:lnTo>
                      <a:pt x="11" y="2"/>
                    </a:lnTo>
                    <a:lnTo>
                      <a:pt x="8" y="4"/>
                    </a:lnTo>
                    <a:lnTo>
                      <a:pt x="3" y="4"/>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4" name="Google Shape;1564;p14"/>
              <p:cNvSpPr/>
              <p:nvPr/>
            </p:nvSpPr>
            <p:spPr>
              <a:xfrm>
                <a:off x="1152" y="484"/>
                <a:ext cx="11" cy="4"/>
              </a:xfrm>
              <a:custGeom>
                <a:rect b="b" l="l" r="r" t="t"/>
                <a:pathLst>
                  <a:path extrusionOk="0" h="4" w="11">
                    <a:moveTo>
                      <a:pt x="3" y="0"/>
                    </a:moveTo>
                    <a:lnTo>
                      <a:pt x="11" y="2"/>
                    </a:lnTo>
                    <a:lnTo>
                      <a:pt x="8" y="4"/>
                    </a:lnTo>
                    <a:lnTo>
                      <a:pt x="3" y="4"/>
                    </a:lnTo>
                    <a:lnTo>
                      <a:pt x="1" y="3"/>
                    </a:lnTo>
                    <a:lnTo>
                      <a:pt x="3" y="0"/>
                    </a:lnTo>
                    <a:close/>
                    <a:moveTo>
                      <a:pt x="3" y="0"/>
                    </a:moveTo>
                    <a:lnTo>
                      <a:pt x="3" y="0"/>
                    </a:lnTo>
                    <a:lnTo>
                      <a:pt x="1" y="2"/>
                    </a:lnTo>
                    <a:lnTo>
                      <a:pt x="0" y="3"/>
                    </a:lnTo>
                    <a:lnTo>
                      <a:pt x="1" y="3"/>
                    </a:lnTo>
                    <a:lnTo>
                      <a:pt x="3" y="4"/>
                    </a:lnTo>
                    <a:lnTo>
                      <a:pt x="3" y="4"/>
                    </a:lnTo>
                    <a:lnTo>
                      <a:pt x="3" y="4"/>
                    </a:lnTo>
                    <a:lnTo>
                      <a:pt x="8" y="4"/>
                    </a:lnTo>
                    <a:lnTo>
                      <a:pt x="9" y="4"/>
                    </a:lnTo>
                    <a:lnTo>
                      <a:pt x="9" y="4"/>
                    </a:lnTo>
                    <a:lnTo>
                      <a:pt x="11" y="2"/>
                    </a:lnTo>
                    <a:lnTo>
                      <a:pt x="11" y="2"/>
                    </a:lnTo>
                    <a:lnTo>
                      <a:pt x="11" y="1"/>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5" name="Google Shape;1565;p14"/>
              <p:cNvSpPr/>
              <p:nvPr/>
            </p:nvSpPr>
            <p:spPr>
              <a:xfrm>
                <a:off x="1152" y="484"/>
                <a:ext cx="11" cy="4"/>
              </a:xfrm>
              <a:custGeom>
                <a:rect b="b" l="l" r="r" t="t"/>
                <a:pathLst>
                  <a:path extrusionOk="0" h="4" w="11">
                    <a:moveTo>
                      <a:pt x="3" y="0"/>
                    </a:moveTo>
                    <a:lnTo>
                      <a:pt x="11" y="2"/>
                    </a:lnTo>
                    <a:lnTo>
                      <a:pt x="8" y="4"/>
                    </a:lnTo>
                    <a:lnTo>
                      <a:pt x="3" y="4"/>
                    </a:lnTo>
                    <a:lnTo>
                      <a:pt x="1" y="3"/>
                    </a:lnTo>
                    <a:lnTo>
                      <a:pt x="3" y="0"/>
                    </a:lnTo>
                    <a:moveTo>
                      <a:pt x="3" y="0"/>
                    </a:moveTo>
                    <a:lnTo>
                      <a:pt x="3" y="0"/>
                    </a:lnTo>
                    <a:lnTo>
                      <a:pt x="1" y="2"/>
                    </a:lnTo>
                    <a:lnTo>
                      <a:pt x="0" y="3"/>
                    </a:lnTo>
                    <a:lnTo>
                      <a:pt x="1" y="3"/>
                    </a:lnTo>
                    <a:lnTo>
                      <a:pt x="3" y="4"/>
                    </a:lnTo>
                    <a:lnTo>
                      <a:pt x="3" y="4"/>
                    </a:lnTo>
                    <a:lnTo>
                      <a:pt x="3" y="4"/>
                    </a:lnTo>
                    <a:lnTo>
                      <a:pt x="8" y="4"/>
                    </a:lnTo>
                    <a:lnTo>
                      <a:pt x="9" y="4"/>
                    </a:lnTo>
                    <a:lnTo>
                      <a:pt x="9" y="4"/>
                    </a:lnTo>
                    <a:lnTo>
                      <a:pt x="11" y="2"/>
                    </a:lnTo>
                    <a:lnTo>
                      <a:pt x="11" y="2"/>
                    </a:lnTo>
                    <a:lnTo>
                      <a:pt x="11" y="1"/>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6" name="Google Shape;1566;p14"/>
              <p:cNvSpPr/>
              <p:nvPr/>
            </p:nvSpPr>
            <p:spPr>
              <a:xfrm>
                <a:off x="1111" y="500"/>
                <a:ext cx="30" cy="22"/>
              </a:xfrm>
              <a:custGeom>
                <a:rect b="b" l="l" r="r" t="t"/>
                <a:pathLst>
                  <a:path extrusionOk="0" h="22" w="30">
                    <a:moveTo>
                      <a:pt x="14" y="22"/>
                    </a:moveTo>
                    <a:lnTo>
                      <a:pt x="4" y="10"/>
                    </a:lnTo>
                    <a:lnTo>
                      <a:pt x="0" y="0"/>
                    </a:lnTo>
                    <a:lnTo>
                      <a:pt x="9" y="1"/>
                    </a:lnTo>
                    <a:lnTo>
                      <a:pt x="28" y="13"/>
                    </a:lnTo>
                    <a:lnTo>
                      <a:pt x="30" y="22"/>
                    </a:lnTo>
                    <a:lnTo>
                      <a:pt x="14" y="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7" name="Google Shape;1567;p14"/>
              <p:cNvSpPr/>
              <p:nvPr/>
            </p:nvSpPr>
            <p:spPr>
              <a:xfrm>
                <a:off x="1111" y="500"/>
                <a:ext cx="31" cy="22"/>
              </a:xfrm>
              <a:custGeom>
                <a:rect b="b" l="l" r="r" t="t"/>
                <a:pathLst>
                  <a:path extrusionOk="0" h="22" w="31">
                    <a:moveTo>
                      <a:pt x="0" y="0"/>
                    </a:moveTo>
                    <a:lnTo>
                      <a:pt x="9" y="1"/>
                    </a:lnTo>
                    <a:lnTo>
                      <a:pt x="28" y="13"/>
                    </a:lnTo>
                    <a:lnTo>
                      <a:pt x="30" y="22"/>
                    </a:lnTo>
                    <a:lnTo>
                      <a:pt x="14" y="22"/>
                    </a:lnTo>
                    <a:lnTo>
                      <a:pt x="4" y="10"/>
                    </a:lnTo>
                    <a:lnTo>
                      <a:pt x="0" y="0"/>
                    </a:lnTo>
                    <a:close/>
                    <a:moveTo>
                      <a:pt x="0" y="0"/>
                    </a:moveTo>
                    <a:lnTo>
                      <a:pt x="0" y="0"/>
                    </a:lnTo>
                    <a:lnTo>
                      <a:pt x="4" y="10"/>
                    </a:lnTo>
                    <a:lnTo>
                      <a:pt x="4" y="10"/>
                    </a:lnTo>
                    <a:lnTo>
                      <a:pt x="4" y="10"/>
                    </a:lnTo>
                    <a:lnTo>
                      <a:pt x="14" y="22"/>
                    </a:lnTo>
                    <a:lnTo>
                      <a:pt x="14" y="22"/>
                    </a:lnTo>
                    <a:lnTo>
                      <a:pt x="14" y="22"/>
                    </a:lnTo>
                    <a:lnTo>
                      <a:pt x="30" y="22"/>
                    </a:lnTo>
                    <a:lnTo>
                      <a:pt x="31" y="22"/>
                    </a:lnTo>
                    <a:lnTo>
                      <a:pt x="30" y="22"/>
                    </a:lnTo>
                    <a:lnTo>
                      <a:pt x="29" y="13"/>
                    </a:lnTo>
                    <a:lnTo>
                      <a:pt x="29" y="13"/>
                    </a:lnTo>
                    <a:lnTo>
                      <a:pt x="28" y="12"/>
                    </a:lnTo>
                    <a:lnTo>
                      <a:pt x="9" y="1"/>
                    </a:lnTo>
                    <a:lnTo>
                      <a:pt x="9" y="1"/>
                    </a:lnTo>
                    <a:lnTo>
                      <a:pt x="9" y="1"/>
                    </a:lnTo>
                    <a:lnTo>
                      <a:pt x="0"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8" name="Google Shape;1568;p14"/>
              <p:cNvSpPr/>
              <p:nvPr/>
            </p:nvSpPr>
            <p:spPr>
              <a:xfrm>
                <a:off x="1111" y="500"/>
                <a:ext cx="31" cy="22"/>
              </a:xfrm>
              <a:custGeom>
                <a:rect b="b" l="l" r="r" t="t"/>
                <a:pathLst>
                  <a:path extrusionOk="0" h="22" w="31">
                    <a:moveTo>
                      <a:pt x="0" y="0"/>
                    </a:moveTo>
                    <a:lnTo>
                      <a:pt x="9" y="1"/>
                    </a:lnTo>
                    <a:lnTo>
                      <a:pt x="28" y="13"/>
                    </a:lnTo>
                    <a:lnTo>
                      <a:pt x="30" y="22"/>
                    </a:lnTo>
                    <a:lnTo>
                      <a:pt x="14" y="22"/>
                    </a:lnTo>
                    <a:lnTo>
                      <a:pt x="4" y="10"/>
                    </a:lnTo>
                    <a:lnTo>
                      <a:pt x="0" y="0"/>
                    </a:lnTo>
                    <a:moveTo>
                      <a:pt x="0" y="0"/>
                    </a:moveTo>
                    <a:lnTo>
                      <a:pt x="0" y="0"/>
                    </a:lnTo>
                    <a:lnTo>
                      <a:pt x="4" y="10"/>
                    </a:lnTo>
                    <a:lnTo>
                      <a:pt x="4" y="10"/>
                    </a:lnTo>
                    <a:lnTo>
                      <a:pt x="4" y="10"/>
                    </a:lnTo>
                    <a:lnTo>
                      <a:pt x="14" y="22"/>
                    </a:lnTo>
                    <a:lnTo>
                      <a:pt x="14" y="22"/>
                    </a:lnTo>
                    <a:lnTo>
                      <a:pt x="14" y="22"/>
                    </a:lnTo>
                    <a:lnTo>
                      <a:pt x="30" y="22"/>
                    </a:lnTo>
                    <a:lnTo>
                      <a:pt x="31" y="22"/>
                    </a:lnTo>
                    <a:lnTo>
                      <a:pt x="30" y="22"/>
                    </a:lnTo>
                    <a:lnTo>
                      <a:pt x="29" y="13"/>
                    </a:lnTo>
                    <a:lnTo>
                      <a:pt x="29" y="13"/>
                    </a:lnTo>
                    <a:lnTo>
                      <a:pt x="28" y="12"/>
                    </a:lnTo>
                    <a:lnTo>
                      <a:pt x="9" y="1"/>
                    </a:lnTo>
                    <a:lnTo>
                      <a:pt x="9" y="1"/>
                    </a:lnTo>
                    <a:lnTo>
                      <a:pt x="9" y="1"/>
                    </a:lnTo>
                    <a:lnTo>
                      <a:pt x="0"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9" name="Google Shape;1569;p14"/>
              <p:cNvSpPr/>
              <p:nvPr/>
            </p:nvSpPr>
            <p:spPr>
              <a:xfrm>
                <a:off x="980" y="490"/>
                <a:ext cx="66" cy="24"/>
              </a:xfrm>
              <a:custGeom>
                <a:rect b="b" l="l" r="r" t="t"/>
                <a:pathLst>
                  <a:path extrusionOk="0" h="24" w="66">
                    <a:moveTo>
                      <a:pt x="2" y="19"/>
                    </a:moveTo>
                    <a:lnTo>
                      <a:pt x="0" y="8"/>
                    </a:lnTo>
                    <a:lnTo>
                      <a:pt x="31" y="1"/>
                    </a:lnTo>
                    <a:lnTo>
                      <a:pt x="47" y="0"/>
                    </a:lnTo>
                    <a:lnTo>
                      <a:pt x="65" y="2"/>
                    </a:lnTo>
                    <a:lnTo>
                      <a:pt x="66" y="6"/>
                    </a:lnTo>
                    <a:lnTo>
                      <a:pt x="43" y="8"/>
                    </a:lnTo>
                    <a:lnTo>
                      <a:pt x="42" y="12"/>
                    </a:lnTo>
                    <a:lnTo>
                      <a:pt x="57" y="14"/>
                    </a:lnTo>
                    <a:lnTo>
                      <a:pt x="59" y="19"/>
                    </a:lnTo>
                    <a:lnTo>
                      <a:pt x="50" y="21"/>
                    </a:lnTo>
                    <a:lnTo>
                      <a:pt x="20" y="24"/>
                    </a:lnTo>
                    <a:lnTo>
                      <a:pt x="2" y="1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0" name="Google Shape;1570;p14"/>
              <p:cNvSpPr/>
              <p:nvPr/>
            </p:nvSpPr>
            <p:spPr>
              <a:xfrm>
                <a:off x="980" y="490"/>
                <a:ext cx="66" cy="24"/>
              </a:xfrm>
              <a:custGeom>
                <a:rect b="b" l="l" r="r" t="t"/>
                <a:pathLst>
                  <a:path extrusionOk="0" h="24" w="66">
                    <a:moveTo>
                      <a:pt x="47" y="1"/>
                    </a:moveTo>
                    <a:lnTo>
                      <a:pt x="65" y="2"/>
                    </a:lnTo>
                    <a:lnTo>
                      <a:pt x="66" y="6"/>
                    </a:lnTo>
                    <a:lnTo>
                      <a:pt x="43" y="8"/>
                    </a:lnTo>
                    <a:lnTo>
                      <a:pt x="42" y="13"/>
                    </a:lnTo>
                    <a:lnTo>
                      <a:pt x="56" y="14"/>
                    </a:lnTo>
                    <a:lnTo>
                      <a:pt x="58" y="19"/>
                    </a:lnTo>
                    <a:lnTo>
                      <a:pt x="50" y="21"/>
                    </a:lnTo>
                    <a:lnTo>
                      <a:pt x="20" y="23"/>
                    </a:lnTo>
                    <a:lnTo>
                      <a:pt x="2" y="19"/>
                    </a:lnTo>
                    <a:lnTo>
                      <a:pt x="1" y="8"/>
                    </a:lnTo>
                    <a:lnTo>
                      <a:pt x="31" y="1"/>
                    </a:lnTo>
                    <a:lnTo>
                      <a:pt x="47" y="1"/>
                    </a:lnTo>
                    <a:close/>
                    <a:moveTo>
                      <a:pt x="47" y="0"/>
                    </a:moveTo>
                    <a:lnTo>
                      <a:pt x="47" y="0"/>
                    </a:lnTo>
                    <a:lnTo>
                      <a:pt x="31" y="1"/>
                    </a:lnTo>
                    <a:lnTo>
                      <a:pt x="31" y="1"/>
                    </a:lnTo>
                    <a:lnTo>
                      <a:pt x="31" y="1"/>
                    </a:lnTo>
                    <a:lnTo>
                      <a:pt x="1" y="7"/>
                    </a:lnTo>
                    <a:lnTo>
                      <a:pt x="0" y="8"/>
                    </a:lnTo>
                    <a:lnTo>
                      <a:pt x="0" y="8"/>
                    </a:lnTo>
                    <a:lnTo>
                      <a:pt x="2" y="19"/>
                    </a:lnTo>
                    <a:lnTo>
                      <a:pt x="2" y="19"/>
                    </a:lnTo>
                    <a:lnTo>
                      <a:pt x="2" y="20"/>
                    </a:lnTo>
                    <a:lnTo>
                      <a:pt x="20" y="24"/>
                    </a:lnTo>
                    <a:lnTo>
                      <a:pt x="20" y="24"/>
                    </a:lnTo>
                    <a:lnTo>
                      <a:pt x="20" y="24"/>
                    </a:lnTo>
                    <a:lnTo>
                      <a:pt x="50" y="22"/>
                    </a:lnTo>
                    <a:lnTo>
                      <a:pt x="50" y="22"/>
                    </a:lnTo>
                    <a:lnTo>
                      <a:pt x="50" y="21"/>
                    </a:lnTo>
                    <a:lnTo>
                      <a:pt x="58" y="19"/>
                    </a:lnTo>
                    <a:lnTo>
                      <a:pt x="59" y="19"/>
                    </a:lnTo>
                    <a:lnTo>
                      <a:pt x="59" y="18"/>
                    </a:lnTo>
                    <a:lnTo>
                      <a:pt x="57" y="14"/>
                    </a:lnTo>
                    <a:lnTo>
                      <a:pt x="57" y="13"/>
                    </a:lnTo>
                    <a:lnTo>
                      <a:pt x="56" y="13"/>
                    </a:lnTo>
                    <a:lnTo>
                      <a:pt x="42" y="12"/>
                    </a:lnTo>
                    <a:lnTo>
                      <a:pt x="44" y="8"/>
                    </a:lnTo>
                    <a:lnTo>
                      <a:pt x="66" y="6"/>
                    </a:lnTo>
                    <a:lnTo>
                      <a:pt x="66" y="6"/>
                    </a:lnTo>
                    <a:lnTo>
                      <a:pt x="66" y="6"/>
                    </a:lnTo>
                    <a:lnTo>
                      <a:pt x="65" y="2"/>
                    </a:lnTo>
                    <a:lnTo>
                      <a:pt x="65" y="1"/>
                    </a:lnTo>
                    <a:lnTo>
                      <a:pt x="65" y="1"/>
                    </a:lnTo>
                    <a:lnTo>
                      <a:pt x="47" y="0"/>
                    </a:lnTo>
                    <a:lnTo>
                      <a:pt x="47" y="0"/>
                    </a:lnTo>
                    <a:lnTo>
                      <a:pt x="4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1" name="Google Shape;1571;p14"/>
              <p:cNvSpPr/>
              <p:nvPr/>
            </p:nvSpPr>
            <p:spPr>
              <a:xfrm>
                <a:off x="980" y="490"/>
                <a:ext cx="66" cy="24"/>
              </a:xfrm>
              <a:custGeom>
                <a:rect b="b" l="l" r="r" t="t"/>
                <a:pathLst>
                  <a:path extrusionOk="0" h="24" w="66">
                    <a:moveTo>
                      <a:pt x="47" y="1"/>
                    </a:moveTo>
                    <a:lnTo>
                      <a:pt x="65" y="2"/>
                    </a:lnTo>
                    <a:lnTo>
                      <a:pt x="66" y="6"/>
                    </a:lnTo>
                    <a:lnTo>
                      <a:pt x="43" y="8"/>
                    </a:lnTo>
                    <a:lnTo>
                      <a:pt x="42" y="13"/>
                    </a:lnTo>
                    <a:lnTo>
                      <a:pt x="56" y="14"/>
                    </a:lnTo>
                    <a:lnTo>
                      <a:pt x="58" y="19"/>
                    </a:lnTo>
                    <a:lnTo>
                      <a:pt x="50" y="21"/>
                    </a:lnTo>
                    <a:lnTo>
                      <a:pt x="20" y="23"/>
                    </a:lnTo>
                    <a:lnTo>
                      <a:pt x="2" y="19"/>
                    </a:lnTo>
                    <a:lnTo>
                      <a:pt x="1" y="8"/>
                    </a:lnTo>
                    <a:lnTo>
                      <a:pt x="31" y="1"/>
                    </a:lnTo>
                    <a:lnTo>
                      <a:pt x="47" y="1"/>
                    </a:lnTo>
                    <a:moveTo>
                      <a:pt x="47" y="0"/>
                    </a:moveTo>
                    <a:lnTo>
                      <a:pt x="47" y="0"/>
                    </a:lnTo>
                    <a:lnTo>
                      <a:pt x="31" y="1"/>
                    </a:lnTo>
                    <a:lnTo>
                      <a:pt x="31" y="1"/>
                    </a:lnTo>
                    <a:lnTo>
                      <a:pt x="31" y="1"/>
                    </a:lnTo>
                    <a:lnTo>
                      <a:pt x="1" y="7"/>
                    </a:lnTo>
                    <a:lnTo>
                      <a:pt x="0" y="8"/>
                    </a:lnTo>
                    <a:lnTo>
                      <a:pt x="0" y="8"/>
                    </a:lnTo>
                    <a:lnTo>
                      <a:pt x="2" y="19"/>
                    </a:lnTo>
                    <a:lnTo>
                      <a:pt x="2" y="19"/>
                    </a:lnTo>
                    <a:lnTo>
                      <a:pt x="2" y="20"/>
                    </a:lnTo>
                    <a:lnTo>
                      <a:pt x="20" y="24"/>
                    </a:lnTo>
                    <a:lnTo>
                      <a:pt x="20" y="24"/>
                    </a:lnTo>
                    <a:lnTo>
                      <a:pt x="20" y="24"/>
                    </a:lnTo>
                    <a:lnTo>
                      <a:pt x="50" y="22"/>
                    </a:lnTo>
                    <a:lnTo>
                      <a:pt x="50" y="22"/>
                    </a:lnTo>
                    <a:lnTo>
                      <a:pt x="50" y="21"/>
                    </a:lnTo>
                    <a:lnTo>
                      <a:pt x="58" y="19"/>
                    </a:lnTo>
                    <a:lnTo>
                      <a:pt x="59" y="19"/>
                    </a:lnTo>
                    <a:lnTo>
                      <a:pt x="59" y="18"/>
                    </a:lnTo>
                    <a:lnTo>
                      <a:pt x="57" y="14"/>
                    </a:lnTo>
                    <a:lnTo>
                      <a:pt x="57" y="13"/>
                    </a:lnTo>
                    <a:lnTo>
                      <a:pt x="56" y="13"/>
                    </a:lnTo>
                    <a:lnTo>
                      <a:pt x="42" y="12"/>
                    </a:lnTo>
                    <a:lnTo>
                      <a:pt x="44" y="8"/>
                    </a:lnTo>
                    <a:lnTo>
                      <a:pt x="66" y="6"/>
                    </a:lnTo>
                    <a:lnTo>
                      <a:pt x="66" y="6"/>
                    </a:lnTo>
                    <a:lnTo>
                      <a:pt x="66" y="6"/>
                    </a:lnTo>
                    <a:lnTo>
                      <a:pt x="65" y="2"/>
                    </a:lnTo>
                    <a:lnTo>
                      <a:pt x="65" y="1"/>
                    </a:lnTo>
                    <a:lnTo>
                      <a:pt x="65" y="1"/>
                    </a:lnTo>
                    <a:lnTo>
                      <a:pt x="47" y="0"/>
                    </a:lnTo>
                    <a:lnTo>
                      <a:pt x="47" y="0"/>
                    </a:lnTo>
                    <a:lnTo>
                      <a:pt x="4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2" name="Google Shape;1572;p14"/>
              <p:cNvSpPr/>
              <p:nvPr/>
            </p:nvSpPr>
            <p:spPr>
              <a:xfrm>
                <a:off x="947" y="493"/>
                <a:ext cx="25" cy="10"/>
              </a:xfrm>
              <a:custGeom>
                <a:rect b="b" l="l" r="r" t="t"/>
                <a:pathLst>
                  <a:path extrusionOk="0" h="10" w="25">
                    <a:moveTo>
                      <a:pt x="0" y="1"/>
                    </a:moveTo>
                    <a:lnTo>
                      <a:pt x="6" y="0"/>
                    </a:lnTo>
                    <a:lnTo>
                      <a:pt x="15" y="1"/>
                    </a:lnTo>
                    <a:lnTo>
                      <a:pt x="25" y="5"/>
                    </a:lnTo>
                    <a:lnTo>
                      <a:pt x="23" y="9"/>
                    </a:lnTo>
                    <a:lnTo>
                      <a:pt x="11" y="10"/>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3" name="Google Shape;1573;p14"/>
              <p:cNvSpPr/>
              <p:nvPr/>
            </p:nvSpPr>
            <p:spPr>
              <a:xfrm>
                <a:off x="946" y="493"/>
                <a:ext cx="26" cy="10"/>
              </a:xfrm>
              <a:custGeom>
                <a:rect b="b" l="l" r="r" t="t"/>
                <a:pathLst>
                  <a:path extrusionOk="0" h="10" w="26">
                    <a:moveTo>
                      <a:pt x="7" y="0"/>
                    </a:moveTo>
                    <a:lnTo>
                      <a:pt x="16" y="1"/>
                    </a:lnTo>
                    <a:lnTo>
                      <a:pt x="26" y="5"/>
                    </a:lnTo>
                    <a:lnTo>
                      <a:pt x="24" y="9"/>
                    </a:lnTo>
                    <a:lnTo>
                      <a:pt x="12" y="10"/>
                    </a:lnTo>
                    <a:lnTo>
                      <a:pt x="1" y="1"/>
                    </a:lnTo>
                    <a:lnTo>
                      <a:pt x="7" y="0"/>
                    </a:lnTo>
                    <a:close/>
                    <a:moveTo>
                      <a:pt x="7" y="0"/>
                    </a:moveTo>
                    <a:lnTo>
                      <a:pt x="7" y="0"/>
                    </a:lnTo>
                    <a:lnTo>
                      <a:pt x="1" y="1"/>
                    </a:lnTo>
                    <a:lnTo>
                      <a:pt x="0" y="1"/>
                    </a:lnTo>
                    <a:lnTo>
                      <a:pt x="1" y="2"/>
                    </a:lnTo>
                    <a:lnTo>
                      <a:pt x="12" y="10"/>
                    </a:lnTo>
                    <a:lnTo>
                      <a:pt x="12" y="10"/>
                    </a:lnTo>
                    <a:lnTo>
                      <a:pt x="12" y="10"/>
                    </a:lnTo>
                    <a:lnTo>
                      <a:pt x="24" y="9"/>
                    </a:lnTo>
                    <a:lnTo>
                      <a:pt x="24" y="9"/>
                    </a:lnTo>
                    <a:lnTo>
                      <a:pt x="24" y="9"/>
                    </a:lnTo>
                    <a:lnTo>
                      <a:pt x="26" y="5"/>
                    </a:lnTo>
                    <a:lnTo>
                      <a:pt x="26" y="5"/>
                    </a:lnTo>
                    <a:lnTo>
                      <a:pt x="26" y="4"/>
                    </a:lnTo>
                    <a:lnTo>
                      <a:pt x="17" y="1"/>
                    </a:lnTo>
                    <a:lnTo>
                      <a:pt x="16" y="1"/>
                    </a:lnTo>
                    <a:lnTo>
                      <a:pt x="16" y="1"/>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4" name="Google Shape;1574;p14"/>
              <p:cNvSpPr/>
              <p:nvPr/>
            </p:nvSpPr>
            <p:spPr>
              <a:xfrm>
                <a:off x="946" y="493"/>
                <a:ext cx="26" cy="10"/>
              </a:xfrm>
              <a:custGeom>
                <a:rect b="b" l="l" r="r" t="t"/>
                <a:pathLst>
                  <a:path extrusionOk="0" h="10" w="26">
                    <a:moveTo>
                      <a:pt x="7" y="0"/>
                    </a:moveTo>
                    <a:lnTo>
                      <a:pt x="16" y="1"/>
                    </a:lnTo>
                    <a:lnTo>
                      <a:pt x="26" y="5"/>
                    </a:lnTo>
                    <a:lnTo>
                      <a:pt x="24" y="9"/>
                    </a:lnTo>
                    <a:lnTo>
                      <a:pt x="12" y="10"/>
                    </a:lnTo>
                    <a:lnTo>
                      <a:pt x="1" y="1"/>
                    </a:lnTo>
                    <a:lnTo>
                      <a:pt x="7" y="0"/>
                    </a:lnTo>
                    <a:moveTo>
                      <a:pt x="7" y="0"/>
                    </a:moveTo>
                    <a:lnTo>
                      <a:pt x="7" y="0"/>
                    </a:lnTo>
                    <a:lnTo>
                      <a:pt x="1" y="1"/>
                    </a:lnTo>
                    <a:lnTo>
                      <a:pt x="0" y="1"/>
                    </a:lnTo>
                    <a:lnTo>
                      <a:pt x="1" y="2"/>
                    </a:lnTo>
                    <a:lnTo>
                      <a:pt x="12" y="10"/>
                    </a:lnTo>
                    <a:lnTo>
                      <a:pt x="12" y="10"/>
                    </a:lnTo>
                    <a:lnTo>
                      <a:pt x="12" y="10"/>
                    </a:lnTo>
                    <a:lnTo>
                      <a:pt x="24" y="9"/>
                    </a:lnTo>
                    <a:lnTo>
                      <a:pt x="24" y="9"/>
                    </a:lnTo>
                    <a:lnTo>
                      <a:pt x="24" y="9"/>
                    </a:lnTo>
                    <a:lnTo>
                      <a:pt x="26" y="5"/>
                    </a:lnTo>
                    <a:lnTo>
                      <a:pt x="26" y="5"/>
                    </a:lnTo>
                    <a:lnTo>
                      <a:pt x="26" y="4"/>
                    </a:lnTo>
                    <a:lnTo>
                      <a:pt x="17" y="1"/>
                    </a:lnTo>
                    <a:lnTo>
                      <a:pt x="16" y="1"/>
                    </a:lnTo>
                    <a:lnTo>
                      <a:pt x="16" y="1"/>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5" name="Google Shape;1575;p14"/>
              <p:cNvSpPr/>
              <p:nvPr/>
            </p:nvSpPr>
            <p:spPr>
              <a:xfrm>
                <a:off x="904" y="533"/>
                <a:ext cx="216" cy="75"/>
              </a:xfrm>
              <a:custGeom>
                <a:rect b="b" l="l" r="r" t="t"/>
                <a:pathLst>
                  <a:path extrusionOk="0" h="75" w="216">
                    <a:moveTo>
                      <a:pt x="74" y="75"/>
                    </a:moveTo>
                    <a:lnTo>
                      <a:pt x="59" y="65"/>
                    </a:lnTo>
                    <a:lnTo>
                      <a:pt x="75" y="62"/>
                    </a:lnTo>
                    <a:lnTo>
                      <a:pt x="82" y="57"/>
                    </a:lnTo>
                    <a:lnTo>
                      <a:pt x="89" y="58"/>
                    </a:lnTo>
                    <a:lnTo>
                      <a:pt x="108" y="56"/>
                    </a:lnTo>
                    <a:lnTo>
                      <a:pt x="116" y="50"/>
                    </a:lnTo>
                    <a:lnTo>
                      <a:pt x="114" y="48"/>
                    </a:lnTo>
                    <a:lnTo>
                      <a:pt x="101" y="49"/>
                    </a:lnTo>
                    <a:lnTo>
                      <a:pt x="93" y="51"/>
                    </a:lnTo>
                    <a:lnTo>
                      <a:pt x="84" y="49"/>
                    </a:lnTo>
                    <a:lnTo>
                      <a:pt x="74" y="52"/>
                    </a:lnTo>
                    <a:lnTo>
                      <a:pt x="66" y="51"/>
                    </a:lnTo>
                    <a:lnTo>
                      <a:pt x="66" y="45"/>
                    </a:lnTo>
                    <a:lnTo>
                      <a:pt x="74" y="44"/>
                    </a:lnTo>
                    <a:lnTo>
                      <a:pt x="68" y="42"/>
                    </a:lnTo>
                    <a:lnTo>
                      <a:pt x="52" y="45"/>
                    </a:lnTo>
                    <a:lnTo>
                      <a:pt x="59" y="51"/>
                    </a:lnTo>
                    <a:lnTo>
                      <a:pt x="48" y="53"/>
                    </a:lnTo>
                    <a:lnTo>
                      <a:pt x="40" y="51"/>
                    </a:lnTo>
                    <a:lnTo>
                      <a:pt x="36" y="55"/>
                    </a:lnTo>
                    <a:lnTo>
                      <a:pt x="27" y="52"/>
                    </a:lnTo>
                    <a:lnTo>
                      <a:pt x="22" y="46"/>
                    </a:lnTo>
                    <a:lnTo>
                      <a:pt x="10" y="47"/>
                    </a:lnTo>
                    <a:lnTo>
                      <a:pt x="0" y="44"/>
                    </a:lnTo>
                    <a:lnTo>
                      <a:pt x="5" y="39"/>
                    </a:lnTo>
                    <a:lnTo>
                      <a:pt x="27" y="37"/>
                    </a:lnTo>
                    <a:lnTo>
                      <a:pt x="40" y="35"/>
                    </a:lnTo>
                    <a:lnTo>
                      <a:pt x="37" y="32"/>
                    </a:lnTo>
                    <a:lnTo>
                      <a:pt x="19" y="34"/>
                    </a:lnTo>
                    <a:lnTo>
                      <a:pt x="13" y="31"/>
                    </a:lnTo>
                    <a:lnTo>
                      <a:pt x="22" y="27"/>
                    </a:lnTo>
                    <a:lnTo>
                      <a:pt x="31" y="27"/>
                    </a:lnTo>
                    <a:lnTo>
                      <a:pt x="41" y="26"/>
                    </a:lnTo>
                    <a:lnTo>
                      <a:pt x="37" y="24"/>
                    </a:lnTo>
                    <a:lnTo>
                      <a:pt x="22" y="24"/>
                    </a:lnTo>
                    <a:lnTo>
                      <a:pt x="19" y="22"/>
                    </a:lnTo>
                    <a:lnTo>
                      <a:pt x="25" y="16"/>
                    </a:lnTo>
                    <a:lnTo>
                      <a:pt x="34" y="16"/>
                    </a:lnTo>
                    <a:lnTo>
                      <a:pt x="45" y="18"/>
                    </a:lnTo>
                    <a:lnTo>
                      <a:pt x="45" y="16"/>
                    </a:lnTo>
                    <a:lnTo>
                      <a:pt x="35" y="11"/>
                    </a:lnTo>
                    <a:lnTo>
                      <a:pt x="45" y="8"/>
                    </a:lnTo>
                    <a:lnTo>
                      <a:pt x="59" y="10"/>
                    </a:lnTo>
                    <a:lnTo>
                      <a:pt x="63" y="16"/>
                    </a:lnTo>
                    <a:lnTo>
                      <a:pt x="86" y="15"/>
                    </a:lnTo>
                    <a:lnTo>
                      <a:pt x="107" y="29"/>
                    </a:lnTo>
                    <a:lnTo>
                      <a:pt x="111" y="34"/>
                    </a:lnTo>
                    <a:lnTo>
                      <a:pt x="130" y="36"/>
                    </a:lnTo>
                    <a:lnTo>
                      <a:pt x="146" y="40"/>
                    </a:lnTo>
                    <a:lnTo>
                      <a:pt x="155" y="36"/>
                    </a:lnTo>
                    <a:lnTo>
                      <a:pt x="153" y="30"/>
                    </a:lnTo>
                    <a:lnTo>
                      <a:pt x="138" y="30"/>
                    </a:lnTo>
                    <a:lnTo>
                      <a:pt x="134" y="28"/>
                    </a:lnTo>
                    <a:lnTo>
                      <a:pt x="148" y="22"/>
                    </a:lnTo>
                    <a:lnTo>
                      <a:pt x="146" y="18"/>
                    </a:lnTo>
                    <a:lnTo>
                      <a:pt x="128" y="16"/>
                    </a:lnTo>
                    <a:lnTo>
                      <a:pt x="126" y="13"/>
                    </a:lnTo>
                    <a:lnTo>
                      <a:pt x="131" y="11"/>
                    </a:lnTo>
                    <a:lnTo>
                      <a:pt x="143" y="9"/>
                    </a:lnTo>
                    <a:lnTo>
                      <a:pt x="143" y="2"/>
                    </a:lnTo>
                    <a:lnTo>
                      <a:pt x="148" y="0"/>
                    </a:lnTo>
                    <a:lnTo>
                      <a:pt x="161" y="0"/>
                    </a:lnTo>
                    <a:lnTo>
                      <a:pt x="161" y="9"/>
                    </a:lnTo>
                    <a:lnTo>
                      <a:pt x="169" y="13"/>
                    </a:lnTo>
                    <a:lnTo>
                      <a:pt x="166" y="21"/>
                    </a:lnTo>
                    <a:lnTo>
                      <a:pt x="174" y="22"/>
                    </a:lnTo>
                    <a:lnTo>
                      <a:pt x="178" y="29"/>
                    </a:lnTo>
                    <a:lnTo>
                      <a:pt x="182" y="28"/>
                    </a:lnTo>
                    <a:lnTo>
                      <a:pt x="189" y="28"/>
                    </a:lnTo>
                    <a:lnTo>
                      <a:pt x="190" y="33"/>
                    </a:lnTo>
                    <a:lnTo>
                      <a:pt x="196" y="32"/>
                    </a:lnTo>
                    <a:lnTo>
                      <a:pt x="193" y="23"/>
                    </a:lnTo>
                    <a:lnTo>
                      <a:pt x="201" y="23"/>
                    </a:lnTo>
                    <a:lnTo>
                      <a:pt x="216" y="29"/>
                    </a:lnTo>
                    <a:lnTo>
                      <a:pt x="214" y="37"/>
                    </a:lnTo>
                    <a:lnTo>
                      <a:pt x="207" y="51"/>
                    </a:lnTo>
                    <a:lnTo>
                      <a:pt x="184" y="57"/>
                    </a:lnTo>
                    <a:lnTo>
                      <a:pt x="178" y="53"/>
                    </a:lnTo>
                    <a:lnTo>
                      <a:pt x="172" y="57"/>
                    </a:lnTo>
                    <a:lnTo>
                      <a:pt x="162" y="56"/>
                    </a:lnTo>
                    <a:lnTo>
                      <a:pt x="162" y="52"/>
                    </a:lnTo>
                    <a:lnTo>
                      <a:pt x="152" y="51"/>
                    </a:lnTo>
                    <a:lnTo>
                      <a:pt x="149" y="57"/>
                    </a:lnTo>
                    <a:lnTo>
                      <a:pt x="124" y="64"/>
                    </a:lnTo>
                    <a:lnTo>
                      <a:pt x="117" y="71"/>
                    </a:lnTo>
                    <a:lnTo>
                      <a:pt x="89" y="75"/>
                    </a:lnTo>
                    <a:lnTo>
                      <a:pt x="74" y="7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6" name="Google Shape;1576;p14"/>
              <p:cNvSpPr/>
              <p:nvPr/>
            </p:nvSpPr>
            <p:spPr>
              <a:xfrm>
                <a:off x="904" y="533"/>
                <a:ext cx="216" cy="76"/>
              </a:xfrm>
              <a:custGeom>
                <a:rect b="b" l="l" r="r" t="t"/>
                <a:pathLst>
                  <a:path extrusionOk="0" h="76" w="216">
                    <a:moveTo>
                      <a:pt x="148" y="0"/>
                    </a:moveTo>
                    <a:lnTo>
                      <a:pt x="161" y="1"/>
                    </a:lnTo>
                    <a:lnTo>
                      <a:pt x="161" y="10"/>
                    </a:lnTo>
                    <a:lnTo>
                      <a:pt x="169" y="13"/>
                    </a:lnTo>
                    <a:lnTo>
                      <a:pt x="166" y="21"/>
                    </a:lnTo>
                    <a:lnTo>
                      <a:pt x="173" y="22"/>
                    </a:lnTo>
                    <a:lnTo>
                      <a:pt x="178" y="29"/>
                    </a:lnTo>
                    <a:lnTo>
                      <a:pt x="182" y="29"/>
                    </a:lnTo>
                    <a:lnTo>
                      <a:pt x="188" y="29"/>
                    </a:lnTo>
                    <a:lnTo>
                      <a:pt x="190" y="33"/>
                    </a:lnTo>
                    <a:lnTo>
                      <a:pt x="196" y="32"/>
                    </a:lnTo>
                    <a:lnTo>
                      <a:pt x="193" y="23"/>
                    </a:lnTo>
                    <a:lnTo>
                      <a:pt x="201" y="23"/>
                    </a:lnTo>
                    <a:lnTo>
                      <a:pt x="216" y="29"/>
                    </a:lnTo>
                    <a:lnTo>
                      <a:pt x="214" y="37"/>
                    </a:lnTo>
                    <a:lnTo>
                      <a:pt x="207" y="51"/>
                    </a:lnTo>
                    <a:lnTo>
                      <a:pt x="184" y="56"/>
                    </a:lnTo>
                    <a:lnTo>
                      <a:pt x="178" y="52"/>
                    </a:lnTo>
                    <a:lnTo>
                      <a:pt x="172" y="56"/>
                    </a:lnTo>
                    <a:lnTo>
                      <a:pt x="163" y="56"/>
                    </a:lnTo>
                    <a:lnTo>
                      <a:pt x="163" y="51"/>
                    </a:lnTo>
                    <a:lnTo>
                      <a:pt x="152" y="51"/>
                    </a:lnTo>
                    <a:lnTo>
                      <a:pt x="149" y="56"/>
                    </a:lnTo>
                    <a:lnTo>
                      <a:pt x="123" y="63"/>
                    </a:lnTo>
                    <a:lnTo>
                      <a:pt x="117" y="71"/>
                    </a:lnTo>
                    <a:lnTo>
                      <a:pt x="89" y="75"/>
                    </a:lnTo>
                    <a:lnTo>
                      <a:pt x="74" y="74"/>
                    </a:lnTo>
                    <a:lnTo>
                      <a:pt x="59" y="65"/>
                    </a:lnTo>
                    <a:lnTo>
                      <a:pt x="75" y="63"/>
                    </a:lnTo>
                    <a:lnTo>
                      <a:pt x="82" y="57"/>
                    </a:lnTo>
                    <a:lnTo>
                      <a:pt x="89" y="58"/>
                    </a:lnTo>
                    <a:lnTo>
                      <a:pt x="108" y="56"/>
                    </a:lnTo>
                    <a:lnTo>
                      <a:pt x="116" y="50"/>
                    </a:lnTo>
                    <a:lnTo>
                      <a:pt x="114" y="48"/>
                    </a:lnTo>
                    <a:lnTo>
                      <a:pt x="101" y="48"/>
                    </a:lnTo>
                    <a:lnTo>
                      <a:pt x="93" y="51"/>
                    </a:lnTo>
                    <a:lnTo>
                      <a:pt x="84" y="48"/>
                    </a:lnTo>
                    <a:lnTo>
                      <a:pt x="74" y="51"/>
                    </a:lnTo>
                    <a:lnTo>
                      <a:pt x="66" y="51"/>
                    </a:lnTo>
                    <a:lnTo>
                      <a:pt x="66" y="45"/>
                    </a:lnTo>
                    <a:lnTo>
                      <a:pt x="74" y="44"/>
                    </a:lnTo>
                    <a:lnTo>
                      <a:pt x="68" y="42"/>
                    </a:lnTo>
                    <a:lnTo>
                      <a:pt x="52" y="45"/>
                    </a:lnTo>
                    <a:lnTo>
                      <a:pt x="59" y="51"/>
                    </a:lnTo>
                    <a:lnTo>
                      <a:pt x="48" y="53"/>
                    </a:lnTo>
                    <a:lnTo>
                      <a:pt x="40" y="51"/>
                    </a:lnTo>
                    <a:lnTo>
                      <a:pt x="36" y="55"/>
                    </a:lnTo>
                    <a:lnTo>
                      <a:pt x="27" y="51"/>
                    </a:lnTo>
                    <a:lnTo>
                      <a:pt x="22" y="46"/>
                    </a:lnTo>
                    <a:lnTo>
                      <a:pt x="10" y="47"/>
                    </a:lnTo>
                    <a:lnTo>
                      <a:pt x="0" y="44"/>
                    </a:lnTo>
                    <a:lnTo>
                      <a:pt x="6" y="39"/>
                    </a:lnTo>
                    <a:lnTo>
                      <a:pt x="27" y="38"/>
                    </a:lnTo>
                    <a:lnTo>
                      <a:pt x="40" y="35"/>
                    </a:lnTo>
                    <a:lnTo>
                      <a:pt x="37" y="32"/>
                    </a:lnTo>
                    <a:lnTo>
                      <a:pt x="19" y="33"/>
                    </a:lnTo>
                    <a:lnTo>
                      <a:pt x="13" y="31"/>
                    </a:lnTo>
                    <a:lnTo>
                      <a:pt x="22" y="27"/>
                    </a:lnTo>
                    <a:lnTo>
                      <a:pt x="31" y="27"/>
                    </a:lnTo>
                    <a:lnTo>
                      <a:pt x="42" y="26"/>
                    </a:lnTo>
                    <a:lnTo>
                      <a:pt x="37" y="24"/>
                    </a:lnTo>
                    <a:lnTo>
                      <a:pt x="22" y="24"/>
                    </a:lnTo>
                    <a:lnTo>
                      <a:pt x="19" y="22"/>
                    </a:lnTo>
                    <a:lnTo>
                      <a:pt x="25" y="16"/>
                    </a:lnTo>
                    <a:lnTo>
                      <a:pt x="34" y="16"/>
                    </a:lnTo>
                    <a:lnTo>
                      <a:pt x="45" y="18"/>
                    </a:lnTo>
                    <a:lnTo>
                      <a:pt x="45" y="16"/>
                    </a:lnTo>
                    <a:lnTo>
                      <a:pt x="36" y="11"/>
                    </a:lnTo>
                    <a:lnTo>
                      <a:pt x="45" y="8"/>
                    </a:lnTo>
                    <a:lnTo>
                      <a:pt x="59" y="10"/>
                    </a:lnTo>
                    <a:lnTo>
                      <a:pt x="63" y="16"/>
                    </a:lnTo>
                    <a:lnTo>
                      <a:pt x="86" y="15"/>
                    </a:lnTo>
                    <a:lnTo>
                      <a:pt x="107" y="29"/>
                    </a:lnTo>
                    <a:lnTo>
                      <a:pt x="111" y="35"/>
                    </a:lnTo>
                    <a:lnTo>
                      <a:pt x="130" y="36"/>
                    </a:lnTo>
                    <a:lnTo>
                      <a:pt x="146" y="40"/>
                    </a:lnTo>
                    <a:lnTo>
                      <a:pt x="155" y="37"/>
                    </a:lnTo>
                    <a:lnTo>
                      <a:pt x="154" y="30"/>
                    </a:lnTo>
                    <a:lnTo>
                      <a:pt x="139" y="30"/>
                    </a:lnTo>
                    <a:lnTo>
                      <a:pt x="134" y="28"/>
                    </a:lnTo>
                    <a:lnTo>
                      <a:pt x="148" y="22"/>
                    </a:lnTo>
                    <a:lnTo>
                      <a:pt x="146" y="17"/>
                    </a:lnTo>
                    <a:lnTo>
                      <a:pt x="128" y="16"/>
                    </a:lnTo>
                    <a:lnTo>
                      <a:pt x="126" y="13"/>
                    </a:lnTo>
                    <a:lnTo>
                      <a:pt x="131" y="11"/>
                    </a:lnTo>
                    <a:lnTo>
                      <a:pt x="143" y="9"/>
                    </a:lnTo>
                    <a:lnTo>
                      <a:pt x="143" y="2"/>
                    </a:lnTo>
                    <a:lnTo>
                      <a:pt x="148" y="0"/>
                    </a:lnTo>
                    <a:close/>
                    <a:moveTo>
                      <a:pt x="148" y="0"/>
                    </a:moveTo>
                    <a:lnTo>
                      <a:pt x="148" y="0"/>
                    </a:lnTo>
                    <a:lnTo>
                      <a:pt x="143" y="1"/>
                    </a:lnTo>
                    <a:lnTo>
                      <a:pt x="143" y="2"/>
                    </a:lnTo>
                    <a:lnTo>
                      <a:pt x="143" y="2"/>
                    </a:lnTo>
                    <a:lnTo>
                      <a:pt x="143" y="9"/>
                    </a:lnTo>
                    <a:lnTo>
                      <a:pt x="131" y="10"/>
                    </a:lnTo>
                    <a:lnTo>
                      <a:pt x="131" y="10"/>
                    </a:lnTo>
                    <a:lnTo>
                      <a:pt x="131" y="10"/>
                    </a:lnTo>
                    <a:lnTo>
                      <a:pt x="126" y="13"/>
                    </a:lnTo>
                    <a:lnTo>
                      <a:pt x="126" y="13"/>
                    </a:lnTo>
                    <a:lnTo>
                      <a:pt x="126" y="13"/>
                    </a:lnTo>
                    <a:lnTo>
                      <a:pt x="128" y="16"/>
                    </a:lnTo>
                    <a:lnTo>
                      <a:pt x="128" y="16"/>
                    </a:lnTo>
                    <a:lnTo>
                      <a:pt x="128" y="16"/>
                    </a:lnTo>
                    <a:lnTo>
                      <a:pt x="146" y="18"/>
                    </a:lnTo>
                    <a:lnTo>
                      <a:pt x="148" y="22"/>
                    </a:lnTo>
                    <a:lnTo>
                      <a:pt x="134" y="28"/>
                    </a:lnTo>
                    <a:lnTo>
                      <a:pt x="133" y="28"/>
                    </a:lnTo>
                    <a:lnTo>
                      <a:pt x="134" y="28"/>
                    </a:lnTo>
                    <a:lnTo>
                      <a:pt x="138" y="30"/>
                    </a:lnTo>
                    <a:lnTo>
                      <a:pt x="138" y="30"/>
                    </a:lnTo>
                    <a:lnTo>
                      <a:pt x="139" y="30"/>
                    </a:lnTo>
                    <a:lnTo>
                      <a:pt x="153" y="30"/>
                    </a:lnTo>
                    <a:lnTo>
                      <a:pt x="154" y="36"/>
                    </a:lnTo>
                    <a:lnTo>
                      <a:pt x="146" y="40"/>
                    </a:lnTo>
                    <a:lnTo>
                      <a:pt x="130" y="35"/>
                    </a:lnTo>
                    <a:lnTo>
                      <a:pt x="130" y="35"/>
                    </a:lnTo>
                    <a:lnTo>
                      <a:pt x="130" y="35"/>
                    </a:lnTo>
                    <a:lnTo>
                      <a:pt x="111" y="34"/>
                    </a:lnTo>
                    <a:lnTo>
                      <a:pt x="107" y="29"/>
                    </a:lnTo>
                    <a:lnTo>
                      <a:pt x="107" y="29"/>
                    </a:lnTo>
                    <a:lnTo>
                      <a:pt x="107" y="29"/>
                    </a:lnTo>
                    <a:lnTo>
                      <a:pt x="86" y="15"/>
                    </a:lnTo>
                    <a:lnTo>
                      <a:pt x="86" y="15"/>
                    </a:lnTo>
                    <a:lnTo>
                      <a:pt x="86" y="15"/>
                    </a:lnTo>
                    <a:lnTo>
                      <a:pt x="63" y="16"/>
                    </a:lnTo>
                    <a:lnTo>
                      <a:pt x="59" y="10"/>
                    </a:lnTo>
                    <a:lnTo>
                      <a:pt x="59" y="10"/>
                    </a:lnTo>
                    <a:lnTo>
                      <a:pt x="59" y="10"/>
                    </a:lnTo>
                    <a:lnTo>
                      <a:pt x="45" y="8"/>
                    </a:lnTo>
                    <a:lnTo>
                      <a:pt x="45" y="8"/>
                    </a:lnTo>
                    <a:lnTo>
                      <a:pt x="45" y="8"/>
                    </a:lnTo>
                    <a:lnTo>
                      <a:pt x="36" y="11"/>
                    </a:lnTo>
                    <a:lnTo>
                      <a:pt x="34" y="11"/>
                    </a:lnTo>
                    <a:lnTo>
                      <a:pt x="36" y="12"/>
                    </a:lnTo>
                    <a:lnTo>
                      <a:pt x="45" y="16"/>
                    </a:lnTo>
                    <a:lnTo>
                      <a:pt x="45" y="17"/>
                    </a:lnTo>
                    <a:lnTo>
                      <a:pt x="34" y="16"/>
                    </a:lnTo>
                    <a:lnTo>
                      <a:pt x="25" y="16"/>
                    </a:lnTo>
                    <a:lnTo>
                      <a:pt x="25" y="16"/>
                    </a:lnTo>
                    <a:lnTo>
                      <a:pt x="25" y="16"/>
                    </a:lnTo>
                    <a:lnTo>
                      <a:pt x="19" y="22"/>
                    </a:lnTo>
                    <a:lnTo>
                      <a:pt x="19" y="22"/>
                    </a:lnTo>
                    <a:lnTo>
                      <a:pt x="19" y="22"/>
                    </a:lnTo>
                    <a:lnTo>
                      <a:pt x="22" y="24"/>
                    </a:lnTo>
                    <a:lnTo>
                      <a:pt x="22" y="24"/>
                    </a:lnTo>
                    <a:lnTo>
                      <a:pt x="22" y="24"/>
                    </a:lnTo>
                    <a:lnTo>
                      <a:pt x="37" y="24"/>
                    </a:lnTo>
                    <a:lnTo>
                      <a:pt x="40" y="26"/>
                    </a:lnTo>
                    <a:lnTo>
                      <a:pt x="31" y="27"/>
                    </a:lnTo>
                    <a:lnTo>
                      <a:pt x="22" y="26"/>
                    </a:lnTo>
                    <a:lnTo>
                      <a:pt x="22" y="26"/>
                    </a:lnTo>
                    <a:lnTo>
                      <a:pt x="22" y="26"/>
                    </a:lnTo>
                    <a:lnTo>
                      <a:pt x="13" y="30"/>
                    </a:lnTo>
                    <a:lnTo>
                      <a:pt x="12" y="31"/>
                    </a:lnTo>
                    <a:lnTo>
                      <a:pt x="13" y="31"/>
                    </a:lnTo>
                    <a:lnTo>
                      <a:pt x="19" y="34"/>
                    </a:lnTo>
                    <a:lnTo>
                      <a:pt x="19" y="34"/>
                    </a:lnTo>
                    <a:lnTo>
                      <a:pt x="19" y="34"/>
                    </a:lnTo>
                    <a:lnTo>
                      <a:pt x="37" y="33"/>
                    </a:lnTo>
                    <a:lnTo>
                      <a:pt x="39" y="34"/>
                    </a:lnTo>
                    <a:lnTo>
                      <a:pt x="27" y="37"/>
                    </a:lnTo>
                    <a:lnTo>
                      <a:pt x="6" y="38"/>
                    </a:lnTo>
                    <a:lnTo>
                      <a:pt x="5" y="38"/>
                    </a:lnTo>
                    <a:lnTo>
                      <a:pt x="5" y="39"/>
                    </a:lnTo>
                    <a:lnTo>
                      <a:pt x="0" y="44"/>
                    </a:lnTo>
                    <a:lnTo>
                      <a:pt x="0" y="44"/>
                    </a:lnTo>
                    <a:lnTo>
                      <a:pt x="0" y="44"/>
                    </a:lnTo>
                    <a:lnTo>
                      <a:pt x="10" y="47"/>
                    </a:lnTo>
                    <a:lnTo>
                      <a:pt x="10" y="47"/>
                    </a:lnTo>
                    <a:lnTo>
                      <a:pt x="10" y="47"/>
                    </a:lnTo>
                    <a:lnTo>
                      <a:pt x="22" y="47"/>
                    </a:lnTo>
                    <a:lnTo>
                      <a:pt x="26" y="52"/>
                    </a:lnTo>
                    <a:lnTo>
                      <a:pt x="27" y="52"/>
                    </a:lnTo>
                    <a:lnTo>
                      <a:pt x="27" y="52"/>
                    </a:lnTo>
                    <a:lnTo>
                      <a:pt x="36" y="55"/>
                    </a:lnTo>
                    <a:lnTo>
                      <a:pt x="36" y="55"/>
                    </a:lnTo>
                    <a:lnTo>
                      <a:pt x="36" y="55"/>
                    </a:lnTo>
                    <a:lnTo>
                      <a:pt x="41" y="51"/>
                    </a:lnTo>
                    <a:lnTo>
                      <a:pt x="48" y="54"/>
                    </a:lnTo>
                    <a:lnTo>
                      <a:pt x="48" y="54"/>
                    </a:lnTo>
                    <a:lnTo>
                      <a:pt x="48" y="54"/>
                    </a:lnTo>
                    <a:lnTo>
                      <a:pt x="59" y="51"/>
                    </a:lnTo>
                    <a:lnTo>
                      <a:pt x="60" y="51"/>
                    </a:lnTo>
                    <a:lnTo>
                      <a:pt x="59" y="51"/>
                    </a:lnTo>
                    <a:lnTo>
                      <a:pt x="52" y="45"/>
                    </a:lnTo>
                    <a:lnTo>
                      <a:pt x="68" y="42"/>
                    </a:lnTo>
                    <a:lnTo>
                      <a:pt x="73" y="44"/>
                    </a:lnTo>
                    <a:lnTo>
                      <a:pt x="66" y="45"/>
                    </a:lnTo>
                    <a:lnTo>
                      <a:pt x="65" y="45"/>
                    </a:lnTo>
                    <a:lnTo>
                      <a:pt x="65" y="45"/>
                    </a:lnTo>
                    <a:lnTo>
                      <a:pt x="65" y="51"/>
                    </a:lnTo>
                    <a:lnTo>
                      <a:pt x="65" y="51"/>
                    </a:lnTo>
                    <a:lnTo>
                      <a:pt x="66" y="51"/>
                    </a:lnTo>
                    <a:lnTo>
                      <a:pt x="74" y="52"/>
                    </a:lnTo>
                    <a:lnTo>
                      <a:pt x="74" y="52"/>
                    </a:lnTo>
                    <a:lnTo>
                      <a:pt x="74" y="52"/>
                    </a:lnTo>
                    <a:lnTo>
                      <a:pt x="84" y="49"/>
                    </a:lnTo>
                    <a:lnTo>
                      <a:pt x="93" y="51"/>
                    </a:lnTo>
                    <a:lnTo>
                      <a:pt x="93" y="51"/>
                    </a:lnTo>
                    <a:lnTo>
                      <a:pt x="93" y="51"/>
                    </a:lnTo>
                    <a:lnTo>
                      <a:pt x="101" y="49"/>
                    </a:lnTo>
                    <a:lnTo>
                      <a:pt x="114" y="48"/>
                    </a:lnTo>
                    <a:lnTo>
                      <a:pt x="115" y="50"/>
                    </a:lnTo>
                    <a:lnTo>
                      <a:pt x="108" y="56"/>
                    </a:lnTo>
                    <a:lnTo>
                      <a:pt x="89" y="57"/>
                    </a:lnTo>
                    <a:lnTo>
                      <a:pt x="82" y="57"/>
                    </a:lnTo>
                    <a:lnTo>
                      <a:pt x="82" y="57"/>
                    </a:lnTo>
                    <a:lnTo>
                      <a:pt x="82" y="57"/>
                    </a:lnTo>
                    <a:lnTo>
                      <a:pt x="75" y="62"/>
                    </a:lnTo>
                    <a:lnTo>
                      <a:pt x="59" y="65"/>
                    </a:lnTo>
                    <a:lnTo>
                      <a:pt x="58" y="65"/>
                    </a:lnTo>
                    <a:lnTo>
                      <a:pt x="59" y="65"/>
                    </a:lnTo>
                    <a:lnTo>
                      <a:pt x="74" y="75"/>
                    </a:lnTo>
                    <a:lnTo>
                      <a:pt x="74" y="75"/>
                    </a:lnTo>
                    <a:lnTo>
                      <a:pt x="74" y="75"/>
                    </a:lnTo>
                    <a:lnTo>
                      <a:pt x="89" y="76"/>
                    </a:lnTo>
                    <a:lnTo>
                      <a:pt x="89" y="76"/>
                    </a:lnTo>
                    <a:lnTo>
                      <a:pt x="89" y="76"/>
                    </a:lnTo>
                    <a:lnTo>
                      <a:pt x="117" y="72"/>
                    </a:lnTo>
                    <a:lnTo>
                      <a:pt x="118" y="72"/>
                    </a:lnTo>
                    <a:lnTo>
                      <a:pt x="118" y="72"/>
                    </a:lnTo>
                    <a:lnTo>
                      <a:pt x="124" y="64"/>
                    </a:lnTo>
                    <a:lnTo>
                      <a:pt x="149" y="57"/>
                    </a:lnTo>
                    <a:lnTo>
                      <a:pt x="150" y="57"/>
                    </a:lnTo>
                    <a:lnTo>
                      <a:pt x="150" y="57"/>
                    </a:lnTo>
                    <a:lnTo>
                      <a:pt x="152" y="51"/>
                    </a:lnTo>
                    <a:lnTo>
                      <a:pt x="162" y="52"/>
                    </a:lnTo>
                    <a:lnTo>
                      <a:pt x="162" y="56"/>
                    </a:lnTo>
                    <a:lnTo>
                      <a:pt x="162" y="56"/>
                    </a:lnTo>
                    <a:lnTo>
                      <a:pt x="163" y="56"/>
                    </a:lnTo>
                    <a:lnTo>
                      <a:pt x="172" y="57"/>
                    </a:lnTo>
                    <a:lnTo>
                      <a:pt x="172" y="57"/>
                    </a:lnTo>
                    <a:lnTo>
                      <a:pt x="172" y="57"/>
                    </a:lnTo>
                    <a:lnTo>
                      <a:pt x="178" y="53"/>
                    </a:lnTo>
                    <a:lnTo>
                      <a:pt x="184" y="57"/>
                    </a:lnTo>
                    <a:lnTo>
                      <a:pt x="184" y="57"/>
                    </a:lnTo>
                    <a:lnTo>
                      <a:pt x="184" y="57"/>
                    </a:lnTo>
                    <a:lnTo>
                      <a:pt x="207" y="51"/>
                    </a:lnTo>
                    <a:lnTo>
                      <a:pt x="207" y="51"/>
                    </a:lnTo>
                    <a:lnTo>
                      <a:pt x="207" y="51"/>
                    </a:lnTo>
                    <a:lnTo>
                      <a:pt x="214" y="37"/>
                    </a:lnTo>
                    <a:lnTo>
                      <a:pt x="216" y="29"/>
                    </a:lnTo>
                    <a:lnTo>
                      <a:pt x="216" y="29"/>
                    </a:lnTo>
                    <a:lnTo>
                      <a:pt x="216" y="29"/>
                    </a:lnTo>
                    <a:lnTo>
                      <a:pt x="201" y="23"/>
                    </a:lnTo>
                    <a:lnTo>
                      <a:pt x="201" y="23"/>
                    </a:lnTo>
                    <a:lnTo>
                      <a:pt x="201" y="23"/>
                    </a:lnTo>
                    <a:lnTo>
                      <a:pt x="193" y="23"/>
                    </a:lnTo>
                    <a:lnTo>
                      <a:pt x="193" y="23"/>
                    </a:lnTo>
                    <a:lnTo>
                      <a:pt x="193" y="23"/>
                    </a:lnTo>
                    <a:lnTo>
                      <a:pt x="195" y="32"/>
                    </a:lnTo>
                    <a:lnTo>
                      <a:pt x="190" y="32"/>
                    </a:lnTo>
                    <a:lnTo>
                      <a:pt x="189" y="28"/>
                    </a:lnTo>
                    <a:lnTo>
                      <a:pt x="189" y="28"/>
                    </a:lnTo>
                    <a:lnTo>
                      <a:pt x="188" y="28"/>
                    </a:lnTo>
                    <a:lnTo>
                      <a:pt x="182" y="28"/>
                    </a:lnTo>
                    <a:lnTo>
                      <a:pt x="182" y="28"/>
                    </a:lnTo>
                    <a:lnTo>
                      <a:pt x="182" y="28"/>
                    </a:lnTo>
                    <a:lnTo>
                      <a:pt x="178" y="29"/>
                    </a:lnTo>
                    <a:lnTo>
                      <a:pt x="174" y="22"/>
                    </a:lnTo>
                    <a:lnTo>
                      <a:pt x="174" y="22"/>
                    </a:lnTo>
                    <a:lnTo>
                      <a:pt x="173" y="22"/>
                    </a:lnTo>
                    <a:lnTo>
                      <a:pt x="166" y="20"/>
                    </a:lnTo>
                    <a:lnTo>
                      <a:pt x="169" y="13"/>
                    </a:lnTo>
                    <a:lnTo>
                      <a:pt x="169" y="13"/>
                    </a:lnTo>
                    <a:lnTo>
                      <a:pt x="169" y="13"/>
                    </a:lnTo>
                    <a:lnTo>
                      <a:pt x="162" y="9"/>
                    </a:lnTo>
                    <a:lnTo>
                      <a:pt x="162" y="1"/>
                    </a:lnTo>
                    <a:lnTo>
                      <a:pt x="162" y="0"/>
                    </a:lnTo>
                    <a:lnTo>
                      <a:pt x="161" y="0"/>
                    </a:lnTo>
                    <a:lnTo>
                      <a:pt x="148" y="0"/>
                    </a:lnTo>
                    <a:lnTo>
                      <a:pt x="148" y="0"/>
                    </a:lnTo>
                    <a:lnTo>
                      <a:pt x="14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7" name="Google Shape;1577;p14"/>
              <p:cNvSpPr/>
              <p:nvPr/>
            </p:nvSpPr>
            <p:spPr>
              <a:xfrm>
                <a:off x="904" y="533"/>
                <a:ext cx="216" cy="76"/>
              </a:xfrm>
              <a:custGeom>
                <a:rect b="b" l="l" r="r" t="t"/>
                <a:pathLst>
                  <a:path extrusionOk="0" h="76" w="216">
                    <a:moveTo>
                      <a:pt x="148" y="0"/>
                    </a:moveTo>
                    <a:lnTo>
                      <a:pt x="161" y="1"/>
                    </a:lnTo>
                    <a:lnTo>
                      <a:pt x="161" y="10"/>
                    </a:lnTo>
                    <a:lnTo>
                      <a:pt x="169" y="13"/>
                    </a:lnTo>
                    <a:lnTo>
                      <a:pt x="166" y="21"/>
                    </a:lnTo>
                    <a:lnTo>
                      <a:pt x="173" y="22"/>
                    </a:lnTo>
                    <a:lnTo>
                      <a:pt x="178" y="29"/>
                    </a:lnTo>
                    <a:lnTo>
                      <a:pt x="182" y="29"/>
                    </a:lnTo>
                    <a:lnTo>
                      <a:pt x="188" y="29"/>
                    </a:lnTo>
                    <a:lnTo>
                      <a:pt x="190" y="33"/>
                    </a:lnTo>
                    <a:lnTo>
                      <a:pt x="196" y="32"/>
                    </a:lnTo>
                    <a:lnTo>
                      <a:pt x="193" y="23"/>
                    </a:lnTo>
                    <a:lnTo>
                      <a:pt x="201" y="23"/>
                    </a:lnTo>
                    <a:lnTo>
                      <a:pt x="216" y="29"/>
                    </a:lnTo>
                    <a:lnTo>
                      <a:pt x="214" y="37"/>
                    </a:lnTo>
                    <a:lnTo>
                      <a:pt x="207" y="51"/>
                    </a:lnTo>
                    <a:lnTo>
                      <a:pt x="184" y="56"/>
                    </a:lnTo>
                    <a:lnTo>
                      <a:pt x="178" y="52"/>
                    </a:lnTo>
                    <a:lnTo>
                      <a:pt x="172" y="56"/>
                    </a:lnTo>
                    <a:lnTo>
                      <a:pt x="163" y="56"/>
                    </a:lnTo>
                    <a:lnTo>
                      <a:pt x="163" y="51"/>
                    </a:lnTo>
                    <a:lnTo>
                      <a:pt x="152" y="51"/>
                    </a:lnTo>
                    <a:lnTo>
                      <a:pt x="149" y="56"/>
                    </a:lnTo>
                    <a:lnTo>
                      <a:pt x="123" y="63"/>
                    </a:lnTo>
                    <a:lnTo>
                      <a:pt x="117" y="71"/>
                    </a:lnTo>
                    <a:lnTo>
                      <a:pt x="89" y="75"/>
                    </a:lnTo>
                    <a:lnTo>
                      <a:pt x="74" y="74"/>
                    </a:lnTo>
                    <a:lnTo>
                      <a:pt x="59" y="65"/>
                    </a:lnTo>
                    <a:lnTo>
                      <a:pt x="75" y="63"/>
                    </a:lnTo>
                    <a:lnTo>
                      <a:pt x="82" y="57"/>
                    </a:lnTo>
                    <a:lnTo>
                      <a:pt x="89" y="58"/>
                    </a:lnTo>
                    <a:lnTo>
                      <a:pt x="108" y="56"/>
                    </a:lnTo>
                    <a:lnTo>
                      <a:pt x="116" y="50"/>
                    </a:lnTo>
                    <a:lnTo>
                      <a:pt x="114" y="48"/>
                    </a:lnTo>
                    <a:lnTo>
                      <a:pt x="101" y="48"/>
                    </a:lnTo>
                    <a:lnTo>
                      <a:pt x="93" y="51"/>
                    </a:lnTo>
                    <a:lnTo>
                      <a:pt x="84" y="48"/>
                    </a:lnTo>
                    <a:lnTo>
                      <a:pt x="74" y="51"/>
                    </a:lnTo>
                    <a:lnTo>
                      <a:pt x="66" y="51"/>
                    </a:lnTo>
                    <a:lnTo>
                      <a:pt x="66" y="45"/>
                    </a:lnTo>
                    <a:lnTo>
                      <a:pt x="74" y="44"/>
                    </a:lnTo>
                    <a:lnTo>
                      <a:pt x="68" y="42"/>
                    </a:lnTo>
                    <a:lnTo>
                      <a:pt x="52" y="45"/>
                    </a:lnTo>
                    <a:lnTo>
                      <a:pt x="59" y="51"/>
                    </a:lnTo>
                    <a:lnTo>
                      <a:pt x="48" y="53"/>
                    </a:lnTo>
                    <a:lnTo>
                      <a:pt x="40" y="51"/>
                    </a:lnTo>
                    <a:lnTo>
                      <a:pt x="36" y="55"/>
                    </a:lnTo>
                    <a:lnTo>
                      <a:pt x="27" y="51"/>
                    </a:lnTo>
                    <a:lnTo>
                      <a:pt x="22" y="46"/>
                    </a:lnTo>
                    <a:lnTo>
                      <a:pt x="10" y="47"/>
                    </a:lnTo>
                    <a:lnTo>
                      <a:pt x="0" y="44"/>
                    </a:lnTo>
                    <a:lnTo>
                      <a:pt x="6" y="39"/>
                    </a:lnTo>
                    <a:lnTo>
                      <a:pt x="27" y="38"/>
                    </a:lnTo>
                    <a:lnTo>
                      <a:pt x="40" y="35"/>
                    </a:lnTo>
                    <a:lnTo>
                      <a:pt x="37" y="32"/>
                    </a:lnTo>
                    <a:lnTo>
                      <a:pt x="19" y="33"/>
                    </a:lnTo>
                    <a:lnTo>
                      <a:pt x="13" y="31"/>
                    </a:lnTo>
                    <a:lnTo>
                      <a:pt x="22" y="27"/>
                    </a:lnTo>
                    <a:lnTo>
                      <a:pt x="31" y="27"/>
                    </a:lnTo>
                    <a:lnTo>
                      <a:pt x="42" y="26"/>
                    </a:lnTo>
                    <a:lnTo>
                      <a:pt x="37" y="24"/>
                    </a:lnTo>
                    <a:lnTo>
                      <a:pt x="22" y="24"/>
                    </a:lnTo>
                    <a:lnTo>
                      <a:pt x="19" y="22"/>
                    </a:lnTo>
                    <a:lnTo>
                      <a:pt x="25" y="16"/>
                    </a:lnTo>
                    <a:lnTo>
                      <a:pt x="34" y="16"/>
                    </a:lnTo>
                    <a:lnTo>
                      <a:pt x="45" y="18"/>
                    </a:lnTo>
                    <a:lnTo>
                      <a:pt x="45" y="16"/>
                    </a:lnTo>
                    <a:lnTo>
                      <a:pt x="36" y="11"/>
                    </a:lnTo>
                    <a:lnTo>
                      <a:pt x="45" y="8"/>
                    </a:lnTo>
                    <a:lnTo>
                      <a:pt x="59" y="10"/>
                    </a:lnTo>
                    <a:lnTo>
                      <a:pt x="63" y="16"/>
                    </a:lnTo>
                    <a:lnTo>
                      <a:pt x="86" y="15"/>
                    </a:lnTo>
                    <a:lnTo>
                      <a:pt x="107" y="29"/>
                    </a:lnTo>
                    <a:lnTo>
                      <a:pt x="111" y="35"/>
                    </a:lnTo>
                    <a:lnTo>
                      <a:pt x="130" y="36"/>
                    </a:lnTo>
                    <a:lnTo>
                      <a:pt x="146" y="40"/>
                    </a:lnTo>
                    <a:lnTo>
                      <a:pt x="155" y="37"/>
                    </a:lnTo>
                    <a:lnTo>
                      <a:pt x="154" y="30"/>
                    </a:lnTo>
                    <a:lnTo>
                      <a:pt x="139" y="30"/>
                    </a:lnTo>
                    <a:lnTo>
                      <a:pt x="134" y="28"/>
                    </a:lnTo>
                    <a:lnTo>
                      <a:pt x="148" y="22"/>
                    </a:lnTo>
                    <a:lnTo>
                      <a:pt x="146" y="17"/>
                    </a:lnTo>
                    <a:lnTo>
                      <a:pt x="128" y="16"/>
                    </a:lnTo>
                    <a:lnTo>
                      <a:pt x="126" y="13"/>
                    </a:lnTo>
                    <a:lnTo>
                      <a:pt x="131" y="11"/>
                    </a:lnTo>
                    <a:lnTo>
                      <a:pt x="143" y="9"/>
                    </a:lnTo>
                    <a:lnTo>
                      <a:pt x="143" y="2"/>
                    </a:lnTo>
                    <a:lnTo>
                      <a:pt x="148" y="0"/>
                    </a:lnTo>
                    <a:moveTo>
                      <a:pt x="148" y="0"/>
                    </a:moveTo>
                    <a:lnTo>
                      <a:pt x="148" y="0"/>
                    </a:lnTo>
                    <a:lnTo>
                      <a:pt x="143" y="1"/>
                    </a:lnTo>
                    <a:lnTo>
                      <a:pt x="143" y="2"/>
                    </a:lnTo>
                    <a:lnTo>
                      <a:pt x="143" y="2"/>
                    </a:lnTo>
                    <a:lnTo>
                      <a:pt x="143" y="9"/>
                    </a:lnTo>
                    <a:lnTo>
                      <a:pt x="131" y="10"/>
                    </a:lnTo>
                    <a:lnTo>
                      <a:pt x="131" y="10"/>
                    </a:lnTo>
                    <a:lnTo>
                      <a:pt x="131" y="10"/>
                    </a:lnTo>
                    <a:lnTo>
                      <a:pt x="126" y="13"/>
                    </a:lnTo>
                    <a:lnTo>
                      <a:pt x="126" y="13"/>
                    </a:lnTo>
                    <a:lnTo>
                      <a:pt x="126" y="13"/>
                    </a:lnTo>
                    <a:lnTo>
                      <a:pt x="128" y="16"/>
                    </a:lnTo>
                    <a:lnTo>
                      <a:pt x="128" y="16"/>
                    </a:lnTo>
                    <a:lnTo>
                      <a:pt x="128" y="16"/>
                    </a:lnTo>
                    <a:lnTo>
                      <a:pt x="146" y="18"/>
                    </a:lnTo>
                    <a:lnTo>
                      <a:pt x="148" y="22"/>
                    </a:lnTo>
                    <a:lnTo>
                      <a:pt x="134" y="28"/>
                    </a:lnTo>
                    <a:lnTo>
                      <a:pt x="133" y="28"/>
                    </a:lnTo>
                    <a:lnTo>
                      <a:pt x="134" y="28"/>
                    </a:lnTo>
                    <a:lnTo>
                      <a:pt x="138" y="30"/>
                    </a:lnTo>
                    <a:lnTo>
                      <a:pt x="138" y="30"/>
                    </a:lnTo>
                    <a:lnTo>
                      <a:pt x="139" y="30"/>
                    </a:lnTo>
                    <a:lnTo>
                      <a:pt x="153" y="30"/>
                    </a:lnTo>
                    <a:lnTo>
                      <a:pt x="154" y="36"/>
                    </a:lnTo>
                    <a:lnTo>
                      <a:pt x="146" y="40"/>
                    </a:lnTo>
                    <a:lnTo>
                      <a:pt x="130" y="35"/>
                    </a:lnTo>
                    <a:lnTo>
                      <a:pt x="130" y="35"/>
                    </a:lnTo>
                    <a:lnTo>
                      <a:pt x="130" y="35"/>
                    </a:lnTo>
                    <a:lnTo>
                      <a:pt x="111" y="34"/>
                    </a:lnTo>
                    <a:lnTo>
                      <a:pt x="107" y="29"/>
                    </a:lnTo>
                    <a:lnTo>
                      <a:pt x="107" y="29"/>
                    </a:lnTo>
                    <a:lnTo>
                      <a:pt x="107" y="29"/>
                    </a:lnTo>
                    <a:lnTo>
                      <a:pt x="86" y="15"/>
                    </a:lnTo>
                    <a:lnTo>
                      <a:pt x="86" y="15"/>
                    </a:lnTo>
                    <a:lnTo>
                      <a:pt x="86" y="15"/>
                    </a:lnTo>
                    <a:lnTo>
                      <a:pt x="63" y="16"/>
                    </a:lnTo>
                    <a:lnTo>
                      <a:pt x="59" y="10"/>
                    </a:lnTo>
                    <a:lnTo>
                      <a:pt x="59" y="10"/>
                    </a:lnTo>
                    <a:lnTo>
                      <a:pt x="59" y="10"/>
                    </a:lnTo>
                    <a:lnTo>
                      <a:pt x="45" y="8"/>
                    </a:lnTo>
                    <a:lnTo>
                      <a:pt x="45" y="8"/>
                    </a:lnTo>
                    <a:lnTo>
                      <a:pt x="45" y="8"/>
                    </a:lnTo>
                    <a:lnTo>
                      <a:pt x="36" y="11"/>
                    </a:lnTo>
                    <a:lnTo>
                      <a:pt x="34" y="11"/>
                    </a:lnTo>
                    <a:lnTo>
                      <a:pt x="36" y="12"/>
                    </a:lnTo>
                    <a:lnTo>
                      <a:pt x="45" y="16"/>
                    </a:lnTo>
                    <a:lnTo>
                      <a:pt x="45" y="17"/>
                    </a:lnTo>
                    <a:lnTo>
                      <a:pt x="34" y="16"/>
                    </a:lnTo>
                    <a:lnTo>
                      <a:pt x="25" y="16"/>
                    </a:lnTo>
                    <a:lnTo>
                      <a:pt x="25" y="16"/>
                    </a:lnTo>
                    <a:lnTo>
                      <a:pt x="25" y="16"/>
                    </a:lnTo>
                    <a:lnTo>
                      <a:pt x="19" y="22"/>
                    </a:lnTo>
                    <a:lnTo>
                      <a:pt x="19" y="22"/>
                    </a:lnTo>
                    <a:lnTo>
                      <a:pt x="19" y="22"/>
                    </a:lnTo>
                    <a:lnTo>
                      <a:pt x="22" y="24"/>
                    </a:lnTo>
                    <a:lnTo>
                      <a:pt x="22" y="24"/>
                    </a:lnTo>
                    <a:lnTo>
                      <a:pt x="22" y="24"/>
                    </a:lnTo>
                    <a:lnTo>
                      <a:pt x="37" y="24"/>
                    </a:lnTo>
                    <a:lnTo>
                      <a:pt x="40" y="26"/>
                    </a:lnTo>
                    <a:lnTo>
                      <a:pt x="31" y="27"/>
                    </a:lnTo>
                    <a:lnTo>
                      <a:pt x="22" y="26"/>
                    </a:lnTo>
                    <a:lnTo>
                      <a:pt x="22" y="26"/>
                    </a:lnTo>
                    <a:lnTo>
                      <a:pt x="22" y="26"/>
                    </a:lnTo>
                    <a:lnTo>
                      <a:pt x="13" y="30"/>
                    </a:lnTo>
                    <a:lnTo>
                      <a:pt x="12" y="31"/>
                    </a:lnTo>
                    <a:lnTo>
                      <a:pt x="13" y="31"/>
                    </a:lnTo>
                    <a:lnTo>
                      <a:pt x="19" y="34"/>
                    </a:lnTo>
                    <a:lnTo>
                      <a:pt x="19" y="34"/>
                    </a:lnTo>
                    <a:lnTo>
                      <a:pt x="19" y="34"/>
                    </a:lnTo>
                    <a:lnTo>
                      <a:pt x="37" y="33"/>
                    </a:lnTo>
                    <a:lnTo>
                      <a:pt x="39" y="34"/>
                    </a:lnTo>
                    <a:lnTo>
                      <a:pt x="27" y="37"/>
                    </a:lnTo>
                    <a:lnTo>
                      <a:pt x="6" y="38"/>
                    </a:lnTo>
                    <a:lnTo>
                      <a:pt x="5" y="38"/>
                    </a:lnTo>
                    <a:lnTo>
                      <a:pt x="5" y="39"/>
                    </a:lnTo>
                    <a:lnTo>
                      <a:pt x="0" y="44"/>
                    </a:lnTo>
                    <a:lnTo>
                      <a:pt x="0" y="44"/>
                    </a:lnTo>
                    <a:lnTo>
                      <a:pt x="0" y="44"/>
                    </a:lnTo>
                    <a:lnTo>
                      <a:pt x="10" y="47"/>
                    </a:lnTo>
                    <a:lnTo>
                      <a:pt x="10" y="47"/>
                    </a:lnTo>
                    <a:lnTo>
                      <a:pt x="10" y="47"/>
                    </a:lnTo>
                    <a:lnTo>
                      <a:pt x="22" y="47"/>
                    </a:lnTo>
                    <a:lnTo>
                      <a:pt x="26" y="52"/>
                    </a:lnTo>
                    <a:lnTo>
                      <a:pt x="27" y="52"/>
                    </a:lnTo>
                    <a:lnTo>
                      <a:pt x="27" y="52"/>
                    </a:lnTo>
                    <a:lnTo>
                      <a:pt x="36" y="55"/>
                    </a:lnTo>
                    <a:lnTo>
                      <a:pt x="36" y="55"/>
                    </a:lnTo>
                    <a:lnTo>
                      <a:pt x="36" y="55"/>
                    </a:lnTo>
                    <a:lnTo>
                      <a:pt x="41" y="51"/>
                    </a:lnTo>
                    <a:lnTo>
                      <a:pt x="48" y="54"/>
                    </a:lnTo>
                    <a:lnTo>
                      <a:pt x="48" y="54"/>
                    </a:lnTo>
                    <a:lnTo>
                      <a:pt x="48" y="54"/>
                    </a:lnTo>
                    <a:lnTo>
                      <a:pt x="59" y="51"/>
                    </a:lnTo>
                    <a:lnTo>
                      <a:pt x="60" y="51"/>
                    </a:lnTo>
                    <a:lnTo>
                      <a:pt x="59" y="51"/>
                    </a:lnTo>
                    <a:lnTo>
                      <a:pt x="52" y="45"/>
                    </a:lnTo>
                    <a:lnTo>
                      <a:pt x="68" y="42"/>
                    </a:lnTo>
                    <a:lnTo>
                      <a:pt x="73" y="44"/>
                    </a:lnTo>
                    <a:lnTo>
                      <a:pt x="66" y="45"/>
                    </a:lnTo>
                    <a:lnTo>
                      <a:pt x="65" y="45"/>
                    </a:lnTo>
                    <a:lnTo>
                      <a:pt x="65" y="45"/>
                    </a:lnTo>
                    <a:lnTo>
                      <a:pt x="65" y="51"/>
                    </a:lnTo>
                    <a:lnTo>
                      <a:pt x="65" y="51"/>
                    </a:lnTo>
                    <a:lnTo>
                      <a:pt x="66" y="51"/>
                    </a:lnTo>
                    <a:lnTo>
                      <a:pt x="74" y="52"/>
                    </a:lnTo>
                    <a:lnTo>
                      <a:pt x="74" y="52"/>
                    </a:lnTo>
                    <a:lnTo>
                      <a:pt x="74" y="52"/>
                    </a:lnTo>
                    <a:lnTo>
                      <a:pt x="84" y="49"/>
                    </a:lnTo>
                    <a:lnTo>
                      <a:pt x="93" y="51"/>
                    </a:lnTo>
                    <a:lnTo>
                      <a:pt x="93" y="51"/>
                    </a:lnTo>
                    <a:lnTo>
                      <a:pt x="93" y="51"/>
                    </a:lnTo>
                    <a:lnTo>
                      <a:pt x="101" y="49"/>
                    </a:lnTo>
                    <a:lnTo>
                      <a:pt x="114" y="48"/>
                    </a:lnTo>
                    <a:lnTo>
                      <a:pt x="115" y="50"/>
                    </a:lnTo>
                    <a:lnTo>
                      <a:pt x="108" y="56"/>
                    </a:lnTo>
                    <a:lnTo>
                      <a:pt x="89" y="57"/>
                    </a:lnTo>
                    <a:lnTo>
                      <a:pt x="82" y="57"/>
                    </a:lnTo>
                    <a:lnTo>
                      <a:pt x="82" y="57"/>
                    </a:lnTo>
                    <a:lnTo>
                      <a:pt x="82" y="57"/>
                    </a:lnTo>
                    <a:lnTo>
                      <a:pt x="75" y="62"/>
                    </a:lnTo>
                    <a:lnTo>
                      <a:pt x="59" y="65"/>
                    </a:lnTo>
                    <a:lnTo>
                      <a:pt x="58" y="65"/>
                    </a:lnTo>
                    <a:lnTo>
                      <a:pt x="59" y="65"/>
                    </a:lnTo>
                    <a:lnTo>
                      <a:pt x="74" y="75"/>
                    </a:lnTo>
                    <a:lnTo>
                      <a:pt x="74" y="75"/>
                    </a:lnTo>
                    <a:lnTo>
                      <a:pt x="74" y="75"/>
                    </a:lnTo>
                    <a:lnTo>
                      <a:pt x="89" y="76"/>
                    </a:lnTo>
                    <a:lnTo>
                      <a:pt x="89" y="76"/>
                    </a:lnTo>
                    <a:lnTo>
                      <a:pt x="89" y="76"/>
                    </a:lnTo>
                    <a:lnTo>
                      <a:pt x="117" y="72"/>
                    </a:lnTo>
                    <a:lnTo>
                      <a:pt x="118" y="72"/>
                    </a:lnTo>
                    <a:lnTo>
                      <a:pt x="118" y="72"/>
                    </a:lnTo>
                    <a:lnTo>
                      <a:pt x="124" y="64"/>
                    </a:lnTo>
                    <a:lnTo>
                      <a:pt x="149" y="57"/>
                    </a:lnTo>
                    <a:lnTo>
                      <a:pt x="150" y="57"/>
                    </a:lnTo>
                    <a:lnTo>
                      <a:pt x="150" y="57"/>
                    </a:lnTo>
                    <a:lnTo>
                      <a:pt x="152" y="51"/>
                    </a:lnTo>
                    <a:lnTo>
                      <a:pt x="162" y="52"/>
                    </a:lnTo>
                    <a:lnTo>
                      <a:pt x="162" y="56"/>
                    </a:lnTo>
                    <a:lnTo>
                      <a:pt x="162" y="56"/>
                    </a:lnTo>
                    <a:lnTo>
                      <a:pt x="163" y="56"/>
                    </a:lnTo>
                    <a:lnTo>
                      <a:pt x="172" y="57"/>
                    </a:lnTo>
                    <a:lnTo>
                      <a:pt x="172" y="57"/>
                    </a:lnTo>
                    <a:lnTo>
                      <a:pt x="172" y="57"/>
                    </a:lnTo>
                    <a:lnTo>
                      <a:pt x="178" y="53"/>
                    </a:lnTo>
                    <a:lnTo>
                      <a:pt x="184" y="57"/>
                    </a:lnTo>
                    <a:lnTo>
                      <a:pt x="184" y="57"/>
                    </a:lnTo>
                    <a:lnTo>
                      <a:pt x="184" y="57"/>
                    </a:lnTo>
                    <a:lnTo>
                      <a:pt x="207" y="51"/>
                    </a:lnTo>
                    <a:lnTo>
                      <a:pt x="207" y="51"/>
                    </a:lnTo>
                    <a:lnTo>
                      <a:pt x="207" y="51"/>
                    </a:lnTo>
                    <a:lnTo>
                      <a:pt x="214" y="37"/>
                    </a:lnTo>
                    <a:lnTo>
                      <a:pt x="216" y="29"/>
                    </a:lnTo>
                    <a:lnTo>
                      <a:pt x="216" y="29"/>
                    </a:lnTo>
                    <a:lnTo>
                      <a:pt x="216" y="29"/>
                    </a:lnTo>
                    <a:lnTo>
                      <a:pt x="201" y="23"/>
                    </a:lnTo>
                    <a:lnTo>
                      <a:pt x="201" y="23"/>
                    </a:lnTo>
                    <a:lnTo>
                      <a:pt x="201" y="23"/>
                    </a:lnTo>
                    <a:lnTo>
                      <a:pt x="193" y="23"/>
                    </a:lnTo>
                    <a:lnTo>
                      <a:pt x="193" y="23"/>
                    </a:lnTo>
                    <a:lnTo>
                      <a:pt x="193" y="23"/>
                    </a:lnTo>
                    <a:lnTo>
                      <a:pt x="195" y="32"/>
                    </a:lnTo>
                    <a:lnTo>
                      <a:pt x="190" y="32"/>
                    </a:lnTo>
                    <a:lnTo>
                      <a:pt x="189" y="28"/>
                    </a:lnTo>
                    <a:lnTo>
                      <a:pt x="189" y="28"/>
                    </a:lnTo>
                    <a:lnTo>
                      <a:pt x="188" y="28"/>
                    </a:lnTo>
                    <a:lnTo>
                      <a:pt x="182" y="28"/>
                    </a:lnTo>
                    <a:lnTo>
                      <a:pt x="182" y="28"/>
                    </a:lnTo>
                    <a:lnTo>
                      <a:pt x="182" y="28"/>
                    </a:lnTo>
                    <a:lnTo>
                      <a:pt x="178" y="29"/>
                    </a:lnTo>
                    <a:lnTo>
                      <a:pt x="174" y="22"/>
                    </a:lnTo>
                    <a:lnTo>
                      <a:pt x="174" y="22"/>
                    </a:lnTo>
                    <a:lnTo>
                      <a:pt x="173" y="22"/>
                    </a:lnTo>
                    <a:lnTo>
                      <a:pt x="166" y="20"/>
                    </a:lnTo>
                    <a:lnTo>
                      <a:pt x="169" y="13"/>
                    </a:lnTo>
                    <a:lnTo>
                      <a:pt x="169" y="13"/>
                    </a:lnTo>
                    <a:lnTo>
                      <a:pt x="169" y="13"/>
                    </a:lnTo>
                    <a:lnTo>
                      <a:pt x="162" y="9"/>
                    </a:lnTo>
                    <a:lnTo>
                      <a:pt x="162" y="1"/>
                    </a:lnTo>
                    <a:lnTo>
                      <a:pt x="162" y="0"/>
                    </a:lnTo>
                    <a:lnTo>
                      <a:pt x="161" y="0"/>
                    </a:lnTo>
                    <a:lnTo>
                      <a:pt x="148" y="0"/>
                    </a:lnTo>
                    <a:lnTo>
                      <a:pt x="148" y="0"/>
                    </a:lnTo>
                    <a:lnTo>
                      <a:pt x="14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8" name="Google Shape;1578;p14"/>
              <p:cNvSpPr/>
              <p:nvPr/>
            </p:nvSpPr>
            <p:spPr>
              <a:xfrm>
                <a:off x="951" y="530"/>
                <a:ext cx="26" cy="5"/>
              </a:xfrm>
              <a:custGeom>
                <a:rect b="b" l="l" r="r" t="t"/>
                <a:pathLst>
                  <a:path extrusionOk="0" h="5" w="26">
                    <a:moveTo>
                      <a:pt x="4" y="3"/>
                    </a:moveTo>
                    <a:lnTo>
                      <a:pt x="0" y="1"/>
                    </a:lnTo>
                    <a:lnTo>
                      <a:pt x="11" y="0"/>
                    </a:lnTo>
                    <a:lnTo>
                      <a:pt x="21" y="0"/>
                    </a:lnTo>
                    <a:lnTo>
                      <a:pt x="26" y="3"/>
                    </a:lnTo>
                    <a:lnTo>
                      <a:pt x="17" y="5"/>
                    </a:lnTo>
                    <a:lnTo>
                      <a:pt x="4"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9" name="Google Shape;1579;p14"/>
              <p:cNvSpPr/>
              <p:nvPr/>
            </p:nvSpPr>
            <p:spPr>
              <a:xfrm>
                <a:off x="951" y="530"/>
                <a:ext cx="26" cy="5"/>
              </a:xfrm>
              <a:custGeom>
                <a:rect b="b" l="l" r="r" t="t"/>
                <a:pathLst>
                  <a:path extrusionOk="0" h="5" w="26">
                    <a:moveTo>
                      <a:pt x="11" y="0"/>
                    </a:moveTo>
                    <a:lnTo>
                      <a:pt x="21" y="1"/>
                    </a:lnTo>
                    <a:lnTo>
                      <a:pt x="25" y="3"/>
                    </a:lnTo>
                    <a:lnTo>
                      <a:pt x="17" y="5"/>
                    </a:lnTo>
                    <a:lnTo>
                      <a:pt x="4" y="3"/>
                    </a:lnTo>
                    <a:lnTo>
                      <a:pt x="1" y="1"/>
                    </a:lnTo>
                    <a:lnTo>
                      <a:pt x="11" y="0"/>
                    </a:lnTo>
                    <a:close/>
                    <a:moveTo>
                      <a:pt x="11" y="0"/>
                    </a:moveTo>
                    <a:lnTo>
                      <a:pt x="11" y="0"/>
                    </a:lnTo>
                    <a:lnTo>
                      <a:pt x="1" y="1"/>
                    </a:lnTo>
                    <a:lnTo>
                      <a:pt x="0" y="1"/>
                    </a:lnTo>
                    <a:lnTo>
                      <a:pt x="1" y="2"/>
                    </a:lnTo>
                    <a:lnTo>
                      <a:pt x="3" y="3"/>
                    </a:lnTo>
                    <a:lnTo>
                      <a:pt x="4" y="4"/>
                    </a:lnTo>
                    <a:lnTo>
                      <a:pt x="4" y="4"/>
                    </a:lnTo>
                    <a:lnTo>
                      <a:pt x="17" y="5"/>
                    </a:lnTo>
                    <a:lnTo>
                      <a:pt x="18" y="5"/>
                    </a:lnTo>
                    <a:lnTo>
                      <a:pt x="18" y="5"/>
                    </a:lnTo>
                    <a:lnTo>
                      <a:pt x="25" y="4"/>
                    </a:lnTo>
                    <a:lnTo>
                      <a:pt x="26" y="3"/>
                    </a:lnTo>
                    <a:lnTo>
                      <a:pt x="25" y="3"/>
                    </a:lnTo>
                    <a:lnTo>
                      <a:pt x="21" y="0"/>
                    </a:lnTo>
                    <a:lnTo>
                      <a:pt x="21" y="0"/>
                    </a:lnTo>
                    <a:lnTo>
                      <a:pt x="21" y="0"/>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0" name="Google Shape;1580;p14"/>
              <p:cNvSpPr/>
              <p:nvPr/>
            </p:nvSpPr>
            <p:spPr>
              <a:xfrm>
                <a:off x="951" y="530"/>
                <a:ext cx="26" cy="5"/>
              </a:xfrm>
              <a:custGeom>
                <a:rect b="b" l="l" r="r" t="t"/>
                <a:pathLst>
                  <a:path extrusionOk="0" h="5" w="26">
                    <a:moveTo>
                      <a:pt x="11" y="0"/>
                    </a:moveTo>
                    <a:lnTo>
                      <a:pt x="21" y="1"/>
                    </a:lnTo>
                    <a:lnTo>
                      <a:pt x="25" y="3"/>
                    </a:lnTo>
                    <a:lnTo>
                      <a:pt x="17" y="5"/>
                    </a:lnTo>
                    <a:lnTo>
                      <a:pt x="4" y="3"/>
                    </a:lnTo>
                    <a:lnTo>
                      <a:pt x="1" y="1"/>
                    </a:lnTo>
                    <a:lnTo>
                      <a:pt x="11" y="0"/>
                    </a:lnTo>
                    <a:moveTo>
                      <a:pt x="11" y="0"/>
                    </a:moveTo>
                    <a:lnTo>
                      <a:pt x="11" y="0"/>
                    </a:lnTo>
                    <a:lnTo>
                      <a:pt x="1" y="1"/>
                    </a:lnTo>
                    <a:lnTo>
                      <a:pt x="0" y="1"/>
                    </a:lnTo>
                    <a:lnTo>
                      <a:pt x="1" y="2"/>
                    </a:lnTo>
                    <a:lnTo>
                      <a:pt x="3" y="3"/>
                    </a:lnTo>
                    <a:lnTo>
                      <a:pt x="4" y="4"/>
                    </a:lnTo>
                    <a:lnTo>
                      <a:pt x="4" y="4"/>
                    </a:lnTo>
                    <a:lnTo>
                      <a:pt x="17" y="5"/>
                    </a:lnTo>
                    <a:lnTo>
                      <a:pt x="18" y="5"/>
                    </a:lnTo>
                    <a:lnTo>
                      <a:pt x="18" y="5"/>
                    </a:lnTo>
                    <a:lnTo>
                      <a:pt x="25" y="4"/>
                    </a:lnTo>
                    <a:lnTo>
                      <a:pt x="26" y="3"/>
                    </a:lnTo>
                    <a:lnTo>
                      <a:pt x="25" y="3"/>
                    </a:lnTo>
                    <a:lnTo>
                      <a:pt x="21" y="0"/>
                    </a:lnTo>
                    <a:lnTo>
                      <a:pt x="21" y="0"/>
                    </a:lnTo>
                    <a:lnTo>
                      <a:pt x="21" y="0"/>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1" name="Google Shape;1581;p14"/>
              <p:cNvSpPr/>
              <p:nvPr/>
            </p:nvSpPr>
            <p:spPr>
              <a:xfrm>
                <a:off x="878" y="555"/>
                <a:ext cx="21" cy="16"/>
              </a:xfrm>
              <a:custGeom>
                <a:rect b="b" l="l" r="r" t="t"/>
                <a:pathLst>
                  <a:path extrusionOk="0" h="16" w="21">
                    <a:moveTo>
                      <a:pt x="0" y="14"/>
                    </a:moveTo>
                    <a:lnTo>
                      <a:pt x="1" y="11"/>
                    </a:lnTo>
                    <a:lnTo>
                      <a:pt x="12" y="3"/>
                    </a:lnTo>
                    <a:lnTo>
                      <a:pt x="21" y="0"/>
                    </a:lnTo>
                    <a:lnTo>
                      <a:pt x="20" y="7"/>
                    </a:lnTo>
                    <a:lnTo>
                      <a:pt x="12" y="16"/>
                    </a:lnTo>
                    <a:lnTo>
                      <a:pt x="0" y="1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2" name="Google Shape;1582;p14"/>
              <p:cNvSpPr/>
              <p:nvPr/>
            </p:nvSpPr>
            <p:spPr>
              <a:xfrm>
                <a:off x="877" y="555"/>
                <a:ext cx="23" cy="16"/>
              </a:xfrm>
              <a:custGeom>
                <a:rect b="b" l="l" r="r" t="t"/>
                <a:pathLst>
                  <a:path extrusionOk="0" h="16" w="23">
                    <a:moveTo>
                      <a:pt x="22" y="0"/>
                    </a:moveTo>
                    <a:lnTo>
                      <a:pt x="21" y="7"/>
                    </a:lnTo>
                    <a:lnTo>
                      <a:pt x="13" y="16"/>
                    </a:lnTo>
                    <a:lnTo>
                      <a:pt x="1" y="14"/>
                    </a:lnTo>
                    <a:lnTo>
                      <a:pt x="2" y="11"/>
                    </a:lnTo>
                    <a:lnTo>
                      <a:pt x="13" y="3"/>
                    </a:lnTo>
                    <a:lnTo>
                      <a:pt x="22" y="0"/>
                    </a:lnTo>
                    <a:close/>
                    <a:moveTo>
                      <a:pt x="23" y="0"/>
                    </a:moveTo>
                    <a:lnTo>
                      <a:pt x="22" y="0"/>
                    </a:lnTo>
                    <a:lnTo>
                      <a:pt x="13" y="3"/>
                    </a:lnTo>
                    <a:lnTo>
                      <a:pt x="13" y="3"/>
                    </a:lnTo>
                    <a:lnTo>
                      <a:pt x="13" y="3"/>
                    </a:lnTo>
                    <a:lnTo>
                      <a:pt x="2" y="10"/>
                    </a:lnTo>
                    <a:lnTo>
                      <a:pt x="2" y="11"/>
                    </a:lnTo>
                    <a:lnTo>
                      <a:pt x="2" y="11"/>
                    </a:lnTo>
                    <a:lnTo>
                      <a:pt x="1" y="14"/>
                    </a:lnTo>
                    <a:lnTo>
                      <a:pt x="0" y="14"/>
                    </a:lnTo>
                    <a:lnTo>
                      <a:pt x="1" y="14"/>
                    </a:lnTo>
                    <a:lnTo>
                      <a:pt x="13" y="16"/>
                    </a:lnTo>
                    <a:lnTo>
                      <a:pt x="13" y="16"/>
                    </a:lnTo>
                    <a:lnTo>
                      <a:pt x="13" y="16"/>
                    </a:lnTo>
                    <a:lnTo>
                      <a:pt x="21" y="7"/>
                    </a:lnTo>
                    <a:lnTo>
                      <a:pt x="21" y="7"/>
                    </a:lnTo>
                    <a:lnTo>
                      <a:pt x="21" y="7"/>
                    </a:lnTo>
                    <a:lnTo>
                      <a:pt x="23" y="0"/>
                    </a:lnTo>
                    <a:lnTo>
                      <a:pt x="23" y="0"/>
                    </a:lnTo>
                    <a:lnTo>
                      <a:pt x="2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3" name="Google Shape;1583;p14"/>
              <p:cNvSpPr/>
              <p:nvPr/>
            </p:nvSpPr>
            <p:spPr>
              <a:xfrm>
                <a:off x="877" y="555"/>
                <a:ext cx="23" cy="16"/>
              </a:xfrm>
              <a:custGeom>
                <a:rect b="b" l="l" r="r" t="t"/>
                <a:pathLst>
                  <a:path extrusionOk="0" h="16" w="23">
                    <a:moveTo>
                      <a:pt x="22" y="0"/>
                    </a:moveTo>
                    <a:lnTo>
                      <a:pt x="21" y="7"/>
                    </a:lnTo>
                    <a:lnTo>
                      <a:pt x="13" y="16"/>
                    </a:lnTo>
                    <a:lnTo>
                      <a:pt x="1" y="14"/>
                    </a:lnTo>
                    <a:lnTo>
                      <a:pt x="2" y="11"/>
                    </a:lnTo>
                    <a:lnTo>
                      <a:pt x="13" y="3"/>
                    </a:lnTo>
                    <a:lnTo>
                      <a:pt x="22" y="0"/>
                    </a:lnTo>
                    <a:moveTo>
                      <a:pt x="23" y="0"/>
                    </a:moveTo>
                    <a:lnTo>
                      <a:pt x="22" y="0"/>
                    </a:lnTo>
                    <a:lnTo>
                      <a:pt x="13" y="3"/>
                    </a:lnTo>
                    <a:lnTo>
                      <a:pt x="13" y="3"/>
                    </a:lnTo>
                    <a:lnTo>
                      <a:pt x="13" y="3"/>
                    </a:lnTo>
                    <a:lnTo>
                      <a:pt x="2" y="10"/>
                    </a:lnTo>
                    <a:lnTo>
                      <a:pt x="2" y="11"/>
                    </a:lnTo>
                    <a:lnTo>
                      <a:pt x="2" y="11"/>
                    </a:lnTo>
                    <a:lnTo>
                      <a:pt x="1" y="14"/>
                    </a:lnTo>
                    <a:lnTo>
                      <a:pt x="0" y="14"/>
                    </a:lnTo>
                    <a:lnTo>
                      <a:pt x="1" y="14"/>
                    </a:lnTo>
                    <a:lnTo>
                      <a:pt x="13" y="16"/>
                    </a:lnTo>
                    <a:lnTo>
                      <a:pt x="13" y="16"/>
                    </a:lnTo>
                    <a:lnTo>
                      <a:pt x="13" y="16"/>
                    </a:lnTo>
                    <a:lnTo>
                      <a:pt x="21" y="7"/>
                    </a:lnTo>
                    <a:lnTo>
                      <a:pt x="21" y="7"/>
                    </a:lnTo>
                    <a:lnTo>
                      <a:pt x="21" y="7"/>
                    </a:lnTo>
                    <a:lnTo>
                      <a:pt x="23" y="0"/>
                    </a:lnTo>
                    <a:lnTo>
                      <a:pt x="23" y="0"/>
                    </a:lnTo>
                    <a:lnTo>
                      <a:pt x="2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4" name="Google Shape;1584;p14"/>
              <p:cNvSpPr/>
              <p:nvPr/>
            </p:nvSpPr>
            <p:spPr>
              <a:xfrm>
                <a:off x="1126" y="573"/>
                <a:ext cx="24" cy="12"/>
              </a:xfrm>
              <a:custGeom>
                <a:rect b="b" l="l" r="r" t="t"/>
                <a:pathLst>
                  <a:path extrusionOk="0" h="12" w="24">
                    <a:moveTo>
                      <a:pt x="0" y="9"/>
                    </a:moveTo>
                    <a:lnTo>
                      <a:pt x="13" y="0"/>
                    </a:lnTo>
                    <a:lnTo>
                      <a:pt x="24" y="4"/>
                    </a:lnTo>
                    <a:lnTo>
                      <a:pt x="17" y="11"/>
                    </a:lnTo>
                    <a:lnTo>
                      <a:pt x="7" y="12"/>
                    </a:lnTo>
                    <a:lnTo>
                      <a:pt x="0"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5" name="Google Shape;1585;p14"/>
              <p:cNvSpPr/>
              <p:nvPr/>
            </p:nvSpPr>
            <p:spPr>
              <a:xfrm>
                <a:off x="1126" y="573"/>
                <a:ext cx="25" cy="12"/>
              </a:xfrm>
              <a:custGeom>
                <a:rect b="b" l="l" r="r" t="t"/>
                <a:pathLst>
                  <a:path extrusionOk="0" h="12" w="25">
                    <a:moveTo>
                      <a:pt x="13" y="1"/>
                    </a:moveTo>
                    <a:lnTo>
                      <a:pt x="24" y="4"/>
                    </a:lnTo>
                    <a:lnTo>
                      <a:pt x="16" y="11"/>
                    </a:lnTo>
                    <a:lnTo>
                      <a:pt x="7" y="11"/>
                    </a:lnTo>
                    <a:lnTo>
                      <a:pt x="0" y="9"/>
                    </a:lnTo>
                    <a:lnTo>
                      <a:pt x="13" y="1"/>
                    </a:lnTo>
                    <a:close/>
                    <a:moveTo>
                      <a:pt x="13" y="0"/>
                    </a:moveTo>
                    <a:lnTo>
                      <a:pt x="13" y="0"/>
                    </a:lnTo>
                    <a:lnTo>
                      <a:pt x="0" y="9"/>
                    </a:lnTo>
                    <a:lnTo>
                      <a:pt x="0" y="9"/>
                    </a:lnTo>
                    <a:lnTo>
                      <a:pt x="0" y="10"/>
                    </a:lnTo>
                    <a:lnTo>
                      <a:pt x="7" y="12"/>
                    </a:lnTo>
                    <a:lnTo>
                      <a:pt x="7" y="12"/>
                    </a:lnTo>
                    <a:lnTo>
                      <a:pt x="7" y="12"/>
                    </a:lnTo>
                    <a:lnTo>
                      <a:pt x="16" y="11"/>
                    </a:lnTo>
                    <a:lnTo>
                      <a:pt x="17" y="11"/>
                    </a:lnTo>
                    <a:lnTo>
                      <a:pt x="17" y="11"/>
                    </a:lnTo>
                    <a:lnTo>
                      <a:pt x="24" y="4"/>
                    </a:lnTo>
                    <a:lnTo>
                      <a:pt x="25" y="4"/>
                    </a:lnTo>
                    <a:lnTo>
                      <a:pt x="24" y="4"/>
                    </a:lnTo>
                    <a:lnTo>
                      <a:pt x="13" y="0"/>
                    </a:lnTo>
                    <a:lnTo>
                      <a:pt x="13" y="0"/>
                    </a:lnTo>
                    <a:lnTo>
                      <a:pt x="1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6" name="Google Shape;1586;p14"/>
              <p:cNvSpPr/>
              <p:nvPr/>
            </p:nvSpPr>
            <p:spPr>
              <a:xfrm>
                <a:off x="1126" y="573"/>
                <a:ext cx="25" cy="12"/>
              </a:xfrm>
              <a:custGeom>
                <a:rect b="b" l="l" r="r" t="t"/>
                <a:pathLst>
                  <a:path extrusionOk="0" h="12" w="25">
                    <a:moveTo>
                      <a:pt x="13" y="1"/>
                    </a:moveTo>
                    <a:lnTo>
                      <a:pt x="24" y="4"/>
                    </a:lnTo>
                    <a:lnTo>
                      <a:pt x="16" y="11"/>
                    </a:lnTo>
                    <a:lnTo>
                      <a:pt x="7" y="11"/>
                    </a:lnTo>
                    <a:lnTo>
                      <a:pt x="0" y="9"/>
                    </a:lnTo>
                    <a:lnTo>
                      <a:pt x="13" y="1"/>
                    </a:lnTo>
                    <a:moveTo>
                      <a:pt x="13" y="0"/>
                    </a:moveTo>
                    <a:lnTo>
                      <a:pt x="13" y="0"/>
                    </a:lnTo>
                    <a:lnTo>
                      <a:pt x="0" y="9"/>
                    </a:lnTo>
                    <a:lnTo>
                      <a:pt x="0" y="9"/>
                    </a:lnTo>
                    <a:lnTo>
                      <a:pt x="0" y="10"/>
                    </a:lnTo>
                    <a:lnTo>
                      <a:pt x="7" y="12"/>
                    </a:lnTo>
                    <a:lnTo>
                      <a:pt x="7" y="12"/>
                    </a:lnTo>
                    <a:lnTo>
                      <a:pt x="7" y="12"/>
                    </a:lnTo>
                    <a:lnTo>
                      <a:pt x="16" y="11"/>
                    </a:lnTo>
                    <a:lnTo>
                      <a:pt x="17" y="11"/>
                    </a:lnTo>
                    <a:lnTo>
                      <a:pt x="17" y="11"/>
                    </a:lnTo>
                    <a:lnTo>
                      <a:pt x="24" y="4"/>
                    </a:lnTo>
                    <a:lnTo>
                      <a:pt x="25" y="4"/>
                    </a:lnTo>
                    <a:lnTo>
                      <a:pt x="24" y="4"/>
                    </a:lnTo>
                    <a:lnTo>
                      <a:pt x="13" y="0"/>
                    </a:lnTo>
                    <a:lnTo>
                      <a:pt x="13" y="0"/>
                    </a:lnTo>
                    <a:lnTo>
                      <a:pt x="1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7" name="Google Shape;1587;p14"/>
              <p:cNvSpPr/>
              <p:nvPr/>
            </p:nvSpPr>
            <p:spPr>
              <a:xfrm>
                <a:off x="1141" y="548"/>
                <a:ext cx="33" cy="7"/>
              </a:xfrm>
              <a:custGeom>
                <a:rect b="b" l="l" r="r" t="t"/>
                <a:pathLst>
                  <a:path extrusionOk="0" h="7" w="33">
                    <a:moveTo>
                      <a:pt x="0" y="3"/>
                    </a:moveTo>
                    <a:lnTo>
                      <a:pt x="23" y="0"/>
                    </a:lnTo>
                    <a:lnTo>
                      <a:pt x="33" y="2"/>
                    </a:lnTo>
                    <a:lnTo>
                      <a:pt x="33" y="5"/>
                    </a:lnTo>
                    <a:lnTo>
                      <a:pt x="13" y="7"/>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8" name="Google Shape;1588;p14"/>
              <p:cNvSpPr/>
              <p:nvPr/>
            </p:nvSpPr>
            <p:spPr>
              <a:xfrm>
                <a:off x="1141" y="548"/>
                <a:ext cx="34" cy="7"/>
              </a:xfrm>
              <a:custGeom>
                <a:rect b="b" l="l" r="r" t="t"/>
                <a:pathLst>
                  <a:path extrusionOk="0" h="7" w="34">
                    <a:moveTo>
                      <a:pt x="23" y="0"/>
                    </a:moveTo>
                    <a:lnTo>
                      <a:pt x="33" y="2"/>
                    </a:lnTo>
                    <a:lnTo>
                      <a:pt x="33" y="5"/>
                    </a:lnTo>
                    <a:lnTo>
                      <a:pt x="13" y="7"/>
                    </a:lnTo>
                    <a:lnTo>
                      <a:pt x="1" y="3"/>
                    </a:lnTo>
                    <a:lnTo>
                      <a:pt x="23" y="0"/>
                    </a:lnTo>
                    <a:close/>
                    <a:moveTo>
                      <a:pt x="23" y="0"/>
                    </a:moveTo>
                    <a:lnTo>
                      <a:pt x="23" y="0"/>
                    </a:lnTo>
                    <a:lnTo>
                      <a:pt x="1" y="2"/>
                    </a:lnTo>
                    <a:lnTo>
                      <a:pt x="0" y="3"/>
                    </a:lnTo>
                    <a:lnTo>
                      <a:pt x="1" y="3"/>
                    </a:lnTo>
                    <a:lnTo>
                      <a:pt x="13" y="7"/>
                    </a:lnTo>
                    <a:lnTo>
                      <a:pt x="13" y="7"/>
                    </a:lnTo>
                    <a:lnTo>
                      <a:pt x="13" y="7"/>
                    </a:lnTo>
                    <a:lnTo>
                      <a:pt x="33" y="5"/>
                    </a:lnTo>
                    <a:lnTo>
                      <a:pt x="34" y="5"/>
                    </a:lnTo>
                    <a:lnTo>
                      <a:pt x="34" y="5"/>
                    </a:lnTo>
                    <a:lnTo>
                      <a:pt x="34" y="2"/>
                    </a:lnTo>
                    <a:lnTo>
                      <a:pt x="34" y="1"/>
                    </a:lnTo>
                    <a:lnTo>
                      <a:pt x="33" y="1"/>
                    </a:lnTo>
                    <a:lnTo>
                      <a:pt x="23" y="0"/>
                    </a:lnTo>
                    <a:lnTo>
                      <a:pt x="23" y="0"/>
                    </a:lnTo>
                    <a:lnTo>
                      <a:pt x="2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9" name="Google Shape;1589;p14"/>
              <p:cNvSpPr/>
              <p:nvPr/>
            </p:nvSpPr>
            <p:spPr>
              <a:xfrm>
                <a:off x="1141" y="548"/>
                <a:ext cx="34" cy="7"/>
              </a:xfrm>
              <a:custGeom>
                <a:rect b="b" l="l" r="r" t="t"/>
                <a:pathLst>
                  <a:path extrusionOk="0" h="7" w="34">
                    <a:moveTo>
                      <a:pt x="23" y="0"/>
                    </a:moveTo>
                    <a:lnTo>
                      <a:pt x="33" y="2"/>
                    </a:lnTo>
                    <a:lnTo>
                      <a:pt x="33" y="5"/>
                    </a:lnTo>
                    <a:lnTo>
                      <a:pt x="13" y="7"/>
                    </a:lnTo>
                    <a:lnTo>
                      <a:pt x="1" y="3"/>
                    </a:lnTo>
                    <a:lnTo>
                      <a:pt x="23" y="0"/>
                    </a:lnTo>
                    <a:moveTo>
                      <a:pt x="23" y="0"/>
                    </a:moveTo>
                    <a:lnTo>
                      <a:pt x="23" y="0"/>
                    </a:lnTo>
                    <a:lnTo>
                      <a:pt x="1" y="2"/>
                    </a:lnTo>
                    <a:lnTo>
                      <a:pt x="0" y="3"/>
                    </a:lnTo>
                    <a:lnTo>
                      <a:pt x="1" y="3"/>
                    </a:lnTo>
                    <a:lnTo>
                      <a:pt x="13" y="7"/>
                    </a:lnTo>
                    <a:lnTo>
                      <a:pt x="13" y="7"/>
                    </a:lnTo>
                    <a:lnTo>
                      <a:pt x="13" y="7"/>
                    </a:lnTo>
                    <a:lnTo>
                      <a:pt x="33" y="5"/>
                    </a:lnTo>
                    <a:lnTo>
                      <a:pt x="34" y="5"/>
                    </a:lnTo>
                    <a:lnTo>
                      <a:pt x="34" y="5"/>
                    </a:lnTo>
                    <a:lnTo>
                      <a:pt x="34" y="2"/>
                    </a:lnTo>
                    <a:lnTo>
                      <a:pt x="34" y="1"/>
                    </a:lnTo>
                    <a:lnTo>
                      <a:pt x="33" y="1"/>
                    </a:lnTo>
                    <a:lnTo>
                      <a:pt x="23" y="0"/>
                    </a:lnTo>
                    <a:lnTo>
                      <a:pt x="23" y="0"/>
                    </a:lnTo>
                    <a:lnTo>
                      <a:pt x="2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0" name="Google Shape;1590;p14"/>
              <p:cNvSpPr/>
              <p:nvPr/>
            </p:nvSpPr>
            <p:spPr>
              <a:xfrm>
                <a:off x="1148" y="554"/>
                <a:ext cx="29" cy="7"/>
              </a:xfrm>
              <a:custGeom>
                <a:rect b="b" l="l" r="r" t="t"/>
                <a:pathLst>
                  <a:path extrusionOk="0" h="7" w="29">
                    <a:moveTo>
                      <a:pt x="0" y="3"/>
                    </a:moveTo>
                    <a:lnTo>
                      <a:pt x="28" y="0"/>
                    </a:lnTo>
                    <a:lnTo>
                      <a:pt x="29" y="1"/>
                    </a:lnTo>
                    <a:lnTo>
                      <a:pt x="2" y="7"/>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1" name="Google Shape;1591;p14"/>
              <p:cNvSpPr/>
              <p:nvPr/>
            </p:nvSpPr>
            <p:spPr>
              <a:xfrm>
                <a:off x="1148" y="554"/>
                <a:ext cx="30" cy="7"/>
              </a:xfrm>
              <a:custGeom>
                <a:rect b="b" l="l" r="r" t="t"/>
                <a:pathLst>
                  <a:path extrusionOk="0" h="7" w="30">
                    <a:moveTo>
                      <a:pt x="27" y="0"/>
                    </a:moveTo>
                    <a:lnTo>
                      <a:pt x="29" y="1"/>
                    </a:lnTo>
                    <a:lnTo>
                      <a:pt x="2" y="6"/>
                    </a:lnTo>
                    <a:lnTo>
                      <a:pt x="1" y="4"/>
                    </a:lnTo>
                    <a:lnTo>
                      <a:pt x="27" y="0"/>
                    </a:lnTo>
                    <a:close/>
                    <a:moveTo>
                      <a:pt x="28" y="0"/>
                    </a:moveTo>
                    <a:lnTo>
                      <a:pt x="27" y="0"/>
                    </a:lnTo>
                    <a:lnTo>
                      <a:pt x="1" y="3"/>
                    </a:lnTo>
                    <a:lnTo>
                      <a:pt x="0" y="3"/>
                    </a:lnTo>
                    <a:lnTo>
                      <a:pt x="0" y="4"/>
                    </a:lnTo>
                    <a:lnTo>
                      <a:pt x="2" y="7"/>
                    </a:lnTo>
                    <a:lnTo>
                      <a:pt x="2" y="7"/>
                    </a:lnTo>
                    <a:lnTo>
                      <a:pt x="2" y="7"/>
                    </a:lnTo>
                    <a:lnTo>
                      <a:pt x="29" y="2"/>
                    </a:lnTo>
                    <a:lnTo>
                      <a:pt x="30" y="2"/>
                    </a:lnTo>
                    <a:lnTo>
                      <a:pt x="29" y="1"/>
                    </a:lnTo>
                    <a:lnTo>
                      <a:pt x="28" y="0"/>
                    </a:lnTo>
                    <a:lnTo>
                      <a:pt x="28" y="0"/>
                    </a:lnTo>
                    <a:lnTo>
                      <a:pt x="2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2" name="Google Shape;1592;p14"/>
              <p:cNvSpPr/>
              <p:nvPr/>
            </p:nvSpPr>
            <p:spPr>
              <a:xfrm>
                <a:off x="1148" y="554"/>
                <a:ext cx="30" cy="7"/>
              </a:xfrm>
              <a:custGeom>
                <a:rect b="b" l="l" r="r" t="t"/>
                <a:pathLst>
                  <a:path extrusionOk="0" h="7" w="30">
                    <a:moveTo>
                      <a:pt x="27" y="0"/>
                    </a:moveTo>
                    <a:lnTo>
                      <a:pt x="29" y="1"/>
                    </a:lnTo>
                    <a:lnTo>
                      <a:pt x="2" y="6"/>
                    </a:lnTo>
                    <a:lnTo>
                      <a:pt x="1" y="4"/>
                    </a:lnTo>
                    <a:lnTo>
                      <a:pt x="27" y="0"/>
                    </a:lnTo>
                    <a:moveTo>
                      <a:pt x="28" y="0"/>
                    </a:moveTo>
                    <a:lnTo>
                      <a:pt x="27" y="0"/>
                    </a:lnTo>
                    <a:lnTo>
                      <a:pt x="1" y="3"/>
                    </a:lnTo>
                    <a:lnTo>
                      <a:pt x="0" y="3"/>
                    </a:lnTo>
                    <a:lnTo>
                      <a:pt x="0" y="4"/>
                    </a:lnTo>
                    <a:lnTo>
                      <a:pt x="2" y="7"/>
                    </a:lnTo>
                    <a:lnTo>
                      <a:pt x="2" y="7"/>
                    </a:lnTo>
                    <a:lnTo>
                      <a:pt x="2" y="7"/>
                    </a:lnTo>
                    <a:lnTo>
                      <a:pt x="29" y="2"/>
                    </a:lnTo>
                    <a:lnTo>
                      <a:pt x="30" y="2"/>
                    </a:lnTo>
                    <a:lnTo>
                      <a:pt x="29" y="1"/>
                    </a:lnTo>
                    <a:lnTo>
                      <a:pt x="28" y="0"/>
                    </a:lnTo>
                    <a:lnTo>
                      <a:pt x="28" y="0"/>
                    </a:lnTo>
                    <a:lnTo>
                      <a:pt x="2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3" name="Google Shape;1593;p14"/>
              <p:cNvSpPr/>
              <p:nvPr/>
            </p:nvSpPr>
            <p:spPr>
              <a:xfrm>
                <a:off x="1158" y="558"/>
                <a:ext cx="19" cy="5"/>
              </a:xfrm>
              <a:custGeom>
                <a:rect b="b" l="l" r="r" t="t"/>
                <a:pathLst>
                  <a:path extrusionOk="0" h="5" w="19">
                    <a:moveTo>
                      <a:pt x="0" y="3"/>
                    </a:moveTo>
                    <a:lnTo>
                      <a:pt x="10" y="1"/>
                    </a:lnTo>
                    <a:lnTo>
                      <a:pt x="18" y="0"/>
                    </a:lnTo>
                    <a:lnTo>
                      <a:pt x="19" y="3"/>
                    </a:lnTo>
                    <a:lnTo>
                      <a:pt x="4" y="5"/>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4" name="Google Shape;1594;p14"/>
              <p:cNvSpPr/>
              <p:nvPr/>
            </p:nvSpPr>
            <p:spPr>
              <a:xfrm>
                <a:off x="1158" y="558"/>
                <a:ext cx="20" cy="5"/>
              </a:xfrm>
              <a:custGeom>
                <a:rect b="b" l="l" r="r" t="t"/>
                <a:pathLst>
                  <a:path extrusionOk="0" h="5" w="20">
                    <a:moveTo>
                      <a:pt x="17" y="1"/>
                    </a:moveTo>
                    <a:lnTo>
                      <a:pt x="19" y="3"/>
                    </a:lnTo>
                    <a:lnTo>
                      <a:pt x="4" y="5"/>
                    </a:lnTo>
                    <a:lnTo>
                      <a:pt x="1" y="3"/>
                    </a:lnTo>
                    <a:lnTo>
                      <a:pt x="10" y="1"/>
                    </a:lnTo>
                    <a:lnTo>
                      <a:pt x="17" y="1"/>
                    </a:lnTo>
                    <a:close/>
                    <a:moveTo>
                      <a:pt x="18" y="0"/>
                    </a:moveTo>
                    <a:lnTo>
                      <a:pt x="17" y="0"/>
                    </a:lnTo>
                    <a:lnTo>
                      <a:pt x="10" y="1"/>
                    </a:lnTo>
                    <a:lnTo>
                      <a:pt x="1" y="3"/>
                    </a:lnTo>
                    <a:lnTo>
                      <a:pt x="0" y="3"/>
                    </a:lnTo>
                    <a:lnTo>
                      <a:pt x="1" y="3"/>
                    </a:lnTo>
                    <a:lnTo>
                      <a:pt x="3" y="5"/>
                    </a:lnTo>
                    <a:lnTo>
                      <a:pt x="4" y="5"/>
                    </a:lnTo>
                    <a:lnTo>
                      <a:pt x="4" y="5"/>
                    </a:lnTo>
                    <a:lnTo>
                      <a:pt x="19" y="3"/>
                    </a:lnTo>
                    <a:lnTo>
                      <a:pt x="20" y="3"/>
                    </a:lnTo>
                    <a:lnTo>
                      <a:pt x="19" y="3"/>
                    </a:lnTo>
                    <a:lnTo>
                      <a:pt x="18" y="0"/>
                    </a:lnTo>
                    <a:lnTo>
                      <a:pt x="18" y="0"/>
                    </a:lnTo>
                    <a:lnTo>
                      <a:pt x="1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5" name="Google Shape;1595;p14"/>
              <p:cNvSpPr/>
              <p:nvPr/>
            </p:nvSpPr>
            <p:spPr>
              <a:xfrm>
                <a:off x="1158" y="558"/>
                <a:ext cx="20" cy="5"/>
              </a:xfrm>
              <a:custGeom>
                <a:rect b="b" l="l" r="r" t="t"/>
                <a:pathLst>
                  <a:path extrusionOk="0" h="5" w="20">
                    <a:moveTo>
                      <a:pt x="17" y="1"/>
                    </a:moveTo>
                    <a:lnTo>
                      <a:pt x="19" y="3"/>
                    </a:lnTo>
                    <a:lnTo>
                      <a:pt x="4" y="5"/>
                    </a:lnTo>
                    <a:lnTo>
                      <a:pt x="1" y="3"/>
                    </a:lnTo>
                    <a:lnTo>
                      <a:pt x="10" y="1"/>
                    </a:lnTo>
                    <a:lnTo>
                      <a:pt x="17" y="1"/>
                    </a:lnTo>
                    <a:moveTo>
                      <a:pt x="18" y="0"/>
                    </a:moveTo>
                    <a:lnTo>
                      <a:pt x="17" y="0"/>
                    </a:lnTo>
                    <a:lnTo>
                      <a:pt x="10" y="1"/>
                    </a:lnTo>
                    <a:lnTo>
                      <a:pt x="1" y="3"/>
                    </a:lnTo>
                    <a:lnTo>
                      <a:pt x="0" y="3"/>
                    </a:lnTo>
                    <a:lnTo>
                      <a:pt x="1" y="3"/>
                    </a:lnTo>
                    <a:lnTo>
                      <a:pt x="3" y="5"/>
                    </a:lnTo>
                    <a:lnTo>
                      <a:pt x="4" y="5"/>
                    </a:lnTo>
                    <a:lnTo>
                      <a:pt x="4" y="5"/>
                    </a:lnTo>
                    <a:lnTo>
                      <a:pt x="19" y="3"/>
                    </a:lnTo>
                    <a:lnTo>
                      <a:pt x="20" y="3"/>
                    </a:lnTo>
                    <a:lnTo>
                      <a:pt x="19" y="3"/>
                    </a:lnTo>
                    <a:lnTo>
                      <a:pt x="18" y="0"/>
                    </a:lnTo>
                    <a:lnTo>
                      <a:pt x="18" y="0"/>
                    </a:lnTo>
                    <a:lnTo>
                      <a:pt x="1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6" name="Google Shape;1596;p14"/>
              <p:cNvSpPr/>
              <p:nvPr/>
            </p:nvSpPr>
            <p:spPr>
              <a:xfrm>
                <a:off x="1166" y="533"/>
                <a:ext cx="98" cy="55"/>
              </a:xfrm>
              <a:custGeom>
                <a:rect b="b" l="l" r="r" t="t"/>
                <a:pathLst>
                  <a:path extrusionOk="0" h="55" w="98">
                    <a:moveTo>
                      <a:pt x="44" y="44"/>
                    </a:moveTo>
                    <a:lnTo>
                      <a:pt x="36" y="42"/>
                    </a:lnTo>
                    <a:lnTo>
                      <a:pt x="41" y="39"/>
                    </a:lnTo>
                    <a:lnTo>
                      <a:pt x="48" y="37"/>
                    </a:lnTo>
                    <a:lnTo>
                      <a:pt x="59" y="35"/>
                    </a:lnTo>
                    <a:lnTo>
                      <a:pt x="55" y="31"/>
                    </a:lnTo>
                    <a:lnTo>
                      <a:pt x="48" y="32"/>
                    </a:lnTo>
                    <a:lnTo>
                      <a:pt x="42" y="35"/>
                    </a:lnTo>
                    <a:lnTo>
                      <a:pt x="20" y="35"/>
                    </a:lnTo>
                    <a:lnTo>
                      <a:pt x="17" y="36"/>
                    </a:lnTo>
                    <a:lnTo>
                      <a:pt x="3" y="36"/>
                    </a:lnTo>
                    <a:lnTo>
                      <a:pt x="0" y="33"/>
                    </a:lnTo>
                    <a:lnTo>
                      <a:pt x="4" y="31"/>
                    </a:lnTo>
                    <a:lnTo>
                      <a:pt x="22" y="30"/>
                    </a:lnTo>
                    <a:lnTo>
                      <a:pt x="24" y="28"/>
                    </a:lnTo>
                    <a:lnTo>
                      <a:pt x="19" y="24"/>
                    </a:lnTo>
                    <a:lnTo>
                      <a:pt x="18" y="20"/>
                    </a:lnTo>
                    <a:lnTo>
                      <a:pt x="17" y="14"/>
                    </a:lnTo>
                    <a:lnTo>
                      <a:pt x="23" y="11"/>
                    </a:lnTo>
                    <a:lnTo>
                      <a:pt x="34" y="17"/>
                    </a:lnTo>
                    <a:lnTo>
                      <a:pt x="42" y="22"/>
                    </a:lnTo>
                    <a:lnTo>
                      <a:pt x="57" y="25"/>
                    </a:lnTo>
                    <a:lnTo>
                      <a:pt x="60" y="24"/>
                    </a:lnTo>
                    <a:lnTo>
                      <a:pt x="52" y="21"/>
                    </a:lnTo>
                    <a:lnTo>
                      <a:pt x="50" y="17"/>
                    </a:lnTo>
                    <a:lnTo>
                      <a:pt x="41" y="14"/>
                    </a:lnTo>
                    <a:lnTo>
                      <a:pt x="34" y="6"/>
                    </a:lnTo>
                    <a:lnTo>
                      <a:pt x="61" y="4"/>
                    </a:lnTo>
                    <a:lnTo>
                      <a:pt x="70" y="7"/>
                    </a:lnTo>
                    <a:lnTo>
                      <a:pt x="77" y="6"/>
                    </a:lnTo>
                    <a:lnTo>
                      <a:pt x="69" y="2"/>
                    </a:lnTo>
                    <a:lnTo>
                      <a:pt x="76" y="0"/>
                    </a:lnTo>
                    <a:lnTo>
                      <a:pt x="84" y="1"/>
                    </a:lnTo>
                    <a:lnTo>
                      <a:pt x="85" y="6"/>
                    </a:lnTo>
                    <a:lnTo>
                      <a:pt x="88" y="9"/>
                    </a:lnTo>
                    <a:lnTo>
                      <a:pt x="93" y="29"/>
                    </a:lnTo>
                    <a:lnTo>
                      <a:pt x="95" y="32"/>
                    </a:lnTo>
                    <a:lnTo>
                      <a:pt x="98" y="40"/>
                    </a:lnTo>
                    <a:lnTo>
                      <a:pt x="90" y="36"/>
                    </a:lnTo>
                    <a:lnTo>
                      <a:pt x="85" y="36"/>
                    </a:lnTo>
                    <a:lnTo>
                      <a:pt x="84" y="38"/>
                    </a:lnTo>
                    <a:lnTo>
                      <a:pt x="90" y="44"/>
                    </a:lnTo>
                    <a:lnTo>
                      <a:pt x="85" y="49"/>
                    </a:lnTo>
                    <a:lnTo>
                      <a:pt x="46" y="55"/>
                    </a:lnTo>
                    <a:lnTo>
                      <a:pt x="44" y="4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7" name="Google Shape;1597;p14"/>
              <p:cNvSpPr/>
              <p:nvPr/>
            </p:nvSpPr>
            <p:spPr>
              <a:xfrm>
                <a:off x="1166" y="533"/>
                <a:ext cx="98" cy="55"/>
              </a:xfrm>
              <a:custGeom>
                <a:rect b="b" l="l" r="r" t="t"/>
                <a:pathLst>
                  <a:path extrusionOk="0" h="55" w="98">
                    <a:moveTo>
                      <a:pt x="76" y="1"/>
                    </a:moveTo>
                    <a:lnTo>
                      <a:pt x="83" y="1"/>
                    </a:lnTo>
                    <a:lnTo>
                      <a:pt x="85" y="6"/>
                    </a:lnTo>
                    <a:lnTo>
                      <a:pt x="88" y="9"/>
                    </a:lnTo>
                    <a:lnTo>
                      <a:pt x="92" y="29"/>
                    </a:lnTo>
                    <a:lnTo>
                      <a:pt x="94" y="32"/>
                    </a:lnTo>
                    <a:lnTo>
                      <a:pt x="97" y="40"/>
                    </a:lnTo>
                    <a:lnTo>
                      <a:pt x="90" y="36"/>
                    </a:lnTo>
                    <a:lnTo>
                      <a:pt x="85" y="36"/>
                    </a:lnTo>
                    <a:lnTo>
                      <a:pt x="83" y="38"/>
                    </a:lnTo>
                    <a:lnTo>
                      <a:pt x="90" y="44"/>
                    </a:lnTo>
                    <a:lnTo>
                      <a:pt x="85" y="49"/>
                    </a:lnTo>
                    <a:lnTo>
                      <a:pt x="46" y="55"/>
                    </a:lnTo>
                    <a:lnTo>
                      <a:pt x="44" y="44"/>
                    </a:lnTo>
                    <a:lnTo>
                      <a:pt x="37" y="42"/>
                    </a:lnTo>
                    <a:lnTo>
                      <a:pt x="41" y="39"/>
                    </a:lnTo>
                    <a:lnTo>
                      <a:pt x="48" y="37"/>
                    </a:lnTo>
                    <a:lnTo>
                      <a:pt x="59" y="35"/>
                    </a:lnTo>
                    <a:lnTo>
                      <a:pt x="55" y="31"/>
                    </a:lnTo>
                    <a:lnTo>
                      <a:pt x="48" y="32"/>
                    </a:lnTo>
                    <a:lnTo>
                      <a:pt x="42" y="35"/>
                    </a:lnTo>
                    <a:lnTo>
                      <a:pt x="20" y="35"/>
                    </a:lnTo>
                    <a:lnTo>
                      <a:pt x="17" y="36"/>
                    </a:lnTo>
                    <a:lnTo>
                      <a:pt x="3" y="36"/>
                    </a:lnTo>
                    <a:lnTo>
                      <a:pt x="0" y="33"/>
                    </a:lnTo>
                    <a:lnTo>
                      <a:pt x="4" y="31"/>
                    </a:lnTo>
                    <a:lnTo>
                      <a:pt x="22" y="31"/>
                    </a:lnTo>
                    <a:lnTo>
                      <a:pt x="25" y="27"/>
                    </a:lnTo>
                    <a:lnTo>
                      <a:pt x="19" y="24"/>
                    </a:lnTo>
                    <a:lnTo>
                      <a:pt x="18" y="20"/>
                    </a:lnTo>
                    <a:lnTo>
                      <a:pt x="17" y="14"/>
                    </a:lnTo>
                    <a:lnTo>
                      <a:pt x="23" y="11"/>
                    </a:lnTo>
                    <a:lnTo>
                      <a:pt x="34" y="17"/>
                    </a:lnTo>
                    <a:lnTo>
                      <a:pt x="42" y="22"/>
                    </a:lnTo>
                    <a:lnTo>
                      <a:pt x="57" y="26"/>
                    </a:lnTo>
                    <a:lnTo>
                      <a:pt x="61" y="24"/>
                    </a:lnTo>
                    <a:lnTo>
                      <a:pt x="52" y="21"/>
                    </a:lnTo>
                    <a:lnTo>
                      <a:pt x="50" y="17"/>
                    </a:lnTo>
                    <a:lnTo>
                      <a:pt x="42" y="14"/>
                    </a:lnTo>
                    <a:lnTo>
                      <a:pt x="34" y="6"/>
                    </a:lnTo>
                    <a:lnTo>
                      <a:pt x="61" y="4"/>
                    </a:lnTo>
                    <a:lnTo>
                      <a:pt x="70" y="7"/>
                    </a:lnTo>
                    <a:lnTo>
                      <a:pt x="77" y="6"/>
                    </a:lnTo>
                    <a:lnTo>
                      <a:pt x="70" y="2"/>
                    </a:lnTo>
                    <a:lnTo>
                      <a:pt x="76" y="1"/>
                    </a:lnTo>
                    <a:close/>
                    <a:moveTo>
                      <a:pt x="76" y="0"/>
                    </a:moveTo>
                    <a:lnTo>
                      <a:pt x="76" y="0"/>
                    </a:lnTo>
                    <a:lnTo>
                      <a:pt x="70" y="1"/>
                    </a:lnTo>
                    <a:lnTo>
                      <a:pt x="68" y="2"/>
                    </a:lnTo>
                    <a:lnTo>
                      <a:pt x="70" y="2"/>
                    </a:lnTo>
                    <a:lnTo>
                      <a:pt x="76" y="6"/>
                    </a:lnTo>
                    <a:lnTo>
                      <a:pt x="70" y="7"/>
                    </a:lnTo>
                    <a:lnTo>
                      <a:pt x="61" y="4"/>
                    </a:lnTo>
                    <a:lnTo>
                      <a:pt x="61" y="4"/>
                    </a:lnTo>
                    <a:lnTo>
                      <a:pt x="61" y="4"/>
                    </a:lnTo>
                    <a:lnTo>
                      <a:pt x="34" y="5"/>
                    </a:lnTo>
                    <a:lnTo>
                      <a:pt x="34" y="6"/>
                    </a:lnTo>
                    <a:lnTo>
                      <a:pt x="34" y="6"/>
                    </a:lnTo>
                    <a:lnTo>
                      <a:pt x="41" y="14"/>
                    </a:lnTo>
                    <a:lnTo>
                      <a:pt x="41" y="14"/>
                    </a:lnTo>
                    <a:lnTo>
                      <a:pt x="41" y="14"/>
                    </a:lnTo>
                    <a:lnTo>
                      <a:pt x="50" y="17"/>
                    </a:lnTo>
                    <a:lnTo>
                      <a:pt x="51" y="21"/>
                    </a:lnTo>
                    <a:lnTo>
                      <a:pt x="52" y="21"/>
                    </a:lnTo>
                    <a:lnTo>
                      <a:pt x="52" y="21"/>
                    </a:lnTo>
                    <a:lnTo>
                      <a:pt x="60" y="24"/>
                    </a:lnTo>
                    <a:lnTo>
                      <a:pt x="57" y="25"/>
                    </a:lnTo>
                    <a:lnTo>
                      <a:pt x="42" y="22"/>
                    </a:lnTo>
                    <a:lnTo>
                      <a:pt x="34" y="16"/>
                    </a:lnTo>
                    <a:lnTo>
                      <a:pt x="23" y="10"/>
                    </a:lnTo>
                    <a:lnTo>
                      <a:pt x="23" y="10"/>
                    </a:lnTo>
                    <a:lnTo>
                      <a:pt x="23" y="10"/>
                    </a:lnTo>
                    <a:lnTo>
                      <a:pt x="17" y="13"/>
                    </a:lnTo>
                    <a:lnTo>
                      <a:pt x="16" y="13"/>
                    </a:lnTo>
                    <a:lnTo>
                      <a:pt x="17" y="14"/>
                    </a:lnTo>
                    <a:lnTo>
                      <a:pt x="18" y="20"/>
                    </a:lnTo>
                    <a:lnTo>
                      <a:pt x="19" y="24"/>
                    </a:lnTo>
                    <a:lnTo>
                      <a:pt x="19" y="24"/>
                    </a:lnTo>
                    <a:lnTo>
                      <a:pt x="19" y="24"/>
                    </a:lnTo>
                    <a:lnTo>
                      <a:pt x="24" y="28"/>
                    </a:lnTo>
                    <a:lnTo>
                      <a:pt x="21" y="30"/>
                    </a:lnTo>
                    <a:lnTo>
                      <a:pt x="4" y="31"/>
                    </a:lnTo>
                    <a:lnTo>
                      <a:pt x="4" y="31"/>
                    </a:lnTo>
                    <a:lnTo>
                      <a:pt x="4" y="31"/>
                    </a:lnTo>
                    <a:lnTo>
                      <a:pt x="0" y="33"/>
                    </a:lnTo>
                    <a:lnTo>
                      <a:pt x="0" y="33"/>
                    </a:lnTo>
                    <a:lnTo>
                      <a:pt x="0" y="34"/>
                    </a:lnTo>
                    <a:lnTo>
                      <a:pt x="3" y="36"/>
                    </a:lnTo>
                    <a:lnTo>
                      <a:pt x="3" y="36"/>
                    </a:lnTo>
                    <a:lnTo>
                      <a:pt x="3" y="36"/>
                    </a:lnTo>
                    <a:lnTo>
                      <a:pt x="17" y="36"/>
                    </a:lnTo>
                    <a:lnTo>
                      <a:pt x="17" y="36"/>
                    </a:lnTo>
                    <a:lnTo>
                      <a:pt x="17" y="36"/>
                    </a:lnTo>
                    <a:lnTo>
                      <a:pt x="20" y="36"/>
                    </a:lnTo>
                    <a:lnTo>
                      <a:pt x="42" y="35"/>
                    </a:lnTo>
                    <a:lnTo>
                      <a:pt x="42" y="35"/>
                    </a:lnTo>
                    <a:lnTo>
                      <a:pt x="42" y="35"/>
                    </a:lnTo>
                    <a:lnTo>
                      <a:pt x="48" y="32"/>
                    </a:lnTo>
                    <a:lnTo>
                      <a:pt x="55" y="32"/>
                    </a:lnTo>
                    <a:lnTo>
                      <a:pt x="58" y="35"/>
                    </a:lnTo>
                    <a:lnTo>
                      <a:pt x="48" y="37"/>
                    </a:lnTo>
                    <a:lnTo>
                      <a:pt x="41" y="38"/>
                    </a:lnTo>
                    <a:lnTo>
                      <a:pt x="41" y="38"/>
                    </a:lnTo>
                    <a:lnTo>
                      <a:pt x="41" y="38"/>
                    </a:lnTo>
                    <a:lnTo>
                      <a:pt x="37" y="42"/>
                    </a:lnTo>
                    <a:lnTo>
                      <a:pt x="36" y="43"/>
                    </a:lnTo>
                    <a:lnTo>
                      <a:pt x="37" y="43"/>
                    </a:lnTo>
                    <a:lnTo>
                      <a:pt x="44" y="44"/>
                    </a:lnTo>
                    <a:lnTo>
                      <a:pt x="45" y="55"/>
                    </a:lnTo>
                    <a:lnTo>
                      <a:pt x="45" y="55"/>
                    </a:lnTo>
                    <a:lnTo>
                      <a:pt x="46" y="55"/>
                    </a:lnTo>
                    <a:lnTo>
                      <a:pt x="85" y="50"/>
                    </a:lnTo>
                    <a:lnTo>
                      <a:pt x="85" y="50"/>
                    </a:lnTo>
                    <a:lnTo>
                      <a:pt x="85" y="50"/>
                    </a:lnTo>
                    <a:lnTo>
                      <a:pt x="90" y="44"/>
                    </a:lnTo>
                    <a:lnTo>
                      <a:pt x="90" y="44"/>
                    </a:lnTo>
                    <a:lnTo>
                      <a:pt x="90" y="43"/>
                    </a:lnTo>
                    <a:lnTo>
                      <a:pt x="84" y="38"/>
                    </a:lnTo>
                    <a:lnTo>
                      <a:pt x="85" y="36"/>
                    </a:lnTo>
                    <a:lnTo>
                      <a:pt x="89" y="36"/>
                    </a:lnTo>
                    <a:lnTo>
                      <a:pt x="97" y="40"/>
                    </a:lnTo>
                    <a:lnTo>
                      <a:pt x="98" y="41"/>
                    </a:lnTo>
                    <a:lnTo>
                      <a:pt x="98" y="40"/>
                    </a:lnTo>
                    <a:lnTo>
                      <a:pt x="95" y="32"/>
                    </a:lnTo>
                    <a:lnTo>
                      <a:pt x="95" y="31"/>
                    </a:lnTo>
                    <a:lnTo>
                      <a:pt x="95" y="31"/>
                    </a:lnTo>
                    <a:lnTo>
                      <a:pt x="93" y="29"/>
                    </a:lnTo>
                    <a:lnTo>
                      <a:pt x="89" y="9"/>
                    </a:lnTo>
                    <a:lnTo>
                      <a:pt x="89" y="9"/>
                    </a:lnTo>
                    <a:lnTo>
                      <a:pt x="89" y="9"/>
                    </a:lnTo>
                    <a:lnTo>
                      <a:pt x="85" y="6"/>
                    </a:lnTo>
                    <a:lnTo>
                      <a:pt x="84" y="1"/>
                    </a:lnTo>
                    <a:lnTo>
                      <a:pt x="84" y="1"/>
                    </a:lnTo>
                    <a:lnTo>
                      <a:pt x="84" y="1"/>
                    </a:lnTo>
                    <a:lnTo>
                      <a:pt x="76" y="0"/>
                    </a:lnTo>
                    <a:lnTo>
                      <a:pt x="76" y="0"/>
                    </a:lnTo>
                    <a:lnTo>
                      <a:pt x="7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8" name="Google Shape;1598;p14"/>
              <p:cNvSpPr/>
              <p:nvPr/>
            </p:nvSpPr>
            <p:spPr>
              <a:xfrm>
                <a:off x="1166" y="533"/>
                <a:ext cx="98" cy="55"/>
              </a:xfrm>
              <a:custGeom>
                <a:rect b="b" l="l" r="r" t="t"/>
                <a:pathLst>
                  <a:path extrusionOk="0" h="55" w="98">
                    <a:moveTo>
                      <a:pt x="76" y="1"/>
                    </a:moveTo>
                    <a:lnTo>
                      <a:pt x="83" y="1"/>
                    </a:lnTo>
                    <a:lnTo>
                      <a:pt x="85" y="6"/>
                    </a:lnTo>
                    <a:lnTo>
                      <a:pt x="88" y="9"/>
                    </a:lnTo>
                    <a:lnTo>
                      <a:pt x="92" y="29"/>
                    </a:lnTo>
                    <a:lnTo>
                      <a:pt x="94" y="32"/>
                    </a:lnTo>
                    <a:lnTo>
                      <a:pt x="97" y="40"/>
                    </a:lnTo>
                    <a:lnTo>
                      <a:pt x="90" y="36"/>
                    </a:lnTo>
                    <a:lnTo>
                      <a:pt x="85" y="36"/>
                    </a:lnTo>
                    <a:lnTo>
                      <a:pt x="83" y="38"/>
                    </a:lnTo>
                    <a:lnTo>
                      <a:pt x="90" y="44"/>
                    </a:lnTo>
                    <a:lnTo>
                      <a:pt x="85" y="49"/>
                    </a:lnTo>
                    <a:lnTo>
                      <a:pt x="46" y="55"/>
                    </a:lnTo>
                    <a:lnTo>
                      <a:pt x="44" y="44"/>
                    </a:lnTo>
                    <a:lnTo>
                      <a:pt x="37" y="42"/>
                    </a:lnTo>
                    <a:lnTo>
                      <a:pt x="41" y="39"/>
                    </a:lnTo>
                    <a:lnTo>
                      <a:pt x="48" y="37"/>
                    </a:lnTo>
                    <a:lnTo>
                      <a:pt x="59" y="35"/>
                    </a:lnTo>
                    <a:lnTo>
                      <a:pt x="55" y="31"/>
                    </a:lnTo>
                    <a:lnTo>
                      <a:pt x="48" y="32"/>
                    </a:lnTo>
                    <a:lnTo>
                      <a:pt x="42" y="35"/>
                    </a:lnTo>
                    <a:lnTo>
                      <a:pt x="20" y="35"/>
                    </a:lnTo>
                    <a:lnTo>
                      <a:pt x="17" y="36"/>
                    </a:lnTo>
                    <a:lnTo>
                      <a:pt x="3" y="36"/>
                    </a:lnTo>
                    <a:lnTo>
                      <a:pt x="0" y="33"/>
                    </a:lnTo>
                    <a:lnTo>
                      <a:pt x="4" y="31"/>
                    </a:lnTo>
                    <a:lnTo>
                      <a:pt x="22" y="31"/>
                    </a:lnTo>
                    <a:lnTo>
                      <a:pt x="25" y="27"/>
                    </a:lnTo>
                    <a:lnTo>
                      <a:pt x="19" y="24"/>
                    </a:lnTo>
                    <a:lnTo>
                      <a:pt x="18" y="20"/>
                    </a:lnTo>
                    <a:lnTo>
                      <a:pt x="17" y="14"/>
                    </a:lnTo>
                    <a:lnTo>
                      <a:pt x="23" y="11"/>
                    </a:lnTo>
                    <a:lnTo>
                      <a:pt x="34" y="17"/>
                    </a:lnTo>
                    <a:lnTo>
                      <a:pt x="42" y="22"/>
                    </a:lnTo>
                    <a:lnTo>
                      <a:pt x="57" y="26"/>
                    </a:lnTo>
                    <a:lnTo>
                      <a:pt x="61" y="24"/>
                    </a:lnTo>
                    <a:lnTo>
                      <a:pt x="52" y="21"/>
                    </a:lnTo>
                    <a:lnTo>
                      <a:pt x="50" y="17"/>
                    </a:lnTo>
                    <a:lnTo>
                      <a:pt x="42" y="14"/>
                    </a:lnTo>
                    <a:lnTo>
                      <a:pt x="34" y="6"/>
                    </a:lnTo>
                    <a:lnTo>
                      <a:pt x="61" y="4"/>
                    </a:lnTo>
                    <a:lnTo>
                      <a:pt x="70" y="7"/>
                    </a:lnTo>
                    <a:lnTo>
                      <a:pt x="77" y="6"/>
                    </a:lnTo>
                    <a:lnTo>
                      <a:pt x="70" y="2"/>
                    </a:lnTo>
                    <a:lnTo>
                      <a:pt x="76" y="1"/>
                    </a:lnTo>
                    <a:moveTo>
                      <a:pt x="76" y="0"/>
                    </a:moveTo>
                    <a:lnTo>
                      <a:pt x="76" y="0"/>
                    </a:lnTo>
                    <a:lnTo>
                      <a:pt x="70" y="1"/>
                    </a:lnTo>
                    <a:lnTo>
                      <a:pt x="68" y="2"/>
                    </a:lnTo>
                    <a:lnTo>
                      <a:pt x="70" y="2"/>
                    </a:lnTo>
                    <a:lnTo>
                      <a:pt x="76" y="6"/>
                    </a:lnTo>
                    <a:lnTo>
                      <a:pt x="70" y="7"/>
                    </a:lnTo>
                    <a:lnTo>
                      <a:pt x="61" y="4"/>
                    </a:lnTo>
                    <a:lnTo>
                      <a:pt x="61" y="4"/>
                    </a:lnTo>
                    <a:lnTo>
                      <a:pt x="61" y="4"/>
                    </a:lnTo>
                    <a:lnTo>
                      <a:pt x="34" y="5"/>
                    </a:lnTo>
                    <a:lnTo>
                      <a:pt x="34" y="6"/>
                    </a:lnTo>
                    <a:lnTo>
                      <a:pt x="34" y="6"/>
                    </a:lnTo>
                    <a:lnTo>
                      <a:pt x="41" y="14"/>
                    </a:lnTo>
                    <a:lnTo>
                      <a:pt x="41" y="14"/>
                    </a:lnTo>
                    <a:lnTo>
                      <a:pt x="41" y="14"/>
                    </a:lnTo>
                    <a:lnTo>
                      <a:pt x="50" y="17"/>
                    </a:lnTo>
                    <a:lnTo>
                      <a:pt x="51" y="21"/>
                    </a:lnTo>
                    <a:lnTo>
                      <a:pt x="52" y="21"/>
                    </a:lnTo>
                    <a:lnTo>
                      <a:pt x="52" y="21"/>
                    </a:lnTo>
                    <a:lnTo>
                      <a:pt x="60" y="24"/>
                    </a:lnTo>
                    <a:lnTo>
                      <a:pt x="57" y="25"/>
                    </a:lnTo>
                    <a:lnTo>
                      <a:pt x="42" y="22"/>
                    </a:lnTo>
                    <a:lnTo>
                      <a:pt x="34" y="16"/>
                    </a:lnTo>
                    <a:lnTo>
                      <a:pt x="23" y="10"/>
                    </a:lnTo>
                    <a:lnTo>
                      <a:pt x="23" y="10"/>
                    </a:lnTo>
                    <a:lnTo>
                      <a:pt x="23" y="10"/>
                    </a:lnTo>
                    <a:lnTo>
                      <a:pt x="17" y="13"/>
                    </a:lnTo>
                    <a:lnTo>
                      <a:pt x="16" y="13"/>
                    </a:lnTo>
                    <a:lnTo>
                      <a:pt x="17" y="14"/>
                    </a:lnTo>
                    <a:lnTo>
                      <a:pt x="18" y="20"/>
                    </a:lnTo>
                    <a:lnTo>
                      <a:pt x="19" y="24"/>
                    </a:lnTo>
                    <a:lnTo>
                      <a:pt x="19" y="24"/>
                    </a:lnTo>
                    <a:lnTo>
                      <a:pt x="19" y="24"/>
                    </a:lnTo>
                    <a:lnTo>
                      <a:pt x="24" y="28"/>
                    </a:lnTo>
                    <a:lnTo>
                      <a:pt x="21" y="30"/>
                    </a:lnTo>
                    <a:lnTo>
                      <a:pt x="4" y="31"/>
                    </a:lnTo>
                    <a:lnTo>
                      <a:pt x="4" y="31"/>
                    </a:lnTo>
                    <a:lnTo>
                      <a:pt x="4" y="31"/>
                    </a:lnTo>
                    <a:lnTo>
                      <a:pt x="0" y="33"/>
                    </a:lnTo>
                    <a:lnTo>
                      <a:pt x="0" y="33"/>
                    </a:lnTo>
                    <a:lnTo>
                      <a:pt x="0" y="34"/>
                    </a:lnTo>
                    <a:lnTo>
                      <a:pt x="3" y="36"/>
                    </a:lnTo>
                    <a:lnTo>
                      <a:pt x="3" y="36"/>
                    </a:lnTo>
                    <a:lnTo>
                      <a:pt x="3" y="36"/>
                    </a:lnTo>
                    <a:lnTo>
                      <a:pt x="17" y="36"/>
                    </a:lnTo>
                    <a:lnTo>
                      <a:pt x="17" y="36"/>
                    </a:lnTo>
                    <a:lnTo>
                      <a:pt x="17" y="36"/>
                    </a:lnTo>
                    <a:lnTo>
                      <a:pt x="20" y="36"/>
                    </a:lnTo>
                    <a:lnTo>
                      <a:pt x="42" y="35"/>
                    </a:lnTo>
                    <a:lnTo>
                      <a:pt x="42" y="35"/>
                    </a:lnTo>
                    <a:lnTo>
                      <a:pt x="42" y="35"/>
                    </a:lnTo>
                    <a:lnTo>
                      <a:pt x="48" y="32"/>
                    </a:lnTo>
                    <a:lnTo>
                      <a:pt x="55" y="32"/>
                    </a:lnTo>
                    <a:lnTo>
                      <a:pt x="58" y="35"/>
                    </a:lnTo>
                    <a:lnTo>
                      <a:pt x="48" y="37"/>
                    </a:lnTo>
                    <a:lnTo>
                      <a:pt x="41" y="38"/>
                    </a:lnTo>
                    <a:lnTo>
                      <a:pt x="41" y="38"/>
                    </a:lnTo>
                    <a:lnTo>
                      <a:pt x="41" y="38"/>
                    </a:lnTo>
                    <a:lnTo>
                      <a:pt x="37" y="42"/>
                    </a:lnTo>
                    <a:lnTo>
                      <a:pt x="36" y="43"/>
                    </a:lnTo>
                    <a:lnTo>
                      <a:pt x="37" y="43"/>
                    </a:lnTo>
                    <a:lnTo>
                      <a:pt x="44" y="44"/>
                    </a:lnTo>
                    <a:lnTo>
                      <a:pt x="45" y="55"/>
                    </a:lnTo>
                    <a:lnTo>
                      <a:pt x="45" y="55"/>
                    </a:lnTo>
                    <a:lnTo>
                      <a:pt x="46" y="55"/>
                    </a:lnTo>
                    <a:lnTo>
                      <a:pt x="85" y="50"/>
                    </a:lnTo>
                    <a:lnTo>
                      <a:pt x="85" y="50"/>
                    </a:lnTo>
                    <a:lnTo>
                      <a:pt x="85" y="50"/>
                    </a:lnTo>
                    <a:lnTo>
                      <a:pt x="90" y="44"/>
                    </a:lnTo>
                    <a:lnTo>
                      <a:pt x="90" y="44"/>
                    </a:lnTo>
                    <a:lnTo>
                      <a:pt x="90" y="43"/>
                    </a:lnTo>
                    <a:lnTo>
                      <a:pt x="84" y="38"/>
                    </a:lnTo>
                    <a:lnTo>
                      <a:pt x="85" y="36"/>
                    </a:lnTo>
                    <a:lnTo>
                      <a:pt x="89" y="36"/>
                    </a:lnTo>
                    <a:lnTo>
                      <a:pt x="97" y="40"/>
                    </a:lnTo>
                    <a:lnTo>
                      <a:pt x="98" y="41"/>
                    </a:lnTo>
                    <a:lnTo>
                      <a:pt x="98" y="40"/>
                    </a:lnTo>
                    <a:lnTo>
                      <a:pt x="95" y="32"/>
                    </a:lnTo>
                    <a:lnTo>
                      <a:pt x="95" y="31"/>
                    </a:lnTo>
                    <a:lnTo>
                      <a:pt x="95" y="31"/>
                    </a:lnTo>
                    <a:lnTo>
                      <a:pt x="93" y="29"/>
                    </a:lnTo>
                    <a:lnTo>
                      <a:pt x="89" y="9"/>
                    </a:lnTo>
                    <a:lnTo>
                      <a:pt x="89" y="9"/>
                    </a:lnTo>
                    <a:lnTo>
                      <a:pt x="89" y="9"/>
                    </a:lnTo>
                    <a:lnTo>
                      <a:pt x="85" y="6"/>
                    </a:lnTo>
                    <a:lnTo>
                      <a:pt x="84" y="1"/>
                    </a:lnTo>
                    <a:lnTo>
                      <a:pt x="84" y="1"/>
                    </a:lnTo>
                    <a:lnTo>
                      <a:pt x="84" y="1"/>
                    </a:lnTo>
                    <a:lnTo>
                      <a:pt x="76" y="0"/>
                    </a:lnTo>
                    <a:lnTo>
                      <a:pt x="76" y="0"/>
                    </a:lnTo>
                    <a:lnTo>
                      <a:pt x="7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9" name="Google Shape;1599;p14"/>
              <p:cNvSpPr/>
              <p:nvPr/>
            </p:nvSpPr>
            <p:spPr>
              <a:xfrm>
                <a:off x="1281" y="567"/>
                <a:ext cx="52" cy="32"/>
              </a:xfrm>
              <a:custGeom>
                <a:rect b="b" l="l" r="r" t="t"/>
                <a:pathLst>
                  <a:path extrusionOk="0" h="32" w="52">
                    <a:moveTo>
                      <a:pt x="35" y="31"/>
                    </a:moveTo>
                    <a:lnTo>
                      <a:pt x="21" y="27"/>
                    </a:lnTo>
                    <a:lnTo>
                      <a:pt x="6" y="24"/>
                    </a:lnTo>
                    <a:lnTo>
                      <a:pt x="0" y="14"/>
                    </a:lnTo>
                    <a:lnTo>
                      <a:pt x="3" y="9"/>
                    </a:lnTo>
                    <a:lnTo>
                      <a:pt x="14" y="4"/>
                    </a:lnTo>
                    <a:lnTo>
                      <a:pt x="18" y="2"/>
                    </a:lnTo>
                    <a:lnTo>
                      <a:pt x="27" y="0"/>
                    </a:lnTo>
                    <a:lnTo>
                      <a:pt x="37" y="1"/>
                    </a:lnTo>
                    <a:lnTo>
                      <a:pt x="43" y="4"/>
                    </a:lnTo>
                    <a:lnTo>
                      <a:pt x="50" y="10"/>
                    </a:lnTo>
                    <a:lnTo>
                      <a:pt x="45" y="14"/>
                    </a:lnTo>
                    <a:lnTo>
                      <a:pt x="52" y="17"/>
                    </a:lnTo>
                    <a:lnTo>
                      <a:pt x="52" y="25"/>
                    </a:lnTo>
                    <a:lnTo>
                      <a:pt x="46" y="32"/>
                    </a:lnTo>
                    <a:lnTo>
                      <a:pt x="35" y="3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0" name="Google Shape;1600;p14"/>
              <p:cNvSpPr/>
              <p:nvPr/>
            </p:nvSpPr>
            <p:spPr>
              <a:xfrm>
                <a:off x="1281" y="567"/>
                <a:ext cx="52" cy="32"/>
              </a:xfrm>
              <a:custGeom>
                <a:rect b="b" l="l" r="r" t="t"/>
                <a:pathLst>
                  <a:path extrusionOk="0" h="32" w="52">
                    <a:moveTo>
                      <a:pt x="27" y="1"/>
                    </a:moveTo>
                    <a:lnTo>
                      <a:pt x="37" y="1"/>
                    </a:lnTo>
                    <a:lnTo>
                      <a:pt x="43" y="4"/>
                    </a:lnTo>
                    <a:lnTo>
                      <a:pt x="50" y="10"/>
                    </a:lnTo>
                    <a:lnTo>
                      <a:pt x="44" y="14"/>
                    </a:lnTo>
                    <a:lnTo>
                      <a:pt x="51" y="17"/>
                    </a:lnTo>
                    <a:lnTo>
                      <a:pt x="52" y="25"/>
                    </a:lnTo>
                    <a:lnTo>
                      <a:pt x="46" y="32"/>
                    </a:lnTo>
                    <a:lnTo>
                      <a:pt x="35" y="31"/>
                    </a:lnTo>
                    <a:lnTo>
                      <a:pt x="21" y="27"/>
                    </a:lnTo>
                    <a:lnTo>
                      <a:pt x="6" y="24"/>
                    </a:lnTo>
                    <a:lnTo>
                      <a:pt x="0" y="14"/>
                    </a:lnTo>
                    <a:lnTo>
                      <a:pt x="3" y="10"/>
                    </a:lnTo>
                    <a:lnTo>
                      <a:pt x="14" y="4"/>
                    </a:lnTo>
                    <a:lnTo>
                      <a:pt x="18" y="2"/>
                    </a:lnTo>
                    <a:lnTo>
                      <a:pt x="27" y="1"/>
                    </a:lnTo>
                    <a:close/>
                    <a:moveTo>
                      <a:pt x="27" y="0"/>
                    </a:moveTo>
                    <a:lnTo>
                      <a:pt x="27" y="0"/>
                    </a:lnTo>
                    <a:lnTo>
                      <a:pt x="18" y="1"/>
                    </a:lnTo>
                    <a:lnTo>
                      <a:pt x="18" y="1"/>
                    </a:lnTo>
                    <a:lnTo>
                      <a:pt x="18" y="1"/>
                    </a:lnTo>
                    <a:lnTo>
                      <a:pt x="14" y="4"/>
                    </a:lnTo>
                    <a:lnTo>
                      <a:pt x="3" y="9"/>
                    </a:lnTo>
                    <a:lnTo>
                      <a:pt x="3" y="9"/>
                    </a:lnTo>
                    <a:lnTo>
                      <a:pt x="3" y="9"/>
                    </a:lnTo>
                    <a:lnTo>
                      <a:pt x="0" y="13"/>
                    </a:lnTo>
                    <a:lnTo>
                      <a:pt x="0" y="14"/>
                    </a:lnTo>
                    <a:lnTo>
                      <a:pt x="0" y="14"/>
                    </a:lnTo>
                    <a:lnTo>
                      <a:pt x="6" y="24"/>
                    </a:lnTo>
                    <a:lnTo>
                      <a:pt x="6" y="24"/>
                    </a:lnTo>
                    <a:lnTo>
                      <a:pt x="6" y="24"/>
                    </a:lnTo>
                    <a:lnTo>
                      <a:pt x="21" y="27"/>
                    </a:lnTo>
                    <a:lnTo>
                      <a:pt x="35" y="31"/>
                    </a:lnTo>
                    <a:lnTo>
                      <a:pt x="46" y="32"/>
                    </a:lnTo>
                    <a:lnTo>
                      <a:pt x="46" y="32"/>
                    </a:lnTo>
                    <a:lnTo>
                      <a:pt x="46" y="32"/>
                    </a:lnTo>
                    <a:lnTo>
                      <a:pt x="52" y="25"/>
                    </a:lnTo>
                    <a:lnTo>
                      <a:pt x="52" y="25"/>
                    </a:lnTo>
                    <a:lnTo>
                      <a:pt x="52" y="25"/>
                    </a:lnTo>
                    <a:lnTo>
                      <a:pt x="52" y="17"/>
                    </a:lnTo>
                    <a:lnTo>
                      <a:pt x="52" y="17"/>
                    </a:lnTo>
                    <a:lnTo>
                      <a:pt x="52" y="17"/>
                    </a:lnTo>
                    <a:lnTo>
                      <a:pt x="45" y="14"/>
                    </a:lnTo>
                    <a:lnTo>
                      <a:pt x="50" y="10"/>
                    </a:lnTo>
                    <a:lnTo>
                      <a:pt x="51" y="10"/>
                    </a:lnTo>
                    <a:lnTo>
                      <a:pt x="50" y="10"/>
                    </a:lnTo>
                    <a:lnTo>
                      <a:pt x="43" y="4"/>
                    </a:lnTo>
                    <a:lnTo>
                      <a:pt x="37" y="1"/>
                    </a:lnTo>
                    <a:lnTo>
                      <a:pt x="37" y="1"/>
                    </a:lnTo>
                    <a:lnTo>
                      <a:pt x="37" y="1"/>
                    </a:lnTo>
                    <a:lnTo>
                      <a:pt x="27" y="0"/>
                    </a:lnTo>
                    <a:lnTo>
                      <a:pt x="27" y="0"/>
                    </a:lnTo>
                    <a:lnTo>
                      <a:pt x="2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1" name="Google Shape;1601;p14"/>
              <p:cNvSpPr/>
              <p:nvPr/>
            </p:nvSpPr>
            <p:spPr>
              <a:xfrm>
                <a:off x="1281" y="567"/>
                <a:ext cx="52" cy="32"/>
              </a:xfrm>
              <a:custGeom>
                <a:rect b="b" l="l" r="r" t="t"/>
                <a:pathLst>
                  <a:path extrusionOk="0" h="32" w="52">
                    <a:moveTo>
                      <a:pt x="27" y="1"/>
                    </a:moveTo>
                    <a:lnTo>
                      <a:pt x="37" y="1"/>
                    </a:lnTo>
                    <a:lnTo>
                      <a:pt x="43" y="4"/>
                    </a:lnTo>
                    <a:lnTo>
                      <a:pt x="50" y="10"/>
                    </a:lnTo>
                    <a:lnTo>
                      <a:pt x="44" y="14"/>
                    </a:lnTo>
                    <a:lnTo>
                      <a:pt x="51" y="17"/>
                    </a:lnTo>
                    <a:lnTo>
                      <a:pt x="52" y="25"/>
                    </a:lnTo>
                    <a:lnTo>
                      <a:pt x="46" y="32"/>
                    </a:lnTo>
                    <a:lnTo>
                      <a:pt x="35" y="31"/>
                    </a:lnTo>
                    <a:lnTo>
                      <a:pt x="21" y="27"/>
                    </a:lnTo>
                    <a:lnTo>
                      <a:pt x="6" y="24"/>
                    </a:lnTo>
                    <a:lnTo>
                      <a:pt x="0" y="14"/>
                    </a:lnTo>
                    <a:lnTo>
                      <a:pt x="3" y="10"/>
                    </a:lnTo>
                    <a:lnTo>
                      <a:pt x="14" y="4"/>
                    </a:lnTo>
                    <a:lnTo>
                      <a:pt x="18" y="2"/>
                    </a:lnTo>
                    <a:lnTo>
                      <a:pt x="27" y="1"/>
                    </a:lnTo>
                    <a:moveTo>
                      <a:pt x="27" y="0"/>
                    </a:moveTo>
                    <a:lnTo>
                      <a:pt x="27" y="0"/>
                    </a:lnTo>
                    <a:lnTo>
                      <a:pt x="18" y="1"/>
                    </a:lnTo>
                    <a:lnTo>
                      <a:pt x="18" y="1"/>
                    </a:lnTo>
                    <a:lnTo>
                      <a:pt x="18" y="1"/>
                    </a:lnTo>
                    <a:lnTo>
                      <a:pt x="14" y="4"/>
                    </a:lnTo>
                    <a:lnTo>
                      <a:pt x="3" y="9"/>
                    </a:lnTo>
                    <a:lnTo>
                      <a:pt x="3" y="9"/>
                    </a:lnTo>
                    <a:lnTo>
                      <a:pt x="3" y="9"/>
                    </a:lnTo>
                    <a:lnTo>
                      <a:pt x="0" y="13"/>
                    </a:lnTo>
                    <a:lnTo>
                      <a:pt x="0" y="14"/>
                    </a:lnTo>
                    <a:lnTo>
                      <a:pt x="0" y="14"/>
                    </a:lnTo>
                    <a:lnTo>
                      <a:pt x="6" y="24"/>
                    </a:lnTo>
                    <a:lnTo>
                      <a:pt x="6" y="24"/>
                    </a:lnTo>
                    <a:lnTo>
                      <a:pt x="6" y="24"/>
                    </a:lnTo>
                    <a:lnTo>
                      <a:pt x="21" y="27"/>
                    </a:lnTo>
                    <a:lnTo>
                      <a:pt x="35" y="31"/>
                    </a:lnTo>
                    <a:lnTo>
                      <a:pt x="46" y="32"/>
                    </a:lnTo>
                    <a:lnTo>
                      <a:pt x="46" y="32"/>
                    </a:lnTo>
                    <a:lnTo>
                      <a:pt x="46" y="32"/>
                    </a:lnTo>
                    <a:lnTo>
                      <a:pt x="52" y="25"/>
                    </a:lnTo>
                    <a:lnTo>
                      <a:pt x="52" y="25"/>
                    </a:lnTo>
                    <a:lnTo>
                      <a:pt x="52" y="25"/>
                    </a:lnTo>
                    <a:lnTo>
                      <a:pt x="52" y="17"/>
                    </a:lnTo>
                    <a:lnTo>
                      <a:pt x="52" y="17"/>
                    </a:lnTo>
                    <a:lnTo>
                      <a:pt x="52" y="17"/>
                    </a:lnTo>
                    <a:lnTo>
                      <a:pt x="45" y="14"/>
                    </a:lnTo>
                    <a:lnTo>
                      <a:pt x="50" y="10"/>
                    </a:lnTo>
                    <a:lnTo>
                      <a:pt x="51" y="10"/>
                    </a:lnTo>
                    <a:lnTo>
                      <a:pt x="50" y="10"/>
                    </a:lnTo>
                    <a:lnTo>
                      <a:pt x="43" y="4"/>
                    </a:lnTo>
                    <a:lnTo>
                      <a:pt x="37" y="1"/>
                    </a:lnTo>
                    <a:lnTo>
                      <a:pt x="37" y="1"/>
                    </a:lnTo>
                    <a:lnTo>
                      <a:pt x="37" y="1"/>
                    </a:lnTo>
                    <a:lnTo>
                      <a:pt x="27" y="0"/>
                    </a:lnTo>
                    <a:lnTo>
                      <a:pt x="27" y="0"/>
                    </a:lnTo>
                    <a:lnTo>
                      <a:pt x="2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2" name="Google Shape;1602;p14"/>
              <p:cNvSpPr/>
              <p:nvPr/>
            </p:nvSpPr>
            <p:spPr>
              <a:xfrm>
                <a:off x="1272" y="523"/>
                <a:ext cx="309" cy="85"/>
              </a:xfrm>
              <a:custGeom>
                <a:rect b="b" l="l" r="r" t="t"/>
                <a:pathLst>
                  <a:path extrusionOk="0" h="85" w="309">
                    <a:moveTo>
                      <a:pt x="250" y="81"/>
                    </a:moveTo>
                    <a:lnTo>
                      <a:pt x="246" y="69"/>
                    </a:lnTo>
                    <a:lnTo>
                      <a:pt x="238" y="69"/>
                    </a:lnTo>
                    <a:lnTo>
                      <a:pt x="232" y="83"/>
                    </a:lnTo>
                    <a:lnTo>
                      <a:pt x="216" y="80"/>
                    </a:lnTo>
                    <a:lnTo>
                      <a:pt x="213" y="75"/>
                    </a:lnTo>
                    <a:lnTo>
                      <a:pt x="207" y="73"/>
                    </a:lnTo>
                    <a:lnTo>
                      <a:pt x="204" y="80"/>
                    </a:lnTo>
                    <a:lnTo>
                      <a:pt x="187" y="83"/>
                    </a:lnTo>
                    <a:lnTo>
                      <a:pt x="150" y="83"/>
                    </a:lnTo>
                    <a:lnTo>
                      <a:pt x="154" y="76"/>
                    </a:lnTo>
                    <a:lnTo>
                      <a:pt x="146" y="71"/>
                    </a:lnTo>
                    <a:lnTo>
                      <a:pt x="127" y="79"/>
                    </a:lnTo>
                    <a:lnTo>
                      <a:pt x="109" y="73"/>
                    </a:lnTo>
                    <a:lnTo>
                      <a:pt x="95" y="76"/>
                    </a:lnTo>
                    <a:lnTo>
                      <a:pt x="88" y="72"/>
                    </a:lnTo>
                    <a:lnTo>
                      <a:pt x="84" y="60"/>
                    </a:lnTo>
                    <a:lnTo>
                      <a:pt x="92" y="60"/>
                    </a:lnTo>
                    <a:lnTo>
                      <a:pt x="91" y="54"/>
                    </a:lnTo>
                    <a:lnTo>
                      <a:pt x="83" y="50"/>
                    </a:lnTo>
                    <a:lnTo>
                      <a:pt x="88" y="43"/>
                    </a:lnTo>
                    <a:lnTo>
                      <a:pt x="77" y="37"/>
                    </a:lnTo>
                    <a:lnTo>
                      <a:pt x="70" y="25"/>
                    </a:lnTo>
                    <a:lnTo>
                      <a:pt x="57" y="25"/>
                    </a:lnTo>
                    <a:lnTo>
                      <a:pt x="50" y="26"/>
                    </a:lnTo>
                    <a:lnTo>
                      <a:pt x="33" y="24"/>
                    </a:lnTo>
                    <a:lnTo>
                      <a:pt x="29" y="19"/>
                    </a:lnTo>
                    <a:lnTo>
                      <a:pt x="20" y="17"/>
                    </a:lnTo>
                    <a:lnTo>
                      <a:pt x="15" y="13"/>
                    </a:lnTo>
                    <a:lnTo>
                      <a:pt x="0" y="9"/>
                    </a:lnTo>
                    <a:lnTo>
                      <a:pt x="9" y="1"/>
                    </a:lnTo>
                    <a:lnTo>
                      <a:pt x="25" y="0"/>
                    </a:lnTo>
                    <a:lnTo>
                      <a:pt x="46" y="4"/>
                    </a:lnTo>
                    <a:lnTo>
                      <a:pt x="53" y="3"/>
                    </a:lnTo>
                    <a:lnTo>
                      <a:pt x="61" y="3"/>
                    </a:lnTo>
                    <a:lnTo>
                      <a:pt x="60" y="19"/>
                    </a:lnTo>
                    <a:lnTo>
                      <a:pt x="63" y="19"/>
                    </a:lnTo>
                    <a:lnTo>
                      <a:pt x="77" y="12"/>
                    </a:lnTo>
                    <a:lnTo>
                      <a:pt x="93" y="14"/>
                    </a:lnTo>
                    <a:lnTo>
                      <a:pt x="102" y="11"/>
                    </a:lnTo>
                    <a:lnTo>
                      <a:pt x="112" y="12"/>
                    </a:lnTo>
                    <a:lnTo>
                      <a:pt x="114" y="17"/>
                    </a:lnTo>
                    <a:lnTo>
                      <a:pt x="103" y="17"/>
                    </a:lnTo>
                    <a:lnTo>
                      <a:pt x="98" y="18"/>
                    </a:lnTo>
                    <a:lnTo>
                      <a:pt x="103" y="20"/>
                    </a:lnTo>
                    <a:lnTo>
                      <a:pt x="112" y="19"/>
                    </a:lnTo>
                    <a:lnTo>
                      <a:pt x="120" y="23"/>
                    </a:lnTo>
                    <a:lnTo>
                      <a:pt x="137" y="24"/>
                    </a:lnTo>
                    <a:lnTo>
                      <a:pt x="136" y="28"/>
                    </a:lnTo>
                    <a:lnTo>
                      <a:pt x="121" y="29"/>
                    </a:lnTo>
                    <a:lnTo>
                      <a:pt x="109" y="26"/>
                    </a:lnTo>
                    <a:lnTo>
                      <a:pt x="97" y="26"/>
                    </a:lnTo>
                    <a:lnTo>
                      <a:pt x="107" y="31"/>
                    </a:lnTo>
                    <a:lnTo>
                      <a:pt x="100" y="37"/>
                    </a:lnTo>
                    <a:lnTo>
                      <a:pt x="105" y="39"/>
                    </a:lnTo>
                    <a:lnTo>
                      <a:pt x="118" y="35"/>
                    </a:lnTo>
                    <a:lnTo>
                      <a:pt x="128" y="36"/>
                    </a:lnTo>
                    <a:lnTo>
                      <a:pt x="129" y="44"/>
                    </a:lnTo>
                    <a:lnTo>
                      <a:pt x="137" y="49"/>
                    </a:lnTo>
                    <a:lnTo>
                      <a:pt x="143" y="50"/>
                    </a:lnTo>
                    <a:lnTo>
                      <a:pt x="142" y="41"/>
                    </a:lnTo>
                    <a:lnTo>
                      <a:pt x="150" y="43"/>
                    </a:lnTo>
                    <a:lnTo>
                      <a:pt x="156" y="47"/>
                    </a:lnTo>
                    <a:lnTo>
                      <a:pt x="169" y="48"/>
                    </a:lnTo>
                    <a:lnTo>
                      <a:pt x="167" y="44"/>
                    </a:lnTo>
                    <a:lnTo>
                      <a:pt x="176" y="45"/>
                    </a:lnTo>
                    <a:lnTo>
                      <a:pt x="179" y="49"/>
                    </a:lnTo>
                    <a:lnTo>
                      <a:pt x="188" y="52"/>
                    </a:lnTo>
                    <a:lnTo>
                      <a:pt x="194" y="50"/>
                    </a:lnTo>
                    <a:lnTo>
                      <a:pt x="189" y="46"/>
                    </a:lnTo>
                    <a:lnTo>
                      <a:pt x="208" y="46"/>
                    </a:lnTo>
                    <a:lnTo>
                      <a:pt x="216" y="44"/>
                    </a:lnTo>
                    <a:lnTo>
                      <a:pt x="238" y="35"/>
                    </a:lnTo>
                    <a:lnTo>
                      <a:pt x="244" y="39"/>
                    </a:lnTo>
                    <a:lnTo>
                      <a:pt x="254" y="38"/>
                    </a:lnTo>
                    <a:lnTo>
                      <a:pt x="270" y="37"/>
                    </a:lnTo>
                    <a:lnTo>
                      <a:pt x="282" y="40"/>
                    </a:lnTo>
                    <a:lnTo>
                      <a:pt x="284" y="44"/>
                    </a:lnTo>
                    <a:lnTo>
                      <a:pt x="297" y="43"/>
                    </a:lnTo>
                    <a:lnTo>
                      <a:pt x="304" y="47"/>
                    </a:lnTo>
                    <a:lnTo>
                      <a:pt x="306" y="54"/>
                    </a:lnTo>
                    <a:lnTo>
                      <a:pt x="295" y="57"/>
                    </a:lnTo>
                    <a:lnTo>
                      <a:pt x="295" y="61"/>
                    </a:lnTo>
                    <a:lnTo>
                      <a:pt x="307" y="61"/>
                    </a:lnTo>
                    <a:lnTo>
                      <a:pt x="309" y="69"/>
                    </a:lnTo>
                    <a:lnTo>
                      <a:pt x="299" y="70"/>
                    </a:lnTo>
                    <a:lnTo>
                      <a:pt x="294" y="66"/>
                    </a:lnTo>
                    <a:lnTo>
                      <a:pt x="289" y="69"/>
                    </a:lnTo>
                    <a:lnTo>
                      <a:pt x="295" y="76"/>
                    </a:lnTo>
                    <a:lnTo>
                      <a:pt x="289" y="81"/>
                    </a:lnTo>
                    <a:lnTo>
                      <a:pt x="275" y="80"/>
                    </a:lnTo>
                    <a:lnTo>
                      <a:pt x="268" y="85"/>
                    </a:lnTo>
                    <a:lnTo>
                      <a:pt x="250" y="8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3" name="Google Shape;1603;p14"/>
              <p:cNvSpPr/>
              <p:nvPr/>
            </p:nvSpPr>
            <p:spPr>
              <a:xfrm>
                <a:off x="1271" y="523"/>
                <a:ext cx="310" cy="85"/>
              </a:xfrm>
              <a:custGeom>
                <a:rect b="b" l="l" r="r" t="t"/>
                <a:pathLst>
                  <a:path extrusionOk="0" h="85" w="310">
                    <a:moveTo>
                      <a:pt x="26" y="1"/>
                    </a:moveTo>
                    <a:lnTo>
                      <a:pt x="47" y="5"/>
                    </a:lnTo>
                    <a:lnTo>
                      <a:pt x="54" y="3"/>
                    </a:lnTo>
                    <a:lnTo>
                      <a:pt x="62" y="3"/>
                    </a:lnTo>
                    <a:lnTo>
                      <a:pt x="61" y="19"/>
                    </a:lnTo>
                    <a:lnTo>
                      <a:pt x="64" y="19"/>
                    </a:lnTo>
                    <a:lnTo>
                      <a:pt x="78" y="12"/>
                    </a:lnTo>
                    <a:lnTo>
                      <a:pt x="94" y="15"/>
                    </a:lnTo>
                    <a:lnTo>
                      <a:pt x="103" y="11"/>
                    </a:lnTo>
                    <a:lnTo>
                      <a:pt x="113" y="12"/>
                    </a:lnTo>
                    <a:lnTo>
                      <a:pt x="114" y="17"/>
                    </a:lnTo>
                    <a:lnTo>
                      <a:pt x="104" y="17"/>
                    </a:lnTo>
                    <a:lnTo>
                      <a:pt x="98" y="17"/>
                    </a:lnTo>
                    <a:lnTo>
                      <a:pt x="104" y="21"/>
                    </a:lnTo>
                    <a:lnTo>
                      <a:pt x="113" y="19"/>
                    </a:lnTo>
                    <a:lnTo>
                      <a:pt x="121" y="24"/>
                    </a:lnTo>
                    <a:lnTo>
                      <a:pt x="138" y="24"/>
                    </a:lnTo>
                    <a:lnTo>
                      <a:pt x="137" y="28"/>
                    </a:lnTo>
                    <a:lnTo>
                      <a:pt x="122" y="29"/>
                    </a:lnTo>
                    <a:lnTo>
                      <a:pt x="110" y="26"/>
                    </a:lnTo>
                    <a:lnTo>
                      <a:pt x="96" y="26"/>
                    </a:lnTo>
                    <a:lnTo>
                      <a:pt x="108" y="31"/>
                    </a:lnTo>
                    <a:lnTo>
                      <a:pt x="100" y="37"/>
                    </a:lnTo>
                    <a:lnTo>
                      <a:pt x="106" y="39"/>
                    </a:lnTo>
                    <a:lnTo>
                      <a:pt x="119" y="35"/>
                    </a:lnTo>
                    <a:lnTo>
                      <a:pt x="128" y="36"/>
                    </a:lnTo>
                    <a:lnTo>
                      <a:pt x="130" y="44"/>
                    </a:lnTo>
                    <a:lnTo>
                      <a:pt x="138" y="50"/>
                    </a:lnTo>
                    <a:lnTo>
                      <a:pt x="144" y="50"/>
                    </a:lnTo>
                    <a:lnTo>
                      <a:pt x="143" y="42"/>
                    </a:lnTo>
                    <a:lnTo>
                      <a:pt x="151" y="43"/>
                    </a:lnTo>
                    <a:lnTo>
                      <a:pt x="157" y="48"/>
                    </a:lnTo>
                    <a:lnTo>
                      <a:pt x="170" y="48"/>
                    </a:lnTo>
                    <a:lnTo>
                      <a:pt x="168" y="44"/>
                    </a:lnTo>
                    <a:lnTo>
                      <a:pt x="177" y="45"/>
                    </a:lnTo>
                    <a:lnTo>
                      <a:pt x="180" y="50"/>
                    </a:lnTo>
                    <a:lnTo>
                      <a:pt x="189" y="52"/>
                    </a:lnTo>
                    <a:lnTo>
                      <a:pt x="195" y="50"/>
                    </a:lnTo>
                    <a:lnTo>
                      <a:pt x="191" y="46"/>
                    </a:lnTo>
                    <a:lnTo>
                      <a:pt x="209" y="46"/>
                    </a:lnTo>
                    <a:lnTo>
                      <a:pt x="217" y="45"/>
                    </a:lnTo>
                    <a:lnTo>
                      <a:pt x="239" y="35"/>
                    </a:lnTo>
                    <a:lnTo>
                      <a:pt x="245" y="39"/>
                    </a:lnTo>
                    <a:lnTo>
                      <a:pt x="255" y="38"/>
                    </a:lnTo>
                    <a:lnTo>
                      <a:pt x="271" y="38"/>
                    </a:lnTo>
                    <a:lnTo>
                      <a:pt x="283" y="40"/>
                    </a:lnTo>
                    <a:lnTo>
                      <a:pt x="285" y="44"/>
                    </a:lnTo>
                    <a:lnTo>
                      <a:pt x="298" y="43"/>
                    </a:lnTo>
                    <a:lnTo>
                      <a:pt x="305" y="47"/>
                    </a:lnTo>
                    <a:lnTo>
                      <a:pt x="307" y="54"/>
                    </a:lnTo>
                    <a:lnTo>
                      <a:pt x="296" y="57"/>
                    </a:lnTo>
                    <a:lnTo>
                      <a:pt x="295" y="61"/>
                    </a:lnTo>
                    <a:lnTo>
                      <a:pt x="308" y="61"/>
                    </a:lnTo>
                    <a:lnTo>
                      <a:pt x="309" y="69"/>
                    </a:lnTo>
                    <a:lnTo>
                      <a:pt x="300" y="70"/>
                    </a:lnTo>
                    <a:lnTo>
                      <a:pt x="295" y="66"/>
                    </a:lnTo>
                    <a:lnTo>
                      <a:pt x="290" y="69"/>
                    </a:lnTo>
                    <a:lnTo>
                      <a:pt x="295" y="76"/>
                    </a:lnTo>
                    <a:lnTo>
                      <a:pt x="290" y="80"/>
                    </a:lnTo>
                    <a:lnTo>
                      <a:pt x="276" y="79"/>
                    </a:lnTo>
                    <a:lnTo>
                      <a:pt x="269" y="84"/>
                    </a:lnTo>
                    <a:lnTo>
                      <a:pt x="251" y="81"/>
                    </a:lnTo>
                    <a:lnTo>
                      <a:pt x="247" y="69"/>
                    </a:lnTo>
                    <a:lnTo>
                      <a:pt x="239" y="69"/>
                    </a:lnTo>
                    <a:lnTo>
                      <a:pt x="233" y="83"/>
                    </a:lnTo>
                    <a:lnTo>
                      <a:pt x="217" y="80"/>
                    </a:lnTo>
                    <a:lnTo>
                      <a:pt x="214" y="74"/>
                    </a:lnTo>
                    <a:lnTo>
                      <a:pt x="208" y="72"/>
                    </a:lnTo>
                    <a:lnTo>
                      <a:pt x="205" y="79"/>
                    </a:lnTo>
                    <a:lnTo>
                      <a:pt x="188" y="83"/>
                    </a:lnTo>
                    <a:lnTo>
                      <a:pt x="151" y="83"/>
                    </a:lnTo>
                    <a:lnTo>
                      <a:pt x="156" y="76"/>
                    </a:lnTo>
                    <a:lnTo>
                      <a:pt x="147" y="71"/>
                    </a:lnTo>
                    <a:lnTo>
                      <a:pt x="128" y="79"/>
                    </a:lnTo>
                    <a:lnTo>
                      <a:pt x="110" y="73"/>
                    </a:lnTo>
                    <a:lnTo>
                      <a:pt x="96" y="76"/>
                    </a:lnTo>
                    <a:lnTo>
                      <a:pt x="89" y="72"/>
                    </a:lnTo>
                    <a:lnTo>
                      <a:pt x="85" y="60"/>
                    </a:lnTo>
                    <a:lnTo>
                      <a:pt x="94" y="60"/>
                    </a:lnTo>
                    <a:lnTo>
                      <a:pt x="93" y="54"/>
                    </a:lnTo>
                    <a:lnTo>
                      <a:pt x="84" y="50"/>
                    </a:lnTo>
                    <a:lnTo>
                      <a:pt x="90" y="43"/>
                    </a:lnTo>
                    <a:lnTo>
                      <a:pt x="78" y="37"/>
                    </a:lnTo>
                    <a:lnTo>
                      <a:pt x="71" y="25"/>
                    </a:lnTo>
                    <a:lnTo>
                      <a:pt x="58" y="25"/>
                    </a:lnTo>
                    <a:lnTo>
                      <a:pt x="51" y="26"/>
                    </a:lnTo>
                    <a:lnTo>
                      <a:pt x="34" y="24"/>
                    </a:lnTo>
                    <a:lnTo>
                      <a:pt x="30" y="19"/>
                    </a:lnTo>
                    <a:lnTo>
                      <a:pt x="21" y="17"/>
                    </a:lnTo>
                    <a:lnTo>
                      <a:pt x="16" y="13"/>
                    </a:lnTo>
                    <a:lnTo>
                      <a:pt x="1" y="9"/>
                    </a:lnTo>
                    <a:lnTo>
                      <a:pt x="10" y="1"/>
                    </a:lnTo>
                    <a:lnTo>
                      <a:pt x="26" y="1"/>
                    </a:lnTo>
                    <a:close/>
                    <a:moveTo>
                      <a:pt x="26" y="0"/>
                    </a:moveTo>
                    <a:lnTo>
                      <a:pt x="26" y="0"/>
                    </a:lnTo>
                    <a:lnTo>
                      <a:pt x="10" y="1"/>
                    </a:lnTo>
                    <a:lnTo>
                      <a:pt x="10" y="1"/>
                    </a:lnTo>
                    <a:lnTo>
                      <a:pt x="10" y="1"/>
                    </a:lnTo>
                    <a:lnTo>
                      <a:pt x="1" y="8"/>
                    </a:lnTo>
                    <a:lnTo>
                      <a:pt x="0" y="9"/>
                    </a:lnTo>
                    <a:lnTo>
                      <a:pt x="1" y="9"/>
                    </a:lnTo>
                    <a:lnTo>
                      <a:pt x="16" y="13"/>
                    </a:lnTo>
                    <a:lnTo>
                      <a:pt x="21" y="17"/>
                    </a:lnTo>
                    <a:lnTo>
                      <a:pt x="21" y="18"/>
                    </a:lnTo>
                    <a:lnTo>
                      <a:pt x="21" y="18"/>
                    </a:lnTo>
                    <a:lnTo>
                      <a:pt x="30" y="19"/>
                    </a:lnTo>
                    <a:lnTo>
                      <a:pt x="34" y="24"/>
                    </a:lnTo>
                    <a:lnTo>
                      <a:pt x="34" y="24"/>
                    </a:lnTo>
                    <a:lnTo>
                      <a:pt x="34" y="24"/>
                    </a:lnTo>
                    <a:lnTo>
                      <a:pt x="51" y="26"/>
                    </a:lnTo>
                    <a:lnTo>
                      <a:pt x="51" y="26"/>
                    </a:lnTo>
                    <a:lnTo>
                      <a:pt x="51" y="26"/>
                    </a:lnTo>
                    <a:lnTo>
                      <a:pt x="58" y="25"/>
                    </a:lnTo>
                    <a:lnTo>
                      <a:pt x="71" y="25"/>
                    </a:lnTo>
                    <a:lnTo>
                      <a:pt x="78" y="37"/>
                    </a:lnTo>
                    <a:lnTo>
                      <a:pt x="78" y="37"/>
                    </a:lnTo>
                    <a:lnTo>
                      <a:pt x="78" y="37"/>
                    </a:lnTo>
                    <a:lnTo>
                      <a:pt x="89" y="43"/>
                    </a:lnTo>
                    <a:lnTo>
                      <a:pt x="84" y="49"/>
                    </a:lnTo>
                    <a:lnTo>
                      <a:pt x="83" y="50"/>
                    </a:lnTo>
                    <a:lnTo>
                      <a:pt x="84" y="50"/>
                    </a:lnTo>
                    <a:lnTo>
                      <a:pt x="92" y="54"/>
                    </a:lnTo>
                    <a:lnTo>
                      <a:pt x="93" y="59"/>
                    </a:lnTo>
                    <a:lnTo>
                      <a:pt x="85" y="60"/>
                    </a:lnTo>
                    <a:lnTo>
                      <a:pt x="84" y="60"/>
                    </a:lnTo>
                    <a:lnTo>
                      <a:pt x="85" y="60"/>
                    </a:lnTo>
                    <a:lnTo>
                      <a:pt x="88" y="72"/>
                    </a:lnTo>
                    <a:lnTo>
                      <a:pt x="88" y="73"/>
                    </a:lnTo>
                    <a:lnTo>
                      <a:pt x="89" y="73"/>
                    </a:lnTo>
                    <a:lnTo>
                      <a:pt x="96" y="76"/>
                    </a:lnTo>
                    <a:lnTo>
                      <a:pt x="96" y="76"/>
                    </a:lnTo>
                    <a:lnTo>
                      <a:pt x="96" y="76"/>
                    </a:lnTo>
                    <a:lnTo>
                      <a:pt x="110" y="73"/>
                    </a:lnTo>
                    <a:lnTo>
                      <a:pt x="128" y="79"/>
                    </a:lnTo>
                    <a:lnTo>
                      <a:pt x="128" y="79"/>
                    </a:lnTo>
                    <a:lnTo>
                      <a:pt x="129" y="79"/>
                    </a:lnTo>
                    <a:lnTo>
                      <a:pt x="147" y="72"/>
                    </a:lnTo>
                    <a:lnTo>
                      <a:pt x="155" y="76"/>
                    </a:lnTo>
                    <a:lnTo>
                      <a:pt x="151" y="82"/>
                    </a:lnTo>
                    <a:lnTo>
                      <a:pt x="150" y="83"/>
                    </a:lnTo>
                    <a:lnTo>
                      <a:pt x="151" y="83"/>
                    </a:lnTo>
                    <a:lnTo>
                      <a:pt x="188" y="83"/>
                    </a:lnTo>
                    <a:lnTo>
                      <a:pt x="188" y="83"/>
                    </a:lnTo>
                    <a:lnTo>
                      <a:pt x="188" y="83"/>
                    </a:lnTo>
                    <a:lnTo>
                      <a:pt x="205" y="80"/>
                    </a:lnTo>
                    <a:lnTo>
                      <a:pt x="205" y="80"/>
                    </a:lnTo>
                    <a:lnTo>
                      <a:pt x="205" y="80"/>
                    </a:lnTo>
                    <a:lnTo>
                      <a:pt x="208" y="73"/>
                    </a:lnTo>
                    <a:lnTo>
                      <a:pt x="214" y="75"/>
                    </a:lnTo>
                    <a:lnTo>
                      <a:pt x="217" y="80"/>
                    </a:lnTo>
                    <a:lnTo>
                      <a:pt x="217" y="80"/>
                    </a:lnTo>
                    <a:lnTo>
                      <a:pt x="217" y="80"/>
                    </a:lnTo>
                    <a:lnTo>
                      <a:pt x="233" y="83"/>
                    </a:lnTo>
                    <a:lnTo>
                      <a:pt x="233" y="83"/>
                    </a:lnTo>
                    <a:lnTo>
                      <a:pt x="234" y="83"/>
                    </a:lnTo>
                    <a:lnTo>
                      <a:pt x="239" y="69"/>
                    </a:lnTo>
                    <a:lnTo>
                      <a:pt x="247" y="69"/>
                    </a:lnTo>
                    <a:lnTo>
                      <a:pt x="251" y="81"/>
                    </a:lnTo>
                    <a:lnTo>
                      <a:pt x="251" y="81"/>
                    </a:lnTo>
                    <a:lnTo>
                      <a:pt x="251" y="81"/>
                    </a:lnTo>
                    <a:lnTo>
                      <a:pt x="269" y="85"/>
                    </a:lnTo>
                    <a:lnTo>
                      <a:pt x="269" y="85"/>
                    </a:lnTo>
                    <a:lnTo>
                      <a:pt x="269" y="85"/>
                    </a:lnTo>
                    <a:lnTo>
                      <a:pt x="276" y="80"/>
                    </a:lnTo>
                    <a:lnTo>
                      <a:pt x="290" y="81"/>
                    </a:lnTo>
                    <a:lnTo>
                      <a:pt x="290" y="81"/>
                    </a:lnTo>
                    <a:lnTo>
                      <a:pt x="290" y="81"/>
                    </a:lnTo>
                    <a:lnTo>
                      <a:pt x="296" y="76"/>
                    </a:lnTo>
                    <a:lnTo>
                      <a:pt x="296" y="76"/>
                    </a:lnTo>
                    <a:lnTo>
                      <a:pt x="296" y="76"/>
                    </a:lnTo>
                    <a:lnTo>
                      <a:pt x="290" y="69"/>
                    </a:lnTo>
                    <a:lnTo>
                      <a:pt x="295" y="66"/>
                    </a:lnTo>
                    <a:lnTo>
                      <a:pt x="300" y="70"/>
                    </a:lnTo>
                    <a:lnTo>
                      <a:pt x="300" y="70"/>
                    </a:lnTo>
                    <a:lnTo>
                      <a:pt x="300" y="70"/>
                    </a:lnTo>
                    <a:lnTo>
                      <a:pt x="310" y="69"/>
                    </a:lnTo>
                    <a:lnTo>
                      <a:pt x="310" y="69"/>
                    </a:lnTo>
                    <a:lnTo>
                      <a:pt x="310" y="69"/>
                    </a:lnTo>
                    <a:lnTo>
                      <a:pt x="308" y="61"/>
                    </a:lnTo>
                    <a:lnTo>
                      <a:pt x="308" y="61"/>
                    </a:lnTo>
                    <a:lnTo>
                      <a:pt x="308" y="61"/>
                    </a:lnTo>
                    <a:lnTo>
                      <a:pt x="296" y="60"/>
                    </a:lnTo>
                    <a:lnTo>
                      <a:pt x="297" y="57"/>
                    </a:lnTo>
                    <a:lnTo>
                      <a:pt x="307" y="54"/>
                    </a:lnTo>
                    <a:lnTo>
                      <a:pt x="307" y="54"/>
                    </a:lnTo>
                    <a:lnTo>
                      <a:pt x="307" y="54"/>
                    </a:lnTo>
                    <a:lnTo>
                      <a:pt x="305" y="47"/>
                    </a:lnTo>
                    <a:lnTo>
                      <a:pt x="305" y="47"/>
                    </a:lnTo>
                    <a:lnTo>
                      <a:pt x="305" y="47"/>
                    </a:lnTo>
                    <a:lnTo>
                      <a:pt x="298" y="42"/>
                    </a:lnTo>
                    <a:lnTo>
                      <a:pt x="298" y="42"/>
                    </a:lnTo>
                    <a:lnTo>
                      <a:pt x="298" y="42"/>
                    </a:lnTo>
                    <a:lnTo>
                      <a:pt x="285" y="44"/>
                    </a:lnTo>
                    <a:lnTo>
                      <a:pt x="283" y="40"/>
                    </a:lnTo>
                    <a:lnTo>
                      <a:pt x="283" y="39"/>
                    </a:lnTo>
                    <a:lnTo>
                      <a:pt x="283" y="39"/>
                    </a:lnTo>
                    <a:lnTo>
                      <a:pt x="271" y="37"/>
                    </a:lnTo>
                    <a:lnTo>
                      <a:pt x="271" y="37"/>
                    </a:lnTo>
                    <a:lnTo>
                      <a:pt x="271" y="37"/>
                    </a:lnTo>
                    <a:lnTo>
                      <a:pt x="255" y="38"/>
                    </a:lnTo>
                    <a:lnTo>
                      <a:pt x="245" y="38"/>
                    </a:lnTo>
                    <a:lnTo>
                      <a:pt x="239" y="35"/>
                    </a:lnTo>
                    <a:lnTo>
                      <a:pt x="239" y="35"/>
                    </a:lnTo>
                    <a:lnTo>
                      <a:pt x="239" y="35"/>
                    </a:lnTo>
                    <a:lnTo>
                      <a:pt x="217" y="44"/>
                    </a:lnTo>
                    <a:lnTo>
                      <a:pt x="209" y="46"/>
                    </a:lnTo>
                    <a:lnTo>
                      <a:pt x="191" y="46"/>
                    </a:lnTo>
                    <a:lnTo>
                      <a:pt x="189" y="46"/>
                    </a:lnTo>
                    <a:lnTo>
                      <a:pt x="190" y="46"/>
                    </a:lnTo>
                    <a:lnTo>
                      <a:pt x="195" y="50"/>
                    </a:lnTo>
                    <a:lnTo>
                      <a:pt x="189" y="52"/>
                    </a:lnTo>
                    <a:lnTo>
                      <a:pt x="180" y="49"/>
                    </a:lnTo>
                    <a:lnTo>
                      <a:pt x="177" y="45"/>
                    </a:lnTo>
                    <a:lnTo>
                      <a:pt x="177" y="44"/>
                    </a:lnTo>
                    <a:lnTo>
                      <a:pt x="177" y="44"/>
                    </a:lnTo>
                    <a:lnTo>
                      <a:pt x="168" y="44"/>
                    </a:lnTo>
                    <a:lnTo>
                      <a:pt x="167" y="44"/>
                    </a:lnTo>
                    <a:lnTo>
                      <a:pt x="168" y="45"/>
                    </a:lnTo>
                    <a:lnTo>
                      <a:pt x="169" y="48"/>
                    </a:lnTo>
                    <a:lnTo>
                      <a:pt x="157" y="47"/>
                    </a:lnTo>
                    <a:lnTo>
                      <a:pt x="151" y="43"/>
                    </a:lnTo>
                    <a:lnTo>
                      <a:pt x="151" y="42"/>
                    </a:lnTo>
                    <a:lnTo>
                      <a:pt x="151" y="42"/>
                    </a:lnTo>
                    <a:lnTo>
                      <a:pt x="143" y="41"/>
                    </a:lnTo>
                    <a:lnTo>
                      <a:pt x="143" y="41"/>
                    </a:lnTo>
                    <a:lnTo>
                      <a:pt x="143" y="42"/>
                    </a:lnTo>
                    <a:lnTo>
                      <a:pt x="144" y="50"/>
                    </a:lnTo>
                    <a:lnTo>
                      <a:pt x="138" y="49"/>
                    </a:lnTo>
                    <a:lnTo>
                      <a:pt x="131" y="44"/>
                    </a:lnTo>
                    <a:lnTo>
                      <a:pt x="129" y="36"/>
                    </a:lnTo>
                    <a:lnTo>
                      <a:pt x="129" y="36"/>
                    </a:lnTo>
                    <a:lnTo>
                      <a:pt x="128" y="36"/>
                    </a:lnTo>
                    <a:lnTo>
                      <a:pt x="119" y="35"/>
                    </a:lnTo>
                    <a:lnTo>
                      <a:pt x="119" y="35"/>
                    </a:lnTo>
                    <a:lnTo>
                      <a:pt x="119" y="35"/>
                    </a:lnTo>
                    <a:lnTo>
                      <a:pt x="106" y="39"/>
                    </a:lnTo>
                    <a:lnTo>
                      <a:pt x="101" y="37"/>
                    </a:lnTo>
                    <a:lnTo>
                      <a:pt x="108" y="32"/>
                    </a:lnTo>
                    <a:lnTo>
                      <a:pt x="109" y="31"/>
                    </a:lnTo>
                    <a:lnTo>
                      <a:pt x="108" y="31"/>
                    </a:lnTo>
                    <a:lnTo>
                      <a:pt x="99" y="27"/>
                    </a:lnTo>
                    <a:lnTo>
                      <a:pt x="110" y="27"/>
                    </a:lnTo>
                    <a:lnTo>
                      <a:pt x="122" y="29"/>
                    </a:lnTo>
                    <a:lnTo>
                      <a:pt x="122" y="29"/>
                    </a:lnTo>
                    <a:lnTo>
                      <a:pt x="122" y="29"/>
                    </a:lnTo>
                    <a:lnTo>
                      <a:pt x="137" y="28"/>
                    </a:lnTo>
                    <a:lnTo>
                      <a:pt x="137" y="28"/>
                    </a:lnTo>
                    <a:lnTo>
                      <a:pt x="137" y="28"/>
                    </a:lnTo>
                    <a:lnTo>
                      <a:pt x="138" y="24"/>
                    </a:lnTo>
                    <a:lnTo>
                      <a:pt x="138" y="24"/>
                    </a:lnTo>
                    <a:lnTo>
                      <a:pt x="138" y="24"/>
                    </a:lnTo>
                    <a:lnTo>
                      <a:pt x="121" y="23"/>
                    </a:lnTo>
                    <a:lnTo>
                      <a:pt x="113" y="19"/>
                    </a:lnTo>
                    <a:lnTo>
                      <a:pt x="113" y="19"/>
                    </a:lnTo>
                    <a:lnTo>
                      <a:pt x="113" y="19"/>
                    </a:lnTo>
                    <a:lnTo>
                      <a:pt x="104" y="20"/>
                    </a:lnTo>
                    <a:lnTo>
                      <a:pt x="99" y="18"/>
                    </a:lnTo>
                    <a:lnTo>
                      <a:pt x="104" y="17"/>
                    </a:lnTo>
                    <a:lnTo>
                      <a:pt x="114" y="17"/>
                    </a:lnTo>
                    <a:lnTo>
                      <a:pt x="115" y="17"/>
                    </a:lnTo>
                    <a:lnTo>
                      <a:pt x="115" y="17"/>
                    </a:lnTo>
                    <a:lnTo>
                      <a:pt x="114" y="12"/>
                    </a:lnTo>
                    <a:lnTo>
                      <a:pt x="114" y="12"/>
                    </a:lnTo>
                    <a:lnTo>
                      <a:pt x="113" y="12"/>
                    </a:lnTo>
                    <a:lnTo>
                      <a:pt x="103" y="11"/>
                    </a:lnTo>
                    <a:lnTo>
                      <a:pt x="103" y="11"/>
                    </a:lnTo>
                    <a:lnTo>
                      <a:pt x="103" y="11"/>
                    </a:lnTo>
                    <a:lnTo>
                      <a:pt x="93" y="14"/>
                    </a:lnTo>
                    <a:lnTo>
                      <a:pt x="78" y="12"/>
                    </a:lnTo>
                    <a:lnTo>
                      <a:pt x="78" y="12"/>
                    </a:lnTo>
                    <a:lnTo>
                      <a:pt x="78" y="12"/>
                    </a:lnTo>
                    <a:lnTo>
                      <a:pt x="64" y="19"/>
                    </a:lnTo>
                    <a:lnTo>
                      <a:pt x="61" y="19"/>
                    </a:lnTo>
                    <a:lnTo>
                      <a:pt x="62" y="3"/>
                    </a:lnTo>
                    <a:lnTo>
                      <a:pt x="62" y="3"/>
                    </a:lnTo>
                    <a:lnTo>
                      <a:pt x="62" y="3"/>
                    </a:lnTo>
                    <a:lnTo>
                      <a:pt x="54" y="2"/>
                    </a:lnTo>
                    <a:lnTo>
                      <a:pt x="54" y="2"/>
                    </a:lnTo>
                    <a:lnTo>
                      <a:pt x="54" y="2"/>
                    </a:lnTo>
                    <a:lnTo>
                      <a:pt x="47" y="4"/>
                    </a:lnTo>
                    <a:lnTo>
                      <a:pt x="26" y="0"/>
                    </a:lnTo>
                    <a:lnTo>
                      <a:pt x="26" y="0"/>
                    </a:lnTo>
                    <a:lnTo>
                      <a:pt x="2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4" name="Google Shape;1604;p14"/>
              <p:cNvSpPr/>
              <p:nvPr/>
            </p:nvSpPr>
            <p:spPr>
              <a:xfrm>
                <a:off x="1271" y="523"/>
                <a:ext cx="310" cy="85"/>
              </a:xfrm>
              <a:custGeom>
                <a:rect b="b" l="l" r="r" t="t"/>
                <a:pathLst>
                  <a:path extrusionOk="0" h="85" w="310">
                    <a:moveTo>
                      <a:pt x="26" y="1"/>
                    </a:moveTo>
                    <a:lnTo>
                      <a:pt x="47" y="5"/>
                    </a:lnTo>
                    <a:lnTo>
                      <a:pt x="54" y="3"/>
                    </a:lnTo>
                    <a:lnTo>
                      <a:pt x="62" y="3"/>
                    </a:lnTo>
                    <a:lnTo>
                      <a:pt x="61" y="19"/>
                    </a:lnTo>
                    <a:lnTo>
                      <a:pt x="64" y="19"/>
                    </a:lnTo>
                    <a:lnTo>
                      <a:pt x="78" y="12"/>
                    </a:lnTo>
                    <a:lnTo>
                      <a:pt x="94" y="15"/>
                    </a:lnTo>
                    <a:lnTo>
                      <a:pt x="103" y="11"/>
                    </a:lnTo>
                    <a:lnTo>
                      <a:pt x="113" y="12"/>
                    </a:lnTo>
                    <a:lnTo>
                      <a:pt x="114" y="17"/>
                    </a:lnTo>
                    <a:lnTo>
                      <a:pt x="104" y="17"/>
                    </a:lnTo>
                    <a:lnTo>
                      <a:pt x="98" y="17"/>
                    </a:lnTo>
                    <a:lnTo>
                      <a:pt x="104" y="21"/>
                    </a:lnTo>
                    <a:lnTo>
                      <a:pt x="113" y="19"/>
                    </a:lnTo>
                    <a:lnTo>
                      <a:pt x="121" y="24"/>
                    </a:lnTo>
                    <a:lnTo>
                      <a:pt x="138" y="24"/>
                    </a:lnTo>
                    <a:lnTo>
                      <a:pt x="137" y="28"/>
                    </a:lnTo>
                    <a:lnTo>
                      <a:pt x="122" y="29"/>
                    </a:lnTo>
                    <a:lnTo>
                      <a:pt x="110" y="26"/>
                    </a:lnTo>
                    <a:lnTo>
                      <a:pt x="96" y="26"/>
                    </a:lnTo>
                    <a:lnTo>
                      <a:pt x="108" y="31"/>
                    </a:lnTo>
                    <a:lnTo>
                      <a:pt x="100" y="37"/>
                    </a:lnTo>
                    <a:lnTo>
                      <a:pt x="106" y="39"/>
                    </a:lnTo>
                    <a:lnTo>
                      <a:pt x="119" y="35"/>
                    </a:lnTo>
                    <a:lnTo>
                      <a:pt x="128" y="36"/>
                    </a:lnTo>
                    <a:lnTo>
                      <a:pt x="130" y="44"/>
                    </a:lnTo>
                    <a:lnTo>
                      <a:pt x="138" y="50"/>
                    </a:lnTo>
                    <a:lnTo>
                      <a:pt x="144" y="50"/>
                    </a:lnTo>
                    <a:lnTo>
                      <a:pt x="143" y="42"/>
                    </a:lnTo>
                    <a:lnTo>
                      <a:pt x="151" y="43"/>
                    </a:lnTo>
                    <a:lnTo>
                      <a:pt x="157" y="48"/>
                    </a:lnTo>
                    <a:lnTo>
                      <a:pt x="170" y="48"/>
                    </a:lnTo>
                    <a:lnTo>
                      <a:pt x="168" y="44"/>
                    </a:lnTo>
                    <a:lnTo>
                      <a:pt x="177" y="45"/>
                    </a:lnTo>
                    <a:lnTo>
                      <a:pt x="180" y="50"/>
                    </a:lnTo>
                    <a:lnTo>
                      <a:pt x="189" y="52"/>
                    </a:lnTo>
                    <a:lnTo>
                      <a:pt x="195" y="50"/>
                    </a:lnTo>
                    <a:lnTo>
                      <a:pt x="191" y="46"/>
                    </a:lnTo>
                    <a:lnTo>
                      <a:pt x="209" y="46"/>
                    </a:lnTo>
                    <a:lnTo>
                      <a:pt x="217" y="45"/>
                    </a:lnTo>
                    <a:lnTo>
                      <a:pt x="239" y="35"/>
                    </a:lnTo>
                    <a:lnTo>
                      <a:pt x="245" y="39"/>
                    </a:lnTo>
                    <a:lnTo>
                      <a:pt x="255" y="38"/>
                    </a:lnTo>
                    <a:lnTo>
                      <a:pt x="271" y="38"/>
                    </a:lnTo>
                    <a:lnTo>
                      <a:pt x="283" y="40"/>
                    </a:lnTo>
                    <a:lnTo>
                      <a:pt x="285" y="44"/>
                    </a:lnTo>
                    <a:lnTo>
                      <a:pt x="298" y="43"/>
                    </a:lnTo>
                    <a:lnTo>
                      <a:pt x="305" y="47"/>
                    </a:lnTo>
                    <a:lnTo>
                      <a:pt x="307" y="54"/>
                    </a:lnTo>
                    <a:lnTo>
                      <a:pt x="296" y="57"/>
                    </a:lnTo>
                    <a:lnTo>
                      <a:pt x="295" y="61"/>
                    </a:lnTo>
                    <a:lnTo>
                      <a:pt x="308" y="61"/>
                    </a:lnTo>
                    <a:lnTo>
                      <a:pt x="309" y="69"/>
                    </a:lnTo>
                    <a:lnTo>
                      <a:pt x="300" y="70"/>
                    </a:lnTo>
                    <a:lnTo>
                      <a:pt x="295" y="66"/>
                    </a:lnTo>
                    <a:lnTo>
                      <a:pt x="290" y="69"/>
                    </a:lnTo>
                    <a:lnTo>
                      <a:pt x="295" y="76"/>
                    </a:lnTo>
                    <a:lnTo>
                      <a:pt x="290" y="80"/>
                    </a:lnTo>
                    <a:lnTo>
                      <a:pt x="276" y="79"/>
                    </a:lnTo>
                    <a:lnTo>
                      <a:pt x="269" y="84"/>
                    </a:lnTo>
                    <a:lnTo>
                      <a:pt x="251" y="81"/>
                    </a:lnTo>
                    <a:lnTo>
                      <a:pt x="247" y="69"/>
                    </a:lnTo>
                    <a:lnTo>
                      <a:pt x="239" y="69"/>
                    </a:lnTo>
                    <a:lnTo>
                      <a:pt x="233" y="83"/>
                    </a:lnTo>
                    <a:lnTo>
                      <a:pt x="217" y="80"/>
                    </a:lnTo>
                    <a:lnTo>
                      <a:pt x="214" y="74"/>
                    </a:lnTo>
                    <a:lnTo>
                      <a:pt x="208" y="72"/>
                    </a:lnTo>
                    <a:lnTo>
                      <a:pt x="205" y="79"/>
                    </a:lnTo>
                    <a:lnTo>
                      <a:pt x="188" y="83"/>
                    </a:lnTo>
                    <a:lnTo>
                      <a:pt x="151" y="83"/>
                    </a:lnTo>
                    <a:lnTo>
                      <a:pt x="156" y="76"/>
                    </a:lnTo>
                    <a:lnTo>
                      <a:pt x="147" y="71"/>
                    </a:lnTo>
                    <a:lnTo>
                      <a:pt x="128" y="79"/>
                    </a:lnTo>
                    <a:lnTo>
                      <a:pt x="110" y="73"/>
                    </a:lnTo>
                    <a:lnTo>
                      <a:pt x="96" y="76"/>
                    </a:lnTo>
                    <a:lnTo>
                      <a:pt x="89" y="72"/>
                    </a:lnTo>
                    <a:lnTo>
                      <a:pt x="85" y="60"/>
                    </a:lnTo>
                    <a:lnTo>
                      <a:pt x="94" y="60"/>
                    </a:lnTo>
                    <a:lnTo>
                      <a:pt x="93" y="54"/>
                    </a:lnTo>
                    <a:lnTo>
                      <a:pt x="84" y="50"/>
                    </a:lnTo>
                    <a:lnTo>
                      <a:pt x="90" y="43"/>
                    </a:lnTo>
                    <a:lnTo>
                      <a:pt x="78" y="37"/>
                    </a:lnTo>
                    <a:lnTo>
                      <a:pt x="71" y="25"/>
                    </a:lnTo>
                    <a:lnTo>
                      <a:pt x="58" y="25"/>
                    </a:lnTo>
                    <a:lnTo>
                      <a:pt x="51" y="26"/>
                    </a:lnTo>
                    <a:lnTo>
                      <a:pt x="34" y="24"/>
                    </a:lnTo>
                    <a:lnTo>
                      <a:pt x="30" y="19"/>
                    </a:lnTo>
                    <a:lnTo>
                      <a:pt x="21" y="17"/>
                    </a:lnTo>
                    <a:lnTo>
                      <a:pt x="16" y="13"/>
                    </a:lnTo>
                    <a:lnTo>
                      <a:pt x="1" y="9"/>
                    </a:lnTo>
                    <a:lnTo>
                      <a:pt x="10" y="1"/>
                    </a:lnTo>
                    <a:lnTo>
                      <a:pt x="26" y="1"/>
                    </a:lnTo>
                    <a:moveTo>
                      <a:pt x="26" y="0"/>
                    </a:moveTo>
                    <a:lnTo>
                      <a:pt x="26" y="0"/>
                    </a:lnTo>
                    <a:lnTo>
                      <a:pt x="10" y="1"/>
                    </a:lnTo>
                    <a:lnTo>
                      <a:pt x="10" y="1"/>
                    </a:lnTo>
                    <a:lnTo>
                      <a:pt x="10" y="1"/>
                    </a:lnTo>
                    <a:lnTo>
                      <a:pt x="1" y="8"/>
                    </a:lnTo>
                    <a:lnTo>
                      <a:pt x="0" y="9"/>
                    </a:lnTo>
                    <a:lnTo>
                      <a:pt x="1" y="9"/>
                    </a:lnTo>
                    <a:lnTo>
                      <a:pt x="16" y="13"/>
                    </a:lnTo>
                    <a:lnTo>
                      <a:pt x="21" y="17"/>
                    </a:lnTo>
                    <a:lnTo>
                      <a:pt x="21" y="18"/>
                    </a:lnTo>
                    <a:lnTo>
                      <a:pt x="21" y="18"/>
                    </a:lnTo>
                    <a:lnTo>
                      <a:pt x="30" y="19"/>
                    </a:lnTo>
                    <a:lnTo>
                      <a:pt x="34" y="24"/>
                    </a:lnTo>
                    <a:lnTo>
                      <a:pt x="34" y="24"/>
                    </a:lnTo>
                    <a:lnTo>
                      <a:pt x="34" y="24"/>
                    </a:lnTo>
                    <a:lnTo>
                      <a:pt x="51" y="26"/>
                    </a:lnTo>
                    <a:lnTo>
                      <a:pt x="51" y="26"/>
                    </a:lnTo>
                    <a:lnTo>
                      <a:pt x="51" y="26"/>
                    </a:lnTo>
                    <a:lnTo>
                      <a:pt x="58" y="25"/>
                    </a:lnTo>
                    <a:lnTo>
                      <a:pt x="71" y="25"/>
                    </a:lnTo>
                    <a:lnTo>
                      <a:pt x="78" y="37"/>
                    </a:lnTo>
                    <a:lnTo>
                      <a:pt x="78" y="37"/>
                    </a:lnTo>
                    <a:lnTo>
                      <a:pt x="78" y="37"/>
                    </a:lnTo>
                    <a:lnTo>
                      <a:pt x="89" y="43"/>
                    </a:lnTo>
                    <a:lnTo>
                      <a:pt x="84" y="49"/>
                    </a:lnTo>
                    <a:lnTo>
                      <a:pt x="83" y="50"/>
                    </a:lnTo>
                    <a:lnTo>
                      <a:pt x="84" y="50"/>
                    </a:lnTo>
                    <a:lnTo>
                      <a:pt x="92" y="54"/>
                    </a:lnTo>
                    <a:lnTo>
                      <a:pt x="93" y="59"/>
                    </a:lnTo>
                    <a:lnTo>
                      <a:pt x="85" y="60"/>
                    </a:lnTo>
                    <a:lnTo>
                      <a:pt x="84" y="60"/>
                    </a:lnTo>
                    <a:lnTo>
                      <a:pt x="85" y="60"/>
                    </a:lnTo>
                    <a:lnTo>
                      <a:pt x="88" y="72"/>
                    </a:lnTo>
                    <a:lnTo>
                      <a:pt x="88" y="73"/>
                    </a:lnTo>
                    <a:lnTo>
                      <a:pt x="89" y="73"/>
                    </a:lnTo>
                    <a:lnTo>
                      <a:pt x="96" y="76"/>
                    </a:lnTo>
                    <a:lnTo>
                      <a:pt x="96" y="76"/>
                    </a:lnTo>
                    <a:lnTo>
                      <a:pt x="96" y="76"/>
                    </a:lnTo>
                    <a:lnTo>
                      <a:pt x="110" y="73"/>
                    </a:lnTo>
                    <a:lnTo>
                      <a:pt x="128" y="79"/>
                    </a:lnTo>
                    <a:lnTo>
                      <a:pt x="128" y="79"/>
                    </a:lnTo>
                    <a:lnTo>
                      <a:pt x="129" y="79"/>
                    </a:lnTo>
                    <a:lnTo>
                      <a:pt x="147" y="72"/>
                    </a:lnTo>
                    <a:lnTo>
                      <a:pt x="155" y="76"/>
                    </a:lnTo>
                    <a:lnTo>
                      <a:pt x="151" y="82"/>
                    </a:lnTo>
                    <a:lnTo>
                      <a:pt x="150" y="83"/>
                    </a:lnTo>
                    <a:lnTo>
                      <a:pt x="151" y="83"/>
                    </a:lnTo>
                    <a:lnTo>
                      <a:pt x="188" y="83"/>
                    </a:lnTo>
                    <a:lnTo>
                      <a:pt x="188" y="83"/>
                    </a:lnTo>
                    <a:lnTo>
                      <a:pt x="188" y="83"/>
                    </a:lnTo>
                    <a:lnTo>
                      <a:pt x="205" y="80"/>
                    </a:lnTo>
                    <a:lnTo>
                      <a:pt x="205" y="80"/>
                    </a:lnTo>
                    <a:lnTo>
                      <a:pt x="205" y="80"/>
                    </a:lnTo>
                    <a:lnTo>
                      <a:pt x="208" y="73"/>
                    </a:lnTo>
                    <a:lnTo>
                      <a:pt x="214" y="75"/>
                    </a:lnTo>
                    <a:lnTo>
                      <a:pt x="217" y="80"/>
                    </a:lnTo>
                    <a:lnTo>
                      <a:pt x="217" y="80"/>
                    </a:lnTo>
                    <a:lnTo>
                      <a:pt x="217" y="80"/>
                    </a:lnTo>
                    <a:lnTo>
                      <a:pt x="233" y="83"/>
                    </a:lnTo>
                    <a:lnTo>
                      <a:pt x="233" y="83"/>
                    </a:lnTo>
                    <a:lnTo>
                      <a:pt x="234" y="83"/>
                    </a:lnTo>
                    <a:lnTo>
                      <a:pt x="239" y="69"/>
                    </a:lnTo>
                    <a:lnTo>
                      <a:pt x="247" y="69"/>
                    </a:lnTo>
                    <a:lnTo>
                      <a:pt x="251" y="81"/>
                    </a:lnTo>
                    <a:lnTo>
                      <a:pt x="251" y="81"/>
                    </a:lnTo>
                    <a:lnTo>
                      <a:pt x="251" y="81"/>
                    </a:lnTo>
                    <a:lnTo>
                      <a:pt x="269" y="85"/>
                    </a:lnTo>
                    <a:lnTo>
                      <a:pt x="269" y="85"/>
                    </a:lnTo>
                    <a:lnTo>
                      <a:pt x="269" y="85"/>
                    </a:lnTo>
                    <a:lnTo>
                      <a:pt x="276" y="80"/>
                    </a:lnTo>
                    <a:lnTo>
                      <a:pt x="290" y="81"/>
                    </a:lnTo>
                    <a:lnTo>
                      <a:pt x="290" y="81"/>
                    </a:lnTo>
                    <a:lnTo>
                      <a:pt x="290" y="81"/>
                    </a:lnTo>
                    <a:lnTo>
                      <a:pt x="296" y="76"/>
                    </a:lnTo>
                    <a:lnTo>
                      <a:pt x="296" y="76"/>
                    </a:lnTo>
                    <a:lnTo>
                      <a:pt x="296" y="76"/>
                    </a:lnTo>
                    <a:lnTo>
                      <a:pt x="290" y="69"/>
                    </a:lnTo>
                    <a:lnTo>
                      <a:pt x="295" y="66"/>
                    </a:lnTo>
                    <a:lnTo>
                      <a:pt x="300" y="70"/>
                    </a:lnTo>
                    <a:lnTo>
                      <a:pt x="300" y="70"/>
                    </a:lnTo>
                    <a:lnTo>
                      <a:pt x="300" y="70"/>
                    </a:lnTo>
                    <a:lnTo>
                      <a:pt x="310" y="69"/>
                    </a:lnTo>
                    <a:lnTo>
                      <a:pt x="310" y="69"/>
                    </a:lnTo>
                    <a:lnTo>
                      <a:pt x="310" y="69"/>
                    </a:lnTo>
                    <a:lnTo>
                      <a:pt x="308" y="61"/>
                    </a:lnTo>
                    <a:lnTo>
                      <a:pt x="308" y="61"/>
                    </a:lnTo>
                    <a:lnTo>
                      <a:pt x="308" y="61"/>
                    </a:lnTo>
                    <a:lnTo>
                      <a:pt x="296" y="60"/>
                    </a:lnTo>
                    <a:lnTo>
                      <a:pt x="297" y="57"/>
                    </a:lnTo>
                    <a:lnTo>
                      <a:pt x="307" y="54"/>
                    </a:lnTo>
                    <a:lnTo>
                      <a:pt x="307" y="54"/>
                    </a:lnTo>
                    <a:lnTo>
                      <a:pt x="307" y="54"/>
                    </a:lnTo>
                    <a:lnTo>
                      <a:pt x="305" y="47"/>
                    </a:lnTo>
                    <a:lnTo>
                      <a:pt x="305" y="47"/>
                    </a:lnTo>
                    <a:lnTo>
                      <a:pt x="305" y="47"/>
                    </a:lnTo>
                    <a:lnTo>
                      <a:pt x="298" y="42"/>
                    </a:lnTo>
                    <a:lnTo>
                      <a:pt x="298" y="42"/>
                    </a:lnTo>
                    <a:lnTo>
                      <a:pt x="298" y="42"/>
                    </a:lnTo>
                    <a:lnTo>
                      <a:pt x="285" y="44"/>
                    </a:lnTo>
                    <a:lnTo>
                      <a:pt x="283" y="40"/>
                    </a:lnTo>
                    <a:lnTo>
                      <a:pt x="283" y="39"/>
                    </a:lnTo>
                    <a:lnTo>
                      <a:pt x="283" y="39"/>
                    </a:lnTo>
                    <a:lnTo>
                      <a:pt x="271" y="37"/>
                    </a:lnTo>
                    <a:lnTo>
                      <a:pt x="271" y="37"/>
                    </a:lnTo>
                    <a:lnTo>
                      <a:pt x="271" y="37"/>
                    </a:lnTo>
                    <a:lnTo>
                      <a:pt x="255" y="38"/>
                    </a:lnTo>
                    <a:lnTo>
                      <a:pt x="245" y="38"/>
                    </a:lnTo>
                    <a:lnTo>
                      <a:pt x="239" y="35"/>
                    </a:lnTo>
                    <a:lnTo>
                      <a:pt x="239" y="35"/>
                    </a:lnTo>
                    <a:lnTo>
                      <a:pt x="239" y="35"/>
                    </a:lnTo>
                    <a:lnTo>
                      <a:pt x="217" y="44"/>
                    </a:lnTo>
                    <a:lnTo>
                      <a:pt x="209" y="46"/>
                    </a:lnTo>
                    <a:lnTo>
                      <a:pt x="191" y="46"/>
                    </a:lnTo>
                    <a:lnTo>
                      <a:pt x="189" y="46"/>
                    </a:lnTo>
                    <a:lnTo>
                      <a:pt x="190" y="46"/>
                    </a:lnTo>
                    <a:lnTo>
                      <a:pt x="195" y="50"/>
                    </a:lnTo>
                    <a:lnTo>
                      <a:pt x="189" y="52"/>
                    </a:lnTo>
                    <a:lnTo>
                      <a:pt x="180" y="49"/>
                    </a:lnTo>
                    <a:lnTo>
                      <a:pt x="177" y="45"/>
                    </a:lnTo>
                    <a:lnTo>
                      <a:pt x="177" y="44"/>
                    </a:lnTo>
                    <a:lnTo>
                      <a:pt x="177" y="44"/>
                    </a:lnTo>
                    <a:lnTo>
                      <a:pt x="168" y="44"/>
                    </a:lnTo>
                    <a:lnTo>
                      <a:pt x="167" y="44"/>
                    </a:lnTo>
                    <a:lnTo>
                      <a:pt x="168" y="45"/>
                    </a:lnTo>
                    <a:lnTo>
                      <a:pt x="169" y="48"/>
                    </a:lnTo>
                    <a:lnTo>
                      <a:pt x="157" y="47"/>
                    </a:lnTo>
                    <a:lnTo>
                      <a:pt x="151" y="43"/>
                    </a:lnTo>
                    <a:lnTo>
                      <a:pt x="151" y="42"/>
                    </a:lnTo>
                    <a:lnTo>
                      <a:pt x="151" y="42"/>
                    </a:lnTo>
                    <a:lnTo>
                      <a:pt x="143" y="41"/>
                    </a:lnTo>
                    <a:lnTo>
                      <a:pt x="143" y="41"/>
                    </a:lnTo>
                    <a:lnTo>
                      <a:pt x="143" y="42"/>
                    </a:lnTo>
                    <a:lnTo>
                      <a:pt x="144" y="50"/>
                    </a:lnTo>
                    <a:lnTo>
                      <a:pt x="138" y="49"/>
                    </a:lnTo>
                    <a:lnTo>
                      <a:pt x="131" y="44"/>
                    </a:lnTo>
                    <a:lnTo>
                      <a:pt x="129" y="36"/>
                    </a:lnTo>
                    <a:lnTo>
                      <a:pt x="129" y="36"/>
                    </a:lnTo>
                    <a:lnTo>
                      <a:pt x="128" y="36"/>
                    </a:lnTo>
                    <a:lnTo>
                      <a:pt x="119" y="35"/>
                    </a:lnTo>
                    <a:lnTo>
                      <a:pt x="119" y="35"/>
                    </a:lnTo>
                    <a:lnTo>
                      <a:pt x="119" y="35"/>
                    </a:lnTo>
                    <a:lnTo>
                      <a:pt x="106" y="39"/>
                    </a:lnTo>
                    <a:lnTo>
                      <a:pt x="101" y="37"/>
                    </a:lnTo>
                    <a:lnTo>
                      <a:pt x="108" y="32"/>
                    </a:lnTo>
                    <a:lnTo>
                      <a:pt x="109" y="31"/>
                    </a:lnTo>
                    <a:lnTo>
                      <a:pt x="108" y="31"/>
                    </a:lnTo>
                    <a:lnTo>
                      <a:pt x="99" y="27"/>
                    </a:lnTo>
                    <a:lnTo>
                      <a:pt x="110" y="27"/>
                    </a:lnTo>
                    <a:lnTo>
                      <a:pt x="122" y="29"/>
                    </a:lnTo>
                    <a:lnTo>
                      <a:pt x="122" y="29"/>
                    </a:lnTo>
                    <a:lnTo>
                      <a:pt x="122" y="29"/>
                    </a:lnTo>
                    <a:lnTo>
                      <a:pt x="137" y="28"/>
                    </a:lnTo>
                    <a:lnTo>
                      <a:pt x="137" y="28"/>
                    </a:lnTo>
                    <a:lnTo>
                      <a:pt x="137" y="28"/>
                    </a:lnTo>
                    <a:lnTo>
                      <a:pt x="138" y="24"/>
                    </a:lnTo>
                    <a:lnTo>
                      <a:pt x="138" y="24"/>
                    </a:lnTo>
                    <a:lnTo>
                      <a:pt x="138" y="24"/>
                    </a:lnTo>
                    <a:lnTo>
                      <a:pt x="121" y="23"/>
                    </a:lnTo>
                    <a:lnTo>
                      <a:pt x="113" y="19"/>
                    </a:lnTo>
                    <a:lnTo>
                      <a:pt x="113" y="19"/>
                    </a:lnTo>
                    <a:lnTo>
                      <a:pt x="113" y="19"/>
                    </a:lnTo>
                    <a:lnTo>
                      <a:pt x="104" y="20"/>
                    </a:lnTo>
                    <a:lnTo>
                      <a:pt x="99" y="18"/>
                    </a:lnTo>
                    <a:lnTo>
                      <a:pt x="104" y="17"/>
                    </a:lnTo>
                    <a:lnTo>
                      <a:pt x="114" y="17"/>
                    </a:lnTo>
                    <a:lnTo>
                      <a:pt x="115" y="17"/>
                    </a:lnTo>
                    <a:lnTo>
                      <a:pt x="115" y="17"/>
                    </a:lnTo>
                    <a:lnTo>
                      <a:pt x="114" y="12"/>
                    </a:lnTo>
                    <a:lnTo>
                      <a:pt x="114" y="12"/>
                    </a:lnTo>
                    <a:lnTo>
                      <a:pt x="113" y="12"/>
                    </a:lnTo>
                    <a:lnTo>
                      <a:pt x="103" y="11"/>
                    </a:lnTo>
                    <a:lnTo>
                      <a:pt x="103" y="11"/>
                    </a:lnTo>
                    <a:lnTo>
                      <a:pt x="103" y="11"/>
                    </a:lnTo>
                    <a:lnTo>
                      <a:pt x="93" y="14"/>
                    </a:lnTo>
                    <a:lnTo>
                      <a:pt x="78" y="12"/>
                    </a:lnTo>
                    <a:lnTo>
                      <a:pt x="78" y="12"/>
                    </a:lnTo>
                    <a:lnTo>
                      <a:pt x="78" y="12"/>
                    </a:lnTo>
                    <a:lnTo>
                      <a:pt x="64" y="19"/>
                    </a:lnTo>
                    <a:lnTo>
                      <a:pt x="61" y="19"/>
                    </a:lnTo>
                    <a:lnTo>
                      <a:pt x="62" y="3"/>
                    </a:lnTo>
                    <a:lnTo>
                      <a:pt x="62" y="3"/>
                    </a:lnTo>
                    <a:lnTo>
                      <a:pt x="62" y="3"/>
                    </a:lnTo>
                    <a:lnTo>
                      <a:pt x="54" y="2"/>
                    </a:lnTo>
                    <a:lnTo>
                      <a:pt x="54" y="2"/>
                    </a:lnTo>
                    <a:lnTo>
                      <a:pt x="54" y="2"/>
                    </a:lnTo>
                    <a:lnTo>
                      <a:pt x="47" y="4"/>
                    </a:lnTo>
                    <a:lnTo>
                      <a:pt x="26" y="0"/>
                    </a:lnTo>
                    <a:lnTo>
                      <a:pt x="26" y="0"/>
                    </a:lnTo>
                    <a:lnTo>
                      <a:pt x="2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5" name="Google Shape;1605;p14"/>
              <p:cNvSpPr/>
              <p:nvPr/>
            </p:nvSpPr>
            <p:spPr>
              <a:xfrm>
                <a:off x="1251" y="460"/>
                <a:ext cx="61" cy="39"/>
              </a:xfrm>
              <a:custGeom>
                <a:rect b="b" l="l" r="r" t="t"/>
                <a:pathLst>
                  <a:path extrusionOk="0" h="39" w="61">
                    <a:moveTo>
                      <a:pt x="20" y="39"/>
                    </a:moveTo>
                    <a:lnTo>
                      <a:pt x="18" y="35"/>
                    </a:lnTo>
                    <a:lnTo>
                      <a:pt x="7" y="29"/>
                    </a:lnTo>
                    <a:lnTo>
                      <a:pt x="8" y="28"/>
                    </a:lnTo>
                    <a:lnTo>
                      <a:pt x="18" y="28"/>
                    </a:lnTo>
                    <a:lnTo>
                      <a:pt x="23" y="26"/>
                    </a:lnTo>
                    <a:lnTo>
                      <a:pt x="16" y="23"/>
                    </a:lnTo>
                    <a:lnTo>
                      <a:pt x="7" y="22"/>
                    </a:lnTo>
                    <a:lnTo>
                      <a:pt x="1" y="11"/>
                    </a:lnTo>
                    <a:lnTo>
                      <a:pt x="2" y="8"/>
                    </a:lnTo>
                    <a:lnTo>
                      <a:pt x="0" y="3"/>
                    </a:lnTo>
                    <a:lnTo>
                      <a:pt x="6" y="0"/>
                    </a:lnTo>
                    <a:lnTo>
                      <a:pt x="25" y="1"/>
                    </a:lnTo>
                    <a:lnTo>
                      <a:pt x="30" y="7"/>
                    </a:lnTo>
                    <a:lnTo>
                      <a:pt x="54" y="13"/>
                    </a:lnTo>
                    <a:lnTo>
                      <a:pt x="61" y="19"/>
                    </a:lnTo>
                    <a:lnTo>
                      <a:pt x="60" y="21"/>
                    </a:lnTo>
                    <a:lnTo>
                      <a:pt x="52" y="21"/>
                    </a:lnTo>
                    <a:lnTo>
                      <a:pt x="52" y="23"/>
                    </a:lnTo>
                    <a:lnTo>
                      <a:pt x="61" y="28"/>
                    </a:lnTo>
                    <a:lnTo>
                      <a:pt x="54" y="33"/>
                    </a:lnTo>
                    <a:lnTo>
                      <a:pt x="46" y="35"/>
                    </a:lnTo>
                    <a:lnTo>
                      <a:pt x="30" y="36"/>
                    </a:lnTo>
                    <a:lnTo>
                      <a:pt x="25" y="39"/>
                    </a:lnTo>
                    <a:lnTo>
                      <a:pt x="20" y="3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6" name="Google Shape;1606;p14"/>
              <p:cNvSpPr/>
              <p:nvPr/>
            </p:nvSpPr>
            <p:spPr>
              <a:xfrm>
                <a:off x="1251" y="459"/>
                <a:ext cx="62" cy="40"/>
              </a:xfrm>
              <a:custGeom>
                <a:rect b="b" l="l" r="r" t="t"/>
                <a:pathLst>
                  <a:path extrusionOk="0" h="40" w="62">
                    <a:moveTo>
                      <a:pt x="6" y="1"/>
                    </a:moveTo>
                    <a:lnTo>
                      <a:pt x="25" y="2"/>
                    </a:lnTo>
                    <a:lnTo>
                      <a:pt x="30" y="9"/>
                    </a:lnTo>
                    <a:lnTo>
                      <a:pt x="54" y="15"/>
                    </a:lnTo>
                    <a:lnTo>
                      <a:pt x="61" y="20"/>
                    </a:lnTo>
                    <a:lnTo>
                      <a:pt x="60" y="22"/>
                    </a:lnTo>
                    <a:lnTo>
                      <a:pt x="52" y="22"/>
                    </a:lnTo>
                    <a:lnTo>
                      <a:pt x="52" y="24"/>
                    </a:lnTo>
                    <a:lnTo>
                      <a:pt x="61" y="29"/>
                    </a:lnTo>
                    <a:lnTo>
                      <a:pt x="54" y="34"/>
                    </a:lnTo>
                    <a:lnTo>
                      <a:pt x="46" y="36"/>
                    </a:lnTo>
                    <a:lnTo>
                      <a:pt x="30" y="37"/>
                    </a:lnTo>
                    <a:lnTo>
                      <a:pt x="25" y="40"/>
                    </a:lnTo>
                    <a:lnTo>
                      <a:pt x="20" y="39"/>
                    </a:lnTo>
                    <a:lnTo>
                      <a:pt x="18" y="36"/>
                    </a:lnTo>
                    <a:lnTo>
                      <a:pt x="7" y="30"/>
                    </a:lnTo>
                    <a:lnTo>
                      <a:pt x="8" y="29"/>
                    </a:lnTo>
                    <a:lnTo>
                      <a:pt x="18" y="29"/>
                    </a:lnTo>
                    <a:lnTo>
                      <a:pt x="23" y="27"/>
                    </a:lnTo>
                    <a:lnTo>
                      <a:pt x="16" y="23"/>
                    </a:lnTo>
                    <a:lnTo>
                      <a:pt x="7" y="23"/>
                    </a:lnTo>
                    <a:lnTo>
                      <a:pt x="1" y="12"/>
                    </a:lnTo>
                    <a:lnTo>
                      <a:pt x="2" y="9"/>
                    </a:lnTo>
                    <a:lnTo>
                      <a:pt x="0" y="4"/>
                    </a:lnTo>
                    <a:lnTo>
                      <a:pt x="6" y="1"/>
                    </a:lnTo>
                    <a:close/>
                    <a:moveTo>
                      <a:pt x="6" y="0"/>
                    </a:moveTo>
                    <a:lnTo>
                      <a:pt x="6" y="0"/>
                    </a:lnTo>
                    <a:lnTo>
                      <a:pt x="0" y="4"/>
                    </a:lnTo>
                    <a:lnTo>
                      <a:pt x="0" y="4"/>
                    </a:lnTo>
                    <a:lnTo>
                      <a:pt x="0" y="4"/>
                    </a:lnTo>
                    <a:lnTo>
                      <a:pt x="2" y="9"/>
                    </a:lnTo>
                    <a:lnTo>
                      <a:pt x="1" y="12"/>
                    </a:lnTo>
                    <a:lnTo>
                      <a:pt x="1" y="12"/>
                    </a:lnTo>
                    <a:lnTo>
                      <a:pt x="1" y="12"/>
                    </a:lnTo>
                    <a:lnTo>
                      <a:pt x="7" y="23"/>
                    </a:lnTo>
                    <a:lnTo>
                      <a:pt x="7" y="23"/>
                    </a:lnTo>
                    <a:lnTo>
                      <a:pt x="7" y="23"/>
                    </a:lnTo>
                    <a:lnTo>
                      <a:pt x="16" y="24"/>
                    </a:lnTo>
                    <a:lnTo>
                      <a:pt x="22" y="27"/>
                    </a:lnTo>
                    <a:lnTo>
                      <a:pt x="18" y="29"/>
                    </a:lnTo>
                    <a:lnTo>
                      <a:pt x="8" y="28"/>
                    </a:lnTo>
                    <a:lnTo>
                      <a:pt x="8" y="28"/>
                    </a:lnTo>
                    <a:lnTo>
                      <a:pt x="8" y="29"/>
                    </a:lnTo>
                    <a:lnTo>
                      <a:pt x="7" y="30"/>
                    </a:lnTo>
                    <a:lnTo>
                      <a:pt x="6" y="30"/>
                    </a:lnTo>
                    <a:lnTo>
                      <a:pt x="7" y="30"/>
                    </a:lnTo>
                    <a:lnTo>
                      <a:pt x="18" y="36"/>
                    </a:lnTo>
                    <a:lnTo>
                      <a:pt x="20" y="39"/>
                    </a:lnTo>
                    <a:lnTo>
                      <a:pt x="20" y="40"/>
                    </a:lnTo>
                    <a:lnTo>
                      <a:pt x="20" y="40"/>
                    </a:lnTo>
                    <a:lnTo>
                      <a:pt x="25" y="40"/>
                    </a:lnTo>
                    <a:lnTo>
                      <a:pt x="25" y="40"/>
                    </a:lnTo>
                    <a:lnTo>
                      <a:pt x="25" y="40"/>
                    </a:lnTo>
                    <a:lnTo>
                      <a:pt x="30" y="37"/>
                    </a:lnTo>
                    <a:lnTo>
                      <a:pt x="46" y="36"/>
                    </a:lnTo>
                    <a:lnTo>
                      <a:pt x="54" y="35"/>
                    </a:lnTo>
                    <a:lnTo>
                      <a:pt x="54" y="34"/>
                    </a:lnTo>
                    <a:lnTo>
                      <a:pt x="54" y="34"/>
                    </a:lnTo>
                    <a:lnTo>
                      <a:pt x="61" y="29"/>
                    </a:lnTo>
                    <a:lnTo>
                      <a:pt x="62" y="29"/>
                    </a:lnTo>
                    <a:lnTo>
                      <a:pt x="61" y="29"/>
                    </a:lnTo>
                    <a:lnTo>
                      <a:pt x="53" y="24"/>
                    </a:lnTo>
                    <a:lnTo>
                      <a:pt x="53" y="22"/>
                    </a:lnTo>
                    <a:lnTo>
                      <a:pt x="60" y="22"/>
                    </a:lnTo>
                    <a:lnTo>
                      <a:pt x="60" y="22"/>
                    </a:lnTo>
                    <a:lnTo>
                      <a:pt x="60" y="22"/>
                    </a:lnTo>
                    <a:lnTo>
                      <a:pt x="61" y="20"/>
                    </a:lnTo>
                    <a:lnTo>
                      <a:pt x="61" y="20"/>
                    </a:lnTo>
                    <a:lnTo>
                      <a:pt x="61" y="19"/>
                    </a:lnTo>
                    <a:lnTo>
                      <a:pt x="54" y="14"/>
                    </a:lnTo>
                    <a:lnTo>
                      <a:pt x="54" y="14"/>
                    </a:lnTo>
                    <a:lnTo>
                      <a:pt x="54" y="14"/>
                    </a:lnTo>
                    <a:lnTo>
                      <a:pt x="30" y="8"/>
                    </a:lnTo>
                    <a:lnTo>
                      <a:pt x="25" y="2"/>
                    </a:lnTo>
                    <a:lnTo>
                      <a:pt x="25" y="2"/>
                    </a:lnTo>
                    <a:lnTo>
                      <a:pt x="25" y="2"/>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7" name="Google Shape;1607;p14"/>
              <p:cNvSpPr/>
              <p:nvPr/>
            </p:nvSpPr>
            <p:spPr>
              <a:xfrm>
                <a:off x="1251" y="459"/>
                <a:ext cx="62" cy="40"/>
              </a:xfrm>
              <a:custGeom>
                <a:rect b="b" l="l" r="r" t="t"/>
                <a:pathLst>
                  <a:path extrusionOk="0" h="40" w="62">
                    <a:moveTo>
                      <a:pt x="6" y="1"/>
                    </a:moveTo>
                    <a:lnTo>
                      <a:pt x="25" y="2"/>
                    </a:lnTo>
                    <a:lnTo>
                      <a:pt x="30" y="9"/>
                    </a:lnTo>
                    <a:lnTo>
                      <a:pt x="54" y="15"/>
                    </a:lnTo>
                    <a:lnTo>
                      <a:pt x="61" y="20"/>
                    </a:lnTo>
                    <a:lnTo>
                      <a:pt x="60" y="22"/>
                    </a:lnTo>
                    <a:lnTo>
                      <a:pt x="52" y="22"/>
                    </a:lnTo>
                    <a:lnTo>
                      <a:pt x="52" y="24"/>
                    </a:lnTo>
                    <a:lnTo>
                      <a:pt x="61" y="29"/>
                    </a:lnTo>
                    <a:lnTo>
                      <a:pt x="54" y="34"/>
                    </a:lnTo>
                    <a:lnTo>
                      <a:pt x="46" y="36"/>
                    </a:lnTo>
                    <a:lnTo>
                      <a:pt x="30" y="37"/>
                    </a:lnTo>
                    <a:lnTo>
                      <a:pt x="25" y="40"/>
                    </a:lnTo>
                    <a:lnTo>
                      <a:pt x="20" y="39"/>
                    </a:lnTo>
                    <a:lnTo>
                      <a:pt x="18" y="36"/>
                    </a:lnTo>
                    <a:lnTo>
                      <a:pt x="7" y="30"/>
                    </a:lnTo>
                    <a:lnTo>
                      <a:pt x="8" y="29"/>
                    </a:lnTo>
                    <a:lnTo>
                      <a:pt x="18" y="29"/>
                    </a:lnTo>
                    <a:lnTo>
                      <a:pt x="23" y="27"/>
                    </a:lnTo>
                    <a:lnTo>
                      <a:pt x="16" y="23"/>
                    </a:lnTo>
                    <a:lnTo>
                      <a:pt x="7" y="23"/>
                    </a:lnTo>
                    <a:lnTo>
                      <a:pt x="1" y="12"/>
                    </a:lnTo>
                    <a:lnTo>
                      <a:pt x="2" y="9"/>
                    </a:lnTo>
                    <a:lnTo>
                      <a:pt x="0" y="4"/>
                    </a:lnTo>
                    <a:lnTo>
                      <a:pt x="6" y="1"/>
                    </a:lnTo>
                    <a:moveTo>
                      <a:pt x="6" y="0"/>
                    </a:moveTo>
                    <a:lnTo>
                      <a:pt x="6" y="0"/>
                    </a:lnTo>
                    <a:lnTo>
                      <a:pt x="0" y="4"/>
                    </a:lnTo>
                    <a:lnTo>
                      <a:pt x="0" y="4"/>
                    </a:lnTo>
                    <a:lnTo>
                      <a:pt x="0" y="4"/>
                    </a:lnTo>
                    <a:lnTo>
                      <a:pt x="2" y="9"/>
                    </a:lnTo>
                    <a:lnTo>
                      <a:pt x="1" y="12"/>
                    </a:lnTo>
                    <a:lnTo>
                      <a:pt x="1" y="12"/>
                    </a:lnTo>
                    <a:lnTo>
                      <a:pt x="1" y="12"/>
                    </a:lnTo>
                    <a:lnTo>
                      <a:pt x="7" y="23"/>
                    </a:lnTo>
                    <a:lnTo>
                      <a:pt x="7" y="23"/>
                    </a:lnTo>
                    <a:lnTo>
                      <a:pt x="7" y="23"/>
                    </a:lnTo>
                    <a:lnTo>
                      <a:pt x="16" y="24"/>
                    </a:lnTo>
                    <a:lnTo>
                      <a:pt x="22" y="27"/>
                    </a:lnTo>
                    <a:lnTo>
                      <a:pt x="18" y="29"/>
                    </a:lnTo>
                    <a:lnTo>
                      <a:pt x="8" y="28"/>
                    </a:lnTo>
                    <a:lnTo>
                      <a:pt x="8" y="28"/>
                    </a:lnTo>
                    <a:lnTo>
                      <a:pt x="8" y="29"/>
                    </a:lnTo>
                    <a:lnTo>
                      <a:pt x="7" y="30"/>
                    </a:lnTo>
                    <a:lnTo>
                      <a:pt x="6" y="30"/>
                    </a:lnTo>
                    <a:lnTo>
                      <a:pt x="7" y="30"/>
                    </a:lnTo>
                    <a:lnTo>
                      <a:pt x="18" y="36"/>
                    </a:lnTo>
                    <a:lnTo>
                      <a:pt x="20" y="39"/>
                    </a:lnTo>
                    <a:lnTo>
                      <a:pt x="20" y="40"/>
                    </a:lnTo>
                    <a:lnTo>
                      <a:pt x="20" y="40"/>
                    </a:lnTo>
                    <a:lnTo>
                      <a:pt x="25" y="40"/>
                    </a:lnTo>
                    <a:lnTo>
                      <a:pt x="25" y="40"/>
                    </a:lnTo>
                    <a:lnTo>
                      <a:pt x="25" y="40"/>
                    </a:lnTo>
                    <a:lnTo>
                      <a:pt x="30" y="37"/>
                    </a:lnTo>
                    <a:lnTo>
                      <a:pt x="46" y="36"/>
                    </a:lnTo>
                    <a:lnTo>
                      <a:pt x="54" y="35"/>
                    </a:lnTo>
                    <a:lnTo>
                      <a:pt x="54" y="34"/>
                    </a:lnTo>
                    <a:lnTo>
                      <a:pt x="54" y="34"/>
                    </a:lnTo>
                    <a:lnTo>
                      <a:pt x="61" y="29"/>
                    </a:lnTo>
                    <a:lnTo>
                      <a:pt x="62" y="29"/>
                    </a:lnTo>
                    <a:lnTo>
                      <a:pt x="61" y="29"/>
                    </a:lnTo>
                    <a:lnTo>
                      <a:pt x="53" y="24"/>
                    </a:lnTo>
                    <a:lnTo>
                      <a:pt x="53" y="22"/>
                    </a:lnTo>
                    <a:lnTo>
                      <a:pt x="60" y="22"/>
                    </a:lnTo>
                    <a:lnTo>
                      <a:pt x="60" y="22"/>
                    </a:lnTo>
                    <a:lnTo>
                      <a:pt x="60" y="22"/>
                    </a:lnTo>
                    <a:lnTo>
                      <a:pt x="61" y="20"/>
                    </a:lnTo>
                    <a:lnTo>
                      <a:pt x="61" y="20"/>
                    </a:lnTo>
                    <a:lnTo>
                      <a:pt x="61" y="19"/>
                    </a:lnTo>
                    <a:lnTo>
                      <a:pt x="54" y="14"/>
                    </a:lnTo>
                    <a:lnTo>
                      <a:pt x="54" y="14"/>
                    </a:lnTo>
                    <a:lnTo>
                      <a:pt x="54" y="14"/>
                    </a:lnTo>
                    <a:lnTo>
                      <a:pt x="30" y="8"/>
                    </a:lnTo>
                    <a:lnTo>
                      <a:pt x="25" y="2"/>
                    </a:lnTo>
                    <a:lnTo>
                      <a:pt x="25" y="2"/>
                    </a:lnTo>
                    <a:lnTo>
                      <a:pt x="25" y="2"/>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8" name="Google Shape;1608;p14"/>
              <p:cNvSpPr/>
              <p:nvPr/>
            </p:nvSpPr>
            <p:spPr>
              <a:xfrm>
                <a:off x="1296" y="500"/>
                <a:ext cx="49" cy="10"/>
              </a:xfrm>
              <a:custGeom>
                <a:rect b="b" l="l" r="r" t="t"/>
                <a:pathLst>
                  <a:path extrusionOk="0" h="10" w="49">
                    <a:moveTo>
                      <a:pt x="7" y="8"/>
                    </a:moveTo>
                    <a:lnTo>
                      <a:pt x="0" y="8"/>
                    </a:lnTo>
                    <a:lnTo>
                      <a:pt x="0" y="3"/>
                    </a:lnTo>
                    <a:lnTo>
                      <a:pt x="8" y="1"/>
                    </a:lnTo>
                    <a:lnTo>
                      <a:pt x="27" y="2"/>
                    </a:lnTo>
                    <a:lnTo>
                      <a:pt x="38" y="0"/>
                    </a:lnTo>
                    <a:lnTo>
                      <a:pt x="49" y="2"/>
                    </a:lnTo>
                    <a:lnTo>
                      <a:pt x="37" y="10"/>
                    </a:lnTo>
                    <a:lnTo>
                      <a:pt x="7"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9" name="Google Shape;1609;p14"/>
              <p:cNvSpPr/>
              <p:nvPr/>
            </p:nvSpPr>
            <p:spPr>
              <a:xfrm>
                <a:off x="1296" y="500"/>
                <a:ext cx="50" cy="10"/>
              </a:xfrm>
              <a:custGeom>
                <a:rect b="b" l="l" r="r" t="t"/>
                <a:pathLst>
                  <a:path extrusionOk="0" h="10" w="50">
                    <a:moveTo>
                      <a:pt x="38" y="1"/>
                    </a:moveTo>
                    <a:lnTo>
                      <a:pt x="49" y="2"/>
                    </a:lnTo>
                    <a:lnTo>
                      <a:pt x="37" y="9"/>
                    </a:lnTo>
                    <a:lnTo>
                      <a:pt x="7" y="7"/>
                    </a:lnTo>
                    <a:lnTo>
                      <a:pt x="1" y="8"/>
                    </a:lnTo>
                    <a:lnTo>
                      <a:pt x="0" y="3"/>
                    </a:lnTo>
                    <a:lnTo>
                      <a:pt x="8" y="1"/>
                    </a:lnTo>
                    <a:lnTo>
                      <a:pt x="27" y="3"/>
                    </a:lnTo>
                    <a:lnTo>
                      <a:pt x="38" y="1"/>
                    </a:lnTo>
                    <a:close/>
                    <a:moveTo>
                      <a:pt x="38" y="0"/>
                    </a:moveTo>
                    <a:lnTo>
                      <a:pt x="38" y="0"/>
                    </a:lnTo>
                    <a:lnTo>
                      <a:pt x="27" y="2"/>
                    </a:lnTo>
                    <a:lnTo>
                      <a:pt x="8" y="1"/>
                    </a:lnTo>
                    <a:lnTo>
                      <a:pt x="8" y="1"/>
                    </a:lnTo>
                    <a:lnTo>
                      <a:pt x="8" y="1"/>
                    </a:lnTo>
                    <a:lnTo>
                      <a:pt x="0" y="3"/>
                    </a:lnTo>
                    <a:lnTo>
                      <a:pt x="0" y="3"/>
                    </a:lnTo>
                    <a:lnTo>
                      <a:pt x="0" y="3"/>
                    </a:lnTo>
                    <a:lnTo>
                      <a:pt x="0" y="8"/>
                    </a:lnTo>
                    <a:lnTo>
                      <a:pt x="0" y="9"/>
                    </a:lnTo>
                    <a:lnTo>
                      <a:pt x="1" y="9"/>
                    </a:lnTo>
                    <a:lnTo>
                      <a:pt x="7" y="8"/>
                    </a:lnTo>
                    <a:lnTo>
                      <a:pt x="37" y="10"/>
                    </a:lnTo>
                    <a:lnTo>
                      <a:pt x="38" y="10"/>
                    </a:lnTo>
                    <a:lnTo>
                      <a:pt x="38" y="10"/>
                    </a:lnTo>
                    <a:lnTo>
                      <a:pt x="49" y="2"/>
                    </a:lnTo>
                    <a:lnTo>
                      <a:pt x="50" y="1"/>
                    </a:lnTo>
                    <a:lnTo>
                      <a:pt x="49" y="1"/>
                    </a:lnTo>
                    <a:lnTo>
                      <a:pt x="38" y="0"/>
                    </a:lnTo>
                    <a:lnTo>
                      <a:pt x="38" y="0"/>
                    </a:lnTo>
                    <a:lnTo>
                      <a:pt x="3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0" name="Google Shape;1610;p14"/>
              <p:cNvSpPr/>
              <p:nvPr/>
            </p:nvSpPr>
            <p:spPr>
              <a:xfrm>
                <a:off x="1296" y="500"/>
                <a:ext cx="50" cy="10"/>
              </a:xfrm>
              <a:custGeom>
                <a:rect b="b" l="l" r="r" t="t"/>
                <a:pathLst>
                  <a:path extrusionOk="0" h="10" w="50">
                    <a:moveTo>
                      <a:pt x="38" y="1"/>
                    </a:moveTo>
                    <a:lnTo>
                      <a:pt x="49" y="2"/>
                    </a:lnTo>
                    <a:lnTo>
                      <a:pt x="37" y="9"/>
                    </a:lnTo>
                    <a:lnTo>
                      <a:pt x="7" y="7"/>
                    </a:lnTo>
                    <a:lnTo>
                      <a:pt x="1" y="8"/>
                    </a:lnTo>
                    <a:lnTo>
                      <a:pt x="0" y="3"/>
                    </a:lnTo>
                    <a:lnTo>
                      <a:pt x="8" y="1"/>
                    </a:lnTo>
                    <a:lnTo>
                      <a:pt x="27" y="3"/>
                    </a:lnTo>
                    <a:lnTo>
                      <a:pt x="38" y="1"/>
                    </a:lnTo>
                    <a:moveTo>
                      <a:pt x="38" y="0"/>
                    </a:moveTo>
                    <a:lnTo>
                      <a:pt x="38" y="0"/>
                    </a:lnTo>
                    <a:lnTo>
                      <a:pt x="27" y="2"/>
                    </a:lnTo>
                    <a:lnTo>
                      <a:pt x="8" y="1"/>
                    </a:lnTo>
                    <a:lnTo>
                      <a:pt x="8" y="1"/>
                    </a:lnTo>
                    <a:lnTo>
                      <a:pt x="8" y="1"/>
                    </a:lnTo>
                    <a:lnTo>
                      <a:pt x="0" y="3"/>
                    </a:lnTo>
                    <a:lnTo>
                      <a:pt x="0" y="3"/>
                    </a:lnTo>
                    <a:lnTo>
                      <a:pt x="0" y="3"/>
                    </a:lnTo>
                    <a:lnTo>
                      <a:pt x="0" y="8"/>
                    </a:lnTo>
                    <a:lnTo>
                      <a:pt x="0" y="9"/>
                    </a:lnTo>
                    <a:lnTo>
                      <a:pt x="1" y="9"/>
                    </a:lnTo>
                    <a:lnTo>
                      <a:pt x="7" y="8"/>
                    </a:lnTo>
                    <a:lnTo>
                      <a:pt x="37" y="10"/>
                    </a:lnTo>
                    <a:lnTo>
                      <a:pt x="38" y="10"/>
                    </a:lnTo>
                    <a:lnTo>
                      <a:pt x="38" y="10"/>
                    </a:lnTo>
                    <a:lnTo>
                      <a:pt x="49" y="2"/>
                    </a:lnTo>
                    <a:lnTo>
                      <a:pt x="50" y="1"/>
                    </a:lnTo>
                    <a:lnTo>
                      <a:pt x="49" y="1"/>
                    </a:lnTo>
                    <a:lnTo>
                      <a:pt x="38" y="0"/>
                    </a:lnTo>
                    <a:lnTo>
                      <a:pt x="38" y="0"/>
                    </a:lnTo>
                    <a:lnTo>
                      <a:pt x="3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1" name="Google Shape;1611;p14"/>
              <p:cNvSpPr/>
              <p:nvPr/>
            </p:nvSpPr>
            <p:spPr>
              <a:xfrm>
                <a:off x="1313" y="482"/>
                <a:ext cx="6" cy="6"/>
              </a:xfrm>
              <a:custGeom>
                <a:rect b="b" l="l" r="r" t="t"/>
                <a:pathLst>
                  <a:path extrusionOk="0" h="6" w="6">
                    <a:moveTo>
                      <a:pt x="1" y="4"/>
                    </a:moveTo>
                    <a:lnTo>
                      <a:pt x="0" y="0"/>
                    </a:lnTo>
                    <a:lnTo>
                      <a:pt x="6" y="1"/>
                    </a:lnTo>
                    <a:lnTo>
                      <a:pt x="6" y="6"/>
                    </a:lnTo>
                    <a:lnTo>
                      <a:pt x="1"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2" name="Google Shape;1612;p14"/>
              <p:cNvSpPr/>
              <p:nvPr/>
            </p:nvSpPr>
            <p:spPr>
              <a:xfrm>
                <a:off x="1313" y="482"/>
                <a:ext cx="7" cy="6"/>
              </a:xfrm>
              <a:custGeom>
                <a:rect b="b" l="l" r="r" t="t"/>
                <a:pathLst>
                  <a:path extrusionOk="0" h="6" w="7">
                    <a:moveTo>
                      <a:pt x="1" y="0"/>
                    </a:moveTo>
                    <a:lnTo>
                      <a:pt x="6" y="1"/>
                    </a:lnTo>
                    <a:lnTo>
                      <a:pt x="6" y="5"/>
                    </a:lnTo>
                    <a:lnTo>
                      <a:pt x="2" y="4"/>
                    </a:lnTo>
                    <a:lnTo>
                      <a:pt x="1" y="0"/>
                    </a:lnTo>
                    <a:close/>
                    <a:moveTo>
                      <a:pt x="0" y="0"/>
                    </a:moveTo>
                    <a:lnTo>
                      <a:pt x="0" y="1"/>
                    </a:lnTo>
                    <a:lnTo>
                      <a:pt x="1" y="4"/>
                    </a:lnTo>
                    <a:lnTo>
                      <a:pt x="1" y="5"/>
                    </a:lnTo>
                    <a:lnTo>
                      <a:pt x="1" y="5"/>
                    </a:lnTo>
                    <a:lnTo>
                      <a:pt x="6" y="6"/>
                    </a:lnTo>
                    <a:lnTo>
                      <a:pt x="7" y="6"/>
                    </a:lnTo>
                    <a:lnTo>
                      <a:pt x="7" y="5"/>
                    </a:lnTo>
                    <a:lnTo>
                      <a:pt x="7" y="1"/>
                    </a:lnTo>
                    <a:lnTo>
                      <a:pt x="7" y="0"/>
                    </a:lnTo>
                    <a:lnTo>
                      <a:pt x="6" y="0"/>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3" name="Google Shape;1613;p14"/>
              <p:cNvSpPr/>
              <p:nvPr/>
            </p:nvSpPr>
            <p:spPr>
              <a:xfrm>
                <a:off x="1313" y="482"/>
                <a:ext cx="7" cy="6"/>
              </a:xfrm>
              <a:custGeom>
                <a:rect b="b" l="l" r="r" t="t"/>
                <a:pathLst>
                  <a:path extrusionOk="0" h="6" w="7">
                    <a:moveTo>
                      <a:pt x="1" y="0"/>
                    </a:moveTo>
                    <a:lnTo>
                      <a:pt x="6" y="1"/>
                    </a:lnTo>
                    <a:lnTo>
                      <a:pt x="6" y="5"/>
                    </a:lnTo>
                    <a:lnTo>
                      <a:pt x="2" y="4"/>
                    </a:lnTo>
                    <a:lnTo>
                      <a:pt x="1" y="0"/>
                    </a:lnTo>
                    <a:moveTo>
                      <a:pt x="0" y="0"/>
                    </a:moveTo>
                    <a:lnTo>
                      <a:pt x="0" y="1"/>
                    </a:lnTo>
                    <a:lnTo>
                      <a:pt x="1" y="4"/>
                    </a:lnTo>
                    <a:lnTo>
                      <a:pt x="1" y="5"/>
                    </a:lnTo>
                    <a:lnTo>
                      <a:pt x="1" y="5"/>
                    </a:lnTo>
                    <a:lnTo>
                      <a:pt x="6" y="6"/>
                    </a:lnTo>
                    <a:lnTo>
                      <a:pt x="7" y="6"/>
                    </a:lnTo>
                    <a:lnTo>
                      <a:pt x="7" y="5"/>
                    </a:lnTo>
                    <a:lnTo>
                      <a:pt x="7" y="1"/>
                    </a:lnTo>
                    <a:lnTo>
                      <a:pt x="7" y="0"/>
                    </a:lnTo>
                    <a:lnTo>
                      <a:pt x="6" y="0"/>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4" name="Google Shape;1614;p14"/>
              <p:cNvSpPr/>
              <p:nvPr/>
            </p:nvSpPr>
            <p:spPr>
              <a:xfrm>
                <a:off x="1268" y="564"/>
                <a:ext cx="20" cy="7"/>
              </a:xfrm>
              <a:custGeom>
                <a:rect b="b" l="l" r="r" t="t"/>
                <a:pathLst>
                  <a:path extrusionOk="0" h="7" w="20">
                    <a:moveTo>
                      <a:pt x="1" y="4"/>
                    </a:moveTo>
                    <a:lnTo>
                      <a:pt x="10" y="0"/>
                    </a:lnTo>
                    <a:lnTo>
                      <a:pt x="20" y="0"/>
                    </a:lnTo>
                    <a:lnTo>
                      <a:pt x="18" y="4"/>
                    </a:lnTo>
                    <a:lnTo>
                      <a:pt x="12" y="5"/>
                    </a:lnTo>
                    <a:lnTo>
                      <a:pt x="10" y="5"/>
                    </a:lnTo>
                    <a:lnTo>
                      <a:pt x="0" y="7"/>
                    </a:lnTo>
                    <a:lnTo>
                      <a:pt x="1"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5" name="Google Shape;1615;p14"/>
              <p:cNvSpPr/>
              <p:nvPr/>
            </p:nvSpPr>
            <p:spPr>
              <a:xfrm>
                <a:off x="1268" y="563"/>
                <a:ext cx="20" cy="8"/>
              </a:xfrm>
              <a:custGeom>
                <a:rect b="b" l="l" r="r" t="t"/>
                <a:pathLst>
                  <a:path extrusionOk="0" h="8" w="20">
                    <a:moveTo>
                      <a:pt x="19" y="1"/>
                    </a:moveTo>
                    <a:lnTo>
                      <a:pt x="18" y="5"/>
                    </a:lnTo>
                    <a:lnTo>
                      <a:pt x="12" y="6"/>
                    </a:lnTo>
                    <a:lnTo>
                      <a:pt x="10" y="6"/>
                    </a:lnTo>
                    <a:lnTo>
                      <a:pt x="0" y="7"/>
                    </a:lnTo>
                    <a:lnTo>
                      <a:pt x="1" y="5"/>
                    </a:lnTo>
                    <a:lnTo>
                      <a:pt x="10" y="1"/>
                    </a:lnTo>
                    <a:lnTo>
                      <a:pt x="19" y="1"/>
                    </a:lnTo>
                    <a:close/>
                    <a:moveTo>
                      <a:pt x="20" y="0"/>
                    </a:moveTo>
                    <a:lnTo>
                      <a:pt x="19" y="0"/>
                    </a:lnTo>
                    <a:lnTo>
                      <a:pt x="10" y="1"/>
                    </a:lnTo>
                    <a:lnTo>
                      <a:pt x="10" y="1"/>
                    </a:lnTo>
                    <a:lnTo>
                      <a:pt x="10" y="1"/>
                    </a:lnTo>
                    <a:lnTo>
                      <a:pt x="1" y="5"/>
                    </a:lnTo>
                    <a:lnTo>
                      <a:pt x="1" y="5"/>
                    </a:lnTo>
                    <a:lnTo>
                      <a:pt x="1" y="5"/>
                    </a:lnTo>
                    <a:lnTo>
                      <a:pt x="0" y="7"/>
                    </a:lnTo>
                    <a:lnTo>
                      <a:pt x="0" y="8"/>
                    </a:lnTo>
                    <a:lnTo>
                      <a:pt x="0" y="8"/>
                    </a:lnTo>
                    <a:lnTo>
                      <a:pt x="10" y="6"/>
                    </a:lnTo>
                    <a:lnTo>
                      <a:pt x="11" y="6"/>
                    </a:lnTo>
                    <a:lnTo>
                      <a:pt x="12" y="7"/>
                    </a:lnTo>
                    <a:lnTo>
                      <a:pt x="12" y="7"/>
                    </a:lnTo>
                    <a:lnTo>
                      <a:pt x="18" y="5"/>
                    </a:lnTo>
                    <a:lnTo>
                      <a:pt x="19" y="5"/>
                    </a:lnTo>
                    <a:lnTo>
                      <a:pt x="19" y="5"/>
                    </a:lnTo>
                    <a:lnTo>
                      <a:pt x="20" y="1"/>
                    </a:lnTo>
                    <a:lnTo>
                      <a:pt x="20" y="0"/>
                    </a:lnTo>
                    <a:lnTo>
                      <a:pt x="2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6" name="Google Shape;1616;p14"/>
              <p:cNvSpPr/>
              <p:nvPr/>
            </p:nvSpPr>
            <p:spPr>
              <a:xfrm>
                <a:off x="1268" y="563"/>
                <a:ext cx="20" cy="8"/>
              </a:xfrm>
              <a:custGeom>
                <a:rect b="b" l="l" r="r" t="t"/>
                <a:pathLst>
                  <a:path extrusionOk="0" h="8" w="20">
                    <a:moveTo>
                      <a:pt x="19" y="1"/>
                    </a:moveTo>
                    <a:lnTo>
                      <a:pt x="18" y="5"/>
                    </a:lnTo>
                    <a:lnTo>
                      <a:pt x="12" y="6"/>
                    </a:lnTo>
                    <a:lnTo>
                      <a:pt x="10" y="6"/>
                    </a:lnTo>
                    <a:lnTo>
                      <a:pt x="0" y="7"/>
                    </a:lnTo>
                    <a:lnTo>
                      <a:pt x="1" y="5"/>
                    </a:lnTo>
                    <a:lnTo>
                      <a:pt x="10" y="1"/>
                    </a:lnTo>
                    <a:lnTo>
                      <a:pt x="19" y="1"/>
                    </a:lnTo>
                    <a:moveTo>
                      <a:pt x="20" y="0"/>
                    </a:moveTo>
                    <a:lnTo>
                      <a:pt x="19" y="0"/>
                    </a:lnTo>
                    <a:lnTo>
                      <a:pt x="10" y="1"/>
                    </a:lnTo>
                    <a:lnTo>
                      <a:pt x="10" y="1"/>
                    </a:lnTo>
                    <a:lnTo>
                      <a:pt x="10" y="1"/>
                    </a:lnTo>
                    <a:lnTo>
                      <a:pt x="1" y="5"/>
                    </a:lnTo>
                    <a:lnTo>
                      <a:pt x="1" y="5"/>
                    </a:lnTo>
                    <a:lnTo>
                      <a:pt x="1" y="5"/>
                    </a:lnTo>
                    <a:lnTo>
                      <a:pt x="0" y="7"/>
                    </a:lnTo>
                    <a:lnTo>
                      <a:pt x="0" y="8"/>
                    </a:lnTo>
                    <a:lnTo>
                      <a:pt x="0" y="8"/>
                    </a:lnTo>
                    <a:lnTo>
                      <a:pt x="10" y="6"/>
                    </a:lnTo>
                    <a:lnTo>
                      <a:pt x="11" y="6"/>
                    </a:lnTo>
                    <a:lnTo>
                      <a:pt x="12" y="7"/>
                    </a:lnTo>
                    <a:lnTo>
                      <a:pt x="12" y="7"/>
                    </a:lnTo>
                    <a:lnTo>
                      <a:pt x="18" y="5"/>
                    </a:lnTo>
                    <a:lnTo>
                      <a:pt x="19" y="5"/>
                    </a:lnTo>
                    <a:lnTo>
                      <a:pt x="19" y="5"/>
                    </a:lnTo>
                    <a:lnTo>
                      <a:pt x="20" y="1"/>
                    </a:lnTo>
                    <a:lnTo>
                      <a:pt x="20" y="0"/>
                    </a:lnTo>
                    <a:lnTo>
                      <a:pt x="2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7" name="Google Shape;1617;p14"/>
              <p:cNvSpPr/>
              <p:nvPr/>
            </p:nvSpPr>
            <p:spPr>
              <a:xfrm>
                <a:off x="1310" y="558"/>
                <a:ext cx="10" cy="5"/>
              </a:xfrm>
              <a:custGeom>
                <a:rect b="b" l="l" r="r" t="t"/>
                <a:pathLst>
                  <a:path extrusionOk="0" h="5" w="10">
                    <a:moveTo>
                      <a:pt x="4" y="5"/>
                    </a:moveTo>
                    <a:lnTo>
                      <a:pt x="0" y="1"/>
                    </a:lnTo>
                    <a:lnTo>
                      <a:pt x="7" y="0"/>
                    </a:lnTo>
                    <a:lnTo>
                      <a:pt x="10" y="4"/>
                    </a:lnTo>
                    <a:lnTo>
                      <a:pt x="8" y="5"/>
                    </a:lnTo>
                    <a:lnTo>
                      <a:pt x="4"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8" name="Google Shape;1618;p14"/>
              <p:cNvSpPr/>
              <p:nvPr/>
            </p:nvSpPr>
            <p:spPr>
              <a:xfrm>
                <a:off x="1310" y="558"/>
                <a:ext cx="10" cy="6"/>
              </a:xfrm>
              <a:custGeom>
                <a:rect b="b" l="l" r="r" t="t"/>
                <a:pathLst>
                  <a:path extrusionOk="0" h="6" w="10">
                    <a:moveTo>
                      <a:pt x="6" y="1"/>
                    </a:moveTo>
                    <a:lnTo>
                      <a:pt x="9" y="4"/>
                    </a:lnTo>
                    <a:lnTo>
                      <a:pt x="8" y="5"/>
                    </a:lnTo>
                    <a:lnTo>
                      <a:pt x="5" y="5"/>
                    </a:lnTo>
                    <a:lnTo>
                      <a:pt x="0" y="1"/>
                    </a:lnTo>
                    <a:lnTo>
                      <a:pt x="6" y="1"/>
                    </a:lnTo>
                    <a:close/>
                    <a:moveTo>
                      <a:pt x="7" y="0"/>
                    </a:moveTo>
                    <a:lnTo>
                      <a:pt x="6" y="0"/>
                    </a:lnTo>
                    <a:lnTo>
                      <a:pt x="0" y="1"/>
                    </a:lnTo>
                    <a:lnTo>
                      <a:pt x="0" y="1"/>
                    </a:lnTo>
                    <a:lnTo>
                      <a:pt x="0" y="1"/>
                    </a:lnTo>
                    <a:lnTo>
                      <a:pt x="4" y="5"/>
                    </a:lnTo>
                    <a:lnTo>
                      <a:pt x="4" y="6"/>
                    </a:lnTo>
                    <a:lnTo>
                      <a:pt x="5" y="6"/>
                    </a:lnTo>
                    <a:lnTo>
                      <a:pt x="8" y="6"/>
                    </a:lnTo>
                    <a:lnTo>
                      <a:pt x="8" y="6"/>
                    </a:lnTo>
                    <a:lnTo>
                      <a:pt x="8" y="6"/>
                    </a:lnTo>
                    <a:lnTo>
                      <a:pt x="9" y="4"/>
                    </a:lnTo>
                    <a:lnTo>
                      <a:pt x="10" y="4"/>
                    </a:lnTo>
                    <a:lnTo>
                      <a:pt x="10" y="4"/>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9" name="Google Shape;1619;p14"/>
              <p:cNvSpPr/>
              <p:nvPr/>
            </p:nvSpPr>
            <p:spPr>
              <a:xfrm>
                <a:off x="1310" y="558"/>
                <a:ext cx="10" cy="6"/>
              </a:xfrm>
              <a:custGeom>
                <a:rect b="b" l="l" r="r" t="t"/>
                <a:pathLst>
                  <a:path extrusionOk="0" h="6" w="10">
                    <a:moveTo>
                      <a:pt x="6" y="1"/>
                    </a:moveTo>
                    <a:lnTo>
                      <a:pt x="9" y="4"/>
                    </a:lnTo>
                    <a:lnTo>
                      <a:pt x="8" y="5"/>
                    </a:lnTo>
                    <a:lnTo>
                      <a:pt x="5" y="5"/>
                    </a:lnTo>
                    <a:lnTo>
                      <a:pt x="0" y="1"/>
                    </a:lnTo>
                    <a:lnTo>
                      <a:pt x="6" y="1"/>
                    </a:lnTo>
                    <a:moveTo>
                      <a:pt x="7" y="0"/>
                    </a:moveTo>
                    <a:lnTo>
                      <a:pt x="6" y="0"/>
                    </a:lnTo>
                    <a:lnTo>
                      <a:pt x="0" y="1"/>
                    </a:lnTo>
                    <a:lnTo>
                      <a:pt x="0" y="1"/>
                    </a:lnTo>
                    <a:lnTo>
                      <a:pt x="0" y="1"/>
                    </a:lnTo>
                    <a:lnTo>
                      <a:pt x="4" y="5"/>
                    </a:lnTo>
                    <a:lnTo>
                      <a:pt x="4" y="6"/>
                    </a:lnTo>
                    <a:lnTo>
                      <a:pt x="5" y="6"/>
                    </a:lnTo>
                    <a:lnTo>
                      <a:pt x="8" y="6"/>
                    </a:lnTo>
                    <a:lnTo>
                      <a:pt x="8" y="6"/>
                    </a:lnTo>
                    <a:lnTo>
                      <a:pt x="8" y="6"/>
                    </a:lnTo>
                    <a:lnTo>
                      <a:pt x="9" y="4"/>
                    </a:lnTo>
                    <a:lnTo>
                      <a:pt x="10" y="4"/>
                    </a:lnTo>
                    <a:lnTo>
                      <a:pt x="10" y="4"/>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0" name="Google Shape;1620;p14"/>
              <p:cNvSpPr/>
              <p:nvPr/>
            </p:nvSpPr>
            <p:spPr>
              <a:xfrm>
                <a:off x="1301" y="551"/>
                <a:ext cx="9" cy="4"/>
              </a:xfrm>
              <a:custGeom>
                <a:rect b="b" l="l" r="r" t="t"/>
                <a:pathLst>
                  <a:path extrusionOk="0" h="4" w="9">
                    <a:moveTo>
                      <a:pt x="0" y="1"/>
                    </a:moveTo>
                    <a:lnTo>
                      <a:pt x="3" y="0"/>
                    </a:lnTo>
                    <a:lnTo>
                      <a:pt x="9" y="3"/>
                    </a:lnTo>
                    <a:lnTo>
                      <a:pt x="2" y="4"/>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1" name="Google Shape;1621;p14"/>
              <p:cNvSpPr/>
              <p:nvPr/>
            </p:nvSpPr>
            <p:spPr>
              <a:xfrm>
                <a:off x="1301" y="551"/>
                <a:ext cx="9" cy="4"/>
              </a:xfrm>
              <a:custGeom>
                <a:rect b="b" l="l" r="r" t="t"/>
                <a:pathLst>
                  <a:path extrusionOk="0" h="4" w="9">
                    <a:moveTo>
                      <a:pt x="3" y="1"/>
                    </a:moveTo>
                    <a:lnTo>
                      <a:pt x="8" y="3"/>
                    </a:lnTo>
                    <a:lnTo>
                      <a:pt x="2" y="4"/>
                    </a:lnTo>
                    <a:lnTo>
                      <a:pt x="0" y="1"/>
                    </a:lnTo>
                    <a:lnTo>
                      <a:pt x="3" y="1"/>
                    </a:lnTo>
                    <a:close/>
                    <a:moveTo>
                      <a:pt x="3" y="0"/>
                    </a:moveTo>
                    <a:lnTo>
                      <a:pt x="3" y="0"/>
                    </a:lnTo>
                    <a:lnTo>
                      <a:pt x="0" y="1"/>
                    </a:lnTo>
                    <a:lnTo>
                      <a:pt x="0" y="1"/>
                    </a:lnTo>
                    <a:lnTo>
                      <a:pt x="0" y="2"/>
                    </a:lnTo>
                    <a:lnTo>
                      <a:pt x="2" y="4"/>
                    </a:lnTo>
                    <a:lnTo>
                      <a:pt x="2" y="4"/>
                    </a:lnTo>
                    <a:lnTo>
                      <a:pt x="2" y="4"/>
                    </a:lnTo>
                    <a:lnTo>
                      <a:pt x="8" y="3"/>
                    </a:lnTo>
                    <a:lnTo>
                      <a:pt x="9" y="3"/>
                    </a:lnTo>
                    <a:lnTo>
                      <a:pt x="8" y="2"/>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2" name="Google Shape;1622;p14"/>
              <p:cNvSpPr/>
              <p:nvPr/>
            </p:nvSpPr>
            <p:spPr>
              <a:xfrm>
                <a:off x="1301" y="551"/>
                <a:ext cx="9" cy="4"/>
              </a:xfrm>
              <a:custGeom>
                <a:rect b="b" l="l" r="r" t="t"/>
                <a:pathLst>
                  <a:path extrusionOk="0" h="4" w="9">
                    <a:moveTo>
                      <a:pt x="3" y="1"/>
                    </a:moveTo>
                    <a:lnTo>
                      <a:pt x="8" y="3"/>
                    </a:lnTo>
                    <a:lnTo>
                      <a:pt x="2" y="4"/>
                    </a:lnTo>
                    <a:lnTo>
                      <a:pt x="0" y="1"/>
                    </a:lnTo>
                    <a:lnTo>
                      <a:pt x="3" y="1"/>
                    </a:lnTo>
                    <a:moveTo>
                      <a:pt x="3" y="0"/>
                    </a:moveTo>
                    <a:lnTo>
                      <a:pt x="3" y="0"/>
                    </a:lnTo>
                    <a:lnTo>
                      <a:pt x="0" y="1"/>
                    </a:lnTo>
                    <a:lnTo>
                      <a:pt x="0" y="1"/>
                    </a:lnTo>
                    <a:lnTo>
                      <a:pt x="0" y="2"/>
                    </a:lnTo>
                    <a:lnTo>
                      <a:pt x="2" y="4"/>
                    </a:lnTo>
                    <a:lnTo>
                      <a:pt x="2" y="4"/>
                    </a:lnTo>
                    <a:lnTo>
                      <a:pt x="2" y="4"/>
                    </a:lnTo>
                    <a:lnTo>
                      <a:pt x="8" y="3"/>
                    </a:lnTo>
                    <a:lnTo>
                      <a:pt x="9" y="3"/>
                    </a:lnTo>
                    <a:lnTo>
                      <a:pt x="8" y="2"/>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3" name="Google Shape;1623;p14"/>
              <p:cNvSpPr/>
              <p:nvPr/>
            </p:nvSpPr>
            <p:spPr>
              <a:xfrm>
                <a:off x="1216" y="532"/>
                <a:ext cx="9" cy="2"/>
              </a:xfrm>
              <a:custGeom>
                <a:rect b="b" l="l" r="r" t="t"/>
                <a:pathLst>
                  <a:path extrusionOk="0" h="2" w="9">
                    <a:moveTo>
                      <a:pt x="0" y="2"/>
                    </a:moveTo>
                    <a:lnTo>
                      <a:pt x="3" y="0"/>
                    </a:lnTo>
                    <a:lnTo>
                      <a:pt x="8" y="1"/>
                    </a:lnTo>
                    <a:lnTo>
                      <a:pt x="9" y="2"/>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4" name="Google Shape;1624;p14"/>
              <p:cNvSpPr/>
              <p:nvPr/>
            </p:nvSpPr>
            <p:spPr>
              <a:xfrm>
                <a:off x="1215" y="532"/>
                <a:ext cx="11" cy="3"/>
              </a:xfrm>
              <a:custGeom>
                <a:rect b="b" l="l" r="r" t="t"/>
                <a:pathLst>
                  <a:path extrusionOk="0" h="3" w="11">
                    <a:moveTo>
                      <a:pt x="4" y="0"/>
                    </a:moveTo>
                    <a:lnTo>
                      <a:pt x="9" y="1"/>
                    </a:lnTo>
                    <a:lnTo>
                      <a:pt x="10" y="2"/>
                    </a:lnTo>
                    <a:lnTo>
                      <a:pt x="1" y="2"/>
                    </a:lnTo>
                    <a:lnTo>
                      <a:pt x="4" y="0"/>
                    </a:lnTo>
                    <a:close/>
                    <a:moveTo>
                      <a:pt x="4" y="0"/>
                    </a:moveTo>
                    <a:lnTo>
                      <a:pt x="4" y="0"/>
                    </a:lnTo>
                    <a:lnTo>
                      <a:pt x="1" y="1"/>
                    </a:lnTo>
                    <a:lnTo>
                      <a:pt x="0" y="2"/>
                    </a:lnTo>
                    <a:lnTo>
                      <a:pt x="1" y="2"/>
                    </a:lnTo>
                    <a:lnTo>
                      <a:pt x="10" y="3"/>
                    </a:lnTo>
                    <a:lnTo>
                      <a:pt x="11" y="3"/>
                    </a:lnTo>
                    <a:lnTo>
                      <a:pt x="10" y="2"/>
                    </a:lnTo>
                    <a:lnTo>
                      <a:pt x="9" y="1"/>
                    </a:lnTo>
                    <a:lnTo>
                      <a:pt x="9" y="1"/>
                    </a:lnTo>
                    <a:lnTo>
                      <a:pt x="9" y="1"/>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5" name="Google Shape;1625;p14"/>
              <p:cNvSpPr/>
              <p:nvPr/>
            </p:nvSpPr>
            <p:spPr>
              <a:xfrm>
                <a:off x="1215" y="532"/>
                <a:ext cx="11" cy="3"/>
              </a:xfrm>
              <a:custGeom>
                <a:rect b="b" l="l" r="r" t="t"/>
                <a:pathLst>
                  <a:path extrusionOk="0" h="3" w="11">
                    <a:moveTo>
                      <a:pt x="4" y="0"/>
                    </a:moveTo>
                    <a:lnTo>
                      <a:pt x="9" y="1"/>
                    </a:lnTo>
                    <a:lnTo>
                      <a:pt x="10" y="2"/>
                    </a:lnTo>
                    <a:lnTo>
                      <a:pt x="1" y="2"/>
                    </a:lnTo>
                    <a:lnTo>
                      <a:pt x="4" y="0"/>
                    </a:lnTo>
                    <a:moveTo>
                      <a:pt x="4" y="0"/>
                    </a:moveTo>
                    <a:lnTo>
                      <a:pt x="4" y="0"/>
                    </a:lnTo>
                    <a:lnTo>
                      <a:pt x="1" y="1"/>
                    </a:lnTo>
                    <a:lnTo>
                      <a:pt x="0" y="2"/>
                    </a:lnTo>
                    <a:lnTo>
                      <a:pt x="1" y="2"/>
                    </a:lnTo>
                    <a:lnTo>
                      <a:pt x="10" y="3"/>
                    </a:lnTo>
                    <a:lnTo>
                      <a:pt x="11" y="3"/>
                    </a:lnTo>
                    <a:lnTo>
                      <a:pt x="10" y="2"/>
                    </a:lnTo>
                    <a:lnTo>
                      <a:pt x="9" y="1"/>
                    </a:lnTo>
                    <a:lnTo>
                      <a:pt x="9" y="1"/>
                    </a:lnTo>
                    <a:lnTo>
                      <a:pt x="9" y="1"/>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6" name="Google Shape;1626;p14"/>
              <p:cNvSpPr/>
              <p:nvPr/>
            </p:nvSpPr>
            <p:spPr>
              <a:xfrm>
                <a:off x="1190" y="533"/>
                <a:ext cx="17" cy="7"/>
              </a:xfrm>
              <a:custGeom>
                <a:rect b="b" l="l" r="r" t="t"/>
                <a:pathLst>
                  <a:path extrusionOk="0" h="7" w="17">
                    <a:moveTo>
                      <a:pt x="5" y="7"/>
                    </a:moveTo>
                    <a:lnTo>
                      <a:pt x="8" y="4"/>
                    </a:lnTo>
                    <a:lnTo>
                      <a:pt x="17" y="1"/>
                    </a:lnTo>
                    <a:lnTo>
                      <a:pt x="13" y="0"/>
                    </a:lnTo>
                    <a:lnTo>
                      <a:pt x="2" y="2"/>
                    </a:lnTo>
                    <a:lnTo>
                      <a:pt x="0" y="5"/>
                    </a:lnTo>
                    <a:lnTo>
                      <a:pt x="2" y="7"/>
                    </a:lnTo>
                    <a:lnTo>
                      <a:pt x="5"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7" name="Google Shape;1627;p14"/>
              <p:cNvSpPr/>
              <p:nvPr/>
            </p:nvSpPr>
            <p:spPr>
              <a:xfrm>
                <a:off x="1190" y="533"/>
                <a:ext cx="17" cy="7"/>
              </a:xfrm>
              <a:custGeom>
                <a:rect b="b" l="l" r="r" t="t"/>
                <a:pathLst>
                  <a:path extrusionOk="0" h="7" w="17">
                    <a:moveTo>
                      <a:pt x="5" y="7"/>
                    </a:moveTo>
                    <a:lnTo>
                      <a:pt x="8" y="4"/>
                    </a:lnTo>
                    <a:lnTo>
                      <a:pt x="17" y="1"/>
                    </a:lnTo>
                    <a:lnTo>
                      <a:pt x="13" y="0"/>
                    </a:lnTo>
                    <a:lnTo>
                      <a:pt x="2" y="2"/>
                    </a:lnTo>
                    <a:lnTo>
                      <a:pt x="0" y="5"/>
                    </a:lnTo>
                    <a:lnTo>
                      <a:pt x="2" y="7"/>
                    </a:lnTo>
                  </a:path>
                </a:pathLst>
              </a:custGeom>
              <a:solidFill>
                <a:srgbClr val="EBEBEB"/>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8" name="Google Shape;1628;p14"/>
              <p:cNvSpPr/>
              <p:nvPr/>
            </p:nvSpPr>
            <p:spPr>
              <a:xfrm>
                <a:off x="1141" y="537"/>
                <a:ext cx="22" cy="10"/>
              </a:xfrm>
              <a:custGeom>
                <a:rect b="b" l="l" r="r" t="t"/>
                <a:pathLst>
                  <a:path extrusionOk="0" h="10" w="22">
                    <a:moveTo>
                      <a:pt x="0" y="6"/>
                    </a:moveTo>
                    <a:lnTo>
                      <a:pt x="0" y="1"/>
                    </a:lnTo>
                    <a:lnTo>
                      <a:pt x="6" y="0"/>
                    </a:lnTo>
                    <a:lnTo>
                      <a:pt x="22" y="5"/>
                    </a:lnTo>
                    <a:lnTo>
                      <a:pt x="21" y="8"/>
                    </a:lnTo>
                    <a:lnTo>
                      <a:pt x="5" y="10"/>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9" name="Google Shape;1629;p14"/>
              <p:cNvSpPr/>
              <p:nvPr/>
            </p:nvSpPr>
            <p:spPr>
              <a:xfrm>
                <a:off x="1141" y="537"/>
                <a:ext cx="22" cy="10"/>
              </a:xfrm>
              <a:custGeom>
                <a:rect b="b" l="l" r="r" t="t"/>
                <a:pathLst>
                  <a:path extrusionOk="0" h="10" w="22">
                    <a:moveTo>
                      <a:pt x="6" y="0"/>
                    </a:moveTo>
                    <a:lnTo>
                      <a:pt x="22" y="5"/>
                    </a:lnTo>
                    <a:lnTo>
                      <a:pt x="21" y="8"/>
                    </a:lnTo>
                    <a:lnTo>
                      <a:pt x="5" y="9"/>
                    </a:lnTo>
                    <a:lnTo>
                      <a:pt x="0" y="6"/>
                    </a:lnTo>
                    <a:lnTo>
                      <a:pt x="0" y="1"/>
                    </a:lnTo>
                    <a:lnTo>
                      <a:pt x="6" y="0"/>
                    </a:lnTo>
                    <a:close/>
                    <a:moveTo>
                      <a:pt x="6" y="0"/>
                    </a:moveTo>
                    <a:lnTo>
                      <a:pt x="6" y="0"/>
                    </a:lnTo>
                    <a:lnTo>
                      <a:pt x="0" y="1"/>
                    </a:lnTo>
                    <a:lnTo>
                      <a:pt x="0" y="1"/>
                    </a:lnTo>
                    <a:lnTo>
                      <a:pt x="0" y="1"/>
                    </a:lnTo>
                    <a:lnTo>
                      <a:pt x="0" y="6"/>
                    </a:lnTo>
                    <a:lnTo>
                      <a:pt x="0" y="6"/>
                    </a:lnTo>
                    <a:lnTo>
                      <a:pt x="0" y="7"/>
                    </a:lnTo>
                    <a:lnTo>
                      <a:pt x="5" y="10"/>
                    </a:lnTo>
                    <a:lnTo>
                      <a:pt x="5" y="10"/>
                    </a:lnTo>
                    <a:lnTo>
                      <a:pt x="5" y="10"/>
                    </a:lnTo>
                    <a:lnTo>
                      <a:pt x="21" y="9"/>
                    </a:lnTo>
                    <a:lnTo>
                      <a:pt x="21" y="9"/>
                    </a:lnTo>
                    <a:lnTo>
                      <a:pt x="21" y="8"/>
                    </a:lnTo>
                    <a:lnTo>
                      <a:pt x="22" y="6"/>
                    </a:lnTo>
                    <a:lnTo>
                      <a:pt x="22" y="5"/>
                    </a:lnTo>
                    <a:lnTo>
                      <a:pt x="22" y="5"/>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0" name="Google Shape;1630;p14"/>
              <p:cNvSpPr/>
              <p:nvPr/>
            </p:nvSpPr>
            <p:spPr>
              <a:xfrm>
                <a:off x="1141" y="537"/>
                <a:ext cx="22" cy="10"/>
              </a:xfrm>
              <a:custGeom>
                <a:rect b="b" l="l" r="r" t="t"/>
                <a:pathLst>
                  <a:path extrusionOk="0" h="10" w="22">
                    <a:moveTo>
                      <a:pt x="6" y="0"/>
                    </a:moveTo>
                    <a:lnTo>
                      <a:pt x="22" y="5"/>
                    </a:lnTo>
                    <a:lnTo>
                      <a:pt x="21" y="8"/>
                    </a:lnTo>
                    <a:lnTo>
                      <a:pt x="5" y="9"/>
                    </a:lnTo>
                    <a:lnTo>
                      <a:pt x="0" y="6"/>
                    </a:lnTo>
                    <a:lnTo>
                      <a:pt x="0" y="1"/>
                    </a:lnTo>
                    <a:lnTo>
                      <a:pt x="6" y="0"/>
                    </a:lnTo>
                    <a:moveTo>
                      <a:pt x="6" y="0"/>
                    </a:moveTo>
                    <a:lnTo>
                      <a:pt x="6" y="0"/>
                    </a:lnTo>
                    <a:lnTo>
                      <a:pt x="0" y="1"/>
                    </a:lnTo>
                    <a:lnTo>
                      <a:pt x="0" y="1"/>
                    </a:lnTo>
                    <a:lnTo>
                      <a:pt x="0" y="1"/>
                    </a:lnTo>
                    <a:lnTo>
                      <a:pt x="0" y="6"/>
                    </a:lnTo>
                    <a:lnTo>
                      <a:pt x="0" y="6"/>
                    </a:lnTo>
                    <a:lnTo>
                      <a:pt x="0" y="7"/>
                    </a:lnTo>
                    <a:lnTo>
                      <a:pt x="5" y="10"/>
                    </a:lnTo>
                    <a:lnTo>
                      <a:pt x="5" y="10"/>
                    </a:lnTo>
                    <a:lnTo>
                      <a:pt x="5" y="10"/>
                    </a:lnTo>
                    <a:lnTo>
                      <a:pt x="21" y="9"/>
                    </a:lnTo>
                    <a:lnTo>
                      <a:pt x="21" y="9"/>
                    </a:lnTo>
                    <a:lnTo>
                      <a:pt x="21" y="8"/>
                    </a:lnTo>
                    <a:lnTo>
                      <a:pt x="22" y="6"/>
                    </a:lnTo>
                    <a:lnTo>
                      <a:pt x="22" y="5"/>
                    </a:lnTo>
                    <a:lnTo>
                      <a:pt x="22" y="5"/>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1" name="Google Shape;1631;p14"/>
              <p:cNvSpPr/>
              <p:nvPr/>
            </p:nvSpPr>
            <p:spPr>
              <a:xfrm>
                <a:off x="1388" y="531"/>
                <a:ext cx="11" cy="10"/>
              </a:xfrm>
              <a:custGeom>
                <a:rect b="b" l="l" r="r" t="t"/>
                <a:pathLst>
                  <a:path extrusionOk="0" h="10" w="11">
                    <a:moveTo>
                      <a:pt x="1" y="9"/>
                    </a:moveTo>
                    <a:lnTo>
                      <a:pt x="0" y="2"/>
                    </a:lnTo>
                    <a:lnTo>
                      <a:pt x="3" y="0"/>
                    </a:lnTo>
                    <a:lnTo>
                      <a:pt x="9" y="0"/>
                    </a:lnTo>
                    <a:lnTo>
                      <a:pt x="11" y="9"/>
                    </a:lnTo>
                    <a:lnTo>
                      <a:pt x="6" y="10"/>
                    </a:lnTo>
                    <a:lnTo>
                      <a:pt x="1"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2" name="Google Shape;1632;p14"/>
              <p:cNvSpPr/>
              <p:nvPr/>
            </p:nvSpPr>
            <p:spPr>
              <a:xfrm>
                <a:off x="1388" y="531"/>
                <a:ext cx="11" cy="10"/>
              </a:xfrm>
              <a:custGeom>
                <a:rect b="b" l="l" r="r" t="t"/>
                <a:pathLst>
                  <a:path extrusionOk="0" h="10" w="11">
                    <a:moveTo>
                      <a:pt x="9" y="0"/>
                    </a:moveTo>
                    <a:lnTo>
                      <a:pt x="11" y="9"/>
                    </a:lnTo>
                    <a:lnTo>
                      <a:pt x="6" y="9"/>
                    </a:lnTo>
                    <a:lnTo>
                      <a:pt x="1" y="9"/>
                    </a:lnTo>
                    <a:lnTo>
                      <a:pt x="0" y="2"/>
                    </a:lnTo>
                    <a:lnTo>
                      <a:pt x="3" y="0"/>
                    </a:lnTo>
                    <a:lnTo>
                      <a:pt x="9" y="0"/>
                    </a:lnTo>
                    <a:close/>
                    <a:moveTo>
                      <a:pt x="9" y="0"/>
                    </a:moveTo>
                    <a:lnTo>
                      <a:pt x="9" y="0"/>
                    </a:lnTo>
                    <a:lnTo>
                      <a:pt x="3" y="0"/>
                    </a:lnTo>
                    <a:lnTo>
                      <a:pt x="3" y="0"/>
                    </a:lnTo>
                    <a:lnTo>
                      <a:pt x="3" y="0"/>
                    </a:lnTo>
                    <a:lnTo>
                      <a:pt x="0" y="1"/>
                    </a:lnTo>
                    <a:lnTo>
                      <a:pt x="0" y="2"/>
                    </a:lnTo>
                    <a:lnTo>
                      <a:pt x="0" y="2"/>
                    </a:lnTo>
                    <a:lnTo>
                      <a:pt x="1" y="9"/>
                    </a:lnTo>
                    <a:lnTo>
                      <a:pt x="1" y="9"/>
                    </a:lnTo>
                    <a:lnTo>
                      <a:pt x="1" y="9"/>
                    </a:lnTo>
                    <a:lnTo>
                      <a:pt x="6" y="10"/>
                    </a:lnTo>
                    <a:lnTo>
                      <a:pt x="6" y="10"/>
                    </a:lnTo>
                    <a:lnTo>
                      <a:pt x="6" y="10"/>
                    </a:lnTo>
                    <a:lnTo>
                      <a:pt x="11" y="9"/>
                    </a:lnTo>
                    <a:lnTo>
                      <a:pt x="11" y="9"/>
                    </a:lnTo>
                    <a:lnTo>
                      <a:pt x="11" y="8"/>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3" name="Google Shape;1633;p14"/>
              <p:cNvSpPr/>
              <p:nvPr/>
            </p:nvSpPr>
            <p:spPr>
              <a:xfrm>
                <a:off x="1388" y="531"/>
                <a:ext cx="11" cy="10"/>
              </a:xfrm>
              <a:custGeom>
                <a:rect b="b" l="l" r="r" t="t"/>
                <a:pathLst>
                  <a:path extrusionOk="0" h="10" w="11">
                    <a:moveTo>
                      <a:pt x="9" y="0"/>
                    </a:moveTo>
                    <a:lnTo>
                      <a:pt x="11" y="9"/>
                    </a:lnTo>
                    <a:lnTo>
                      <a:pt x="6" y="9"/>
                    </a:lnTo>
                    <a:lnTo>
                      <a:pt x="1" y="9"/>
                    </a:lnTo>
                    <a:lnTo>
                      <a:pt x="0" y="2"/>
                    </a:lnTo>
                    <a:lnTo>
                      <a:pt x="3" y="0"/>
                    </a:lnTo>
                    <a:lnTo>
                      <a:pt x="9" y="0"/>
                    </a:lnTo>
                    <a:moveTo>
                      <a:pt x="9" y="0"/>
                    </a:moveTo>
                    <a:lnTo>
                      <a:pt x="9" y="0"/>
                    </a:lnTo>
                    <a:lnTo>
                      <a:pt x="3" y="0"/>
                    </a:lnTo>
                    <a:lnTo>
                      <a:pt x="3" y="0"/>
                    </a:lnTo>
                    <a:lnTo>
                      <a:pt x="3" y="0"/>
                    </a:lnTo>
                    <a:lnTo>
                      <a:pt x="0" y="1"/>
                    </a:lnTo>
                    <a:lnTo>
                      <a:pt x="0" y="2"/>
                    </a:lnTo>
                    <a:lnTo>
                      <a:pt x="0" y="2"/>
                    </a:lnTo>
                    <a:lnTo>
                      <a:pt x="1" y="9"/>
                    </a:lnTo>
                    <a:lnTo>
                      <a:pt x="1" y="9"/>
                    </a:lnTo>
                    <a:lnTo>
                      <a:pt x="1" y="9"/>
                    </a:lnTo>
                    <a:lnTo>
                      <a:pt x="6" y="10"/>
                    </a:lnTo>
                    <a:lnTo>
                      <a:pt x="6" y="10"/>
                    </a:lnTo>
                    <a:lnTo>
                      <a:pt x="6" y="10"/>
                    </a:lnTo>
                    <a:lnTo>
                      <a:pt x="11" y="9"/>
                    </a:lnTo>
                    <a:lnTo>
                      <a:pt x="11" y="9"/>
                    </a:lnTo>
                    <a:lnTo>
                      <a:pt x="11" y="8"/>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4" name="Google Shape;1634;p14"/>
              <p:cNvSpPr/>
              <p:nvPr/>
            </p:nvSpPr>
            <p:spPr>
              <a:xfrm>
                <a:off x="1361" y="260"/>
                <a:ext cx="545" cy="291"/>
              </a:xfrm>
              <a:custGeom>
                <a:rect b="b" l="l" r="r" t="t"/>
                <a:pathLst>
                  <a:path extrusionOk="0" h="291" w="545">
                    <a:moveTo>
                      <a:pt x="197" y="290"/>
                    </a:moveTo>
                    <a:lnTo>
                      <a:pt x="199" y="284"/>
                    </a:lnTo>
                    <a:lnTo>
                      <a:pt x="198" y="282"/>
                    </a:lnTo>
                    <a:lnTo>
                      <a:pt x="190" y="281"/>
                    </a:lnTo>
                    <a:lnTo>
                      <a:pt x="185" y="277"/>
                    </a:lnTo>
                    <a:lnTo>
                      <a:pt x="173" y="277"/>
                    </a:lnTo>
                    <a:lnTo>
                      <a:pt x="176" y="282"/>
                    </a:lnTo>
                    <a:lnTo>
                      <a:pt x="170" y="285"/>
                    </a:lnTo>
                    <a:lnTo>
                      <a:pt x="162" y="283"/>
                    </a:lnTo>
                    <a:lnTo>
                      <a:pt x="160" y="278"/>
                    </a:lnTo>
                    <a:lnTo>
                      <a:pt x="152" y="278"/>
                    </a:lnTo>
                    <a:lnTo>
                      <a:pt x="155" y="280"/>
                    </a:lnTo>
                    <a:lnTo>
                      <a:pt x="149" y="283"/>
                    </a:lnTo>
                    <a:lnTo>
                      <a:pt x="147" y="278"/>
                    </a:lnTo>
                    <a:lnTo>
                      <a:pt x="135" y="279"/>
                    </a:lnTo>
                    <a:lnTo>
                      <a:pt x="137" y="281"/>
                    </a:lnTo>
                    <a:lnTo>
                      <a:pt x="133" y="283"/>
                    </a:lnTo>
                    <a:lnTo>
                      <a:pt x="128" y="280"/>
                    </a:lnTo>
                    <a:lnTo>
                      <a:pt x="119" y="279"/>
                    </a:lnTo>
                    <a:lnTo>
                      <a:pt x="116" y="280"/>
                    </a:lnTo>
                    <a:lnTo>
                      <a:pt x="127" y="287"/>
                    </a:lnTo>
                    <a:lnTo>
                      <a:pt x="111" y="287"/>
                    </a:lnTo>
                    <a:lnTo>
                      <a:pt x="99" y="285"/>
                    </a:lnTo>
                    <a:lnTo>
                      <a:pt x="100" y="279"/>
                    </a:lnTo>
                    <a:lnTo>
                      <a:pt x="93" y="279"/>
                    </a:lnTo>
                    <a:lnTo>
                      <a:pt x="91" y="282"/>
                    </a:lnTo>
                    <a:lnTo>
                      <a:pt x="84" y="284"/>
                    </a:lnTo>
                    <a:lnTo>
                      <a:pt x="79" y="280"/>
                    </a:lnTo>
                    <a:lnTo>
                      <a:pt x="75" y="280"/>
                    </a:lnTo>
                    <a:lnTo>
                      <a:pt x="75" y="282"/>
                    </a:lnTo>
                    <a:lnTo>
                      <a:pt x="73" y="285"/>
                    </a:lnTo>
                    <a:lnTo>
                      <a:pt x="64" y="283"/>
                    </a:lnTo>
                    <a:lnTo>
                      <a:pt x="61" y="279"/>
                    </a:lnTo>
                    <a:lnTo>
                      <a:pt x="58" y="278"/>
                    </a:lnTo>
                    <a:lnTo>
                      <a:pt x="56" y="280"/>
                    </a:lnTo>
                    <a:lnTo>
                      <a:pt x="54" y="282"/>
                    </a:lnTo>
                    <a:lnTo>
                      <a:pt x="44" y="281"/>
                    </a:lnTo>
                    <a:lnTo>
                      <a:pt x="43" y="269"/>
                    </a:lnTo>
                    <a:lnTo>
                      <a:pt x="53" y="269"/>
                    </a:lnTo>
                    <a:lnTo>
                      <a:pt x="63" y="263"/>
                    </a:lnTo>
                    <a:lnTo>
                      <a:pt x="70" y="263"/>
                    </a:lnTo>
                    <a:lnTo>
                      <a:pt x="82" y="262"/>
                    </a:lnTo>
                    <a:lnTo>
                      <a:pt x="90" y="259"/>
                    </a:lnTo>
                    <a:lnTo>
                      <a:pt x="90" y="254"/>
                    </a:lnTo>
                    <a:lnTo>
                      <a:pt x="68" y="251"/>
                    </a:lnTo>
                    <a:lnTo>
                      <a:pt x="62" y="238"/>
                    </a:lnTo>
                    <a:lnTo>
                      <a:pt x="75" y="238"/>
                    </a:lnTo>
                    <a:lnTo>
                      <a:pt x="85" y="235"/>
                    </a:lnTo>
                    <a:lnTo>
                      <a:pt x="100" y="239"/>
                    </a:lnTo>
                    <a:lnTo>
                      <a:pt x="105" y="249"/>
                    </a:lnTo>
                    <a:lnTo>
                      <a:pt x="128" y="254"/>
                    </a:lnTo>
                    <a:lnTo>
                      <a:pt x="141" y="252"/>
                    </a:lnTo>
                    <a:lnTo>
                      <a:pt x="148" y="253"/>
                    </a:lnTo>
                    <a:lnTo>
                      <a:pt x="164" y="237"/>
                    </a:lnTo>
                    <a:lnTo>
                      <a:pt x="174" y="234"/>
                    </a:lnTo>
                    <a:lnTo>
                      <a:pt x="171" y="230"/>
                    </a:lnTo>
                    <a:lnTo>
                      <a:pt x="162" y="230"/>
                    </a:lnTo>
                    <a:lnTo>
                      <a:pt x="150" y="244"/>
                    </a:lnTo>
                    <a:lnTo>
                      <a:pt x="134" y="247"/>
                    </a:lnTo>
                    <a:lnTo>
                      <a:pt x="119" y="243"/>
                    </a:lnTo>
                    <a:lnTo>
                      <a:pt x="115" y="234"/>
                    </a:lnTo>
                    <a:lnTo>
                      <a:pt x="125" y="232"/>
                    </a:lnTo>
                    <a:lnTo>
                      <a:pt x="125" y="228"/>
                    </a:lnTo>
                    <a:lnTo>
                      <a:pt x="134" y="225"/>
                    </a:lnTo>
                    <a:lnTo>
                      <a:pt x="130" y="215"/>
                    </a:lnTo>
                    <a:lnTo>
                      <a:pt x="123" y="214"/>
                    </a:lnTo>
                    <a:lnTo>
                      <a:pt x="123" y="219"/>
                    </a:lnTo>
                    <a:lnTo>
                      <a:pt x="115" y="227"/>
                    </a:lnTo>
                    <a:lnTo>
                      <a:pt x="104" y="228"/>
                    </a:lnTo>
                    <a:lnTo>
                      <a:pt x="107" y="221"/>
                    </a:lnTo>
                    <a:lnTo>
                      <a:pt x="103" y="221"/>
                    </a:lnTo>
                    <a:lnTo>
                      <a:pt x="97" y="226"/>
                    </a:lnTo>
                    <a:lnTo>
                      <a:pt x="82" y="226"/>
                    </a:lnTo>
                    <a:lnTo>
                      <a:pt x="82" y="216"/>
                    </a:lnTo>
                    <a:lnTo>
                      <a:pt x="92" y="202"/>
                    </a:lnTo>
                    <a:lnTo>
                      <a:pt x="97" y="201"/>
                    </a:lnTo>
                    <a:lnTo>
                      <a:pt x="105" y="202"/>
                    </a:lnTo>
                    <a:lnTo>
                      <a:pt x="118" y="201"/>
                    </a:lnTo>
                    <a:lnTo>
                      <a:pt x="133" y="203"/>
                    </a:lnTo>
                    <a:lnTo>
                      <a:pt x="150" y="202"/>
                    </a:lnTo>
                    <a:lnTo>
                      <a:pt x="169" y="208"/>
                    </a:lnTo>
                    <a:lnTo>
                      <a:pt x="171" y="204"/>
                    </a:lnTo>
                    <a:lnTo>
                      <a:pt x="186" y="202"/>
                    </a:lnTo>
                    <a:lnTo>
                      <a:pt x="186" y="198"/>
                    </a:lnTo>
                    <a:lnTo>
                      <a:pt x="165" y="199"/>
                    </a:lnTo>
                    <a:lnTo>
                      <a:pt x="143" y="199"/>
                    </a:lnTo>
                    <a:lnTo>
                      <a:pt x="126" y="196"/>
                    </a:lnTo>
                    <a:lnTo>
                      <a:pt x="133" y="192"/>
                    </a:lnTo>
                    <a:lnTo>
                      <a:pt x="145" y="193"/>
                    </a:lnTo>
                    <a:lnTo>
                      <a:pt x="147" y="191"/>
                    </a:lnTo>
                    <a:lnTo>
                      <a:pt x="134" y="182"/>
                    </a:lnTo>
                    <a:lnTo>
                      <a:pt x="132" y="177"/>
                    </a:lnTo>
                    <a:lnTo>
                      <a:pt x="118" y="169"/>
                    </a:lnTo>
                    <a:lnTo>
                      <a:pt x="96" y="162"/>
                    </a:lnTo>
                    <a:lnTo>
                      <a:pt x="96" y="159"/>
                    </a:lnTo>
                    <a:lnTo>
                      <a:pt x="110" y="157"/>
                    </a:lnTo>
                    <a:lnTo>
                      <a:pt x="97" y="150"/>
                    </a:lnTo>
                    <a:lnTo>
                      <a:pt x="100" y="143"/>
                    </a:lnTo>
                    <a:lnTo>
                      <a:pt x="127" y="144"/>
                    </a:lnTo>
                    <a:lnTo>
                      <a:pt x="147" y="147"/>
                    </a:lnTo>
                    <a:lnTo>
                      <a:pt x="171" y="162"/>
                    </a:lnTo>
                    <a:lnTo>
                      <a:pt x="180" y="175"/>
                    </a:lnTo>
                    <a:lnTo>
                      <a:pt x="203" y="175"/>
                    </a:lnTo>
                    <a:lnTo>
                      <a:pt x="211" y="170"/>
                    </a:lnTo>
                    <a:lnTo>
                      <a:pt x="206" y="169"/>
                    </a:lnTo>
                    <a:lnTo>
                      <a:pt x="195" y="170"/>
                    </a:lnTo>
                    <a:lnTo>
                      <a:pt x="186" y="168"/>
                    </a:lnTo>
                    <a:lnTo>
                      <a:pt x="180" y="158"/>
                    </a:lnTo>
                    <a:lnTo>
                      <a:pt x="171" y="149"/>
                    </a:lnTo>
                    <a:lnTo>
                      <a:pt x="156" y="145"/>
                    </a:lnTo>
                    <a:lnTo>
                      <a:pt x="156" y="140"/>
                    </a:lnTo>
                    <a:lnTo>
                      <a:pt x="179" y="140"/>
                    </a:lnTo>
                    <a:lnTo>
                      <a:pt x="195" y="135"/>
                    </a:lnTo>
                    <a:lnTo>
                      <a:pt x="208" y="134"/>
                    </a:lnTo>
                    <a:lnTo>
                      <a:pt x="225" y="132"/>
                    </a:lnTo>
                    <a:lnTo>
                      <a:pt x="227" y="130"/>
                    </a:lnTo>
                    <a:lnTo>
                      <a:pt x="215" y="130"/>
                    </a:lnTo>
                    <a:lnTo>
                      <a:pt x="205" y="128"/>
                    </a:lnTo>
                    <a:lnTo>
                      <a:pt x="230" y="122"/>
                    </a:lnTo>
                    <a:lnTo>
                      <a:pt x="254" y="124"/>
                    </a:lnTo>
                    <a:lnTo>
                      <a:pt x="271" y="118"/>
                    </a:lnTo>
                    <a:lnTo>
                      <a:pt x="268" y="115"/>
                    </a:lnTo>
                    <a:lnTo>
                      <a:pt x="247" y="115"/>
                    </a:lnTo>
                    <a:lnTo>
                      <a:pt x="227" y="118"/>
                    </a:lnTo>
                    <a:lnTo>
                      <a:pt x="233" y="106"/>
                    </a:lnTo>
                    <a:lnTo>
                      <a:pt x="248" y="96"/>
                    </a:lnTo>
                    <a:lnTo>
                      <a:pt x="247" y="94"/>
                    </a:lnTo>
                    <a:lnTo>
                      <a:pt x="238" y="95"/>
                    </a:lnTo>
                    <a:lnTo>
                      <a:pt x="227" y="99"/>
                    </a:lnTo>
                    <a:lnTo>
                      <a:pt x="223" y="105"/>
                    </a:lnTo>
                    <a:lnTo>
                      <a:pt x="210" y="107"/>
                    </a:lnTo>
                    <a:lnTo>
                      <a:pt x="218" y="116"/>
                    </a:lnTo>
                    <a:lnTo>
                      <a:pt x="196" y="127"/>
                    </a:lnTo>
                    <a:lnTo>
                      <a:pt x="182" y="131"/>
                    </a:lnTo>
                    <a:lnTo>
                      <a:pt x="156" y="133"/>
                    </a:lnTo>
                    <a:lnTo>
                      <a:pt x="152" y="131"/>
                    </a:lnTo>
                    <a:lnTo>
                      <a:pt x="168" y="126"/>
                    </a:lnTo>
                    <a:lnTo>
                      <a:pt x="170" y="125"/>
                    </a:lnTo>
                    <a:lnTo>
                      <a:pt x="156" y="125"/>
                    </a:lnTo>
                    <a:lnTo>
                      <a:pt x="145" y="128"/>
                    </a:lnTo>
                    <a:lnTo>
                      <a:pt x="142" y="122"/>
                    </a:lnTo>
                    <a:lnTo>
                      <a:pt x="135" y="123"/>
                    </a:lnTo>
                    <a:lnTo>
                      <a:pt x="135" y="132"/>
                    </a:lnTo>
                    <a:lnTo>
                      <a:pt x="128" y="134"/>
                    </a:lnTo>
                    <a:lnTo>
                      <a:pt x="101" y="134"/>
                    </a:lnTo>
                    <a:lnTo>
                      <a:pt x="101" y="130"/>
                    </a:lnTo>
                    <a:lnTo>
                      <a:pt x="108" y="123"/>
                    </a:lnTo>
                    <a:lnTo>
                      <a:pt x="120" y="116"/>
                    </a:lnTo>
                    <a:lnTo>
                      <a:pt x="162" y="110"/>
                    </a:lnTo>
                    <a:lnTo>
                      <a:pt x="160" y="107"/>
                    </a:lnTo>
                    <a:lnTo>
                      <a:pt x="135" y="110"/>
                    </a:lnTo>
                    <a:lnTo>
                      <a:pt x="112" y="115"/>
                    </a:lnTo>
                    <a:lnTo>
                      <a:pt x="97" y="121"/>
                    </a:lnTo>
                    <a:lnTo>
                      <a:pt x="90" y="129"/>
                    </a:lnTo>
                    <a:lnTo>
                      <a:pt x="84" y="131"/>
                    </a:lnTo>
                    <a:lnTo>
                      <a:pt x="69" y="125"/>
                    </a:lnTo>
                    <a:lnTo>
                      <a:pt x="52" y="124"/>
                    </a:lnTo>
                    <a:lnTo>
                      <a:pt x="45" y="117"/>
                    </a:lnTo>
                    <a:lnTo>
                      <a:pt x="69" y="114"/>
                    </a:lnTo>
                    <a:lnTo>
                      <a:pt x="94" y="114"/>
                    </a:lnTo>
                    <a:lnTo>
                      <a:pt x="109" y="110"/>
                    </a:lnTo>
                    <a:lnTo>
                      <a:pt x="127" y="102"/>
                    </a:lnTo>
                    <a:lnTo>
                      <a:pt x="123" y="100"/>
                    </a:lnTo>
                    <a:lnTo>
                      <a:pt x="115" y="101"/>
                    </a:lnTo>
                    <a:lnTo>
                      <a:pt x="94" y="110"/>
                    </a:lnTo>
                    <a:lnTo>
                      <a:pt x="68" y="111"/>
                    </a:lnTo>
                    <a:lnTo>
                      <a:pt x="40" y="110"/>
                    </a:lnTo>
                    <a:lnTo>
                      <a:pt x="36" y="103"/>
                    </a:lnTo>
                    <a:lnTo>
                      <a:pt x="44" y="102"/>
                    </a:lnTo>
                    <a:lnTo>
                      <a:pt x="44" y="99"/>
                    </a:lnTo>
                    <a:lnTo>
                      <a:pt x="58" y="94"/>
                    </a:lnTo>
                    <a:lnTo>
                      <a:pt x="77" y="89"/>
                    </a:lnTo>
                    <a:lnTo>
                      <a:pt x="81" y="88"/>
                    </a:lnTo>
                    <a:lnTo>
                      <a:pt x="67" y="87"/>
                    </a:lnTo>
                    <a:lnTo>
                      <a:pt x="50" y="91"/>
                    </a:lnTo>
                    <a:lnTo>
                      <a:pt x="29" y="94"/>
                    </a:lnTo>
                    <a:lnTo>
                      <a:pt x="26" y="88"/>
                    </a:lnTo>
                    <a:lnTo>
                      <a:pt x="38" y="86"/>
                    </a:lnTo>
                    <a:lnTo>
                      <a:pt x="38" y="83"/>
                    </a:lnTo>
                    <a:lnTo>
                      <a:pt x="25" y="85"/>
                    </a:lnTo>
                    <a:lnTo>
                      <a:pt x="9" y="84"/>
                    </a:lnTo>
                    <a:lnTo>
                      <a:pt x="0" y="80"/>
                    </a:lnTo>
                    <a:lnTo>
                      <a:pt x="16" y="73"/>
                    </a:lnTo>
                    <a:lnTo>
                      <a:pt x="23" y="66"/>
                    </a:lnTo>
                    <a:lnTo>
                      <a:pt x="41" y="69"/>
                    </a:lnTo>
                    <a:lnTo>
                      <a:pt x="45" y="65"/>
                    </a:lnTo>
                    <a:lnTo>
                      <a:pt x="59" y="58"/>
                    </a:lnTo>
                    <a:lnTo>
                      <a:pt x="73" y="58"/>
                    </a:lnTo>
                    <a:lnTo>
                      <a:pt x="79" y="64"/>
                    </a:lnTo>
                    <a:lnTo>
                      <a:pt x="88" y="66"/>
                    </a:lnTo>
                    <a:lnTo>
                      <a:pt x="86" y="63"/>
                    </a:lnTo>
                    <a:lnTo>
                      <a:pt x="90" y="61"/>
                    </a:lnTo>
                    <a:lnTo>
                      <a:pt x="99" y="66"/>
                    </a:lnTo>
                    <a:lnTo>
                      <a:pt x="112" y="66"/>
                    </a:lnTo>
                    <a:lnTo>
                      <a:pt x="122" y="63"/>
                    </a:lnTo>
                    <a:lnTo>
                      <a:pt x="118" y="59"/>
                    </a:lnTo>
                    <a:lnTo>
                      <a:pt x="99" y="58"/>
                    </a:lnTo>
                    <a:lnTo>
                      <a:pt x="88" y="53"/>
                    </a:lnTo>
                    <a:lnTo>
                      <a:pt x="89" y="48"/>
                    </a:lnTo>
                    <a:lnTo>
                      <a:pt x="105" y="48"/>
                    </a:lnTo>
                    <a:lnTo>
                      <a:pt x="100" y="38"/>
                    </a:lnTo>
                    <a:lnTo>
                      <a:pt x="109" y="36"/>
                    </a:lnTo>
                    <a:lnTo>
                      <a:pt x="127" y="44"/>
                    </a:lnTo>
                    <a:lnTo>
                      <a:pt x="146" y="58"/>
                    </a:lnTo>
                    <a:lnTo>
                      <a:pt x="157" y="58"/>
                    </a:lnTo>
                    <a:lnTo>
                      <a:pt x="149" y="54"/>
                    </a:lnTo>
                    <a:lnTo>
                      <a:pt x="148" y="51"/>
                    </a:lnTo>
                    <a:lnTo>
                      <a:pt x="153" y="50"/>
                    </a:lnTo>
                    <a:lnTo>
                      <a:pt x="164" y="56"/>
                    </a:lnTo>
                    <a:lnTo>
                      <a:pt x="189" y="65"/>
                    </a:lnTo>
                    <a:lnTo>
                      <a:pt x="197" y="64"/>
                    </a:lnTo>
                    <a:lnTo>
                      <a:pt x="195" y="61"/>
                    </a:lnTo>
                    <a:lnTo>
                      <a:pt x="186" y="54"/>
                    </a:lnTo>
                    <a:lnTo>
                      <a:pt x="163" y="50"/>
                    </a:lnTo>
                    <a:lnTo>
                      <a:pt x="154" y="43"/>
                    </a:lnTo>
                    <a:lnTo>
                      <a:pt x="158" y="37"/>
                    </a:lnTo>
                    <a:lnTo>
                      <a:pt x="171" y="37"/>
                    </a:lnTo>
                    <a:lnTo>
                      <a:pt x="172" y="36"/>
                    </a:lnTo>
                    <a:lnTo>
                      <a:pt x="169" y="33"/>
                    </a:lnTo>
                    <a:lnTo>
                      <a:pt x="158" y="33"/>
                    </a:lnTo>
                    <a:lnTo>
                      <a:pt x="153" y="30"/>
                    </a:lnTo>
                    <a:lnTo>
                      <a:pt x="156" y="28"/>
                    </a:lnTo>
                    <a:lnTo>
                      <a:pt x="173" y="27"/>
                    </a:lnTo>
                    <a:lnTo>
                      <a:pt x="188" y="35"/>
                    </a:lnTo>
                    <a:lnTo>
                      <a:pt x="194" y="33"/>
                    </a:lnTo>
                    <a:lnTo>
                      <a:pt x="192" y="29"/>
                    </a:lnTo>
                    <a:lnTo>
                      <a:pt x="169" y="19"/>
                    </a:lnTo>
                    <a:lnTo>
                      <a:pt x="174" y="18"/>
                    </a:lnTo>
                    <a:lnTo>
                      <a:pt x="183" y="18"/>
                    </a:lnTo>
                    <a:lnTo>
                      <a:pt x="201" y="26"/>
                    </a:lnTo>
                    <a:lnTo>
                      <a:pt x="215" y="27"/>
                    </a:lnTo>
                    <a:lnTo>
                      <a:pt x="219" y="24"/>
                    </a:lnTo>
                    <a:lnTo>
                      <a:pt x="203" y="21"/>
                    </a:lnTo>
                    <a:lnTo>
                      <a:pt x="195" y="14"/>
                    </a:lnTo>
                    <a:lnTo>
                      <a:pt x="203" y="12"/>
                    </a:lnTo>
                    <a:lnTo>
                      <a:pt x="222" y="13"/>
                    </a:lnTo>
                    <a:lnTo>
                      <a:pt x="227" y="15"/>
                    </a:lnTo>
                    <a:lnTo>
                      <a:pt x="236" y="13"/>
                    </a:lnTo>
                    <a:lnTo>
                      <a:pt x="247" y="20"/>
                    </a:lnTo>
                    <a:lnTo>
                      <a:pt x="265" y="30"/>
                    </a:lnTo>
                    <a:lnTo>
                      <a:pt x="266" y="40"/>
                    </a:lnTo>
                    <a:lnTo>
                      <a:pt x="278" y="36"/>
                    </a:lnTo>
                    <a:lnTo>
                      <a:pt x="283" y="30"/>
                    </a:lnTo>
                    <a:lnTo>
                      <a:pt x="274" y="25"/>
                    </a:lnTo>
                    <a:lnTo>
                      <a:pt x="268" y="19"/>
                    </a:lnTo>
                    <a:lnTo>
                      <a:pt x="248" y="14"/>
                    </a:lnTo>
                    <a:lnTo>
                      <a:pt x="247" y="7"/>
                    </a:lnTo>
                    <a:lnTo>
                      <a:pt x="253" y="6"/>
                    </a:lnTo>
                    <a:lnTo>
                      <a:pt x="289" y="5"/>
                    </a:lnTo>
                    <a:lnTo>
                      <a:pt x="302" y="17"/>
                    </a:lnTo>
                    <a:lnTo>
                      <a:pt x="314" y="22"/>
                    </a:lnTo>
                    <a:lnTo>
                      <a:pt x="325" y="29"/>
                    </a:lnTo>
                    <a:lnTo>
                      <a:pt x="334" y="27"/>
                    </a:lnTo>
                    <a:lnTo>
                      <a:pt x="333" y="23"/>
                    </a:lnTo>
                    <a:lnTo>
                      <a:pt x="311" y="13"/>
                    </a:lnTo>
                    <a:lnTo>
                      <a:pt x="309" y="9"/>
                    </a:lnTo>
                    <a:lnTo>
                      <a:pt x="313" y="4"/>
                    </a:lnTo>
                    <a:lnTo>
                      <a:pt x="320" y="3"/>
                    </a:lnTo>
                    <a:lnTo>
                      <a:pt x="337" y="2"/>
                    </a:lnTo>
                    <a:lnTo>
                      <a:pt x="337" y="7"/>
                    </a:lnTo>
                    <a:lnTo>
                      <a:pt x="355" y="12"/>
                    </a:lnTo>
                    <a:lnTo>
                      <a:pt x="360" y="10"/>
                    </a:lnTo>
                    <a:lnTo>
                      <a:pt x="347" y="7"/>
                    </a:lnTo>
                    <a:lnTo>
                      <a:pt x="347" y="3"/>
                    </a:lnTo>
                    <a:lnTo>
                      <a:pt x="366" y="0"/>
                    </a:lnTo>
                    <a:lnTo>
                      <a:pt x="370" y="5"/>
                    </a:lnTo>
                    <a:lnTo>
                      <a:pt x="384" y="5"/>
                    </a:lnTo>
                    <a:lnTo>
                      <a:pt x="385" y="8"/>
                    </a:lnTo>
                    <a:lnTo>
                      <a:pt x="400" y="7"/>
                    </a:lnTo>
                    <a:lnTo>
                      <a:pt x="411" y="9"/>
                    </a:lnTo>
                    <a:lnTo>
                      <a:pt x="431" y="9"/>
                    </a:lnTo>
                    <a:lnTo>
                      <a:pt x="432" y="17"/>
                    </a:lnTo>
                    <a:lnTo>
                      <a:pt x="403" y="27"/>
                    </a:lnTo>
                    <a:lnTo>
                      <a:pt x="403" y="29"/>
                    </a:lnTo>
                    <a:lnTo>
                      <a:pt x="421" y="27"/>
                    </a:lnTo>
                    <a:lnTo>
                      <a:pt x="444" y="16"/>
                    </a:lnTo>
                    <a:lnTo>
                      <a:pt x="452" y="15"/>
                    </a:lnTo>
                    <a:lnTo>
                      <a:pt x="458" y="20"/>
                    </a:lnTo>
                    <a:lnTo>
                      <a:pt x="464" y="20"/>
                    </a:lnTo>
                    <a:lnTo>
                      <a:pt x="466" y="12"/>
                    </a:lnTo>
                    <a:lnTo>
                      <a:pt x="472" y="12"/>
                    </a:lnTo>
                    <a:lnTo>
                      <a:pt x="473" y="16"/>
                    </a:lnTo>
                    <a:lnTo>
                      <a:pt x="476" y="18"/>
                    </a:lnTo>
                    <a:lnTo>
                      <a:pt x="482" y="15"/>
                    </a:lnTo>
                    <a:lnTo>
                      <a:pt x="494" y="14"/>
                    </a:lnTo>
                    <a:lnTo>
                      <a:pt x="501" y="14"/>
                    </a:lnTo>
                    <a:lnTo>
                      <a:pt x="498" y="20"/>
                    </a:lnTo>
                    <a:lnTo>
                      <a:pt x="494" y="21"/>
                    </a:lnTo>
                    <a:lnTo>
                      <a:pt x="501" y="23"/>
                    </a:lnTo>
                    <a:lnTo>
                      <a:pt x="503" y="35"/>
                    </a:lnTo>
                    <a:lnTo>
                      <a:pt x="529" y="35"/>
                    </a:lnTo>
                    <a:lnTo>
                      <a:pt x="545" y="41"/>
                    </a:lnTo>
                    <a:lnTo>
                      <a:pt x="543" y="51"/>
                    </a:lnTo>
                    <a:lnTo>
                      <a:pt x="527" y="57"/>
                    </a:lnTo>
                    <a:lnTo>
                      <a:pt x="530" y="59"/>
                    </a:lnTo>
                    <a:lnTo>
                      <a:pt x="522" y="62"/>
                    </a:lnTo>
                    <a:lnTo>
                      <a:pt x="518" y="66"/>
                    </a:lnTo>
                    <a:lnTo>
                      <a:pt x="505" y="71"/>
                    </a:lnTo>
                    <a:lnTo>
                      <a:pt x="496" y="73"/>
                    </a:lnTo>
                    <a:lnTo>
                      <a:pt x="486" y="76"/>
                    </a:lnTo>
                    <a:lnTo>
                      <a:pt x="470" y="76"/>
                    </a:lnTo>
                    <a:lnTo>
                      <a:pt x="459" y="80"/>
                    </a:lnTo>
                    <a:lnTo>
                      <a:pt x="435" y="83"/>
                    </a:lnTo>
                    <a:lnTo>
                      <a:pt x="429" y="81"/>
                    </a:lnTo>
                    <a:lnTo>
                      <a:pt x="413" y="82"/>
                    </a:lnTo>
                    <a:lnTo>
                      <a:pt x="404" y="80"/>
                    </a:lnTo>
                    <a:lnTo>
                      <a:pt x="401" y="80"/>
                    </a:lnTo>
                    <a:lnTo>
                      <a:pt x="403" y="87"/>
                    </a:lnTo>
                    <a:lnTo>
                      <a:pt x="420" y="88"/>
                    </a:lnTo>
                    <a:lnTo>
                      <a:pt x="426" y="86"/>
                    </a:lnTo>
                    <a:lnTo>
                      <a:pt x="445" y="86"/>
                    </a:lnTo>
                    <a:lnTo>
                      <a:pt x="447" y="89"/>
                    </a:lnTo>
                    <a:lnTo>
                      <a:pt x="429" y="94"/>
                    </a:lnTo>
                    <a:lnTo>
                      <a:pt x="407" y="98"/>
                    </a:lnTo>
                    <a:lnTo>
                      <a:pt x="393" y="102"/>
                    </a:lnTo>
                    <a:lnTo>
                      <a:pt x="377" y="102"/>
                    </a:lnTo>
                    <a:lnTo>
                      <a:pt x="371" y="104"/>
                    </a:lnTo>
                    <a:lnTo>
                      <a:pt x="386" y="106"/>
                    </a:lnTo>
                    <a:lnTo>
                      <a:pt x="391" y="104"/>
                    </a:lnTo>
                    <a:lnTo>
                      <a:pt x="398" y="103"/>
                    </a:lnTo>
                    <a:lnTo>
                      <a:pt x="414" y="99"/>
                    </a:lnTo>
                    <a:lnTo>
                      <a:pt x="440" y="94"/>
                    </a:lnTo>
                    <a:lnTo>
                      <a:pt x="449" y="92"/>
                    </a:lnTo>
                    <a:lnTo>
                      <a:pt x="461" y="88"/>
                    </a:lnTo>
                    <a:lnTo>
                      <a:pt x="472" y="87"/>
                    </a:lnTo>
                    <a:lnTo>
                      <a:pt x="483" y="86"/>
                    </a:lnTo>
                    <a:lnTo>
                      <a:pt x="485" y="88"/>
                    </a:lnTo>
                    <a:lnTo>
                      <a:pt x="479" y="91"/>
                    </a:lnTo>
                    <a:lnTo>
                      <a:pt x="469" y="98"/>
                    </a:lnTo>
                    <a:lnTo>
                      <a:pt x="461" y="99"/>
                    </a:lnTo>
                    <a:lnTo>
                      <a:pt x="448" y="109"/>
                    </a:lnTo>
                    <a:lnTo>
                      <a:pt x="442" y="110"/>
                    </a:lnTo>
                    <a:lnTo>
                      <a:pt x="429" y="119"/>
                    </a:lnTo>
                    <a:lnTo>
                      <a:pt x="422" y="121"/>
                    </a:lnTo>
                    <a:lnTo>
                      <a:pt x="403" y="130"/>
                    </a:lnTo>
                    <a:lnTo>
                      <a:pt x="398" y="138"/>
                    </a:lnTo>
                    <a:lnTo>
                      <a:pt x="385" y="142"/>
                    </a:lnTo>
                    <a:lnTo>
                      <a:pt x="379" y="140"/>
                    </a:lnTo>
                    <a:lnTo>
                      <a:pt x="378" y="137"/>
                    </a:lnTo>
                    <a:lnTo>
                      <a:pt x="368" y="135"/>
                    </a:lnTo>
                    <a:lnTo>
                      <a:pt x="370" y="140"/>
                    </a:lnTo>
                    <a:lnTo>
                      <a:pt x="378" y="143"/>
                    </a:lnTo>
                    <a:lnTo>
                      <a:pt x="382" y="147"/>
                    </a:lnTo>
                    <a:lnTo>
                      <a:pt x="364" y="149"/>
                    </a:lnTo>
                    <a:lnTo>
                      <a:pt x="357" y="153"/>
                    </a:lnTo>
                    <a:lnTo>
                      <a:pt x="348" y="149"/>
                    </a:lnTo>
                    <a:lnTo>
                      <a:pt x="341" y="151"/>
                    </a:lnTo>
                    <a:lnTo>
                      <a:pt x="340" y="155"/>
                    </a:lnTo>
                    <a:lnTo>
                      <a:pt x="345" y="156"/>
                    </a:lnTo>
                    <a:lnTo>
                      <a:pt x="362" y="154"/>
                    </a:lnTo>
                    <a:lnTo>
                      <a:pt x="368" y="156"/>
                    </a:lnTo>
                    <a:lnTo>
                      <a:pt x="361" y="159"/>
                    </a:lnTo>
                    <a:lnTo>
                      <a:pt x="363" y="162"/>
                    </a:lnTo>
                    <a:lnTo>
                      <a:pt x="350" y="169"/>
                    </a:lnTo>
                    <a:lnTo>
                      <a:pt x="334" y="169"/>
                    </a:lnTo>
                    <a:lnTo>
                      <a:pt x="330" y="168"/>
                    </a:lnTo>
                    <a:lnTo>
                      <a:pt x="313" y="164"/>
                    </a:lnTo>
                    <a:lnTo>
                      <a:pt x="302" y="165"/>
                    </a:lnTo>
                    <a:lnTo>
                      <a:pt x="304" y="167"/>
                    </a:lnTo>
                    <a:lnTo>
                      <a:pt x="323" y="169"/>
                    </a:lnTo>
                    <a:lnTo>
                      <a:pt x="325" y="174"/>
                    </a:lnTo>
                    <a:lnTo>
                      <a:pt x="314" y="177"/>
                    </a:lnTo>
                    <a:lnTo>
                      <a:pt x="299" y="177"/>
                    </a:lnTo>
                    <a:lnTo>
                      <a:pt x="298" y="181"/>
                    </a:lnTo>
                    <a:lnTo>
                      <a:pt x="285" y="182"/>
                    </a:lnTo>
                    <a:lnTo>
                      <a:pt x="282" y="179"/>
                    </a:lnTo>
                    <a:lnTo>
                      <a:pt x="277" y="178"/>
                    </a:lnTo>
                    <a:lnTo>
                      <a:pt x="264" y="181"/>
                    </a:lnTo>
                    <a:lnTo>
                      <a:pt x="275" y="182"/>
                    </a:lnTo>
                    <a:lnTo>
                      <a:pt x="274" y="184"/>
                    </a:lnTo>
                    <a:lnTo>
                      <a:pt x="260" y="184"/>
                    </a:lnTo>
                    <a:lnTo>
                      <a:pt x="261" y="184"/>
                    </a:lnTo>
                    <a:lnTo>
                      <a:pt x="252" y="185"/>
                    </a:lnTo>
                    <a:lnTo>
                      <a:pt x="250" y="188"/>
                    </a:lnTo>
                    <a:lnTo>
                      <a:pt x="277" y="186"/>
                    </a:lnTo>
                    <a:lnTo>
                      <a:pt x="305" y="188"/>
                    </a:lnTo>
                    <a:lnTo>
                      <a:pt x="303" y="195"/>
                    </a:lnTo>
                    <a:lnTo>
                      <a:pt x="289" y="195"/>
                    </a:lnTo>
                    <a:lnTo>
                      <a:pt x="280" y="191"/>
                    </a:lnTo>
                    <a:lnTo>
                      <a:pt x="264" y="190"/>
                    </a:lnTo>
                    <a:lnTo>
                      <a:pt x="250" y="191"/>
                    </a:lnTo>
                    <a:lnTo>
                      <a:pt x="249" y="192"/>
                    </a:lnTo>
                    <a:lnTo>
                      <a:pt x="270" y="192"/>
                    </a:lnTo>
                    <a:lnTo>
                      <a:pt x="270" y="195"/>
                    </a:lnTo>
                    <a:lnTo>
                      <a:pt x="258" y="194"/>
                    </a:lnTo>
                    <a:lnTo>
                      <a:pt x="248" y="196"/>
                    </a:lnTo>
                    <a:lnTo>
                      <a:pt x="252" y="198"/>
                    </a:lnTo>
                    <a:lnTo>
                      <a:pt x="267" y="196"/>
                    </a:lnTo>
                    <a:lnTo>
                      <a:pt x="280" y="200"/>
                    </a:lnTo>
                    <a:lnTo>
                      <a:pt x="292" y="200"/>
                    </a:lnTo>
                    <a:lnTo>
                      <a:pt x="303" y="211"/>
                    </a:lnTo>
                    <a:lnTo>
                      <a:pt x="293" y="213"/>
                    </a:lnTo>
                    <a:lnTo>
                      <a:pt x="280" y="213"/>
                    </a:lnTo>
                    <a:lnTo>
                      <a:pt x="276" y="213"/>
                    </a:lnTo>
                    <a:lnTo>
                      <a:pt x="293" y="217"/>
                    </a:lnTo>
                    <a:lnTo>
                      <a:pt x="295" y="222"/>
                    </a:lnTo>
                    <a:lnTo>
                      <a:pt x="290" y="224"/>
                    </a:lnTo>
                    <a:lnTo>
                      <a:pt x="273" y="225"/>
                    </a:lnTo>
                    <a:lnTo>
                      <a:pt x="263" y="226"/>
                    </a:lnTo>
                    <a:lnTo>
                      <a:pt x="265" y="227"/>
                    </a:lnTo>
                    <a:lnTo>
                      <a:pt x="278" y="228"/>
                    </a:lnTo>
                    <a:lnTo>
                      <a:pt x="286" y="230"/>
                    </a:lnTo>
                    <a:lnTo>
                      <a:pt x="267" y="236"/>
                    </a:lnTo>
                    <a:lnTo>
                      <a:pt x="243" y="234"/>
                    </a:lnTo>
                    <a:lnTo>
                      <a:pt x="239" y="237"/>
                    </a:lnTo>
                    <a:lnTo>
                      <a:pt x="244" y="240"/>
                    </a:lnTo>
                    <a:lnTo>
                      <a:pt x="249" y="247"/>
                    </a:lnTo>
                    <a:lnTo>
                      <a:pt x="232" y="255"/>
                    </a:lnTo>
                    <a:lnTo>
                      <a:pt x="201" y="255"/>
                    </a:lnTo>
                    <a:lnTo>
                      <a:pt x="186" y="247"/>
                    </a:lnTo>
                    <a:lnTo>
                      <a:pt x="184" y="248"/>
                    </a:lnTo>
                    <a:lnTo>
                      <a:pt x="190" y="252"/>
                    </a:lnTo>
                    <a:lnTo>
                      <a:pt x="178" y="257"/>
                    </a:lnTo>
                    <a:lnTo>
                      <a:pt x="180" y="259"/>
                    </a:lnTo>
                    <a:lnTo>
                      <a:pt x="205" y="258"/>
                    </a:lnTo>
                    <a:lnTo>
                      <a:pt x="211" y="260"/>
                    </a:lnTo>
                    <a:lnTo>
                      <a:pt x="217" y="257"/>
                    </a:lnTo>
                    <a:lnTo>
                      <a:pt x="224" y="257"/>
                    </a:lnTo>
                    <a:lnTo>
                      <a:pt x="225" y="261"/>
                    </a:lnTo>
                    <a:lnTo>
                      <a:pt x="222" y="264"/>
                    </a:lnTo>
                    <a:lnTo>
                      <a:pt x="222" y="269"/>
                    </a:lnTo>
                    <a:lnTo>
                      <a:pt x="230" y="271"/>
                    </a:lnTo>
                    <a:lnTo>
                      <a:pt x="237" y="265"/>
                    </a:lnTo>
                    <a:lnTo>
                      <a:pt x="245" y="265"/>
                    </a:lnTo>
                    <a:lnTo>
                      <a:pt x="248" y="275"/>
                    </a:lnTo>
                    <a:lnTo>
                      <a:pt x="243" y="280"/>
                    </a:lnTo>
                    <a:lnTo>
                      <a:pt x="230" y="280"/>
                    </a:lnTo>
                    <a:lnTo>
                      <a:pt x="227" y="285"/>
                    </a:lnTo>
                    <a:lnTo>
                      <a:pt x="204" y="291"/>
                    </a:lnTo>
                    <a:lnTo>
                      <a:pt x="197" y="29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5" name="Google Shape;1635;p14"/>
              <p:cNvSpPr/>
              <p:nvPr/>
            </p:nvSpPr>
            <p:spPr>
              <a:xfrm>
                <a:off x="1360" y="260"/>
                <a:ext cx="546" cy="292"/>
              </a:xfrm>
              <a:custGeom>
                <a:rect b="b" l="l" r="r" t="t"/>
                <a:pathLst>
                  <a:path extrusionOk="0" h="292" w="546">
                    <a:moveTo>
                      <a:pt x="367" y="1"/>
                    </a:moveTo>
                    <a:lnTo>
                      <a:pt x="370" y="5"/>
                    </a:lnTo>
                    <a:lnTo>
                      <a:pt x="385" y="6"/>
                    </a:lnTo>
                    <a:lnTo>
                      <a:pt x="386" y="8"/>
                    </a:lnTo>
                    <a:lnTo>
                      <a:pt x="401" y="7"/>
                    </a:lnTo>
                    <a:lnTo>
                      <a:pt x="412" y="10"/>
                    </a:lnTo>
                    <a:lnTo>
                      <a:pt x="432" y="9"/>
                    </a:lnTo>
                    <a:lnTo>
                      <a:pt x="433" y="17"/>
                    </a:lnTo>
                    <a:lnTo>
                      <a:pt x="403" y="27"/>
                    </a:lnTo>
                    <a:lnTo>
                      <a:pt x="403" y="29"/>
                    </a:lnTo>
                    <a:lnTo>
                      <a:pt x="422" y="27"/>
                    </a:lnTo>
                    <a:lnTo>
                      <a:pt x="445" y="16"/>
                    </a:lnTo>
                    <a:lnTo>
                      <a:pt x="453" y="16"/>
                    </a:lnTo>
                    <a:lnTo>
                      <a:pt x="459" y="20"/>
                    </a:lnTo>
                    <a:lnTo>
                      <a:pt x="465" y="20"/>
                    </a:lnTo>
                    <a:lnTo>
                      <a:pt x="467" y="13"/>
                    </a:lnTo>
                    <a:lnTo>
                      <a:pt x="473" y="13"/>
                    </a:lnTo>
                    <a:lnTo>
                      <a:pt x="474" y="16"/>
                    </a:lnTo>
                    <a:lnTo>
                      <a:pt x="477" y="18"/>
                    </a:lnTo>
                    <a:lnTo>
                      <a:pt x="483" y="15"/>
                    </a:lnTo>
                    <a:lnTo>
                      <a:pt x="495" y="14"/>
                    </a:lnTo>
                    <a:lnTo>
                      <a:pt x="501" y="14"/>
                    </a:lnTo>
                    <a:lnTo>
                      <a:pt x="499" y="20"/>
                    </a:lnTo>
                    <a:lnTo>
                      <a:pt x="494" y="21"/>
                    </a:lnTo>
                    <a:lnTo>
                      <a:pt x="501" y="24"/>
                    </a:lnTo>
                    <a:lnTo>
                      <a:pt x="503" y="35"/>
                    </a:lnTo>
                    <a:lnTo>
                      <a:pt x="530" y="35"/>
                    </a:lnTo>
                    <a:lnTo>
                      <a:pt x="546" y="41"/>
                    </a:lnTo>
                    <a:lnTo>
                      <a:pt x="544" y="51"/>
                    </a:lnTo>
                    <a:lnTo>
                      <a:pt x="528" y="57"/>
                    </a:lnTo>
                    <a:lnTo>
                      <a:pt x="531" y="59"/>
                    </a:lnTo>
                    <a:lnTo>
                      <a:pt x="523" y="62"/>
                    </a:lnTo>
                    <a:lnTo>
                      <a:pt x="519" y="66"/>
                    </a:lnTo>
                    <a:lnTo>
                      <a:pt x="506" y="71"/>
                    </a:lnTo>
                    <a:lnTo>
                      <a:pt x="497" y="73"/>
                    </a:lnTo>
                    <a:lnTo>
                      <a:pt x="487" y="76"/>
                    </a:lnTo>
                    <a:lnTo>
                      <a:pt x="471" y="76"/>
                    </a:lnTo>
                    <a:lnTo>
                      <a:pt x="460" y="80"/>
                    </a:lnTo>
                    <a:lnTo>
                      <a:pt x="436" y="82"/>
                    </a:lnTo>
                    <a:lnTo>
                      <a:pt x="430" y="81"/>
                    </a:lnTo>
                    <a:lnTo>
                      <a:pt x="414" y="82"/>
                    </a:lnTo>
                    <a:lnTo>
                      <a:pt x="405" y="80"/>
                    </a:lnTo>
                    <a:lnTo>
                      <a:pt x="402" y="80"/>
                    </a:lnTo>
                    <a:lnTo>
                      <a:pt x="403" y="87"/>
                    </a:lnTo>
                    <a:lnTo>
                      <a:pt x="421" y="88"/>
                    </a:lnTo>
                    <a:lnTo>
                      <a:pt x="427" y="87"/>
                    </a:lnTo>
                    <a:lnTo>
                      <a:pt x="446" y="86"/>
                    </a:lnTo>
                    <a:lnTo>
                      <a:pt x="448" y="89"/>
                    </a:lnTo>
                    <a:lnTo>
                      <a:pt x="430" y="94"/>
                    </a:lnTo>
                    <a:lnTo>
                      <a:pt x="408" y="98"/>
                    </a:lnTo>
                    <a:lnTo>
                      <a:pt x="394" y="102"/>
                    </a:lnTo>
                    <a:lnTo>
                      <a:pt x="378" y="102"/>
                    </a:lnTo>
                    <a:lnTo>
                      <a:pt x="371" y="104"/>
                    </a:lnTo>
                    <a:lnTo>
                      <a:pt x="387" y="107"/>
                    </a:lnTo>
                    <a:lnTo>
                      <a:pt x="392" y="104"/>
                    </a:lnTo>
                    <a:lnTo>
                      <a:pt x="399" y="104"/>
                    </a:lnTo>
                    <a:lnTo>
                      <a:pt x="415" y="99"/>
                    </a:lnTo>
                    <a:lnTo>
                      <a:pt x="441" y="94"/>
                    </a:lnTo>
                    <a:lnTo>
                      <a:pt x="450" y="92"/>
                    </a:lnTo>
                    <a:lnTo>
                      <a:pt x="462" y="88"/>
                    </a:lnTo>
                    <a:lnTo>
                      <a:pt x="473" y="87"/>
                    </a:lnTo>
                    <a:lnTo>
                      <a:pt x="484" y="87"/>
                    </a:lnTo>
                    <a:lnTo>
                      <a:pt x="485" y="88"/>
                    </a:lnTo>
                    <a:lnTo>
                      <a:pt x="480" y="91"/>
                    </a:lnTo>
                    <a:lnTo>
                      <a:pt x="470" y="98"/>
                    </a:lnTo>
                    <a:lnTo>
                      <a:pt x="462" y="99"/>
                    </a:lnTo>
                    <a:lnTo>
                      <a:pt x="449" y="109"/>
                    </a:lnTo>
                    <a:lnTo>
                      <a:pt x="443" y="110"/>
                    </a:lnTo>
                    <a:lnTo>
                      <a:pt x="430" y="119"/>
                    </a:lnTo>
                    <a:lnTo>
                      <a:pt x="423" y="121"/>
                    </a:lnTo>
                    <a:lnTo>
                      <a:pt x="404" y="130"/>
                    </a:lnTo>
                    <a:lnTo>
                      <a:pt x="399" y="138"/>
                    </a:lnTo>
                    <a:lnTo>
                      <a:pt x="386" y="142"/>
                    </a:lnTo>
                    <a:lnTo>
                      <a:pt x="380" y="140"/>
                    </a:lnTo>
                    <a:lnTo>
                      <a:pt x="379" y="137"/>
                    </a:lnTo>
                    <a:lnTo>
                      <a:pt x="369" y="135"/>
                    </a:lnTo>
                    <a:lnTo>
                      <a:pt x="370" y="140"/>
                    </a:lnTo>
                    <a:lnTo>
                      <a:pt x="379" y="143"/>
                    </a:lnTo>
                    <a:lnTo>
                      <a:pt x="383" y="147"/>
                    </a:lnTo>
                    <a:lnTo>
                      <a:pt x="365" y="149"/>
                    </a:lnTo>
                    <a:lnTo>
                      <a:pt x="358" y="152"/>
                    </a:lnTo>
                    <a:lnTo>
                      <a:pt x="349" y="149"/>
                    </a:lnTo>
                    <a:lnTo>
                      <a:pt x="342" y="151"/>
                    </a:lnTo>
                    <a:lnTo>
                      <a:pt x="341" y="156"/>
                    </a:lnTo>
                    <a:lnTo>
                      <a:pt x="346" y="156"/>
                    </a:lnTo>
                    <a:lnTo>
                      <a:pt x="363" y="154"/>
                    </a:lnTo>
                    <a:lnTo>
                      <a:pt x="369" y="156"/>
                    </a:lnTo>
                    <a:lnTo>
                      <a:pt x="362" y="159"/>
                    </a:lnTo>
                    <a:lnTo>
                      <a:pt x="364" y="162"/>
                    </a:lnTo>
                    <a:lnTo>
                      <a:pt x="351" y="169"/>
                    </a:lnTo>
                    <a:lnTo>
                      <a:pt x="335" y="169"/>
                    </a:lnTo>
                    <a:lnTo>
                      <a:pt x="331" y="167"/>
                    </a:lnTo>
                    <a:lnTo>
                      <a:pt x="314" y="164"/>
                    </a:lnTo>
                    <a:lnTo>
                      <a:pt x="303" y="165"/>
                    </a:lnTo>
                    <a:lnTo>
                      <a:pt x="305" y="167"/>
                    </a:lnTo>
                    <a:lnTo>
                      <a:pt x="324" y="169"/>
                    </a:lnTo>
                    <a:lnTo>
                      <a:pt x="326" y="174"/>
                    </a:lnTo>
                    <a:lnTo>
                      <a:pt x="315" y="177"/>
                    </a:lnTo>
                    <a:lnTo>
                      <a:pt x="300" y="177"/>
                    </a:lnTo>
                    <a:lnTo>
                      <a:pt x="299" y="181"/>
                    </a:lnTo>
                    <a:lnTo>
                      <a:pt x="286" y="181"/>
                    </a:lnTo>
                    <a:lnTo>
                      <a:pt x="283" y="179"/>
                    </a:lnTo>
                    <a:lnTo>
                      <a:pt x="278" y="178"/>
                    </a:lnTo>
                    <a:lnTo>
                      <a:pt x="263" y="181"/>
                    </a:lnTo>
                    <a:lnTo>
                      <a:pt x="276" y="183"/>
                    </a:lnTo>
                    <a:lnTo>
                      <a:pt x="275" y="184"/>
                    </a:lnTo>
                    <a:lnTo>
                      <a:pt x="260" y="183"/>
                    </a:lnTo>
                    <a:lnTo>
                      <a:pt x="261" y="184"/>
                    </a:lnTo>
                    <a:lnTo>
                      <a:pt x="253" y="185"/>
                    </a:lnTo>
                    <a:lnTo>
                      <a:pt x="251" y="188"/>
                    </a:lnTo>
                    <a:lnTo>
                      <a:pt x="278" y="186"/>
                    </a:lnTo>
                    <a:lnTo>
                      <a:pt x="305" y="189"/>
                    </a:lnTo>
                    <a:lnTo>
                      <a:pt x="303" y="195"/>
                    </a:lnTo>
                    <a:lnTo>
                      <a:pt x="290" y="195"/>
                    </a:lnTo>
                    <a:lnTo>
                      <a:pt x="281" y="191"/>
                    </a:lnTo>
                    <a:lnTo>
                      <a:pt x="265" y="189"/>
                    </a:lnTo>
                    <a:lnTo>
                      <a:pt x="251" y="191"/>
                    </a:lnTo>
                    <a:lnTo>
                      <a:pt x="250" y="192"/>
                    </a:lnTo>
                    <a:lnTo>
                      <a:pt x="270" y="193"/>
                    </a:lnTo>
                    <a:lnTo>
                      <a:pt x="270" y="195"/>
                    </a:lnTo>
                    <a:lnTo>
                      <a:pt x="259" y="194"/>
                    </a:lnTo>
                    <a:lnTo>
                      <a:pt x="248" y="196"/>
                    </a:lnTo>
                    <a:lnTo>
                      <a:pt x="253" y="198"/>
                    </a:lnTo>
                    <a:lnTo>
                      <a:pt x="269" y="196"/>
                    </a:lnTo>
                    <a:lnTo>
                      <a:pt x="281" y="200"/>
                    </a:lnTo>
                    <a:lnTo>
                      <a:pt x="293" y="200"/>
                    </a:lnTo>
                    <a:lnTo>
                      <a:pt x="303" y="211"/>
                    </a:lnTo>
                    <a:lnTo>
                      <a:pt x="294" y="213"/>
                    </a:lnTo>
                    <a:lnTo>
                      <a:pt x="281" y="212"/>
                    </a:lnTo>
                    <a:lnTo>
                      <a:pt x="276" y="213"/>
                    </a:lnTo>
                    <a:lnTo>
                      <a:pt x="294" y="217"/>
                    </a:lnTo>
                    <a:lnTo>
                      <a:pt x="296" y="222"/>
                    </a:lnTo>
                    <a:lnTo>
                      <a:pt x="291" y="224"/>
                    </a:lnTo>
                    <a:lnTo>
                      <a:pt x="274" y="224"/>
                    </a:lnTo>
                    <a:lnTo>
                      <a:pt x="264" y="226"/>
                    </a:lnTo>
                    <a:lnTo>
                      <a:pt x="266" y="227"/>
                    </a:lnTo>
                    <a:lnTo>
                      <a:pt x="279" y="228"/>
                    </a:lnTo>
                    <a:lnTo>
                      <a:pt x="286" y="230"/>
                    </a:lnTo>
                    <a:lnTo>
                      <a:pt x="268" y="236"/>
                    </a:lnTo>
                    <a:lnTo>
                      <a:pt x="244" y="234"/>
                    </a:lnTo>
                    <a:lnTo>
                      <a:pt x="239" y="237"/>
                    </a:lnTo>
                    <a:lnTo>
                      <a:pt x="245" y="240"/>
                    </a:lnTo>
                    <a:lnTo>
                      <a:pt x="250" y="247"/>
                    </a:lnTo>
                    <a:lnTo>
                      <a:pt x="233" y="255"/>
                    </a:lnTo>
                    <a:lnTo>
                      <a:pt x="202" y="255"/>
                    </a:lnTo>
                    <a:lnTo>
                      <a:pt x="187" y="247"/>
                    </a:lnTo>
                    <a:lnTo>
                      <a:pt x="185" y="247"/>
                    </a:lnTo>
                    <a:lnTo>
                      <a:pt x="190" y="252"/>
                    </a:lnTo>
                    <a:lnTo>
                      <a:pt x="179" y="257"/>
                    </a:lnTo>
                    <a:lnTo>
                      <a:pt x="181" y="259"/>
                    </a:lnTo>
                    <a:lnTo>
                      <a:pt x="206" y="258"/>
                    </a:lnTo>
                    <a:lnTo>
                      <a:pt x="212" y="261"/>
                    </a:lnTo>
                    <a:lnTo>
                      <a:pt x="219" y="258"/>
                    </a:lnTo>
                    <a:lnTo>
                      <a:pt x="225" y="258"/>
                    </a:lnTo>
                    <a:lnTo>
                      <a:pt x="226" y="261"/>
                    </a:lnTo>
                    <a:lnTo>
                      <a:pt x="222" y="264"/>
                    </a:lnTo>
                    <a:lnTo>
                      <a:pt x="222" y="269"/>
                    </a:lnTo>
                    <a:lnTo>
                      <a:pt x="231" y="271"/>
                    </a:lnTo>
                    <a:lnTo>
                      <a:pt x="238" y="265"/>
                    </a:lnTo>
                    <a:lnTo>
                      <a:pt x="246" y="265"/>
                    </a:lnTo>
                    <a:lnTo>
                      <a:pt x="249" y="275"/>
                    </a:lnTo>
                    <a:lnTo>
                      <a:pt x="244" y="280"/>
                    </a:lnTo>
                    <a:lnTo>
                      <a:pt x="231" y="280"/>
                    </a:lnTo>
                    <a:lnTo>
                      <a:pt x="228" y="284"/>
                    </a:lnTo>
                    <a:lnTo>
                      <a:pt x="205" y="291"/>
                    </a:lnTo>
                    <a:lnTo>
                      <a:pt x="198" y="290"/>
                    </a:lnTo>
                    <a:lnTo>
                      <a:pt x="201" y="284"/>
                    </a:lnTo>
                    <a:lnTo>
                      <a:pt x="199" y="282"/>
                    </a:lnTo>
                    <a:lnTo>
                      <a:pt x="191" y="281"/>
                    </a:lnTo>
                    <a:lnTo>
                      <a:pt x="186" y="277"/>
                    </a:lnTo>
                    <a:lnTo>
                      <a:pt x="173" y="277"/>
                    </a:lnTo>
                    <a:lnTo>
                      <a:pt x="177" y="282"/>
                    </a:lnTo>
                    <a:lnTo>
                      <a:pt x="171" y="285"/>
                    </a:lnTo>
                    <a:lnTo>
                      <a:pt x="163" y="283"/>
                    </a:lnTo>
                    <a:lnTo>
                      <a:pt x="161" y="278"/>
                    </a:lnTo>
                    <a:lnTo>
                      <a:pt x="153" y="278"/>
                    </a:lnTo>
                    <a:lnTo>
                      <a:pt x="155" y="280"/>
                    </a:lnTo>
                    <a:lnTo>
                      <a:pt x="150" y="283"/>
                    </a:lnTo>
                    <a:lnTo>
                      <a:pt x="148" y="278"/>
                    </a:lnTo>
                    <a:lnTo>
                      <a:pt x="136" y="279"/>
                    </a:lnTo>
                    <a:lnTo>
                      <a:pt x="137" y="281"/>
                    </a:lnTo>
                    <a:lnTo>
                      <a:pt x="134" y="282"/>
                    </a:lnTo>
                    <a:lnTo>
                      <a:pt x="129" y="280"/>
                    </a:lnTo>
                    <a:lnTo>
                      <a:pt x="120" y="279"/>
                    </a:lnTo>
                    <a:lnTo>
                      <a:pt x="117" y="280"/>
                    </a:lnTo>
                    <a:lnTo>
                      <a:pt x="127" y="287"/>
                    </a:lnTo>
                    <a:lnTo>
                      <a:pt x="112" y="287"/>
                    </a:lnTo>
                    <a:lnTo>
                      <a:pt x="101" y="285"/>
                    </a:lnTo>
                    <a:lnTo>
                      <a:pt x="102" y="279"/>
                    </a:lnTo>
                    <a:lnTo>
                      <a:pt x="94" y="279"/>
                    </a:lnTo>
                    <a:lnTo>
                      <a:pt x="92" y="282"/>
                    </a:lnTo>
                    <a:lnTo>
                      <a:pt x="85" y="284"/>
                    </a:lnTo>
                    <a:lnTo>
                      <a:pt x="80" y="280"/>
                    </a:lnTo>
                    <a:lnTo>
                      <a:pt x="76" y="280"/>
                    </a:lnTo>
                    <a:lnTo>
                      <a:pt x="76" y="282"/>
                    </a:lnTo>
                    <a:lnTo>
                      <a:pt x="74" y="285"/>
                    </a:lnTo>
                    <a:lnTo>
                      <a:pt x="65" y="283"/>
                    </a:lnTo>
                    <a:lnTo>
                      <a:pt x="62" y="278"/>
                    </a:lnTo>
                    <a:lnTo>
                      <a:pt x="59" y="278"/>
                    </a:lnTo>
                    <a:lnTo>
                      <a:pt x="57" y="280"/>
                    </a:lnTo>
                    <a:lnTo>
                      <a:pt x="54" y="282"/>
                    </a:lnTo>
                    <a:lnTo>
                      <a:pt x="45" y="281"/>
                    </a:lnTo>
                    <a:lnTo>
                      <a:pt x="44" y="270"/>
                    </a:lnTo>
                    <a:lnTo>
                      <a:pt x="54" y="269"/>
                    </a:lnTo>
                    <a:lnTo>
                      <a:pt x="64" y="263"/>
                    </a:lnTo>
                    <a:lnTo>
                      <a:pt x="71" y="263"/>
                    </a:lnTo>
                    <a:lnTo>
                      <a:pt x="83" y="262"/>
                    </a:lnTo>
                    <a:lnTo>
                      <a:pt x="91" y="259"/>
                    </a:lnTo>
                    <a:lnTo>
                      <a:pt x="91" y="254"/>
                    </a:lnTo>
                    <a:lnTo>
                      <a:pt x="70" y="250"/>
                    </a:lnTo>
                    <a:lnTo>
                      <a:pt x="63" y="238"/>
                    </a:lnTo>
                    <a:lnTo>
                      <a:pt x="76" y="238"/>
                    </a:lnTo>
                    <a:lnTo>
                      <a:pt x="86" y="235"/>
                    </a:lnTo>
                    <a:lnTo>
                      <a:pt x="101" y="239"/>
                    </a:lnTo>
                    <a:lnTo>
                      <a:pt x="106" y="249"/>
                    </a:lnTo>
                    <a:lnTo>
                      <a:pt x="129" y="254"/>
                    </a:lnTo>
                    <a:lnTo>
                      <a:pt x="142" y="252"/>
                    </a:lnTo>
                    <a:lnTo>
                      <a:pt x="149" y="253"/>
                    </a:lnTo>
                    <a:lnTo>
                      <a:pt x="165" y="237"/>
                    </a:lnTo>
                    <a:lnTo>
                      <a:pt x="175" y="234"/>
                    </a:lnTo>
                    <a:lnTo>
                      <a:pt x="172" y="230"/>
                    </a:lnTo>
                    <a:lnTo>
                      <a:pt x="163" y="230"/>
                    </a:lnTo>
                    <a:lnTo>
                      <a:pt x="151" y="244"/>
                    </a:lnTo>
                    <a:lnTo>
                      <a:pt x="135" y="247"/>
                    </a:lnTo>
                    <a:lnTo>
                      <a:pt x="120" y="243"/>
                    </a:lnTo>
                    <a:lnTo>
                      <a:pt x="116" y="234"/>
                    </a:lnTo>
                    <a:lnTo>
                      <a:pt x="127" y="232"/>
                    </a:lnTo>
                    <a:lnTo>
                      <a:pt x="127" y="228"/>
                    </a:lnTo>
                    <a:lnTo>
                      <a:pt x="135" y="225"/>
                    </a:lnTo>
                    <a:lnTo>
                      <a:pt x="131" y="215"/>
                    </a:lnTo>
                    <a:lnTo>
                      <a:pt x="124" y="213"/>
                    </a:lnTo>
                    <a:lnTo>
                      <a:pt x="124" y="219"/>
                    </a:lnTo>
                    <a:lnTo>
                      <a:pt x="116" y="227"/>
                    </a:lnTo>
                    <a:lnTo>
                      <a:pt x="105" y="228"/>
                    </a:lnTo>
                    <a:lnTo>
                      <a:pt x="109" y="221"/>
                    </a:lnTo>
                    <a:lnTo>
                      <a:pt x="104" y="220"/>
                    </a:lnTo>
                    <a:lnTo>
                      <a:pt x="98" y="225"/>
                    </a:lnTo>
                    <a:lnTo>
                      <a:pt x="83" y="225"/>
                    </a:lnTo>
                    <a:lnTo>
                      <a:pt x="83" y="216"/>
                    </a:lnTo>
                    <a:lnTo>
                      <a:pt x="94" y="203"/>
                    </a:lnTo>
                    <a:lnTo>
                      <a:pt x="98" y="201"/>
                    </a:lnTo>
                    <a:lnTo>
                      <a:pt x="106" y="203"/>
                    </a:lnTo>
                    <a:lnTo>
                      <a:pt x="119" y="201"/>
                    </a:lnTo>
                    <a:lnTo>
                      <a:pt x="134" y="203"/>
                    </a:lnTo>
                    <a:lnTo>
                      <a:pt x="151" y="203"/>
                    </a:lnTo>
                    <a:lnTo>
                      <a:pt x="171" y="208"/>
                    </a:lnTo>
                    <a:lnTo>
                      <a:pt x="172" y="204"/>
                    </a:lnTo>
                    <a:lnTo>
                      <a:pt x="187" y="202"/>
                    </a:lnTo>
                    <a:lnTo>
                      <a:pt x="187" y="198"/>
                    </a:lnTo>
                    <a:lnTo>
                      <a:pt x="166" y="199"/>
                    </a:lnTo>
                    <a:lnTo>
                      <a:pt x="144" y="199"/>
                    </a:lnTo>
                    <a:lnTo>
                      <a:pt x="128" y="195"/>
                    </a:lnTo>
                    <a:lnTo>
                      <a:pt x="134" y="192"/>
                    </a:lnTo>
                    <a:lnTo>
                      <a:pt x="146" y="194"/>
                    </a:lnTo>
                    <a:lnTo>
                      <a:pt x="148" y="191"/>
                    </a:lnTo>
                    <a:lnTo>
                      <a:pt x="135" y="182"/>
                    </a:lnTo>
                    <a:lnTo>
                      <a:pt x="133" y="176"/>
                    </a:lnTo>
                    <a:lnTo>
                      <a:pt x="119" y="169"/>
                    </a:lnTo>
                    <a:lnTo>
                      <a:pt x="97" y="162"/>
                    </a:lnTo>
                    <a:lnTo>
                      <a:pt x="97" y="160"/>
                    </a:lnTo>
                    <a:lnTo>
                      <a:pt x="112" y="157"/>
                    </a:lnTo>
                    <a:lnTo>
                      <a:pt x="98" y="150"/>
                    </a:lnTo>
                    <a:lnTo>
                      <a:pt x="101" y="144"/>
                    </a:lnTo>
                    <a:lnTo>
                      <a:pt x="128" y="144"/>
                    </a:lnTo>
                    <a:lnTo>
                      <a:pt x="148" y="147"/>
                    </a:lnTo>
                    <a:lnTo>
                      <a:pt x="172" y="162"/>
                    </a:lnTo>
                    <a:lnTo>
                      <a:pt x="181" y="175"/>
                    </a:lnTo>
                    <a:lnTo>
                      <a:pt x="204" y="175"/>
                    </a:lnTo>
                    <a:lnTo>
                      <a:pt x="213" y="170"/>
                    </a:lnTo>
                    <a:lnTo>
                      <a:pt x="207" y="169"/>
                    </a:lnTo>
                    <a:lnTo>
                      <a:pt x="196" y="170"/>
                    </a:lnTo>
                    <a:lnTo>
                      <a:pt x="187" y="167"/>
                    </a:lnTo>
                    <a:lnTo>
                      <a:pt x="181" y="158"/>
                    </a:lnTo>
                    <a:lnTo>
                      <a:pt x="172" y="149"/>
                    </a:lnTo>
                    <a:lnTo>
                      <a:pt x="157" y="145"/>
                    </a:lnTo>
                    <a:lnTo>
                      <a:pt x="157" y="140"/>
                    </a:lnTo>
                    <a:lnTo>
                      <a:pt x="180" y="140"/>
                    </a:lnTo>
                    <a:lnTo>
                      <a:pt x="196" y="135"/>
                    </a:lnTo>
                    <a:lnTo>
                      <a:pt x="209" y="135"/>
                    </a:lnTo>
                    <a:lnTo>
                      <a:pt x="227" y="132"/>
                    </a:lnTo>
                    <a:lnTo>
                      <a:pt x="228" y="130"/>
                    </a:lnTo>
                    <a:lnTo>
                      <a:pt x="216" y="130"/>
                    </a:lnTo>
                    <a:lnTo>
                      <a:pt x="207" y="128"/>
                    </a:lnTo>
                    <a:lnTo>
                      <a:pt x="231" y="122"/>
                    </a:lnTo>
                    <a:lnTo>
                      <a:pt x="255" y="124"/>
                    </a:lnTo>
                    <a:lnTo>
                      <a:pt x="272" y="119"/>
                    </a:lnTo>
                    <a:lnTo>
                      <a:pt x="269" y="115"/>
                    </a:lnTo>
                    <a:lnTo>
                      <a:pt x="248" y="115"/>
                    </a:lnTo>
                    <a:lnTo>
                      <a:pt x="228" y="118"/>
                    </a:lnTo>
                    <a:lnTo>
                      <a:pt x="234" y="106"/>
                    </a:lnTo>
                    <a:lnTo>
                      <a:pt x="249" y="96"/>
                    </a:lnTo>
                    <a:lnTo>
                      <a:pt x="248" y="94"/>
                    </a:lnTo>
                    <a:lnTo>
                      <a:pt x="239" y="95"/>
                    </a:lnTo>
                    <a:lnTo>
                      <a:pt x="228" y="99"/>
                    </a:lnTo>
                    <a:lnTo>
                      <a:pt x="224" y="105"/>
                    </a:lnTo>
                    <a:lnTo>
                      <a:pt x="210" y="107"/>
                    </a:lnTo>
                    <a:lnTo>
                      <a:pt x="219" y="116"/>
                    </a:lnTo>
                    <a:lnTo>
                      <a:pt x="196" y="127"/>
                    </a:lnTo>
                    <a:lnTo>
                      <a:pt x="183" y="131"/>
                    </a:lnTo>
                    <a:lnTo>
                      <a:pt x="157" y="133"/>
                    </a:lnTo>
                    <a:lnTo>
                      <a:pt x="154" y="131"/>
                    </a:lnTo>
                    <a:lnTo>
                      <a:pt x="169" y="126"/>
                    </a:lnTo>
                    <a:lnTo>
                      <a:pt x="172" y="124"/>
                    </a:lnTo>
                    <a:lnTo>
                      <a:pt x="157" y="124"/>
                    </a:lnTo>
                    <a:lnTo>
                      <a:pt x="146" y="128"/>
                    </a:lnTo>
                    <a:lnTo>
                      <a:pt x="144" y="122"/>
                    </a:lnTo>
                    <a:lnTo>
                      <a:pt x="136" y="123"/>
                    </a:lnTo>
                    <a:lnTo>
                      <a:pt x="136" y="132"/>
                    </a:lnTo>
                    <a:lnTo>
                      <a:pt x="129" y="134"/>
                    </a:lnTo>
                    <a:lnTo>
                      <a:pt x="103" y="134"/>
                    </a:lnTo>
                    <a:lnTo>
                      <a:pt x="103" y="130"/>
                    </a:lnTo>
                    <a:lnTo>
                      <a:pt x="109" y="123"/>
                    </a:lnTo>
                    <a:lnTo>
                      <a:pt x="121" y="117"/>
                    </a:lnTo>
                    <a:lnTo>
                      <a:pt x="163" y="110"/>
                    </a:lnTo>
                    <a:lnTo>
                      <a:pt x="162" y="107"/>
                    </a:lnTo>
                    <a:lnTo>
                      <a:pt x="136" y="110"/>
                    </a:lnTo>
                    <a:lnTo>
                      <a:pt x="113" y="114"/>
                    </a:lnTo>
                    <a:lnTo>
                      <a:pt x="98" y="121"/>
                    </a:lnTo>
                    <a:lnTo>
                      <a:pt x="91" y="129"/>
                    </a:lnTo>
                    <a:lnTo>
                      <a:pt x="85" y="130"/>
                    </a:lnTo>
                    <a:lnTo>
                      <a:pt x="70" y="125"/>
                    </a:lnTo>
                    <a:lnTo>
                      <a:pt x="53" y="123"/>
                    </a:lnTo>
                    <a:lnTo>
                      <a:pt x="47" y="117"/>
                    </a:lnTo>
                    <a:lnTo>
                      <a:pt x="70" y="114"/>
                    </a:lnTo>
                    <a:lnTo>
                      <a:pt x="95" y="114"/>
                    </a:lnTo>
                    <a:lnTo>
                      <a:pt x="110" y="110"/>
                    </a:lnTo>
                    <a:lnTo>
                      <a:pt x="128" y="102"/>
                    </a:lnTo>
                    <a:lnTo>
                      <a:pt x="124" y="100"/>
                    </a:lnTo>
                    <a:lnTo>
                      <a:pt x="116" y="101"/>
                    </a:lnTo>
                    <a:lnTo>
                      <a:pt x="95" y="110"/>
                    </a:lnTo>
                    <a:lnTo>
                      <a:pt x="69" y="111"/>
                    </a:lnTo>
                    <a:lnTo>
                      <a:pt x="41" y="110"/>
                    </a:lnTo>
                    <a:lnTo>
                      <a:pt x="38" y="103"/>
                    </a:lnTo>
                    <a:lnTo>
                      <a:pt x="45" y="102"/>
                    </a:lnTo>
                    <a:lnTo>
                      <a:pt x="45" y="99"/>
                    </a:lnTo>
                    <a:lnTo>
                      <a:pt x="59" y="94"/>
                    </a:lnTo>
                    <a:lnTo>
                      <a:pt x="79" y="89"/>
                    </a:lnTo>
                    <a:lnTo>
                      <a:pt x="83" y="87"/>
                    </a:lnTo>
                    <a:lnTo>
                      <a:pt x="68" y="86"/>
                    </a:lnTo>
                    <a:lnTo>
                      <a:pt x="51" y="91"/>
                    </a:lnTo>
                    <a:lnTo>
                      <a:pt x="30" y="93"/>
                    </a:lnTo>
                    <a:lnTo>
                      <a:pt x="27" y="88"/>
                    </a:lnTo>
                    <a:lnTo>
                      <a:pt x="39" y="86"/>
                    </a:lnTo>
                    <a:lnTo>
                      <a:pt x="39" y="83"/>
                    </a:lnTo>
                    <a:lnTo>
                      <a:pt x="26" y="85"/>
                    </a:lnTo>
                    <a:lnTo>
                      <a:pt x="10" y="84"/>
                    </a:lnTo>
                    <a:lnTo>
                      <a:pt x="1" y="80"/>
                    </a:lnTo>
                    <a:lnTo>
                      <a:pt x="17" y="73"/>
                    </a:lnTo>
                    <a:lnTo>
                      <a:pt x="24" y="67"/>
                    </a:lnTo>
                    <a:lnTo>
                      <a:pt x="42" y="70"/>
                    </a:lnTo>
                    <a:lnTo>
                      <a:pt x="46" y="65"/>
                    </a:lnTo>
                    <a:lnTo>
                      <a:pt x="60" y="58"/>
                    </a:lnTo>
                    <a:lnTo>
                      <a:pt x="74" y="58"/>
                    </a:lnTo>
                    <a:lnTo>
                      <a:pt x="80" y="64"/>
                    </a:lnTo>
                    <a:lnTo>
                      <a:pt x="89" y="67"/>
                    </a:lnTo>
                    <a:lnTo>
                      <a:pt x="88" y="63"/>
                    </a:lnTo>
                    <a:lnTo>
                      <a:pt x="91" y="61"/>
                    </a:lnTo>
                    <a:lnTo>
                      <a:pt x="100" y="66"/>
                    </a:lnTo>
                    <a:lnTo>
                      <a:pt x="113" y="66"/>
                    </a:lnTo>
                    <a:lnTo>
                      <a:pt x="124" y="63"/>
                    </a:lnTo>
                    <a:lnTo>
                      <a:pt x="119" y="59"/>
                    </a:lnTo>
                    <a:lnTo>
                      <a:pt x="100" y="58"/>
                    </a:lnTo>
                    <a:lnTo>
                      <a:pt x="89" y="52"/>
                    </a:lnTo>
                    <a:lnTo>
                      <a:pt x="90" y="48"/>
                    </a:lnTo>
                    <a:lnTo>
                      <a:pt x="106" y="49"/>
                    </a:lnTo>
                    <a:lnTo>
                      <a:pt x="101" y="38"/>
                    </a:lnTo>
                    <a:lnTo>
                      <a:pt x="110" y="36"/>
                    </a:lnTo>
                    <a:lnTo>
                      <a:pt x="128" y="44"/>
                    </a:lnTo>
                    <a:lnTo>
                      <a:pt x="146" y="58"/>
                    </a:lnTo>
                    <a:lnTo>
                      <a:pt x="159" y="58"/>
                    </a:lnTo>
                    <a:lnTo>
                      <a:pt x="150" y="54"/>
                    </a:lnTo>
                    <a:lnTo>
                      <a:pt x="149" y="51"/>
                    </a:lnTo>
                    <a:lnTo>
                      <a:pt x="154" y="50"/>
                    </a:lnTo>
                    <a:lnTo>
                      <a:pt x="165" y="56"/>
                    </a:lnTo>
                    <a:lnTo>
                      <a:pt x="190" y="65"/>
                    </a:lnTo>
                    <a:lnTo>
                      <a:pt x="198" y="64"/>
                    </a:lnTo>
                    <a:lnTo>
                      <a:pt x="196" y="61"/>
                    </a:lnTo>
                    <a:lnTo>
                      <a:pt x="187" y="54"/>
                    </a:lnTo>
                    <a:lnTo>
                      <a:pt x="164" y="49"/>
                    </a:lnTo>
                    <a:lnTo>
                      <a:pt x="155" y="43"/>
                    </a:lnTo>
                    <a:lnTo>
                      <a:pt x="159" y="37"/>
                    </a:lnTo>
                    <a:lnTo>
                      <a:pt x="172" y="37"/>
                    </a:lnTo>
                    <a:lnTo>
                      <a:pt x="174" y="36"/>
                    </a:lnTo>
                    <a:lnTo>
                      <a:pt x="171" y="33"/>
                    </a:lnTo>
                    <a:lnTo>
                      <a:pt x="159" y="33"/>
                    </a:lnTo>
                    <a:lnTo>
                      <a:pt x="154" y="30"/>
                    </a:lnTo>
                    <a:lnTo>
                      <a:pt x="157" y="28"/>
                    </a:lnTo>
                    <a:lnTo>
                      <a:pt x="174" y="27"/>
                    </a:lnTo>
                    <a:lnTo>
                      <a:pt x="189" y="35"/>
                    </a:lnTo>
                    <a:lnTo>
                      <a:pt x="195" y="33"/>
                    </a:lnTo>
                    <a:lnTo>
                      <a:pt x="193" y="29"/>
                    </a:lnTo>
                    <a:lnTo>
                      <a:pt x="171" y="19"/>
                    </a:lnTo>
                    <a:lnTo>
                      <a:pt x="175" y="18"/>
                    </a:lnTo>
                    <a:lnTo>
                      <a:pt x="184" y="18"/>
                    </a:lnTo>
                    <a:lnTo>
                      <a:pt x="202" y="27"/>
                    </a:lnTo>
                    <a:lnTo>
                      <a:pt x="216" y="27"/>
                    </a:lnTo>
                    <a:lnTo>
                      <a:pt x="220" y="24"/>
                    </a:lnTo>
                    <a:lnTo>
                      <a:pt x="204" y="21"/>
                    </a:lnTo>
                    <a:lnTo>
                      <a:pt x="196" y="14"/>
                    </a:lnTo>
                    <a:lnTo>
                      <a:pt x="204" y="12"/>
                    </a:lnTo>
                    <a:lnTo>
                      <a:pt x="223" y="14"/>
                    </a:lnTo>
                    <a:lnTo>
                      <a:pt x="228" y="15"/>
                    </a:lnTo>
                    <a:lnTo>
                      <a:pt x="237" y="14"/>
                    </a:lnTo>
                    <a:lnTo>
                      <a:pt x="248" y="20"/>
                    </a:lnTo>
                    <a:lnTo>
                      <a:pt x="266" y="30"/>
                    </a:lnTo>
                    <a:lnTo>
                      <a:pt x="267" y="40"/>
                    </a:lnTo>
                    <a:lnTo>
                      <a:pt x="279" y="36"/>
                    </a:lnTo>
                    <a:lnTo>
                      <a:pt x="284" y="30"/>
                    </a:lnTo>
                    <a:lnTo>
                      <a:pt x="275" y="25"/>
                    </a:lnTo>
                    <a:lnTo>
                      <a:pt x="269" y="19"/>
                    </a:lnTo>
                    <a:lnTo>
                      <a:pt x="249" y="14"/>
                    </a:lnTo>
                    <a:lnTo>
                      <a:pt x="248" y="7"/>
                    </a:lnTo>
                    <a:lnTo>
                      <a:pt x="254" y="6"/>
                    </a:lnTo>
                    <a:lnTo>
                      <a:pt x="290" y="6"/>
                    </a:lnTo>
                    <a:lnTo>
                      <a:pt x="303" y="18"/>
                    </a:lnTo>
                    <a:lnTo>
                      <a:pt x="315" y="22"/>
                    </a:lnTo>
                    <a:lnTo>
                      <a:pt x="326" y="29"/>
                    </a:lnTo>
                    <a:lnTo>
                      <a:pt x="335" y="27"/>
                    </a:lnTo>
                    <a:lnTo>
                      <a:pt x="334" y="22"/>
                    </a:lnTo>
                    <a:lnTo>
                      <a:pt x="312" y="13"/>
                    </a:lnTo>
                    <a:lnTo>
                      <a:pt x="310" y="9"/>
                    </a:lnTo>
                    <a:lnTo>
                      <a:pt x="314" y="4"/>
                    </a:lnTo>
                    <a:lnTo>
                      <a:pt x="321" y="3"/>
                    </a:lnTo>
                    <a:lnTo>
                      <a:pt x="337" y="2"/>
                    </a:lnTo>
                    <a:lnTo>
                      <a:pt x="337" y="7"/>
                    </a:lnTo>
                    <a:lnTo>
                      <a:pt x="356" y="12"/>
                    </a:lnTo>
                    <a:lnTo>
                      <a:pt x="362" y="10"/>
                    </a:lnTo>
                    <a:lnTo>
                      <a:pt x="349" y="7"/>
                    </a:lnTo>
                    <a:lnTo>
                      <a:pt x="349" y="3"/>
                    </a:lnTo>
                    <a:lnTo>
                      <a:pt x="367" y="1"/>
                    </a:lnTo>
                    <a:close/>
                    <a:moveTo>
                      <a:pt x="367" y="0"/>
                    </a:moveTo>
                    <a:lnTo>
                      <a:pt x="367" y="0"/>
                    </a:lnTo>
                    <a:lnTo>
                      <a:pt x="349" y="2"/>
                    </a:lnTo>
                    <a:lnTo>
                      <a:pt x="348" y="2"/>
                    </a:lnTo>
                    <a:lnTo>
                      <a:pt x="348" y="3"/>
                    </a:lnTo>
                    <a:lnTo>
                      <a:pt x="348" y="7"/>
                    </a:lnTo>
                    <a:lnTo>
                      <a:pt x="348" y="7"/>
                    </a:lnTo>
                    <a:lnTo>
                      <a:pt x="349" y="7"/>
                    </a:lnTo>
                    <a:lnTo>
                      <a:pt x="360" y="10"/>
                    </a:lnTo>
                    <a:lnTo>
                      <a:pt x="356" y="12"/>
                    </a:lnTo>
                    <a:lnTo>
                      <a:pt x="338" y="6"/>
                    </a:lnTo>
                    <a:lnTo>
                      <a:pt x="338" y="2"/>
                    </a:lnTo>
                    <a:lnTo>
                      <a:pt x="338" y="2"/>
                    </a:lnTo>
                    <a:lnTo>
                      <a:pt x="337" y="2"/>
                    </a:lnTo>
                    <a:lnTo>
                      <a:pt x="321" y="3"/>
                    </a:lnTo>
                    <a:lnTo>
                      <a:pt x="314" y="4"/>
                    </a:lnTo>
                    <a:lnTo>
                      <a:pt x="314" y="4"/>
                    </a:lnTo>
                    <a:lnTo>
                      <a:pt x="313" y="4"/>
                    </a:lnTo>
                    <a:lnTo>
                      <a:pt x="310" y="9"/>
                    </a:lnTo>
                    <a:lnTo>
                      <a:pt x="309" y="9"/>
                    </a:lnTo>
                    <a:lnTo>
                      <a:pt x="310" y="9"/>
                    </a:lnTo>
                    <a:lnTo>
                      <a:pt x="312" y="13"/>
                    </a:lnTo>
                    <a:lnTo>
                      <a:pt x="312" y="13"/>
                    </a:lnTo>
                    <a:lnTo>
                      <a:pt x="312" y="14"/>
                    </a:lnTo>
                    <a:lnTo>
                      <a:pt x="334" y="23"/>
                    </a:lnTo>
                    <a:lnTo>
                      <a:pt x="335" y="27"/>
                    </a:lnTo>
                    <a:lnTo>
                      <a:pt x="326" y="29"/>
                    </a:lnTo>
                    <a:lnTo>
                      <a:pt x="315" y="22"/>
                    </a:lnTo>
                    <a:lnTo>
                      <a:pt x="315" y="22"/>
                    </a:lnTo>
                    <a:lnTo>
                      <a:pt x="315" y="22"/>
                    </a:lnTo>
                    <a:lnTo>
                      <a:pt x="303" y="17"/>
                    </a:lnTo>
                    <a:lnTo>
                      <a:pt x="291" y="5"/>
                    </a:lnTo>
                    <a:lnTo>
                      <a:pt x="290" y="5"/>
                    </a:lnTo>
                    <a:lnTo>
                      <a:pt x="290" y="5"/>
                    </a:lnTo>
                    <a:lnTo>
                      <a:pt x="254" y="5"/>
                    </a:lnTo>
                    <a:lnTo>
                      <a:pt x="254" y="5"/>
                    </a:lnTo>
                    <a:lnTo>
                      <a:pt x="254" y="5"/>
                    </a:lnTo>
                    <a:lnTo>
                      <a:pt x="248" y="7"/>
                    </a:lnTo>
                    <a:lnTo>
                      <a:pt x="247" y="7"/>
                    </a:lnTo>
                    <a:lnTo>
                      <a:pt x="247" y="7"/>
                    </a:lnTo>
                    <a:lnTo>
                      <a:pt x="249" y="14"/>
                    </a:lnTo>
                    <a:lnTo>
                      <a:pt x="249" y="14"/>
                    </a:lnTo>
                    <a:lnTo>
                      <a:pt x="249" y="14"/>
                    </a:lnTo>
                    <a:lnTo>
                      <a:pt x="269" y="19"/>
                    </a:lnTo>
                    <a:lnTo>
                      <a:pt x="275" y="25"/>
                    </a:lnTo>
                    <a:lnTo>
                      <a:pt x="275" y="25"/>
                    </a:lnTo>
                    <a:lnTo>
                      <a:pt x="275" y="25"/>
                    </a:lnTo>
                    <a:lnTo>
                      <a:pt x="283" y="30"/>
                    </a:lnTo>
                    <a:lnTo>
                      <a:pt x="279" y="36"/>
                    </a:lnTo>
                    <a:lnTo>
                      <a:pt x="268" y="39"/>
                    </a:lnTo>
                    <a:lnTo>
                      <a:pt x="266" y="30"/>
                    </a:lnTo>
                    <a:lnTo>
                      <a:pt x="266" y="29"/>
                    </a:lnTo>
                    <a:lnTo>
                      <a:pt x="266" y="29"/>
                    </a:lnTo>
                    <a:lnTo>
                      <a:pt x="248" y="20"/>
                    </a:lnTo>
                    <a:lnTo>
                      <a:pt x="237" y="13"/>
                    </a:lnTo>
                    <a:lnTo>
                      <a:pt x="237" y="13"/>
                    </a:lnTo>
                    <a:lnTo>
                      <a:pt x="237" y="13"/>
                    </a:lnTo>
                    <a:lnTo>
                      <a:pt x="228" y="14"/>
                    </a:lnTo>
                    <a:lnTo>
                      <a:pt x="224" y="13"/>
                    </a:lnTo>
                    <a:lnTo>
                      <a:pt x="223" y="13"/>
                    </a:lnTo>
                    <a:lnTo>
                      <a:pt x="223" y="13"/>
                    </a:lnTo>
                    <a:lnTo>
                      <a:pt x="204" y="11"/>
                    </a:lnTo>
                    <a:lnTo>
                      <a:pt x="204" y="11"/>
                    </a:lnTo>
                    <a:lnTo>
                      <a:pt x="204" y="11"/>
                    </a:lnTo>
                    <a:lnTo>
                      <a:pt x="196" y="14"/>
                    </a:lnTo>
                    <a:lnTo>
                      <a:pt x="195" y="14"/>
                    </a:lnTo>
                    <a:lnTo>
                      <a:pt x="196" y="15"/>
                    </a:lnTo>
                    <a:lnTo>
                      <a:pt x="204" y="21"/>
                    </a:lnTo>
                    <a:lnTo>
                      <a:pt x="204" y="21"/>
                    </a:lnTo>
                    <a:lnTo>
                      <a:pt x="204" y="21"/>
                    </a:lnTo>
                    <a:lnTo>
                      <a:pt x="219" y="24"/>
                    </a:lnTo>
                    <a:lnTo>
                      <a:pt x="216" y="27"/>
                    </a:lnTo>
                    <a:lnTo>
                      <a:pt x="202" y="26"/>
                    </a:lnTo>
                    <a:lnTo>
                      <a:pt x="184" y="17"/>
                    </a:lnTo>
                    <a:lnTo>
                      <a:pt x="184" y="17"/>
                    </a:lnTo>
                    <a:lnTo>
                      <a:pt x="184" y="17"/>
                    </a:lnTo>
                    <a:lnTo>
                      <a:pt x="175" y="17"/>
                    </a:lnTo>
                    <a:lnTo>
                      <a:pt x="175" y="17"/>
                    </a:lnTo>
                    <a:lnTo>
                      <a:pt x="175" y="17"/>
                    </a:lnTo>
                    <a:lnTo>
                      <a:pt x="170" y="18"/>
                    </a:lnTo>
                    <a:lnTo>
                      <a:pt x="169" y="19"/>
                    </a:lnTo>
                    <a:lnTo>
                      <a:pt x="170" y="19"/>
                    </a:lnTo>
                    <a:lnTo>
                      <a:pt x="193" y="29"/>
                    </a:lnTo>
                    <a:lnTo>
                      <a:pt x="194" y="33"/>
                    </a:lnTo>
                    <a:lnTo>
                      <a:pt x="189" y="34"/>
                    </a:lnTo>
                    <a:lnTo>
                      <a:pt x="174" y="27"/>
                    </a:lnTo>
                    <a:lnTo>
                      <a:pt x="174" y="27"/>
                    </a:lnTo>
                    <a:lnTo>
                      <a:pt x="174" y="27"/>
                    </a:lnTo>
                    <a:lnTo>
                      <a:pt x="157" y="27"/>
                    </a:lnTo>
                    <a:lnTo>
                      <a:pt x="157" y="27"/>
                    </a:lnTo>
                    <a:lnTo>
                      <a:pt x="157" y="28"/>
                    </a:lnTo>
                    <a:lnTo>
                      <a:pt x="154" y="29"/>
                    </a:lnTo>
                    <a:lnTo>
                      <a:pt x="153" y="30"/>
                    </a:lnTo>
                    <a:lnTo>
                      <a:pt x="154" y="30"/>
                    </a:lnTo>
                    <a:lnTo>
                      <a:pt x="158" y="33"/>
                    </a:lnTo>
                    <a:lnTo>
                      <a:pt x="159" y="33"/>
                    </a:lnTo>
                    <a:lnTo>
                      <a:pt x="159" y="33"/>
                    </a:lnTo>
                    <a:lnTo>
                      <a:pt x="170" y="33"/>
                    </a:lnTo>
                    <a:lnTo>
                      <a:pt x="173" y="36"/>
                    </a:lnTo>
                    <a:lnTo>
                      <a:pt x="172" y="36"/>
                    </a:lnTo>
                    <a:lnTo>
                      <a:pt x="159" y="37"/>
                    </a:lnTo>
                    <a:lnTo>
                      <a:pt x="158" y="37"/>
                    </a:lnTo>
                    <a:lnTo>
                      <a:pt x="158" y="37"/>
                    </a:lnTo>
                    <a:lnTo>
                      <a:pt x="155" y="43"/>
                    </a:lnTo>
                    <a:lnTo>
                      <a:pt x="155" y="43"/>
                    </a:lnTo>
                    <a:lnTo>
                      <a:pt x="155" y="44"/>
                    </a:lnTo>
                    <a:lnTo>
                      <a:pt x="164" y="50"/>
                    </a:lnTo>
                    <a:lnTo>
                      <a:pt x="164" y="50"/>
                    </a:lnTo>
                    <a:lnTo>
                      <a:pt x="164" y="50"/>
                    </a:lnTo>
                    <a:lnTo>
                      <a:pt x="187" y="54"/>
                    </a:lnTo>
                    <a:lnTo>
                      <a:pt x="196" y="61"/>
                    </a:lnTo>
                    <a:lnTo>
                      <a:pt x="197" y="64"/>
                    </a:lnTo>
                    <a:lnTo>
                      <a:pt x="190" y="64"/>
                    </a:lnTo>
                    <a:lnTo>
                      <a:pt x="165" y="55"/>
                    </a:lnTo>
                    <a:lnTo>
                      <a:pt x="154" y="50"/>
                    </a:lnTo>
                    <a:lnTo>
                      <a:pt x="154" y="50"/>
                    </a:lnTo>
                    <a:lnTo>
                      <a:pt x="154" y="50"/>
                    </a:lnTo>
                    <a:lnTo>
                      <a:pt x="149" y="51"/>
                    </a:lnTo>
                    <a:lnTo>
                      <a:pt x="149" y="51"/>
                    </a:lnTo>
                    <a:lnTo>
                      <a:pt x="149" y="51"/>
                    </a:lnTo>
                    <a:lnTo>
                      <a:pt x="150" y="54"/>
                    </a:lnTo>
                    <a:lnTo>
                      <a:pt x="150" y="54"/>
                    </a:lnTo>
                    <a:lnTo>
                      <a:pt x="150" y="54"/>
                    </a:lnTo>
                    <a:lnTo>
                      <a:pt x="157" y="58"/>
                    </a:lnTo>
                    <a:lnTo>
                      <a:pt x="147" y="58"/>
                    </a:lnTo>
                    <a:lnTo>
                      <a:pt x="128" y="44"/>
                    </a:lnTo>
                    <a:lnTo>
                      <a:pt x="128" y="43"/>
                    </a:lnTo>
                    <a:lnTo>
                      <a:pt x="128" y="43"/>
                    </a:lnTo>
                    <a:lnTo>
                      <a:pt x="110" y="36"/>
                    </a:lnTo>
                    <a:lnTo>
                      <a:pt x="110" y="36"/>
                    </a:lnTo>
                    <a:lnTo>
                      <a:pt x="110" y="36"/>
                    </a:lnTo>
                    <a:lnTo>
                      <a:pt x="101" y="38"/>
                    </a:lnTo>
                    <a:lnTo>
                      <a:pt x="100" y="38"/>
                    </a:lnTo>
                    <a:lnTo>
                      <a:pt x="101" y="38"/>
                    </a:lnTo>
                    <a:lnTo>
                      <a:pt x="106" y="48"/>
                    </a:lnTo>
                    <a:lnTo>
                      <a:pt x="90" y="48"/>
                    </a:lnTo>
                    <a:lnTo>
                      <a:pt x="90" y="48"/>
                    </a:lnTo>
                    <a:lnTo>
                      <a:pt x="90" y="48"/>
                    </a:lnTo>
                    <a:lnTo>
                      <a:pt x="88" y="52"/>
                    </a:lnTo>
                    <a:lnTo>
                      <a:pt x="88" y="53"/>
                    </a:lnTo>
                    <a:lnTo>
                      <a:pt x="89" y="53"/>
                    </a:lnTo>
                    <a:lnTo>
                      <a:pt x="100" y="58"/>
                    </a:lnTo>
                    <a:lnTo>
                      <a:pt x="100" y="58"/>
                    </a:lnTo>
                    <a:lnTo>
                      <a:pt x="100" y="58"/>
                    </a:lnTo>
                    <a:lnTo>
                      <a:pt x="119" y="59"/>
                    </a:lnTo>
                    <a:lnTo>
                      <a:pt x="123" y="63"/>
                    </a:lnTo>
                    <a:lnTo>
                      <a:pt x="113" y="66"/>
                    </a:lnTo>
                    <a:lnTo>
                      <a:pt x="100" y="66"/>
                    </a:lnTo>
                    <a:lnTo>
                      <a:pt x="91" y="61"/>
                    </a:lnTo>
                    <a:lnTo>
                      <a:pt x="91" y="61"/>
                    </a:lnTo>
                    <a:lnTo>
                      <a:pt x="91" y="61"/>
                    </a:lnTo>
                    <a:lnTo>
                      <a:pt x="87" y="63"/>
                    </a:lnTo>
                    <a:lnTo>
                      <a:pt x="87" y="63"/>
                    </a:lnTo>
                    <a:lnTo>
                      <a:pt x="87" y="63"/>
                    </a:lnTo>
                    <a:lnTo>
                      <a:pt x="88" y="66"/>
                    </a:lnTo>
                    <a:lnTo>
                      <a:pt x="80" y="64"/>
                    </a:lnTo>
                    <a:lnTo>
                      <a:pt x="74" y="58"/>
                    </a:lnTo>
                    <a:lnTo>
                      <a:pt x="74" y="58"/>
                    </a:lnTo>
                    <a:lnTo>
                      <a:pt x="74" y="58"/>
                    </a:lnTo>
                    <a:lnTo>
                      <a:pt x="60" y="58"/>
                    </a:lnTo>
                    <a:lnTo>
                      <a:pt x="60" y="58"/>
                    </a:lnTo>
                    <a:lnTo>
                      <a:pt x="60" y="58"/>
                    </a:lnTo>
                    <a:lnTo>
                      <a:pt x="46" y="64"/>
                    </a:lnTo>
                    <a:lnTo>
                      <a:pt x="46" y="64"/>
                    </a:lnTo>
                    <a:lnTo>
                      <a:pt x="46" y="65"/>
                    </a:lnTo>
                    <a:lnTo>
                      <a:pt x="42" y="69"/>
                    </a:lnTo>
                    <a:lnTo>
                      <a:pt x="24" y="66"/>
                    </a:lnTo>
                    <a:lnTo>
                      <a:pt x="24" y="66"/>
                    </a:lnTo>
                    <a:lnTo>
                      <a:pt x="24" y="66"/>
                    </a:lnTo>
                    <a:lnTo>
                      <a:pt x="17" y="73"/>
                    </a:lnTo>
                    <a:lnTo>
                      <a:pt x="1" y="80"/>
                    </a:lnTo>
                    <a:lnTo>
                      <a:pt x="0" y="81"/>
                    </a:lnTo>
                    <a:lnTo>
                      <a:pt x="1" y="81"/>
                    </a:lnTo>
                    <a:lnTo>
                      <a:pt x="10" y="84"/>
                    </a:lnTo>
                    <a:lnTo>
                      <a:pt x="10" y="84"/>
                    </a:lnTo>
                    <a:lnTo>
                      <a:pt x="10" y="84"/>
                    </a:lnTo>
                    <a:lnTo>
                      <a:pt x="26" y="86"/>
                    </a:lnTo>
                    <a:lnTo>
                      <a:pt x="26" y="86"/>
                    </a:lnTo>
                    <a:lnTo>
                      <a:pt x="26" y="86"/>
                    </a:lnTo>
                    <a:lnTo>
                      <a:pt x="39" y="83"/>
                    </a:lnTo>
                    <a:lnTo>
                      <a:pt x="39" y="85"/>
                    </a:lnTo>
                    <a:lnTo>
                      <a:pt x="27" y="88"/>
                    </a:lnTo>
                    <a:lnTo>
                      <a:pt x="26" y="88"/>
                    </a:lnTo>
                    <a:lnTo>
                      <a:pt x="27" y="88"/>
                    </a:lnTo>
                    <a:lnTo>
                      <a:pt x="30" y="94"/>
                    </a:lnTo>
                    <a:lnTo>
                      <a:pt x="30" y="94"/>
                    </a:lnTo>
                    <a:lnTo>
                      <a:pt x="30" y="94"/>
                    </a:lnTo>
                    <a:lnTo>
                      <a:pt x="51" y="92"/>
                    </a:lnTo>
                    <a:lnTo>
                      <a:pt x="51" y="92"/>
                    </a:lnTo>
                    <a:lnTo>
                      <a:pt x="51" y="92"/>
                    </a:lnTo>
                    <a:lnTo>
                      <a:pt x="68" y="87"/>
                    </a:lnTo>
                    <a:lnTo>
                      <a:pt x="81" y="88"/>
                    </a:lnTo>
                    <a:lnTo>
                      <a:pt x="78" y="88"/>
                    </a:lnTo>
                    <a:lnTo>
                      <a:pt x="59" y="94"/>
                    </a:lnTo>
                    <a:lnTo>
                      <a:pt x="45" y="98"/>
                    </a:lnTo>
                    <a:lnTo>
                      <a:pt x="45" y="99"/>
                    </a:lnTo>
                    <a:lnTo>
                      <a:pt x="45" y="99"/>
                    </a:lnTo>
                    <a:lnTo>
                      <a:pt x="45" y="101"/>
                    </a:lnTo>
                    <a:lnTo>
                      <a:pt x="37" y="103"/>
                    </a:lnTo>
                    <a:lnTo>
                      <a:pt x="37" y="103"/>
                    </a:lnTo>
                    <a:lnTo>
                      <a:pt x="37" y="103"/>
                    </a:lnTo>
                    <a:lnTo>
                      <a:pt x="40" y="110"/>
                    </a:lnTo>
                    <a:lnTo>
                      <a:pt x="41" y="110"/>
                    </a:lnTo>
                    <a:lnTo>
                      <a:pt x="41" y="110"/>
                    </a:lnTo>
                    <a:lnTo>
                      <a:pt x="69" y="111"/>
                    </a:lnTo>
                    <a:lnTo>
                      <a:pt x="95" y="110"/>
                    </a:lnTo>
                    <a:lnTo>
                      <a:pt x="95" y="110"/>
                    </a:lnTo>
                    <a:lnTo>
                      <a:pt x="95" y="110"/>
                    </a:lnTo>
                    <a:lnTo>
                      <a:pt x="116" y="102"/>
                    </a:lnTo>
                    <a:lnTo>
                      <a:pt x="124" y="101"/>
                    </a:lnTo>
                    <a:lnTo>
                      <a:pt x="127" y="102"/>
                    </a:lnTo>
                    <a:lnTo>
                      <a:pt x="110" y="110"/>
                    </a:lnTo>
                    <a:lnTo>
                      <a:pt x="95" y="113"/>
                    </a:lnTo>
                    <a:lnTo>
                      <a:pt x="70" y="113"/>
                    </a:lnTo>
                    <a:lnTo>
                      <a:pt x="70" y="113"/>
                    </a:lnTo>
                    <a:lnTo>
                      <a:pt x="69" y="113"/>
                    </a:lnTo>
                    <a:lnTo>
                      <a:pt x="47" y="117"/>
                    </a:lnTo>
                    <a:lnTo>
                      <a:pt x="46" y="117"/>
                    </a:lnTo>
                    <a:lnTo>
                      <a:pt x="47" y="118"/>
                    </a:lnTo>
                    <a:lnTo>
                      <a:pt x="52" y="124"/>
                    </a:lnTo>
                    <a:lnTo>
                      <a:pt x="52" y="124"/>
                    </a:lnTo>
                    <a:lnTo>
                      <a:pt x="53" y="124"/>
                    </a:lnTo>
                    <a:lnTo>
                      <a:pt x="69" y="125"/>
                    </a:lnTo>
                    <a:lnTo>
                      <a:pt x="85" y="131"/>
                    </a:lnTo>
                    <a:lnTo>
                      <a:pt x="85" y="131"/>
                    </a:lnTo>
                    <a:lnTo>
                      <a:pt x="85" y="131"/>
                    </a:lnTo>
                    <a:lnTo>
                      <a:pt x="91" y="129"/>
                    </a:lnTo>
                    <a:lnTo>
                      <a:pt x="91" y="129"/>
                    </a:lnTo>
                    <a:lnTo>
                      <a:pt x="91" y="129"/>
                    </a:lnTo>
                    <a:lnTo>
                      <a:pt x="99" y="121"/>
                    </a:lnTo>
                    <a:lnTo>
                      <a:pt x="114" y="115"/>
                    </a:lnTo>
                    <a:lnTo>
                      <a:pt x="136" y="110"/>
                    </a:lnTo>
                    <a:lnTo>
                      <a:pt x="161" y="108"/>
                    </a:lnTo>
                    <a:lnTo>
                      <a:pt x="162" y="110"/>
                    </a:lnTo>
                    <a:lnTo>
                      <a:pt x="121" y="116"/>
                    </a:lnTo>
                    <a:lnTo>
                      <a:pt x="121" y="116"/>
                    </a:lnTo>
                    <a:lnTo>
                      <a:pt x="121" y="116"/>
                    </a:lnTo>
                    <a:lnTo>
                      <a:pt x="109" y="123"/>
                    </a:lnTo>
                    <a:lnTo>
                      <a:pt x="108" y="123"/>
                    </a:lnTo>
                    <a:lnTo>
                      <a:pt x="108" y="123"/>
                    </a:lnTo>
                    <a:lnTo>
                      <a:pt x="102" y="130"/>
                    </a:lnTo>
                    <a:lnTo>
                      <a:pt x="102" y="130"/>
                    </a:lnTo>
                    <a:lnTo>
                      <a:pt x="102" y="130"/>
                    </a:lnTo>
                    <a:lnTo>
                      <a:pt x="102" y="134"/>
                    </a:lnTo>
                    <a:lnTo>
                      <a:pt x="102" y="134"/>
                    </a:lnTo>
                    <a:lnTo>
                      <a:pt x="103" y="134"/>
                    </a:lnTo>
                    <a:lnTo>
                      <a:pt x="129" y="135"/>
                    </a:lnTo>
                    <a:lnTo>
                      <a:pt x="129" y="135"/>
                    </a:lnTo>
                    <a:lnTo>
                      <a:pt x="129" y="135"/>
                    </a:lnTo>
                    <a:lnTo>
                      <a:pt x="136" y="132"/>
                    </a:lnTo>
                    <a:lnTo>
                      <a:pt x="137" y="132"/>
                    </a:lnTo>
                    <a:lnTo>
                      <a:pt x="137" y="132"/>
                    </a:lnTo>
                    <a:lnTo>
                      <a:pt x="137" y="124"/>
                    </a:lnTo>
                    <a:lnTo>
                      <a:pt x="143" y="123"/>
                    </a:lnTo>
                    <a:lnTo>
                      <a:pt x="146" y="128"/>
                    </a:lnTo>
                    <a:lnTo>
                      <a:pt x="146" y="128"/>
                    </a:lnTo>
                    <a:lnTo>
                      <a:pt x="147" y="128"/>
                    </a:lnTo>
                    <a:lnTo>
                      <a:pt x="157" y="125"/>
                    </a:lnTo>
                    <a:lnTo>
                      <a:pt x="171" y="125"/>
                    </a:lnTo>
                    <a:lnTo>
                      <a:pt x="169" y="125"/>
                    </a:lnTo>
                    <a:lnTo>
                      <a:pt x="154" y="131"/>
                    </a:lnTo>
                    <a:lnTo>
                      <a:pt x="153" y="131"/>
                    </a:lnTo>
                    <a:lnTo>
                      <a:pt x="154" y="131"/>
                    </a:lnTo>
                    <a:lnTo>
                      <a:pt x="157" y="133"/>
                    </a:lnTo>
                    <a:lnTo>
                      <a:pt x="157" y="133"/>
                    </a:lnTo>
                    <a:lnTo>
                      <a:pt x="157" y="133"/>
                    </a:lnTo>
                    <a:lnTo>
                      <a:pt x="183" y="131"/>
                    </a:lnTo>
                    <a:lnTo>
                      <a:pt x="183" y="131"/>
                    </a:lnTo>
                    <a:lnTo>
                      <a:pt x="183" y="131"/>
                    </a:lnTo>
                    <a:lnTo>
                      <a:pt x="197" y="127"/>
                    </a:lnTo>
                    <a:lnTo>
                      <a:pt x="197" y="127"/>
                    </a:lnTo>
                    <a:lnTo>
                      <a:pt x="197" y="127"/>
                    </a:lnTo>
                    <a:lnTo>
                      <a:pt x="219" y="116"/>
                    </a:lnTo>
                    <a:lnTo>
                      <a:pt x="220" y="116"/>
                    </a:lnTo>
                    <a:lnTo>
                      <a:pt x="219" y="115"/>
                    </a:lnTo>
                    <a:lnTo>
                      <a:pt x="211" y="107"/>
                    </a:lnTo>
                    <a:lnTo>
                      <a:pt x="224" y="105"/>
                    </a:lnTo>
                    <a:lnTo>
                      <a:pt x="224" y="105"/>
                    </a:lnTo>
                    <a:lnTo>
                      <a:pt x="224" y="105"/>
                    </a:lnTo>
                    <a:lnTo>
                      <a:pt x="228" y="99"/>
                    </a:lnTo>
                    <a:lnTo>
                      <a:pt x="239" y="95"/>
                    </a:lnTo>
                    <a:lnTo>
                      <a:pt x="248" y="95"/>
                    </a:lnTo>
                    <a:lnTo>
                      <a:pt x="249" y="96"/>
                    </a:lnTo>
                    <a:lnTo>
                      <a:pt x="234" y="106"/>
                    </a:lnTo>
                    <a:lnTo>
                      <a:pt x="234" y="106"/>
                    </a:lnTo>
                    <a:lnTo>
                      <a:pt x="234" y="106"/>
                    </a:lnTo>
                    <a:lnTo>
                      <a:pt x="228" y="118"/>
                    </a:lnTo>
                    <a:lnTo>
                      <a:pt x="227" y="119"/>
                    </a:lnTo>
                    <a:lnTo>
                      <a:pt x="228" y="118"/>
                    </a:lnTo>
                    <a:lnTo>
                      <a:pt x="248" y="115"/>
                    </a:lnTo>
                    <a:lnTo>
                      <a:pt x="269" y="115"/>
                    </a:lnTo>
                    <a:lnTo>
                      <a:pt x="271" y="118"/>
                    </a:lnTo>
                    <a:lnTo>
                      <a:pt x="255" y="123"/>
                    </a:lnTo>
                    <a:lnTo>
                      <a:pt x="231" y="122"/>
                    </a:lnTo>
                    <a:lnTo>
                      <a:pt x="231" y="122"/>
                    </a:lnTo>
                    <a:lnTo>
                      <a:pt x="231" y="122"/>
                    </a:lnTo>
                    <a:lnTo>
                      <a:pt x="207" y="127"/>
                    </a:lnTo>
                    <a:lnTo>
                      <a:pt x="205" y="128"/>
                    </a:lnTo>
                    <a:lnTo>
                      <a:pt x="207" y="128"/>
                    </a:lnTo>
                    <a:lnTo>
                      <a:pt x="216" y="130"/>
                    </a:lnTo>
                    <a:lnTo>
                      <a:pt x="216" y="130"/>
                    </a:lnTo>
                    <a:lnTo>
                      <a:pt x="216" y="130"/>
                    </a:lnTo>
                    <a:lnTo>
                      <a:pt x="227" y="130"/>
                    </a:lnTo>
                    <a:lnTo>
                      <a:pt x="226" y="132"/>
                    </a:lnTo>
                    <a:lnTo>
                      <a:pt x="209" y="134"/>
                    </a:lnTo>
                    <a:lnTo>
                      <a:pt x="196" y="135"/>
                    </a:lnTo>
                    <a:lnTo>
                      <a:pt x="196" y="135"/>
                    </a:lnTo>
                    <a:lnTo>
                      <a:pt x="196" y="135"/>
                    </a:lnTo>
                    <a:lnTo>
                      <a:pt x="180" y="140"/>
                    </a:lnTo>
                    <a:lnTo>
                      <a:pt x="157" y="139"/>
                    </a:lnTo>
                    <a:lnTo>
                      <a:pt x="157" y="139"/>
                    </a:lnTo>
                    <a:lnTo>
                      <a:pt x="157" y="140"/>
                    </a:lnTo>
                    <a:lnTo>
                      <a:pt x="157" y="145"/>
                    </a:lnTo>
                    <a:lnTo>
                      <a:pt x="157" y="145"/>
                    </a:lnTo>
                    <a:lnTo>
                      <a:pt x="157" y="145"/>
                    </a:lnTo>
                    <a:lnTo>
                      <a:pt x="172" y="149"/>
                    </a:lnTo>
                    <a:lnTo>
                      <a:pt x="181" y="158"/>
                    </a:lnTo>
                    <a:lnTo>
                      <a:pt x="187" y="168"/>
                    </a:lnTo>
                    <a:lnTo>
                      <a:pt x="187" y="168"/>
                    </a:lnTo>
                    <a:lnTo>
                      <a:pt x="187" y="168"/>
                    </a:lnTo>
                    <a:lnTo>
                      <a:pt x="196" y="170"/>
                    </a:lnTo>
                    <a:lnTo>
                      <a:pt x="196" y="170"/>
                    </a:lnTo>
                    <a:lnTo>
                      <a:pt x="196" y="170"/>
                    </a:lnTo>
                    <a:lnTo>
                      <a:pt x="207" y="169"/>
                    </a:lnTo>
                    <a:lnTo>
                      <a:pt x="212" y="170"/>
                    </a:lnTo>
                    <a:lnTo>
                      <a:pt x="204" y="175"/>
                    </a:lnTo>
                    <a:lnTo>
                      <a:pt x="182" y="175"/>
                    </a:lnTo>
                    <a:lnTo>
                      <a:pt x="172" y="162"/>
                    </a:lnTo>
                    <a:lnTo>
                      <a:pt x="172" y="162"/>
                    </a:lnTo>
                    <a:lnTo>
                      <a:pt x="172" y="162"/>
                    </a:lnTo>
                    <a:lnTo>
                      <a:pt x="148" y="147"/>
                    </a:lnTo>
                    <a:lnTo>
                      <a:pt x="148" y="147"/>
                    </a:lnTo>
                    <a:lnTo>
                      <a:pt x="148" y="147"/>
                    </a:lnTo>
                    <a:lnTo>
                      <a:pt x="128" y="144"/>
                    </a:lnTo>
                    <a:lnTo>
                      <a:pt x="101" y="143"/>
                    </a:lnTo>
                    <a:lnTo>
                      <a:pt x="101" y="143"/>
                    </a:lnTo>
                    <a:lnTo>
                      <a:pt x="101" y="143"/>
                    </a:lnTo>
                    <a:lnTo>
                      <a:pt x="98" y="150"/>
                    </a:lnTo>
                    <a:lnTo>
                      <a:pt x="97" y="150"/>
                    </a:lnTo>
                    <a:lnTo>
                      <a:pt x="98" y="151"/>
                    </a:lnTo>
                    <a:lnTo>
                      <a:pt x="110" y="157"/>
                    </a:lnTo>
                    <a:lnTo>
                      <a:pt x="97" y="159"/>
                    </a:lnTo>
                    <a:lnTo>
                      <a:pt x="96" y="159"/>
                    </a:lnTo>
                    <a:lnTo>
                      <a:pt x="96" y="160"/>
                    </a:lnTo>
                    <a:lnTo>
                      <a:pt x="96" y="162"/>
                    </a:lnTo>
                    <a:lnTo>
                      <a:pt x="96" y="162"/>
                    </a:lnTo>
                    <a:lnTo>
                      <a:pt x="97" y="162"/>
                    </a:lnTo>
                    <a:lnTo>
                      <a:pt x="119" y="169"/>
                    </a:lnTo>
                    <a:lnTo>
                      <a:pt x="132" y="177"/>
                    </a:lnTo>
                    <a:lnTo>
                      <a:pt x="135" y="183"/>
                    </a:lnTo>
                    <a:lnTo>
                      <a:pt x="135" y="183"/>
                    </a:lnTo>
                    <a:lnTo>
                      <a:pt x="135" y="183"/>
                    </a:lnTo>
                    <a:lnTo>
                      <a:pt x="147" y="191"/>
                    </a:lnTo>
                    <a:lnTo>
                      <a:pt x="146" y="193"/>
                    </a:lnTo>
                    <a:lnTo>
                      <a:pt x="134" y="192"/>
                    </a:lnTo>
                    <a:lnTo>
                      <a:pt x="134" y="192"/>
                    </a:lnTo>
                    <a:lnTo>
                      <a:pt x="134" y="192"/>
                    </a:lnTo>
                    <a:lnTo>
                      <a:pt x="128" y="195"/>
                    </a:lnTo>
                    <a:lnTo>
                      <a:pt x="127" y="196"/>
                    </a:lnTo>
                    <a:lnTo>
                      <a:pt x="128" y="196"/>
                    </a:lnTo>
                    <a:lnTo>
                      <a:pt x="143" y="200"/>
                    </a:lnTo>
                    <a:lnTo>
                      <a:pt x="144" y="200"/>
                    </a:lnTo>
                    <a:lnTo>
                      <a:pt x="144" y="200"/>
                    </a:lnTo>
                    <a:lnTo>
                      <a:pt x="166" y="200"/>
                    </a:lnTo>
                    <a:lnTo>
                      <a:pt x="187" y="198"/>
                    </a:lnTo>
                    <a:lnTo>
                      <a:pt x="187" y="202"/>
                    </a:lnTo>
                    <a:lnTo>
                      <a:pt x="172" y="203"/>
                    </a:lnTo>
                    <a:lnTo>
                      <a:pt x="172" y="203"/>
                    </a:lnTo>
                    <a:lnTo>
                      <a:pt x="172" y="204"/>
                    </a:lnTo>
                    <a:lnTo>
                      <a:pt x="170" y="208"/>
                    </a:lnTo>
                    <a:lnTo>
                      <a:pt x="151" y="202"/>
                    </a:lnTo>
                    <a:lnTo>
                      <a:pt x="151" y="202"/>
                    </a:lnTo>
                    <a:lnTo>
                      <a:pt x="151" y="202"/>
                    </a:lnTo>
                    <a:lnTo>
                      <a:pt x="134" y="203"/>
                    </a:lnTo>
                    <a:lnTo>
                      <a:pt x="119" y="200"/>
                    </a:lnTo>
                    <a:lnTo>
                      <a:pt x="119" y="200"/>
                    </a:lnTo>
                    <a:lnTo>
                      <a:pt x="119" y="200"/>
                    </a:lnTo>
                    <a:lnTo>
                      <a:pt x="106" y="202"/>
                    </a:lnTo>
                    <a:lnTo>
                      <a:pt x="98" y="201"/>
                    </a:lnTo>
                    <a:lnTo>
                      <a:pt x="98" y="201"/>
                    </a:lnTo>
                    <a:lnTo>
                      <a:pt x="98" y="201"/>
                    </a:lnTo>
                    <a:lnTo>
                      <a:pt x="94" y="202"/>
                    </a:lnTo>
                    <a:lnTo>
                      <a:pt x="93" y="202"/>
                    </a:lnTo>
                    <a:lnTo>
                      <a:pt x="93" y="202"/>
                    </a:lnTo>
                    <a:lnTo>
                      <a:pt x="83" y="216"/>
                    </a:lnTo>
                    <a:lnTo>
                      <a:pt x="83" y="216"/>
                    </a:lnTo>
                    <a:lnTo>
                      <a:pt x="83" y="216"/>
                    </a:lnTo>
                    <a:lnTo>
                      <a:pt x="83" y="225"/>
                    </a:lnTo>
                    <a:lnTo>
                      <a:pt x="83" y="226"/>
                    </a:lnTo>
                    <a:lnTo>
                      <a:pt x="83" y="226"/>
                    </a:lnTo>
                    <a:lnTo>
                      <a:pt x="98" y="226"/>
                    </a:lnTo>
                    <a:lnTo>
                      <a:pt x="99" y="226"/>
                    </a:lnTo>
                    <a:lnTo>
                      <a:pt x="99" y="226"/>
                    </a:lnTo>
                    <a:lnTo>
                      <a:pt x="104" y="221"/>
                    </a:lnTo>
                    <a:lnTo>
                      <a:pt x="108" y="221"/>
                    </a:lnTo>
                    <a:lnTo>
                      <a:pt x="105" y="227"/>
                    </a:lnTo>
                    <a:lnTo>
                      <a:pt x="105" y="228"/>
                    </a:lnTo>
                    <a:lnTo>
                      <a:pt x="105" y="228"/>
                    </a:lnTo>
                    <a:lnTo>
                      <a:pt x="116" y="228"/>
                    </a:lnTo>
                    <a:lnTo>
                      <a:pt x="116" y="228"/>
                    </a:lnTo>
                    <a:lnTo>
                      <a:pt x="117" y="227"/>
                    </a:lnTo>
                    <a:lnTo>
                      <a:pt x="124" y="220"/>
                    </a:lnTo>
                    <a:lnTo>
                      <a:pt x="124" y="220"/>
                    </a:lnTo>
                    <a:lnTo>
                      <a:pt x="124" y="219"/>
                    </a:lnTo>
                    <a:lnTo>
                      <a:pt x="124" y="214"/>
                    </a:lnTo>
                    <a:lnTo>
                      <a:pt x="131" y="215"/>
                    </a:lnTo>
                    <a:lnTo>
                      <a:pt x="135" y="224"/>
                    </a:lnTo>
                    <a:lnTo>
                      <a:pt x="127" y="228"/>
                    </a:lnTo>
                    <a:lnTo>
                      <a:pt x="126" y="228"/>
                    </a:lnTo>
                    <a:lnTo>
                      <a:pt x="126" y="228"/>
                    </a:lnTo>
                    <a:lnTo>
                      <a:pt x="126" y="232"/>
                    </a:lnTo>
                    <a:lnTo>
                      <a:pt x="116" y="234"/>
                    </a:lnTo>
                    <a:lnTo>
                      <a:pt x="116" y="234"/>
                    </a:lnTo>
                    <a:lnTo>
                      <a:pt x="116" y="234"/>
                    </a:lnTo>
                    <a:lnTo>
                      <a:pt x="120" y="243"/>
                    </a:lnTo>
                    <a:lnTo>
                      <a:pt x="120" y="243"/>
                    </a:lnTo>
                    <a:lnTo>
                      <a:pt x="120" y="243"/>
                    </a:lnTo>
                    <a:lnTo>
                      <a:pt x="135" y="247"/>
                    </a:lnTo>
                    <a:lnTo>
                      <a:pt x="135" y="247"/>
                    </a:lnTo>
                    <a:lnTo>
                      <a:pt x="135" y="247"/>
                    </a:lnTo>
                    <a:lnTo>
                      <a:pt x="151" y="244"/>
                    </a:lnTo>
                    <a:lnTo>
                      <a:pt x="151" y="244"/>
                    </a:lnTo>
                    <a:lnTo>
                      <a:pt x="152" y="244"/>
                    </a:lnTo>
                    <a:lnTo>
                      <a:pt x="163" y="231"/>
                    </a:lnTo>
                    <a:lnTo>
                      <a:pt x="172" y="230"/>
                    </a:lnTo>
                    <a:lnTo>
                      <a:pt x="174" y="233"/>
                    </a:lnTo>
                    <a:lnTo>
                      <a:pt x="165" y="236"/>
                    </a:lnTo>
                    <a:lnTo>
                      <a:pt x="165" y="236"/>
                    </a:lnTo>
                    <a:lnTo>
                      <a:pt x="165" y="236"/>
                    </a:lnTo>
                    <a:lnTo>
                      <a:pt x="149" y="252"/>
                    </a:lnTo>
                    <a:lnTo>
                      <a:pt x="142" y="252"/>
                    </a:lnTo>
                    <a:lnTo>
                      <a:pt x="142" y="252"/>
                    </a:lnTo>
                    <a:lnTo>
                      <a:pt x="142" y="252"/>
                    </a:lnTo>
                    <a:lnTo>
                      <a:pt x="129" y="253"/>
                    </a:lnTo>
                    <a:lnTo>
                      <a:pt x="106" y="249"/>
                    </a:lnTo>
                    <a:lnTo>
                      <a:pt x="102" y="239"/>
                    </a:lnTo>
                    <a:lnTo>
                      <a:pt x="101" y="239"/>
                    </a:lnTo>
                    <a:lnTo>
                      <a:pt x="101" y="239"/>
                    </a:lnTo>
                    <a:lnTo>
                      <a:pt x="86" y="234"/>
                    </a:lnTo>
                    <a:lnTo>
                      <a:pt x="86" y="234"/>
                    </a:lnTo>
                    <a:lnTo>
                      <a:pt x="86" y="234"/>
                    </a:lnTo>
                    <a:lnTo>
                      <a:pt x="76" y="237"/>
                    </a:lnTo>
                    <a:lnTo>
                      <a:pt x="63" y="238"/>
                    </a:lnTo>
                    <a:lnTo>
                      <a:pt x="63" y="238"/>
                    </a:lnTo>
                    <a:lnTo>
                      <a:pt x="63" y="239"/>
                    </a:lnTo>
                    <a:lnTo>
                      <a:pt x="69" y="251"/>
                    </a:lnTo>
                    <a:lnTo>
                      <a:pt x="69" y="251"/>
                    </a:lnTo>
                    <a:lnTo>
                      <a:pt x="70" y="251"/>
                    </a:lnTo>
                    <a:lnTo>
                      <a:pt x="91" y="255"/>
                    </a:lnTo>
                    <a:lnTo>
                      <a:pt x="91" y="259"/>
                    </a:lnTo>
                    <a:lnTo>
                      <a:pt x="83" y="262"/>
                    </a:lnTo>
                    <a:lnTo>
                      <a:pt x="71" y="263"/>
                    </a:lnTo>
                    <a:lnTo>
                      <a:pt x="64" y="263"/>
                    </a:lnTo>
                    <a:lnTo>
                      <a:pt x="64" y="263"/>
                    </a:lnTo>
                    <a:lnTo>
                      <a:pt x="64" y="263"/>
                    </a:lnTo>
                    <a:lnTo>
                      <a:pt x="54" y="268"/>
                    </a:lnTo>
                    <a:lnTo>
                      <a:pt x="44" y="269"/>
                    </a:lnTo>
                    <a:lnTo>
                      <a:pt x="44" y="269"/>
                    </a:lnTo>
                    <a:lnTo>
                      <a:pt x="44" y="270"/>
                    </a:lnTo>
                    <a:lnTo>
                      <a:pt x="45" y="281"/>
                    </a:lnTo>
                    <a:lnTo>
                      <a:pt x="45" y="282"/>
                    </a:lnTo>
                    <a:lnTo>
                      <a:pt x="45" y="282"/>
                    </a:lnTo>
                    <a:lnTo>
                      <a:pt x="54" y="282"/>
                    </a:lnTo>
                    <a:lnTo>
                      <a:pt x="55" y="282"/>
                    </a:lnTo>
                    <a:lnTo>
                      <a:pt x="55" y="282"/>
                    </a:lnTo>
                    <a:lnTo>
                      <a:pt x="58" y="280"/>
                    </a:lnTo>
                    <a:lnTo>
                      <a:pt x="59" y="278"/>
                    </a:lnTo>
                    <a:lnTo>
                      <a:pt x="62" y="279"/>
                    </a:lnTo>
                    <a:lnTo>
                      <a:pt x="64" y="283"/>
                    </a:lnTo>
                    <a:lnTo>
                      <a:pt x="65" y="284"/>
                    </a:lnTo>
                    <a:lnTo>
                      <a:pt x="65" y="284"/>
                    </a:lnTo>
                    <a:lnTo>
                      <a:pt x="74" y="285"/>
                    </a:lnTo>
                    <a:lnTo>
                      <a:pt x="74" y="285"/>
                    </a:lnTo>
                    <a:lnTo>
                      <a:pt x="75" y="285"/>
                    </a:lnTo>
                    <a:lnTo>
                      <a:pt x="76" y="283"/>
                    </a:lnTo>
                    <a:lnTo>
                      <a:pt x="77" y="283"/>
                    </a:lnTo>
                    <a:lnTo>
                      <a:pt x="77" y="282"/>
                    </a:lnTo>
                    <a:lnTo>
                      <a:pt x="76" y="281"/>
                    </a:lnTo>
                    <a:lnTo>
                      <a:pt x="80" y="281"/>
                    </a:lnTo>
                    <a:lnTo>
                      <a:pt x="84" y="284"/>
                    </a:lnTo>
                    <a:lnTo>
                      <a:pt x="85" y="284"/>
                    </a:lnTo>
                    <a:lnTo>
                      <a:pt x="85" y="284"/>
                    </a:lnTo>
                    <a:lnTo>
                      <a:pt x="92" y="282"/>
                    </a:lnTo>
                    <a:lnTo>
                      <a:pt x="93" y="282"/>
                    </a:lnTo>
                    <a:lnTo>
                      <a:pt x="93" y="282"/>
                    </a:lnTo>
                    <a:lnTo>
                      <a:pt x="94" y="279"/>
                    </a:lnTo>
                    <a:lnTo>
                      <a:pt x="101" y="279"/>
                    </a:lnTo>
                    <a:lnTo>
                      <a:pt x="100" y="285"/>
                    </a:lnTo>
                    <a:lnTo>
                      <a:pt x="100" y="285"/>
                    </a:lnTo>
                    <a:lnTo>
                      <a:pt x="101" y="285"/>
                    </a:lnTo>
                    <a:lnTo>
                      <a:pt x="112" y="287"/>
                    </a:lnTo>
                    <a:lnTo>
                      <a:pt x="127" y="287"/>
                    </a:lnTo>
                    <a:lnTo>
                      <a:pt x="128" y="287"/>
                    </a:lnTo>
                    <a:lnTo>
                      <a:pt x="127" y="287"/>
                    </a:lnTo>
                    <a:lnTo>
                      <a:pt x="118" y="280"/>
                    </a:lnTo>
                    <a:lnTo>
                      <a:pt x="121" y="280"/>
                    </a:lnTo>
                    <a:lnTo>
                      <a:pt x="129" y="280"/>
                    </a:lnTo>
                    <a:lnTo>
                      <a:pt x="133" y="283"/>
                    </a:lnTo>
                    <a:lnTo>
                      <a:pt x="134" y="283"/>
                    </a:lnTo>
                    <a:lnTo>
                      <a:pt x="134" y="283"/>
                    </a:lnTo>
                    <a:lnTo>
                      <a:pt x="138" y="281"/>
                    </a:lnTo>
                    <a:lnTo>
                      <a:pt x="138" y="281"/>
                    </a:lnTo>
                    <a:lnTo>
                      <a:pt x="138" y="281"/>
                    </a:lnTo>
                    <a:lnTo>
                      <a:pt x="136" y="280"/>
                    </a:lnTo>
                    <a:lnTo>
                      <a:pt x="148" y="278"/>
                    </a:lnTo>
                    <a:lnTo>
                      <a:pt x="150" y="283"/>
                    </a:lnTo>
                    <a:lnTo>
                      <a:pt x="150" y="283"/>
                    </a:lnTo>
                    <a:lnTo>
                      <a:pt x="150" y="283"/>
                    </a:lnTo>
                    <a:lnTo>
                      <a:pt x="156" y="280"/>
                    </a:lnTo>
                    <a:lnTo>
                      <a:pt x="156" y="280"/>
                    </a:lnTo>
                    <a:lnTo>
                      <a:pt x="156" y="280"/>
                    </a:lnTo>
                    <a:lnTo>
                      <a:pt x="154" y="278"/>
                    </a:lnTo>
                    <a:lnTo>
                      <a:pt x="161" y="278"/>
                    </a:lnTo>
                    <a:lnTo>
                      <a:pt x="163" y="283"/>
                    </a:lnTo>
                    <a:lnTo>
                      <a:pt x="163" y="284"/>
                    </a:lnTo>
                    <a:lnTo>
                      <a:pt x="163" y="284"/>
                    </a:lnTo>
                    <a:lnTo>
                      <a:pt x="171" y="285"/>
                    </a:lnTo>
                    <a:lnTo>
                      <a:pt x="172" y="285"/>
                    </a:lnTo>
                    <a:lnTo>
                      <a:pt x="172" y="285"/>
                    </a:lnTo>
                    <a:lnTo>
                      <a:pt x="177" y="282"/>
                    </a:lnTo>
                    <a:lnTo>
                      <a:pt x="178" y="282"/>
                    </a:lnTo>
                    <a:lnTo>
                      <a:pt x="177" y="281"/>
                    </a:lnTo>
                    <a:lnTo>
                      <a:pt x="174" y="278"/>
                    </a:lnTo>
                    <a:lnTo>
                      <a:pt x="185" y="278"/>
                    </a:lnTo>
                    <a:lnTo>
                      <a:pt x="191" y="281"/>
                    </a:lnTo>
                    <a:lnTo>
                      <a:pt x="191" y="281"/>
                    </a:lnTo>
                    <a:lnTo>
                      <a:pt x="191" y="281"/>
                    </a:lnTo>
                    <a:lnTo>
                      <a:pt x="199" y="282"/>
                    </a:lnTo>
                    <a:lnTo>
                      <a:pt x="200" y="284"/>
                    </a:lnTo>
                    <a:lnTo>
                      <a:pt x="197" y="289"/>
                    </a:lnTo>
                    <a:lnTo>
                      <a:pt x="197" y="290"/>
                    </a:lnTo>
                    <a:lnTo>
                      <a:pt x="198" y="290"/>
                    </a:lnTo>
                    <a:lnTo>
                      <a:pt x="205" y="292"/>
                    </a:lnTo>
                    <a:lnTo>
                      <a:pt x="205" y="292"/>
                    </a:lnTo>
                    <a:lnTo>
                      <a:pt x="206" y="292"/>
                    </a:lnTo>
                    <a:lnTo>
                      <a:pt x="228" y="285"/>
                    </a:lnTo>
                    <a:lnTo>
                      <a:pt x="228" y="285"/>
                    </a:lnTo>
                    <a:lnTo>
                      <a:pt x="228" y="285"/>
                    </a:lnTo>
                    <a:lnTo>
                      <a:pt x="231" y="280"/>
                    </a:lnTo>
                    <a:lnTo>
                      <a:pt x="244" y="280"/>
                    </a:lnTo>
                    <a:lnTo>
                      <a:pt x="244" y="280"/>
                    </a:lnTo>
                    <a:lnTo>
                      <a:pt x="244" y="280"/>
                    </a:lnTo>
                    <a:lnTo>
                      <a:pt x="249" y="275"/>
                    </a:lnTo>
                    <a:lnTo>
                      <a:pt x="249" y="275"/>
                    </a:lnTo>
                    <a:lnTo>
                      <a:pt x="249" y="275"/>
                    </a:lnTo>
                    <a:lnTo>
                      <a:pt x="246" y="265"/>
                    </a:lnTo>
                    <a:lnTo>
                      <a:pt x="246" y="265"/>
                    </a:lnTo>
                    <a:lnTo>
                      <a:pt x="246" y="265"/>
                    </a:lnTo>
                    <a:lnTo>
                      <a:pt x="238" y="264"/>
                    </a:lnTo>
                    <a:lnTo>
                      <a:pt x="238" y="264"/>
                    </a:lnTo>
                    <a:lnTo>
                      <a:pt x="238" y="264"/>
                    </a:lnTo>
                    <a:lnTo>
                      <a:pt x="231" y="270"/>
                    </a:lnTo>
                    <a:lnTo>
                      <a:pt x="223" y="269"/>
                    </a:lnTo>
                    <a:lnTo>
                      <a:pt x="223" y="264"/>
                    </a:lnTo>
                    <a:lnTo>
                      <a:pt x="226" y="261"/>
                    </a:lnTo>
                    <a:lnTo>
                      <a:pt x="227" y="261"/>
                    </a:lnTo>
                    <a:lnTo>
                      <a:pt x="227" y="261"/>
                    </a:lnTo>
                    <a:lnTo>
                      <a:pt x="226" y="258"/>
                    </a:lnTo>
                    <a:lnTo>
                      <a:pt x="226" y="257"/>
                    </a:lnTo>
                    <a:lnTo>
                      <a:pt x="225" y="257"/>
                    </a:lnTo>
                    <a:lnTo>
                      <a:pt x="219" y="257"/>
                    </a:lnTo>
                    <a:lnTo>
                      <a:pt x="218" y="257"/>
                    </a:lnTo>
                    <a:lnTo>
                      <a:pt x="218" y="257"/>
                    </a:lnTo>
                    <a:lnTo>
                      <a:pt x="212" y="260"/>
                    </a:lnTo>
                    <a:lnTo>
                      <a:pt x="206" y="258"/>
                    </a:lnTo>
                    <a:lnTo>
                      <a:pt x="206" y="258"/>
                    </a:lnTo>
                    <a:lnTo>
                      <a:pt x="206" y="258"/>
                    </a:lnTo>
                    <a:lnTo>
                      <a:pt x="181" y="259"/>
                    </a:lnTo>
                    <a:lnTo>
                      <a:pt x="180" y="257"/>
                    </a:lnTo>
                    <a:lnTo>
                      <a:pt x="190" y="253"/>
                    </a:lnTo>
                    <a:lnTo>
                      <a:pt x="191" y="252"/>
                    </a:lnTo>
                    <a:lnTo>
                      <a:pt x="191" y="252"/>
                    </a:lnTo>
                    <a:lnTo>
                      <a:pt x="186" y="248"/>
                    </a:lnTo>
                    <a:lnTo>
                      <a:pt x="187" y="247"/>
                    </a:lnTo>
                    <a:lnTo>
                      <a:pt x="202" y="255"/>
                    </a:lnTo>
                    <a:lnTo>
                      <a:pt x="202" y="255"/>
                    </a:lnTo>
                    <a:lnTo>
                      <a:pt x="202" y="255"/>
                    </a:lnTo>
                    <a:lnTo>
                      <a:pt x="233" y="255"/>
                    </a:lnTo>
                    <a:lnTo>
                      <a:pt x="233" y="255"/>
                    </a:lnTo>
                    <a:lnTo>
                      <a:pt x="233" y="255"/>
                    </a:lnTo>
                    <a:lnTo>
                      <a:pt x="250" y="248"/>
                    </a:lnTo>
                    <a:lnTo>
                      <a:pt x="250" y="248"/>
                    </a:lnTo>
                    <a:lnTo>
                      <a:pt x="250" y="247"/>
                    </a:lnTo>
                    <a:lnTo>
                      <a:pt x="245" y="240"/>
                    </a:lnTo>
                    <a:lnTo>
                      <a:pt x="245" y="239"/>
                    </a:lnTo>
                    <a:lnTo>
                      <a:pt x="245" y="239"/>
                    </a:lnTo>
                    <a:lnTo>
                      <a:pt x="240" y="237"/>
                    </a:lnTo>
                    <a:lnTo>
                      <a:pt x="244" y="235"/>
                    </a:lnTo>
                    <a:lnTo>
                      <a:pt x="268" y="236"/>
                    </a:lnTo>
                    <a:lnTo>
                      <a:pt x="268" y="236"/>
                    </a:lnTo>
                    <a:lnTo>
                      <a:pt x="268" y="236"/>
                    </a:lnTo>
                    <a:lnTo>
                      <a:pt x="287" y="231"/>
                    </a:lnTo>
                    <a:lnTo>
                      <a:pt x="288" y="230"/>
                    </a:lnTo>
                    <a:lnTo>
                      <a:pt x="287" y="230"/>
                    </a:lnTo>
                    <a:lnTo>
                      <a:pt x="279" y="228"/>
                    </a:lnTo>
                    <a:lnTo>
                      <a:pt x="279" y="228"/>
                    </a:lnTo>
                    <a:lnTo>
                      <a:pt x="279" y="228"/>
                    </a:lnTo>
                    <a:lnTo>
                      <a:pt x="266" y="227"/>
                    </a:lnTo>
                    <a:lnTo>
                      <a:pt x="265" y="226"/>
                    </a:lnTo>
                    <a:lnTo>
                      <a:pt x="274" y="225"/>
                    </a:lnTo>
                    <a:lnTo>
                      <a:pt x="291" y="224"/>
                    </a:lnTo>
                    <a:lnTo>
                      <a:pt x="291" y="224"/>
                    </a:lnTo>
                    <a:lnTo>
                      <a:pt x="291" y="224"/>
                    </a:lnTo>
                    <a:lnTo>
                      <a:pt x="296" y="222"/>
                    </a:lnTo>
                    <a:lnTo>
                      <a:pt x="296" y="222"/>
                    </a:lnTo>
                    <a:lnTo>
                      <a:pt x="296" y="221"/>
                    </a:lnTo>
                    <a:lnTo>
                      <a:pt x="294" y="217"/>
                    </a:lnTo>
                    <a:lnTo>
                      <a:pt x="294" y="216"/>
                    </a:lnTo>
                    <a:lnTo>
                      <a:pt x="294" y="216"/>
                    </a:lnTo>
                    <a:lnTo>
                      <a:pt x="278" y="213"/>
                    </a:lnTo>
                    <a:lnTo>
                      <a:pt x="281" y="213"/>
                    </a:lnTo>
                    <a:lnTo>
                      <a:pt x="294" y="213"/>
                    </a:lnTo>
                    <a:lnTo>
                      <a:pt x="294" y="213"/>
                    </a:lnTo>
                    <a:lnTo>
                      <a:pt x="294" y="213"/>
                    </a:lnTo>
                    <a:lnTo>
                      <a:pt x="304" y="212"/>
                    </a:lnTo>
                    <a:lnTo>
                      <a:pt x="304" y="211"/>
                    </a:lnTo>
                    <a:lnTo>
                      <a:pt x="304" y="211"/>
                    </a:lnTo>
                    <a:lnTo>
                      <a:pt x="293" y="200"/>
                    </a:lnTo>
                    <a:lnTo>
                      <a:pt x="293" y="200"/>
                    </a:lnTo>
                    <a:lnTo>
                      <a:pt x="293" y="200"/>
                    </a:lnTo>
                    <a:lnTo>
                      <a:pt x="281" y="200"/>
                    </a:lnTo>
                    <a:lnTo>
                      <a:pt x="269" y="196"/>
                    </a:lnTo>
                    <a:lnTo>
                      <a:pt x="269" y="196"/>
                    </a:lnTo>
                    <a:lnTo>
                      <a:pt x="268" y="196"/>
                    </a:lnTo>
                    <a:lnTo>
                      <a:pt x="253" y="198"/>
                    </a:lnTo>
                    <a:lnTo>
                      <a:pt x="249" y="196"/>
                    </a:lnTo>
                    <a:lnTo>
                      <a:pt x="259" y="195"/>
                    </a:lnTo>
                    <a:lnTo>
                      <a:pt x="270" y="195"/>
                    </a:lnTo>
                    <a:lnTo>
                      <a:pt x="271" y="195"/>
                    </a:lnTo>
                    <a:lnTo>
                      <a:pt x="271" y="195"/>
                    </a:lnTo>
                    <a:lnTo>
                      <a:pt x="271" y="193"/>
                    </a:lnTo>
                    <a:lnTo>
                      <a:pt x="271" y="192"/>
                    </a:lnTo>
                    <a:lnTo>
                      <a:pt x="270" y="192"/>
                    </a:lnTo>
                    <a:lnTo>
                      <a:pt x="250" y="192"/>
                    </a:lnTo>
                    <a:lnTo>
                      <a:pt x="251" y="191"/>
                    </a:lnTo>
                    <a:lnTo>
                      <a:pt x="265" y="190"/>
                    </a:lnTo>
                    <a:lnTo>
                      <a:pt x="281" y="191"/>
                    </a:lnTo>
                    <a:lnTo>
                      <a:pt x="290" y="195"/>
                    </a:lnTo>
                    <a:lnTo>
                      <a:pt x="290" y="195"/>
                    </a:lnTo>
                    <a:lnTo>
                      <a:pt x="290" y="195"/>
                    </a:lnTo>
                    <a:lnTo>
                      <a:pt x="303" y="195"/>
                    </a:lnTo>
                    <a:lnTo>
                      <a:pt x="304" y="195"/>
                    </a:lnTo>
                    <a:lnTo>
                      <a:pt x="304" y="195"/>
                    </a:lnTo>
                    <a:lnTo>
                      <a:pt x="306" y="189"/>
                    </a:lnTo>
                    <a:lnTo>
                      <a:pt x="306" y="188"/>
                    </a:lnTo>
                    <a:lnTo>
                      <a:pt x="305" y="188"/>
                    </a:lnTo>
                    <a:lnTo>
                      <a:pt x="278" y="186"/>
                    </a:lnTo>
                    <a:lnTo>
                      <a:pt x="251" y="188"/>
                    </a:lnTo>
                    <a:lnTo>
                      <a:pt x="253" y="185"/>
                    </a:lnTo>
                    <a:lnTo>
                      <a:pt x="261" y="184"/>
                    </a:lnTo>
                    <a:lnTo>
                      <a:pt x="262" y="184"/>
                    </a:lnTo>
                    <a:lnTo>
                      <a:pt x="261" y="184"/>
                    </a:lnTo>
                    <a:lnTo>
                      <a:pt x="261" y="184"/>
                    </a:lnTo>
                    <a:lnTo>
                      <a:pt x="275" y="184"/>
                    </a:lnTo>
                    <a:lnTo>
                      <a:pt x="275" y="184"/>
                    </a:lnTo>
                    <a:lnTo>
                      <a:pt x="276" y="184"/>
                    </a:lnTo>
                    <a:lnTo>
                      <a:pt x="276" y="183"/>
                    </a:lnTo>
                    <a:lnTo>
                      <a:pt x="277" y="182"/>
                    </a:lnTo>
                    <a:lnTo>
                      <a:pt x="276" y="182"/>
                    </a:lnTo>
                    <a:lnTo>
                      <a:pt x="266" y="181"/>
                    </a:lnTo>
                    <a:lnTo>
                      <a:pt x="278" y="178"/>
                    </a:lnTo>
                    <a:lnTo>
                      <a:pt x="283" y="179"/>
                    </a:lnTo>
                    <a:lnTo>
                      <a:pt x="286" y="182"/>
                    </a:lnTo>
                    <a:lnTo>
                      <a:pt x="286" y="182"/>
                    </a:lnTo>
                    <a:lnTo>
                      <a:pt x="286" y="182"/>
                    </a:lnTo>
                    <a:lnTo>
                      <a:pt x="299" y="181"/>
                    </a:lnTo>
                    <a:lnTo>
                      <a:pt x="299" y="181"/>
                    </a:lnTo>
                    <a:lnTo>
                      <a:pt x="299" y="181"/>
                    </a:lnTo>
                    <a:lnTo>
                      <a:pt x="300" y="177"/>
                    </a:lnTo>
                    <a:lnTo>
                      <a:pt x="315" y="177"/>
                    </a:lnTo>
                    <a:lnTo>
                      <a:pt x="315" y="177"/>
                    </a:lnTo>
                    <a:lnTo>
                      <a:pt x="315" y="177"/>
                    </a:lnTo>
                    <a:lnTo>
                      <a:pt x="326" y="175"/>
                    </a:lnTo>
                    <a:lnTo>
                      <a:pt x="327" y="175"/>
                    </a:lnTo>
                    <a:lnTo>
                      <a:pt x="327" y="174"/>
                    </a:lnTo>
                    <a:lnTo>
                      <a:pt x="325" y="169"/>
                    </a:lnTo>
                    <a:lnTo>
                      <a:pt x="325" y="169"/>
                    </a:lnTo>
                    <a:lnTo>
                      <a:pt x="324" y="169"/>
                    </a:lnTo>
                    <a:lnTo>
                      <a:pt x="305" y="167"/>
                    </a:lnTo>
                    <a:lnTo>
                      <a:pt x="304" y="165"/>
                    </a:lnTo>
                    <a:lnTo>
                      <a:pt x="314" y="164"/>
                    </a:lnTo>
                    <a:lnTo>
                      <a:pt x="331" y="168"/>
                    </a:lnTo>
                    <a:lnTo>
                      <a:pt x="334" y="169"/>
                    </a:lnTo>
                    <a:lnTo>
                      <a:pt x="334" y="169"/>
                    </a:lnTo>
                    <a:lnTo>
                      <a:pt x="335" y="169"/>
                    </a:lnTo>
                    <a:lnTo>
                      <a:pt x="351" y="169"/>
                    </a:lnTo>
                    <a:lnTo>
                      <a:pt x="351" y="169"/>
                    </a:lnTo>
                    <a:lnTo>
                      <a:pt x="351" y="169"/>
                    </a:lnTo>
                    <a:lnTo>
                      <a:pt x="364" y="163"/>
                    </a:lnTo>
                    <a:lnTo>
                      <a:pt x="364" y="163"/>
                    </a:lnTo>
                    <a:lnTo>
                      <a:pt x="364" y="162"/>
                    </a:lnTo>
                    <a:lnTo>
                      <a:pt x="363" y="159"/>
                    </a:lnTo>
                    <a:lnTo>
                      <a:pt x="369" y="156"/>
                    </a:lnTo>
                    <a:lnTo>
                      <a:pt x="370" y="155"/>
                    </a:lnTo>
                    <a:lnTo>
                      <a:pt x="369" y="155"/>
                    </a:lnTo>
                    <a:lnTo>
                      <a:pt x="363" y="154"/>
                    </a:lnTo>
                    <a:lnTo>
                      <a:pt x="363" y="154"/>
                    </a:lnTo>
                    <a:lnTo>
                      <a:pt x="363" y="154"/>
                    </a:lnTo>
                    <a:lnTo>
                      <a:pt x="346" y="156"/>
                    </a:lnTo>
                    <a:lnTo>
                      <a:pt x="342" y="155"/>
                    </a:lnTo>
                    <a:lnTo>
                      <a:pt x="342" y="152"/>
                    </a:lnTo>
                    <a:lnTo>
                      <a:pt x="349" y="149"/>
                    </a:lnTo>
                    <a:lnTo>
                      <a:pt x="358" y="153"/>
                    </a:lnTo>
                    <a:lnTo>
                      <a:pt x="358" y="153"/>
                    </a:lnTo>
                    <a:lnTo>
                      <a:pt x="358" y="153"/>
                    </a:lnTo>
                    <a:lnTo>
                      <a:pt x="365" y="149"/>
                    </a:lnTo>
                    <a:lnTo>
                      <a:pt x="383" y="148"/>
                    </a:lnTo>
                    <a:lnTo>
                      <a:pt x="384" y="148"/>
                    </a:lnTo>
                    <a:lnTo>
                      <a:pt x="383" y="147"/>
                    </a:lnTo>
                    <a:lnTo>
                      <a:pt x="379" y="143"/>
                    </a:lnTo>
                    <a:lnTo>
                      <a:pt x="379" y="143"/>
                    </a:lnTo>
                    <a:lnTo>
                      <a:pt x="379" y="143"/>
                    </a:lnTo>
                    <a:lnTo>
                      <a:pt x="371" y="140"/>
                    </a:lnTo>
                    <a:lnTo>
                      <a:pt x="369" y="135"/>
                    </a:lnTo>
                    <a:lnTo>
                      <a:pt x="379" y="138"/>
                    </a:lnTo>
                    <a:lnTo>
                      <a:pt x="379" y="140"/>
                    </a:lnTo>
                    <a:lnTo>
                      <a:pt x="379" y="141"/>
                    </a:lnTo>
                    <a:lnTo>
                      <a:pt x="380" y="141"/>
                    </a:lnTo>
                    <a:lnTo>
                      <a:pt x="386" y="142"/>
                    </a:lnTo>
                    <a:lnTo>
                      <a:pt x="386" y="142"/>
                    </a:lnTo>
                    <a:lnTo>
                      <a:pt x="386" y="142"/>
                    </a:lnTo>
                    <a:lnTo>
                      <a:pt x="399" y="138"/>
                    </a:lnTo>
                    <a:lnTo>
                      <a:pt x="399" y="138"/>
                    </a:lnTo>
                    <a:lnTo>
                      <a:pt x="399" y="138"/>
                    </a:lnTo>
                    <a:lnTo>
                      <a:pt x="405" y="130"/>
                    </a:lnTo>
                    <a:lnTo>
                      <a:pt x="423" y="121"/>
                    </a:lnTo>
                    <a:lnTo>
                      <a:pt x="430" y="119"/>
                    </a:lnTo>
                    <a:lnTo>
                      <a:pt x="430" y="119"/>
                    </a:lnTo>
                    <a:lnTo>
                      <a:pt x="430" y="119"/>
                    </a:lnTo>
                    <a:lnTo>
                      <a:pt x="443" y="110"/>
                    </a:lnTo>
                    <a:lnTo>
                      <a:pt x="449" y="109"/>
                    </a:lnTo>
                    <a:lnTo>
                      <a:pt x="449" y="109"/>
                    </a:lnTo>
                    <a:lnTo>
                      <a:pt x="449" y="109"/>
                    </a:lnTo>
                    <a:lnTo>
                      <a:pt x="462" y="99"/>
                    </a:lnTo>
                    <a:lnTo>
                      <a:pt x="470" y="98"/>
                    </a:lnTo>
                    <a:lnTo>
                      <a:pt x="471" y="98"/>
                    </a:lnTo>
                    <a:lnTo>
                      <a:pt x="471" y="98"/>
                    </a:lnTo>
                    <a:lnTo>
                      <a:pt x="480" y="91"/>
                    </a:lnTo>
                    <a:lnTo>
                      <a:pt x="486" y="88"/>
                    </a:lnTo>
                    <a:lnTo>
                      <a:pt x="486" y="88"/>
                    </a:lnTo>
                    <a:lnTo>
                      <a:pt x="486" y="88"/>
                    </a:lnTo>
                    <a:lnTo>
                      <a:pt x="484" y="86"/>
                    </a:lnTo>
                    <a:lnTo>
                      <a:pt x="484" y="86"/>
                    </a:lnTo>
                    <a:lnTo>
                      <a:pt x="484" y="86"/>
                    </a:lnTo>
                    <a:lnTo>
                      <a:pt x="473" y="87"/>
                    </a:lnTo>
                    <a:lnTo>
                      <a:pt x="473" y="87"/>
                    </a:lnTo>
                    <a:lnTo>
                      <a:pt x="473" y="87"/>
                    </a:lnTo>
                    <a:lnTo>
                      <a:pt x="462" y="88"/>
                    </a:lnTo>
                    <a:lnTo>
                      <a:pt x="449" y="92"/>
                    </a:lnTo>
                    <a:lnTo>
                      <a:pt x="441" y="93"/>
                    </a:lnTo>
                    <a:lnTo>
                      <a:pt x="415" y="99"/>
                    </a:lnTo>
                    <a:lnTo>
                      <a:pt x="399" y="103"/>
                    </a:lnTo>
                    <a:lnTo>
                      <a:pt x="392" y="103"/>
                    </a:lnTo>
                    <a:lnTo>
                      <a:pt x="392" y="103"/>
                    </a:lnTo>
                    <a:lnTo>
                      <a:pt x="392" y="103"/>
                    </a:lnTo>
                    <a:lnTo>
                      <a:pt x="387" y="106"/>
                    </a:lnTo>
                    <a:lnTo>
                      <a:pt x="373" y="104"/>
                    </a:lnTo>
                    <a:lnTo>
                      <a:pt x="378" y="103"/>
                    </a:lnTo>
                    <a:lnTo>
                      <a:pt x="394" y="103"/>
                    </a:lnTo>
                    <a:lnTo>
                      <a:pt x="394" y="103"/>
                    </a:lnTo>
                    <a:lnTo>
                      <a:pt x="394" y="103"/>
                    </a:lnTo>
                    <a:lnTo>
                      <a:pt x="408" y="98"/>
                    </a:lnTo>
                    <a:lnTo>
                      <a:pt x="430" y="94"/>
                    </a:lnTo>
                    <a:lnTo>
                      <a:pt x="448" y="90"/>
                    </a:lnTo>
                    <a:lnTo>
                      <a:pt x="448" y="90"/>
                    </a:lnTo>
                    <a:lnTo>
                      <a:pt x="448" y="89"/>
                    </a:lnTo>
                    <a:lnTo>
                      <a:pt x="446" y="86"/>
                    </a:lnTo>
                    <a:lnTo>
                      <a:pt x="446" y="86"/>
                    </a:lnTo>
                    <a:lnTo>
                      <a:pt x="446" y="86"/>
                    </a:lnTo>
                    <a:lnTo>
                      <a:pt x="427" y="86"/>
                    </a:lnTo>
                    <a:lnTo>
                      <a:pt x="427" y="86"/>
                    </a:lnTo>
                    <a:lnTo>
                      <a:pt x="427" y="86"/>
                    </a:lnTo>
                    <a:lnTo>
                      <a:pt x="421" y="88"/>
                    </a:lnTo>
                    <a:lnTo>
                      <a:pt x="404" y="87"/>
                    </a:lnTo>
                    <a:lnTo>
                      <a:pt x="402" y="80"/>
                    </a:lnTo>
                    <a:lnTo>
                      <a:pt x="405" y="80"/>
                    </a:lnTo>
                    <a:lnTo>
                      <a:pt x="414" y="82"/>
                    </a:lnTo>
                    <a:lnTo>
                      <a:pt x="414" y="82"/>
                    </a:lnTo>
                    <a:lnTo>
                      <a:pt x="414" y="82"/>
                    </a:lnTo>
                    <a:lnTo>
                      <a:pt x="430" y="82"/>
                    </a:lnTo>
                    <a:lnTo>
                      <a:pt x="436" y="83"/>
                    </a:lnTo>
                    <a:lnTo>
                      <a:pt x="436" y="83"/>
                    </a:lnTo>
                    <a:lnTo>
                      <a:pt x="436" y="83"/>
                    </a:lnTo>
                    <a:lnTo>
                      <a:pt x="460" y="81"/>
                    </a:lnTo>
                    <a:lnTo>
                      <a:pt x="460" y="81"/>
                    </a:lnTo>
                    <a:lnTo>
                      <a:pt x="460" y="81"/>
                    </a:lnTo>
                    <a:lnTo>
                      <a:pt x="471" y="76"/>
                    </a:lnTo>
                    <a:lnTo>
                      <a:pt x="487" y="76"/>
                    </a:lnTo>
                    <a:lnTo>
                      <a:pt x="487" y="76"/>
                    </a:lnTo>
                    <a:lnTo>
                      <a:pt x="488" y="76"/>
                    </a:lnTo>
                    <a:lnTo>
                      <a:pt x="497" y="73"/>
                    </a:lnTo>
                    <a:lnTo>
                      <a:pt x="506" y="71"/>
                    </a:lnTo>
                    <a:lnTo>
                      <a:pt x="506" y="71"/>
                    </a:lnTo>
                    <a:lnTo>
                      <a:pt x="506" y="71"/>
                    </a:lnTo>
                    <a:lnTo>
                      <a:pt x="519" y="67"/>
                    </a:lnTo>
                    <a:lnTo>
                      <a:pt x="519" y="67"/>
                    </a:lnTo>
                    <a:lnTo>
                      <a:pt x="519" y="66"/>
                    </a:lnTo>
                    <a:lnTo>
                      <a:pt x="523" y="62"/>
                    </a:lnTo>
                    <a:lnTo>
                      <a:pt x="531" y="60"/>
                    </a:lnTo>
                    <a:lnTo>
                      <a:pt x="532" y="60"/>
                    </a:lnTo>
                    <a:lnTo>
                      <a:pt x="531" y="59"/>
                    </a:lnTo>
                    <a:lnTo>
                      <a:pt x="529" y="57"/>
                    </a:lnTo>
                    <a:lnTo>
                      <a:pt x="544" y="51"/>
                    </a:lnTo>
                    <a:lnTo>
                      <a:pt x="544" y="51"/>
                    </a:lnTo>
                    <a:lnTo>
                      <a:pt x="544" y="51"/>
                    </a:lnTo>
                    <a:lnTo>
                      <a:pt x="546" y="41"/>
                    </a:lnTo>
                    <a:lnTo>
                      <a:pt x="546" y="41"/>
                    </a:lnTo>
                    <a:lnTo>
                      <a:pt x="546" y="41"/>
                    </a:lnTo>
                    <a:lnTo>
                      <a:pt x="530" y="35"/>
                    </a:lnTo>
                    <a:lnTo>
                      <a:pt x="530" y="35"/>
                    </a:lnTo>
                    <a:lnTo>
                      <a:pt x="530" y="35"/>
                    </a:lnTo>
                    <a:lnTo>
                      <a:pt x="504" y="35"/>
                    </a:lnTo>
                    <a:lnTo>
                      <a:pt x="502" y="23"/>
                    </a:lnTo>
                    <a:lnTo>
                      <a:pt x="502" y="23"/>
                    </a:lnTo>
                    <a:lnTo>
                      <a:pt x="502" y="23"/>
                    </a:lnTo>
                    <a:lnTo>
                      <a:pt x="495" y="21"/>
                    </a:lnTo>
                    <a:lnTo>
                      <a:pt x="499" y="20"/>
                    </a:lnTo>
                    <a:lnTo>
                      <a:pt x="499" y="20"/>
                    </a:lnTo>
                    <a:lnTo>
                      <a:pt x="499" y="20"/>
                    </a:lnTo>
                    <a:lnTo>
                      <a:pt x="502" y="15"/>
                    </a:lnTo>
                    <a:lnTo>
                      <a:pt x="502" y="14"/>
                    </a:lnTo>
                    <a:lnTo>
                      <a:pt x="502" y="14"/>
                    </a:lnTo>
                    <a:lnTo>
                      <a:pt x="495" y="14"/>
                    </a:lnTo>
                    <a:lnTo>
                      <a:pt x="495" y="14"/>
                    </a:lnTo>
                    <a:lnTo>
                      <a:pt x="495" y="14"/>
                    </a:lnTo>
                    <a:lnTo>
                      <a:pt x="483" y="14"/>
                    </a:lnTo>
                    <a:lnTo>
                      <a:pt x="482" y="14"/>
                    </a:lnTo>
                    <a:lnTo>
                      <a:pt x="482" y="14"/>
                    </a:lnTo>
                    <a:lnTo>
                      <a:pt x="477" y="17"/>
                    </a:lnTo>
                    <a:lnTo>
                      <a:pt x="475" y="16"/>
                    </a:lnTo>
                    <a:lnTo>
                      <a:pt x="474" y="13"/>
                    </a:lnTo>
                    <a:lnTo>
                      <a:pt x="474" y="12"/>
                    </a:lnTo>
                    <a:lnTo>
                      <a:pt x="473" y="12"/>
                    </a:lnTo>
                    <a:lnTo>
                      <a:pt x="467" y="12"/>
                    </a:lnTo>
                    <a:lnTo>
                      <a:pt x="467" y="12"/>
                    </a:lnTo>
                    <a:lnTo>
                      <a:pt x="467" y="13"/>
                    </a:lnTo>
                    <a:lnTo>
                      <a:pt x="464" y="19"/>
                    </a:lnTo>
                    <a:lnTo>
                      <a:pt x="459" y="20"/>
                    </a:lnTo>
                    <a:lnTo>
                      <a:pt x="453" y="15"/>
                    </a:lnTo>
                    <a:lnTo>
                      <a:pt x="453" y="15"/>
                    </a:lnTo>
                    <a:lnTo>
                      <a:pt x="453" y="15"/>
                    </a:lnTo>
                    <a:lnTo>
                      <a:pt x="445" y="16"/>
                    </a:lnTo>
                    <a:lnTo>
                      <a:pt x="445" y="16"/>
                    </a:lnTo>
                    <a:lnTo>
                      <a:pt x="445" y="16"/>
                    </a:lnTo>
                    <a:lnTo>
                      <a:pt x="422" y="27"/>
                    </a:lnTo>
                    <a:lnTo>
                      <a:pt x="404" y="28"/>
                    </a:lnTo>
                    <a:lnTo>
                      <a:pt x="404" y="27"/>
                    </a:lnTo>
                    <a:lnTo>
                      <a:pt x="433" y="17"/>
                    </a:lnTo>
                    <a:lnTo>
                      <a:pt x="433" y="17"/>
                    </a:lnTo>
                    <a:lnTo>
                      <a:pt x="433" y="17"/>
                    </a:lnTo>
                    <a:lnTo>
                      <a:pt x="432" y="9"/>
                    </a:lnTo>
                    <a:lnTo>
                      <a:pt x="432" y="9"/>
                    </a:lnTo>
                    <a:lnTo>
                      <a:pt x="432" y="9"/>
                    </a:lnTo>
                    <a:lnTo>
                      <a:pt x="412" y="9"/>
                    </a:lnTo>
                    <a:lnTo>
                      <a:pt x="401" y="7"/>
                    </a:lnTo>
                    <a:lnTo>
                      <a:pt x="401" y="7"/>
                    </a:lnTo>
                    <a:lnTo>
                      <a:pt x="401" y="7"/>
                    </a:lnTo>
                    <a:lnTo>
                      <a:pt x="386" y="8"/>
                    </a:lnTo>
                    <a:lnTo>
                      <a:pt x="385" y="5"/>
                    </a:lnTo>
                    <a:lnTo>
                      <a:pt x="385" y="5"/>
                    </a:lnTo>
                    <a:lnTo>
                      <a:pt x="385" y="5"/>
                    </a:lnTo>
                    <a:lnTo>
                      <a:pt x="371" y="5"/>
                    </a:lnTo>
                    <a:lnTo>
                      <a:pt x="367" y="0"/>
                    </a:lnTo>
                    <a:lnTo>
                      <a:pt x="367" y="0"/>
                    </a:lnTo>
                    <a:lnTo>
                      <a:pt x="36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6" name="Google Shape;1636;p14"/>
              <p:cNvSpPr/>
              <p:nvPr/>
            </p:nvSpPr>
            <p:spPr>
              <a:xfrm>
                <a:off x="1360" y="260"/>
                <a:ext cx="546" cy="292"/>
              </a:xfrm>
              <a:custGeom>
                <a:rect b="b" l="l" r="r" t="t"/>
                <a:pathLst>
                  <a:path extrusionOk="0" h="292" w="546">
                    <a:moveTo>
                      <a:pt x="367" y="1"/>
                    </a:moveTo>
                    <a:lnTo>
                      <a:pt x="370" y="5"/>
                    </a:lnTo>
                    <a:lnTo>
                      <a:pt x="385" y="6"/>
                    </a:lnTo>
                    <a:lnTo>
                      <a:pt x="386" y="8"/>
                    </a:lnTo>
                    <a:lnTo>
                      <a:pt x="401" y="7"/>
                    </a:lnTo>
                    <a:lnTo>
                      <a:pt x="412" y="10"/>
                    </a:lnTo>
                    <a:lnTo>
                      <a:pt x="432" y="9"/>
                    </a:lnTo>
                    <a:lnTo>
                      <a:pt x="433" y="17"/>
                    </a:lnTo>
                    <a:lnTo>
                      <a:pt x="403" y="27"/>
                    </a:lnTo>
                    <a:lnTo>
                      <a:pt x="403" y="29"/>
                    </a:lnTo>
                    <a:lnTo>
                      <a:pt x="422" y="27"/>
                    </a:lnTo>
                    <a:lnTo>
                      <a:pt x="445" y="16"/>
                    </a:lnTo>
                    <a:lnTo>
                      <a:pt x="453" y="16"/>
                    </a:lnTo>
                    <a:lnTo>
                      <a:pt x="459" y="20"/>
                    </a:lnTo>
                    <a:lnTo>
                      <a:pt x="465" y="20"/>
                    </a:lnTo>
                    <a:lnTo>
                      <a:pt x="467" y="13"/>
                    </a:lnTo>
                    <a:lnTo>
                      <a:pt x="473" y="13"/>
                    </a:lnTo>
                    <a:lnTo>
                      <a:pt x="474" y="16"/>
                    </a:lnTo>
                    <a:lnTo>
                      <a:pt x="477" y="18"/>
                    </a:lnTo>
                    <a:lnTo>
                      <a:pt x="483" y="15"/>
                    </a:lnTo>
                    <a:lnTo>
                      <a:pt x="495" y="14"/>
                    </a:lnTo>
                    <a:lnTo>
                      <a:pt x="501" y="14"/>
                    </a:lnTo>
                    <a:lnTo>
                      <a:pt x="499" y="20"/>
                    </a:lnTo>
                    <a:lnTo>
                      <a:pt x="494" y="21"/>
                    </a:lnTo>
                    <a:lnTo>
                      <a:pt x="501" y="24"/>
                    </a:lnTo>
                    <a:lnTo>
                      <a:pt x="503" y="35"/>
                    </a:lnTo>
                    <a:lnTo>
                      <a:pt x="530" y="35"/>
                    </a:lnTo>
                    <a:lnTo>
                      <a:pt x="546" y="41"/>
                    </a:lnTo>
                    <a:lnTo>
                      <a:pt x="544" y="51"/>
                    </a:lnTo>
                    <a:lnTo>
                      <a:pt x="528" y="57"/>
                    </a:lnTo>
                    <a:lnTo>
                      <a:pt x="531" y="59"/>
                    </a:lnTo>
                    <a:lnTo>
                      <a:pt x="523" y="62"/>
                    </a:lnTo>
                    <a:lnTo>
                      <a:pt x="519" y="66"/>
                    </a:lnTo>
                    <a:lnTo>
                      <a:pt x="506" y="71"/>
                    </a:lnTo>
                    <a:lnTo>
                      <a:pt x="497" y="73"/>
                    </a:lnTo>
                    <a:lnTo>
                      <a:pt x="487" y="76"/>
                    </a:lnTo>
                    <a:lnTo>
                      <a:pt x="471" y="76"/>
                    </a:lnTo>
                    <a:lnTo>
                      <a:pt x="460" y="80"/>
                    </a:lnTo>
                    <a:lnTo>
                      <a:pt x="436" y="82"/>
                    </a:lnTo>
                    <a:lnTo>
                      <a:pt x="430" y="81"/>
                    </a:lnTo>
                    <a:lnTo>
                      <a:pt x="414" y="82"/>
                    </a:lnTo>
                    <a:lnTo>
                      <a:pt x="405" y="80"/>
                    </a:lnTo>
                    <a:lnTo>
                      <a:pt x="402" y="80"/>
                    </a:lnTo>
                    <a:lnTo>
                      <a:pt x="403" y="87"/>
                    </a:lnTo>
                    <a:lnTo>
                      <a:pt x="421" y="88"/>
                    </a:lnTo>
                    <a:lnTo>
                      <a:pt x="427" y="87"/>
                    </a:lnTo>
                    <a:lnTo>
                      <a:pt x="446" y="86"/>
                    </a:lnTo>
                    <a:lnTo>
                      <a:pt x="448" y="89"/>
                    </a:lnTo>
                    <a:lnTo>
                      <a:pt x="430" y="94"/>
                    </a:lnTo>
                    <a:lnTo>
                      <a:pt x="408" y="98"/>
                    </a:lnTo>
                    <a:lnTo>
                      <a:pt x="394" y="102"/>
                    </a:lnTo>
                    <a:lnTo>
                      <a:pt x="378" y="102"/>
                    </a:lnTo>
                    <a:lnTo>
                      <a:pt x="371" y="104"/>
                    </a:lnTo>
                    <a:lnTo>
                      <a:pt x="387" y="107"/>
                    </a:lnTo>
                    <a:lnTo>
                      <a:pt x="392" y="104"/>
                    </a:lnTo>
                    <a:lnTo>
                      <a:pt x="399" y="104"/>
                    </a:lnTo>
                    <a:lnTo>
                      <a:pt x="415" y="99"/>
                    </a:lnTo>
                    <a:lnTo>
                      <a:pt x="441" y="94"/>
                    </a:lnTo>
                    <a:lnTo>
                      <a:pt x="450" y="92"/>
                    </a:lnTo>
                    <a:lnTo>
                      <a:pt x="462" y="88"/>
                    </a:lnTo>
                    <a:lnTo>
                      <a:pt x="473" y="87"/>
                    </a:lnTo>
                    <a:lnTo>
                      <a:pt x="484" y="87"/>
                    </a:lnTo>
                    <a:lnTo>
                      <a:pt x="485" y="88"/>
                    </a:lnTo>
                    <a:lnTo>
                      <a:pt x="480" y="91"/>
                    </a:lnTo>
                    <a:lnTo>
                      <a:pt x="470" y="98"/>
                    </a:lnTo>
                    <a:lnTo>
                      <a:pt x="462" y="99"/>
                    </a:lnTo>
                    <a:lnTo>
                      <a:pt x="449" y="109"/>
                    </a:lnTo>
                    <a:lnTo>
                      <a:pt x="443" y="110"/>
                    </a:lnTo>
                    <a:lnTo>
                      <a:pt x="430" y="119"/>
                    </a:lnTo>
                    <a:lnTo>
                      <a:pt x="423" y="121"/>
                    </a:lnTo>
                    <a:lnTo>
                      <a:pt x="404" y="130"/>
                    </a:lnTo>
                    <a:lnTo>
                      <a:pt x="399" y="138"/>
                    </a:lnTo>
                    <a:lnTo>
                      <a:pt x="386" y="142"/>
                    </a:lnTo>
                    <a:lnTo>
                      <a:pt x="380" y="140"/>
                    </a:lnTo>
                    <a:lnTo>
                      <a:pt x="379" y="137"/>
                    </a:lnTo>
                    <a:lnTo>
                      <a:pt x="369" y="135"/>
                    </a:lnTo>
                    <a:lnTo>
                      <a:pt x="370" y="140"/>
                    </a:lnTo>
                    <a:lnTo>
                      <a:pt x="379" y="143"/>
                    </a:lnTo>
                    <a:lnTo>
                      <a:pt x="383" y="147"/>
                    </a:lnTo>
                    <a:lnTo>
                      <a:pt x="365" y="149"/>
                    </a:lnTo>
                    <a:lnTo>
                      <a:pt x="358" y="152"/>
                    </a:lnTo>
                    <a:lnTo>
                      <a:pt x="349" y="149"/>
                    </a:lnTo>
                    <a:lnTo>
                      <a:pt x="342" y="151"/>
                    </a:lnTo>
                    <a:lnTo>
                      <a:pt x="341" y="156"/>
                    </a:lnTo>
                    <a:lnTo>
                      <a:pt x="346" y="156"/>
                    </a:lnTo>
                    <a:lnTo>
                      <a:pt x="363" y="154"/>
                    </a:lnTo>
                    <a:lnTo>
                      <a:pt x="369" y="156"/>
                    </a:lnTo>
                    <a:lnTo>
                      <a:pt x="362" y="159"/>
                    </a:lnTo>
                    <a:lnTo>
                      <a:pt x="364" y="162"/>
                    </a:lnTo>
                    <a:lnTo>
                      <a:pt x="351" y="169"/>
                    </a:lnTo>
                    <a:lnTo>
                      <a:pt x="335" y="169"/>
                    </a:lnTo>
                    <a:lnTo>
                      <a:pt x="331" y="167"/>
                    </a:lnTo>
                    <a:lnTo>
                      <a:pt x="314" y="164"/>
                    </a:lnTo>
                    <a:lnTo>
                      <a:pt x="303" y="165"/>
                    </a:lnTo>
                    <a:lnTo>
                      <a:pt x="305" y="167"/>
                    </a:lnTo>
                    <a:lnTo>
                      <a:pt x="324" y="169"/>
                    </a:lnTo>
                    <a:lnTo>
                      <a:pt x="326" y="174"/>
                    </a:lnTo>
                    <a:lnTo>
                      <a:pt x="315" y="177"/>
                    </a:lnTo>
                    <a:lnTo>
                      <a:pt x="300" y="177"/>
                    </a:lnTo>
                    <a:lnTo>
                      <a:pt x="299" y="181"/>
                    </a:lnTo>
                    <a:lnTo>
                      <a:pt x="286" y="181"/>
                    </a:lnTo>
                    <a:lnTo>
                      <a:pt x="283" y="179"/>
                    </a:lnTo>
                    <a:lnTo>
                      <a:pt x="278" y="178"/>
                    </a:lnTo>
                    <a:lnTo>
                      <a:pt x="263" y="181"/>
                    </a:lnTo>
                    <a:lnTo>
                      <a:pt x="276" y="183"/>
                    </a:lnTo>
                    <a:lnTo>
                      <a:pt x="275" y="184"/>
                    </a:lnTo>
                    <a:lnTo>
                      <a:pt x="260" y="183"/>
                    </a:lnTo>
                    <a:lnTo>
                      <a:pt x="261" y="184"/>
                    </a:lnTo>
                    <a:lnTo>
                      <a:pt x="253" y="185"/>
                    </a:lnTo>
                    <a:lnTo>
                      <a:pt x="251" y="188"/>
                    </a:lnTo>
                    <a:lnTo>
                      <a:pt x="278" y="186"/>
                    </a:lnTo>
                    <a:lnTo>
                      <a:pt x="305" y="189"/>
                    </a:lnTo>
                    <a:lnTo>
                      <a:pt x="303" y="195"/>
                    </a:lnTo>
                    <a:lnTo>
                      <a:pt x="290" y="195"/>
                    </a:lnTo>
                    <a:lnTo>
                      <a:pt x="281" y="191"/>
                    </a:lnTo>
                    <a:lnTo>
                      <a:pt x="265" y="189"/>
                    </a:lnTo>
                    <a:lnTo>
                      <a:pt x="251" y="191"/>
                    </a:lnTo>
                    <a:lnTo>
                      <a:pt x="250" y="192"/>
                    </a:lnTo>
                    <a:lnTo>
                      <a:pt x="270" y="193"/>
                    </a:lnTo>
                    <a:lnTo>
                      <a:pt x="270" y="195"/>
                    </a:lnTo>
                    <a:lnTo>
                      <a:pt x="259" y="194"/>
                    </a:lnTo>
                    <a:lnTo>
                      <a:pt x="248" y="196"/>
                    </a:lnTo>
                    <a:lnTo>
                      <a:pt x="253" y="198"/>
                    </a:lnTo>
                    <a:lnTo>
                      <a:pt x="269" y="196"/>
                    </a:lnTo>
                    <a:lnTo>
                      <a:pt x="281" y="200"/>
                    </a:lnTo>
                    <a:lnTo>
                      <a:pt x="293" y="200"/>
                    </a:lnTo>
                    <a:lnTo>
                      <a:pt x="303" y="211"/>
                    </a:lnTo>
                    <a:lnTo>
                      <a:pt x="294" y="213"/>
                    </a:lnTo>
                    <a:lnTo>
                      <a:pt x="281" y="212"/>
                    </a:lnTo>
                    <a:lnTo>
                      <a:pt x="276" y="213"/>
                    </a:lnTo>
                    <a:lnTo>
                      <a:pt x="294" y="217"/>
                    </a:lnTo>
                    <a:lnTo>
                      <a:pt x="296" y="222"/>
                    </a:lnTo>
                    <a:lnTo>
                      <a:pt x="291" y="224"/>
                    </a:lnTo>
                    <a:lnTo>
                      <a:pt x="274" y="224"/>
                    </a:lnTo>
                    <a:lnTo>
                      <a:pt x="264" y="226"/>
                    </a:lnTo>
                    <a:lnTo>
                      <a:pt x="266" y="227"/>
                    </a:lnTo>
                    <a:lnTo>
                      <a:pt x="279" y="228"/>
                    </a:lnTo>
                    <a:lnTo>
                      <a:pt x="286" y="230"/>
                    </a:lnTo>
                    <a:lnTo>
                      <a:pt x="268" y="236"/>
                    </a:lnTo>
                    <a:lnTo>
                      <a:pt x="244" y="234"/>
                    </a:lnTo>
                    <a:lnTo>
                      <a:pt x="239" y="237"/>
                    </a:lnTo>
                    <a:lnTo>
                      <a:pt x="245" y="240"/>
                    </a:lnTo>
                    <a:lnTo>
                      <a:pt x="250" y="247"/>
                    </a:lnTo>
                    <a:lnTo>
                      <a:pt x="233" y="255"/>
                    </a:lnTo>
                    <a:lnTo>
                      <a:pt x="202" y="255"/>
                    </a:lnTo>
                    <a:lnTo>
                      <a:pt x="187" y="247"/>
                    </a:lnTo>
                    <a:lnTo>
                      <a:pt x="185" y="247"/>
                    </a:lnTo>
                    <a:lnTo>
                      <a:pt x="190" y="252"/>
                    </a:lnTo>
                    <a:lnTo>
                      <a:pt x="179" y="257"/>
                    </a:lnTo>
                    <a:lnTo>
                      <a:pt x="181" y="259"/>
                    </a:lnTo>
                    <a:lnTo>
                      <a:pt x="206" y="258"/>
                    </a:lnTo>
                    <a:lnTo>
                      <a:pt x="212" y="261"/>
                    </a:lnTo>
                    <a:lnTo>
                      <a:pt x="219" y="258"/>
                    </a:lnTo>
                    <a:lnTo>
                      <a:pt x="225" y="258"/>
                    </a:lnTo>
                    <a:lnTo>
                      <a:pt x="226" y="261"/>
                    </a:lnTo>
                    <a:lnTo>
                      <a:pt x="222" y="264"/>
                    </a:lnTo>
                    <a:lnTo>
                      <a:pt x="222" y="269"/>
                    </a:lnTo>
                    <a:lnTo>
                      <a:pt x="231" y="271"/>
                    </a:lnTo>
                    <a:lnTo>
                      <a:pt x="238" y="265"/>
                    </a:lnTo>
                    <a:lnTo>
                      <a:pt x="246" y="265"/>
                    </a:lnTo>
                    <a:lnTo>
                      <a:pt x="249" y="275"/>
                    </a:lnTo>
                    <a:lnTo>
                      <a:pt x="244" y="280"/>
                    </a:lnTo>
                    <a:lnTo>
                      <a:pt x="231" y="280"/>
                    </a:lnTo>
                    <a:lnTo>
                      <a:pt x="228" y="284"/>
                    </a:lnTo>
                    <a:lnTo>
                      <a:pt x="205" y="291"/>
                    </a:lnTo>
                    <a:lnTo>
                      <a:pt x="198" y="290"/>
                    </a:lnTo>
                    <a:lnTo>
                      <a:pt x="201" y="284"/>
                    </a:lnTo>
                    <a:lnTo>
                      <a:pt x="199" y="282"/>
                    </a:lnTo>
                    <a:lnTo>
                      <a:pt x="191" y="281"/>
                    </a:lnTo>
                    <a:lnTo>
                      <a:pt x="186" y="277"/>
                    </a:lnTo>
                    <a:lnTo>
                      <a:pt x="173" y="277"/>
                    </a:lnTo>
                    <a:lnTo>
                      <a:pt x="177" y="282"/>
                    </a:lnTo>
                    <a:lnTo>
                      <a:pt x="171" y="285"/>
                    </a:lnTo>
                    <a:lnTo>
                      <a:pt x="163" y="283"/>
                    </a:lnTo>
                    <a:lnTo>
                      <a:pt x="161" y="278"/>
                    </a:lnTo>
                    <a:lnTo>
                      <a:pt x="153" y="278"/>
                    </a:lnTo>
                    <a:lnTo>
                      <a:pt x="155" y="280"/>
                    </a:lnTo>
                    <a:lnTo>
                      <a:pt x="150" y="283"/>
                    </a:lnTo>
                    <a:lnTo>
                      <a:pt x="148" y="278"/>
                    </a:lnTo>
                    <a:lnTo>
                      <a:pt x="136" y="279"/>
                    </a:lnTo>
                    <a:lnTo>
                      <a:pt x="137" y="281"/>
                    </a:lnTo>
                    <a:lnTo>
                      <a:pt x="134" y="282"/>
                    </a:lnTo>
                    <a:lnTo>
                      <a:pt x="129" y="280"/>
                    </a:lnTo>
                    <a:lnTo>
                      <a:pt x="120" y="279"/>
                    </a:lnTo>
                    <a:lnTo>
                      <a:pt x="117" y="280"/>
                    </a:lnTo>
                    <a:lnTo>
                      <a:pt x="127" y="287"/>
                    </a:lnTo>
                    <a:lnTo>
                      <a:pt x="112" y="287"/>
                    </a:lnTo>
                    <a:lnTo>
                      <a:pt x="101" y="285"/>
                    </a:lnTo>
                    <a:lnTo>
                      <a:pt x="102" y="279"/>
                    </a:lnTo>
                    <a:lnTo>
                      <a:pt x="94" y="279"/>
                    </a:lnTo>
                    <a:lnTo>
                      <a:pt x="92" y="282"/>
                    </a:lnTo>
                    <a:lnTo>
                      <a:pt x="85" y="284"/>
                    </a:lnTo>
                    <a:lnTo>
                      <a:pt x="80" y="280"/>
                    </a:lnTo>
                    <a:lnTo>
                      <a:pt x="76" y="280"/>
                    </a:lnTo>
                    <a:lnTo>
                      <a:pt x="76" y="282"/>
                    </a:lnTo>
                    <a:lnTo>
                      <a:pt x="74" y="285"/>
                    </a:lnTo>
                    <a:lnTo>
                      <a:pt x="65" y="283"/>
                    </a:lnTo>
                    <a:lnTo>
                      <a:pt x="62" y="278"/>
                    </a:lnTo>
                    <a:lnTo>
                      <a:pt x="59" y="278"/>
                    </a:lnTo>
                    <a:lnTo>
                      <a:pt x="57" y="280"/>
                    </a:lnTo>
                    <a:lnTo>
                      <a:pt x="54" y="282"/>
                    </a:lnTo>
                    <a:lnTo>
                      <a:pt x="45" y="281"/>
                    </a:lnTo>
                    <a:lnTo>
                      <a:pt x="44" y="270"/>
                    </a:lnTo>
                    <a:lnTo>
                      <a:pt x="54" y="269"/>
                    </a:lnTo>
                    <a:lnTo>
                      <a:pt x="64" y="263"/>
                    </a:lnTo>
                    <a:lnTo>
                      <a:pt x="71" y="263"/>
                    </a:lnTo>
                    <a:lnTo>
                      <a:pt x="83" y="262"/>
                    </a:lnTo>
                    <a:lnTo>
                      <a:pt x="91" y="259"/>
                    </a:lnTo>
                    <a:lnTo>
                      <a:pt x="91" y="254"/>
                    </a:lnTo>
                    <a:lnTo>
                      <a:pt x="70" y="250"/>
                    </a:lnTo>
                    <a:lnTo>
                      <a:pt x="63" y="238"/>
                    </a:lnTo>
                    <a:lnTo>
                      <a:pt x="76" y="238"/>
                    </a:lnTo>
                    <a:lnTo>
                      <a:pt x="86" y="235"/>
                    </a:lnTo>
                    <a:lnTo>
                      <a:pt x="101" y="239"/>
                    </a:lnTo>
                    <a:lnTo>
                      <a:pt x="106" y="249"/>
                    </a:lnTo>
                    <a:lnTo>
                      <a:pt x="129" y="254"/>
                    </a:lnTo>
                    <a:lnTo>
                      <a:pt x="142" y="252"/>
                    </a:lnTo>
                    <a:lnTo>
                      <a:pt x="149" y="253"/>
                    </a:lnTo>
                    <a:lnTo>
                      <a:pt x="165" y="237"/>
                    </a:lnTo>
                    <a:lnTo>
                      <a:pt x="175" y="234"/>
                    </a:lnTo>
                    <a:lnTo>
                      <a:pt x="172" y="230"/>
                    </a:lnTo>
                    <a:lnTo>
                      <a:pt x="163" y="230"/>
                    </a:lnTo>
                    <a:lnTo>
                      <a:pt x="151" y="244"/>
                    </a:lnTo>
                    <a:lnTo>
                      <a:pt x="135" y="247"/>
                    </a:lnTo>
                    <a:lnTo>
                      <a:pt x="120" y="243"/>
                    </a:lnTo>
                    <a:lnTo>
                      <a:pt x="116" y="234"/>
                    </a:lnTo>
                    <a:lnTo>
                      <a:pt x="127" y="232"/>
                    </a:lnTo>
                    <a:lnTo>
                      <a:pt x="127" y="228"/>
                    </a:lnTo>
                    <a:lnTo>
                      <a:pt x="135" y="225"/>
                    </a:lnTo>
                    <a:lnTo>
                      <a:pt x="131" y="215"/>
                    </a:lnTo>
                    <a:lnTo>
                      <a:pt x="124" y="213"/>
                    </a:lnTo>
                    <a:lnTo>
                      <a:pt x="124" y="219"/>
                    </a:lnTo>
                    <a:lnTo>
                      <a:pt x="116" y="227"/>
                    </a:lnTo>
                    <a:lnTo>
                      <a:pt x="105" y="228"/>
                    </a:lnTo>
                    <a:lnTo>
                      <a:pt x="109" y="221"/>
                    </a:lnTo>
                    <a:lnTo>
                      <a:pt x="104" y="220"/>
                    </a:lnTo>
                    <a:lnTo>
                      <a:pt x="98" y="225"/>
                    </a:lnTo>
                    <a:lnTo>
                      <a:pt x="83" y="225"/>
                    </a:lnTo>
                    <a:lnTo>
                      <a:pt x="83" y="216"/>
                    </a:lnTo>
                    <a:lnTo>
                      <a:pt x="94" y="203"/>
                    </a:lnTo>
                    <a:lnTo>
                      <a:pt x="98" y="201"/>
                    </a:lnTo>
                    <a:lnTo>
                      <a:pt x="106" y="203"/>
                    </a:lnTo>
                    <a:lnTo>
                      <a:pt x="119" y="201"/>
                    </a:lnTo>
                    <a:lnTo>
                      <a:pt x="134" y="203"/>
                    </a:lnTo>
                    <a:lnTo>
                      <a:pt x="151" y="203"/>
                    </a:lnTo>
                    <a:lnTo>
                      <a:pt x="171" y="208"/>
                    </a:lnTo>
                    <a:lnTo>
                      <a:pt x="172" y="204"/>
                    </a:lnTo>
                    <a:lnTo>
                      <a:pt x="187" y="202"/>
                    </a:lnTo>
                    <a:lnTo>
                      <a:pt x="187" y="198"/>
                    </a:lnTo>
                    <a:lnTo>
                      <a:pt x="166" y="199"/>
                    </a:lnTo>
                    <a:lnTo>
                      <a:pt x="144" y="199"/>
                    </a:lnTo>
                    <a:lnTo>
                      <a:pt x="128" y="195"/>
                    </a:lnTo>
                    <a:lnTo>
                      <a:pt x="134" y="192"/>
                    </a:lnTo>
                    <a:lnTo>
                      <a:pt x="146" y="194"/>
                    </a:lnTo>
                    <a:lnTo>
                      <a:pt x="148" y="191"/>
                    </a:lnTo>
                    <a:lnTo>
                      <a:pt x="135" y="182"/>
                    </a:lnTo>
                    <a:lnTo>
                      <a:pt x="133" y="176"/>
                    </a:lnTo>
                    <a:lnTo>
                      <a:pt x="119" y="169"/>
                    </a:lnTo>
                    <a:lnTo>
                      <a:pt x="97" y="162"/>
                    </a:lnTo>
                    <a:lnTo>
                      <a:pt x="97" y="160"/>
                    </a:lnTo>
                    <a:lnTo>
                      <a:pt x="112" y="157"/>
                    </a:lnTo>
                    <a:lnTo>
                      <a:pt x="98" y="150"/>
                    </a:lnTo>
                    <a:lnTo>
                      <a:pt x="101" y="144"/>
                    </a:lnTo>
                    <a:lnTo>
                      <a:pt x="128" y="144"/>
                    </a:lnTo>
                    <a:lnTo>
                      <a:pt x="148" y="147"/>
                    </a:lnTo>
                    <a:lnTo>
                      <a:pt x="172" y="162"/>
                    </a:lnTo>
                    <a:lnTo>
                      <a:pt x="181" y="175"/>
                    </a:lnTo>
                    <a:lnTo>
                      <a:pt x="204" y="175"/>
                    </a:lnTo>
                    <a:lnTo>
                      <a:pt x="213" y="170"/>
                    </a:lnTo>
                    <a:lnTo>
                      <a:pt x="207" y="169"/>
                    </a:lnTo>
                    <a:lnTo>
                      <a:pt x="196" y="170"/>
                    </a:lnTo>
                    <a:lnTo>
                      <a:pt x="187" y="167"/>
                    </a:lnTo>
                    <a:lnTo>
                      <a:pt x="181" y="158"/>
                    </a:lnTo>
                    <a:lnTo>
                      <a:pt x="172" y="149"/>
                    </a:lnTo>
                    <a:lnTo>
                      <a:pt x="157" y="145"/>
                    </a:lnTo>
                    <a:lnTo>
                      <a:pt x="157" y="140"/>
                    </a:lnTo>
                    <a:lnTo>
                      <a:pt x="180" y="140"/>
                    </a:lnTo>
                    <a:lnTo>
                      <a:pt x="196" y="135"/>
                    </a:lnTo>
                    <a:lnTo>
                      <a:pt x="209" y="135"/>
                    </a:lnTo>
                    <a:lnTo>
                      <a:pt x="227" y="132"/>
                    </a:lnTo>
                    <a:lnTo>
                      <a:pt x="228" y="130"/>
                    </a:lnTo>
                    <a:lnTo>
                      <a:pt x="216" y="130"/>
                    </a:lnTo>
                    <a:lnTo>
                      <a:pt x="207" y="128"/>
                    </a:lnTo>
                    <a:lnTo>
                      <a:pt x="231" y="122"/>
                    </a:lnTo>
                    <a:lnTo>
                      <a:pt x="255" y="124"/>
                    </a:lnTo>
                    <a:lnTo>
                      <a:pt x="272" y="119"/>
                    </a:lnTo>
                    <a:lnTo>
                      <a:pt x="269" y="115"/>
                    </a:lnTo>
                    <a:lnTo>
                      <a:pt x="248" y="115"/>
                    </a:lnTo>
                    <a:lnTo>
                      <a:pt x="228" y="118"/>
                    </a:lnTo>
                    <a:lnTo>
                      <a:pt x="234" y="106"/>
                    </a:lnTo>
                    <a:lnTo>
                      <a:pt x="249" y="96"/>
                    </a:lnTo>
                    <a:lnTo>
                      <a:pt x="248" y="94"/>
                    </a:lnTo>
                    <a:lnTo>
                      <a:pt x="239" y="95"/>
                    </a:lnTo>
                    <a:lnTo>
                      <a:pt x="228" y="99"/>
                    </a:lnTo>
                    <a:lnTo>
                      <a:pt x="224" y="105"/>
                    </a:lnTo>
                    <a:lnTo>
                      <a:pt x="210" y="107"/>
                    </a:lnTo>
                    <a:lnTo>
                      <a:pt x="219" y="116"/>
                    </a:lnTo>
                    <a:lnTo>
                      <a:pt x="196" y="127"/>
                    </a:lnTo>
                    <a:lnTo>
                      <a:pt x="183" y="131"/>
                    </a:lnTo>
                    <a:lnTo>
                      <a:pt x="157" y="133"/>
                    </a:lnTo>
                    <a:lnTo>
                      <a:pt x="154" y="131"/>
                    </a:lnTo>
                    <a:lnTo>
                      <a:pt x="169" y="126"/>
                    </a:lnTo>
                    <a:lnTo>
                      <a:pt x="172" y="124"/>
                    </a:lnTo>
                    <a:lnTo>
                      <a:pt x="157" y="124"/>
                    </a:lnTo>
                    <a:lnTo>
                      <a:pt x="146" y="128"/>
                    </a:lnTo>
                    <a:lnTo>
                      <a:pt x="144" y="122"/>
                    </a:lnTo>
                    <a:lnTo>
                      <a:pt x="136" y="123"/>
                    </a:lnTo>
                    <a:lnTo>
                      <a:pt x="136" y="132"/>
                    </a:lnTo>
                    <a:lnTo>
                      <a:pt x="129" y="134"/>
                    </a:lnTo>
                    <a:lnTo>
                      <a:pt x="103" y="134"/>
                    </a:lnTo>
                    <a:lnTo>
                      <a:pt x="103" y="130"/>
                    </a:lnTo>
                    <a:lnTo>
                      <a:pt x="109" y="123"/>
                    </a:lnTo>
                    <a:lnTo>
                      <a:pt x="121" y="117"/>
                    </a:lnTo>
                    <a:lnTo>
                      <a:pt x="163" y="110"/>
                    </a:lnTo>
                    <a:lnTo>
                      <a:pt x="162" y="107"/>
                    </a:lnTo>
                    <a:lnTo>
                      <a:pt x="136" y="110"/>
                    </a:lnTo>
                    <a:lnTo>
                      <a:pt x="113" y="114"/>
                    </a:lnTo>
                    <a:lnTo>
                      <a:pt x="98" y="121"/>
                    </a:lnTo>
                    <a:lnTo>
                      <a:pt x="91" y="129"/>
                    </a:lnTo>
                    <a:lnTo>
                      <a:pt x="85" y="130"/>
                    </a:lnTo>
                    <a:lnTo>
                      <a:pt x="70" y="125"/>
                    </a:lnTo>
                    <a:lnTo>
                      <a:pt x="53" y="123"/>
                    </a:lnTo>
                    <a:lnTo>
                      <a:pt x="47" y="117"/>
                    </a:lnTo>
                    <a:lnTo>
                      <a:pt x="70" y="114"/>
                    </a:lnTo>
                    <a:lnTo>
                      <a:pt x="95" y="114"/>
                    </a:lnTo>
                    <a:lnTo>
                      <a:pt x="110" y="110"/>
                    </a:lnTo>
                    <a:lnTo>
                      <a:pt x="128" y="102"/>
                    </a:lnTo>
                    <a:lnTo>
                      <a:pt x="124" y="100"/>
                    </a:lnTo>
                    <a:lnTo>
                      <a:pt x="116" y="101"/>
                    </a:lnTo>
                    <a:lnTo>
                      <a:pt x="95" y="110"/>
                    </a:lnTo>
                    <a:lnTo>
                      <a:pt x="69" y="111"/>
                    </a:lnTo>
                    <a:lnTo>
                      <a:pt x="41" y="110"/>
                    </a:lnTo>
                    <a:lnTo>
                      <a:pt x="38" y="103"/>
                    </a:lnTo>
                    <a:lnTo>
                      <a:pt x="45" y="102"/>
                    </a:lnTo>
                    <a:lnTo>
                      <a:pt x="45" y="99"/>
                    </a:lnTo>
                    <a:lnTo>
                      <a:pt x="59" y="94"/>
                    </a:lnTo>
                    <a:lnTo>
                      <a:pt x="79" y="89"/>
                    </a:lnTo>
                    <a:lnTo>
                      <a:pt x="83" y="87"/>
                    </a:lnTo>
                    <a:lnTo>
                      <a:pt x="68" y="86"/>
                    </a:lnTo>
                    <a:lnTo>
                      <a:pt x="51" y="91"/>
                    </a:lnTo>
                    <a:lnTo>
                      <a:pt x="30" y="93"/>
                    </a:lnTo>
                    <a:lnTo>
                      <a:pt x="27" y="88"/>
                    </a:lnTo>
                    <a:lnTo>
                      <a:pt x="39" y="86"/>
                    </a:lnTo>
                    <a:lnTo>
                      <a:pt x="39" y="83"/>
                    </a:lnTo>
                    <a:lnTo>
                      <a:pt x="26" y="85"/>
                    </a:lnTo>
                    <a:lnTo>
                      <a:pt x="10" y="84"/>
                    </a:lnTo>
                    <a:lnTo>
                      <a:pt x="1" y="80"/>
                    </a:lnTo>
                    <a:lnTo>
                      <a:pt x="17" y="73"/>
                    </a:lnTo>
                    <a:lnTo>
                      <a:pt x="24" y="67"/>
                    </a:lnTo>
                    <a:lnTo>
                      <a:pt x="42" y="70"/>
                    </a:lnTo>
                    <a:lnTo>
                      <a:pt x="46" y="65"/>
                    </a:lnTo>
                    <a:lnTo>
                      <a:pt x="60" y="58"/>
                    </a:lnTo>
                    <a:lnTo>
                      <a:pt x="74" y="58"/>
                    </a:lnTo>
                    <a:lnTo>
                      <a:pt x="80" y="64"/>
                    </a:lnTo>
                    <a:lnTo>
                      <a:pt x="89" y="67"/>
                    </a:lnTo>
                    <a:lnTo>
                      <a:pt x="88" y="63"/>
                    </a:lnTo>
                    <a:lnTo>
                      <a:pt x="91" y="61"/>
                    </a:lnTo>
                    <a:lnTo>
                      <a:pt x="100" y="66"/>
                    </a:lnTo>
                    <a:lnTo>
                      <a:pt x="113" y="66"/>
                    </a:lnTo>
                    <a:lnTo>
                      <a:pt x="124" y="63"/>
                    </a:lnTo>
                    <a:lnTo>
                      <a:pt x="119" y="59"/>
                    </a:lnTo>
                    <a:lnTo>
                      <a:pt x="100" y="58"/>
                    </a:lnTo>
                    <a:lnTo>
                      <a:pt x="89" y="52"/>
                    </a:lnTo>
                    <a:lnTo>
                      <a:pt x="90" y="48"/>
                    </a:lnTo>
                    <a:lnTo>
                      <a:pt x="106" y="49"/>
                    </a:lnTo>
                    <a:lnTo>
                      <a:pt x="101" y="38"/>
                    </a:lnTo>
                    <a:lnTo>
                      <a:pt x="110" y="36"/>
                    </a:lnTo>
                    <a:lnTo>
                      <a:pt x="128" y="44"/>
                    </a:lnTo>
                    <a:lnTo>
                      <a:pt x="146" y="58"/>
                    </a:lnTo>
                    <a:lnTo>
                      <a:pt x="159" y="58"/>
                    </a:lnTo>
                    <a:lnTo>
                      <a:pt x="150" y="54"/>
                    </a:lnTo>
                    <a:lnTo>
                      <a:pt x="149" y="51"/>
                    </a:lnTo>
                    <a:lnTo>
                      <a:pt x="154" y="50"/>
                    </a:lnTo>
                    <a:lnTo>
                      <a:pt x="165" y="56"/>
                    </a:lnTo>
                    <a:lnTo>
                      <a:pt x="190" y="65"/>
                    </a:lnTo>
                    <a:lnTo>
                      <a:pt x="198" y="64"/>
                    </a:lnTo>
                    <a:lnTo>
                      <a:pt x="196" y="61"/>
                    </a:lnTo>
                    <a:lnTo>
                      <a:pt x="187" y="54"/>
                    </a:lnTo>
                    <a:lnTo>
                      <a:pt x="164" y="49"/>
                    </a:lnTo>
                    <a:lnTo>
                      <a:pt x="155" y="43"/>
                    </a:lnTo>
                    <a:lnTo>
                      <a:pt x="159" y="37"/>
                    </a:lnTo>
                    <a:lnTo>
                      <a:pt x="172" y="37"/>
                    </a:lnTo>
                    <a:lnTo>
                      <a:pt x="174" y="36"/>
                    </a:lnTo>
                    <a:lnTo>
                      <a:pt x="171" y="33"/>
                    </a:lnTo>
                    <a:lnTo>
                      <a:pt x="159" y="33"/>
                    </a:lnTo>
                    <a:lnTo>
                      <a:pt x="154" y="30"/>
                    </a:lnTo>
                    <a:lnTo>
                      <a:pt x="157" y="28"/>
                    </a:lnTo>
                    <a:lnTo>
                      <a:pt x="174" y="27"/>
                    </a:lnTo>
                    <a:lnTo>
                      <a:pt x="189" y="35"/>
                    </a:lnTo>
                    <a:lnTo>
                      <a:pt x="195" y="33"/>
                    </a:lnTo>
                    <a:lnTo>
                      <a:pt x="193" y="29"/>
                    </a:lnTo>
                    <a:lnTo>
                      <a:pt x="171" y="19"/>
                    </a:lnTo>
                    <a:lnTo>
                      <a:pt x="175" y="18"/>
                    </a:lnTo>
                    <a:lnTo>
                      <a:pt x="184" y="18"/>
                    </a:lnTo>
                    <a:lnTo>
                      <a:pt x="202" y="27"/>
                    </a:lnTo>
                    <a:lnTo>
                      <a:pt x="216" y="27"/>
                    </a:lnTo>
                    <a:lnTo>
                      <a:pt x="220" y="24"/>
                    </a:lnTo>
                    <a:lnTo>
                      <a:pt x="204" y="21"/>
                    </a:lnTo>
                    <a:lnTo>
                      <a:pt x="196" y="14"/>
                    </a:lnTo>
                    <a:lnTo>
                      <a:pt x="204" y="12"/>
                    </a:lnTo>
                    <a:lnTo>
                      <a:pt x="223" y="14"/>
                    </a:lnTo>
                    <a:lnTo>
                      <a:pt x="228" y="15"/>
                    </a:lnTo>
                    <a:lnTo>
                      <a:pt x="237" y="14"/>
                    </a:lnTo>
                    <a:lnTo>
                      <a:pt x="248" y="20"/>
                    </a:lnTo>
                    <a:lnTo>
                      <a:pt x="266" y="30"/>
                    </a:lnTo>
                    <a:lnTo>
                      <a:pt x="267" y="40"/>
                    </a:lnTo>
                    <a:lnTo>
                      <a:pt x="279" y="36"/>
                    </a:lnTo>
                    <a:lnTo>
                      <a:pt x="284" y="30"/>
                    </a:lnTo>
                    <a:lnTo>
                      <a:pt x="275" y="25"/>
                    </a:lnTo>
                    <a:lnTo>
                      <a:pt x="269" y="19"/>
                    </a:lnTo>
                    <a:lnTo>
                      <a:pt x="249" y="14"/>
                    </a:lnTo>
                    <a:lnTo>
                      <a:pt x="248" y="7"/>
                    </a:lnTo>
                    <a:lnTo>
                      <a:pt x="254" y="6"/>
                    </a:lnTo>
                    <a:lnTo>
                      <a:pt x="290" y="6"/>
                    </a:lnTo>
                    <a:lnTo>
                      <a:pt x="303" y="18"/>
                    </a:lnTo>
                    <a:lnTo>
                      <a:pt x="315" y="22"/>
                    </a:lnTo>
                    <a:lnTo>
                      <a:pt x="326" y="29"/>
                    </a:lnTo>
                    <a:lnTo>
                      <a:pt x="335" y="27"/>
                    </a:lnTo>
                    <a:lnTo>
                      <a:pt x="334" y="22"/>
                    </a:lnTo>
                    <a:lnTo>
                      <a:pt x="312" y="13"/>
                    </a:lnTo>
                    <a:lnTo>
                      <a:pt x="310" y="9"/>
                    </a:lnTo>
                    <a:lnTo>
                      <a:pt x="314" y="4"/>
                    </a:lnTo>
                    <a:lnTo>
                      <a:pt x="321" y="3"/>
                    </a:lnTo>
                    <a:lnTo>
                      <a:pt x="337" y="2"/>
                    </a:lnTo>
                    <a:lnTo>
                      <a:pt x="337" y="7"/>
                    </a:lnTo>
                    <a:lnTo>
                      <a:pt x="356" y="12"/>
                    </a:lnTo>
                    <a:lnTo>
                      <a:pt x="362" y="10"/>
                    </a:lnTo>
                    <a:lnTo>
                      <a:pt x="349" y="7"/>
                    </a:lnTo>
                    <a:lnTo>
                      <a:pt x="349" y="3"/>
                    </a:lnTo>
                    <a:lnTo>
                      <a:pt x="367" y="1"/>
                    </a:lnTo>
                    <a:moveTo>
                      <a:pt x="367" y="0"/>
                    </a:moveTo>
                    <a:lnTo>
                      <a:pt x="367" y="0"/>
                    </a:lnTo>
                    <a:lnTo>
                      <a:pt x="349" y="2"/>
                    </a:lnTo>
                    <a:lnTo>
                      <a:pt x="348" y="2"/>
                    </a:lnTo>
                    <a:lnTo>
                      <a:pt x="348" y="3"/>
                    </a:lnTo>
                    <a:lnTo>
                      <a:pt x="348" y="7"/>
                    </a:lnTo>
                    <a:lnTo>
                      <a:pt x="348" y="7"/>
                    </a:lnTo>
                    <a:lnTo>
                      <a:pt x="349" y="7"/>
                    </a:lnTo>
                    <a:lnTo>
                      <a:pt x="360" y="10"/>
                    </a:lnTo>
                    <a:lnTo>
                      <a:pt x="356" y="12"/>
                    </a:lnTo>
                    <a:lnTo>
                      <a:pt x="338" y="6"/>
                    </a:lnTo>
                    <a:lnTo>
                      <a:pt x="338" y="2"/>
                    </a:lnTo>
                    <a:lnTo>
                      <a:pt x="338" y="2"/>
                    </a:lnTo>
                    <a:lnTo>
                      <a:pt x="337" y="2"/>
                    </a:lnTo>
                    <a:lnTo>
                      <a:pt x="321" y="3"/>
                    </a:lnTo>
                    <a:lnTo>
                      <a:pt x="314" y="4"/>
                    </a:lnTo>
                    <a:lnTo>
                      <a:pt x="314" y="4"/>
                    </a:lnTo>
                    <a:lnTo>
                      <a:pt x="313" y="4"/>
                    </a:lnTo>
                    <a:lnTo>
                      <a:pt x="310" y="9"/>
                    </a:lnTo>
                    <a:lnTo>
                      <a:pt x="309" y="9"/>
                    </a:lnTo>
                    <a:lnTo>
                      <a:pt x="310" y="9"/>
                    </a:lnTo>
                    <a:lnTo>
                      <a:pt x="312" y="13"/>
                    </a:lnTo>
                    <a:lnTo>
                      <a:pt x="312" y="13"/>
                    </a:lnTo>
                    <a:lnTo>
                      <a:pt x="312" y="14"/>
                    </a:lnTo>
                    <a:lnTo>
                      <a:pt x="334" y="23"/>
                    </a:lnTo>
                    <a:lnTo>
                      <a:pt x="335" y="27"/>
                    </a:lnTo>
                    <a:lnTo>
                      <a:pt x="326" y="29"/>
                    </a:lnTo>
                    <a:lnTo>
                      <a:pt x="315" y="22"/>
                    </a:lnTo>
                    <a:lnTo>
                      <a:pt x="315" y="22"/>
                    </a:lnTo>
                    <a:lnTo>
                      <a:pt x="315" y="22"/>
                    </a:lnTo>
                    <a:lnTo>
                      <a:pt x="303" y="17"/>
                    </a:lnTo>
                    <a:lnTo>
                      <a:pt x="291" y="5"/>
                    </a:lnTo>
                    <a:lnTo>
                      <a:pt x="290" y="5"/>
                    </a:lnTo>
                    <a:lnTo>
                      <a:pt x="290" y="5"/>
                    </a:lnTo>
                    <a:lnTo>
                      <a:pt x="254" y="5"/>
                    </a:lnTo>
                    <a:lnTo>
                      <a:pt x="254" y="5"/>
                    </a:lnTo>
                    <a:lnTo>
                      <a:pt x="254" y="5"/>
                    </a:lnTo>
                    <a:lnTo>
                      <a:pt x="248" y="7"/>
                    </a:lnTo>
                    <a:lnTo>
                      <a:pt x="247" y="7"/>
                    </a:lnTo>
                    <a:lnTo>
                      <a:pt x="247" y="7"/>
                    </a:lnTo>
                    <a:lnTo>
                      <a:pt x="249" y="14"/>
                    </a:lnTo>
                    <a:lnTo>
                      <a:pt x="249" y="14"/>
                    </a:lnTo>
                    <a:lnTo>
                      <a:pt x="249" y="14"/>
                    </a:lnTo>
                    <a:lnTo>
                      <a:pt x="269" y="19"/>
                    </a:lnTo>
                    <a:lnTo>
                      <a:pt x="275" y="25"/>
                    </a:lnTo>
                    <a:lnTo>
                      <a:pt x="275" y="25"/>
                    </a:lnTo>
                    <a:lnTo>
                      <a:pt x="275" y="25"/>
                    </a:lnTo>
                    <a:lnTo>
                      <a:pt x="283" y="30"/>
                    </a:lnTo>
                    <a:lnTo>
                      <a:pt x="279" y="36"/>
                    </a:lnTo>
                    <a:lnTo>
                      <a:pt x="268" y="39"/>
                    </a:lnTo>
                    <a:lnTo>
                      <a:pt x="266" y="30"/>
                    </a:lnTo>
                    <a:lnTo>
                      <a:pt x="266" y="29"/>
                    </a:lnTo>
                    <a:lnTo>
                      <a:pt x="266" y="29"/>
                    </a:lnTo>
                    <a:lnTo>
                      <a:pt x="248" y="20"/>
                    </a:lnTo>
                    <a:lnTo>
                      <a:pt x="237" y="13"/>
                    </a:lnTo>
                    <a:lnTo>
                      <a:pt x="237" y="13"/>
                    </a:lnTo>
                    <a:lnTo>
                      <a:pt x="237" y="13"/>
                    </a:lnTo>
                    <a:lnTo>
                      <a:pt x="228" y="14"/>
                    </a:lnTo>
                    <a:lnTo>
                      <a:pt x="224" y="13"/>
                    </a:lnTo>
                    <a:lnTo>
                      <a:pt x="223" y="13"/>
                    </a:lnTo>
                    <a:lnTo>
                      <a:pt x="223" y="13"/>
                    </a:lnTo>
                    <a:lnTo>
                      <a:pt x="204" y="11"/>
                    </a:lnTo>
                    <a:lnTo>
                      <a:pt x="204" y="11"/>
                    </a:lnTo>
                    <a:lnTo>
                      <a:pt x="204" y="11"/>
                    </a:lnTo>
                    <a:lnTo>
                      <a:pt x="196" y="14"/>
                    </a:lnTo>
                    <a:lnTo>
                      <a:pt x="195" y="14"/>
                    </a:lnTo>
                    <a:lnTo>
                      <a:pt x="196" y="15"/>
                    </a:lnTo>
                    <a:lnTo>
                      <a:pt x="204" y="21"/>
                    </a:lnTo>
                    <a:lnTo>
                      <a:pt x="204" y="21"/>
                    </a:lnTo>
                    <a:lnTo>
                      <a:pt x="204" y="21"/>
                    </a:lnTo>
                    <a:lnTo>
                      <a:pt x="219" y="24"/>
                    </a:lnTo>
                    <a:lnTo>
                      <a:pt x="216" y="27"/>
                    </a:lnTo>
                    <a:lnTo>
                      <a:pt x="202" y="26"/>
                    </a:lnTo>
                    <a:lnTo>
                      <a:pt x="184" y="17"/>
                    </a:lnTo>
                    <a:lnTo>
                      <a:pt x="184" y="17"/>
                    </a:lnTo>
                    <a:lnTo>
                      <a:pt x="184" y="17"/>
                    </a:lnTo>
                    <a:lnTo>
                      <a:pt x="175" y="17"/>
                    </a:lnTo>
                    <a:lnTo>
                      <a:pt x="175" y="17"/>
                    </a:lnTo>
                    <a:lnTo>
                      <a:pt x="175" y="17"/>
                    </a:lnTo>
                    <a:lnTo>
                      <a:pt x="170" y="18"/>
                    </a:lnTo>
                    <a:lnTo>
                      <a:pt x="169" y="19"/>
                    </a:lnTo>
                    <a:lnTo>
                      <a:pt x="170" y="19"/>
                    </a:lnTo>
                    <a:lnTo>
                      <a:pt x="193" y="29"/>
                    </a:lnTo>
                    <a:lnTo>
                      <a:pt x="194" y="33"/>
                    </a:lnTo>
                    <a:lnTo>
                      <a:pt x="189" y="34"/>
                    </a:lnTo>
                    <a:lnTo>
                      <a:pt x="174" y="27"/>
                    </a:lnTo>
                    <a:lnTo>
                      <a:pt x="174" y="27"/>
                    </a:lnTo>
                    <a:lnTo>
                      <a:pt x="174" y="27"/>
                    </a:lnTo>
                    <a:lnTo>
                      <a:pt x="157" y="27"/>
                    </a:lnTo>
                    <a:lnTo>
                      <a:pt x="157" y="27"/>
                    </a:lnTo>
                    <a:lnTo>
                      <a:pt x="157" y="28"/>
                    </a:lnTo>
                    <a:lnTo>
                      <a:pt x="154" y="29"/>
                    </a:lnTo>
                    <a:lnTo>
                      <a:pt x="153" y="30"/>
                    </a:lnTo>
                    <a:lnTo>
                      <a:pt x="154" y="30"/>
                    </a:lnTo>
                    <a:lnTo>
                      <a:pt x="158" y="33"/>
                    </a:lnTo>
                    <a:lnTo>
                      <a:pt x="159" y="33"/>
                    </a:lnTo>
                    <a:lnTo>
                      <a:pt x="159" y="33"/>
                    </a:lnTo>
                    <a:lnTo>
                      <a:pt x="170" y="33"/>
                    </a:lnTo>
                    <a:lnTo>
                      <a:pt x="173" y="36"/>
                    </a:lnTo>
                    <a:lnTo>
                      <a:pt x="172" y="36"/>
                    </a:lnTo>
                    <a:lnTo>
                      <a:pt x="159" y="37"/>
                    </a:lnTo>
                    <a:lnTo>
                      <a:pt x="158" y="37"/>
                    </a:lnTo>
                    <a:lnTo>
                      <a:pt x="158" y="37"/>
                    </a:lnTo>
                    <a:lnTo>
                      <a:pt x="155" y="43"/>
                    </a:lnTo>
                    <a:lnTo>
                      <a:pt x="155" y="43"/>
                    </a:lnTo>
                    <a:lnTo>
                      <a:pt x="155" y="44"/>
                    </a:lnTo>
                    <a:lnTo>
                      <a:pt x="164" y="50"/>
                    </a:lnTo>
                    <a:lnTo>
                      <a:pt x="164" y="50"/>
                    </a:lnTo>
                    <a:lnTo>
                      <a:pt x="164" y="50"/>
                    </a:lnTo>
                    <a:lnTo>
                      <a:pt x="187" y="54"/>
                    </a:lnTo>
                    <a:lnTo>
                      <a:pt x="196" y="61"/>
                    </a:lnTo>
                    <a:lnTo>
                      <a:pt x="197" y="64"/>
                    </a:lnTo>
                    <a:lnTo>
                      <a:pt x="190" y="64"/>
                    </a:lnTo>
                    <a:lnTo>
                      <a:pt x="165" y="55"/>
                    </a:lnTo>
                    <a:lnTo>
                      <a:pt x="154" y="50"/>
                    </a:lnTo>
                    <a:lnTo>
                      <a:pt x="154" y="50"/>
                    </a:lnTo>
                    <a:lnTo>
                      <a:pt x="154" y="50"/>
                    </a:lnTo>
                    <a:lnTo>
                      <a:pt x="149" y="51"/>
                    </a:lnTo>
                    <a:lnTo>
                      <a:pt x="149" y="51"/>
                    </a:lnTo>
                    <a:lnTo>
                      <a:pt x="149" y="51"/>
                    </a:lnTo>
                    <a:lnTo>
                      <a:pt x="150" y="54"/>
                    </a:lnTo>
                    <a:lnTo>
                      <a:pt x="150" y="54"/>
                    </a:lnTo>
                    <a:lnTo>
                      <a:pt x="150" y="54"/>
                    </a:lnTo>
                    <a:lnTo>
                      <a:pt x="157" y="58"/>
                    </a:lnTo>
                    <a:lnTo>
                      <a:pt x="147" y="58"/>
                    </a:lnTo>
                    <a:lnTo>
                      <a:pt x="128" y="44"/>
                    </a:lnTo>
                    <a:lnTo>
                      <a:pt x="128" y="43"/>
                    </a:lnTo>
                    <a:lnTo>
                      <a:pt x="128" y="43"/>
                    </a:lnTo>
                    <a:lnTo>
                      <a:pt x="110" y="36"/>
                    </a:lnTo>
                    <a:lnTo>
                      <a:pt x="110" y="36"/>
                    </a:lnTo>
                    <a:lnTo>
                      <a:pt x="110" y="36"/>
                    </a:lnTo>
                    <a:lnTo>
                      <a:pt x="101" y="38"/>
                    </a:lnTo>
                    <a:lnTo>
                      <a:pt x="100" y="38"/>
                    </a:lnTo>
                    <a:lnTo>
                      <a:pt x="101" y="38"/>
                    </a:lnTo>
                    <a:lnTo>
                      <a:pt x="106" y="48"/>
                    </a:lnTo>
                    <a:lnTo>
                      <a:pt x="90" y="48"/>
                    </a:lnTo>
                    <a:lnTo>
                      <a:pt x="90" y="48"/>
                    </a:lnTo>
                    <a:lnTo>
                      <a:pt x="90" y="48"/>
                    </a:lnTo>
                    <a:lnTo>
                      <a:pt x="88" y="52"/>
                    </a:lnTo>
                    <a:lnTo>
                      <a:pt x="88" y="53"/>
                    </a:lnTo>
                    <a:lnTo>
                      <a:pt x="89" y="53"/>
                    </a:lnTo>
                    <a:lnTo>
                      <a:pt x="100" y="58"/>
                    </a:lnTo>
                    <a:lnTo>
                      <a:pt x="100" y="58"/>
                    </a:lnTo>
                    <a:lnTo>
                      <a:pt x="100" y="58"/>
                    </a:lnTo>
                    <a:lnTo>
                      <a:pt x="119" y="59"/>
                    </a:lnTo>
                    <a:lnTo>
                      <a:pt x="123" y="63"/>
                    </a:lnTo>
                    <a:lnTo>
                      <a:pt x="113" y="66"/>
                    </a:lnTo>
                    <a:lnTo>
                      <a:pt x="100" y="66"/>
                    </a:lnTo>
                    <a:lnTo>
                      <a:pt x="91" y="61"/>
                    </a:lnTo>
                    <a:lnTo>
                      <a:pt x="91" y="61"/>
                    </a:lnTo>
                    <a:lnTo>
                      <a:pt x="91" y="61"/>
                    </a:lnTo>
                    <a:lnTo>
                      <a:pt x="87" y="63"/>
                    </a:lnTo>
                    <a:lnTo>
                      <a:pt x="87" y="63"/>
                    </a:lnTo>
                    <a:lnTo>
                      <a:pt x="87" y="63"/>
                    </a:lnTo>
                    <a:lnTo>
                      <a:pt x="88" y="66"/>
                    </a:lnTo>
                    <a:lnTo>
                      <a:pt x="80" y="64"/>
                    </a:lnTo>
                    <a:lnTo>
                      <a:pt x="74" y="58"/>
                    </a:lnTo>
                    <a:lnTo>
                      <a:pt x="74" y="58"/>
                    </a:lnTo>
                    <a:lnTo>
                      <a:pt x="74" y="58"/>
                    </a:lnTo>
                    <a:lnTo>
                      <a:pt x="60" y="58"/>
                    </a:lnTo>
                    <a:lnTo>
                      <a:pt x="60" y="58"/>
                    </a:lnTo>
                    <a:lnTo>
                      <a:pt x="60" y="58"/>
                    </a:lnTo>
                    <a:lnTo>
                      <a:pt x="46" y="64"/>
                    </a:lnTo>
                    <a:lnTo>
                      <a:pt x="46" y="64"/>
                    </a:lnTo>
                    <a:lnTo>
                      <a:pt x="46" y="65"/>
                    </a:lnTo>
                    <a:lnTo>
                      <a:pt x="42" y="69"/>
                    </a:lnTo>
                    <a:lnTo>
                      <a:pt x="24" y="66"/>
                    </a:lnTo>
                    <a:lnTo>
                      <a:pt x="24" y="66"/>
                    </a:lnTo>
                    <a:lnTo>
                      <a:pt x="24" y="66"/>
                    </a:lnTo>
                    <a:lnTo>
                      <a:pt x="17" y="73"/>
                    </a:lnTo>
                    <a:lnTo>
                      <a:pt x="1" y="80"/>
                    </a:lnTo>
                    <a:lnTo>
                      <a:pt x="0" y="81"/>
                    </a:lnTo>
                    <a:lnTo>
                      <a:pt x="1" y="81"/>
                    </a:lnTo>
                    <a:lnTo>
                      <a:pt x="10" y="84"/>
                    </a:lnTo>
                    <a:lnTo>
                      <a:pt x="10" y="84"/>
                    </a:lnTo>
                    <a:lnTo>
                      <a:pt x="10" y="84"/>
                    </a:lnTo>
                    <a:lnTo>
                      <a:pt x="26" y="86"/>
                    </a:lnTo>
                    <a:lnTo>
                      <a:pt x="26" y="86"/>
                    </a:lnTo>
                    <a:lnTo>
                      <a:pt x="26" y="86"/>
                    </a:lnTo>
                    <a:lnTo>
                      <a:pt x="39" y="83"/>
                    </a:lnTo>
                    <a:lnTo>
                      <a:pt x="39" y="85"/>
                    </a:lnTo>
                    <a:lnTo>
                      <a:pt x="27" y="88"/>
                    </a:lnTo>
                    <a:lnTo>
                      <a:pt x="26" y="88"/>
                    </a:lnTo>
                    <a:lnTo>
                      <a:pt x="27" y="88"/>
                    </a:lnTo>
                    <a:lnTo>
                      <a:pt x="30" y="94"/>
                    </a:lnTo>
                    <a:lnTo>
                      <a:pt x="30" y="94"/>
                    </a:lnTo>
                    <a:lnTo>
                      <a:pt x="30" y="94"/>
                    </a:lnTo>
                    <a:lnTo>
                      <a:pt x="51" y="92"/>
                    </a:lnTo>
                    <a:lnTo>
                      <a:pt x="51" y="92"/>
                    </a:lnTo>
                    <a:lnTo>
                      <a:pt x="51" y="92"/>
                    </a:lnTo>
                    <a:lnTo>
                      <a:pt x="68" y="87"/>
                    </a:lnTo>
                    <a:lnTo>
                      <a:pt x="81" y="88"/>
                    </a:lnTo>
                    <a:lnTo>
                      <a:pt x="78" y="88"/>
                    </a:lnTo>
                    <a:lnTo>
                      <a:pt x="59" y="94"/>
                    </a:lnTo>
                    <a:lnTo>
                      <a:pt x="45" y="98"/>
                    </a:lnTo>
                    <a:lnTo>
                      <a:pt x="45" y="99"/>
                    </a:lnTo>
                    <a:lnTo>
                      <a:pt x="45" y="99"/>
                    </a:lnTo>
                    <a:lnTo>
                      <a:pt x="45" y="101"/>
                    </a:lnTo>
                    <a:lnTo>
                      <a:pt x="37" y="103"/>
                    </a:lnTo>
                    <a:lnTo>
                      <a:pt x="37" y="103"/>
                    </a:lnTo>
                    <a:lnTo>
                      <a:pt x="37" y="103"/>
                    </a:lnTo>
                    <a:lnTo>
                      <a:pt x="40" y="110"/>
                    </a:lnTo>
                    <a:lnTo>
                      <a:pt x="41" y="110"/>
                    </a:lnTo>
                    <a:lnTo>
                      <a:pt x="41" y="110"/>
                    </a:lnTo>
                    <a:lnTo>
                      <a:pt x="69" y="111"/>
                    </a:lnTo>
                    <a:lnTo>
                      <a:pt x="95" y="110"/>
                    </a:lnTo>
                    <a:lnTo>
                      <a:pt x="95" y="110"/>
                    </a:lnTo>
                    <a:lnTo>
                      <a:pt x="95" y="110"/>
                    </a:lnTo>
                    <a:lnTo>
                      <a:pt x="116" y="102"/>
                    </a:lnTo>
                    <a:lnTo>
                      <a:pt x="124" y="101"/>
                    </a:lnTo>
                    <a:lnTo>
                      <a:pt x="127" y="102"/>
                    </a:lnTo>
                    <a:lnTo>
                      <a:pt x="110" y="110"/>
                    </a:lnTo>
                    <a:lnTo>
                      <a:pt x="95" y="113"/>
                    </a:lnTo>
                    <a:lnTo>
                      <a:pt x="70" y="113"/>
                    </a:lnTo>
                    <a:lnTo>
                      <a:pt x="70" y="113"/>
                    </a:lnTo>
                    <a:lnTo>
                      <a:pt x="69" y="113"/>
                    </a:lnTo>
                    <a:lnTo>
                      <a:pt x="47" y="117"/>
                    </a:lnTo>
                    <a:lnTo>
                      <a:pt x="46" y="117"/>
                    </a:lnTo>
                    <a:lnTo>
                      <a:pt x="47" y="118"/>
                    </a:lnTo>
                    <a:lnTo>
                      <a:pt x="52" y="124"/>
                    </a:lnTo>
                    <a:lnTo>
                      <a:pt x="52" y="124"/>
                    </a:lnTo>
                    <a:lnTo>
                      <a:pt x="53" y="124"/>
                    </a:lnTo>
                    <a:lnTo>
                      <a:pt x="69" y="125"/>
                    </a:lnTo>
                    <a:lnTo>
                      <a:pt x="85" y="131"/>
                    </a:lnTo>
                    <a:lnTo>
                      <a:pt x="85" y="131"/>
                    </a:lnTo>
                    <a:lnTo>
                      <a:pt x="85" y="131"/>
                    </a:lnTo>
                    <a:lnTo>
                      <a:pt x="91" y="129"/>
                    </a:lnTo>
                    <a:lnTo>
                      <a:pt x="91" y="129"/>
                    </a:lnTo>
                    <a:lnTo>
                      <a:pt x="91" y="129"/>
                    </a:lnTo>
                    <a:lnTo>
                      <a:pt x="99" y="121"/>
                    </a:lnTo>
                    <a:lnTo>
                      <a:pt x="114" y="115"/>
                    </a:lnTo>
                    <a:lnTo>
                      <a:pt x="136" y="110"/>
                    </a:lnTo>
                    <a:lnTo>
                      <a:pt x="161" y="108"/>
                    </a:lnTo>
                    <a:lnTo>
                      <a:pt x="162" y="110"/>
                    </a:lnTo>
                    <a:lnTo>
                      <a:pt x="121" y="116"/>
                    </a:lnTo>
                    <a:lnTo>
                      <a:pt x="121" y="116"/>
                    </a:lnTo>
                    <a:lnTo>
                      <a:pt x="121" y="116"/>
                    </a:lnTo>
                    <a:lnTo>
                      <a:pt x="109" y="123"/>
                    </a:lnTo>
                    <a:lnTo>
                      <a:pt x="108" y="123"/>
                    </a:lnTo>
                    <a:lnTo>
                      <a:pt x="108" y="123"/>
                    </a:lnTo>
                    <a:lnTo>
                      <a:pt x="102" y="130"/>
                    </a:lnTo>
                    <a:lnTo>
                      <a:pt x="102" y="130"/>
                    </a:lnTo>
                    <a:lnTo>
                      <a:pt x="102" y="130"/>
                    </a:lnTo>
                    <a:lnTo>
                      <a:pt x="102" y="134"/>
                    </a:lnTo>
                    <a:lnTo>
                      <a:pt x="102" y="134"/>
                    </a:lnTo>
                    <a:lnTo>
                      <a:pt x="103" y="134"/>
                    </a:lnTo>
                    <a:lnTo>
                      <a:pt x="129" y="135"/>
                    </a:lnTo>
                    <a:lnTo>
                      <a:pt x="129" y="135"/>
                    </a:lnTo>
                    <a:lnTo>
                      <a:pt x="129" y="135"/>
                    </a:lnTo>
                    <a:lnTo>
                      <a:pt x="136" y="132"/>
                    </a:lnTo>
                    <a:lnTo>
                      <a:pt x="137" y="132"/>
                    </a:lnTo>
                    <a:lnTo>
                      <a:pt x="137" y="132"/>
                    </a:lnTo>
                    <a:lnTo>
                      <a:pt x="137" y="124"/>
                    </a:lnTo>
                    <a:lnTo>
                      <a:pt x="143" y="123"/>
                    </a:lnTo>
                    <a:lnTo>
                      <a:pt x="146" y="128"/>
                    </a:lnTo>
                    <a:lnTo>
                      <a:pt x="146" y="128"/>
                    </a:lnTo>
                    <a:lnTo>
                      <a:pt x="147" y="128"/>
                    </a:lnTo>
                    <a:lnTo>
                      <a:pt x="157" y="125"/>
                    </a:lnTo>
                    <a:lnTo>
                      <a:pt x="171" y="125"/>
                    </a:lnTo>
                    <a:lnTo>
                      <a:pt x="169" y="125"/>
                    </a:lnTo>
                    <a:lnTo>
                      <a:pt x="154" y="131"/>
                    </a:lnTo>
                    <a:lnTo>
                      <a:pt x="153" y="131"/>
                    </a:lnTo>
                    <a:lnTo>
                      <a:pt x="154" y="131"/>
                    </a:lnTo>
                    <a:lnTo>
                      <a:pt x="157" y="133"/>
                    </a:lnTo>
                    <a:lnTo>
                      <a:pt x="157" y="133"/>
                    </a:lnTo>
                    <a:lnTo>
                      <a:pt x="157" y="133"/>
                    </a:lnTo>
                    <a:lnTo>
                      <a:pt x="183" y="131"/>
                    </a:lnTo>
                    <a:lnTo>
                      <a:pt x="183" y="131"/>
                    </a:lnTo>
                    <a:lnTo>
                      <a:pt x="183" y="131"/>
                    </a:lnTo>
                    <a:lnTo>
                      <a:pt x="197" y="127"/>
                    </a:lnTo>
                    <a:lnTo>
                      <a:pt x="197" y="127"/>
                    </a:lnTo>
                    <a:lnTo>
                      <a:pt x="197" y="127"/>
                    </a:lnTo>
                    <a:lnTo>
                      <a:pt x="219" y="116"/>
                    </a:lnTo>
                    <a:lnTo>
                      <a:pt x="220" y="116"/>
                    </a:lnTo>
                    <a:lnTo>
                      <a:pt x="219" y="115"/>
                    </a:lnTo>
                    <a:lnTo>
                      <a:pt x="211" y="107"/>
                    </a:lnTo>
                    <a:lnTo>
                      <a:pt x="224" y="105"/>
                    </a:lnTo>
                    <a:lnTo>
                      <a:pt x="224" y="105"/>
                    </a:lnTo>
                    <a:lnTo>
                      <a:pt x="224" y="105"/>
                    </a:lnTo>
                    <a:lnTo>
                      <a:pt x="228" y="99"/>
                    </a:lnTo>
                    <a:lnTo>
                      <a:pt x="239" y="95"/>
                    </a:lnTo>
                    <a:lnTo>
                      <a:pt x="248" y="95"/>
                    </a:lnTo>
                    <a:lnTo>
                      <a:pt x="249" y="96"/>
                    </a:lnTo>
                    <a:lnTo>
                      <a:pt x="234" y="106"/>
                    </a:lnTo>
                    <a:lnTo>
                      <a:pt x="234" y="106"/>
                    </a:lnTo>
                    <a:lnTo>
                      <a:pt x="234" y="106"/>
                    </a:lnTo>
                    <a:lnTo>
                      <a:pt x="228" y="118"/>
                    </a:lnTo>
                    <a:lnTo>
                      <a:pt x="227" y="119"/>
                    </a:lnTo>
                    <a:lnTo>
                      <a:pt x="228" y="118"/>
                    </a:lnTo>
                    <a:lnTo>
                      <a:pt x="248" y="115"/>
                    </a:lnTo>
                    <a:lnTo>
                      <a:pt x="269" y="115"/>
                    </a:lnTo>
                    <a:lnTo>
                      <a:pt x="271" y="118"/>
                    </a:lnTo>
                    <a:lnTo>
                      <a:pt x="255" y="123"/>
                    </a:lnTo>
                    <a:lnTo>
                      <a:pt x="231" y="122"/>
                    </a:lnTo>
                    <a:lnTo>
                      <a:pt x="231" y="122"/>
                    </a:lnTo>
                    <a:lnTo>
                      <a:pt x="231" y="122"/>
                    </a:lnTo>
                    <a:lnTo>
                      <a:pt x="207" y="127"/>
                    </a:lnTo>
                    <a:lnTo>
                      <a:pt x="205" y="128"/>
                    </a:lnTo>
                    <a:lnTo>
                      <a:pt x="207" y="128"/>
                    </a:lnTo>
                    <a:lnTo>
                      <a:pt x="216" y="130"/>
                    </a:lnTo>
                    <a:lnTo>
                      <a:pt x="216" y="130"/>
                    </a:lnTo>
                    <a:lnTo>
                      <a:pt x="216" y="130"/>
                    </a:lnTo>
                    <a:lnTo>
                      <a:pt x="227" y="130"/>
                    </a:lnTo>
                    <a:lnTo>
                      <a:pt x="226" y="132"/>
                    </a:lnTo>
                    <a:lnTo>
                      <a:pt x="209" y="134"/>
                    </a:lnTo>
                    <a:lnTo>
                      <a:pt x="196" y="135"/>
                    </a:lnTo>
                    <a:lnTo>
                      <a:pt x="196" y="135"/>
                    </a:lnTo>
                    <a:lnTo>
                      <a:pt x="196" y="135"/>
                    </a:lnTo>
                    <a:lnTo>
                      <a:pt x="180" y="140"/>
                    </a:lnTo>
                    <a:lnTo>
                      <a:pt x="157" y="139"/>
                    </a:lnTo>
                    <a:lnTo>
                      <a:pt x="157" y="139"/>
                    </a:lnTo>
                    <a:lnTo>
                      <a:pt x="157" y="140"/>
                    </a:lnTo>
                    <a:lnTo>
                      <a:pt x="157" y="145"/>
                    </a:lnTo>
                    <a:lnTo>
                      <a:pt x="157" y="145"/>
                    </a:lnTo>
                    <a:lnTo>
                      <a:pt x="157" y="145"/>
                    </a:lnTo>
                    <a:lnTo>
                      <a:pt x="172" y="149"/>
                    </a:lnTo>
                    <a:lnTo>
                      <a:pt x="181" y="158"/>
                    </a:lnTo>
                    <a:lnTo>
                      <a:pt x="187" y="168"/>
                    </a:lnTo>
                    <a:lnTo>
                      <a:pt x="187" y="168"/>
                    </a:lnTo>
                    <a:lnTo>
                      <a:pt x="187" y="168"/>
                    </a:lnTo>
                    <a:lnTo>
                      <a:pt x="196" y="170"/>
                    </a:lnTo>
                    <a:lnTo>
                      <a:pt x="196" y="170"/>
                    </a:lnTo>
                    <a:lnTo>
                      <a:pt x="196" y="170"/>
                    </a:lnTo>
                    <a:lnTo>
                      <a:pt x="207" y="169"/>
                    </a:lnTo>
                    <a:lnTo>
                      <a:pt x="212" y="170"/>
                    </a:lnTo>
                    <a:lnTo>
                      <a:pt x="204" y="175"/>
                    </a:lnTo>
                    <a:lnTo>
                      <a:pt x="182" y="175"/>
                    </a:lnTo>
                    <a:lnTo>
                      <a:pt x="172" y="162"/>
                    </a:lnTo>
                    <a:lnTo>
                      <a:pt x="172" y="162"/>
                    </a:lnTo>
                    <a:lnTo>
                      <a:pt x="172" y="162"/>
                    </a:lnTo>
                    <a:lnTo>
                      <a:pt x="148" y="147"/>
                    </a:lnTo>
                    <a:lnTo>
                      <a:pt x="148" y="147"/>
                    </a:lnTo>
                    <a:lnTo>
                      <a:pt x="148" y="147"/>
                    </a:lnTo>
                    <a:lnTo>
                      <a:pt x="128" y="144"/>
                    </a:lnTo>
                    <a:lnTo>
                      <a:pt x="101" y="143"/>
                    </a:lnTo>
                    <a:lnTo>
                      <a:pt x="101" y="143"/>
                    </a:lnTo>
                    <a:lnTo>
                      <a:pt x="101" y="143"/>
                    </a:lnTo>
                    <a:lnTo>
                      <a:pt x="98" y="150"/>
                    </a:lnTo>
                    <a:lnTo>
                      <a:pt x="97" y="150"/>
                    </a:lnTo>
                    <a:lnTo>
                      <a:pt x="98" y="151"/>
                    </a:lnTo>
                    <a:lnTo>
                      <a:pt x="110" y="157"/>
                    </a:lnTo>
                    <a:lnTo>
                      <a:pt x="97" y="159"/>
                    </a:lnTo>
                    <a:lnTo>
                      <a:pt x="96" y="159"/>
                    </a:lnTo>
                    <a:lnTo>
                      <a:pt x="96" y="160"/>
                    </a:lnTo>
                    <a:lnTo>
                      <a:pt x="96" y="162"/>
                    </a:lnTo>
                    <a:lnTo>
                      <a:pt x="96" y="162"/>
                    </a:lnTo>
                    <a:lnTo>
                      <a:pt x="97" y="162"/>
                    </a:lnTo>
                    <a:lnTo>
                      <a:pt x="119" y="169"/>
                    </a:lnTo>
                    <a:lnTo>
                      <a:pt x="132" y="177"/>
                    </a:lnTo>
                    <a:lnTo>
                      <a:pt x="135" y="183"/>
                    </a:lnTo>
                    <a:lnTo>
                      <a:pt x="135" y="183"/>
                    </a:lnTo>
                    <a:lnTo>
                      <a:pt x="135" y="183"/>
                    </a:lnTo>
                    <a:lnTo>
                      <a:pt x="147" y="191"/>
                    </a:lnTo>
                    <a:lnTo>
                      <a:pt x="146" y="193"/>
                    </a:lnTo>
                    <a:lnTo>
                      <a:pt x="134" y="192"/>
                    </a:lnTo>
                    <a:lnTo>
                      <a:pt x="134" y="192"/>
                    </a:lnTo>
                    <a:lnTo>
                      <a:pt x="134" y="192"/>
                    </a:lnTo>
                    <a:lnTo>
                      <a:pt x="128" y="195"/>
                    </a:lnTo>
                    <a:lnTo>
                      <a:pt x="127" y="196"/>
                    </a:lnTo>
                    <a:lnTo>
                      <a:pt x="128" y="196"/>
                    </a:lnTo>
                    <a:lnTo>
                      <a:pt x="143" y="200"/>
                    </a:lnTo>
                    <a:lnTo>
                      <a:pt x="144" y="200"/>
                    </a:lnTo>
                    <a:lnTo>
                      <a:pt x="144" y="200"/>
                    </a:lnTo>
                    <a:lnTo>
                      <a:pt x="166" y="200"/>
                    </a:lnTo>
                    <a:lnTo>
                      <a:pt x="187" y="198"/>
                    </a:lnTo>
                    <a:lnTo>
                      <a:pt x="187" y="202"/>
                    </a:lnTo>
                    <a:lnTo>
                      <a:pt x="172" y="203"/>
                    </a:lnTo>
                    <a:lnTo>
                      <a:pt x="172" y="203"/>
                    </a:lnTo>
                    <a:lnTo>
                      <a:pt x="172" y="204"/>
                    </a:lnTo>
                    <a:lnTo>
                      <a:pt x="170" y="208"/>
                    </a:lnTo>
                    <a:lnTo>
                      <a:pt x="151" y="202"/>
                    </a:lnTo>
                    <a:lnTo>
                      <a:pt x="151" y="202"/>
                    </a:lnTo>
                    <a:lnTo>
                      <a:pt x="151" y="202"/>
                    </a:lnTo>
                    <a:lnTo>
                      <a:pt x="134" y="203"/>
                    </a:lnTo>
                    <a:lnTo>
                      <a:pt x="119" y="200"/>
                    </a:lnTo>
                    <a:lnTo>
                      <a:pt x="119" y="200"/>
                    </a:lnTo>
                    <a:lnTo>
                      <a:pt x="119" y="200"/>
                    </a:lnTo>
                    <a:lnTo>
                      <a:pt x="106" y="202"/>
                    </a:lnTo>
                    <a:lnTo>
                      <a:pt x="98" y="201"/>
                    </a:lnTo>
                    <a:lnTo>
                      <a:pt x="98" y="201"/>
                    </a:lnTo>
                    <a:lnTo>
                      <a:pt x="98" y="201"/>
                    </a:lnTo>
                    <a:lnTo>
                      <a:pt x="94" y="202"/>
                    </a:lnTo>
                    <a:lnTo>
                      <a:pt x="93" y="202"/>
                    </a:lnTo>
                    <a:lnTo>
                      <a:pt x="93" y="202"/>
                    </a:lnTo>
                    <a:lnTo>
                      <a:pt x="83" y="216"/>
                    </a:lnTo>
                    <a:lnTo>
                      <a:pt x="83" y="216"/>
                    </a:lnTo>
                    <a:lnTo>
                      <a:pt x="83" y="216"/>
                    </a:lnTo>
                    <a:lnTo>
                      <a:pt x="83" y="225"/>
                    </a:lnTo>
                    <a:lnTo>
                      <a:pt x="83" y="226"/>
                    </a:lnTo>
                    <a:lnTo>
                      <a:pt x="83" y="226"/>
                    </a:lnTo>
                    <a:lnTo>
                      <a:pt x="98" y="226"/>
                    </a:lnTo>
                    <a:lnTo>
                      <a:pt x="99" y="226"/>
                    </a:lnTo>
                    <a:lnTo>
                      <a:pt x="99" y="226"/>
                    </a:lnTo>
                    <a:lnTo>
                      <a:pt x="104" y="221"/>
                    </a:lnTo>
                    <a:lnTo>
                      <a:pt x="108" y="221"/>
                    </a:lnTo>
                    <a:lnTo>
                      <a:pt x="105" y="227"/>
                    </a:lnTo>
                    <a:lnTo>
                      <a:pt x="105" y="228"/>
                    </a:lnTo>
                    <a:lnTo>
                      <a:pt x="105" y="228"/>
                    </a:lnTo>
                    <a:lnTo>
                      <a:pt x="116" y="228"/>
                    </a:lnTo>
                    <a:lnTo>
                      <a:pt x="116" y="228"/>
                    </a:lnTo>
                    <a:lnTo>
                      <a:pt x="117" y="227"/>
                    </a:lnTo>
                    <a:lnTo>
                      <a:pt x="124" y="220"/>
                    </a:lnTo>
                    <a:lnTo>
                      <a:pt x="124" y="220"/>
                    </a:lnTo>
                    <a:lnTo>
                      <a:pt x="124" y="219"/>
                    </a:lnTo>
                    <a:lnTo>
                      <a:pt x="124" y="214"/>
                    </a:lnTo>
                    <a:lnTo>
                      <a:pt x="131" y="215"/>
                    </a:lnTo>
                    <a:lnTo>
                      <a:pt x="135" y="224"/>
                    </a:lnTo>
                    <a:lnTo>
                      <a:pt x="127" y="228"/>
                    </a:lnTo>
                    <a:lnTo>
                      <a:pt x="126" y="228"/>
                    </a:lnTo>
                    <a:lnTo>
                      <a:pt x="126" y="228"/>
                    </a:lnTo>
                    <a:lnTo>
                      <a:pt x="126" y="232"/>
                    </a:lnTo>
                    <a:lnTo>
                      <a:pt x="116" y="234"/>
                    </a:lnTo>
                    <a:lnTo>
                      <a:pt x="116" y="234"/>
                    </a:lnTo>
                    <a:lnTo>
                      <a:pt x="116" y="234"/>
                    </a:lnTo>
                    <a:lnTo>
                      <a:pt x="120" y="243"/>
                    </a:lnTo>
                    <a:lnTo>
                      <a:pt x="120" y="243"/>
                    </a:lnTo>
                    <a:lnTo>
                      <a:pt x="120" y="243"/>
                    </a:lnTo>
                    <a:lnTo>
                      <a:pt x="135" y="247"/>
                    </a:lnTo>
                    <a:lnTo>
                      <a:pt x="135" y="247"/>
                    </a:lnTo>
                    <a:lnTo>
                      <a:pt x="135" y="247"/>
                    </a:lnTo>
                    <a:lnTo>
                      <a:pt x="151" y="244"/>
                    </a:lnTo>
                    <a:lnTo>
                      <a:pt x="151" y="244"/>
                    </a:lnTo>
                    <a:lnTo>
                      <a:pt x="152" y="244"/>
                    </a:lnTo>
                    <a:lnTo>
                      <a:pt x="163" y="231"/>
                    </a:lnTo>
                    <a:lnTo>
                      <a:pt x="172" y="230"/>
                    </a:lnTo>
                    <a:lnTo>
                      <a:pt x="174" y="233"/>
                    </a:lnTo>
                    <a:lnTo>
                      <a:pt x="165" y="236"/>
                    </a:lnTo>
                    <a:lnTo>
                      <a:pt x="165" y="236"/>
                    </a:lnTo>
                    <a:lnTo>
                      <a:pt x="165" y="236"/>
                    </a:lnTo>
                    <a:lnTo>
                      <a:pt x="149" y="252"/>
                    </a:lnTo>
                    <a:lnTo>
                      <a:pt x="142" y="252"/>
                    </a:lnTo>
                    <a:lnTo>
                      <a:pt x="142" y="252"/>
                    </a:lnTo>
                    <a:lnTo>
                      <a:pt x="142" y="252"/>
                    </a:lnTo>
                    <a:lnTo>
                      <a:pt x="129" y="253"/>
                    </a:lnTo>
                    <a:lnTo>
                      <a:pt x="106" y="249"/>
                    </a:lnTo>
                    <a:lnTo>
                      <a:pt x="102" y="239"/>
                    </a:lnTo>
                    <a:lnTo>
                      <a:pt x="101" y="239"/>
                    </a:lnTo>
                    <a:lnTo>
                      <a:pt x="101" y="239"/>
                    </a:lnTo>
                    <a:lnTo>
                      <a:pt x="86" y="234"/>
                    </a:lnTo>
                    <a:lnTo>
                      <a:pt x="86" y="234"/>
                    </a:lnTo>
                    <a:lnTo>
                      <a:pt x="86" y="234"/>
                    </a:lnTo>
                    <a:lnTo>
                      <a:pt x="76" y="237"/>
                    </a:lnTo>
                    <a:lnTo>
                      <a:pt x="63" y="238"/>
                    </a:lnTo>
                    <a:lnTo>
                      <a:pt x="63" y="238"/>
                    </a:lnTo>
                    <a:lnTo>
                      <a:pt x="63" y="239"/>
                    </a:lnTo>
                    <a:lnTo>
                      <a:pt x="69" y="251"/>
                    </a:lnTo>
                    <a:lnTo>
                      <a:pt x="69" y="251"/>
                    </a:lnTo>
                    <a:lnTo>
                      <a:pt x="70" y="251"/>
                    </a:lnTo>
                    <a:lnTo>
                      <a:pt x="91" y="255"/>
                    </a:lnTo>
                    <a:lnTo>
                      <a:pt x="91" y="259"/>
                    </a:lnTo>
                    <a:lnTo>
                      <a:pt x="83" y="262"/>
                    </a:lnTo>
                    <a:lnTo>
                      <a:pt x="71" y="263"/>
                    </a:lnTo>
                    <a:lnTo>
                      <a:pt x="64" y="263"/>
                    </a:lnTo>
                    <a:lnTo>
                      <a:pt x="64" y="263"/>
                    </a:lnTo>
                    <a:lnTo>
                      <a:pt x="64" y="263"/>
                    </a:lnTo>
                    <a:lnTo>
                      <a:pt x="54" y="268"/>
                    </a:lnTo>
                    <a:lnTo>
                      <a:pt x="44" y="269"/>
                    </a:lnTo>
                    <a:lnTo>
                      <a:pt x="44" y="269"/>
                    </a:lnTo>
                    <a:lnTo>
                      <a:pt x="44" y="270"/>
                    </a:lnTo>
                    <a:lnTo>
                      <a:pt x="45" y="281"/>
                    </a:lnTo>
                    <a:lnTo>
                      <a:pt x="45" y="282"/>
                    </a:lnTo>
                    <a:lnTo>
                      <a:pt x="45" y="282"/>
                    </a:lnTo>
                    <a:lnTo>
                      <a:pt x="54" y="282"/>
                    </a:lnTo>
                    <a:lnTo>
                      <a:pt x="55" y="282"/>
                    </a:lnTo>
                    <a:lnTo>
                      <a:pt x="55" y="282"/>
                    </a:lnTo>
                    <a:lnTo>
                      <a:pt x="58" y="280"/>
                    </a:lnTo>
                    <a:lnTo>
                      <a:pt x="59" y="278"/>
                    </a:lnTo>
                    <a:lnTo>
                      <a:pt x="62" y="279"/>
                    </a:lnTo>
                    <a:lnTo>
                      <a:pt x="64" y="283"/>
                    </a:lnTo>
                    <a:lnTo>
                      <a:pt x="65" y="284"/>
                    </a:lnTo>
                    <a:lnTo>
                      <a:pt x="65" y="284"/>
                    </a:lnTo>
                    <a:lnTo>
                      <a:pt x="74" y="285"/>
                    </a:lnTo>
                    <a:lnTo>
                      <a:pt x="74" y="285"/>
                    </a:lnTo>
                    <a:lnTo>
                      <a:pt x="75" y="285"/>
                    </a:lnTo>
                    <a:lnTo>
                      <a:pt x="76" y="283"/>
                    </a:lnTo>
                    <a:lnTo>
                      <a:pt x="77" y="283"/>
                    </a:lnTo>
                    <a:lnTo>
                      <a:pt x="77" y="282"/>
                    </a:lnTo>
                    <a:lnTo>
                      <a:pt x="76" y="281"/>
                    </a:lnTo>
                    <a:lnTo>
                      <a:pt x="80" y="281"/>
                    </a:lnTo>
                    <a:lnTo>
                      <a:pt x="84" y="284"/>
                    </a:lnTo>
                    <a:lnTo>
                      <a:pt x="85" y="284"/>
                    </a:lnTo>
                    <a:lnTo>
                      <a:pt x="85" y="284"/>
                    </a:lnTo>
                    <a:lnTo>
                      <a:pt x="92" y="282"/>
                    </a:lnTo>
                    <a:lnTo>
                      <a:pt x="93" y="282"/>
                    </a:lnTo>
                    <a:lnTo>
                      <a:pt x="93" y="282"/>
                    </a:lnTo>
                    <a:lnTo>
                      <a:pt x="94" y="279"/>
                    </a:lnTo>
                    <a:lnTo>
                      <a:pt x="101" y="279"/>
                    </a:lnTo>
                    <a:lnTo>
                      <a:pt x="100" y="285"/>
                    </a:lnTo>
                    <a:lnTo>
                      <a:pt x="100" y="285"/>
                    </a:lnTo>
                    <a:lnTo>
                      <a:pt x="101" y="285"/>
                    </a:lnTo>
                    <a:lnTo>
                      <a:pt x="112" y="287"/>
                    </a:lnTo>
                    <a:lnTo>
                      <a:pt x="127" y="287"/>
                    </a:lnTo>
                    <a:lnTo>
                      <a:pt x="128" y="287"/>
                    </a:lnTo>
                    <a:lnTo>
                      <a:pt x="127" y="287"/>
                    </a:lnTo>
                    <a:lnTo>
                      <a:pt x="118" y="280"/>
                    </a:lnTo>
                    <a:lnTo>
                      <a:pt x="121" y="280"/>
                    </a:lnTo>
                    <a:lnTo>
                      <a:pt x="129" y="280"/>
                    </a:lnTo>
                    <a:lnTo>
                      <a:pt x="133" y="283"/>
                    </a:lnTo>
                    <a:lnTo>
                      <a:pt x="134" y="283"/>
                    </a:lnTo>
                    <a:lnTo>
                      <a:pt x="134" y="283"/>
                    </a:lnTo>
                    <a:lnTo>
                      <a:pt x="138" y="281"/>
                    </a:lnTo>
                    <a:lnTo>
                      <a:pt x="138" y="281"/>
                    </a:lnTo>
                    <a:lnTo>
                      <a:pt x="138" y="281"/>
                    </a:lnTo>
                    <a:lnTo>
                      <a:pt x="136" y="280"/>
                    </a:lnTo>
                    <a:lnTo>
                      <a:pt x="148" y="278"/>
                    </a:lnTo>
                    <a:lnTo>
                      <a:pt x="150" y="283"/>
                    </a:lnTo>
                    <a:lnTo>
                      <a:pt x="150" y="283"/>
                    </a:lnTo>
                    <a:lnTo>
                      <a:pt x="150" y="283"/>
                    </a:lnTo>
                    <a:lnTo>
                      <a:pt x="156" y="280"/>
                    </a:lnTo>
                    <a:lnTo>
                      <a:pt x="156" y="280"/>
                    </a:lnTo>
                    <a:lnTo>
                      <a:pt x="156" y="280"/>
                    </a:lnTo>
                    <a:lnTo>
                      <a:pt x="154" y="278"/>
                    </a:lnTo>
                    <a:lnTo>
                      <a:pt x="161" y="278"/>
                    </a:lnTo>
                    <a:lnTo>
                      <a:pt x="163" y="283"/>
                    </a:lnTo>
                    <a:lnTo>
                      <a:pt x="163" y="284"/>
                    </a:lnTo>
                    <a:lnTo>
                      <a:pt x="163" y="284"/>
                    </a:lnTo>
                    <a:lnTo>
                      <a:pt x="171" y="285"/>
                    </a:lnTo>
                    <a:lnTo>
                      <a:pt x="172" y="285"/>
                    </a:lnTo>
                    <a:lnTo>
                      <a:pt x="172" y="285"/>
                    </a:lnTo>
                    <a:lnTo>
                      <a:pt x="177" y="282"/>
                    </a:lnTo>
                    <a:lnTo>
                      <a:pt x="178" y="282"/>
                    </a:lnTo>
                    <a:lnTo>
                      <a:pt x="177" y="281"/>
                    </a:lnTo>
                    <a:lnTo>
                      <a:pt x="174" y="278"/>
                    </a:lnTo>
                    <a:lnTo>
                      <a:pt x="185" y="278"/>
                    </a:lnTo>
                    <a:lnTo>
                      <a:pt x="191" y="281"/>
                    </a:lnTo>
                    <a:lnTo>
                      <a:pt x="191" y="281"/>
                    </a:lnTo>
                    <a:lnTo>
                      <a:pt x="191" y="281"/>
                    </a:lnTo>
                    <a:lnTo>
                      <a:pt x="199" y="282"/>
                    </a:lnTo>
                    <a:lnTo>
                      <a:pt x="200" y="284"/>
                    </a:lnTo>
                    <a:lnTo>
                      <a:pt x="197" y="289"/>
                    </a:lnTo>
                    <a:lnTo>
                      <a:pt x="197" y="290"/>
                    </a:lnTo>
                    <a:lnTo>
                      <a:pt x="198" y="290"/>
                    </a:lnTo>
                    <a:lnTo>
                      <a:pt x="205" y="292"/>
                    </a:lnTo>
                    <a:lnTo>
                      <a:pt x="205" y="292"/>
                    </a:lnTo>
                    <a:lnTo>
                      <a:pt x="206" y="292"/>
                    </a:lnTo>
                    <a:lnTo>
                      <a:pt x="228" y="285"/>
                    </a:lnTo>
                    <a:lnTo>
                      <a:pt x="228" y="285"/>
                    </a:lnTo>
                    <a:lnTo>
                      <a:pt x="228" y="285"/>
                    </a:lnTo>
                    <a:lnTo>
                      <a:pt x="231" y="280"/>
                    </a:lnTo>
                    <a:lnTo>
                      <a:pt x="244" y="280"/>
                    </a:lnTo>
                    <a:lnTo>
                      <a:pt x="244" y="280"/>
                    </a:lnTo>
                    <a:lnTo>
                      <a:pt x="244" y="280"/>
                    </a:lnTo>
                    <a:lnTo>
                      <a:pt x="249" y="275"/>
                    </a:lnTo>
                    <a:lnTo>
                      <a:pt x="249" y="275"/>
                    </a:lnTo>
                    <a:lnTo>
                      <a:pt x="249" y="275"/>
                    </a:lnTo>
                    <a:lnTo>
                      <a:pt x="246" y="265"/>
                    </a:lnTo>
                    <a:lnTo>
                      <a:pt x="246" y="265"/>
                    </a:lnTo>
                    <a:lnTo>
                      <a:pt x="246" y="265"/>
                    </a:lnTo>
                    <a:lnTo>
                      <a:pt x="238" y="264"/>
                    </a:lnTo>
                    <a:lnTo>
                      <a:pt x="238" y="264"/>
                    </a:lnTo>
                    <a:lnTo>
                      <a:pt x="238" y="264"/>
                    </a:lnTo>
                    <a:lnTo>
                      <a:pt x="231" y="270"/>
                    </a:lnTo>
                    <a:lnTo>
                      <a:pt x="223" y="269"/>
                    </a:lnTo>
                    <a:lnTo>
                      <a:pt x="223" y="264"/>
                    </a:lnTo>
                    <a:lnTo>
                      <a:pt x="226" y="261"/>
                    </a:lnTo>
                    <a:lnTo>
                      <a:pt x="227" y="261"/>
                    </a:lnTo>
                    <a:lnTo>
                      <a:pt x="227" y="261"/>
                    </a:lnTo>
                    <a:lnTo>
                      <a:pt x="226" y="258"/>
                    </a:lnTo>
                    <a:lnTo>
                      <a:pt x="226" y="257"/>
                    </a:lnTo>
                    <a:lnTo>
                      <a:pt x="225" y="257"/>
                    </a:lnTo>
                    <a:lnTo>
                      <a:pt x="219" y="257"/>
                    </a:lnTo>
                    <a:lnTo>
                      <a:pt x="218" y="257"/>
                    </a:lnTo>
                    <a:lnTo>
                      <a:pt x="218" y="257"/>
                    </a:lnTo>
                    <a:lnTo>
                      <a:pt x="212" y="260"/>
                    </a:lnTo>
                    <a:lnTo>
                      <a:pt x="206" y="258"/>
                    </a:lnTo>
                    <a:lnTo>
                      <a:pt x="206" y="258"/>
                    </a:lnTo>
                    <a:lnTo>
                      <a:pt x="206" y="258"/>
                    </a:lnTo>
                    <a:lnTo>
                      <a:pt x="181" y="259"/>
                    </a:lnTo>
                    <a:lnTo>
                      <a:pt x="180" y="257"/>
                    </a:lnTo>
                    <a:lnTo>
                      <a:pt x="190" y="253"/>
                    </a:lnTo>
                    <a:lnTo>
                      <a:pt x="191" y="252"/>
                    </a:lnTo>
                    <a:lnTo>
                      <a:pt x="191" y="252"/>
                    </a:lnTo>
                    <a:lnTo>
                      <a:pt x="186" y="248"/>
                    </a:lnTo>
                    <a:lnTo>
                      <a:pt x="187" y="247"/>
                    </a:lnTo>
                    <a:lnTo>
                      <a:pt x="202" y="255"/>
                    </a:lnTo>
                    <a:lnTo>
                      <a:pt x="202" y="255"/>
                    </a:lnTo>
                    <a:lnTo>
                      <a:pt x="202" y="255"/>
                    </a:lnTo>
                    <a:lnTo>
                      <a:pt x="233" y="255"/>
                    </a:lnTo>
                    <a:lnTo>
                      <a:pt x="233" y="255"/>
                    </a:lnTo>
                    <a:lnTo>
                      <a:pt x="233" y="255"/>
                    </a:lnTo>
                    <a:lnTo>
                      <a:pt x="250" y="248"/>
                    </a:lnTo>
                    <a:lnTo>
                      <a:pt x="250" y="248"/>
                    </a:lnTo>
                    <a:lnTo>
                      <a:pt x="250" y="247"/>
                    </a:lnTo>
                    <a:lnTo>
                      <a:pt x="245" y="240"/>
                    </a:lnTo>
                    <a:lnTo>
                      <a:pt x="245" y="239"/>
                    </a:lnTo>
                    <a:lnTo>
                      <a:pt x="245" y="239"/>
                    </a:lnTo>
                    <a:lnTo>
                      <a:pt x="240" y="237"/>
                    </a:lnTo>
                    <a:lnTo>
                      <a:pt x="244" y="235"/>
                    </a:lnTo>
                    <a:lnTo>
                      <a:pt x="268" y="236"/>
                    </a:lnTo>
                    <a:lnTo>
                      <a:pt x="268" y="236"/>
                    </a:lnTo>
                    <a:lnTo>
                      <a:pt x="268" y="236"/>
                    </a:lnTo>
                    <a:lnTo>
                      <a:pt x="287" y="231"/>
                    </a:lnTo>
                    <a:lnTo>
                      <a:pt x="288" y="230"/>
                    </a:lnTo>
                    <a:lnTo>
                      <a:pt x="287" y="230"/>
                    </a:lnTo>
                    <a:lnTo>
                      <a:pt x="279" y="228"/>
                    </a:lnTo>
                    <a:lnTo>
                      <a:pt x="279" y="228"/>
                    </a:lnTo>
                    <a:lnTo>
                      <a:pt x="279" y="228"/>
                    </a:lnTo>
                    <a:lnTo>
                      <a:pt x="266" y="227"/>
                    </a:lnTo>
                    <a:lnTo>
                      <a:pt x="265" y="226"/>
                    </a:lnTo>
                    <a:lnTo>
                      <a:pt x="274" y="225"/>
                    </a:lnTo>
                    <a:lnTo>
                      <a:pt x="291" y="224"/>
                    </a:lnTo>
                    <a:lnTo>
                      <a:pt x="291" y="224"/>
                    </a:lnTo>
                    <a:lnTo>
                      <a:pt x="291" y="224"/>
                    </a:lnTo>
                    <a:lnTo>
                      <a:pt x="296" y="222"/>
                    </a:lnTo>
                    <a:lnTo>
                      <a:pt x="296" y="222"/>
                    </a:lnTo>
                    <a:lnTo>
                      <a:pt x="296" y="221"/>
                    </a:lnTo>
                    <a:lnTo>
                      <a:pt x="294" y="217"/>
                    </a:lnTo>
                    <a:lnTo>
                      <a:pt x="294" y="216"/>
                    </a:lnTo>
                    <a:lnTo>
                      <a:pt x="294" y="216"/>
                    </a:lnTo>
                    <a:lnTo>
                      <a:pt x="278" y="213"/>
                    </a:lnTo>
                    <a:lnTo>
                      <a:pt x="281" y="213"/>
                    </a:lnTo>
                    <a:lnTo>
                      <a:pt x="294" y="213"/>
                    </a:lnTo>
                    <a:lnTo>
                      <a:pt x="294" y="213"/>
                    </a:lnTo>
                    <a:lnTo>
                      <a:pt x="294" y="213"/>
                    </a:lnTo>
                    <a:lnTo>
                      <a:pt x="304" y="212"/>
                    </a:lnTo>
                    <a:lnTo>
                      <a:pt x="304" y="211"/>
                    </a:lnTo>
                    <a:lnTo>
                      <a:pt x="304" y="211"/>
                    </a:lnTo>
                    <a:lnTo>
                      <a:pt x="293" y="200"/>
                    </a:lnTo>
                    <a:lnTo>
                      <a:pt x="293" y="200"/>
                    </a:lnTo>
                    <a:lnTo>
                      <a:pt x="293" y="200"/>
                    </a:lnTo>
                    <a:lnTo>
                      <a:pt x="281" y="200"/>
                    </a:lnTo>
                    <a:lnTo>
                      <a:pt x="269" y="196"/>
                    </a:lnTo>
                    <a:lnTo>
                      <a:pt x="269" y="196"/>
                    </a:lnTo>
                    <a:lnTo>
                      <a:pt x="268" y="196"/>
                    </a:lnTo>
                    <a:lnTo>
                      <a:pt x="253" y="198"/>
                    </a:lnTo>
                    <a:lnTo>
                      <a:pt x="249" y="196"/>
                    </a:lnTo>
                    <a:lnTo>
                      <a:pt x="259" y="195"/>
                    </a:lnTo>
                    <a:lnTo>
                      <a:pt x="270" y="195"/>
                    </a:lnTo>
                    <a:lnTo>
                      <a:pt x="271" y="195"/>
                    </a:lnTo>
                    <a:lnTo>
                      <a:pt x="271" y="195"/>
                    </a:lnTo>
                    <a:lnTo>
                      <a:pt x="271" y="193"/>
                    </a:lnTo>
                    <a:lnTo>
                      <a:pt x="271" y="192"/>
                    </a:lnTo>
                    <a:lnTo>
                      <a:pt x="270" y="192"/>
                    </a:lnTo>
                    <a:lnTo>
                      <a:pt x="250" y="192"/>
                    </a:lnTo>
                    <a:lnTo>
                      <a:pt x="251" y="191"/>
                    </a:lnTo>
                    <a:lnTo>
                      <a:pt x="265" y="190"/>
                    </a:lnTo>
                    <a:lnTo>
                      <a:pt x="281" y="191"/>
                    </a:lnTo>
                    <a:lnTo>
                      <a:pt x="290" y="195"/>
                    </a:lnTo>
                    <a:lnTo>
                      <a:pt x="290" y="195"/>
                    </a:lnTo>
                    <a:lnTo>
                      <a:pt x="290" y="195"/>
                    </a:lnTo>
                    <a:lnTo>
                      <a:pt x="303" y="195"/>
                    </a:lnTo>
                    <a:lnTo>
                      <a:pt x="304" y="195"/>
                    </a:lnTo>
                    <a:lnTo>
                      <a:pt x="304" y="195"/>
                    </a:lnTo>
                    <a:lnTo>
                      <a:pt x="306" y="189"/>
                    </a:lnTo>
                    <a:lnTo>
                      <a:pt x="306" y="188"/>
                    </a:lnTo>
                    <a:lnTo>
                      <a:pt x="305" y="188"/>
                    </a:lnTo>
                    <a:lnTo>
                      <a:pt x="278" y="186"/>
                    </a:lnTo>
                    <a:lnTo>
                      <a:pt x="251" y="188"/>
                    </a:lnTo>
                    <a:lnTo>
                      <a:pt x="253" y="185"/>
                    </a:lnTo>
                    <a:lnTo>
                      <a:pt x="261" y="184"/>
                    </a:lnTo>
                    <a:lnTo>
                      <a:pt x="262" y="184"/>
                    </a:lnTo>
                    <a:lnTo>
                      <a:pt x="261" y="184"/>
                    </a:lnTo>
                    <a:lnTo>
                      <a:pt x="261" y="184"/>
                    </a:lnTo>
                    <a:lnTo>
                      <a:pt x="275" y="184"/>
                    </a:lnTo>
                    <a:lnTo>
                      <a:pt x="275" y="184"/>
                    </a:lnTo>
                    <a:lnTo>
                      <a:pt x="276" y="184"/>
                    </a:lnTo>
                    <a:lnTo>
                      <a:pt x="276" y="183"/>
                    </a:lnTo>
                    <a:lnTo>
                      <a:pt x="277" y="182"/>
                    </a:lnTo>
                    <a:lnTo>
                      <a:pt x="276" y="182"/>
                    </a:lnTo>
                    <a:lnTo>
                      <a:pt x="266" y="181"/>
                    </a:lnTo>
                    <a:lnTo>
                      <a:pt x="278" y="178"/>
                    </a:lnTo>
                    <a:lnTo>
                      <a:pt x="283" y="179"/>
                    </a:lnTo>
                    <a:lnTo>
                      <a:pt x="286" y="182"/>
                    </a:lnTo>
                    <a:lnTo>
                      <a:pt x="286" y="182"/>
                    </a:lnTo>
                    <a:lnTo>
                      <a:pt x="286" y="182"/>
                    </a:lnTo>
                    <a:lnTo>
                      <a:pt x="299" y="181"/>
                    </a:lnTo>
                    <a:lnTo>
                      <a:pt x="299" y="181"/>
                    </a:lnTo>
                    <a:lnTo>
                      <a:pt x="299" y="181"/>
                    </a:lnTo>
                    <a:lnTo>
                      <a:pt x="300" y="177"/>
                    </a:lnTo>
                    <a:lnTo>
                      <a:pt x="315" y="177"/>
                    </a:lnTo>
                    <a:lnTo>
                      <a:pt x="315" y="177"/>
                    </a:lnTo>
                    <a:lnTo>
                      <a:pt x="315" y="177"/>
                    </a:lnTo>
                    <a:lnTo>
                      <a:pt x="326" y="175"/>
                    </a:lnTo>
                    <a:lnTo>
                      <a:pt x="327" y="175"/>
                    </a:lnTo>
                    <a:lnTo>
                      <a:pt x="327" y="174"/>
                    </a:lnTo>
                    <a:lnTo>
                      <a:pt x="325" y="169"/>
                    </a:lnTo>
                    <a:lnTo>
                      <a:pt x="325" y="169"/>
                    </a:lnTo>
                    <a:lnTo>
                      <a:pt x="324" y="169"/>
                    </a:lnTo>
                    <a:lnTo>
                      <a:pt x="305" y="167"/>
                    </a:lnTo>
                    <a:lnTo>
                      <a:pt x="304" y="165"/>
                    </a:lnTo>
                    <a:lnTo>
                      <a:pt x="314" y="164"/>
                    </a:lnTo>
                    <a:lnTo>
                      <a:pt x="331" y="168"/>
                    </a:lnTo>
                    <a:lnTo>
                      <a:pt x="334" y="169"/>
                    </a:lnTo>
                    <a:lnTo>
                      <a:pt x="334" y="169"/>
                    </a:lnTo>
                    <a:lnTo>
                      <a:pt x="335" y="169"/>
                    </a:lnTo>
                    <a:lnTo>
                      <a:pt x="351" y="169"/>
                    </a:lnTo>
                    <a:lnTo>
                      <a:pt x="351" y="169"/>
                    </a:lnTo>
                    <a:lnTo>
                      <a:pt x="351" y="169"/>
                    </a:lnTo>
                    <a:lnTo>
                      <a:pt x="364" y="163"/>
                    </a:lnTo>
                    <a:lnTo>
                      <a:pt x="364" y="163"/>
                    </a:lnTo>
                    <a:lnTo>
                      <a:pt x="364" y="162"/>
                    </a:lnTo>
                    <a:lnTo>
                      <a:pt x="363" y="159"/>
                    </a:lnTo>
                    <a:lnTo>
                      <a:pt x="369" y="156"/>
                    </a:lnTo>
                    <a:lnTo>
                      <a:pt x="370" y="155"/>
                    </a:lnTo>
                    <a:lnTo>
                      <a:pt x="369" y="155"/>
                    </a:lnTo>
                    <a:lnTo>
                      <a:pt x="363" y="154"/>
                    </a:lnTo>
                    <a:lnTo>
                      <a:pt x="363" y="154"/>
                    </a:lnTo>
                    <a:lnTo>
                      <a:pt x="363" y="154"/>
                    </a:lnTo>
                    <a:lnTo>
                      <a:pt x="346" y="156"/>
                    </a:lnTo>
                    <a:lnTo>
                      <a:pt x="342" y="155"/>
                    </a:lnTo>
                    <a:lnTo>
                      <a:pt x="342" y="152"/>
                    </a:lnTo>
                    <a:lnTo>
                      <a:pt x="349" y="149"/>
                    </a:lnTo>
                    <a:lnTo>
                      <a:pt x="358" y="153"/>
                    </a:lnTo>
                    <a:lnTo>
                      <a:pt x="358" y="153"/>
                    </a:lnTo>
                    <a:lnTo>
                      <a:pt x="358" y="153"/>
                    </a:lnTo>
                    <a:lnTo>
                      <a:pt x="365" y="149"/>
                    </a:lnTo>
                    <a:lnTo>
                      <a:pt x="383" y="148"/>
                    </a:lnTo>
                    <a:lnTo>
                      <a:pt x="384" y="148"/>
                    </a:lnTo>
                    <a:lnTo>
                      <a:pt x="383" y="147"/>
                    </a:lnTo>
                    <a:lnTo>
                      <a:pt x="379" y="143"/>
                    </a:lnTo>
                    <a:lnTo>
                      <a:pt x="379" y="143"/>
                    </a:lnTo>
                    <a:lnTo>
                      <a:pt x="379" y="143"/>
                    </a:lnTo>
                    <a:lnTo>
                      <a:pt x="371" y="140"/>
                    </a:lnTo>
                    <a:lnTo>
                      <a:pt x="369" y="135"/>
                    </a:lnTo>
                    <a:lnTo>
                      <a:pt x="379" y="138"/>
                    </a:lnTo>
                    <a:lnTo>
                      <a:pt x="379" y="140"/>
                    </a:lnTo>
                    <a:lnTo>
                      <a:pt x="379" y="141"/>
                    </a:lnTo>
                    <a:lnTo>
                      <a:pt x="380" y="141"/>
                    </a:lnTo>
                    <a:lnTo>
                      <a:pt x="386" y="142"/>
                    </a:lnTo>
                    <a:lnTo>
                      <a:pt x="386" y="142"/>
                    </a:lnTo>
                    <a:lnTo>
                      <a:pt x="386" y="142"/>
                    </a:lnTo>
                    <a:lnTo>
                      <a:pt x="399" y="138"/>
                    </a:lnTo>
                    <a:lnTo>
                      <a:pt x="399" y="138"/>
                    </a:lnTo>
                    <a:lnTo>
                      <a:pt x="399" y="138"/>
                    </a:lnTo>
                    <a:lnTo>
                      <a:pt x="405" y="130"/>
                    </a:lnTo>
                    <a:lnTo>
                      <a:pt x="423" y="121"/>
                    </a:lnTo>
                    <a:lnTo>
                      <a:pt x="430" y="119"/>
                    </a:lnTo>
                    <a:lnTo>
                      <a:pt x="430" y="119"/>
                    </a:lnTo>
                    <a:lnTo>
                      <a:pt x="430" y="119"/>
                    </a:lnTo>
                    <a:lnTo>
                      <a:pt x="443" y="110"/>
                    </a:lnTo>
                    <a:lnTo>
                      <a:pt x="449" y="109"/>
                    </a:lnTo>
                    <a:lnTo>
                      <a:pt x="449" y="109"/>
                    </a:lnTo>
                    <a:lnTo>
                      <a:pt x="449" y="109"/>
                    </a:lnTo>
                    <a:lnTo>
                      <a:pt x="462" y="99"/>
                    </a:lnTo>
                    <a:lnTo>
                      <a:pt x="470" y="98"/>
                    </a:lnTo>
                    <a:lnTo>
                      <a:pt x="471" y="98"/>
                    </a:lnTo>
                    <a:lnTo>
                      <a:pt x="471" y="98"/>
                    </a:lnTo>
                    <a:lnTo>
                      <a:pt x="480" y="91"/>
                    </a:lnTo>
                    <a:lnTo>
                      <a:pt x="486" y="88"/>
                    </a:lnTo>
                    <a:lnTo>
                      <a:pt x="486" y="88"/>
                    </a:lnTo>
                    <a:lnTo>
                      <a:pt x="486" y="88"/>
                    </a:lnTo>
                    <a:lnTo>
                      <a:pt x="484" y="86"/>
                    </a:lnTo>
                    <a:lnTo>
                      <a:pt x="484" y="86"/>
                    </a:lnTo>
                    <a:lnTo>
                      <a:pt x="484" y="86"/>
                    </a:lnTo>
                    <a:lnTo>
                      <a:pt x="473" y="87"/>
                    </a:lnTo>
                    <a:lnTo>
                      <a:pt x="473" y="87"/>
                    </a:lnTo>
                    <a:lnTo>
                      <a:pt x="473" y="87"/>
                    </a:lnTo>
                    <a:lnTo>
                      <a:pt x="462" y="88"/>
                    </a:lnTo>
                    <a:lnTo>
                      <a:pt x="449" y="92"/>
                    </a:lnTo>
                    <a:lnTo>
                      <a:pt x="441" y="93"/>
                    </a:lnTo>
                    <a:lnTo>
                      <a:pt x="415" y="99"/>
                    </a:lnTo>
                    <a:lnTo>
                      <a:pt x="399" y="103"/>
                    </a:lnTo>
                    <a:lnTo>
                      <a:pt x="392" y="103"/>
                    </a:lnTo>
                    <a:lnTo>
                      <a:pt x="392" y="103"/>
                    </a:lnTo>
                    <a:lnTo>
                      <a:pt x="392" y="103"/>
                    </a:lnTo>
                    <a:lnTo>
                      <a:pt x="387" y="106"/>
                    </a:lnTo>
                    <a:lnTo>
                      <a:pt x="373" y="104"/>
                    </a:lnTo>
                    <a:lnTo>
                      <a:pt x="378" y="103"/>
                    </a:lnTo>
                    <a:lnTo>
                      <a:pt x="394" y="103"/>
                    </a:lnTo>
                    <a:lnTo>
                      <a:pt x="394" y="103"/>
                    </a:lnTo>
                    <a:lnTo>
                      <a:pt x="394" y="103"/>
                    </a:lnTo>
                    <a:lnTo>
                      <a:pt x="408" y="98"/>
                    </a:lnTo>
                    <a:lnTo>
                      <a:pt x="430" y="94"/>
                    </a:lnTo>
                    <a:lnTo>
                      <a:pt x="448" y="90"/>
                    </a:lnTo>
                    <a:lnTo>
                      <a:pt x="448" y="90"/>
                    </a:lnTo>
                    <a:lnTo>
                      <a:pt x="448" y="89"/>
                    </a:lnTo>
                    <a:lnTo>
                      <a:pt x="446" y="86"/>
                    </a:lnTo>
                    <a:lnTo>
                      <a:pt x="446" y="86"/>
                    </a:lnTo>
                    <a:lnTo>
                      <a:pt x="446" y="86"/>
                    </a:lnTo>
                    <a:lnTo>
                      <a:pt x="427" y="86"/>
                    </a:lnTo>
                    <a:lnTo>
                      <a:pt x="427" y="86"/>
                    </a:lnTo>
                    <a:lnTo>
                      <a:pt x="427" y="86"/>
                    </a:lnTo>
                    <a:lnTo>
                      <a:pt x="421" y="88"/>
                    </a:lnTo>
                    <a:lnTo>
                      <a:pt x="404" y="87"/>
                    </a:lnTo>
                    <a:lnTo>
                      <a:pt x="402" y="80"/>
                    </a:lnTo>
                    <a:lnTo>
                      <a:pt x="405" y="80"/>
                    </a:lnTo>
                    <a:lnTo>
                      <a:pt x="414" y="82"/>
                    </a:lnTo>
                    <a:lnTo>
                      <a:pt x="414" y="82"/>
                    </a:lnTo>
                    <a:lnTo>
                      <a:pt x="414" y="82"/>
                    </a:lnTo>
                    <a:lnTo>
                      <a:pt x="430" y="82"/>
                    </a:lnTo>
                    <a:lnTo>
                      <a:pt x="436" y="83"/>
                    </a:lnTo>
                    <a:lnTo>
                      <a:pt x="436" y="83"/>
                    </a:lnTo>
                    <a:lnTo>
                      <a:pt x="436" y="83"/>
                    </a:lnTo>
                    <a:lnTo>
                      <a:pt x="460" y="81"/>
                    </a:lnTo>
                    <a:lnTo>
                      <a:pt x="460" y="81"/>
                    </a:lnTo>
                    <a:lnTo>
                      <a:pt x="460" y="81"/>
                    </a:lnTo>
                    <a:lnTo>
                      <a:pt x="471" y="76"/>
                    </a:lnTo>
                    <a:lnTo>
                      <a:pt x="487" y="76"/>
                    </a:lnTo>
                    <a:lnTo>
                      <a:pt x="487" y="76"/>
                    </a:lnTo>
                    <a:lnTo>
                      <a:pt x="488" y="76"/>
                    </a:lnTo>
                    <a:lnTo>
                      <a:pt x="497" y="73"/>
                    </a:lnTo>
                    <a:lnTo>
                      <a:pt x="506" y="71"/>
                    </a:lnTo>
                    <a:lnTo>
                      <a:pt x="506" y="71"/>
                    </a:lnTo>
                    <a:lnTo>
                      <a:pt x="506" y="71"/>
                    </a:lnTo>
                    <a:lnTo>
                      <a:pt x="519" y="67"/>
                    </a:lnTo>
                    <a:lnTo>
                      <a:pt x="519" y="67"/>
                    </a:lnTo>
                    <a:lnTo>
                      <a:pt x="519" y="66"/>
                    </a:lnTo>
                    <a:lnTo>
                      <a:pt x="523" y="62"/>
                    </a:lnTo>
                    <a:lnTo>
                      <a:pt x="531" y="60"/>
                    </a:lnTo>
                    <a:lnTo>
                      <a:pt x="532" y="60"/>
                    </a:lnTo>
                    <a:lnTo>
                      <a:pt x="531" y="59"/>
                    </a:lnTo>
                    <a:lnTo>
                      <a:pt x="529" y="57"/>
                    </a:lnTo>
                    <a:lnTo>
                      <a:pt x="544" y="51"/>
                    </a:lnTo>
                    <a:lnTo>
                      <a:pt x="544" y="51"/>
                    </a:lnTo>
                    <a:lnTo>
                      <a:pt x="544" y="51"/>
                    </a:lnTo>
                    <a:lnTo>
                      <a:pt x="546" y="41"/>
                    </a:lnTo>
                    <a:lnTo>
                      <a:pt x="546" y="41"/>
                    </a:lnTo>
                    <a:lnTo>
                      <a:pt x="546" y="41"/>
                    </a:lnTo>
                    <a:lnTo>
                      <a:pt x="530" y="35"/>
                    </a:lnTo>
                    <a:lnTo>
                      <a:pt x="530" y="35"/>
                    </a:lnTo>
                    <a:lnTo>
                      <a:pt x="530" y="35"/>
                    </a:lnTo>
                    <a:lnTo>
                      <a:pt x="504" y="35"/>
                    </a:lnTo>
                    <a:lnTo>
                      <a:pt x="502" y="23"/>
                    </a:lnTo>
                    <a:lnTo>
                      <a:pt x="502" y="23"/>
                    </a:lnTo>
                    <a:lnTo>
                      <a:pt x="502" y="23"/>
                    </a:lnTo>
                    <a:lnTo>
                      <a:pt x="495" y="21"/>
                    </a:lnTo>
                    <a:lnTo>
                      <a:pt x="499" y="20"/>
                    </a:lnTo>
                    <a:lnTo>
                      <a:pt x="499" y="20"/>
                    </a:lnTo>
                    <a:lnTo>
                      <a:pt x="499" y="20"/>
                    </a:lnTo>
                    <a:lnTo>
                      <a:pt x="502" y="15"/>
                    </a:lnTo>
                    <a:lnTo>
                      <a:pt x="502" y="14"/>
                    </a:lnTo>
                    <a:lnTo>
                      <a:pt x="502" y="14"/>
                    </a:lnTo>
                    <a:lnTo>
                      <a:pt x="495" y="14"/>
                    </a:lnTo>
                    <a:lnTo>
                      <a:pt x="495" y="14"/>
                    </a:lnTo>
                    <a:lnTo>
                      <a:pt x="495" y="14"/>
                    </a:lnTo>
                    <a:lnTo>
                      <a:pt x="483" y="14"/>
                    </a:lnTo>
                    <a:lnTo>
                      <a:pt x="482" y="14"/>
                    </a:lnTo>
                    <a:lnTo>
                      <a:pt x="482" y="14"/>
                    </a:lnTo>
                    <a:lnTo>
                      <a:pt x="477" y="17"/>
                    </a:lnTo>
                    <a:lnTo>
                      <a:pt x="475" y="16"/>
                    </a:lnTo>
                    <a:lnTo>
                      <a:pt x="474" y="13"/>
                    </a:lnTo>
                    <a:lnTo>
                      <a:pt x="474" y="12"/>
                    </a:lnTo>
                    <a:lnTo>
                      <a:pt x="473" y="12"/>
                    </a:lnTo>
                    <a:lnTo>
                      <a:pt x="467" y="12"/>
                    </a:lnTo>
                    <a:lnTo>
                      <a:pt x="467" y="12"/>
                    </a:lnTo>
                    <a:lnTo>
                      <a:pt x="467" y="13"/>
                    </a:lnTo>
                    <a:lnTo>
                      <a:pt x="464" y="19"/>
                    </a:lnTo>
                    <a:lnTo>
                      <a:pt x="459" y="20"/>
                    </a:lnTo>
                    <a:lnTo>
                      <a:pt x="453" y="15"/>
                    </a:lnTo>
                    <a:lnTo>
                      <a:pt x="453" y="15"/>
                    </a:lnTo>
                    <a:lnTo>
                      <a:pt x="453" y="15"/>
                    </a:lnTo>
                    <a:lnTo>
                      <a:pt x="445" y="16"/>
                    </a:lnTo>
                    <a:lnTo>
                      <a:pt x="445" y="16"/>
                    </a:lnTo>
                    <a:lnTo>
                      <a:pt x="445" y="16"/>
                    </a:lnTo>
                    <a:lnTo>
                      <a:pt x="422" y="27"/>
                    </a:lnTo>
                    <a:lnTo>
                      <a:pt x="404" y="28"/>
                    </a:lnTo>
                    <a:lnTo>
                      <a:pt x="404" y="27"/>
                    </a:lnTo>
                    <a:lnTo>
                      <a:pt x="433" y="17"/>
                    </a:lnTo>
                    <a:lnTo>
                      <a:pt x="433" y="17"/>
                    </a:lnTo>
                    <a:lnTo>
                      <a:pt x="433" y="17"/>
                    </a:lnTo>
                    <a:lnTo>
                      <a:pt x="432" y="9"/>
                    </a:lnTo>
                    <a:lnTo>
                      <a:pt x="432" y="9"/>
                    </a:lnTo>
                    <a:lnTo>
                      <a:pt x="432" y="9"/>
                    </a:lnTo>
                    <a:lnTo>
                      <a:pt x="412" y="9"/>
                    </a:lnTo>
                    <a:lnTo>
                      <a:pt x="401" y="7"/>
                    </a:lnTo>
                    <a:lnTo>
                      <a:pt x="401" y="7"/>
                    </a:lnTo>
                    <a:lnTo>
                      <a:pt x="401" y="7"/>
                    </a:lnTo>
                    <a:lnTo>
                      <a:pt x="386" y="8"/>
                    </a:lnTo>
                    <a:lnTo>
                      <a:pt x="385" y="5"/>
                    </a:lnTo>
                    <a:lnTo>
                      <a:pt x="385" y="5"/>
                    </a:lnTo>
                    <a:lnTo>
                      <a:pt x="385" y="5"/>
                    </a:lnTo>
                    <a:lnTo>
                      <a:pt x="371" y="5"/>
                    </a:lnTo>
                    <a:lnTo>
                      <a:pt x="367" y="0"/>
                    </a:lnTo>
                    <a:lnTo>
                      <a:pt x="367" y="0"/>
                    </a:lnTo>
                    <a:lnTo>
                      <a:pt x="36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7" name="Google Shape;1637;p14"/>
              <p:cNvSpPr/>
              <p:nvPr/>
            </p:nvSpPr>
            <p:spPr>
              <a:xfrm>
                <a:off x="1284" y="355"/>
                <a:ext cx="201" cy="133"/>
              </a:xfrm>
              <a:custGeom>
                <a:rect b="b" l="l" r="r" t="t"/>
                <a:pathLst>
                  <a:path extrusionOk="0" h="133" w="201">
                    <a:moveTo>
                      <a:pt x="68" y="127"/>
                    </a:moveTo>
                    <a:lnTo>
                      <a:pt x="68" y="123"/>
                    </a:lnTo>
                    <a:lnTo>
                      <a:pt x="56" y="117"/>
                    </a:lnTo>
                    <a:lnTo>
                      <a:pt x="45" y="106"/>
                    </a:lnTo>
                    <a:lnTo>
                      <a:pt x="56" y="107"/>
                    </a:lnTo>
                    <a:lnTo>
                      <a:pt x="54" y="104"/>
                    </a:lnTo>
                    <a:lnTo>
                      <a:pt x="39" y="99"/>
                    </a:lnTo>
                    <a:lnTo>
                      <a:pt x="56" y="89"/>
                    </a:lnTo>
                    <a:lnTo>
                      <a:pt x="78" y="93"/>
                    </a:lnTo>
                    <a:lnTo>
                      <a:pt x="96" y="91"/>
                    </a:lnTo>
                    <a:lnTo>
                      <a:pt x="71" y="89"/>
                    </a:lnTo>
                    <a:lnTo>
                      <a:pt x="71" y="89"/>
                    </a:lnTo>
                    <a:lnTo>
                      <a:pt x="92" y="87"/>
                    </a:lnTo>
                    <a:lnTo>
                      <a:pt x="93" y="85"/>
                    </a:lnTo>
                    <a:lnTo>
                      <a:pt x="76" y="83"/>
                    </a:lnTo>
                    <a:lnTo>
                      <a:pt x="70" y="80"/>
                    </a:lnTo>
                    <a:lnTo>
                      <a:pt x="38" y="83"/>
                    </a:lnTo>
                    <a:lnTo>
                      <a:pt x="20" y="82"/>
                    </a:lnTo>
                    <a:lnTo>
                      <a:pt x="19" y="77"/>
                    </a:lnTo>
                    <a:lnTo>
                      <a:pt x="41" y="75"/>
                    </a:lnTo>
                    <a:lnTo>
                      <a:pt x="44" y="70"/>
                    </a:lnTo>
                    <a:lnTo>
                      <a:pt x="32" y="74"/>
                    </a:lnTo>
                    <a:lnTo>
                      <a:pt x="17" y="73"/>
                    </a:lnTo>
                    <a:lnTo>
                      <a:pt x="9" y="67"/>
                    </a:lnTo>
                    <a:lnTo>
                      <a:pt x="5" y="54"/>
                    </a:lnTo>
                    <a:lnTo>
                      <a:pt x="12" y="53"/>
                    </a:lnTo>
                    <a:lnTo>
                      <a:pt x="22" y="58"/>
                    </a:lnTo>
                    <a:lnTo>
                      <a:pt x="43" y="59"/>
                    </a:lnTo>
                    <a:lnTo>
                      <a:pt x="43" y="54"/>
                    </a:lnTo>
                    <a:lnTo>
                      <a:pt x="26" y="53"/>
                    </a:lnTo>
                    <a:lnTo>
                      <a:pt x="0" y="44"/>
                    </a:lnTo>
                    <a:lnTo>
                      <a:pt x="24" y="44"/>
                    </a:lnTo>
                    <a:lnTo>
                      <a:pt x="24" y="41"/>
                    </a:lnTo>
                    <a:lnTo>
                      <a:pt x="15" y="38"/>
                    </a:lnTo>
                    <a:lnTo>
                      <a:pt x="15" y="34"/>
                    </a:lnTo>
                    <a:lnTo>
                      <a:pt x="31" y="33"/>
                    </a:lnTo>
                    <a:lnTo>
                      <a:pt x="47" y="37"/>
                    </a:lnTo>
                    <a:lnTo>
                      <a:pt x="51" y="35"/>
                    </a:lnTo>
                    <a:lnTo>
                      <a:pt x="27" y="25"/>
                    </a:lnTo>
                    <a:lnTo>
                      <a:pt x="32" y="16"/>
                    </a:lnTo>
                    <a:lnTo>
                      <a:pt x="38" y="17"/>
                    </a:lnTo>
                    <a:lnTo>
                      <a:pt x="43" y="22"/>
                    </a:lnTo>
                    <a:lnTo>
                      <a:pt x="50" y="19"/>
                    </a:lnTo>
                    <a:lnTo>
                      <a:pt x="41" y="14"/>
                    </a:lnTo>
                    <a:lnTo>
                      <a:pt x="63" y="11"/>
                    </a:lnTo>
                    <a:lnTo>
                      <a:pt x="56" y="8"/>
                    </a:lnTo>
                    <a:lnTo>
                      <a:pt x="38" y="8"/>
                    </a:lnTo>
                    <a:lnTo>
                      <a:pt x="36" y="3"/>
                    </a:lnTo>
                    <a:lnTo>
                      <a:pt x="50" y="0"/>
                    </a:lnTo>
                    <a:lnTo>
                      <a:pt x="61" y="0"/>
                    </a:lnTo>
                    <a:lnTo>
                      <a:pt x="74" y="2"/>
                    </a:lnTo>
                    <a:lnTo>
                      <a:pt x="88" y="9"/>
                    </a:lnTo>
                    <a:lnTo>
                      <a:pt x="91" y="16"/>
                    </a:lnTo>
                    <a:lnTo>
                      <a:pt x="96" y="24"/>
                    </a:lnTo>
                    <a:lnTo>
                      <a:pt x="108" y="36"/>
                    </a:lnTo>
                    <a:lnTo>
                      <a:pt x="130" y="40"/>
                    </a:lnTo>
                    <a:lnTo>
                      <a:pt x="129" y="48"/>
                    </a:lnTo>
                    <a:lnTo>
                      <a:pt x="133" y="55"/>
                    </a:lnTo>
                    <a:lnTo>
                      <a:pt x="145" y="59"/>
                    </a:lnTo>
                    <a:lnTo>
                      <a:pt x="148" y="55"/>
                    </a:lnTo>
                    <a:lnTo>
                      <a:pt x="137" y="50"/>
                    </a:lnTo>
                    <a:lnTo>
                      <a:pt x="142" y="42"/>
                    </a:lnTo>
                    <a:lnTo>
                      <a:pt x="158" y="45"/>
                    </a:lnTo>
                    <a:lnTo>
                      <a:pt x="160" y="54"/>
                    </a:lnTo>
                    <a:lnTo>
                      <a:pt x="155" y="57"/>
                    </a:lnTo>
                    <a:lnTo>
                      <a:pt x="167" y="62"/>
                    </a:lnTo>
                    <a:lnTo>
                      <a:pt x="165" y="77"/>
                    </a:lnTo>
                    <a:lnTo>
                      <a:pt x="189" y="77"/>
                    </a:lnTo>
                    <a:lnTo>
                      <a:pt x="200" y="79"/>
                    </a:lnTo>
                    <a:lnTo>
                      <a:pt x="201" y="91"/>
                    </a:lnTo>
                    <a:lnTo>
                      <a:pt x="189" y="93"/>
                    </a:lnTo>
                    <a:lnTo>
                      <a:pt x="167" y="102"/>
                    </a:lnTo>
                    <a:lnTo>
                      <a:pt x="159" y="110"/>
                    </a:lnTo>
                    <a:lnTo>
                      <a:pt x="153" y="109"/>
                    </a:lnTo>
                    <a:lnTo>
                      <a:pt x="150" y="104"/>
                    </a:lnTo>
                    <a:lnTo>
                      <a:pt x="144" y="104"/>
                    </a:lnTo>
                    <a:lnTo>
                      <a:pt x="152" y="113"/>
                    </a:lnTo>
                    <a:lnTo>
                      <a:pt x="149" y="119"/>
                    </a:lnTo>
                    <a:lnTo>
                      <a:pt x="139" y="117"/>
                    </a:lnTo>
                    <a:lnTo>
                      <a:pt x="137" y="118"/>
                    </a:lnTo>
                    <a:lnTo>
                      <a:pt x="141" y="123"/>
                    </a:lnTo>
                    <a:lnTo>
                      <a:pt x="130" y="131"/>
                    </a:lnTo>
                    <a:lnTo>
                      <a:pt x="118" y="120"/>
                    </a:lnTo>
                    <a:lnTo>
                      <a:pt x="117" y="117"/>
                    </a:lnTo>
                    <a:lnTo>
                      <a:pt x="109" y="115"/>
                    </a:lnTo>
                    <a:lnTo>
                      <a:pt x="108" y="118"/>
                    </a:lnTo>
                    <a:lnTo>
                      <a:pt x="119" y="128"/>
                    </a:lnTo>
                    <a:lnTo>
                      <a:pt x="105" y="125"/>
                    </a:lnTo>
                    <a:lnTo>
                      <a:pt x="105" y="129"/>
                    </a:lnTo>
                    <a:lnTo>
                      <a:pt x="100" y="133"/>
                    </a:lnTo>
                    <a:lnTo>
                      <a:pt x="68" y="12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8" name="Google Shape;1638;p14"/>
              <p:cNvSpPr/>
              <p:nvPr/>
            </p:nvSpPr>
            <p:spPr>
              <a:xfrm>
                <a:off x="1283" y="355"/>
                <a:ext cx="203" cy="133"/>
              </a:xfrm>
              <a:custGeom>
                <a:rect b="b" l="l" r="r" t="t"/>
                <a:pathLst>
                  <a:path extrusionOk="0" h="133" w="203">
                    <a:moveTo>
                      <a:pt x="62" y="0"/>
                    </a:moveTo>
                    <a:lnTo>
                      <a:pt x="75" y="3"/>
                    </a:lnTo>
                    <a:lnTo>
                      <a:pt x="89" y="9"/>
                    </a:lnTo>
                    <a:lnTo>
                      <a:pt x="92" y="16"/>
                    </a:lnTo>
                    <a:lnTo>
                      <a:pt x="97" y="24"/>
                    </a:lnTo>
                    <a:lnTo>
                      <a:pt x="108" y="36"/>
                    </a:lnTo>
                    <a:lnTo>
                      <a:pt x="131" y="40"/>
                    </a:lnTo>
                    <a:lnTo>
                      <a:pt x="130" y="48"/>
                    </a:lnTo>
                    <a:lnTo>
                      <a:pt x="134" y="55"/>
                    </a:lnTo>
                    <a:lnTo>
                      <a:pt x="146" y="59"/>
                    </a:lnTo>
                    <a:lnTo>
                      <a:pt x="149" y="55"/>
                    </a:lnTo>
                    <a:lnTo>
                      <a:pt x="138" y="50"/>
                    </a:lnTo>
                    <a:lnTo>
                      <a:pt x="143" y="43"/>
                    </a:lnTo>
                    <a:lnTo>
                      <a:pt x="158" y="45"/>
                    </a:lnTo>
                    <a:lnTo>
                      <a:pt x="160" y="53"/>
                    </a:lnTo>
                    <a:lnTo>
                      <a:pt x="156" y="58"/>
                    </a:lnTo>
                    <a:lnTo>
                      <a:pt x="167" y="62"/>
                    </a:lnTo>
                    <a:lnTo>
                      <a:pt x="166" y="77"/>
                    </a:lnTo>
                    <a:lnTo>
                      <a:pt x="190" y="77"/>
                    </a:lnTo>
                    <a:lnTo>
                      <a:pt x="201" y="80"/>
                    </a:lnTo>
                    <a:lnTo>
                      <a:pt x="202" y="90"/>
                    </a:lnTo>
                    <a:lnTo>
                      <a:pt x="190" y="93"/>
                    </a:lnTo>
                    <a:lnTo>
                      <a:pt x="168" y="102"/>
                    </a:lnTo>
                    <a:lnTo>
                      <a:pt x="160" y="109"/>
                    </a:lnTo>
                    <a:lnTo>
                      <a:pt x="154" y="109"/>
                    </a:lnTo>
                    <a:lnTo>
                      <a:pt x="151" y="103"/>
                    </a:lnTo>
                    <a:lnTo>
                      <a:pt x="145" y="104"/>
                    </a:lnTo>
                    <a:lnTo>
                      <a:pt x="152" y="113"/>
                    </a:lnTo>
                    <a:lnTo>
                      <a:pt x="149" y="119"/>
                    </a:lnTo>
                    <a:lnTo>
                      <a:pt x="140" y="117"/>
                    </a:lnTo>
                    <a:lnTo>
                      <a:pt x="137" y="118"/>
                    </a:lnTo>
                    <a:lnTo>
                      <a:pt x="142" y="123"/>
                    </a:lnTo>
                    <a:lnTo>
                      <a:pt x="131" y="131"/>
                    </a:lnTo>
                    <a:lnTo>
                      <a:pt x="119" y="120"/>
                    </a:lnTo>
                    <a:lnTo>
                      <a:pt x="118" y="117"/>
                    </a:lnTo>
                    <a:lnTo>
                      <a:pt x="110" y="115"/>
                    </a:lnTo>
                    <a:lnTo>
                      <a:pt x="108" y="118"/>
                    </a:lnTo>
                    <a:lnTo>
                      <a:pt x="119" y="127"/>
                    </a:lnTo>
                    <a:lnTo>
                      <a:pt x="106" y="125"/>
                    </a:lnTo>
                    <a:lnTo>
                      <a:pt x="106" y="129"/>
                    </a:lnTo>
                    <a:lnTo>
                      <a:pt x="101" y="133"/>
                    </a:lnTo>
                    <a:lnTo>
                      <a:pt x="69" y="127"/>
                    </a:lnTo>
                    <a:lnTo>
                      <a:pt x="69" y="123"/>
                    </a:lnTo>
                    <a:lnTo>
                      <a:pt x="57" y="117"/>
                    </a:lnTo>
                    <a:lnTo>
                      <a:pt x="47" y="106"/>
                    </a:lnTo>
                    <a:lnTo>
                      <a:pt x="57" y="107"/>
                    </a:lnTo>
                    <a:lnTo>
                      <a:pt x="56" y="104"/>
                    </a:lnTo>
                    <a:lnTo>
                      <a:pt x="41" y="99"/>
                    </a:lnTo>
                    <a:lnTo>
                      <a:pt x="57" y="89"/>
                    </a:lnTo>
                    <a:lnTo>
                      <a:pt x="79" y="93"/>
                    </a:lnTo>
                    <a:lnTo>
                      <a:pt x="99" y="91"/>
                    </a:lnTo>
                    <a:lnTo>
                      <a:pt x="72" y="89"/>
                    </a:lnTo>
                    <a:lnTo>
                      <a:pt x="93" y="87"/>
                    </a:lnTo>
                    <a:lnTo>
                      <a:pt x="94" y="84"/>
                    </a:lnTo>
                    <a:lnTo>
                      <a:pt x="77" y="83"/>
                    </a:lnTo>
                    <a:lnTo>
                      <a:pt x="71" y="80"/>
                    </a:lnTo>
                    <a:lnTo>
                      <a:pt x="39" y="83"/>
                    </a:lnTo>
                    <a:lnTo>
                      <a:pt x="21" y="82"/>
                    </a:lnTo>
                    <a:lnTo>
                      <a:pt x="20" y="77"/>
                    </a:lnTo>
                    <a:lnTo>
                      <a:pt x="42" y="76"/>
                    </a:lnTo>
                    <a:lnTo>
                      <a:pt x="45" y="70"/>
                    </a:lnTo>
                    <a:lnTo>
                      <a:pt x="33" y="74"/>
                    </a:lnTo>
                    <a:lnTo>
                      <a:pt x="18" y="73"/>
                    </a:lnTo>
                    <a:lnTo>
                      <a:pt x="10" y="67"/>
                    </a:lnTo>
                    <a:lnTo>
                      <a:pt x="6" y="54"/>
                    </a:lnTo>
                    <a:lnTo>
                      <a:pt x="13" y="53"/>
                    </a:lnTo>
                    <a:lnTo>
                      <a:pt x="23" y="58"/>
                    </a:lnTo>
                    <a:lnTo>
                      <a:pt x="44" y="59"/>
                    </a:lnTo>
                    <a:lnTo>
                      <a:pt x="44" y="53"/>
                    </a:lnTo>
                    <a:lnTo>
                      <a:pt x="27" y="53"/>
                    </a:lnTo>
                    <a:lnTo>
                      <a:pt x="3" y="44"/>
                    </a:lnTo>
                    <a:lnTo>
                      <a:pt x="25" y="44"/>
                    </a:lnTo>
                    <a:lnTo>
                      <a:pt x="25" y="41"/>
                    </a:lnTo>
                    <a:lnTo>
                      <a:pt x="16" y="37"/>
                    </a:lnTo>
                    <a:lnTo>
                      <a:pt x="16" y="34"/>
                    </a:lnTo>
                    <a:lnTo>
                      <a:pt x="32" y="34"/>
                    </a:lnTo>
                    <a:lnTo>
                      <a:pt x="48" y="37"/>
                    </a:lnTo>
                    <a:lnTo>
                      <a:pt x="53" y="35"/>
                    </a:lnTo>
                    <a:lnTo>
                      <a:pt x="29" y="25"/>
                    </a:lnTo>
                    <a:lnTo>
                      <a:pt x="33" y="16"/>
                    </a:lnTo>
                    <a:lnTo>
                      <a:pt x="39" y="17"/>
                    </a:lnTo>
                    <a:lnTo>
                      <a:pt x="44" y="22"/>
                    </a:lnTo>
                    <a:lnTo>
                      <a:pt x="51" y="19"/>
                    </a:lnTo>
                    <a:lnTo>
                      <a:pt x="42" y="15"/>
                    </a:lnTo>
                    <a:lnTo>
                      <a:pt x="64" y="12"/>
                    </a:lnTo>
                    <a:lnTo>
                      <a:pt x="57" y="8"/>
                    </a:lnTo>
                    <a:lnTo>
                      <a:pt x="39" y="8"/>
                    </a:lnTo>
                    <a:lnTo>
                      <a:pt x="38" y="3"/>
                    </a:lnTo>
                    <a:lnTo>
                      <a:pt x="51" y="0"/>
                    </a:lnTo>
                    <a:lnTo>
                      <a:pt x="62" y="0"/>
                    </a:lnTo>
                    <a:close/>
                    <a:moveTo>
                      <a:pt x="62" y="0"/>
                    </a:moveTo>
                    <a:lnTo>
                      <a:pt x="62" y="0"/>
                    </a:lnTo>
                    <a:lnTo>
                      <a:pt x="51" y="0"/>
                    </a:lnTo>
                    <a:lnTo>
                      <a:pt x="51" y="0"/>
                    </a:lnTo>
                    <a:lnTo>
                      <a:pt x="51" y="0"/>
                    </a:lnTo>
                    <a:lnTo>
                      <a:pt x="38" y="2"/>
                    </a:lnTo>
                    <a:lnTo>
                      <a:pt x="37" y="2"/>
                    </a:lnTo>
                    <a:lnTo>
                      <a:pt x="37" y="3"/>
                    </a:lnTo>
                    <a:lnTo>
                      <a:pt x="39" y="8"/>
                    </a:lnTo>
                    <a:lnTo>
                      <a:pt x="39" y="8"/>
                    </a:lnTo>
                    <a:lnTo>
                      <a:pt x="39" y="8"/>
                    </a:lnTo>
                    <a:lnTo>
                      <a:pt x="57" y="8"/>
                    </a:lnTo>
                    <a:lnTo>
                      <a:pt x="63" y="11"/>
                    </a:lnTo>
                    <a:lnTo>
                      <a:pt x="42" y="14"/>
                    </a:lnTo>
                    <a:lnTo>
                      <a:pt x="42" y="14"/>
                    </a:lnTo>
                    <a:lnTo>
                      <a:pt x="42" y="15"/>
                    </a:lnTo>
                    <a:lnTo>
                      <a:pt x="50" y="19"/>
                    </a:lnTo>
                    <a:lnTo>
                      <a:pt x="44" y="22"/>
                    </a:lnTo>
                    <a:lnTo>
                      <a:pt x="39" y="17"/>
                    </a:lnTo>
                    <a:lnTo>
                      <a:pt x="39" y="17"/>
                    </a:lnTo>
                    <a:lnTo>
                      <a:pt x="39" y="17"/>
                    </a:lnTo>
                    <a:lnTo>
                      <a:pt x="33" y="16"/>
                    </a:lnTo>
                    <a:lnTo>
                      <a:pt x="33" y="16"/>
                    </a:lnTo>
                    <a:lnTo>
                      <a:pt x="33" y="16"/>
                    </a:lnTo>
                    <a:lnTo>
                      <a:pt x="28" y="25"/>
                    </a:lnTo>
                    <a:lnTo>
                      <a:pt x="28" y="26"/>
                    </a:lnTo>
                    <a:lnTo>
                      <a:pt x="29" y="26"/>
                    </a:lnTo>
                    <a:lnTo>
                      <a:pt x="52" y="35"/>
                    </a:lnTo>
                    <a:lnTo>
                      <a:pt x="48" y="37"/>
                    </a:lnTo>
                    <a:lnTo>
                      <a:pt x="32" y="33"/>
                    </a:lnTo>
                    <a:lnTo>
                      <a:pt x="32" y="33"/>
                    </a:lnTo>
                    <a:lnTo>
                      <a:pt x="32" y="33"/>
                    </a:lnTo>
                    <a:lnTo>
                      <a:pt x="16" y="34"/>
                    </a:lnTo>
                    <a:lnTo>
                      <a:pt x="16" y="34"/>
                    </a:lnTo>
                    <a:lnTo>
                      <a:pt x="16" y="34"/>
                    </a:lnTo>
                    <a:lnTo>
                      <a:pt x="16" y="37"/>
                    </a:lnTo>
                    <a:lnTo>
                      <a:pt x="16" y="38"/>
                    </a:lnTo>
                    <a:lnTo>
                      <a:pt x="16" y="38"/>
                    </a:lnTo>
                    <a:lnTo>
                      <a:pt x="25" y="41"/>
                    </a:lnTo>
                    <a:lnTo>
                      <a:pt x="25" y="44"/>
                    </a:lnTo>
                    <a:lnTo>
                      <a:pt x="3" y="44"/>
                    </a:lnTo>
                    <a:lnTo>
                      <a:pt x="0" y="44"/>
                    </a:lnTo>
                    <a:lnTo>
                      <a:pt x="3" y="45"/>
                    </a:lnTo>
                    <a:lnTo>
                      <a:pt x="27" y="53"/>
                    </a:lnTo>
                    <a:lnTo>
                      <a:pt x="27" y="53"/>
                    </a:lnTo>
                    <a:lnTo>
                      <a:pt x="27" y="53"/>
                    </a:lnTo>
                    <a:lnTo>
                      <a:pt x="43" y="54"/>
                    </a:lnTo>
                    <a:lnTo>
                      <a:pt x="43" y="59"/>
                    </a:lnTo>
                    <a:lnTo>
                      <a:pt x="23" y="58"/>
                    </a:lnTo>
                    <a:lnTo>
                      <a:pt x="13" y="52"/>
                    </a:lnTo>
                    <a:lnTo>
                      <a:pt x="13" y="52"/>
                    </a:lnTo>
                    <a:lnTo>
                      <a:pt x="13" y="52"/>
                    </a:lnTo>
                    <a:lnTo>
                      <a:pt x="6" y="54"/>
                    </a:lnTo>
                    <a:lnTo>
                      <a:pt x="5" y="54"/>
                    </a:lnTo>
                    <a:lnTo>
                      <a:pt x="6" y="54"/>
                    </a:lnTo>
                    <a:lnTo>
                      <a:pt x="10" y="67"/>
                    </a:lnTo>
                    <a:lnTo>
                      <a:pt x="10" y="67"/>
                    </a:lnTo>
                    <a:lnTo>
                      <a:pt x="10" y="67"/>
                    </a:lnTo>
                    <a:lnTo>
                      <a:pt x="18" y="73"/>
                    </a:lnTo>
                    <a:lnTo>
                      <a:pt x="18" y="73"/>
                    </a:lnTo>
                    <a:lnTo>
                      <a:pt x="18" y="73"/>
                    </a:lnTo>
                    <a:lnTo>
                      <a:pt x="33" y="74"/>
                    </a:lnTo>
                    <a:lnTo>
                      <a:pt x="33" y="74"/>
                    </a:lnTo>
                    <a:lnTo>
                      <a:pt x="33" y="74"/>
                    </a:lnTo>
                    <a:lnTo>
                      <a:pt x="44" y="71"/>
                    </a:lnTo>
                    <a:lnTo>
                      <a:pt x="42" y="75"/>
                    </a:lnTo>
                    <a:lnTo>
                      <a:pt x="20" y="77"/>
                    </a:lnTo>
                    <a:lnTo>
                      <a:pt x="20" y="77"/>
                    </a:lnTo>
                    <a:lnTo>
                      <a:pt x="20" y="77"/>
                    </a:lnTo>
                    <a:lnTo>
                      <a:pt x="21" y="82"/>
                    </a:lnTo>
                    <a:lnTo>
                      <a:pt x="21" y="83"/>
                    </a:lnTo>
                    <a:lnTo>
                      <a:pt x="21" y="83"/>
                    </a:lnTo>
                    <a:lnTo>
                      <a:pt x="39" y="84"/>
                    </a:lnTo>
                    <a:lnTo>
                      <a:pt x="39" y="84"/>
                    </a:lnTo>
                    <a:lnTo>
                      <a:pt x="39" y="84"/>
                    </a:lnTo>
                    <a:lnTo>
                      <a:pt x="71" y="81"/>
                    </a:lnTo>
                    <a:lnTo>
                      <a:pt x="77" y="84"/>
                    </a:lnTo>
                    <a:lnTo>
                      <a:pt x="77" y="84"/>
                    </a:lnTo>
                    <a:lnTo>
                      <a:pt x="77" y="84"/>
                    </a:lnTo>
                    <a:lnTo>
                      <a:pt x="94" y="85"/>
                    </a:lnTo>
                    <a:lnTo>
                      <a:pt x="93" y="86"/>
                    </a:lnTo>
                    <a:lnTo>
                      <a:pt x="72" y="89"/>
                    </a:lnTo>
                    <a:lnTo>
                      <a:pt x="72" y="89"/>
                    </a:lnTo>
                    <a:lnTo>
                      <a:pt x="95" y="91"/>
                    </a:lnTo>
                    <a:lnTo>
                      <a:pt x="79" y="93"/>
                    </a:lnTo>
                    <a:lnTo>
                      <a:pt x="57" y="89"/>
                    </a:lnTo>
                    <a:lnTo>
                      <a:pt x="57" y="89"/>
                    </a:lnTo>
                    <a:lnTo>
                      <a:pt x="57" y="89"/>
                    </a:lnTo>
                    <a:lnTo>
                      <a:pt x="40" y="99"/>
                    </a:lnTo>
                    <a:lnTo>
                      <a:pt x="39" y="99"/>
                    </a:lnTo>
                    <a:lnTo>
                      <a:pt x="40" y="100"/>
                    </a:lnTo>
                    <a:lnTo>
                      <a:pt x="55" y="104"/>
                    </a:lnTo>
                    <a:lnTo>
                      <a:pt x="56" y="107"/>
                    </a:lnTo>
                    <a:lnTo>
                      <a:pt x="47" y="105"/>
                    </a:lnTo>
                    <a:lnTo>
                      <a:pt x="45" y="105"/>
                    </a:lnTo>
                    <a:lnTo>
                      <a:pt x="46" y="106"/>
                    </a:lnTo>
                    <a:lnTo>
                      <a:pt x="57" y="117"/>
                    </a:lnTo>
                    <a:lnTo>
                      <a:pt x="57" y="118"/>
                    </a:lnTo>
                    <a:lnTo>
                      <a:pt x="57" y="118"/>
                    </a:lnTo>
                    <a:lnTo>
                      <a:pt x="69" y="123"/>
                    </a:lnTo>
                    <a:lnTo>
                      <a:pt x="69" y="127"/>
                    </a:lnTo>
                    <a:lnTo>
                      <a:pt x="69" y="127"/>
                    </a:lnTo>
                    <a:lnTo>
                      <a:pt x="69" y="127"/>
                    </a:lnTo>
                    <a:lnTo>
                      <a:pt x="101" y="133"/>
                    </a:lnTo>
                    <a:lnTo>
                      <a:pt x="101" y="133"/>
                    </a:lnTo>
                    <a:lnTo>
                      <a:pt x="101" y="133"/>
                    </a:lnTo>
                    <a:lnTo>
                      <a:pt x="106" y="130"/>
                    </a:lnTo>
                    <a:lnTo>
                      <a:pt x="106" y="129"/>
                    </a:lnTo>
                    <a:lnTo>
                      <a:pt x="106" y="129"/>
                    </a:lnTo>
                    <a:lnTo>
                      <a:pt x="106" y="125"/>
                    </a:lnTo>
                    <a:lnTo>
                      <a:pt x="119" y="128"/>
                    </a:lnTo>
                    <a:lnTo>
                      <a:pt x="121" y="128"/>
                    </a:lnTo>
                    <a:lnTo>
                      <a:pt x="120" y="127"/>
                    </a:lnTo>
                    <a:lnTo>
                      <a:pt x="109" y="118"/>
                    </a:lnTo>
                    <a:lnTo>
                      <a:pt x="110" y="115"/>
                    </a:lnTo>
                    <a:lnTo>
                      <a:pt x="117" y="117"/>
                    </a:lnTo>
                    <a:lnTo>
                      <a:pt x="119" y="120"/>
                    </a:lnTo>
                    <a:lnTo>
                      <a:pt x="119" y="120"/>
                    </a:lnTo>
                    <a:lnTo>
                      <a:pt x="119" y="120"/>
                    </a:lnTo>
                    <a:lnTo>
                      <a:pt x="131" y="131"/>
                    </a:lnTo>
                    <a:lnTo>
                      <a:pt x="131" y="131"/>
                    </a:lnTo>
                    <a:lnTo>
                      <a:pt x="132" y="131"/>
                    </a:lnTo>
                    <a:lnTo>
                      <a:pt x="142" y="124"/>
                    </a:lnTo>
                    <a:lnTo>
                      <a:pt x="143" y="123"/>
                    </a:lnTo>
                    <a:lnTo>
                      <a:pt x="142" y="123"/>
                    </a:lnTo>
                    <a:lnTo>
                      <a:pt x="138" y="118"/>
                    </a:lnTo>
                    <a:lnTo>
                      <a:pt x="140" y="117"/>
                    </a:lnTo>
                    <a:lnTo>
                      <a:pt x="149" y="120"/>
                    </a:lnTo>
                    <a:lnTo>
                      <a:pt x="150" y="120"/>
                    </a:lnTo>
                    <a:lnTo>
                      <a:pt x="150" y="119"/>
                    </a:lnTo>
                    <a:lnTo>
                      <a:pt x="153" y="113"/>
                    </a:lnTo>
                    <a:lnTo>
                      <a:pt x="153" y="113"/>
                    </a:lnTo>
                    <a:lnTo>
                      <a:pt x="153" y="113"/>
                    </a:lnTo>
                    <a:lnTo>
                      <a:pt x="146" y="104"/>
                    </a:lnTo>
                    <a:lnTo>
                      <a:pt x="151" y="104"/>
                    </a:lnTo>
                    <a:lnTo>
                      <a:pt x="154" y="109"/>
                    </a:lnTo>
                    <a:lnTo>
                      <a:pt x="154" y="109"/>
                    </a:lnTo>
                    <a:lnTo>
                      <a:pt x="154" y="109"/>
                    </a:lnTo>
                    <a:lnTo>
                      <a:pt x="160" y="110"/>
                    </a:lnTo>
                    <a:lnTo>
                      <a:pt x="160" y="110"/>
                    </a:lnTo>
                    <a:lnTo>
                      <a:pt x="160" y="110"/>
                    </a:lnTo>
                    <a:lnTo>
                      <a:pt x="168" y="102"/>
                    </a:lnTo>
                    <a:lnTo>
                      <a:pt x="190" y="93"/>
                    </a:lnTo>
                    <a:lnTo>
                      <a:pt x="202" y="91"/>
                    </a:lnTo>
                    <a:lnTo>
                      <a:pt x="203" y="91"/>
                    </a:lnTo>
                    <a:lnTo>
                      <a:pt x="203" y="90"/>
                    </a:lnTo>
                    <a:lnTo>
                      <a:pt x="201" y="80"/>
                    </a:lnTo>
                    <a:lnTo>
                      <a:pt x="201" y="79"/>
                    </a:lnTo>
                    <a:lnTo>
                      <a:pt x="201" y="79"/>
                    </a:lnTo>
                    <a:lnTo>
                      <a:pt x="190" y="77"/>
                    </a:lnTo>
                    <a:lnTo>
                      <a:pt x="190" y="77"/>
                    </a:lnTo>
                    <a:lnTo>
                      <a:pt x="190" y="77"/>
                    </a:lnTo>
                    <a:lnTo>
                      <a:pt x="166" y="77"/>
                    </a:lnTo>
                    <a:lnTo>
                      <a:pt x="168" y="62"/>
                    </a:lnTo>
                    <a:lnTo>
                      <a:pt x="168" y="61"/>
                    </a:lnTo>
                    <a:lnTo>
                      <a:pt x="168" y="61"/>
                    </a:lnTo>
                    <a:lnTo>
                      <a:pt x="156" y="57"/>
                    </a:lnTo>
                    <a:lnTo>
                      <a:pt x="161" y="54"/>
                    </a:lnTo>
                    <a:lnTo>
                      <a:pt x="161" y="54"/>
                    </a:lnTo>
                    <a:lnTo>
                      <a:pt x="161" y="53"/>
                    </a:lnTo>
                    <a:lnTo>
                      <a:pt x="159" y="45"/>
                    </a:lnTo>
                    <a:lnTo>
                      <a:pt x="159" y="45"/>
                    </a:lnTo>
                    <a:lnTo>
                      <a:pt x="158" y="45"/>
                    </a:lnTo>
                    <a:lnTo>
                      <a:pt x="143" y="42"/>
                    </a:lnTo>
                    <a:lnTo>
                      <a:pt x="143" y="42"/>
                    </a:lnTo>
                    <a:lnTo>
                      <a:pt x="143" y="42"/>
                    </a:lnTo>
                    <a:lnTo>
                      <a:pt x="138" y="50"/>
                    </a:lnTo>
                    <a:lnTo>
                      <a:pt x="138" y="51"/>
                    </a:lnTo>
                    <a:lnTo>
                      <a:pt x="138" y="51"/>
                    </a:lnTo>
                    <a:lnTo>
                      <a:pt x="149" y="55"/>
                    </a:lnTo>
                    <a:lnTo>
                      <a:pt x="146" y="59"/>
                    </a:lnTo>
                    <a:lnTo>
                      <a:pt x="135" y="55"/>
                    </a:lnTo>
                    <a:lnTo>
                      <a:pt x="130" y="48"/>
                    </a:lnTo>
                    <a:lnTo>
                      <a:pt x="131" y="40"/>
                    </a:lnTo>
                    <a:lnTo>
                      <a:pt x="131" y="39"/>
                    </a:lnTo>
                    <a:lnTo>
                      <a:pt x="131" y="39"/>
                    </a:lnTo>
                    <a:lnTo>
                      <a:pt x="109" y="36"/>
                    </a:lnTo>
                    <a:lnTo>
                      <a:pt x="97" y="24"/>
                    </a:lnTo>
                    <a:lnTo>
                      <a:pt x="92" y="16"/>
                    </a:lnTo>
                    <a:lnTo>
                      <a:pt x="89" y="9"/>
                    </a:lnTo>
                    <a:lnTo>
                      <a:pt x="89" y="9"/>
                    </a:lnTo>
                    <a:lnTo>
                      <a:pt x="89" y="9"/>
                    </a:lnTo>
                    <a:lnTo>
                      <a:pt x="76" y="2"/>
                    </a:lnTo>
                    <a:lnTo>
                      <a:pt x="76" y="2"/>
                    </a:lnTo>
                    <a:lnTo>
                      <a:pt x="75" y="2"/>
                    </a:lnTo>
                    <a:lnTo>
                      <a:pt x="62" y="0"/>
                    </a:lnTo>
                    <a:lnTo>
                      <a:pt x="62" y="0"/>
                    </a:lnTo>
                    <a:lnTo>
                      <a:pt x="6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9" name="Google Shape;1639;p14"/>
              <p:cNvSpPr/>
              <p:nvPr/>
            </p:nvSpPr>
            <p:spPr>
              <a:xfrm>
                <a:off x="1283" y="355"/>
                <a:ext cx="203" cy="133"/>
              </a:xfrm>
              <a:custGeom>
                <a:rect b="b" l="l" r="r" t="t"/>
                <a:pathLst>
                  <a:path extrusionOk="0" h="133" w="203">
                    <a:moveTo>
                      <a:pt x="62" y="0"/>
                    </a:moveTo>
                    <a:lnTo>
                      <a:pt x="75" y="3"/>
                    </a:lnTo>
                    <a:lnTo>
                      <a:pt x="89" y="9"/>
                    </a:lnTo>
                    <a:lnTo>
                      <a:pt x="92" y="16"/>
                    </a:lnTo>
                    <a:lnTo>
                      <a:pt x="97" y="24"/>
                    </a:lnTo>
                    <a:lnTo>
                      <a:pt x="108" y="36"/>
                    </a:lnTo>
                    <a:lnTo>
                      <a:pt x="131" y="40"/>
                    </a:lnTo>
                    <a:lnTo>
                      <a:pt x="130" y="48"/>
                    </a:lnTo>
                    <a:lnTo>
                      <a:pt x="134" y="55"/>
                    </a:lnTo>
                    <a:lnTo>
                      <a:pt x="146" y="59"/>
                    </a:lnTo>
                    <a:lnTo>
                      <a:pt x="149" y="55"/>
                    </a:lnTo>
                    <a:lnTo>
                      <a:pt x="138" y="50"/>
                    </a:lnTo>
                    <a:lnTo>
                      <a:pt x="143" y="43"/>
                    </a:lnTo>
                    <a:lnTo>
                      <a:pt x="158" y="45"/>
                    </a:lnTo>
                    <a:lnTo>
                      <a:pt x="160" y="53"/>
                    </a:lnTo>
                    <a:lnTo>
                      <a:pt x="156" y="58"/>
                    </a:lnTo>
                    <a:lnTo>
                      <a:pt x="167" y="62"/>
                    </a:lnTo>
                    <a:lnTo>
                      <a:pt x="166" y="77"/>
                    </a:lnTo>
                    <a:lnTo>
                      <a:pt x="190" y="77"/>
                    </a:lnTo>
                    <a:lnTo>
                      <a:pt x="201" y="80"/>
                    </a:lnTo>
                    <a:lnTo>
                      <a:pt x="202" y="90"/>
                    </a:lnTo>
                    <a:lnTo>
                      <a:pt x="190" y="93"/>
                    </a:lnTo>
                    <a:lnTo>
                      <a:pt x="168" y="102"/>
                    </a:lnTo>
                    <a:lnTo>
                      <a:pt x="160" y="109"/>
                    </a:lnTo>
                    <a:lnTo>
                      <a:pt x="154" y="109"/>
                    </a:lnTo>
                    <a:lnTo>
                      <a:pt x="151" y="103"/>
                    </a:lnTo>
                    <a:lnTo>
                      <a:pt x="145" y="104"/>
                    </a:lnTo>
                    <a:lnTo>
                      <a:pt x="152" y="113"/>
                    </a:lnTo>
                    <a:lnTo>
                      <a:pt x="149" y="119"/>
                    </a:lnTo>
                    <a:lnTo>
                      <a:pt x="140" y="117"/>
                    </a:lnTo>
                    <a:lnTo>
                      <a:pt x="137" y="118"/>
                    </a:lnTo>
                    <a:lnTo>
                      <a:pt x="142" y="123"/>
                    </a:lnTo>
                    <a:lnTo>
                      <a:pt x="131" y="131"/>
                    </a:lnTo>
                    <a:lnTo>
                      <a:pt x="119" y="120"/>
                    </a:lnTo>
                    <a:lnTo>
                      <a:pt x="118" y="117"/>
                    </a:lnTo>
                    <a:lnTo>
                      <a:pt x="110" y="115"/>
                    </a:lnTo>
                    <a:lnTo>
                      <a:pt x="108" y="118"/>
                    </a:lnTo>
                    <a:lnTo>
                      <a:pt x="119" y="127"/>
                    </a:lnTo>
                    <a:lnTo>
                      <a:pt x="106" y="125"/>
                    </a:lnTo>
                    <a:lnTo>
                      <a:pt x="106" y="129"/>
                    </a:lnTo>
                    <a:lnTo>
                      <a:pt x="101" y="133"/>
                    </a:lnTo>
                    <a:lnTo>
                      <a:pt x="69" y="127"/>
                    </a:lnTo>
                    <a:lnTo>
                      <a:pt x="69" y="123"/>
                    </a:lnTo>
                    <a:lnTo>
                      <a:pt x="57" y="117"/>
                    </a:lnTo>
                    <a:lnTo>
                      <a:pt x="47" y="106"/>
                    </a:lnTo>
                    <a:lnTo>
                      <a:pt x="57" y="107"/>
                    </a:lnTo>
                    <a:lnTo>
                      <a:pt x="56" y="104"/>
                    </a:lnTo>
                    <a:lnTo>
                      <a:pt x="41" y="99"/>
                    </a:lnTo>
                    <a:lnTo>
                      <a:pt x="57" y="89"/>
                    </a:lnTo>
                    <a:lnTo>
                      <a:pt x="79" y="93"/>
                    </a:lnTo>
                    <a:lnTo>
                      <a:pt x="99" y="91"/>
                    </a:lnTo>
                    <a:lnTo>
                      <a:pt x="72" y="89"/>
                    </a:lnTo>
                    <a:lnTo>
                      <a:pt x="93" y="87"/>
                    </a:lnTo>
                    <a:lnTo>
                      <a:pt x="94" y="84"/>
                    </a:lnTo>
                    <a:lnTo>
                      <a:pt x="77" y="83"/>
                    </a:lnTo>
                    <a:lnTo>
                      <a:pt x="71" y="80"/>
                    </a:lnTo>
                    <a:lnTo>
                      <a:pt x="39" y="83"/>
                    </a:lnTo>
                    <a:lnTo>
                      <a:pt x="21" y="82"/>
                    </a:lnTo>
                    <a:lnTo>
                      <a:pt x="20" y="77"/>
                    </a:lnTo>
                    <a:lnTo>
                      <a:pt x="42" y="76"/>
                    </a:lnTo>
                    <a:lnTo>
                      <a:pt x="45" y="70"/>
                    </a:lnTo>
                    <a:lnTo>
                      <a:pt x="33" y="74"/>
                    </a:lnTo>
                    <a:lnTo>
                      <a:pt x="18" y="73"/>
                    </a:lnTo>
                    <a:lnTo>
                      <a:pt x="10" y="67"/>
                    </a:lnTo>
                    <a:lnTo>
                      <a:pt x="6" y="54"/>
                    </a:lnTo>
                    <a:lnTo>
                      <a:pt x="13" y="53"/>
                    </a:lnTo>
                    <a:lnTo>
                      <a:pt x="23" y="58"/>
                    </a:lnTo>
                    <a:lnTo>
                      <a:pt x="44" y="59"/>
                    </a:lnTo>
                    <a:lnTo>
                      <a:pt x="44" y="53"/>
                    </a:lnTo>
                    <a:lnTo>
                      <a:pt x="27" y="53"/>
                    </a:lnTo>
                    <a:lnTo>
                      <a:pt x="3" y="44"/>
                    </a:lnTo>
                    <a:lnTo>
                      <a:pt x="25" y="44"/>
                    </a:lnTo>
                    <a:lnTo>
                      <a:pt x="25" y="41"/>
                    </a:lnTo>
                    <a:lnTo>
                      <a:pt x="16" y="37"/>
                    </a:lnTo>
                    <a:lnTo>
                      <a:pt x="16" y="34"/>
                    </a:lnTo>
                    <a:lnTo>
                      <a:pt x="32" y="34"/>
                    </a:lnTo>
                    <a:lnTo>
                      <a:pt x="48" y="37"/>
                    </a:lnTo>
                    <a:lnTo>
                      <a:pt x="53" y="35"/>
                    </a:lnTo>
                    <a:lnTo>
                      <a:pt x="29" y="25"/>
                    </a:lnTo>
                    <a:lnTo>
                      <a:pt x="33" y="16"/>
                    </a:lnTo>
                    <a:lnTo>
                      <a:pt x="39" y="17"/>
                    </a:lnTo>
                    <a:lnTo>
                      <a:pt x="44" y="22"/>
                    </a:lnTo>
                    <a:lnTo>
                      <a:pt x="51" y="19"/>
                    </a:lnTo>
                    <a:lnTo>
                      <a:pt x="42" y="15"/>
                    </a:lnTo>
                    <a:lnTo>
                      <a:pt x="64" y="12"/>
                    </a:lnTo>
                    <a:lnTo>
                      <a:pt x="57" y="8"/>
                    </a:lnTo>
                    <a:lnTo>
                      <a:pt x="39" y="8"/>
                    </a:lnTo>
                    <a:lnTo>
                      <a:pt x="38" y="3"/>
                    </a:lnTo>
                    <a:lnTo>
                      <a:pt x="51" y="0"/>
                    </a:lnTo>
                    <a:lnTo>
                      <a:pt x="62" y="0"/>
                    </a:lnTo>
                    <a:moveTo>
                      <a:pt x="62" y="0"/>
                    </a:moveTo>
                    <a:lnTo>
                      <a:pt x="62" y="0"/>
                    </a:lnTo>
                    <a:lnTo>
                      <a:pt x="51" y="0"/>
                    </a:lnTo>
                    <a:lnTo>
                      <a:pt x="51" y="0"/>
                    </a:lnTo>
                    <a:lnTo>
                      <a:pt x="51" y="0"/>
                    </a:lnTo>
                    <a:lnTo>
                      <a:pt x="38" y="2"/>
                    </a:lnTo>
                    <a:lnTo>
                      <a:pt x="37" y="2"/>
                    </a:lnTo>
                    <a:lnTo>
                      <a:pt x="37" y="3"/>
                    </a:lnTo>
                    <a:lnTo>
                      <a:pt x="39" y="8"/>
                    </a:lnTo>
                    <a:lnTo>
                      <a:pt x="39" y="8"/>
                    </a:lnTo>
                    <a:lnTo>
                      <a:pt x="39" y="8"/>
                    </a:lnTo>
                    <a:lnTo>
                      <a:pt x="57" y="8"/>
                    </a:lnTo>
                    <a:lnTo>
                      <a:pt x="63" y="11"/>
                    </a:lnTo>
                    <a:lnTo>
                      <a:pt x="42" y="14"/>
                    </a:lnTo>
                    <a:lnTo>
                      <a:pt x="42" y="14"/>
                    </a:lnTo>
                    <a:lnTo>
                      <a:pt x="42" y="15"/>
                    </a:lnTo>
                    <a:lnTo>
                      <a:pt x="50" y="19"/>
                    </a:lnTo>
                    <a:lnTo>
                      <a:pt x="44" y="22"/>
                    </a:lnTo>
                    <a:lnTo>
                      <a:pt x="39" y="17"/>
                    </a:lnTo>
                    <a:lnTo>
                      <a:pt x="39" y="17"/>
                    </a:lnTo>
                    <a:lnTo>
                      <a:pt x="39" y="17"/>
                    </a:lnTo>
                    <a:lnTo>
                      <a:pt x="33" y="16"/>
                    </a:lnTo>
                    <a:lnTo>
                      <a:pt x="33" y="16"/>
                    </a:lnTo>
                    <a:lnTo>
                      <a:pt x="33" y="16"/>
                    </a:lnTo>
                    <a:lnTo>
                      <a:pt x="28" y="25"/>
                    </a:lnTo>
                    <a:lnTo>
                      <a:pt x="28" y="26"/>
                    </a:lnTo>
                    <a:lnTo>
                      <a:pt x="29" y="26"/>
                    </a:lnTo>
                    <a:lnTo>
                      <a:pt x="52" y="35"/>
                    </a:lnTo>
                    <a:lnTo>
                      <a:pt x="48" y="37"/>
                    </a:lnTo>
                    <a:lnTo>
                      <a:pt x="32" y="33"/>
                    </a:lnTo>
                    <a:lnTo>
                      <a:pt x="32" y="33"/>
                    </a:lnTo>
                    <a:lnTo>
                      <a:pt x="32" y="33"/>
                    </a:lnTo>
                    <a:lnTo>
                      <a:pt x="16" y="34"/>
                    </a:lnTo>
                    <a:lnTo>
                      <a:pt x="16" y="34"/>
                    </a:lnTo>
                    <a:lnTo>
                      <a:pt x="16" y="34"/>
                    </a:lnTo>
                    <a:lnTo>
                      <a:pt x="16" y="37"/>
                    </a:lnTo>
                    <a:lnTo>
                      <a:pt x="16" y="38"/>
                    </a:lnTo>
                    <a:lnTo>
                      <a:pt x="16" y="38"/>
                    </a:lnTo>
                    <a:lnTo>
                      <a:pt x="25" y="41"/>
                    </a:lnTo>
                    <a:lnTo>
                      <a:pt x="25" y="44"/>
                    </a:lnTo>
                    <a:lnTo>
                      <a:pt x="3" y="44"/>
                    </a:lnTo>
                    <a:lnTo>
                      <a:pt x="0" y="44"/>
                    </a:lnTo>
                    <a:lnTo>
                      <a:pt x="3" y="45"/>
                    </a:lnTo>
                    <a:lnTo>
                      <a:pt x="27" y="53"/>
                    </a:lnTo>
                    <a:lnTo>
                      <a:pt x="27" y="53"/>
                    </a:lnTo>
                    <a:lnTo>
                      <a:pt x="27" y="53"/>
                    </a:lnTo>
                    <a:lnTo>
                      <a:pt x="43" y="54"/>
                    </a:lnTo>
                    <a:lnTo>
                      <a:pt x="43" y="59"/>
                    </a:lnTo>
                    <a:lnTo>
                      <a:pt x="23" y="58"/>
                    </a:lnTo>
                    <a:lnTo>
                      <a:pt x="13" y="52"/>
                    </a:lnTo>
                    <a:lnTo>
                      <a:pt x="13" y="52"/>
                    </a:lnTo>
                    <a:lnTo>
                      <a:pt x="13" y="52"/>
                    </a:lnTo>
                    <a:lnTo>
                      <a:pt x="6" y="54"/>
                    </a:lnTo>
                    <a:lnTo>
                      <a:pt x="5" y="54"/>
                    </a:lnTo>
                    <a:lnTo>
                      <a:pt x="6" y="54"/>
                    </a:lnTo>
                    <a:lnTo>
                      <a:pt x="10" y="67"/>
                    </a:lnTo>
                    <a:lnTo>
                      <a:pt x="10" y="67"/>
                    </a:lnTo>
                    <a:lnTo>
                      <a:pt x="10" y="67"/>
                    </a:lnTo>
                    <a:lnTo>
                      <a:pt x="18" y="73"/>
                    </a:lnTo>
                    <a:lnTo>
                      <a:pt x="18" y="73"/>
                    </a:lnTo>
                    <a:lnTo>
                      <a:pt x="18" y="73"/>
                    </a:lnTo>
                    <a:lnTo>
                      <a:pt x="33" y="74"/>
                    </a:lnTo>
                    <a:lnTo>
                      <a:pt x="33" y="74"/>
                    </a:lnTo>
                    <a:lnTo>
                      <a:pt x="33" y="74"/>
                    </a:lnTo>
                    <a:lnTo>
                      <a:pt x="44" y="71"/>
                    </a:lnTo>
                    <a:lnTo>
                      <a:pt x="42" y="75"/>
                    </a:lnTo>
                    <a:lnTo>
                      <a:pt x="20" y="77"/>
                    </a:lnTo>
                    <a:lnTo>
                      <a:pt x="20" y="77"/>
                    </a:lnTo>
                    <a:lnTo>
                      <a:pt x="20" y="77"/>
                    </a:lnTo>
                    <a:lnTo>
                      <a:pt x="21" y="82"/>
                    </a:lnTo>
                    <a:lnTo>
                      <a:pt x="21" y="83"/>
                    </a:lnTo>
                    <a:lnTo>
                      <a:pt x="21" y="83"/>
                    </a:lnTo>
                    <a:lnTo>
                      <a:pt x="39" y="84"/>
                    </a:lnTo>
                    <a:lnTo>
                      <a:pt x="39" y="84"/>
                    </a:lnTo>
                    <a:lnTo>
                      <a:pt x="39" y="84"/>
                    </a:lnTo>
                    <a:lnTo>
                      <a:pt x="71" y="81"/>
                    </a:lnTo>
                    <a:lnTo>
                      <a:pt x="77" y="84"/>
                    </a:lnTo>
                    <a:lnTo>
                      <a:pt x="77" y="84"/>
                    </a:lnTo>
                    <a:lnTo>
                      <a:pt x="77" y="84"/>
                    </a:lnTo>
                    <a:lnTo>
                      <a:pt x="94" y="85"/>
                    </a:lnTo>
                    <a:lnTo>
                      <a:pt x="93" y="86"/>
                    </a:lnTo>
                    <a:lnTo>
                      <a:pt x="72" y="89"/>
                    </a:lnTo>
                    <a:lnTo>
                      <a:pt x="72" y="89"/>
                    </a:lnTo>
                    <a:lnTo>
                      <a:pt x="95" y="91"/>
                    </a:lnTo>
                    <a:lnTo>
                      <a:pt x="79" y="93"/>
                    </a:lnTo>
                    <a:lnTo>
                      <a:pt x="57" y="89"/>
                    </a:lnTo>
                    <a:lnTo>
                      <a:pt x="57" y="89"/>
                    </a:lnTo>
                    <a:lnTo>
                      <a:pt x="57" y="89"/>
                    </a:lnTo>
                    <a:lnTo>
                      <a:pt x="40" y="99"/>
                    </a:lnTo>
                    <a:lnTo>
                      <a:pt x="39" y="99"/>
                    </a:lnTo>
                    <a:lnTo>
                      <a:pt x="40" y="100"/>
                    </a:lnTo>
                    <a:lnTo>
                      <a:pt x="55" y="104"/>
                    </a:lnTo>
                    <a:lnTo>
                      <a:pt x="56" y="107"/>
                    </a:lnTo>
                    <a:lnTo>
                      <a:pt x="47" y="105"/>
                    </a:lnTo>
                    <a:lnTo>
                      <a:pt x="45" y="105"/>
                    </a:lnTo>
                    <a:lnTo>
                      <a:pt x="46" y="106"/>
                    </a:lnTo>
                    <a:lnTo>
                      <a:pt x="57" y="117"/>
                    </a:lnTo>
                    <a:lnTo>
                      <a:pt x="57" y="118"/>
                    </a:lnTo>
                    <a:lnTo>
                      <a:pt x="57" y="118"/>
                    </a:lnTo>
                    <a:lnTo>
                      <a:pt x="69" y="123"/>
                    </a:lnTo>
                    <a:lnTo>
                      <a:pt x="69" y="127"/>
                    </a:lnTo>
                    <a:lnTo>
                      <a:pt x="69" y="127"/>
                    </a:lnTo>
                    <a:lnTo>
                      <a:pt x="69" y="127"/>
                    </a:lnTo>
                    <a:lnTo>
                      <a:pt x="101" y="133"/>
                    </a:lnTo>
                    <a:lnTo>
                      <a:pt x="101" y="133"/>
                    </a:lnTo>
                    <a:lnTo>
                      <a:pt x="101" y="133"/>
                    </a:lnTo>
                    <a:lnTo>
                      <a:pt x="106" y="130"/>
                    </a:lnTo>
                    <a:lnTo>
                      <a:pt x="106" y="129"/>
                    </a:lnTo>
                    <a:lnTo>
                      <a:pt x="106" y="129"/>
                    </a:lnTo>
                    <a:lnTo>
                      <a:pt x="106" y="125"/>
                    </a:lnTo>
                    <a:lnTo>
                      <a:pt x="119" y="128"/>
                    </a:lnTo>
                    <a:lnTo>
                      <a:pt x="121" y="128"/>
                    </a:lnTo>
                    <a:lnTo>
                      <a:pt x="120" y="127"/>
                    </a:lnTo>
                    <a:lnTo>
                      <a:pt x="109" y="118"/>
                    </a:lnTo>
                    <a:lnTo>
                      <a:pt x="110" y="115"/>
                    </a:lnTo>
                    <a:lnTo>
                      <a:pt x="117" y="117"/>
                    </a:lnTo>
                    <a:lnTo>
                      <a:pt x="119" y="120"/>
                    </a:lnTo>
                    <a:lnTo>
                      <a:pt x="119" y="120"/>
                    </a:lnTo>
                    <a:lnTo>
                      <a:pt x="119" y="120"/>
                    </a:lnTo>
                    <a:lnTo>
                      <a:pt x="131" y="131"/>
                    </a:lnTo>
                    <a:lnTo>
                      <a:pt x="131" y="131"/>
                    </a:lnTo>
                    <a:lnTo>
                      <a:pt x="132" y="131"/>
                    </a:lnTo>
                    <a:lnTo>
                      <a:pt x="142" y="124"/>
                    </a:lnTo>
                    <a:lnTo>
                      <a:pt x="143" y="123"/>
                    </a:lnTo>
                    <a:lnTo>
                      <a:pt x="142" y="123"/>
                    </a:lnTo>
                    <a:lnTo>
                      <a:pt x="138" y="118"/>
                    </a:lnTo>
                    <a:lnTo>
                      <a:pt x="140" y="117"/>
                    </a:lnTo>
                    <a:lnTo>
                      <a:pt x="149" y="120"/>
                    </a:lnTo>
                    <a:lnTo>
                      <a:pt x="150" y="120"/>
                    </a:lnTo>
                    <a:lnTo>
                      <a:pt x="150" y="119"/>
                    </a:lnTo>
                    <a:lnTo>
                      <a:pt x="153" y="113"/>
                    </a:lnTo>
                    <a:lnTo>
                      <a:pt x="153" y="113"/>
                    </a:lnTo>
                    <a:lnTo>
                      <a:pt x="153" y="113"/>
                    </a:lnTo>
                    <a:lnTo>
                      <a:pt x="146" y="104"/>
                    </a:lnTo>
                    <a:lnTo>
                      <a:pt x="151" y="104"/>
                    </a:lnTo>
                    <a:lnTo>
                      <a:pt x="154" y="109"/>
                    </a:lnTo>
                    <a:lnTo>
                      <a:pt x="154" y="109"/>
                    </a:lnTo>
                    <a:lnTo>
                      <a:pt x="154" y="109"/>
                    </a:lnTo>
                    <a:lnTo>
                      <a:pt x="160" y="110"/>
                    </a:lnTo>
                    <a:lnTo>
                      <a:pt x="160" y="110"/>
                    </a:lnTo>
                    <a:lnTo>
                      <a:pt x="160" y="110"/>
                    </a:lnTo>
                    <a:lnTo>
                      <a:pt x="168" y="102"/>
                    </a:lnTo>
                    <a:lnTo>
                      <a:pt x="190" y="93"/>
                    </a:lnTo>
                    <a:lnTo>
                      <a:pt x="202" y="91"/>
                    </a:lnTo>
                    <a:lnTo>
                      <a:pt x="203" y="91"/>
                    </a:lnTo>
                    <a:lnTo>
                      <a:pt x="203" y="90"/>
                    </a:lnTo>
                    <a:lnTo>
                      <a:pt x="201" y="80"/>
                    </a:lnTo>
                    <a:lnTo>
                      <a:pt x="201" y="79"/>
                    </a:lnTo>
                    <a:lnTo>
                      <a:pt x="201" y="79"/>
                    </a:lnTo>
                    <a:lnTo>
                      <a:pt x="190" y="77"/>
                    </a:lnTo>
                    <a:lnTo>
                      <a:pt x="190" y="77"/>
                    </a:lnTo>
                    <a:lnTo>
                      <a:pt x="190" y="77"/>
                    </a:lnTo>
                    <a:lnTo>
                      <a:pt x="166" y="77"/>
                    </a:lnTo>
                    <a:lnTo>
                      <a:pt x="168" y="62"/>
                    </a:lnTo>
                    <a:lnTo>
                      <a:pt x="168" y="61"/>
                    </a:lnTo>
                    <a:lnTo>
                      <a:pt x="168" y="61"/>
                    </a:lnTo>
                    <a:lnTo>
                      <a:pt x="156" y="57"/>
                    </a:lnTo>
                    <a:lnTo>
                      <a:pt x="161" y="54"/>
                    </a:lnTo>
                    <a:lnTo>
                      <a:pt x="161" y="54"/>
                    </a:lnTo>
                    <a:lnTo>
                      <a:pt x="161" y="53"/>
                    </a:lnTo>
                    <a:lnTo>
                      <a:pt x="159" y="45"/>
                    </a:lnTo>
                    <a:lnTo>
                      <a:pt x="159" y="45"/>
                    </a:lnTo>
                    <a:lnTo>
                      <a:pt x="158" y="45"/>
                    </a:lnTo>
                    <a:lnTo>
                      <a:pt x="143" y="42"/>
                    </a:lnTo>
                    <a:lnTo>
                      <a:pt x="143" y="42"/>
                    </a:lnTo>
                    <a:lnTo>
                      <a:pt x="143" y="42"/>
                    </a:lnTo>
                    <a:lnTo>
                      <a:pt x="138" y="50"/>
                    </a:lnTo>
                    <a:lnTo>
                      <a:pt x="138" y="51"/>
                    </a:lnTo>
                    <a:lnTo>
                      <a:pt x="138" y="51"/>
                    </a:lnTo>
                    <a:lnTo>
                      <a:pt x="149" y="55"/>
                    </a:lnTo>
                    <a:lnTo>
                      <a:pt x="146" y="59"/>
                    </a:lnTo>
                    <a:lnTo>
                      <a:pt x="135" y="55"/>
                    </a:lnTo>
                    <a:lnTo>
                      <a:pt x="130" y="48"/>
                    </a:lnTo>
                    <a:lnTo>
                      <a:pt x="131" y="40"/>
                    </a:lnTo>
                    <a:lnTo>
                      <a:pt x="131" y="39"/>
                    </a:lnTo>
                    <a:lnTo>
                      <a:pt x="131" y="39"/>
                    </a:lnTo>
                    <a:lnTo>
                      <a:pt x="109" y="36"/>
                    </a:lnTo>
                    <a:lnTo>
                      <a:pt x="97" y="24"/>
                    </a:lnTo>
                    <a:lnTo>
                      <a:pt x="92" y="16"/>
                    </a:lnTo>
                    <a:lnTo>
                      <a:pt x="89" y="9"/>
                    </a:lnTo>
                    <a:lnTo>
                      <a:pt x="89" y="9"/>
                    </a:lnTo>
                    <a:lnTo>
                      <a:pt x="89" y="9"/>
                    </a:lnTo>
                    <a:lnTo>
                      <a:pt x="76" y="2"/>
                    </a:lnTo>
                    <a:lnTo>
                      <a:pt x="76" y="2"/>
                    </a:lnTo>
                    <a:lnTo>
                      <a:pt x="75" y="2"/>
                    </a:lnTo>
                    <a:lnTo>
                      <a:pt x="62" y="0"/>
                    </a:lnTo>
                    <a:lnTo>
                      <a:pt x="62" y="0"/>
                    </a:lnTo>
                    <a:lnTo>
                      <a:pt x="6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0" name="Google Shape;1640;p14"/>
              <p:cNvSpPr/>
              <p:nvPr/>
            </p:nvSpPr>
            <p:spPr>
              <a:xfrm>
                <a:off x="1298" y="384"/>
                <a:ext cx="16" cy="3"/>
              </a:xfrm>
              <a:custGeom>
                <a:rect b="b" l="l" r="r" t="t"/>
                <a:pathLst>
                  <a:path extrusionOk="0" h="3" w="16">
                    <a:moveTo>
                      <a:pt x="0" y="3"/>
                    </a:moveTo>
                    <a:lnTo>
                      <a:pt x="0" y="0"/>
                    </a:lnTo>
                    <a:lnTo>
                      <a:pt x="9" y="1"/>
                    </a:lnTo>
                    <a:lnTo>
                      <a:pt x="16" y="1"/>
                    </a:lnTo>
                    <a:lnTo>
                      <a:pt x="10" y="3"/>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1" name="Google Shape;1641;p14"/>
              <p:cNvSpPr/>
              <p:nvPr/>
            </p:nvSpPr>
            <p:spPr>
              <a:xfrm>
                <a:off x="1298" y="384"/>
                <a:ext cx="18" cy="3"/>
              </a:xfrm>
              <a:custGeom>
                <a:rect b="b" l="l" r="r" t="t"/>
                <a:pathLst>
                  <a:path extrusionOk="0" h="3" w="18">
                    <a:moveTo>
                      <a:pt x="0" y="0"/>
                    </a:moveTo>
                    <a:lnTo>
                      <a:pt x="9" y="1"/>
                    </a:lnTo>
                    <a:lnTo>
                      <a:pt x="15" y="1"/>
                    </a:lnTo>
                    <a:lnTo>
                      <a:pt x="10" y="2"/>
                    </a:lnTo>
                    <a:lnTo>
                      <a:pt x="0" y="2"/>
                    </a:lnTo>
                    <a:lnTo>
                      <a:pt x="0" y="0"/>
                    </a:lnTo>
                    <a:close/>
                    <a:moveTo>
                      <a:pt x="0" y="0"/>
                    </a:moveTo>
                    <a:lnTo>
                      <a:pt x="0" y="0"/>
                    </a:lnTo>
                    <a:lnTo>
                      <a:pt x="0" y="2"/>
                    </a:lnTo>
                    <a:lnTo>
                      <a:pt x="0" y="3"/>
                    </a:lnTo>
                    <a:lnTo>
                      <a:pt x="0" y="3"/>
                    </a:lnTo>
                    <a:lnTo>
                      <a:pt x="10" y="3"/>
                    </a:lnTo>
                    <a:lnTo>
                      <a:pt x="10" y="3"/>
                    </a:lnTo>
                    <a:lnTo>
                      <a:pt x="11" y="3"/>
                    </a:lnTo>
                    <a:lnTo>
                      <a:pt x="15" y="2"/>
                    </a:lnTo>
                    <a:lnTo>
                      <a:pt x="18" y="1"/>
                    </a:lnTo>
                    <a:lnTo>
                      <a:pt x="15" y="1"/>
                    </a:lnTo>
                    <a:lnTo>
                      <a:pt x="9" y="1"/>
                    </a:lnTo>
                    <a:lnTo>
                      <a:pt x="0"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2" name="Google Shape;1642;p14"/>
              <p:cNvSpPr/>
              <p:nvPr/>
            </p:nvSpPr>
            <p:spPr>
              <a:xfrm>
                <a:off x="1298" y="384"/>
                <a:ext cx="18" cy="3"/>
              </a:xfrm>
              <a:custGeom>
                <a:rect b="b" l="l" r="r" t="t"/>
                <a:pathLst>
                  <a:path extrusionOk="0" h="3" w="18">
                    <a:moveTo>
                      <a:pt x="0" y="0"/>
                    </a:moveTo>
                    <a:lnTo>
                      <a:pt x="9" y="1"/>
                    </a:lnTo>
                    <a:lnTo>
                      <a:pt x="15" y="1"/>
                    </a:lnTo>
                    <a:lnTo>
                      <a:pt x="10" y="2"/>
                    </a:lnTo>
                    <a:lnTo>
                      <a:pt x="0" y="2"/>
                    </a:lnTo>
                    <a:lnTo>
                      <a:pt x="0" y="0"/>
                    </a:lnTo>
                    <a:moveTo>
                      <a:pt x="0" y="0"/>
                    </a:moveTo>
                    <a:lnTo>
                      <a:pt x="0" y="0"/>
                    </a:lnTo>
                    <a:lnTo>
                      <a:pt x="0" y="2"/>
                    </a:lnTo>
                    <a:lnTo>
                      <a:pt x="0" y="3"/>
                    </a:lnTo>
                    <a:lnTo>
                      <a:pt x="0" y="3"/>
                    </a:lnTo>
                    <a:lnTo>
                      <a:pt x="10" y="3"/>
                    </a:lnTo>
                    <a:lnTo>
                      <a:pt x="10" y="3"/>
                    </a:lnTo>
                    <a:lnTo>
                      <a:pt x="11" y="3"/>
                    </a:lnTo>
                    <a:lnTo>
                      <a:pt x="15" y="2"/>
                    </a:lnTo>
                    <a:lnTo>
                      <a:pt x="18" y="1"/>
                    </a:lnTo>
                    <a:lnTo>
                      <a:pt x="15" y="1"/>
                    </a:lnTo>
                    <a:lnTo>
                      <a:pt x="9" y="1"/>
                    </a:lnTo>
                    <a:lnTo>
                      <a:pt x="0"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3" name="Google Shape;1643;p14"/>
              <p:cNvSpPr/>
              <p:nvPr/>
            </p:nvSpPr>
            <p:spPr>
              <a:xfrm>
                <a:off x="1222" y="414"/>
                <a:ext cx="25" cy="16"/>
              </a:xfrm>
              <a:custGeom>
                <a:rect b="b" l="l" r="r" t="t"/>
                <a:pathLst>
                  <a:path extrusionOk="0" h="16" w="25">
                    <a:moveTo>
                      <a:pt x="14" y="13"/>
                    </a:moveTo>
                    <a:lnTo>
                      <a:pt x="9" y="8"/>
                    </a:lnTo>
                    <a:lnTo>
                      <a:pt x="0" y="7"/>
                    </a:lnTo>
                    <a:lnTo>
                      <a:pt x="11" y="0"/>
                    </a:lnTo>
                    <a:lnTo>
                      <a:pt x="25" y="0"/>
                    </a:lnTo>
                    <a:lnTo>
                      <a:pt x="20" y="16"/>
                    </a:lnTo>
                    <a:lnTo>
                      <a:pt x="14" y="1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4" name="Google Shape;1644;p14"/>
              <p:cNvSpPr/>
              <p:nvPr/>
            </p:nvSpPr>
            <p:spPr>
              <a:xfrm>
                <a:off x="1222" y="414"/>
                <a:ext cx="25" cy="16"/>
              </a:xfrm>
              <a:custGeom>
                <a:rect b="b" l="l" r="r" t="t"/>
                <a:pathLst>
                  <a:path extrusionOk="0" h="16" w="25">
                    <a:moveTo>
                      <a:pt x="25" y="0"/>
                    </a:moveTo>
                    <a:lnTo>
                      <a:pt x="20" y="15"/>
                    </a:lnTo>
                    <a:lnTo>
                      <a:pt x="14" y="13"/>
                    </a:lnTo>
                    <a:lnTo>
                      <a:pt x="10" y="8"/>
                    </a:lnTo>
                    <a:lnTo>
                      <a:pt x="1" y="7"/>
                    </a:lnTo>
                    <a:lnTo>
                      <a:pt x="11" y="0"/>
                    </a:lnTo>
                    <a:lnTo>
                      <a:pt x="25" y="0"/>
                    </a:lnTo>
                    <a:close/>
                    <a:moveTo>
                      <a:pt x="25" y="0"/>
                    </a:moveTo>
                    <a:lnTo>
                      <a:pt x="25" y="0"/>
                    </a:lnTo>
                    <a:lnTo>
                      <a:pt x="11" y="0"/>
                    </a:lnTo>
                    <a:lnTo>
                      <a:pt x="11" y="0"/>
                    </a:lnTo>
                    <a:lnTo>
                      <a:pt x="11" y="0"/>
                    </a:lnTo>
                    <a:lnTo>
                      <a:pt x="0" y="6"/>
                    </a:lnTo>
                    <a:lnTo>
                      <a:pt x="0" y="7"/>
                    </a:lnTo>
                    <a:lnTo>
                      <a:pt x="1" y="7"/>
                    </a:lnTo>
                    <a:lnTo>
                      <a:pt x="9" y="8"/>
                    </a:lnTo>
                    <a:lnTo>
                      <a:pt x="13" y="13"/>
                    </a:lnTo>
                    <a:lnTo>
                      <a:pt x="14" y="13"/>
                    </a:lnTo>
                    <a:lnTo>
                      <a:pt x="14" y="13"/>
                    </a:lnTo>
                    <a:lnTo>
                      <a:pt x="20" y="16"/>
                    </a:lnTo>
                    <a:lnTo>
                      <a:pt x="20" y="16"/>
                    </a:lnTo>
                    <a:lnTo>
                      <a:pt x="20" y="15"/>
                    </a:lnTo>
                    <a:lnTo>
                      <a:pt x="25" y="0"/>
                    </a:lnTo>
                    <a:lnTo>
                      <a:pt x="25" y="0"/>
                    </a:lnTo>
                    <a:lnTo>
                      <a:pt x="2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5" name="Google Shape;1645;p14"/>
              <p:cNvSpPr/>
              <p:nvPr/>
            </p:nvSpPr>
            <p:spPr>
              <a:xfrm>
                <a:off x="1222" y="414"/>
                <a:ext cx="25" cy="16"/>
              </a:xfrm>
              <a:custGeom>
                <a:rect b="b" l="l" r="r" t="t"/>
                <a:pathLst>
                  <a:path extrusionOk="0" h="16" w="25">
                    <a:moveTo>
                      <a:pt x="25" y="0"/>
                    </a:moveTo>
                    <a:lnTo>
                      <a:pt x="20" y="15"/>
                    </a:lnTo>
                    <a:lnTo>
                      <a:pt x="14" y="13"/>
                    </a:lnTo>
                    <a:lnTo>
                      <a:pt x="10" y="8"/>
                    </a:lnTo>
                    <a:lnTo>
                      <a:pt x="1" y="7"/>
                    </a:lnTo>
                    <a:lnTo>
                      <a:pt x="11" y="0"/>
                    </a:lnTo>
                    <a:lnTo>
                      <a:pt x="25" y="0"/>
                    </a:lnTo>
                    <a:moveTo>
                      <a:pt x="25" y="0"/>
                    </a:moveTo>
                    <a:lnTo>
                      <a:pt x="25" y="0"/>
                    </a:lnTo>
                    <a:lnTo>
                      <a:pt x="11" y="0"/>
                    </a:lnTo>
                    <a:lnTo>
                      <a:pt x="11" y="0"/>
                    </a:lnTo>
                    <a:lnTo>
                      <a:pt x="11" y="0"/>
                    </a:lnTo>
                    <a:lnTo>
                      <a:pt x="0" y="6"/>
                    </a:lnTo>
                    <a:lnTo>
                      <a:pt x="0" y="7"/>
                    </a:lnTo>
                    <a:lnTo>
                      <a:pt x="1" y="7"/>
                    </a:lnTo>
                    <a:lnTo>
                      <a:pt x="9" y="8"/>
                    </a:lnTo>
                    <a:lnTo>
                      <a:pt x="13" y="13"/>
                    </a:lnTo>
                    <a:lnTo>
                      <a:pt x="14" y="13"/>
                    </a:lnTo>
                    <a:lnTo>
                      <a:pt x="14" y="13"/>
                    </a:lnTo>
                    <a:lnTo>
                      <a:pt x="20" y="16"/>
                    </a:lnTo>
                    <a:lnTo>
                      <a:pt x="20" y="16"/>
                    </a:lnTo>
                    <a:lnTo>
                      <a:pt x="20" y="15"/>
                    </a:lnTo>
                    <a:lnTo>
                      <a:pt x="25" y="0"/>
                    </a:lnTo>
                    <a:lnTo>
                      <a:pt x="25" y="0"/>
                    </a:lnTo>
                    <a:lnTo>
                      <a:pt x="2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6" name="Google Shape;1646;p14"/>
              <p:cNvSpPr/>
              <p:nvPr/>
            </p:nvSpPr>
            <p:spPr>
              <a:xfrm>
                <a:off x="1382" y="505"/>
                <a:ext cx="19" cy="14"/>
              </a:xfrm>
              <a:custGeom>
                <a:rect b="b" l="l" r="r" t="t"/>
                <a:pathLst>
                  <a:path extrusionOk="0" h="14" w="19">
                    <a:moveTo>
                      <a:pt x="0" y="10"/>
                    </a:moveTo>
                    <a:lnTo>
                      <a:pt x="2" y="0"/>
                    </a:lnTo>
                    <a:lnTo>
                      <a:pt x="14" y="4"/>
                    </a:lnTo>
                    <a:lnTo>
                      <a:pt x="19" y="11"/>
                    </a:lnTo>
                    <a:lnTo>
                      <a:pt x="14" y="14"/>
                    </a:lnTo>
                    <a:lnTo>
                      <a:pt x="0"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7" name="Google Shape;1647;p14"/>
              <p:cNvSpPr/>
              <p:nvPr/>
            </p:nvSpPr>
            <p:spPr>
              <a:xfrm>
                <a:off x="1382" y="505"/>
                <a:ext cx="19" cy="14"/>
              </a:xfrm>
              <a:custGeom>
                <a:rect b="b" l="l" r="r" t="t"/>
                <a:pathLst>
                  <a:path extrusionOk="0" h="14" w="19">
                    <a:moveTo>
                      <a:pt x="2" y="1"/>
                    </a:moveTo>
                    <a:lnTo>
                      <a:pt x="14" y="4"/>
                    </a:lnTo>
                    <a:lnTo>
                      <a:pt x="19" y="11"/>
                    </a:lnTo>
                    <a:lnTo>
                      <a:pt x="14" y="14"/>
                    </a:lnTo>
                    <a:lnTo>
                      <a:pt x="0" y="10"/>
                    </a:lnTo>
                    <a:lnTo>
                      <a:pt x="2" y="1"/>
                    </a:lnTo>
                    <a:close/>
                    <a:moveTo>
                      <a:pt x="1" y="0"/>
                    </a:moveTo>
                    <a:lnTo>
                      <a:pt x="1" y="1"/>
                    </a:lnTo>
                    <a:lnTo>
                      <a:pt x="0" y="9"/>
                    </a:lnTo>
                    <a:lnTo>
                      <a:pt x="0" y="10"/>
                    </a:lnTo>
                    <a:lnTo>
                      <a:pt x="0" y="10"/>
                    </a:lnTo>
                    <a:lnTo>
                      <a:pt x="14" y="14"/>
                    </a:lnTo>
                    <a:lnTo>
                      <a:pt x="14" y="14"/>
                    </a:lnTo>
                    <a:lnTo>
                      <a:pt x="14" y="14"/>
                    </a:lnTo>
                    <a:lnTo>
                      <a:pt x="19" y="11"/>
                    </a:lnTo>
                    <a:lnTo>
                      <a:pt x="19" y="11"/>
                    </a:lnTo>
                    <a:lnTo>
                      <a:pt x="19" y="10"/>
                    </a:lnTo>
                    <a:lnTo>
                      <a:pt x="14" y="4"/>
                    </a:lnTo>
                    <a:lnTo>
                      <a:pt x="14" y="4"/>
                    </a:lnTo>
                    <a:lnTo>
                      <a:pt x="14" y="4"/>
                    </a:lnTo>
                    <a:lnTo>
                      <a:pt x="2" y="0"/>
                    </a:lnTo>
                    <a:lnTo>
                      <a:pt x="1" y="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8" name="Google Shape;1648;p14"/>
              <p:cNvSpPr/>
              <p:nvPr/>
            </p:nvSpPr>
            <p:spPr>
              <a:xfrm>
                <a:off x="1382" y="505"/>
                <a:ext cx="19" cy="14"/>
              </a:xfrm>
              <a:custGeom>
                <a:rect b="b" l="l" r="r" t="t"/>
                <a:pathLst>
                  <a:path extrusionOk="0" h="14" w="19">
                    <a:moveTo>
                      <a:pt x="2" y="1"/>
                    </a:moveTo>
                    <a:lnTo>
                      <a:pt x="14" y="4"/>
                    </a:lnTo>
                    <a:lnTo>
                      <a:pt x="19" y="11"/>
                    </a:lnTo>
                    <a:lnTo>
                      <a:pt x="14" y="14"/>
                    </a:lnTo>
                    <a:lnTo>
                      <a:pt x="0" y="10"/>
                    </a:lnTo>
                    <a:lnTo>
                      <a:pt x="2" y="1"/>
                    </a:lnTo>
                    <a:moveTo>
                      <a:pt x="1" y="0"/>
                    </a:moveTo>
                    <a:lnTo>
                      <a:pt x="1" y="1"/>
                    </a:lnTo>
                    <a:lnTo>
                      <a:pt x="0" y="9"/>
                    </a:lnTo>
                    <a:lnTo>
                      <a:pt x="0" y="10"/>
                    </a:lnTo>
                    <a:lnTo>
                      <a:pt x="0" y="10"/>
                    </a:lnTo>
                    <a:lnTo>
                      <a:pt x="14" y="14"/>
                    </a:lnTo>
                    <a:lnTo>
                      <a:pt x="14" y="14"/>
                    </a:lnTo>
                    <a:lnTo>
                      <a:pt x="14" y="14"/>
                    </a:lnTo>
                    <a:lnTo>
                      <a:pt x="19" y="11"/>
                    </a:lnTo>
                    <a:lnTo>
                      <a:pt x="19" y="11"/>
                    </a:lnTo>
                    <a:lnTo>
                      <a:pt x="19" y="10"/>
                    </a:lnTo>
                    <a:lnTo>
                      <a:pt x="14" y="4"/>
                    </a:lnTo>
                    <a:lnTo>
                      <a:pt x="14" y="4"/>
                    </a:lnTo>
                    <a:lnTo>
                      <a:pt x="14" y="4"/>
                    </a:lnTo>
                    <a:lnTo>
                      <a:pt x="2" y="0"/>
                    </a:lnTo>
                    <a:lnTo>
                      <a:pt x="1" y="0"/>
                    </a:lnTo>
                    <a:lnTo>
                      <a:pt x="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9" name="Google Shape;1649;p14"/>
              <p:cNvSpPr/>
              <p:nvPr/>
            </p:nvSpPr>
            <p:spPr>
              <a:xfrm>
                <a:off x="1377" y="517"/>
                <a:ext cx="9" cy="3"/>
              </a:xfrm>
              <a:custGeom>
                <a:rect b="b" l="l" r="r" t="t"/>
                <a:pathLst>
                  <a:path extrusionOk="0" h="3" w="9">
                    <a:moveTo>
                      <a:pt x="0" y="0"/>
                    </a:moveTo>
                    <a:lnTo>
                      <a:pt x="6" y="0"/>
                    </a:lnTo>
                    <a:lnTo>
                      <a:pt x="9" y="2"/>
                    </a:lnTo>
                    <a:lnTo>
                      <a:pt x="5" y="3"/>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0" name="Google Shape;1650;p14"/>
              <p:cNvSpPr/>
              <p:nvPr/>
            </p:nvSpPr>
            <p:spPr>
              <a:xfrm>
                <a:off x="1376" y="516"/>
                <a:ext cx="11" cy="4"/>
              </a:xfrm>
              <a:custGeom>
                <a:rect b="b" l="l" r="r" t="t"/>
                <a:pathLst>
                  <a:path extrusionOk="0" h="4" w="11">
                    <a:moveTo>
                      <a:pt x="6" y="1"/>
                    </a:moveTo>
                    <a:lnTo>
                      <a:pt x="10" y="3"/>
                    </a:lnTo>
                    <a:lnTo>
                      <a:pt x="6" y="4"/>
                    </a:lnTo>
                    <a:lnTo>
                      <a:pt x="1" y="1"/>
                    </a:lnTo>
                    <a:lnTo>
                      <a:pt x="6" y="1"/>
                    </a:lnTo>
                    <a:close/>
                    <a:moveTo>
                      <a:pt x="7" y="0"/>
                    </a:moveTo>
                    <a:lnTo>
                      <a:pt x="6" y="0"/>
                    </a:lnTo>
                    <a:lnTo>
                      <a:pt x="1" y="1"/>
                    </a:lnTo>
                    <a:lnTo>
                      <a:pt x="0" y="1"/>
                    </a:lnTo>
                    <a:lnTo>
                      <a:pt x="1" y="2"/>
                    </a:lnTo>
                    <a:lnTo>
                      <a:pt x="6" y="4"/>
                    </a:lnTo>
                    <a:lnTo>
                      <a:pt x="6" y="4"/>
                    </a:lnTo>
                    <a:lnTo>
                      <a:pt x="7" y="4"/>
                    </a:lnTo>
                    <a:lnTo>
                      <a:pt x="10" y="3"/>
                    </a:lnTo>
                    <a:lnTo>
                      <a:pt x="11" y="3"/>
                    </a:lnTo>
                    <a:lnTo>
                      <a:pt x="10" y="2"/>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1" name="Google Shape;1651;p14"/>
              <p:cNvSpPr/>
              <p:nvPr/>
            </p:nvSpPr>
            <p:spPr>
              <a:xfrm>
                <a:off x="1376" y="516"/>
                <a:ext cx="11" cy="4"/>
              </a:xfrm>
              <a:custGeom>
                <a:rect b="b" l="l" r="r" t="t"/>
                <a:pathLst>
                  <a:path extrusionOk="0" h="4" w="11">
                    <a:moveTo>
                      <a:pt x="6" y="1"/>
                    </a:moveTo>
                    <a:lnTo>
                      <a:pt x="10" y="3"/>
                    </a:lnTo>
                    <a:lnTo>
                      <a:pt x="6" y="4"/>
                    </a:lnTo>
                    <a:lnTo>
                      <a:pt x="1" y="1"/>
                    </a:lnTo>
                    <a:lnTo>
                      <a:pt x="6" y="1"/>
                    </a:lnTo>
                    <a:moveTo>
                      <a:pt x="7" y="0"/>
                    </a:moveTo>
                    <a:lnTo>
                      <a:pt x="6" y="0"/>
                    </a:lnTo>
                    <a:lnTo>
                      <a:pt x="1" y="1"/>
                    </a:lnTo>
                    <a:lnTo>
                      <a:pt x="0" y="1"/>
                    </a:lnTo>
                    <a:lnTo>
                      <a:pt x="1" y="2"/>
                    </a:lnTo>
                    <a:lnTo>
                      <a:pt x="6" y="4"/>
                    </a:lnTo>
                    <a:lnTo>
                      <a:pt x="6" y="4"/>
                    </a:lnTo>
                    <a:lnTo>
                      <a:pt x="7" y="4"/>
                    </a:lnTo>
                    <a:lnTo>
                      <a:pt x="10" y="3"/>
                    </a:lnTo>
                    <a:lnTo>
                      <a:pt x="11" y="3"/>
                    </a:lnTo>
                    <a:lnTo>
                      <a:pt x="10" y="2"/>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2" name="Google Shape;1652;p14"/>
              <p:cNvSpPr/>
              <p:nvPr/>
            </p:nvSpPr>
            <p:spPr>
              <a:xfrm>
                <a:off x="1457" y="451"/>
                <a:ext cx="27" cy="8"/>
              </a:xfrm>
              <a:custGeom>
                <a:rect b="b" l="l" r="r" t="t"/>
                <a:pathLst>
                  <a:path extrusionOk="0" h="8" w="27">
                    <a:moveTo>
                      <a:pt x="8" y="3"/>
                    </a:moveTo>
                    <a:lnTo>
                      <a:pt x="22" y="0"/>
                    </a:lnTo>
                    <a:lnTo>
                      <a:pt x="27" y="2"/>
                    </a:lnTo>
                    <a:lnTo>
                      <a:pt x="16" y="8"/>
                    </a:lnTo>
                    <a:lnTo>
                      <a:pt x="0" y="8"/>
                    </a:lnTo>
                    <a:lnTo>
                      <a:pt x="8"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3" name="Google Shape;1653;p14"/>
              <p:cNvSpPr/>
              <p:nvPr/>
            </p:nvSpPr>
            <p:spPr>
              <a:xfrm>
                <a:off x="1456" y="451"/>
                <a:ext cx="29" cy="8"/>
              </a:xfrm>
              <a:custGeom>
                <a:rect b="b" l="l" r="r" t="t"/>
                <a:pathLst>
                  <a:path extrusionOk="0" h="8" w="29">
                    <a:moveTo>
                      <a:pt x="23" y="0"/>
                    </a:moveTo>
                    <a:lnTo>
                      <a:pt x="28" y="2"/>
                    </a:lnTo>
                    <a:lnTo>
                      <a:pt x="17" y="7"/>
                    </a:lnTo>
                    <a:lnTo>
                      <a:pt x="2" y="8"/>
                    </a:lnTo>
                    <a:lnTo>
                      <a:pt x="9" y="3"/>
                    </a:lnTo>
                    <a:lnTo>
                      <a:pt x="23" y="0"/>
                    </a:lnTo>
                    <a:close/>
                    <a:moveTo>
                      <a:pt x="23" y="0"/>
                    </a:moveTo>
                    <a:lnTo>
                      <a:pt x="23" y="0"/>
                    </a:lnTo>
                    <a:lnTo>
                      <a:pt x="9" y="3"/>
                    </a:lnTo>
                    <a:lnTo>
                      <a:pt x="9" y="3"/>
                    </a:lnTo>
                    <a:lnTo>
                      <a:pt x="9" y="3"/>
                    </a:lnTo>
                    <a:lnTo>
                      <a:pt x="2" y="8"/>
                    </a:lnTo>
                    <a:lnTo>
                      <a:pt x="0" y="8"/>
                    </a:lnTo>
                    <a:lnTo>
                      <a:pt x="2" y="8"/>
                    </a:lnTo>
                    <a:lnTo>
                      <a:pt x="17" y="8"/>
                    </a:lnTo>
                    <a:lnTo>
                      <a:pt x="17" y="8"/>
                    </a:lnTo>
                    <a:lnTo>
                      <a:pt x="17" y="8"/>
                    </a:lnTo>
                    <a:lnTo>
                      <a:pt x="28" y="2"/>
                    </a:lnTo>
                    <a:lnTo>
                      <a:pt x="29" y="1"/>
                    </a:lnTo>
                    <a:lnTo>
                      <a:pt x="28" y="1"/>
                    </a:lnTo>
                    <a:lnTo>
                      <a:pt x="23" y="0"/>
                    </a:lnTo>
                    <a:lnTo>
                      <a:pt x="23" y="0"/>
                    </a:lnTo>
                    <a:lnTo>
                      <a:pt x="2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4" name="Google Shape;1654;p14"/>
              <p:cNvSpPr/>
              <p:nvPr/>
            </p:nvSpPr>
            <p:spPr>
              <a:xfrm>
                <a:off x="1456" y="451"/>
                <a:ext cx="29" cy="8"/>
              </a:xfrm>
              <a:custGeom>
                <a:rect b="b" l="l" r="r" t="t"/>
                <a:pathLst>
                  <a:path extrusionOk="0" h="8" w="29">
                    <a:moveTo>
                      <a:pt x="23" y="0"/>
                    </a:moveTo>
                    <a:lnTo>
                      <a:pt x="28" y="2"/>
                    </a:lnTo>
                    <a:lnTo>
                      <a:pt x="17" y="7"/>
                    </a:lnTo>
                    <a:lnTo>
                      <a:pt x="2" y="8"/>
                    </a:lnTo>
                    <a:lnTo>
                      <a:pt x="9" y="3"/>
                    </a:lnTo>
                    <a:lnTo>
                      <a:pt x="23" y="0"/>
                    </a:lnTo>
                    <a:moveTo>
                      <a:pt x="23" y="0"/>
                    </a:moveTo>
                    <a:lnTo>
                      <a:pt x="23" y="0"/>
                    </a:lnTo>
                    <a:lnTo>
                      <a:pt x="9" y="3"/>
                    </a:lnTo>
                    <a:lnTo>
                      <a:pt x="9" y="3"/>
                    </a:lnTo>
                    <a:lnTo>
                      <a:pt x="9" y="3"/>
                    </a:lnTo>
                    <a:lnTo>
                      <a:pt x="2" y="8"/>
                    </a:lnTo>
                    <a:lnTo>
                      <a:pt x="0" y="8"/>
                    </a:lnTo>
                    <a:lnTo>
                      <a:pt x="2" y="8"/>
                    </a:lnTo>
                    <a:lnTo>
                      <a:pt x="17" y="8"/>
                    </a:lnTo>
                    <a:lnTo>
                      <a:pt x="17" y="8"/>
                    </a:lnTo>
                    <a:lnTo>
                      <a:pt x="17" y="8"/>
                    </a:lnTo>
                    <a:lnTo>
                      <a:pt x="28" y="2"/>
                    </a:lnTo>
                    <a:lnTo>
                      <a:pt x="29" y="1"/>
                    </a:lnTo>
                    <a:lnTo>
                      <a:pt x="28" y="1"/>
                    </a:lnTo>
                    <a:lnTo>
                      <a:pt x="23" y="0"/>
                    </a:lnTo>
                    <a:lnTo>
                      <a:pt x="23" y="0"/>
                    </a:lnTo>
                    <a:lnTo>
                      <a:pt x="2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5" name="Google Shape;1655;p14"/>
              <p:cNvSpPr/>
              <p:nvPr/>
            </p:nvSpPr>
            <p:spPr>
              <a:xfrm>
                <a:off x="1687" y="226"/>
                <a:ext cx="1078" cy="868"/>
              </a:xfrm>
              <a:custGeom>
                <a:rect b="b" l="l" r="r" t="t"/>
                <a:pathLst>
                  <a:path extrusionOk="0" h="868" w="1078">
                    <a:moveTo>
                      <a:pt x="514" y="862"/>
                    </a:moveTo>
                    <a:lnTo>
                      <a:pt x="502" y="868"/>
                    </a:lnTo>
                    <a:lnTo>
                      <a:pt x="499" y="861"/>
                    </a:lnTo>
                    <a:lnTo>
                      <a:pt x="500" y="851"/>
                    </a:lnTo>
                    <a:lnTo>
                      <a:pt x="483" y="843"/>
                    </a:lnTo>
                    <a:lnTo>
                      <a:pt x="477" y="831"/>
                    </a:lnTo>
                    <a:lnTo>
                      <a:pt x="451" y="833"/>
                    </a:lnTo>
                    <a:lnTo>
                      <a:pt x="447" y="841"/>
                    </a:lnTo>
                    <a:lnTo>
                      <a:pt x="442" y="838"/>
                    </a:lnTo>
                    <a:lnTo>
                      <a:pt x="440" y="826"/>
                    </a:lnTo>
                    <a:lnTo>
                      <a:pt x="430" y="820"/>
                    </a:lnTo>
                    <a:lnTo>
                      <a:pt x="428" y="814"/>
                    </a:lnTo>
                    <a:lnTo>
                      <a:pt x="420" y="807"/>
                    </a:lnTo>
                    <a:lnTo>
                      <a:pt x="415" y="795"/>
                    </a:lnTo>
                    <a:lnTo>
                      <a:pt x="414" y="787"/>
                    </a:lnTo>
                    <a:lnTo>
                      <a:pt x="400" y="779"/>
                    </a:lnTo>
                    <a:lnTo>
                      <a:pt x="398" y="775"/>
                    </a:lnTo>
                    <a:lnTo>
                      <a:pt x="402" y="769"/>
                    </a:lnTo>
                    <a:lnTo>
                      <a:pt x="400" y="765"/>
                    </a:lnTo>
                    <a:lnTo>
                      <a:pt x="400" y="758"/>
                    </a:lnTo>
                    <a:lnTo>
                      <a:pt x="391" y="749"/>
                    </a:lnTo>
                    <a:lnTo>
                      <a:pt x="390" y="745"/>
                    </a:lnTo>
                    <a:lnTo>
                      <a:pt x="381" y="738"/>
                    </a:lnTo>
                    <a:lnTo>
                      <a:pt x="381" y="724"/>
                    </a:lnTo>
                    <a:lnTo>
                      <a:pt x="395" y="722"/>
                    </a:lnTo>
                    <a:lnTo>
                      <a:pt x="395" y="714"/>
                    </a:lnTo>
                    <a:lnTo>
                      <a:pt x="400" y="705"/>
                    </a:lnTo>
                    <a:lnTo>
                      <a:pt x="406" y="708"/>
                    </a:lnTo>
                    <a:lnTo>
                      <a:pt x="408" y="701"/>
                    </a:lnTo>
                    <a:lnTo>
                      <a:pt x="394" y="692"/>
                    </a:lnTo>
                    <a:lnTo>
                      <a:pt x="386" y="698"/>
                    </a:lnTo>
                    <a:lnTo>
                      <a:pt x="377" y="713"/>
                    </a:lnTo>
                    <a:lnTo>
                      <a:pt x="369" y="711"/>
                    </a:lnTo>
                    <a:lnTo>
                      <a:pt x="372" y="696"/>
                    </a:lnTo>
                    <a:lnTo>
                      <a:pt x="369" y="679"/>
                    </a:lnTo>
                    <a:lnTo>
                      <a:pt x="371" y="673"/>
                    </a:lnTo>
                    <a:lnTo>
                      <a:pt x="354" y="661"/>
                    </a:lnTo>
                    <a:lnTo>
                      <a:pt x="356" y="657"/>
                    </a:lnTo>
                    <a:lnTo>
                      <a:pt x="366" y="657"/>
                    </a:lnTo>
                    <a:lnTo>
                      <a:pt x="362" y="649"/>
                    </a:lnTo>
                    <a:lnTo>
                      <a:pt x="353" y="648"/>
                    </a:lnTo>
                    <a:lnTo>
                      <a:pt x="345" y="635"/>
                    </a:lnTo>
                    <a:lnTo>
                      <a:pt x="348" y="624"/>
                    </a:lnTo>
                    <a:lnTo>
                      <a:pt x="356" y="624"/>
                    </a:lnTo>
                    <a:lnTo>
                      <a:pt x="362" y="615"/>
                    </a:lnTo>
                    <a:lnTo>
                      <a:pt x="351" y="614"/>
                    </a:lnTo>
                    <a:lnTo>
                      <a:pt x="342" y="617"/>
                    </a:lnTo>
                    <a:lnTo>
                      <a:pt x="340" y="612"/>
                    </a:lnTo>
                    <a:lnTo>
                      <a:pt x="345" y="600"/>
                    </a:lnTo>
                    <a:lnTo>
                      <a:pt x="368" y="592"/>
                    </a:lnTo>
                    <a:lnTo>
                      <a:pt x="379" y="594"/>
                    </a:lnTo>
                    <a:lnTo>
                      <a:pt x="391" y="599"/>
                    </a:lnTo>
                    <a:lnTo>
                      <a:pt x="398" y="597"/>
                    </a:lnTo>
                    <a:lnTo>
                      <a:pt x="394" y="590"/>
                    </a:lnTo>
                    <a:lnTo>
                      <a:pt x="372" y="589"/>
                    </a:lnTo>
                    <a:lnTo>
                      <a:pt x="364" y="589"/>
                    </a:lnTo>
                    <a:lnTo>
                      <a:pt x="349" y="595"/>
                    </a:lnTo>
                    <a:lnTo>
                      <a:pt x="344" y="595"/>
                    </a:lnTo>
                    <a:lnTo>
                      <a:pt x="342" y="589"/>
                    </a:lnTo>
                    <a:lnTo>
                      <a:pt x="360" y="582"/>
                    </a:lnTo>
                    <a:lnTo>
                      <a:pt x="377" y="582"/>
                    </a:lnTo>
                    <a:lnTo>
                      <a:pt x="395" y="586"/>
                    </a:lnTo>
                    <a:lnTo>
                      <a:pt x="399" y="580"/>
                    </a:lnTo>
                    <a:lnTo>
                      <a:pt x="390" y="580"/>
                    </a:lnTo>
                    <a:lnTo>
                      <a:pt x="385" y="577"/>
                    </a:lnTo>
                    <a:lnTo>
                      <a:pt x="370" y="580"/>
                    </a:lnTo>
                    <a:lnTo>
                      <a:pt x="361" y="578"/>
                    </a:lnTo>
                    <a:lnTo>
                      <a:pt x="362" y="572"/>
                    </a:lnTo>
                    <a:lnTo>
                      <a:pt x="377" y="569"/>
                    </a:lnTo>
                    <a:lnTo>
                      <a:pt x="393" y="568"/>
                    </a:lnTo>
                    <a:lnTo>
                      <a:pt x="393" y="565"/>
                    </a:lnTo>
                    <a:lnTo>
                      <a:pt x="386" y="562"/>
                    </a:lnTo>
                    <a:lnTo>
                      <a:pt x="390" y="550"/>
                    </a:lnTo>
                    <a:lnTo>
                      <a:pt x="402" y="545"/>
                    </a:lnTo>
                    <a:lnTo>
                      <a:pt x="396" y="539"/>
                    </a:lnTo>
                    <a:lnTo>
                      <a:pt x="402" y="535"/>
                    </a:lnTo>
                    <a:lnTo>
                      <a:pt x="401" y="528"/>
                    </a:lnTo>
                    <a:lnTo>
                      <a:pt x="386" y="530"/>
                    </a:lnTo>
                    <a:lnTo>
                      <a:pt x="363" y="528"/>
                    </a:lnTo>
                    <a:lnTo>
                      <a:pt x="350" y="519"/>
                    </a:lnTo>
                    <a:lnTo>
                      <a:pt x="335" y="516"/>
                    </a:lnTo>
                    <a:lnTo>
                      <a:pt x="325" y="506"/>
                    </a:lnTo>
                    <a:lnTo>
                      <a:pt x="331" y="505"/>
                    </a:lnTo>
                    <a:lnTo>
                      <a:pt x="347" y="506"/>
                    </a:lnTo>
                    <a:lnTo>
                      <a:pt x="362" y="510"/>
                    </a:lnTo>
                    <a:lnTo>
                      <a:pt x="370" y="510"/>
                    </a:lnTo>
                    <a:lnTo>
                      <a:pt x="391" y="520"/>
                    </a:lnTo>
                    <a:lnTo>
                      <a:pt x="397" y="517"/>
                    </a:lnTo>
                    <a:lnTo>
                      <a:pt x="384" y="511"/>
                    </a:lnTo>
                    <a:lnTo>
                      <a:pt x="386" y="506"/>
                    </a:lnTo>
                    <a:lnTo>
                      <a:pt x="380" y="500"/>
                    </a:lnTo>
                    <a:lnTo>
                      <a:pt x="387" y="495"/>
                    </a:lnTo>
                    <a:lnTo>
                      <a:pt x="377" y="493"/>
                    </a:lnTo>
                    <a:lnTo>
                      <a:pt x="361" y="485"/>
                    </a:lnTo>
                    <a:lnTo>
                      <a:pt x="367" y="481"/>
                    </a:lnTo>
                    <a:lnTo>
                      <a:pt x="353" y="472"/>
                    </a:lnTo>
                    <a:lnTo>
                      <a:pt x="350" y="467"/>
                    </a:lnTo>
                    <a:lnTo>
                      <a:pt x="341" y="467"/>
                    </a:lnTo>
                    <a:lnTo>
                      <a:pt x="341" y="474"/>
                    </a:lnTo>
                    <a:lnTo>
                      <a:pt x="335" y="475"/>
                    </a:lnTo>
                    <a:lnTo>
                      <a:pt x="334" y="485"/>
                    </a:lnTo>
                    <a:lnTo>
                      <a:pt x="318" y="484"/>
                    </a:lnTo>
                    <a:lnTo>
                      <a:pt x="305" y="476"/>
                    </a:lnTo>
                    <a:lnTo>
                      <a:pt x="321" y="473"/>
                    </a:lnTo>
                    <a:lnTo>
                      <a:pt x="313" y="467"/>
                    </a:lnTo>
                    <a:lnTo>
                      <a:pt x="318" y="461"/>
                    </a:lnTo>
                    <a:lnTo>
                      <a:pt x="312" y="452"/>
                    </a:lnTo>
                    <a:lnTo>
                      <a:pt x="315" y="450"/>
                    </a:lnTo>
                    <a:lnTo>
                      <a:pt x="327" y="452"/>
                    </a:lnTo>
                    <a:lnTo>
                      <a:pt x="325" y="436"/>
                    </a:lnTo>
                    <a:lnTo>
                      <a:pt x="310" y="433"/>
                    </a:lnTo>
                    <a:lnTo>
                      <a:pt x="315" y="423"/>
                    </a:lnTo>
                    <a:lnTo>
                      <a:pt x="301" y="411"/>
                    </a:lnTo>
                    <a:lnTo>
                      <a:pt x="304" y="403"/>
                    </a:lnTo>
                    <a:lnTo>
                      <a:pt x="295" y="399"/>
                    </a:lnTo>
                    <a:lnTo>
                      <a:pt x="292" y="385"/>
                    </a:lnTo>
                    <a:lnTo>
                      <a:pt x="298" y="382"/>
                    </a:lnTo>
                    <a:lnTo>
                      <a:pt x="291" y="377"/>
                    </a:lnTo>
                    <a:lnTo>
                      <a:pt x="282" y="374"/>
                    </a:lnTo>
                    <a:lnTo>
                      <a:pt x="261" y="351"/>
                    </a:lnTo>
                    <a:lnTo>
                      <a:pt x="251" y="350"/>
                    </a:lnTo>
                    <a:lnTo>
                      <a:pt x="254" y="340"/>
                    </a:lnTo>
                    <a:lnTo>
                      <a:pt x="239" y="336"/>
                    </a:lnTo>
                    <a:lnTo>
                      <a:pt x="230" y="336"/>
                    </a:lnTo>
                    <a:lnTo>
                      <a:pt x="226" y="331"/>
                    </a:lnTo>
                    <a:lnTo>
                      <a:pt x="215" y="332"/>
                    </a:lnTo>
                    <a:lnTo>
                      <a:pt x="208" y="329"/>
                    </a:lnTo>
                    <a:lnTo>
                      <a:pt x="209" y="327"/>
                    </a:lnTo>
                    <a:lnTo>
                      <a:pt x="192" y="324"/>
                    </a:lnTo>
                    <a:lnTo>
                      <a:pt x="182" y="328"/>
                    </a:lnTo>
                    <a:lnTo>
                      <a:pt x="178" y="321"/>
                    </a:lnTo>
                    <a:lnTo>
                      <a:pt x="172" y="321"/>
                    </a:lnTo>
                    <a:lnTo>
                      <a:pt x="168" y="326"/>
                    </a:lnTo>
                    <a:lnTo>
                      <a:pt x="158" y="326"/>
                    </a:lnTo>
                    <a:lnTo>
                      <a:pt x="158" y="321"/>
                    </a:lnTo>
                    <a:lnTo>
                      <a:pt x="152" y="321"/>
                    </a:lnTo>
                    <a:lnTo>
                      <a:pt x="149" y="328"/>
                    </a:lnTo>
                    <a:lnTo>
                      <a:pt x="138" y="330"/>
                    </a:lnTo>
                    <a:lnTo>
                      <a:pt x="133" y="329"/>
                    </a:lnTo>
                    <a:lnTo>
                      <a:pt x="130" y="323"/>
                    </a:lnTo>
                    <a:lnTo>
                      <a:pt x="123" y="324"/>
                    </a:lnTo>
                    <a:lnTo>
                      <a:pt x="118" y="328"/>
                    </a:lnTo>
                    <a:lnTo>
                      <a:pt x="111" y="323"/>
                    </a:lnTo>
                    <a:lnTo>
                      <a:pt x="103" y="323"/>
                    </a:lnTo>
                    <a:lnTo>
                      <a:pt x="104" y="328"/>
                    </a:lnTo>
                    <a:lnTo>
                      <a:pt x="113" y="329"/>
                    </a:lnTo>
                    <a:lnTo>
                      <a:pt x="113" y="333"/>
                    </a:lnTo>
                    <a:lnTo>
                      <a:pt x="102" y="334"/>
                    </a:lnTo>
                    <a:lnTo>
                      <a:pt x="96" y="331"/>
                    </a:lnTo>
                    <a:lnTo>
                      <a:pt x="73" y="329"/>
                    </a:lnTo>
                    <a:lnTo>
                      <a:pt x="59" y="320"/>
                    </a:lnTo>
                    <a:lnTo>
                      <a:pt x="76" y="314"/>
                    </a:lnTo>
                    <a:lnTo>
                      <a:pt x="89" y="314"/>
                    </a:lnTo>
                    <a:lnTo>
                      <a:pt x="88" y="310"/>
                    </a:lnTo>
                    <a:lnTo>
                      <a:pt x="58" y="309"/>
                    </a:lnTo>
                    <a:lnTo>
                      <a:pt x="60" y="300"/>
                    </a:lnTo>
                    <a:lnTo>
                      <a:pt x="52" y="300"/>
                    </a:lnTo>
                    <a:lnTo>
                      <a:pt x="49" y="305"/>
                    </a:lnTo>
                    <a:lnTo>
                      <a:pt x="37" y="305"/>
                    </a:lnTo>
                    <a:lnTo>
                      <a:pt x="29" y="297"/>
                    </a:lnTo>
                    <a:lnTo>
                      <a:pt x="46" y="292"/>
                    </a:lnTo>
                    <a:lnTo>
                      <a:pt x="61" y="292"/>
                    </a:lnTo>
                    <a:lnTo>
                      <a:pt x="73" y="295"/>
                    </a:lnTo>
                    <a:lnTo>
                      <a:pt x="89" y="295"/>
                    </a:lnTo>
                    <a:lnTo>
                      <a:pt x="93" y="294"/>
                    </a:lnTo>
                    <a:lnTo>
                      <a:pt x="109" y="298"/>
                    </a:lnTo>
                    <a:lnTo>
                      <a:pt x="117" y="297"/>
                    </a:lnTo>
                    <a:lnTo>
                      <a:pt x="115" y="294"/>
                    </a:lnTo>
                    <a:lnTo>
                      <a:pt x="94" y="291"/>
                    </a:lnTo>
                    <a:lnTo>
                      <a:pt x="75" y="292"/>
                    </a:lnTo>
                    <a:lnTo>
                      <a:pt x="76" y="290"/>
                    </a:lnTo>
                    <a:lnTo>
                      <a:pt x="96" y="286"/>
                    </a:lnTo>
                    <a:lnTo>
                      <a:pt x="104" y="286"/>
                    </a:lnTo>
                    <a:lnTo>
                      <a:pt x="113" y="288"/>
                    </a:lnTo>
                    <a:lnTo>
                      <a:pt x="125" y="283"/>
                    </a:lnTo>
                    <a:lnTo>
                      <a:pt x="119" y="278"/>
                    </a:lnTo>
                    <a:lnTo>
                      <a:pt x="105" y="277"/>
                    </a:lnTo>
                    <a:lnTo>
                      <a:pt x="98" y="280"/>
                    </a:lnTo>
                    <a:lnTo>
                      <a:pt x="87" y="282"/>
                    </a:lnTo>
                    <a:lnTo>
                      <a:pt x="79" y="279"/>
                    </a:lnTo>
                    <a:lnTo>
                      <a:pt x="70" y="284"/>
                    </a:lnTo>
                    <a:lnTo>
                      <a:pt x="52" y="281"/>
                    </a:lnTo>
                    <a:lnTo>
                      <a:pt x="52" y="277"/>
                    </a:lnTo>
                    <a:lnTo>
                      <a:pt x="45" y="277"/>
                    </a:lnTo>
                    <a:lnTo>
                      <a:pt x="43" y="273"/>
                    </a:lnTo>
                    <a:lnTo>
                      <a:pt x="28" y="273"/>
                    </a:lnTo>
                    <a:lnTo>
                      <a:pt x="28" y="271"/>
                    </a:lnTo>
                    <a:lnTo>
                      <a:pt x="15" y="270"/>
                    </a:lnTo>
                    <a:lnTo>
                      <a:pt x="0" y="262"/>
                    </a:lnTo>
                    <a:lnTo>
                      <a:pt x="1" y="259"/>
                    </a:lnTo>
                    <a:lnTo>
                      <a:pt x="5" y="257"/>
                    </a:lnTo>
                    <a:lnTo>
                      <a:pt x="1" y="255"/>
                    </a:lnTo>
                    <a:lnTo>
                      <a:pt x="2" y="252"/>
                    </a:lnTo>
                    <a:lnTo>
                      <a:pt x="13" y="247"/>
                    </a:lnTo>
                    <a:lnTo>
                      <a:pt x="19" y="244"/>
                    </a:lnTo>
                    <a:lnTo>
                      <a:pt x="30" y="244"/>
                    </a:lnTo>
                    <a:lnTo>
                      <a:pt x="37" y="245"/>
                    </a:lnTo>
                    <a:lnTo>
                      <a:pt x="55" y="237"/>
                    </a:lnTo>
                    <a:lnTo>
                      <a:pt x="69" y="237"/>
                    </a:lnTo>
                    <a:lnTo>
                      <a:pt x="74" y="234"/>
                    </a:lnTo>
                    <a:lnTo>
                      <a:pt x="66" y="232"/>
                    </a:lnTo>
                    <a:lnTo>
                      <a:pt x="79" y="230"/>
                    </a:lnTo>
                    <a:lnTo>
                      <a:pt x="87" y="225"/>
                    </a:lnTo>
                    <a:lnTo>
                      <a:pt x="113" y="225"/>
                    </a:lnTo>
                    <a:lnTo>
                      <a:pt x="120" y="226"/>
                    </a:lnTo>
                    <a:lnTo>
                      <a:pt x="148" y="209"/>
                    </a:lnTo>
                    <a:lnTo>
                      <a:pt x="138" y="200"/>
                    </a:lnTo>
                    <a:lnTo>
                      <a:pt x="155" y="196"/>
                    </a:lnTo>
                    <a:lnTo>
                      <a:pt x="148" y="193"/>
                    </a:lnTo>
                    <a:lnTo>
                      <a:pt x="153" y="189"/>
                    </a:lnTo>
                    <a:lnTo>
                      <a:pt x="158" y="188"/>
                    </a:lnTo>
                    <a:lnTo>
                      <a:pt x="152" y="183"/>
                    </a:lnTo>
                    <a:lnTo>
                      <a:pt x="142" y="188"/>
                    </a:lnTo>
                    <a:lnTo>
                      <a:pt x="135" y="187"/>
                    </a:lnTo>
                    <a:lnTo>
                      <a:pt x="128" y="190"/>
                    </a:lnTo>
                    <a:lnTo>
                      <a:pt x="103" y="188"/>
                    </a:lnTo>
                    <a:lnTo>
                      <a:pt x="103" y="184"/>
                    </a:lnTo>
                    <a:lnTo>
                      <a:pt x="97" y="181"/>
                    </a:lnTo>
                    <a:lnTo>
                      <a:pt x="97" y="173"/>
                    </a:lnTo>
                    <a:lnTo>
                      <a:pt x="114" y="168"/>
                    </a:lnTo>
                    <a:lnTo>
                      <a:pt x="124" y="163"/>
                    </a:lnTo>
                    <a:lnTo>
                      <a:pt x="133" y="162"/>
                    </a:lnTo>
                    <a:lnTo>
                      <a:pt x="133" y="157"/>
                    </a:lnTo>
                    <a:lnTo>
                      <a:pt x="159" y="141"/>
                    </a:lnTo>
                    <a:lnTo>
                      <a:pt x="164" y="140"/>
                    </a:lnTo>
                    <a:lnTo>
                      <a:pt x="168" y="151"/>
                    </a:lnTo>
                    <a:lnTo>
                      <a:pt x="174" y="149"/>
                    </a:lnTo>
                    <a:lnTo>
                      <a:pt x="173" y="137"/>
                    </a:lnTo>
                    <a:lnTo>
                      <a:pt x="185" y="139"/>
                    </a:lnTo>
                    <a:lnTo>
                      <a:pt x="190" y="142"/>
                    </a:lnTo>
                    <a:lnTo>
                      <a:pt x="207" y="137"/>
                    </a:lnTo>
                    <a:lnTo>
                      <a:pt x="207" y="131"/>
                    </a:lnTo>
                    <a:lnTo>
                      <a:pt x="201" y="127"/>
                    </a:lnTo>
                    <a:lnTo>
                      <a:pt x="210" y="122"/>
                    </a:lnTo>
                    <a:lnTo>
                      <a:pt x="200" y="118"/>
                    </a:lnTo>
                    <a:lnTo>
                      <a:pt x="199" y="113"/>
                    </a:lnTo>
                    <a:lnTo>
                      <a:pt x="195" y="108"/>
                    </a:lnTo>
                    <a:lnTo>
                      <a:pt x="198" y="106"/>
                    </a:lnTo>
                    <a:lnTo>
                      <a:pt x="209" y="104"/>
                    </a:lnTo>
                    <a:lnTo>
                      <a:pt x="233" y="103"/>
                    </a:lnTo>
                    <a:lnTo>
                      <a:pt x="241" y="107"/>
                    </a:lnTo>
                    <a:lnTo>
                      <a:pt x="241" y="112"/>
                    </a:lnTo>
                    <a:lnTo>
                      <a:pt x="269" y="122"/>
                    </a:lnTo>
                    <a:lnTo>
                      <a:pt x="268" y="116"/>
                    </a:lnTo>
                    <a:lnTo>
                      <a:pt x="251" y="107"/>
                    </a:lnTo>
                    <a:lnTo>
                      <a:pt x="247" y="103"/>
                    </a:lnTo>
                    <a:lnTo>
                      <a:pt x="233" y="97"/>
                    </a:lnTo>
                    <a:lnTo>
                      <a:pt x="236" y="94"/>
                    </a:lnTo>
                    <a:lnTo>
                      <a:pt x="265" y="89"/>
                    </a:lnTo>
                    <a:lnTo>
                      <a:pt x="279" y="89"/>
                    </a:lnTo>
                    <a:lnTo>
                      <a:pt x="292" y="85"/>
                    </a:lnTo>
                    <a:lnTo>
                      <a:pt x="307" y="86"/>
                    </a:lnTo>
                    <a:lnTo>
                      <a:pt x="304" y="80"/>
                    </a:lnTo>
                    <a:lnTo>
                      <a:pt x="323" y="78"/>
                    </a:lnTo>
                    <a:lnTo>
                      <a:pt x="329" y="80"/>
                    </a:lnTo>
                    <a:lnTo>
                      <a:pt x="334" y="92"/>
                    </a:lnTo>
                    <a:lnTo>
                      <a:pt x="332" y="117"/>
                    </a:lnTo>
                    <a:lnTo>
                      <a:pt x="335" y="119"/>
                    </a:lnTo>
                    <a:lnTo>
                      <a:pt x="340" y="117"/>
                    </a:lnTo>
                    <a:lnTo>
                      <a:pt x="351" y="103"/>
                    </a:lnTo>
                    <a:lnTo>
                      <a:pt x="346" y="100"/>
                    </a:lnTo>
                    <a:lnTo>
                      <a:pt x="351" y="98"/>
                    </a:lnTo>
                    <a:lnTo>
                      <a:pt x="365" y="100"/>
                    </a:lnTo>
                    <a:lnTo>
                      <a:pt x="404" y="117"/>
                    </a:lnTo>
                    <a:lnTo>
                      <a:pt x="408" y="114"/>
                    </a:lnTo>
                    <a:lnTo>
                      <a:pt x="380" y="102"/>
                    </a:lnTo>
                    <a:lnTo>
                      <a:pt x="406" y="102"/>
                    </a:lnTo>
                    <a:lnTo>
                      <a:pt x="399" y="98"/>
                    </a:lnTo>
                    <a:lnTo>
                      <a:pt x="384" y="89"/>
                    </a:lnTo>
                    <a:lnTo>
                      <a:pt x="384" y="77"/>
                    </a:lnTo>
                    <a:lnTo>
                      <a:pt x="380" y="73"/>
                    </a:lnTo>
                    <a:lnTo>
                      <a:pt x="384" y="70"/>
                    </a:lnTo>
                    <a:lnTo>
                      <a:pt x="406" y="69"/>
                    </a:lnTo>
                    <a:lnTo>
                      <a:pt x="417" y="75"/>
                    </a:lnTo>
                    <a:lnTo>
                      <a:pt x="418" y="79"/>
                    </a:lnTo>
                    <a:lnTo>
                      <a:pt x="436" y="83"/>
                    </a:lnTo>
                    <a:lnTo>
                      <a:pt x="436" y="87"/>
                    </a:lnTo>
                    <a:lnTo>
                      <a:pt x="451" y="88"/>
                    </a:lnTo>
                    <a:lnTo>
                      <a:pt x="463" y="93"/>
                    </a:lnTo>
                    <a:lnTo>
                      <a:pt x="486" y="108"/>
                    </a:lnTo>
                    <a:lnTo>
                      <a:pt x="498" y="108"/>
                    </a:lnTo>
                    <a:lnTo>
                      <a:pt x="499" y="107"/>
                    </a:lnTo>
                    <a:lnTo>
                      <a:pt x="487" y="101"/>
                    </a:lnTo>
                    <a:lnTo>
                      <a:pt x="490" y="98"/>
                    </a:lnTo>
                    <a:lnTo>
                      <a:pt x="487" y="86"/>
                    </a:lnTo>
                    <a:lnTo>
                      <a:pt x="492" y="83"/>
                    </a:lnTo>
                    <a:lnTo>
                      <a:pt x="508" y="84"/>
                    </a:lnTo>
                    <a:lnTo>
                      <a:pt x="522" y="85"/>
                    </a:lnTo>
                    <a:lnTo>
                      <a:pt x="527" y="83"/>
                    </a:lnTo>
                    <a:lnTo>
                      <a:pt x="500" y="78"/>
                    </a:lnTo>
                    <a:lnTo>
                      <a:pt x="506" y="76"/>
                    </a:lnTo>
                    <a:lnTo>
                      <a:pt x="479" y="59"/>
                    </a:lnTo>
                    <a:lnTo>
                      <a:pt x="467" y="55"/>
                    </a:lnTo>
                    <a:lnTo>
                      <a:pt x="478" y="54"/>
                    </a:lnTo>
                    <a:lnTo>
                      <a:pt x="503" y="55"/>
                    </a:lnTo>
                    <a:lnTo>
                      <a:pt x="530" y="55"/>
                    </a:lnTo>
                    <a:lnTo>
                      <a:pt x="534" y="56"/>
                    </a:lnTo>
                    <a:lnTo>
                      <a:pt x="533" y="65"/>
                    </a:lnTo>
                    <a:lnTo>
                      <a:pt x="537" y="69"/>
                    </a:lnTo>
                    <a:lnTo>
                      <a:pt x="544" y="67"/>
                    </a:lnTo>
                    <a:lnTo>
                      <a:pt x="540" y="59"/>
                    </a:lnTo>
                    <a:lnTo>
                      <a:pt x="546" y="56"/>
                    </a:lnTo>
                    <a:lnTo>
                      <a:pt x="554" y="60"/>
                    </a:lnTo>
                    <a:lnTo>
                      <a:pt x="563" y="68"/>
                    </a:lnTo>
                    <a:lnTo>
                      <a:pt x="563" y="72"/>
                    </a:lnTo>
                    <a:lnTo>
                      <a:pt x="573" y="76"/>
                    </a:lnTo>
                    <a:lnTo>
                      <a:pt x="573" y="71"/>
                    </a:lnTo>
                    <a:lnTo>
                      <a:pt x="564" y="59"/>
                    </a:lnTo>
                    <a:lnTo>
                      <a:pt x="553" y="55"/>
                    </a:lnTo>
                    <a:lnTo>
                      <a:pt x="521" y="48"/>
                    </a:lnTo>
                    <a:lnTo>
                      <a:pt x="490" y="52"/>
                    </a:lnTo>
                    <a:lnTo>
                      <a:pt x="489" y="47"/>
                    </a:lnTo>
                    <a:lnTo>
                      <a:pt x="502" y="47"/>
                    </a:lnTo>
                    <a:lnTo>
                      <a:pt x="501" y="44"/>
                    </a:lnTo>
                    <a:lnTo>
                      <a:pt x="490" y="42"/>
                    </a:lnTo>
                    <a:lnTo>
                      <a:pt x="473" y="36"/>
                    </a:lnTo>
                    <a:lnTo>
                      <a:pt x="479" y="33"/>
                    </a:lnTo>
                    <a:lnTo>
                      <a:pt x="498" y="33"/>
                    </a:lnTo>
                    <a:lnTo>
                      <a:pt x="510" y="35"/>
                    </a:lnTo>
                    <a:lnTo>
                      <a:pt x="519" y="35"/>
                    </a:lnTo>
                    <a:lnTo>
                      <a:pt x="517" y="33"/>
                    </a:lnTo>
                    <a:lnTo>
                      <a:pt x="500" y="30"/>
                    </a:lnTo>
                    <a:lnTo>
                      <a:pt x="504" y="27"/>
                    </a:lnTo>
                    <a:lnTo>
                      <a:pt x="521" y="26"/>
                    </a:lnTo>
                    <a:lnTo>
                      <a:pt x="539" y="29"/>
                    </a:lnTo>
                    <a:lnTo>
                      <a:pt x="539" y="35"/>
                    </a:lnTo>
                    <a:lnTo>
                      <a:pt x="551" y="37"/>
                    </a:lnTo>
                    <a:lnTo>
                      <a:pt x="561" y="44"/>
                    </a:lnTo>
                    <a:lnTo>
                      <a:pt x="577" y="43"/>
                    </a:lnTo>
                    <a:lnTo>
                      <a:pt x="586" y="47"/>
                    </a:lnTo>
                    <a:lnTo>
                      <a:pt x="592" y="54"/>
                    </a:lnTo>
                    <a:lnTo>
                      <a:pt x="599" y="54"/>
                    </a:lnTo>
                    <a:lnTo>
                      <a:pt x="600" y="50"/>
                    </a:lnTo>
                    <a:lnTo>
                      <a:pt x="588" y="44"/>
                    </a:lnTo>
                    <a:lnTo>
                      <a:pt x="594" y="41"/>
                    </a:lnTo>
                    <a:lnTo>
                      <a:pt x="611" y="41"/>
                    </a:lnTo>
                    <a:lnTo>
                      <a:pt x="616" y="38"/>
                    </a:lnTo>
                    <a:lnTo>
                      <a:pt x="597" y="38"/>
                    </a:lnTo>
                    <a:lnTo>
                      <a:pt x="597" y="34"/>
                    </a:lnTo>
                    <a:lnTo>
                      <a:pt x="607" y="33"/>
                    </a:lnTo>
                    <a:lnTo>
                      <a:pt x="622" y="32"/>
                    </a:lnTo>
                    <a:lnTo>
                      <a:pt x="622" y="30"/>
                    </a:lnTo>
                    <a:lnTo>
                      <a:pt x="601" y="29"/>
                    </a:lnTo>
                    <a:lnTo>
                      <a:pt x="589" y="26"/>
                    </a:lnTo>
                    <a:lnTo>
                      <a:pt x="596" y="21"/>
                    </a:lnTo>
                    <a:lnTo>
                      <a:pt x="591" y="15"/>
                    </a:lnTo>
                    <a:lnTo>
                      <a:pt x="595" y="13"/>
                    </a:lnTo>
                    <a:lnTo>
                      <a:pt x="602" y="15"/>
                    </a:lnTo>
                    <a:lnTo>
                      <a:pt x="606" y="13"/>
                    </a:lnTo>
                    <a:lnTo>
                      <a:pt x="603" y="10"/>
                    </a:lnTo>
                    <a:lnTo>
                      <a:pt x="613" y="10"/>
                    </a:lnTo>
                    <a:lnTo>
                      <a:pt x="626" y="17"/>
                    </a:lnTo>
                    <a:lnTo>
                      <a:pt x="633" y="14"/>
                    </a:lnTo>
                    <a:lnTo>
                      <a:pt x="621" y="6"/>
                    </a:lnTo>
                    <a:lnTo>
                      <a:pt x="631" y="4"/>
                    </a:lnTo>
                    <a:lnTo>
                      <a:pt x="638" y="6"/>
                    </a:lnTo>
                    <a:lnTo>
                      <a:pt x="649" y="3"/>
                    </a:lnTo>
                    <a:lnTo>
                      <a:pt x="655" y="3"/>
                    </a:lnTo>
                    <a:lnTo>
                      <a:pt x="664" y="5"/>
                    </a:lnTo>
                    <a:lnTo>
                      <a:pt x="670" y="4"/>
                    </a:lnTo>
                    <a:lnTo>
                      <a:pt x="675" y="2"/>
                    </a:lnTo>
                    <a:lnTo>
                      <a:pt x="694" y="0"/>
                    </a:lnTo>
                    <a:lnTo>
                      <a:pt x="702" y="4"/>
                    </a:lnTo>
                    <a:lnTo>
                      <a:pt x="711" y="2"/>
                    </a:lnTo>
                    <a:lnTo>
                      <a:pt x="723" y="3"/>
                    </a:lnTo>
                    <a:lnTo>
                      <a:pt x="739" y="4"/>
                    </a:lnTo>
                    <a:lnTo>
                      <a:pt x="749" y="4"/>
                    </a:lnTo>
                    <a:lnTo>
                      <a:pt x="756" y="6"/>
                    </a:lnTo>
                    <a:lnTo>
                      <a:pt x="769" y="5"/>
                    </a:lnTo>
                    <a:lnTo>
                      <a:pt x="775" y="8"/>
                    </a:lnTo>
                    <a:lnTo>
                      <a:pt x="764" y="11"/>
                    </a:lnTo>
                    <a:lnTo>
                      <a:pt x="770" y="14"/>
                    </a:lnTo>
                    <a:lnTo>
                      <a:pt x="780" y="13"/>
                    </a:lnTo>
                    <a:lnTo>
                      <a:pt x="786" y="9"/>
                    </a:lnTo>
                    <a:lnTo>
                      <a:pt x="827" y="17"/>
                    </a:lnTo>
                    <a:lnTo>
                      <a:pt x="834" y="24"/>
                    </a:lnTo>
                    <a:lnTo>
                      <a:pt x="812" y="29"/>
                    </a:lnTo>
                    <a:lnTo>
                      <a:pt x="783" y="32"/>
                    </a:lnTo>
                    <a:lnTo>
                      <a:pt x="753" y="29"/>
                    </a:lnTo>
                    <a:lnTo>
                      <a:pt x="728" y="33"/>
                    </a:lnTo>
                    <a:lnTo>
                      <a:pt x="710" y="37"/>
                    </a:lnTo>
                    <a:lnTo>
                      <a:pt x="697" y="34"/>
                    </a:lnTo>
                    <a:lnTo>
                      <a:pt x="686" y="35"/>
                    </a:lnTo>
                    <a:lnTo>
                      <a:pt x="692" y="38"/>
                    </a:lnTo>
                    <a:lnTo>
                      <a:pt x="670" y="43"/>
                    </a:lnTo>
                    <a:lnTo>
                      <a:pt x="648" y="48"/>
                    </a:lnTo>
                    <a:lnTo>
                      <a:pt x="652" y="49"/>
                    </a:lnTo>
                    <a:lnTo>
                      <a:pt x="649" y="53"/>
                    </a:lnTo>
                    <a:lnTo>
                      <a:pt x="656" y="53"/>
                    </a:lnTo>
                    <a:lnTo>
                      <a:pt x="665" y="48"/>
                    </a:lnTo>
                    <a:lnTo>
                      <a:pt x="673" y="48"/>
                    </a:lnTo>
                    <a:lnTo>
                      <a:pt x="675" y="55"/>
                    </a:lnTo>
                    <a:lnTo>
                      <a:pt x="682" y="52"/>
                    </a:lnTo>
                    <a:lnTo>
                      <a:pt x="683" y="45"/>
                    </a:lnTo>
                    <a:lnTo>
                      <a:pt x="714" y="44"/>
                    </a:lnTo>
                    <a:lnTo>
                      <a:pt x="716" y="40"/>
                    </a:lnTo>
                    <a:lnTo>
                      <a:pt x="740" y="33"/>
                    </a:lnTo>
                    <a:lnTo>
                      <a:pt x="759" y="33"/>
                    </a:lnTo>
                    <a:lnTo>
                      <a:pt x="776" y="37"/>
                    </a:lnTo>
                    <a:lnTo>
                      <a:pt x="811" y="35"/>
                    </a:lnTo>
                    <a:lnTo>
                      <a:pt x="815" y="33"/>
                    </a:lnTo>
                    <a:lnTo>
                      <a:pt x="838" y="30"/>
                    </a:lnTo>
                    <a:lnTo>
                      <a:pt x="847" y="37"/>
                    </a:lnTo>
                    <a:lnTo>
                      <a:pt x="843" y="45"/>
                    </a:lnTo>
                    <a:lnTo>
                      <a:pt x="835" y="49"/>
                    </a:lnTo>
                    <a:lnTo>
                      <a:pt x="837" y="55"/>
                    </a:lnTo>
                    <a:lnTo>
                      <a:pt x="858" y="47"/>
                    </a:lnTo>
                    <a:lnTo>
                      <a:pt x="865" y="47"/>
                    </a:lnTo>
                    <a:lnTo>
                      <a:pt x="864" y="52"/>
                    </a:lnTo>
                    <a:lnTo>
                      <a:pt x="878" y="49"/>
                    </a:lnTo>
                    <a:lnTo>
                      <a:pt x="901" y="54"/>
                    </a:lnTo>
                    <a:lnTo>
                      <a:pt x="912" y="63"/>
                    </a:lnTo>
                    <a:lnTo>
                      <a:pt x="911" y="69"/>
                    </a:lnTo>
                    <a:lnTo>
                      <a:pt x="901" y="70"/>
                    </a:lnTo>
                    <a:lnTo>
                      <a:pt x="898" y="78"/>
                    </a:lnTo>
                    <a:lnTo>
                      <a:pt x="878" y="81"/>
                    </a:lnTo>
                    <a:lnTo>
                      <a:pt x="865" y="79"/>
                    </a:lnTo>
                    <a:lnTo>
                      <a:pt x="849" y="87"/>
                    </a:lnTo>
                    <a:lnTo>
                      <a:pt x="809" y="88"/>
                    </a:lnTo>
                    <a:lnTo>
                      <a:pt x="790" y="87"/>
                    </a:lnTo>
                    <a:lnTo>
                      <a:pt x="753" y="90"/>
                    </a:lnTo>
                    <a:lnTo>
                      <a:pt x="744" y="88"/>
                    </a:lnTo>
                    <a:lnTo>
                      <a:pt x="724" y="88"/>
                    </a:lnTo>
                    <a:lnTo>
                      <a:pt x="735" y="90"/>
                    </a:lnTo>
                    <a:lnTo>
                      <a:pt x="734" y="93"/>
                    </a:lnTo>
                    <a:lnTo>
                      <a:pt x="704" y="100"/>
                    </a:lnTo>
                    <a:lnTo>
                      <a:pt x="694" y="107"/>
                    </a:lnTo>
                    <a:lnTo>
                      <a:pt x="699" y="115"/>
                    </a:lnTo>
                    <a:lnTo>
                      <a:pt x="711" y="114"/>
                    </a:lnTo>
                    <a:lnTo>
                      <a:pt x="711" y="109"/>
                    </a:lnTo>
                    <a:lnTo>
                      <a:pt x="746" y="101"/>
                    </a:lnTo>
                    <a:lnTo>
                      <a:pt x="753" y="102"/>
                    </a:lnTo>
                    <a:lnTo>
                      <a:pt x="785" y="95"/>
                    </a:lnTo>
                    <a:lnTo>
                      <a:pt x="793" y="96"/>
                    </a:lnTo>
                    <a:lnTo>
                      <a:pt x="835" y="97"/>
                    </a:lnTo>
                    <a:lnTo>
                      <a:pt x="840" y="99"/>
                    </a:lnTo>
                    <a:lnTo>
                      <a:pt x="840" y="106"/>
                    </a:lnTo>
                    <a:lnTo>
                      <a:pt x="820" y="111"/>
                    </a:lnTo>
                    <a:lnTo>
                      <a:pt x="811" y="116"/>
                    </a:lnTo>
                    <a:lnTo>
                      <a:pt x="798" y="122"/>
                    </a:lnTo>
                    <a:lnTo>
                      <a:pt x="803" y="122"/>
                    </a:lnTo>
                    <a:lnTo>
                      <a:pt x="806" y="124"/>
                    </a:lnTo>
                    <a:lnTo>
                      <a:pt x="819" y="122"/>
                    </a:lnTo>
                    <a:lnTo>
                      <a:pt x="829" y="118"/>
                    </a:lnTo>
                    <a:lnTo>
                      <a:pt x="859" y="109"/>
                    </a:lnTo>
                    <a:lnTo>
                      <a:pt x="860" y="98"/>
                    </a:lnTo>
                    <a:lnTo>
                      <a:pt x="864" y="95"/>
                    </a:lnTo>
                    <a:lnTo>
                      <a:pt x="894" y="95"/>
                    </a:lnTo>
                    <a:lnTo>
                      <a:pt x="897" y="98"/>
                    </a:lnTo>
                    <a:lnTo>
                      <a:pt x="898" y="122"/>
                    </a:lnTo>
                    <a:lnTo>
                      <a:pt x="886" y="129"/>
                    </a:lnTo>
                    <a:lnTo>
                      <a:pt x="879" y="136"/>
                    </a:lnTo>
                    <a:lnTo>
                      <a:pt x="879" y="144"/>
                    </a:lnTo>
                    <a:lnTo>
                      <a:pt x="870" y="151"/>
                    </a:lnTo>
                    <a:lnTo>
                      <a:pt x="871" y="155"/>
                    </a:lnTo>
                    <a:lnTo>
                      <a:pt x="864" y="159"/>
                    </a:lnTo>
                    <a:lnTo>
                      <a:pt x="864" y="163"/>
                    </a:lnTo>
                    <a:lnTo>
                      <a:pt x="868" y="165"/>
                    </a:lnTo>
                    <a:lnTo>
                      <a:pt x="877" y="161"/>
                    </a:lnTo>
                    <a:lnTo>
                      <a:pt x="877" y="152"/>
                    </a:lnTo>
                    <a:lnTo>
                      <a:pt x="897" y="143"/>
                    </a:lnTo>
                    <a:lnTo>
                      <a:pt x="906" y="129"/>
                    </a:lnTo>
                    <a:lnTo>
                      <a:pt x="925" y="120"/>
                    </a:lnTo>
                    <a:lnTo>
                      <a:pt x="927" y="116"/>
                    </a:lnTo>
                    <a:lnTo>
                      <a:pt x="938" y="115"/>
                    </a:lnTo>
                    <a:lnTo>
                      <a:pt x="938" y="120"/>
                    </a:lnTo>
                    <a:lnTo>
                      <a:pt x="947" y="119"/>
                    </a:lnTo>
                    <a:lnTo>
                      <a:pt x="957" y="121"/>
                    </a:lnTo>
                    <a:lnTo>
                      <a:pt x="971" y="120"/>
                    </a:lnTo>
                    <a:lnTo>
                      <a:pt x="973" y="112"/>
                    </a:lnTo>
                    <a:lnTo>
                      <a:pt x="981" y="109"/>
                    </a:lnTo>
                    <a:lnTo>
                      <a:pt x="977" y="103"/>
                    </a:lnTo>
                    <a:lnTo>
                      <a:pt x="984" y="102"/>
                    </a:lnTo>
                    <a:lnTo>
                      <a:pt x="992" y="104"/>
                    </a:lnTo>
                    <a:lnTo>
                      <a:pt x="1004" y="98"/>
                    </a:lnTo>
                    <a:lnTo>
                      <a:pt x="1040" y="100"/>
                    </a:lnTo>
                    <a:lnTo>
                      <a:pt x="1077" y="116"/>
                    </a:lnTo>
                    <a:lnTo>
                      <a:pt x="1078" y="119"/>
                    </a:lnTo>
                    <a:lnTo>
                      <a:pt x="1048" y="139"/>
                    </a:lnTo>
                    <a:lnTo>
                      <a:pt x="1030" y="137"/>
                    </a:lnTo>
                    <a:lnTo>
                      <a:pt x="1025" y="141"/>
                    </a:lnTo>
                    <a:lnTo>
                      <a:pt x="1034" y="147"/>
                    </a:lnTo>
                    <a:lnTo>
                      <a:pt x="1028" y="150"/>
                    </a:lnTo>
                    <a:lnTo>
                      <a:pt x="1015" y="151"/>
                    </a:lnTo>
                    <a:lnTo>
                      <a:pt x="1012" y="156"/>
                    </a:lnTo>
                    <a:lnTo>
                      <a:pt x="1002" y="158"/>
                    </a:lnTo>
                    <a:lnTo>
                      <a:pt x="989" y="158"/>
                    </a:lnTo>
                    <a:lnTo>
                      <a:pt x="971" y="153"/>
                    </a:lnTo>
                    <a:lnTo>
                      <a:pt x="967" y="158"/>
                    </a:lnTo>
                    <a:lnTo>
                      <a:pt x="960" y="156"/>
                    </a:lnTo>
                    <a:lnTo>
                      <a:pt x="937" y="157"/>
                    </a:lnTo>
                    <a:lnTo>
                      <a:pt x="930" y="160"/>
                    </a:lnTo>
                    <a:lnTo>
                      <a:pt x="923" y="161"/>
                    </a:lnTo>
                    <a:lnTo>
                      <a:pt x="923" y="166"/>
                    </a:lnTo>
                    <a:lnTo>
                      <a:pt x="938" y="166"/>
                    </a:lnTo>
                    <a:lnTo>
                      <a:pt x="939" y="161"/>
                    </a:lnTo>
                    <a:lnTo>
                      <a:pt x="951" y="160"/>
                    </a:lnTo>
                    <a:lnTo>
                      <a:pt x="968" y="167"/>
                    </a:lnTo>
                    <a:lnTo>
                      <a:pt x="978" y="166"/>
                    </a:lnTo>
                    <a:lnTo>
                      <a:pt x="989" y="161"/>
                    </a:lnTo>
                    <a:lnTo>
                      <a:pt x="1012" y="167"/>
                    </a:lnTo>
                    <a:lnTo>
                      <a:pt x="992" y="178"/>
                    </a:lnTo>
                    <a:lnTo>
                      <a:pt x="982" y="179"/>
                    </a:lnTo>
                    <a:lnTo>
                      <a:pt x="966" y="176"/>
                    </a:lnTo>
                    <a:lnTo>
                      <a:pt x="944" y="176"/>
                    </a:lnTo>
                    <a:lnTo>
                      <a:pt x="935" y="184"/>
                    </a:lnTo>
                    <a:lnTo>
                      <a:pt x="935" y="195"/>
                    </a:lnTo>
                    <a:lnTo>
                      <a:pt x="943" y="195"/>
                    </a:lnTo>
                    <a:lnTo>
                      <a:pt x="947" y="189"/>
                    </a:lnTo>
                    <a:lnTo>
                      <a:pt x="949" y="187"/>
                    </a:lnTo>
                    <a:lnTo>
                      <a:pt x="944" y="183"/>
                    </a:lnTo>
                    <a:lnTo>
                      <a:pt x="951" y="180"/>
                    </a:lnTo>
                    <a:lnTo>
                      <a:pt x="961" y="181"/>
                    </a:lnTo>
                    <a:lnTo>
                      <a:pt x="963" y="185"/>
                    </a:lnTo>
                    <a:lnTo>
                      <a:pt x="975" y="181"/>
                    </a:lnTo>
                    <a:lnTo>
                      <a:pt x="982" y="185"/>
                    </a:lnTo>
                    <a:lnTo>
                      <a:pt x="974" y="198"/>
                    </a:lnTo>
                    <a:lnTo>
                      <a:pt x="950" y="198"/>
                    </a:lnTo>
                    <a:lnTo>
                      <a:pt x="941" y="217"/>
                    </a:lnTo>
                    <a:lnTo>
                      <a:pt x="953" y="217"/>
                    </a:lnTo>
                    <a:lnTo>
                      <a:pt x="951" y="221"/>
                    </a:lnTo>
                    <a:lnTo>
                      <a:pt x="939" y="233"/>
                    </a:lnTo>
                    <a:lnTo>
                      <a:pt x="927" y="233"/>
                    </a:lnTo>
                    <a:lnTo>
                      <a:pt x="915" y="243"/>
                    </a:lnTo>
                    <a:lnTo>
                      <a:pt x="921" y="244"/>
                    </a:lnTo>
                    <a:lnTo>
                      <a:pt x="905" y="269"/>
                    </a:lnTo>
                    <a:lnTo>
                      <a:pt x="907" y="274"/>
                    </a:lnTo>
                    <a:lnTo>
                      <a:pt x="916" y="274"/>
                    </a:lnTo>
                    <a:lnTo>
                      <a:pt x="921" y="267"/>
                    </a:lnTo>
                    <a:lnTo>
                      <a:pt x="928" y="265"/>
                    </a:lnTo>
                    <a:lnTo>
                      <a:pt x="953" y="273"/>
                    </a:lnTo>
                    <a:lnTo>
                      <a:pt x="953" y="279"/>
                    </a:lnTo>
                    <a:lnTo>
                      <a:pt x="939" y="277"/>
                    </a:lnTo>
                    <a:lnTo>
                      <a:pt x="932" y="274"/>
                    </a:lnTo>
                    <a:lnTo>
                      <a:pt x="930" y="277"/>
                    </a:lnTo>
                    <a:lnTo>
                      <a:pt x="936" y="282"/>
                    </a:lnTo>
                    <a:lnTo>
                      <a:pt x="956" y="291"/>
                    </a:lnTo>
                    <a:lnTo>
                      <a:pt x="958" y="286"/>
                    </a:lnTo>
                    <a:lnTo>
                      <a:pt x="972" y="288"/>
                    </a:lnTo>
                    <a:lnTo>
                      <a:pt x="974" y="293"/>
                    </a:lnTo>
                    <a:lnTo>
                      <a:pt x="968" y="303"/>
                    </a:lnTo>
                    <a:lnTo>
                      <a:pt x="953" y="303"/>
                    </a:lnTo>
                    <a:lnTo>
                      <a:pt x="927" y="299"/>
                    </a:lnTo>
                    <a:lnTo>
                      <a:pt x="919" y="299"/>
                    </a:lnTo>
                    <a:lnTo>
                      <a:pt x="925" y="304"/>
                    </a:lnTo>
                    <a:lnTo>
                      <a:pt x="909" y="305"/>
                    </a:lnTo>
                    <a:lnTo>
                      <a:pt x="903" y="305"/>
                    </a:lnTo>
                    <a:lnTo>
                      <a:pt x="902" y="308"/>
                    </a:lnTo>
                    <a:lnTo>
                      <a:pt x="907" y="314"/>
                    </a:lnTo>
                    <a:lnTo>
                      <a:pt x="908" y="321"/>
                    </a:lnTo>
                    <a:lnTo>
                      <a:pt x="916" y="322"/>
                    </a:lnTo>
                    <a:lnTo>
                      <a:pt x="927" y="320"/>
                    </a:lnTo>
                    <a:lnTo>
                      <a:pt x="942" y="321"/>
                    </a:lnTo>
                    <a:lnTo>
                      <a:pt x="942" y="328"/>
                    </a:lnTo>
                    <a:lnTo>
                      <a:pt x="928" y="329"/>
                    </a:lnTo>
                    <a:lnTo>
                      <a:pt x="906" y="329"/>
                    </a:lnTo>
                    <a:lnTo>
                      <a:pt x="913" y="330"/>
                    </a:lnTo>
                    <a:lnTo>
                      <a:pt x="938" y="332"/>
                    </a:lnTo>
                    <a:lnTo>
                      <a:pt x="954" y="339"/>
                    </a:lnTo>
                    <a:lnTo>
                      <a:pt x="957" y="347"/>
                    </a:lnTo>
                    <a:lnTo>
                      <a:pt x="945" y="354"/>
                    </a:lnTo>
                    <a:lnTo>
                      <a:pt x="933" y="348"/>
                    </a:lnTo>
                    <a:lnTo>
                      <a:pt x="922" y="346"/>
                    </a:lnTo>
                    <a:lnTo>
                      <a:pt x="915" y="342"/>
                    </a:lnTo>
                    <a:lnTo>
                      <a:pt x="908" y="343"/>
                    </a:lnTo>
                    <a:lnTo>
                      <a:pt x="929" y="351"/>
                    </a:lnTo>
                    <a:lnTo>
                      <a:pt x="927" y="355"/>
                    </a:lnTo>
                    <a:lnTo>
                      <a:pt x="909" y="356"/>
                    </a:lnTo>
                    <a:lnTo>
                      <a:pt x="902" y="359"/>
                    </a:lnTo>
                    <a:lnTo>
                      <a:pt x="908" y="362"/>
                    </a:lnTo>
                    <a:lnTo>
                      <a:pt x="923" y="361"/>
                    </a:lnTo>
                    <a:lnTo>
                      <a:pt x="929" y="365"/>
                    </a:lnTo>
                    <a:lnTo>
                      <a:pt x="923" y="371"/>
                    </a:lnTo>
                    <a:lnTo>
                      <a:pt x="923" y="375"/>
                    </a:lnTo>
                    <a:lnTo>
                      <a:pt x="942" y="377"/>
                    </a:lnTo>
                    <a:lnTo>
                      <a:pt x="948" y="375"/>
                    </a:lnTo>
                    <a:lnTo>
                      <a:pt x="953" y="379"/>
                    </a:lnTo>
                    <a:lnTo>
                      <a:pt x="948" y="388"/>
                    </a:lnTo>
                    <a:lnTo>
                      <a:pt x="941" y="389"/>
                    </a:lnTo>
                    <a:lnTo>
                      <a:pt x="930" y="379"/>
                    </a:lnTo>
                    <a:lnTo>
                      <a:pt x="909" y="378"/>
                    </a:lnTo>
                    <a:lnTo>
                      <a:pt x="906" y="379"/>
                    </a:lnTo>
                    <a:lnTo>
                      <a:pt x="901" y="385"/>
                    </a:lnTo>
                    <a:lnTo>
                      <a:pt x="908" y="395"/>
                    </a:lnTo>
                    <a:lnTo>
                      <a:pt x="912" y="410"/>
                    </a:lnTo>
                    <a:lnTo>
                      <a:pt x="916" y="409"/>
                    </a:lnTo>
                    <a:lnTo>
                      <a:pt x="913" y="402"/>
                    </a:lnTo>
                    <a:lnTo>
                      <a:pt x="933" y="403"/>
                    </a:lnTo>
                    <a:lnTo>
                      <a:pt x="935" y="415"/>
                    </a:lnTo>
                    <a:lnTo>
                      <a:pt x="917" y="418"/>
                    </a:lnTo>
                    <a:lnTo>
                      <a:pt x="897" y="423"/>
                    </a:lnTo>
                    <a:lnTo>
                      <a:pt x="877" y="414"/>
                    </a:lnTo>
                    <a:lnTo>
                      <a:pt x="869" y="411"/>
                    </a:lnTo>
                    <a:lnTo>
                      <a:pt x="889" y="412"/>
                    </a:lnTo>
                    <a:lnTo>
                      <a:pt x="874" y="406"/>
                    </a:lnTo>
                    <a:lnTo>
                      <a:pt x="860" y="407"/>
                    </a:lnTo>
                    <a:lnTo>
                      <a:pt x="845" y="400"/>
                    </a:lnTo>
                    <a:lnTo>
                      <a:pt x="840" y="401"/>
                    </a:lnTo>
                    <a:lnTo>
                      <a:pt x="856" y="411"/>
                    </a:lnTo>
                    <a:lnTo>
                      <a:pt x="846" y="421"/>
                    </a:lnTo>
                    <a:lnTo>
                      <a:pt x="836" y="423"/>
                    </a:lnTo>
                    <a:lnTo>
                      <a:pt x="818" y="418"/>
                    </a:lnTo>
                    <a:lnTo>
                      <a:pt x="814" y="421"/>
                    </a:lnTo>
                    <a:lnTo>
                      <a:pt x="822" y="426"/>
                    </a:lnTo>
                    <a:lnTo>
                      <a:pt x="805" y="428"/>
                    </a:lnTo>
                    <a:lnTo>
                      <a:pt x="812" y="434"/>
                    </a:lnTo>
                    <a:lnTo>
                      <a:pt x="821" y="431"/>
                    </a:lnTo>
                    <a:lnTo>
                      <a:pt x="827" y="432"/>
                    </a:lnTo>
                    <a:lnTo>
                      <a:pt x="835" y="428"/>
                    </a:lnTo>
                    <a:lnTo>
                      <a:pt x="847" y="432"/>
                    </a:lnTo>
                    <a:lnTo>
                      <a:pt x="843" y="437"/>
                    </a:lnTo>
                    <a:lnTo>
                      <a:pt x="822" y="439"/>
                    </a:lnTo>
                    <a:lnTo>
                      <a:pt x="828" y="446"/>
                    </a:lnTo>
                    <a:lnTo>
                      <a:pt x="847" y="440"/>
                    </a:lnTo>
                    <a:lnTo>
                      <a:pt x="855" y="448"/>
                    </a:lnTo>
                    <a:lnTo>
                      <a:pt x="838" y="452"/>
                    </a:lnTo>
                    <a:lnTo>
                      <a:pt x="847" y="457"/>
                    </a:lnTo>
                    <a:lnTo>
                      <a:pt x="864" y="454"/>
                    </a:lnTo>
                    <a:lnTo>
                      <a:pt x="879" y="462"/>
                    </a:lnTo>
                    <a:lnTo>
                      <a:pt x="891" y="466"/>
                    </a:lnTo>
                    <a:lnTo>
                      <a:pt x="901" y="474"/>
                    </a:lnTo>
                    <a:lnTo>
                      <a:pt x="905" y="484"/>
                    </a:lnTo>
                    <a:lnTo>
                      <a:pt x="909" y="481"/>
                    </a:lnTo>
                    <a:lnTo>
                      <a:pt x="917" y="486"/>
                    </a:lnTo>
                    <a:lnTo>
                      <a:pt x="915" y="511"/>
                    </a:lnTo>
                    <a:lnTo>
                      <a:pt x="908" y="511"/>
                    </a:lnTo>
                    <a:lnTo>
                      <a:pt x="901" y="506"/>
                    </a:lnTo>
                    <a:lnTo>
                      <a:pt x="896" y="508"/>
                    </a:lnTo>
                    <a:lnTo>
                      <a:pt x="894" y="513"/>
                    </a:lnTo>
                    <a:lnTo>
                      <a:pt x="874" y="509"/>
                    </a:lnTo>
                    <a:lnTo>
                      <a:pt x="860" y="491"/>
                    </a:lnTo>
                    <a:lnTo>
                      <a:pt x="860" y="485"/>
                    </a:lnTo>
                    <a:lnTo>
                      <a:pt x="835" y="477"/>
                    </a:lnTo>
                    <a:lnTo>
                      <a:pt x="815" y="476"/>
                    </a:lnTo>
                    <a:lnTo>
                      <a:pt x="805" y="465"/>
                    </a:lnTo>
                    <a:lnTo>
                      <a:pt x="791" y="462"/>
                    </a:lnTo>
                    <a:lnTo>
                      <a:pt x="784" y="466"/>
                    </a:lnTo>
                    <a:lnTo>
                      <a:pt x="798" y="471"/>
                    </a:lnTo>
                    <a:lnTo>
                      <a:pt x="798" y="478"/>
                    </a:lnTo>
                    <a:lnTo>
                      <a:pt x="812" y="482"/>
                    </a:lnTo>
                    <a:lnTo>
                      <a:pt x="840" y="484"/>
                    </a:lnTo>
                    <a:lnTo>
                      <a:pt x="838" y="492"/>
                    </a:lnTo>
                    <a:lnTo>
                      <a:pt x="817" y="498"/>
                    </a:lnTo>
                    <a:lnTo>
                      <a:pt x="790" y="498"/>
                    </a:lnTo>
                    <a:lnTo>
                      <a:pt x="796" y="503"/>
                    </a:lnTo>
                    <a:lnTo>
                      <a:pt x="788" y="510"/>
                    </a:lnTo>
                    <a:lnTo>
                      <a:pt x="778" y="511"/>
                    </a:lnTo>
                    <a:lnTo>
                      <a:pt x="779" y="513"/>
                    </a:lnTo>
                    <a:lnTo>
                      <a:pt x="794" y="516"/>
                    </a:lnTo>
                    <a:lnTo>
                      <a:pt x="808" y="515"/>
                    </a:lnTo>
                    <a:lnTo>
                      <a:pt x="814" y="513"/>
                    </a:lnTo>
                    <a:lnTo>
                      <a:pt x="824" y="513"/>
                    </a:lnTo>
                    <a:lnTo>
                      <a:pt x="823" y="520"/>
                    </a:lnTo>
                    <a:lnTo>
                      <a:pt x="805" y="521"/>
                    </a:lnTo>
                    <a:lnTo>
                      <a:pt x="792" y="521"/>
                    </a:lnTo>
                    <a:lnTo>
                      <a:pt x="796" y="526"/>
                    </a:lnTo>
                    <a:lnTo>
                      <a:pt x="812" y="526"/>
                    </a:lnTo>
                    <a:lnTo>
                      <a:pt x="824" y="523"/>
                    </a:lnTo>
                    <a:lnTo>
                      <a:pt x="833" y="523"/>
                    </a:lnTo>
                    <a:lnTo>
                      <a:pt x="838" y="515"/>
                    </a:lnTo>
                    <a:lnTo>
                      <a:pt x="849" y="514"/>
                    </a:lnTo>
                    <a:lnTo>
                      <a:pt x="853" y="521"/>
                    </a:lnTo>
                    <a:lnTo>
                      <a:pt x="885" y="521"/>
                    </a:lnTo>
                    <a:lnTo>
                      <a:pt x="888" y="523"/>
                    </a:lnTo>
                    <a:lnTo>
                      <a:pt x="895" y="520"/>
                    </a:lnTo>
                    <a:lnTo>
                      <a:pt x="900" y="522"/>
                    </a:lnTo>
                    <a:lnTo>
                      <a:pt x="899" y="527"/>
                    </a:lnTo>
                    <a:lnTo>
                      <a:pt x="873" y="539"/>
                    </a:lnTo>
                    <a:lnTo>
                      <a:pt x="865" y="539"/>
                    </a:lnTo>
                    <a:lnTo>
                      <a:pt x="861" y="548"/>
                    </a:lnTo>
                    <a:lnTo>
                      <a:pt x="854" y="546"/>
                    </a:lnTo>
                    <a:lnTo>
                      <a:pt x="847" y="555"/>
                    </a:lnTo>
                    <a:lnTo>
                      <a:pt x="841" y="555"/>
                    </a:lnTo>
                    <a:lnTo>
                      <a:pt x="832" y="563"/>
                    </a:lnTo>
                    <a:lnTo>
                      <a:pt x="817" y="563"/>
                    </a:lnTo>
                    <a:lnTo>
                      <a:pt x="804" y="570"/>
                    </a:lnTo>
                    <a:lnTo>
                      <a:pt x="797" y="566"/>
                    </a:lnTo>
                    <a:lnTo>
                      <a:pt x="779" y="575"/>
                    </a:lnTo>
                    <a:lnTo>
                      <a:pt x="771" y="575"/>
                    </a:lnTo>
                    <a:lnTo>
                      <a:pt x="765" y="572"/>
                    </a:lnTo>
                    <a:lnTo>
                      <a:pt x="758" y="577"/>
                    </a:lnTo>
                    <a:lnTo>
                      <a:pt x="750" y="574"/>
                    </a:lnTo>
                    <a:lnTo>
                      <a:pt x="744" y="579"/>
                    </a:lnTo>
                    <a:lnTo>
                      <a:pt x="736" y="578"/>
                    </a:lnTo>
                    <a:lnTo>
                      <a:pt x="721" y="570"/>
                    </a:lnTo>
                    <a:lnTo>
                      <a:pt x="712" y="569"/>
                    </a:lnTo>
                    <a:lnTo>
                      <a:pt x="716" y="573"/>
                    </a:lnTo>
                    <a:lnTo>
                      <a:pt x="726" y="578"/>
                    </a:lnTo>
                    <a:lnTo>
                      <a:pt x="724" y="588"/>
                    </a:lnTo>
                    <a:lnTo>
                      <a:pt x="706" y="590"/>
                    </a:lnTo>
                    <a:lnTo>
                      <a:pt x="699" y="601"/>
                    </a:lnTo>
                    <a:lnTo>
                      <a:pt x="691" y="614"/>
                    </a:lnTo>
                    <a:lnTo>
                      <a:pt x="678" y="631"/>
                    </a:lnTo>
                    <a:lnTo>
                      <a:pt x="663" y="629"/>
                    </a:lnTo>
                    <a:lnTo>
                      <a:pt x="661" y="641"/>
                    </a:lnTo>
                    <a:lnTo>
                      <a:pt x="647" y="648"/>
                    </a:lnTo>
                    <a:lnTo>
                      <a:pt x="640" y="644"/>
                    </a:lnTo>
                    <a:lnTo>
                      <a:pt x="629" y="648"/>
                    </a:lnTo>
                    <a:lnTo>
                      <a:pt x="626" y="642"/>
                    </a:lnTo>
                    <a:lnTo>
                      <a:pt x="628" y="629"/>
                    </a:lnTo>
                    <a:lnTo>
                      <a:pt x="619" y="627"/>
                    </a:lnTo>
                    <a:lnTo>
                      <a:pt x="616" y="632"/>
                    </a:lnTo>
                    <a:lnTo>
                      <a:pt x="613" y="656"/>
                    </a:lnTo>
                    <a:lnTo>
                      <a:pt x="580" y="662"/>
                    </a:lnTo>
                    <a:lnTo>
                      <a:pt x="578" y="666"/>
                    </a:lnTo>
                    <a:lnTo>
                      <a:pt x="583" y="673"/>
                    </a:lnTo>
                    <a:lnTo>
                      <a:pt x="583" y="679"/>
                    </a:lnTo>
                    <a:lnTo>
                      <a:pt x="567" y="680"/>
                    </a:lnTo>
                    <a:lnTo>
                      <a:pt x="566" y="691"/>
                    </a:lnTo>
                    <a:lnTo>
                      <a:pt x="572" y="699"/>
                    </a:lnTo>
                    <a:lnTo>
                      <a:pt x="569" y="707"/>
                    </a:lnTo>
                    <a:lnTo>
                      <a:pt x="556" y="707"/>
                    </a:lnTo>
                    <a:lnTo>
                      <a:pt x="558" y="717"/>
                    </a:lnTo>
                    <a:lnTo>
                      <a:pt x="572" y="719"/>
                    </a:lnTo>
                    <a:lnTo>
                      <a:pt x="574" y="735"/>
                    </a:lnTo>
                    <a:lnTo>
                      <a:pt x="559" y="733"/>
                    </a:lnTo>
                    <a:lnTo>
                      <a:pt x="565" y="742"/>
                    </a:lnTo>
                    <a:lnTo>
                      <a:pt x="563" y="749"/>
                    </a:lnTo>
                    <a:lnTo>
                      <a:pt x="557" y="750"/>
                    </a:lnTo>
                    <a:lnTo>
                      <a:pt x="554" y="765"/>
                    </a:lnTo>
                    <a:lnTo>
                      <a:pt x="546" y="763"/>
                    </a:lnTo>
                    <a:lnTo>
                      <a:pt x="539" y="770"/>
                    </a:lnTo>
                    <a:lnTo>
                      <a:pt x="545" y="776"/>
                    </a:lnTo>
                    <a:lnTo>
                      <a:pt x="539" y="789"/>
                    </a:lnTo>
                    <a:lnTo>
                      <a:pt x="548" y="806"/>
                    </a:lnTo>
                    <a:lnTo>
                      <a:pt x="543" y="817"/>
                    </a:lnTo>
                    <a:lnTo>
                      <a:pt x="536" y="821"/>
                    </a:lnTo>
                    <a:lnTo>
                      <a:pt x="537" y="828"/>
                    </a:lnTo>
                    <a:lnTo>
                      <a:pt x="531" y="837"/>
                    </a:lnTo>
                    <a:lnTo>
                      <a:pt x="532" y="844"/>
                    </a:lnTo>
                    <a:lnTo>
                      <a:pt x="520" y="845"/>
                    </a:lnTo>
                    <a:lnTo>
                      <a:pt x="528" y="854"/>
                    </a:lnTo>
                    <a:lnTo>
                      <a:pt x="522" y="868"/>
                    </a:lnTo>
                    <a:lnTo>
                      <a:pt x="514" y="86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6" name="Google Shape;1656;p14"/>
              <p:cNvSpPr/>
              <p:nvPr/>
            </p:nvSpPr>
            <p:spPr>
              <a:xfrm>
                <a:off x="1687" y="226"/>
                <a:ext cx="1078" cy="869"/>
              </a:xfrm>
              <a:custGeom>
                <a:rect b="b" l="l" r="r" t="t"/>
                <a:pathLst>
                  <a:path extrusionOk="0" h="869" w="1078">
                    <a:moveTo>
                      <a:pt x="694" y="0"/>
                    </a:moveTo>
                    <a:lnTo>
                      <a:pt x="702" y="4"/>
                    </a:lnTo>
                    <a:lnTo>
                      <a:pt x="711" y="2"/>
                    </a:lnTo>
                    <a:lnTo>
                      <a:pt x="723" y="3"/>
                    </a:lnTo>
                    <a:lnTo>
                      <a:pt x="739" y="4"/>
                    </a:lnTo>
                    <a:lnTo>
                      <a:pt x="749" y="4"/>
                    </a:lnTo>
                    <a:lnTo>
                      <a:pt x="756" y="6"/>
                    </a:lnTo>
                    <a:lnTo>
                      <a:pt x="769" y="5"/>
                    </a:lnTo>
                    <a:lnTo>
                      <a:pt x="774" y="8"/>
                    </a:lnTo>
                    <a:lnTo>
                      <a:pt x="764" y="11"/>
                    </a:lnTo>
                    <a:lnTo>
                      <a:pt x="770" y="14"/>
                    </a:lnTo>
                    <a:lnTo>
                      <a:pt x="780" y="14"/>
                    </a:lnTo>
                    <a:lnTo>
                      <a:pt x="786" y="9"/>
                    </a:lnTo>
                    <a:lnTo>
                      <a:pt x="827" y="17"/>
                    </a:lnTo>
                    <a:lnTo>
                      <a:pt x="833" y="24"/>
                    </a:lnTo>
                    <a:lnTo>
                      <a:pt x="812" y="29"/>
                    </a:lnTo>
                    <a:lnTo>
                      <a:pt x="783" y="31"/>
                    </a:lnTo>
                    <a:lnTo>
                      <a:pt x="753" y="29"/>
                    </a:lnTo>
                    <a:lnTo>
                      <a:pt x="728" y="33"/>
                    </a:lnTo>
                    <a:lnTo>
                      <a:pt x="710" y="37"/>
                    </a:lnTo>
                    <a:lnTo>
                      <a:pt x="697" y="34"/>
                    </a:lnTo>
                    <a:lnTo>
                      <a:pt x="685" y="35"/>
                    </a:lnTo>
                    <a:lnTo>
                      <a:pt x="691" y="38"/>
                    </a:lnTo>
                    <a:lnTo>
                      <a:pt x="670" y="43"/>
                    </a:lnTo>
                    <a:lnTo>
                      <a:pt x="647" y="48"/>
                    </a:lnTo>
                    <a:lnTo>
                      <a:pt x="652" y="49"/>
                    </a:lnTo>
                    <a:lnTo>
                      <a:pt x="649" y="54"/>
                    </a:lnTo>
                    <a:lnTo>
                      <a:pt x="656" y="54"/>
                    </a:lnTo>
                    <a:lnTo>
                      <a:pt x="665" y="48"/>
                    </a:lnTo>
                    <a:lnTo>
                      <a:pt x="673" y="48"/>
                    </a:lnTo>
                    <a:lnTo>
                      <a:pt x="675" y="55"/>
                    </a:lnTo>
                    <a:lnTo>
                      <a:pt x="682" y="52"/>
                    </a:lnTo>
                    <a:lnTo>
                      <a:pt x="684" y="45"/>
                    </a:lnTo>
                    <a:lnTo>
                      <a:pt x="714" y="45"/>
                    </a:lnTo>
                    <a:lnTo>
                      <a:pt x="716" y="40"/>
                    </a:lnTo>
                    <a:lnTo>
                      <a:pt x="740" y="33"/>
                    </a:lnTo>
                    <a:lnTo>
                      <a:pt x="759" y="33"/>
                    </a:lnTo>
                    <a:lnTo>
                      <a:pt x="776" y="37"/>
                    </a:lnTo>
                    <a:lnTo>
                      <a:pt x="811" y="36"/>
                    </a:lnTo>
                    <a:lnTo>
                      <a:pt x="815" y="33"/>
                    </a:lnTo>
                    <a:lnTo>
                      <a:pt x="838" y="30"/>
                    </a:lnTo>
                    <a:lnTo>
                      <a:pt x="847" y="37"/>
                    </a:lnTo>
                    <a:lnTo>
                      <a:pt x="843" y="45"/>
                    </a:lnTo>
                    <a:lnTo>
                      <a:pt x="835" y="49"/>
                    </a:lnTo>
                    <a:lnTo>
                      <a:pt x="836" y="55"/>
                    </a:lnTo>
                    <a:lnTo>
                      <a:pt x="858" y="47"/>
                    </a:lnTo>
                    <a:lnTo>
                      <a:pt x="865" y="47"/>
                    </a:lnTo>
                    <a:lnTo>
                      <a:pt x="864" y="52"/>
                    </a:lnTo>
                    <a:lnTo>
                      <a:pt x="878" y="49"/>
                    </a:lnTo>
                    <a:lnTo>
                      <a:pt x="901" y="54"/>
                    </a:lnTo>
                    <a:lnTo>
                      <a:pt x="912" y="63"/>
                    </a:lnTo>
                    <a:lnTo>
                      <a:pt x="910" y="69"/>
                    </a:lnTo>
                    <a:lnTo>
                      <a:pt x="901" y="70"/>
                    </a:lnTo>
                    <a:lnTo>
                      <a:pt x="898" y="77"/>
                    </a:lnTo>
                    <a:lnTo>
                      <a:pt x="878" y="81"/>
                    </a:lnTo>
                    <a:lnTo>
                      <a:pt x="865" y="79"/>
                    </a:lnTo>
                    <a:lnTo>
                      <a:pt x="849" y="87"/>
                    </a:lnTo>
                    <a:lnTo>
                      <a:pt x="809" y="88"/>
                    </a:lnTo>
                    <a:lnTo>
                      <a:pt x="790" y="87"/>
                    </a:lnTo>
                    <a:lnTo>
                      <a:pt x="753" y="90"/>
                    </a:lnTo>
                    <a:lnTo>
                      <a:pt x="744" y="88"/>
                    </a:lnTo>
                    <a:lnTo>
                      <a:pt x="723" y="88"/>
                    </a:lnTo>
                    <a:lnTo>
                      <a:pt x="735" y="90"/>
                    </a:lnTo>
                    <a:lnTo>
                      <a:pt x="734" y="92"/>
                    </a:lnTo>
                    <a:lnTo>
                      <a:pt x="703" y="100"/>
                    </a:lnTo>
                    <a:lnTo>
                      <a:pt x="694" y="107"/>
                    </a:lnTo>
                    <a:lnTo>
                      <a:pt x="699" y="115"/>
                    </a:lnTo>
                    <a:lnTo>
                      <a:pt x="711" y="114"/>
                    </a:lnTo>
                    <a:lnTo>
                      <a:pt x="711" y="109"/>
                    </a:lnTo>
                    <a:lnTo>
                      <a:pt x="746" y="101"/>
                    </a:lnTo>
                    <a:lnTo>
                      <a:pt x="753" y="102"/>
                    </a:lnTo>
                    <a:lnTo>
                      <a:pt x="785" y="95"/>
                    </a:lnTo>
                    <a:lnTo>
                      <a:pt x="793" y="96"/>
                    </a:lnTo>
                    <a:lnTo>
                      <a:pt x="835" y="98"/>
                    </a:lnTo>
                    <a:lnTo>
                      <a:pt x="839" y="99"/>
                    </a:lnTo>
                    <a:lnTo>
                      <a:pt x="839" y="106"/>
                    </a:lnTo>
                    <a:lnTo>
                      <a:pt x="819" y="111"/>
                    </a:lnTo>
                    <a:lnTo>
                      <a:pt x="811" y="116"/>
                    </a:lnTo>
                    <a:lnTo>
                      <a:pt x="797" y="122"/>
                    </a:lnTo>
                    <a:lnTo>
                      <a:pt x="803" y="122"/>
                    </a:lnTo>
                    <a:lnTo>
                      <a:pt x="806" y="125"/>
                    </a:lnTo>
                    <a:lnTo>
                      <a:pt x="819" y="122"/>
                    </a:lnTo>
                    <a:lnTo>
                      <a:pt x="829" y="118"/>
                    </a:lnTo>
                    <a:lnTo>
                      <a:pt x="859" y="110"/>
                    </a:lnTo>
                    <a:lnTo>
                      <a:pt x="860" y="98"/>
                    </a:lnTo>
                    <a:lnTo>
                      <a:pt x="864" y="95"/>
                    </a:lnTo>
                    <a:lnTo>
                      <a:pt x="894" y="95"/>
                    </a:lnTo>
                    <a:lnTo>
                      <a:pt x="897" y="98"/>
                    </a:lnTo>
                    <a:lnTo>
                      <a:pt x="898" y="122"/>
                    </a:lnTo>
                    <a:lnTo>
                      <a:pt x="886" y="129"/>
                    </a:lnTo>
                    <a:lnTo>
                      <a:pt x="879" y="136"/>
                    </a:lnTo>
                    <a:lnTo>
                      <a:pt x="879" y="144"/>
                    </a:lnTo>
                    <a:lnTo>
                      <a:pt x="869" y="151"/>
                    </a:lnTo>
                    <a:lnTo>
                      <a:pt x="871" y="155"/>
                    </a:lnTo>
                    <a:lnTo>
                      <a:pt x="863" y="159"/>
                    </a:lnTo>
                    <a:lnTo>
                      <a:pt x="863" y="163"/>
                    </a:lnTo>
                    <a:lnTo>
                      <a:pt x="868" y="165"/>
                    </a:lnTo>
                    <a:lnTo>
                      <a:pt x="877" y="161"/>
                    </a:lnTo>
                    <a:lnTo>
                      <a:pt x="877" y="152"/>
                    </a:lnTo>
                    <a:lnTo>
                      <a:pt x="897" y="144"/>
                    </a:lnTo>
                    <a:lnTo>
                      <a:pt x="906" y="129"/>
                    </a:lnTo>
                    <a:lnTo>
                      <a:pt x="926" y="120"/>
                    </a:lnTo>
                    <a:lnTo>
                      <a:pt x="927" y="116"/>
                    </a:lnTo>
                    <a:lnTo>
                      <a:pt x="938" y="115"/>
                    </a:lnTo>
                    <a:lnTo>
                      <a:pt x="938" y="120"/>
                    </a:lnTo>
                    <a:lnTo>
                      <a:pt x="947" y="120"/>
                    </a:lnTo>
                    <a:lnTo>
                      <a:pt x="957" y="121"/>
                    </a:lnTo>
                    <a:lnTo>
                      <a:pt x="971" y="120"/>
                    </a:lnTo>
                    <a:lnTo>
                      <a:pt x="974" y="112"/>
                    </a:lnTo>
                    <a:lnTo>
                      <a:pt x="981" y="109"/>
                    </a:lnTo>
                    <a:lnTo>
                      <a:pt x="977" y="103"/>
                    </a:lnTo>
                    <a:lnTo>
                      <a:pt x="984" y="102"/>
                    </a:lnTo>
                    <a:lnTo>
                      <a:pt x="992" y="104"/>
                    </a:lnTo>
                    <a:lnTo>
                      <a:pt x="1004" y="98"/>
                    </a:lnTo>
                    <a:lnTo>
                      <a:pt x="1040" y="101"/>
                    </a:lnTo>
                    <a:lnTo>
                      <a:pt x="1076" y="116"/>
                    </a:lnTo>
                    <a:lnTo>
                      <a:pt x="1078" y="119"/>
                    </a:lnTo>
                    <a:lnTo>
                      <a:pt x="1048" y="139"/>
                    </a:lnTo>
                    <a:lnTo>
                      <a:pt x="1030" y="137"/>
                    </a:lnTo>
                    <a:lnTo>
                      <a:pt x="1025" y="141"/>
                    </a:lnTo>
                    <a:lnTo>
                      <a:pt x="1034" y="147"/>
                    </a:lnTo>
                    <a:lnTo>
                      <a:pt x="1028" y="150"/>
                    </a:lnTo>
                    <a:lnTo>
                      <a:pt x="1015" y="151"/>
                    </a:lnTo>
                    <a:lnTo>
                      <a:pt x="1011" y="156"/>
                    </a:lnTo>
                    <a:lnTo>
                      <a:pt x="1002" y="158"/>
                    </a:lnTo>
                    <a:lnTo>
                      <a:pt x="989" y="157"/>
                    </a:lnTo>
                    <a:lnTo>
                      <a:pt x="971" y="153"/>
                    </a:lnTo>
                    <a:lnTo>
                      <a:pt x="967" y="158"/>
                    </a:lnTo>
                    <a:lnTo>
                      <a:pt x="960" y="156"/>
                    </a:lnTo>
                    <a:lnTo>
                      <a:pt x="937" y="157"/>
                    </a:lnTo>
                    <a:lnTo>
                      <a:pt x="930" y="160"/>
                    </a:lnTo>
                    <a:lnTo>
                      <a:pt x="923" y="160"/>
                    </a:lnTo>
                    <a:lnTo>
                      <a:pt x="923" y="166"/>
                    </a:lnTo>
                    <a:lnTo>
                      <a:pt x="938" y="166"/>
                    </a:lnTo>
                    <a:lnTo>
                      <a:pt x="939" y="161"/>
                    </a:lnTo>
                    <a:lnTo>
                      <a:pt x="951" y="160"/>
                    </a:lnTo>
                    <a:lnTo>
                      <a:pt x="968" y="167"/>
                    </a:lnTo>
                    <a:lnTo>
                      <a:pt x="978" y="166"/>
                    </a:lnTo>
                    <a:lnTo>
                      <a:pt x="989" y="161"/>
                    </a:lnTo>
                    <a:lnTo>
                      <a:pt x="1011" y="168"/>
                    </a:lnTo>
                    <a:lnTo>
                      <a:pt x="992" y="178"/>
                    </a:lnTo>
                    <a:lnTo>
                      <a:pt x="982" y="179"/>
                    </a:lnTo>
                    <a:lnTo>
                      <a:pt x="966" y="176"/>
                    </a:lnTo>
                    <a:lnTo>
                      <a:pt x="943" y="176"/>
                    </a:lnTo>
                    <a:lnTo>
                      <a:pt x="935" y="184"/>
                    </a:lnTo>
                    <a:lnTo>
                      <a:pt x="935" y="195"/>
                    </a:lnTo>
                    <a:lnTo>
                      <a:pt x="943" y="195"/>
                    </a:lnTo>
                    <a:lnTo>
                      <a:pt x="947" y="189"/>
                    </a:lnTo>
                    <a:lnTo>
                      <a:pt x="950" y="187"/>
                    </a:lnTo>
                    <a:lnTo>
                      <a:pt x="945" y="183"/>
                    </a:lnTo>
                    <a:lnTo>
                      <a:pt x="951" y="180"/>
                    </a:lnTo>
                    <a:lnTo>
                      <a:pt x="960" y="181"/>
                    </a:lnTo>
                    <a:lnTo>
                      <a:pt x="963" y="185"/>
                    </a:lnTo>
                    <a:lnTo>
                      <a:pt x="975" y="181"/>
                    </a:lnTo>
                    <a:lnTo>
                      <a:pt x="982" y="185"/>
                    </a:lnTo>
                    <a:lnTo>
                      <a:pt x="974" y="197"/>
                    </a:lnTo>
                    <a:lnTo>
                      <a:pt x="950" y="197"/>
                    </a:lnTo>
                    <a:lnTo>
                      <a:pt x="941" y="217"/>
                    </a:lnTo>
                    <a:lnTo>
                      <a:pt x="952" y="217"/>
                    </a:lnTo>
                    <a:lnTo>
                      <a:pt x="951" y="221"/>
                    </a:lnTo>
                    <a:lnTo>
                      <a:pt x="939" y="232"/>
                    </a:lnTo>
                    <a:lnTo>
                      <a:pt x="927" y="232"/>
                    </a:lnTo>
                    <a:lnTo>
                      <a:pt x="915" y="243"/>
                    </a:lnTo>
                    <a:lnTo>
                      <a:pt x="921" y="244"/>
                    </a:lnTo>
                    <a:lnTo>
                      <a:pt x="904" y="269"/>
                    </a:lnTo>
                    <a:lnTo>
                      <a:pt x="907" y="274"/>
                    </a:lnTo>
                    <a:lnTo>
                      <a:pt x="917" y="274"/>
                    </a:lnTo>
                    <a:lnTo>
                      <a:pt x="921" y="267"/>
                    </a:lnTo>
                    <a:lnTo>
                      <a:pt x="928" y="265"/>
                    </a:lnTo>
                    <a:lnTo>
                      <a:pt x="952" y="273"/>
                    </a:lnTo>
                    <a:lnTo>
                      <a:pt x="953" y="278"/>
                    </a:lnTo>
                    <a:lnTo>
                      <a:pt x="939" y="277"/>
                    </a:lnTo>
                    <a:lnTo>
                      <a:pt x="932" y="274"/>
                    </a:lnTo>
                    <a:lnTo>
                      <a:pt x="930" y="277"/>
                    </a:lnTo>
                    <a:lnTo>
                      <a:pt x="936" y="283"/>
                    </a:lnTo>
                    <a:lnTo>
                      <a:pt x="956" y="291"/>
                    </a:lnTo>
                    <a:lnTo>
                      <a:pt x="959" y="286"/>
                    </a:lnTo>
                    <a:lnTo>
                      <a:pt x="972" y="289"/>
                    </a:lnTo>
                    <a:lnTo>
                      <a:pt x="974" y="293"/>
                    </a:lnTo>
                    <a:lnTo>
                      <a:pt x="968" y="302"/>
                    </a:lnTo>
                    <a:lnTo>
                      <a:pt x="953" y="303"/>
                    </a:lnTo>
                    <a:lnTo>
                      <a:pt x="927" y="299"/>
                    </a:lnTo>
                    <a:lnTo>
                      <a:pt x="918" y="299"/>
                    </a:lnTo>
                    <a:lnTo>
                      <a:pt x="924" y="304"/>
                    </a:lnTo>
                    <a:lnTo>
                      <a:pt x="909" y="305"/>
                    </a:lnTo>
                    <a:lnTo>
                      <a:pt x="903" y="305"/>
                    </a:lnTo>
                    <a:lnTo>
                      <a:pt x="902" y="308"/>
                    </a:lnTo>
                    <a:lnTo>
                      <a:pt x="907" y="314"/>
                    </a:lnTo>
                    <a:lnTo>
                      <a:pt x="908" y="321"/>
                    </a:lnTo>
                    <a:lnTo>
                      <a:pt x="916" y="322"/>
                    </a:lnTo>
                    <a:lnTo>
                      <a:pt x="927" y="321"/>
                    </a:lnTo>
                    <a:lnTo>
                      <a:pt x="942" y="321"/>
                    </a:lnTo>
                    <a:lnTo>
                      <a:pt x="942" y="328"/>
                    </a:lnTo>
                    <a:lnTo>
                      <a:pt x="928" y="329"/>
                    </a:lnTo>
                    <a:lnTo>
                      <a:pt x="904" y="329"/>
                    </a:lnTo>
                    <a:lnTo>
                      <a:pt x="913" y="330"/>
                    </a:lnTo>
                    <a:lnTo>
                      <a:pt x="938" y="332"/>
                    </a:lnTo>
                    <a:lnTo>
                      <a:pt x="954" y="339"/>
                    </a:lnTo>
                    <a:lnTo>
                      <a:pt x="957" y="346"/>
                    </a:lnTo>
                    <a:lnTo>
                      <a:pt x="945" y="354"/>
                    </a:lnTo>
                    <a:lnTo>
                      <a:pt x="933" y="348"/>
                    </a:lnTo>
                    <a:lnTo>
                      <a:pt x="922" y="345"/>
                    </a:lnTo>
                    <a:lnTo>
                      <a:pt x="915" y="342"/>
                    </a:lnTo>
                    <a:lnTo>
                      <a:pt x="907" y="343"/>
                    </a:lnTo>
                    <a:lnTo>
                      <a:pt x="928" y="351"/>
                    </a:lnTo>
                    <a:lnTo>
                      <a:pt x="927" y="355"/>
                    </a:lnTo>
                    <a:lnTo>
                      <a:pt x="909" y="355"/>
                    </a:lnTo>
                    <a:lnTo>
                      <a:pt x="902" y="358"/>
                    </a:lnTo>
                    <a:lnTo>
                      <a:pt x="908" y="363"/>
                    </a:lnTo>
                    <a:lnTo>
                      <a:pt x="923" y="361"/>
                    </a:lnTo>
                    <a:lnTo>
                      <a:pt x="928" y="365"/>
                    </a:lnTo>
                    <a:lnTo>
                      <a:pt x="922" y="371"/>
                    </a:lnTo>
                    <a:lnTo>
                      <a:pt x="923" y="375"/>
                    </a:lnTo>
                    <a:lnTo>
                      <a:pt x="942" y="377"/>
                    </a:lnTo>
                    <a:lnTo>
                      <a:pt x="948" y="375"/>
                    </a:lnTo>
                    <a:lnTo>
                      <a:pt x="953" y="379"/>
                    </a:lnTo>
                    <a:lnTo>
                      <a:pt x="948" y="388"/>
                    </a:lnTo>
                    <a:lnTo>
                      <a:pt x="941" y="389"/>
                    </a:lnTo>
                    <a:lnTo>
                      <a:pt x="930" y="379"/>
                    </a:lnTo>
                    <a:lnTo>
                      <a:pt x="909" y="377"/>
                    </a:lnTo>
                    <a:lnTo>
                      <a:pt x="906" y="379"/>
                    </a:lnTo>
                    <a:lnTo>
                      <a:pt x="901" y="385"/>
                    </a:lnTo>
                    <a:lnTo>
                      <a:pt x="908" y="395"/>
                    </a:lnTo>
                    <a:lnTo>
                      <a:pt x="912" y="410"/>
                    </a:lnTo>
                    <a:lnTo>
                      <a:pt x="916" y="409"/>
                    </a:lnTo>
                    <a:lnTo>
                      <a:pt x="913" y="403"/>
                    </a:lnTo>
                    <a:lnTo>
                      <a:pt x="933" y="403"/>
                    </a:lnTo>
                    <a:lnTo>
                      <a:pt x="934" y="415"/>
                    </a:lnTo>
                    <a:lnTo>
                      <a:pt x="917" y="417"/>
                    </a:lnTo>
                    <a:lnTo>
                      <a:pt x="897" y="423"/>
                    </a:lnTo>
                    <a:lnTo>
                      <a:pt x="877" y="414"/>
                    </a:lnTo>
                    <a:lnTo>
                      <a:pt x="871" y="411"/>
                    </a:lnTo>
                    <a:lnTo>
                      <a:pt x="891" y="412"/>
                    </a:lnTo>
                    <a:lnTo>
                      <a:pt x="874" y="406"/>
                    </a:lnTo>
                    <a:lnTo>
                      <a:pt x="860" y="407"/>
                    </a:lnTo>
                    <a:lnTo>
                      <a:pt x="845" y="399"/>
                    </a:lnTo>
                    <a:lnTo>
                      <a:pt x="839" y="401"/>
                    </a:lnTo>
                    <a:lnTo>
                      <a:pt x="856" y="411"/>
                    </a:lnTo>
                    <a:lnTo>
                      <a:pt x="845" y="421"/>
                    </a:lnTo>
                    <a:lnTo>
                      <a:pt x="836" y="423"/>
                    </a:lnTo>
                    <a:lnTo>
                      <a:pt x="818" y="417"/>
                    </a:lnTo>
                    <a:lnTo>
                      <a:pt x="814" y="421"/>
                    </a:lnTo>
                    <a:lnTo>
                      <a:pt x="821" y="425"/>
                    </a:lnTo>
                    <a:lnTo>
                      <a:pt x="805" y="428"/>
                    </a:lnTo>
                    <a:lnTo>
                      <a:pt x="812" y="434"/>
                    </a:lnTo>
                    <a:lnTo>
                      <a:pt x="821" y="431"/>
                    </a:lnTo>
                    <a:lnTo>
                      <a:pt x="827" y="432"/>
                    </a:lnTo>
                    <a:lnTo>
                      <a:pt x="835" y="428"/>
                    </a:lnTo>
                    <a:lnTo>
                      <a:pt x="847" y="432"/>
                    </a:lnTo>
                    <a:lnTo>
                      <a:pt x="843" y="437"/>
                    </a:lnTo>
                    <a:lnTo>
                      <a:pt x="821" y="439"/>
                    </a:lnTo>
                    <a:lnTo>
                      <a:pt x="827" y="446"/>
                    </a:lnTo>
                    <a:lnTo>
                      <a:pt x="847" y="440"/>
                    </a:lnTo>
                    <a:lnTo>
                      <a:pt x="854" y="448"/>
                    </a:lnTo>
                    <a:lnTo>
                      <a:pt x="838" y="451"/>
                    </a:lnTo>
                    <a:lnTo>
                      <a:pt x="847" y="458"/>
                    </a:lnTo>
                    <a:lnTo>
                      <a:pt x="864" y="454"/>
                    </a:lnTo>
                    <a:lnTo>
                      <a:pt x="878" y="462"/>
                    </a:lnTo>
                    <a:lnTo>
                      <a:pt x="891" y="466"/>
                    </a:lnTo>
                    <a:lnTo>
                      <a:pt x="901" y="474"/>
                    </a:lnTo>
                    <a:lnTo>
                      <a:pt x="905" y="484"/>
                    </a:lnTo>
                    <a:lnTo>
                      <a:pt x="909" y="481"/>
                    </a:lnTo>
                    <a:lnTo>
                      <a:pt x="917" y="486"/>
                    </a:lnTo>
                    <a:lnTo>
                      <a:pt x="915" y="511"/>
                    </a:lnTo>
                    <a:lnTo>
                      <a:pt x="908" y="511"/>
                    </a:lnTo>
                    <a:lnTo>
                      <a:pt x="901" y="506"/>
                    </a:lnTo>
                    <a:lnTo>
                      <a:pt x="895" y="508"/>
                    </a:lnTo>
                    <a:lnTo>
                      <a:pt x="894" y="513"/>
                    </a:lnTo>
                    <a:lnTo>
                      <a:pt x="874" y="509"/>
                    </a:lnTo>
                    <a:lnTo>
                      <a:pt x="860" y="491"/>
                    </a:lnTo>
                    <a:lnTo>
                      <a:pt x="860" y="484"/>
                    </a:lnTo>
                    <a:lnTo>
                      <a:pt x="835" y="477"/>
                    </a:lnTo>
                    <a:lnTo>
                      <a:pt x="815" y="476"/>
                    </a:lnTo>
                    <a:lnTo>
                      <a:pt x="805" y="465"/>
                    </a:lnTo>
                    <a:lnTo>
                      <a:pt x="791" y="462"/>
                    </a:lnTo>
                    <a:lnTo>
                      <a:pt x="784" y="466"/>
                    </a:lnTo>
                    <a:lnTo>
                      <a:pt x="798" y="471"/>
                    </a:lnTo>
                    <a:lnTo>
                      <a:pt x="798" y="478"/>
                    </a:lnTo>
                    <a:lnTo>
                      <a:pt x="812" y="482"/>
                    </a:lnTo>
                    <a:lnTo>
                      <a:pt x="839" y="484"/>
                    </a:lnTo>
                    <a:lnTo>
                      <a:pt x="838" y="492"/>
                    </a:lnTo>
                    <a:lnTo>
                      <a:pt x="817" y="498"/>
                    </a:lnTo>
                    <a:lnTo>
                      <a:pt x="790" y="498"/>
                    </a:lnTo>
                    <a:lnTo>
                      <a:pt x="795" y="503"/>
                    </a:lnTo>
                    <a:lnTo>
                      <a:pt x="788" y="510"/>
                    </a:lnTo>
                    <a:lnTo>
                      <a:pt x="777" y="510"/>
                    </a:lnTo>
                    <a:lnTo>
                      <a:pt x="779" y="513"/>
                    </a:lnTo>
                    <a:lnTo>
                      <a:pt x="794" y="516"/>
                    </a:lnTo>
                    <a:lnTo>
                      <a:pt x="808" y="515"/>
                    </a:lnTo>
                    <a:lnTo>
                      <a:pt x="814" y="513"/>
                    </a:lnTo>
                    <a:lnTo>
                      <a:pt x="824" y="513"/>
                    </a:lnTo>
                    <a:lnTo>
                      <a:pt x="823" y="520"/>
                    </a:lnTo>
                    <a:lnTo>
                      <a:pt x="805" y="521"/>
                    </a:lnTo>
                    <a:lnTo>
                      <a:pt x="791" y="521"/>
                    </a:lnTo>
                    <a:lnTo>
                      <a:pt x="795" y="526"/>
                    </a:lnTo>
                    <a:lnTo>
                      <a:pt x="812" y="526"/>
                    </a:lnTo>
                    <a:lnTo>
                      <a:pt x="824" y="523"/>
                    </a:lnTo>
                    <a:lnTo>
                      <a:pt x="833" y="523"/>
                    </a:lnTo>
                    <a:lnTo>
                      <a:pt x="838" y="515"/>
                    </a:lnTo>
                    <a:lnTo>
                      <a:pt x="849" y="514"/>
                    </a:lnTo>
                    <a:lnTo>
                      <a:pt x="853" y="521"/>
                    </a:lnTo>
                    <a:lnTo>
                      <a:pt x="885" y="521"/>
                    </a:lnTo>
                    <a:lnTo>
                      <a:pt x="888" y="523"/>
                    </a:lnTo>
                    <a:lnTo>
                      <a:pt x="895" y="521"/>
                    </a:lnTo>
                    <a:lnTo>
                      <a:pt x="900" y="522"/>
                    </a:lnTo>
                    <a:lnTo>
                      <a:pt x="899" y="526"/>
                    </a:lnTo>
                    <a:lnTo>
                      <a:pt x="873" y="539"/>
                    </a:lnTo>
                    <a:lnTo>
                      <a:pt x="865" y="539"/>
                    </a:lnTo>
                    <a:lnTo>
                      <a:pt x="860" y="547"/>
                    </a:lnTo>
                    <a:lnTo>
                      <a:pt x="854" y="546"/>
                    </a:lnTo>
                    <a:lnTo>
                      <a:pt x="847" y="554"/>
                    </a:lnTo>
                    <a:lnTo>
                      <a:pt x="841" y="554"/>
                    </a:lnTo>
                    <a:lnTo>
                      <a:pt x="832" y="563"/>
                    </a:lnTo>
                    <a:lnTo>
                      <a:pt x="817" y="563"/>
                    </a:lnTo>
                    <a:lnTo>
                      <a:pt x="804" y="569"/>
                    </a:lnTo>
                    <a:lnTo>
                      <a:pt x="797" y="566"/>
                    </a:lnTo>
                    <a:lnTo>
                      <a:pt x="779" y="575"/>
                    </a:lnTo>
                    <a:lnTo>
                      <a:pt x="771" y="575"/>
                    </a:lnTo>
                    <a:lnTo>
                      <a:pt x="765" y="572"/>
                    </a:lnTo>
                    <a:lnTo>
                      <a:pt x="758" y="576"/>
                    </a:lnTo>
                    <a:lnTo>
                      <a:pt x="750" y="574"/>
                    </a:lnTo>
                    <a:lnTo>
                      <a:pt x="744" y="579"/>
                    </a:lnTo>
                    <a:lnTo>
                      <a:pt x="736" y="578"/>
                    </a:lnTo>
                    <a:lnTo>
                      <a:pt x="721" y="569"/>
                    </a:lnTo>
                    <a:lnTo>
                      <a:pt x="711" y="569"/>
                    </a:lnTo>
                    <a:lnTo>
                      <a:pt x="716" y="573"/>
                    </a:lnTo>
                    <a:lnTo>
                      <a:pt x="726" y="578"/>
                    </a:lnTo>
                    <a:lnTo>
                      <a:pt x="724" y="588"/>
                    </a:lnTo>
                    <a:lnTo>
                      <a:pt x="706" y="590"/>
                    </a:lnTo>
                    <a:lnTo>
                      <a:pt x="699" y="601"/>
                    </a:lnTo>
                    <a:lnTo>
                      <a:pt x="691" y="613"/>
                    </a:lnTo>
                    <a:lnTo>
                      <a:pt x="678" y="631"/>
                    </a:lnTo>
                    <a:lnTo>
                      <a:pt x="662" y="629"/>
                    </a:lnTo>
                    <a:lnTo>
                      <a:pt x="661" y="641"/>
                    </a:lnTo>
                    <a:lnTo>
                      <a:pt x="647" y="648"/>
                    </a:lnTo>
                    <a:lnTo>
                      <a:pt x="640" y="643"/>
                    </a:lnTo>
                    <a:lnTo>
                      <a:pt x="629" y="648"/>
                    </a:lnTo>
                    <a:lnTo>
                      <a:pt x="626" y="642"/>
                    </a:lnTo>
                    <a:lnTo>
                      <a:pt x="628" y="629"/>
                    </a:lnTo>
                    <a:lnTo>
                      <a:pt x="619" y="627"/>
                    </a:lnTo>
                    <a:lnTo>
                      <a:pt x="616" y="632"/>
                    </a:lnTo>
                    <a:lnTo>
                      <a:pt x="613" y="656"/>
                    </a:lnTo>
                    <a:lnTo>
                      <a:pt x="579" y="662"/>
                    </a:lnTo>
                    <a:lnTo>
                      <a:pt x="578" y="666"/>
                    </a:lnTo>
                    <a:lnTo>
                      <a:pt x="583" y="673"/>
                    </a:lnTo>
                    <a:lnTo>
                      <a:pt x="583" y="679"/>
                    </a:lnTo>
                    <a:lnTo>
                      <a:pt x="567" y="680"/>
                    </a:lnTo>
                    <a:lnTo>
                      <a:pt x="566" y="692"/>
                    </a:lnTo>
                    <a:lnTo>
                      <a:pt x="572" y="699"/>
                    </a:lnTo>
                    <a:lnTo>
                      <a:pt x="569" y="707"/>
                    </a:lnTo>
                    <a:lnTo>
                      <a:pt x="555" y="707"/>
                    </a:lnTo>
                    <a:lnTo>
                      <a:pt x="558" y="717"/>
                    </a:lnTo>
                    <a:lnTo>
                      <a:pt x="572" y="719"/>
                    </a:lnTo>
                    <a:lnTo>
                      <a:pt x="573" y="735"/>
                    </a:lnTo>
                    <a:lnTo>
                      <a:pt x="558" y="732"/>
                    </a:lnTo>
                    <a:lnTo>
                      <a:pt x="564" y="742"/>
                    </a:lnTo>
                    <a:lnTo>
                      <a:pt x="563" y="749"/>
                    </a:lnTo>
                    <a:lnTo>
                      <a:pt x="557" y="750"/>
                    </a:lnTo>
                    <a:lnTo>
                      <a:pt x="554" y="765"/>
                    </a:lnTo>
                    <a:lnTo>
                      <a:pt x="546" y="763"/>
                    </a:lnTo>
                    <a:lnTo>
                      <a:pt x="539" y="770"/>
                    </a:lnTo>
                    <a:lnTo>
                      <a:pt x="545" y="776"/>
                    </a:lnTo>
                    <a:lnTo>
                      <a:pt x="539" y="789"/>
                    </a:lnTo>
                    <a:lnTo>
                      <a:pt x="548" y="806"/>
                    </a:lnTo>
                    <a:lnTo>
                      <a:pt x="543" y="817"/>
                    </a:lnTo>
                    <a:lnTo>
                      <a:pt x="536" y="821"/>
                    </a:lnTo>
                    <a:lnTo>
                      <a:pt x="537" y="828"/>
                    </a:lnTo>
                    <a:lnTo>
                      <a:pt x="531" y="837"/>
                    </a:lnTo>
                    <a:lnTo>
                      <a:pt x="532" y="844"/>
                    </a:lnTo>
                    <a:lnTo>
                      <a:pt x="519" y="845"/>
                    </a:lnTo>
                    <a:lnTo>
                      <a:pt x="528" y="854"/>
                    </a:lnTo>
                    <a:lnTo>
                      <a:pt x="522" y="868"/>
                    </a:lnTo>
                    <a:lnTo>
                      <a:pt x="514" y="862"/>
                    </a:lnTo>
                    <a:lnTo>
                      <a:pt x="503" y="868"/>
                    </a:lnTo>
                    <a:lnTo>
                      <a:pt x="499" y="861"/>
                    </a:lnTo>
                    <a:lnTo>
                      <a:pt x="501" y="851"/>
                    </a:lnTo>
                    <a:lnTo>
                      <a:pt x="483" y="842"/>
                    </a:lnTo>
                    <a:lnTo>
                      <a:pt x="477" y="831"/>
                    </a:lnTo>
                    <a:lnTo>
                      <a:pt x="451" y="833"/>
                    </a:lnTo>
                    <a:lnTo>
                      <a:pt x="447" y="841"/>
                    </a:lnTo>
                    <a:lnTo>
                      <a:pt x="442" y="838"/>
                    </a:lnTo>
                    <a:lnTo>
                      <a:pt x="440" y="826"/>
                    </a:lnTo>
                    <a:lnTo>
                      <a:pt x="430" y="820"/>
                    </a:lnTo>
                    <a:lnTo>
                      <a:pt x="429" y="814"/>
                    </a:lnTo>
                    <a:lnTo>
                      <a:pt x="421" y="807"/>
                    </a:lnTo>
                    <a:lnTo>
                      <a:pt x="415" y="795"/>
                    </a:lnTo>
                    <a:lnTo>
                      <a:pt x="414" y="787"/>
                    </a:lnTo>
                    <a:lnTo>
                      <a:pt x="400" y="779"/>
                    </a:lnTo>
                    <a:lnTo>
                      <a:pt x="398" y="775"/>
                    </a:lnTo>
                    <a:lnTo>
                      <a:pt x="403" y="769"/>
                    </a:lnTo>
                    <a:lnTo>
                      <a:pt x="400" y="765"/>
                    </a:lnTo>
                    <a:lnTo>
                      <a:pt x="400" y="758"/>
                    </a:lnTo>
                    <a:lnTo>
                      <a:pt x="391" y="749"/>
                    </a:lnTo>
                    <a:lnTo>
                      <a:pt x="390" y="745"/>
                    </a:lnTo>
                    <a:lnTo>
                      <a:pt x="381" y="738"/>
                    </a:lnTo>
                    <a:lnTo>
                      <a:pt x="381" y="724"/>
                    </a:lnTo>
                    <a:lnTo>
                      <a:pt x="395" y="722"/>
                    </a:lnTo>
                    <a:lnTo>
                      <a:pt x="395" y="714"/>
                    </a:lnTo>
                    <a:lnTo>
                      <a:pt x="400" y="705"/>
                    </a:lnTo>
                    <a:lnTo>
                      <a:pt x="406" y="708"/>
                    </a:lnTo>
                    <a:lnTo>
                      <a:pt x="409" y="701"/>
                    </a:lnTo>
                    <a:lnTo>
                      <a:pt x="394" y="692"/>
                    </a:lnTo>
                    <a:lnTo>
                      <a:pt x="386" y="698"/>
                    </a:lnTo>
                    <a:lnTo>
                      <a:pt x="377" y="713"/>
                    </a:lnTo>
                    <a:lnTo>
                      <a:pt x="370" y="711"/>
                    </a:lnTo>
                    <a:lnTo>
                      <a:pt x="372" y="696"/>
                    </a:lnTo>
                    <a:lnTo>
                      <a:pt x="369" y="679"/>
                    </a:lnTo>
                    <a:lnTo>
                      <a:pt x="371" y="673"/>
                    </a:lnTo>
                    <a:lnTo>
                      <a:pt x="354" y="661"/>
                    </a:lnTo>
                    <a:lnTo>
                      <a:pt x="356" y="658"/>
                    </a:lnTo>
                    <a:lnTo>
                      <a:pt x="366" y="658"/>
                    </a:lnTo>
                    <a:lnTo>
                      <a:pt x="362" y="649"/>
                    </a:lnTo>
                    <a:lnTo>
                      <a:pt x="353" y="648"/>
                    </a:lnTo>
                    <a:lnTo>
                      <a:pt x="345" y="635"/>
                    </a:lnTo>
                    <a:lnTo>
                      <a:pt x="348" y="624"/>
                    </a:lnTo>
                    <a:lnTo>
                      <a:pt x="356" y="624"/>
                    </a:lnTo>
                    <a:lnTo>
                      <a:pt x="362" y="615"/>
                    </a:lnTo>
                    <a:lnTo>
                      <a:pt x="351" y="613"/>
                    </a:lnTo>
                    <a:lnTo>
                      <a:pt x="342" y="617"/>
                    </a:lnTo>
                    <a:lnTo>
                      <a:pt x="340" y="612"/>
                    </a:lnTo>
                    <a:lnTo>
                      <a:pt x="345" y="600"/>
                    </a:lnTo>
                    <a:lnTo>
                      <a:pt x="368" y="592"/>
                    </a:lnTo>
                    <a:lnTo>
                      <a:pt x="379" y="595"/>
                    </a:lnTo>
                    <a:lnTo>
                      <a:pt x="391" y="599"/>
                    </a:lnTo>
                    <a:lnTo>
                      <a:pt x="398" y="597"/>
                    </a:lnTo>
                    <a:lnTo>
                      <a:pt x="394" y="590"/>
                    </a:lnTo>
                    <a:lnTo>
                      <a:pt x="372" y="589"/>
                    </a:lnTo>
                    <a:lnTo>
                      <a:pt x="364" y="589"/>
                    </a:lnTo>
                    <a:lnTo>
                      <a:pt x="348" y="595"/>
                    </a:lnTo>
                    <a:lnTo>
                      <a:pt x="344" y="595"/>
                    </a:lnTo>
                    <a:lnTo>
                      <a:pt x="342" y="589"/>
                    </a:lnTo>
                    <a:lnTo>
                      <a:pt x="360" y="583"/>
                    </a:lnTo>
                    <a:lnTo>
                      <a:pt x="377" y="583"/>
                    </a:lnTo>
                    <a:lnTo>
                      <a:pt x="395" y="586"/>
                    </a:lnTo>
                    <a:lnTo>
                      <a:pt x="399" y="580"/>
                    </a:lnTo>
                    <a:lnTo>
                      <a:pt x="390" y="580"/>
                    </a:lnTo>
                    <a:lnTo>
                      <a:pt x="385" y="576"/>
                    </a:lnTo>
                    <a:lnTo>
                      <a:pt x="370" y="580"/>
                    </a:lnTo>
                    <a:lnTo>
                      <a:pt x="362" y="578"/>
                    </a:lnTo>
                    <a:lnTo>
                      <a:pt x="362" y="572"/>
                    </a:lnTo>
                    <a:lnTo>
                      <a:pt x="377" y="569"/>
                    </a:lnTo>
                    <a:lnTo>
                      <a:pt x="394" y="569"/>
                    </a:lnTo>
                    <a:lnTo>
                      <a:pt x="394" y="565"/>
                    </a:lnTo>
                    <a:lnTo>
                      <a:pt x="386" y="561"/>
                    </a:lnTo>
                    <a:lnTo>
                      <a:pt x="390" y="550"/>
                    </a:lnTo>
                    <a:lnTo>
                      <a:pt x="403" y="545"/>
                    </a:lnTo>
                    <a:lnTo>
                      <a:pt x="397" y="539"/>
                    </a:lnTo>
                    <a:lnTo>
                      <a:pt x="403" y="535"/>
                    </a:lnTo>
                    <a:lnTo>
                      <a:pt x="401" y="528"/>
                    </a:lnTo>
                    <a:lnTo>
                      <a:pt x="386" y="530"/>
                    </a:lnTo>
                    <a:lnTo>
                      <a:pt x="364" y="528"/>
                    </a:lnTo>
                    <a:lnTo>
                      <a:pt x="350" y="519"/>
                    </a:lnTo>
                    <a:lnTo>
                      <a:pt x="335" y="516"/>
                    </a:lnTo>
                    <a:lnTo>
                      <a:pt x="326" y="506"/>
                    </a:lnTo>
                    <a:lnTo>
                      <a:pt x="331" y="505"/>
                    </a:lnTo>
                    <a:lnTo>
                      <a:pt x="347" y="506"/>
                    </a:lnTo>
                    <a:lnTo>
                      <a:pt x="362" y="510"/>
                    </a:lnTo>
                    <a:lnTo>
                      <a:pt x="370" y="510"/>
                    </a:lnTo>
                    <a:lnTo>
                      <a:pt x="391" y="520"/>
                    </a:lnTo>
                    <a:lnTo>
                      <a:pt x="398" y="517"/>
                    </a:lnTo>
                    <a:lnTo>
                      <a:pt x="385" y="511"/>
                    </a:lnTo>
                    <a:lnTo>
                      <a:pt x="386" y="506"/>
                    </a:lnTo>
                    <a:lnTo>
                      <a:pt x="380" y="500"/>
                    </a:lnTo>
                    <a:lnTo>
                      <a:pt x="388" y="495"/>
                    </a:lnTo>
                    <a:lnTo>
                      <a:pt x="377" y="493"/>
                    </a:lnTo>
                    <a:lnTo>
                      <a:pt x="362" y="485"/>
                    </a:lnTo>
                    <a:lnTo>
                      <a:pt x="368" y="480"/>
                    </a:lnTo>
                    <a:lnTo>
                      <a:pt x="353" y="472"/>
                    </a:lnTo>
                    <a:lnTo>
                      <a:pt x="350" y="467"/>
                    </a:lnTo>
                    <a:lnTo>
                      <a:pt x="341" y="466"/>
                    </a:lnTo>
                    <a:lnTo>
                      <a:pt x="341" y="474"/>
                    </a:lnTo>
                    <a:lnTo>
                      <a:pt x="335" y="475"/>
                    </a:lnTo>
                    <a:lnTo>
                      <a:pt x="333" y="485"/>
                    </a:lnTo>
                    <a:lnTo>
                      <a:pt x="318" y="484"/>
                    </a:lnTo>
                    <a:lnTo>
                      <a:pt x="306" y="476"/>
                    </a:lnTo>
                    <a:lnTo>
                      <a:pt x="321" y="473"/>
                    </a:lnTo>
                    <a:lnTo>
                      <a:pt x="314" y="467"/>
                    </a:lnTo>
                    <a:lnTo>
                      <a:pt x="318" y="461"/>
                    </a:lnTo>
                    <a:lnTo>
                      <a:pt x="312" y="452"/>
                    </a:lnTo>
                    <a:lnTo>
                      <a:pt x="315" y="450"/>
                    </a:lnTo>
                    <a:lnTo>
                      <a:pt x="327" y="452"/>
                    </a:lnTo>
                    <a:lnTo>
                      <a:pt x="325" y="436"/>
                    </a:lnTo>
                    <a:lnTo>
                      <a:pt x="310" y="433"/>
                    </a:lnTo>
                    <a:lnTo>
                      <a:pt x="315" y="423"/>
                    </a:lnTo>
                    <a:lnTo>
                      <a:pt x="301" y="411"/>
                    </a:lnTo>
                    <a:lnTo>
                      <a:pt x="305" y="403"/>
                    </a:lnTo>
                    <a:lnTo>
                      <a:pt x="296" y="399"/>
                    </a:lnTo>
                    <a:lnTo>
                      <a:pt x="292" y="385"/>
                    </a:lnTo>
                    <a:lnTo>
                      <a:pt x="298" y="382"/>
                    </a:lnTo>
                    <a:lnTo>
                      <a:pt x="291" y="377"/>
                    </a:lnTo>
                    <a:lnTo>
                      <a:pt x="282" y="373"/>
                    </a:lnTo>
                    <a:lnTo>
                      <a:pt x="261" y="351"/>
                    </a:lnTo>
                    <a:lnTo>
                      <a:pt x="252" y="349"/>
                    </a:lnTo>
                    <a:lnTo>
                      <a:pt x="255" y="340"/>
                    </a:lnTo>
                    <a:lnTo>
                      <a:pt x="240" y="336"/>
                    </a:lnTo>
                    <a:lnTo>
                      <a:pt x="231" y="336"/>
                    </a:lnTo>
                    <a:lnTo>
                      <a:pt x="226" y="330"/>
                    </a:lnTo>
                    <a:lnTo>
                      <a:pt x="215" y="332"/>
                    </a:lnTo>
                    <a:lnTo>
                      <a:pt x="208" y="329"/>
                    </a:lnTo>
                    <a:lnTo>
                      <a:pt x="209" y="327"/>
                    </a:lnTo>
                    <a:lnTo>
                      <a:pt x="192" y="324"/>
                    </a:lnTo>
                    <a:lnTo>
                      <a:pt x="182" y="327"/>
                    </a:lnTo>
                    <a:lnTo>
                      <a:pt x="178" y="321"/>
                    </a:lnTo>
                    <a:lnTo>
                      <a:pt x="172" y="321"/>
                    </a:lnTo>
                    <a:lnTo>
                      <a:pt x="168" y="326"/>
                    </a:lnTo>
                    <a:lnTo>
                      <a:pt x="158" y="326"/>
                    </a:lnTo>
                    <a:lnTo>
                      <a:pt x="158" y="321"/>
                    </a:lnTo>
                    <a:lnTo>
                      <a:pt x="152" y="321"/>
                    </a:lnTo>
                    <a:lnTo>
                      <a:pt x="149" y="328"/>
                    </a:lnTo>
                    <a:lnTo>
                      <a:pt x="138" y="330"/>
                    </a:lnTo>
                    <a:lnTo>
                      <a:pt x="133" y="329"/>
                    </a:lnTo>
                    <a:lnTo>
                      <a:pt x="131" y="323"/>
                    </a:lnTo>
                    <a:lnTo>
                      <a:pt x="123" y="324"/>
                    </a:lnTo>
                    <a:lnTo>
                      <a:pt x="118" y="328"/>
                    </a:lnTo>
                    <a:lnTo>
                      <a:pt x="111" y="323"/>
                    </a:lnTo>
                    <a:lnTo>
                      <a:pt x="103" y="323"/>
                    </a:lnTo>
                    <a:lnTo>
                      <a:pt x="104" y="328"/>
                    </a:lnTo>
                    <a:lnTo>
                      <a:pt x="113" y="329"/>
                    </a:lnTo>
                    <a:lnTo>
                      <a:pt x="113" y="333"/>
                    </a:lnTo>
                    <a:lnTo>
                      <a:pt x="102" y="333"/>
                    </a:lnTo>
                    <a:lnTo>
                      <a:pt x="96" y="330"/>
                    </a:lnTo>
                    <a:lnTo>
                      <a:pt x="73" y="328"/>
                    </a:lnTo>
                    <a:lnTo>
                      <a:pt x="59" y="320"/>
                    </a:lnTo>
                    <a:lnTo>
                      <a:pt x="76" y="314"/>
                    </a:lnTo>
                    <a:lnTo>
                      <a:pt x="89" y="314"/>
                    </a:lnTo>
                    <a:lnTo>
                      <a:pt x="88" y="309"/>
                    </a:lnTo>
                    <a:lnTo>
                      <a:pt x="58" y="308"/>
                    </a:lnTo>
                    <a:lnTo>
                      <a:pt x="60" y="300"/>
                    </a:lnTo>
                    <a:lnTo>
                      <a:pt x="52" y="300"/>
                    </a:lnTo>
                    <a:lnTo>
                      <a:pt x="49" y="305"/>
                    </a:lnTo>
                    <a:lnTo>
                      <a:pt x="37" y="305"/>
                    </a:lnTo>
                    <a:lnTo>
                      <a:pt x="29" y="297"/>
                    </a:lnTo>
                    <a:lnTo>
                      <a:pt x="46" y="292"/>
                    </a:lnTo>
                    <a:lnTo>
                      <a:pt x="61" y="292"/>
                    </a:lnTo>
                    <a:lnTo>
                      <a:pt x="73" y="296"/>
                    </a:lnTo>
                    <a:lnTo>
                      <a:pt x="89" y="295"/>
                    </a:lnTo>
                    <a:lnTo>
                      <a:pt x="93" y="294"/>
                    </a:lnTo>
                    <a:lnTo>
                      <a:pt x="109" y="299"/>
                    </a:lnTo>
                    <a:lnTo>
                      <a:pt x="117" y="297"/>
                    </a:lnTo>
                    <a:lnTo>
                      <a:pt x="116" y="294"/>
                    </a:lnTo>
                    <a:lnTo>
                      <a:pt x="94" y="291"/>
                    </a:lnTo>
                    <a:lnTo>
                      <a:pt x="75" y="292"/>
                    </a:lnTo>
                    <a:lnTo>
                      <a:pt x="76" y="290"/>
                    </a:lnTo>
                    <a:lnTo>
                      <a:pt x="96" y="286"/>
                    </a:lnTo>
                    <a:lnTo>
                      <a:pt x="104" y="286"/>
                    </a:lnTo>
                    <a:lnTo>
                      <a:pt x="113" y="289"/>
                    </a:lnTo>
                    <a:lnTo>
                      <a:pt x="126" y="283"/>
                    </a:lnTo>
                    <a:lnTo>
                      <a:pt x="119" y="278"/>
                    </a:lnTo>
                    <a:lnTo>
                      <a:pt x="105" y="277"/>
                    </a:lnTo>
                    <a:lnTo>
                      <a:pt x="98" y="280"/>
                    </a:lnTo>
                    <a:lnTo>
                      <a:pt x="87" y="281"/>
                    </a:lnTo>
                    <a:lnTo>
                      <a:pt x="79" y="279"/>
                    </a:lnTo>
                    <a:lnTo>
                      <a:pt x="70" y="284"/>
                    </a:lnTo>
                    <a:lnTo>
                      <a:pt x="52" y="281"/>
                    </a:lnTo>
                    <a:lnTo>
                      <a:pt x="52" y="277"/>
                    </a:lnTo>
                    <a:lnTo>
                      <a:pt x="45" y="277"/>
                    </a:lnTo>
                    <a:lnTo>
                      <a:pt x="43" y="273"/>
                    </a:lnTo>
                    <a:lnTo>
                      <a:pt x="28" y="272"/>
                    </a:lnTo>
                    <a:lnTo>
                      <a:pt x="28" y="271"/>
                    </a:lnTo>
                    <a:lnTo>
                      <a:pt x="15" y="270"/>
                    </a:lnTo>
                    <a:lnTo>
                      <a:pt x="0" y="262"/>
                    </a:lnTo>
                    <a:lnTo>
                      <a:pt x="1" y="259"/>
                    </a:lnTo>
                    <a:lnTo>
                      <a:pt x="5" y="257"/>
                    </a:lnTo>
                    <a:lnTo>
                      <a:pt x="1" y="255"/>
                    </a:lnTo>
                    <a:lnTo>
                      <a:pt x="2" y="252"/>
                    </a:lnTo>
                    <a:lnTo>
                      <a:pt x="13" y="247"/>
                    </a:lnTo>
                    <a:lnTo>
                      <a:pt x="19" y="244"/>
                    </a:lnTo>
                    <a:lnTo>
                      <a:pt x="30" y="244"/>
                    </a:lnTo>
                    <a:lnTo>
                      <a:pt x="37" y="246"/>
                    </a:lnTo>
                    <a:lnTo>
                      <a:pt x="55" y="237"/>
                    </a:lnTo>
                    <a:lnTo>
                      <a:pt x="69" y="237"/>
                    </a:lnTo>
                    <a:lnTo>
                      <a:pt x="74" y="234"/>
                    </a:lnTo>
                    <a:lnTo>
                      <a:pt x="67" y="232"/>
                    </a:lnTo>
                    <a:lnTo>
                      <a:pt x="79" y="231"/>
                    </a:lnTo>
                    <a:lnTo>
                      <a:pt x="87" y="225"/>
                    </a:lnTo>
                    <a:lnTo>
                      <a:pt x="113" y="225"/>
                    </a:lnTo>
                    <a:lnTo>
                      <a:pt x="120" y="227"/>
                    </a:lnTo>
                    <a:lnTo>
                      <a:pt x="148" y="209"/>
                    </a:lnTo>
                    <a:lnTo>
                      <a:pt x="138" y="200"/>
                    </a:lnTo>
                    <a:lnTo>
                      <a:pt x="155" y="196"/>
                    </a:lnTo>
                    <a:lnTo>
                      <a:pt x="148" y="193"/>
                    </a:lnTo>
                    <a:lnTo>
                      <a:pt x="153" y="190"/>
                    </a:lnTo>
                    <a:lnTo>
                      <a:pt x="158" y="188"/>
                    </a:lnTo>
                    <a:lnTo>
                      <a:pt x="152" y="183"/>
                    </a:lnTo>
                    <a:lnTo>
                      <a:pt x="141" y="188"/>
                    </a:lnTo>
                    <a:lnTo>
                      <a:pt x="135" y="187"/>
                    </a:lnTo>
                    <a:lnTo>
                      <a:pt x="128" y="190"/>
                    </a:lnTo>
                    <a:lnTo>
                      <a:pt x="103" y="188"/>
                    </a:lnTo>
                    <a:lnTo>
                      <a:pt x="103" y="184"/>
                    </a:lnTo>
                    <a:lnTo>
                      <a:pt x="98" y="181"/>
                    </a:lnTo>
                    <a:lnTo>
                      <a:pt x="98" y="173"/>
                    </a:lnTo>
                    <a:lnTo>
                      <a:pt x="114" y="169"/>
                    </a:lnTo>
                    <a:lnTo>
                      <a:pt x="125" y="163"/>
                    </a:lnTo>
                    <a:lnTo>
                      <a:pt x="133" y="162"/>
                    </a:lnTo>
                    <a:lnTo>
                      <a:pt x="133" y="157"/>
                    </a:lnTo>
                    <a:lnTo>
                      <a:pt x="159" y="141"/>
                    </a:lnTo>
                    <a:lnTo>
                      <a:pt x="164" y="141"/>
                    </a:lnTo>
                    <a:lnTo>
                      <a:pt x="168" y="151"/>
                    </a:lnTo>
                    <a:lnTo>
                      <a:pt x="174" y="150"/>
                    </a:lnTo>
                    <a:lnTo>
                      <a:pt x="173" y="137"/>
                    </a:lnTo>
                    <a:lnTo>
                      <a:pt x="185" y="139"/>
                    </a:lnTo>
                    <a:lnTo>
                      <a:pt x="190" y="142"/>
                    </a:lnTo>
                    <a:lnTo>
                      <a:pt x="207" y="137"/>
                    </a:lnTo>
                    <a:lnTo>
                      <a:pt x="207" y="131"/>
                    </a:lnTo>
                    <a:lnTo>
                      <a:pt x="202" y="127"/>
                    </a:lnTo>
                    <a:lnTo>
                      <a:pt x="211" y="121"/>
                    </a:lnTo>
                    <a:lnTo>
                      <a:pt x="200" y="117"/>
                    </a:lnTo>
                    <a:lnTo>
                      <a:pt x="199" y="113"/>
                    </a:lnTo>
                    <a:lnTo>
                      <a:pt x="196" y="108"/>
                    </a:lnTo>
                    <a:lnTo>
                      <a:pt x="199" y="107"/>
                    </a:lnTo>
                    <a:lnTo>
                      <a:pt x="209" y="104"/>
                    </a:lnTo>
                    <a:lnTo>
                      <a:pt x="233" y="104"/>
                    </a:lnTo>
                    <a:lnTo>
                      <a:pt x="241" y="107"/>
                    </a:lnTo>
                    <a:lnTo>
                      <a:pt x="241" y="113"/>
                    </a:lnTo>
                    <a:lnTo>
                      <a:pt x="270" y="123"/>
                    </a:lnTo>
                    <a:lnTo>
                      <a:pt x="268" y="116"/>
                    </a:lnTo>
                    <a:lnTo>
                      <a:pt x="251" y="107"/>
                    </a:lnTo>
                    <a:lnTo>
                      <a:pt x="247" y="102"/>
                    </a:lnTo>
                    <a:lnTo>
                      <a:pt x="233" y="96"/>
                    </a:lnTo>
                    <a:lnTo>
                      <a:pt x="236" y="94"/>
                    </a:lnTo>
                    <a:lnTo>
                      <a:pt x="265" y="89"/>
                    </a:lnTo>
                    <a:lnTo>
                      <a:pt x="279" y="89"/>
                    </a:lnTo>
                    <a:lnTo>
                      <a:pt x="292" y="85"/>
                    </a:lnTo>
                    <a:lnTo>
                      <a:pt x="307" y="86"/>
                    </a:lnTo>
                    <a:lnTo>
                      <a:pt x="305" y="80"/>
                    </a:lnTo>
                    <a:lnTo>
                      <a:pt x="323" y="78"/>
                    </a:lnTo>
                    <a:lnTo>
                      <a:pt x="329" y="80"/>
                    </a:lnTo>
                    <a:lnTo>
                      <a:pt x="333" y="92"/>
                    </a:lnTo>
                    <a:lnTo>
                      <a:pt x="331" y="117"/>
                    </a:lnTo>
                    <a:lnTo>
                      <a:pt x="335" y="119"/>
                    </a:lnTo>
                    <a:lnTo>
                      <a:pt x="340" y="117"/>
                    </a:lnTo>
                    <a:lnTo>
                      <a:pt x="351" y="102"/>
                    </a:lnTo>
                    <a:lnTo>
                      <a:pt x="347" y="100"/>
                    </a:lnTo>
                    <a:lnTo>
                      <a:pt x="351" y="98"/>
                    </a:lnTo>
                    <a:lnTo>
                      <a:pt x="365" y="100"/>
                    </a:lnTo>
                    <a:lnTo>
                      <a:pt x="404" y="117"/>
                    </a:lnTo>
                    <a:lnTo>
                      <a:pt x="409" y="114"/>
                    </a:lnTo>
                    <a:lnTo>
                      <a:pt x="381" y="102"/>
                    </a:lnTo>
                    <a:lnTo>
                      <a:pt x="406" y="102"/>
                    </a:lnTo>
                    <a:lnTo>
                      <a:pt x="399" y="98"/>
                    </a:lnTo>
                    <a:lnTo>
                      <a:pt x="384" y="89"/>
                    </a:lnTo>
                    <a:lnTo>
                      <a:pt x="385" y="77"/>
                    </a:lnTo>
                    <a:lnTo>
                      <a:pt x="380" y="73"/>
                    </a:lnTo>
                    <a:lnTo>
                      <a:pt x="384" y="70"/>
                    </a:lnTo>
                    <a:lnTo>
                      <a:pt x="406" y="70"/>
                    </a:lnTo>
                    <a:lnTo>
                      <a:pt x="416" y="75"/>
                    </a:lnTo>
                    <a:lnTo>
                      <a:pt x="418" y="79"/>
                    </a:lnTo>
                    <a:lnTo>
                      <a:pt x="436" y="83"/>
                    </a:lnTo>
                    <a:lnTo>
                      <a:pt x="436" y="87"/>
                    </a:lnTo>
                    <a:lnTo>
                      <a:pt x="451" y="88"/>
                    </a:lnTo>
                    <a:lnTo>
                      <a:pt x="463" y="94"/>
                    </a:lnTo>
                    <a:lnTo>
                      <a:pt x="486" y="108"/>
                    </a:lnTo>
                    <a:lnTo>
                      <a:pt x="498" y="108"/>
                    </a:lnTo>
                    <a:lnTo>
                      <a:pt x="499" y="107"/>
                    </a:lnTo>
                    <a:lnTo>
                      <a:pt x="487" y="101"/>
                    </a:lnTo>
                    <a:lnTo>
                      <a:pt x="490" y="98"/>
                    </a:lnTo>
                    <a:lnTo>
                      <a:pt x="487" y="86"/>
                    </a:lnTo>
                    <a:lnTo>
                      <a:pt x="492" y="83"/>
                    </a:lnTo>
                    <a:lnTo>
                      <a:pt x="508" y="84"/>
                    </a:lnTo>
                    <a:lnTo>
                      <a:pt x="522" y="85"/>
                    </a:lnTo>
                    <a:lnTo>
                      <a:pt x="528" y="83"/>
                    </a:lnTo>
                    <a:lnTo>
                      <a:pt x="501" y="78"/>
                    </a:lnTo>
                    <a:lnTo>
                      <a:pt x="507" y="76"/>
                    </a:lnTo>
                    <a:lnTo>
                      <a:pt x="480" y="59"/>
                    </a:lnTo>
                    <a:lnTo>
                      <a:pt x="468" y="55"/>
                    </a:lnTo>
                    <a:lnTo>
                      <a:pt x="478" y="54"/>
                    </a:lnTo>
                    <a:lnTo>
                      <a:pt x="503" y="55"/>
                    </a:lnTo>
                    <a:lnTo>
                      <a:pt x="530" y="55"/>
                    </a:lnTo>
                    <a:lnTo>
                      <a:pt x="534" y="57"/>
                    </a:lnTo>
                    <a:lnTo>
                      <a:pt x="533" y="65"/>
                    </a:lnTo>
                    <a:lnTo>
                      <a:pt x="537" y="70"/>
                    </a:lnTo>
                    <a:lnTo>
                      <a:pt x="545" y="67"/>
                    </a:lnTo>
                    <a:lnTo>
                      <a:pt x="540" y="59"/>
                    </a:lnTo>
                    <a:lnTo>
                      <a:pt x="546" y="57"/>
                    </a:lnTo>
                    <a:lnTo>
                      <a:pt x="554" y="61"/>
                    </a:lnTo>
                    <a:lnTo>
                      <a:pt x="563" y="68"/>
                    </a:lnTo>
                    <a:lnTo>
                      <a:pt x="563" y="72"/>
                    </a:lnTo>
                    <a:lnTo>
                      <a:pt x="573" y="77"/>
                    </a:lnTo>
                    <a:lnTo>
                      <a:pt x="573" y="71"/>
                    </a:lnTo>
                    <a:lnTo>
                      <a:pt x="564" y="59"/>
                    </a:lnTo>
                    <a:lnTo>
                      <a:pt x="554" y="55"/>
                    </a:lnTo>
                    <a:lnTo>
                      <a:pt x="521" y="48"/>
                    </a:lnTo>
                    <a:lnTo>
                      <a:pt x="490" y="52"/>
                    </a:lnTo>
                    <a:lnTo>
                      <a:pt x="489" y="48"/>
                    </a:lnTo>
                    <a:lnTo>
                      <a:pt x="503" y="47"/>
                    </a:lnTo>
                    <a:lnTo>
                      <a:pt x="501" y="43"/>
                    </a:lnTo>
                    <a:lnTo>
                      <a:pt x="490" y="42"/>
                    </a:lnTo>
                    <a:lnTo>
                      <a:pt x="473" y="36"/>
                    </a:lnTo>
                    <a:lnTo>
                      <a:pt x="480" y="33"/>
                    </a:lnTo>
                    <a:lnTo>
                      <a:pt x="498" y="33"/>
                    </a:lnTo>
                    <a:lnTo>
                      <a:pt x="510" y="36"/>
                    </a:lnTo>
                    <a:lnTo>
                      <a:pt x="519" y="35"/>
                    </a:lnTo>
                    <a:lnTo>
                      <a:pt x="517" y="33"/>
                    </a:lnTo>
                    <a:lnTo>
                      <a:pt x="501" y="30"/>
                    </a:lnTo>
                    <a:lnTo>
                      <a:pt x="504" y="27"/>
                    </a:lnTo>
                    <a:lnTo>
                      <a:pt x="521" y="26"/>
                    </a:lnTo>
                    <a:lnTo>
                      <a:pt x="538" y="29"/>
                    </a:lnTo>
                    <a:lnTo>
                      <a:pt x="539" y="36"/>
                    </a:lnTo>
                    <a:lnTo>
                      <a:pt x="551" y="37"/>
                    </a:lnTo>
                    <a:lnTo>
                      <a:pt x="561" y="44"/>
                    </a:lnTo>
                    <a:lnTo>
                      <a:pt x="577" y="43"/>
                    </a:lnTo>
                    <a:lnTo>
                      <a:pt x="586" y="48"/>
                    </a:lnTo>
                    <a:lnTo>
                      <a:pt x="592" y="55"/>
                    </a:lnTo>
                    <a:lnTo>
                      <a:pt x="599" y="55"/>
                    </a:lnTo>
                    <a:lnTo>
                      <a:pt x="601" y="50"/>
                    </a:lnTo>
                    <a:lnTo>
                      <a:pt x="588" y="44"/>
                    </a:lnTo>
                    <a:lnTo>
                      <a:pt x="595" y="41"/>
                    </a:lnTo>
                    <a:lnTo>
                      <a:pt x="611" y="41"/>
                    </a:lnTo>
                    <a:lnTo>
                      <a:pt x="617" y="38"/>
                    </a:lnTo>
                    <a:lnTo>
                      <a:pt x="597" y="38"/>
                    </a:lnTo>
                    <a:lnTo>
                      <a:pt x="597" y="34"/>
                    </a:lnTo>
                    <a:lnTo>
                      <a:pt x="607" y="33"/>
                    </a:lnTo>
                    <a:lnTo>
                      <a:pt x="622" y="33"/>
                    </a:lnTo>
                    <a:lnTo>
                      <a:pt x="622" y="30"/>
                    </a:lnTo>
                    <a:lnTo>
                      <a:pt x="601" y="29"/>
                    </a:lnTo>
                    <a:lnTo>
                      <a:pt x="590" y="26"/>
                    </a:lnTo>
                    <a:lnTo>
                      <a:pt x="596" y="21"/>
                    </a:lnTo>
                    <a:lnTo>
                      <a:pt x="591" y="15"/>
                    </a:lnTo>
                    <a:lnTo>
                      <a:pt x="595" y="13"/>
                    </a:lnTo>
                    <a:lnTo>
                      <a:pt x="602" y="15"/>
                    </a:lnTo>
                    <a:lnTo>
                      <a:pt x="607" y="14"/>
                    </a:lnTo>
                    <a:lnTo>
                      <a:pt x="604" y="11"/>
                    </a:lnTo>
                    <a:lnTo>
                      <a:pt x="613" y="11"/>
                    </a:lnTo>
                    <a:lnTo>
                      <a:pt x="626" y="17"/>
                    </a:lnTo>
                    <a:lnTo>
                      <a:pt x="634" y="14"/>
                    </a:lnTo>
                    <a:lnTo>
                      <a:pt x="622" y="6"/>
                    </a:lnTo>
                    <a:lnTo>
                      <a:pt x="631" y="4"/>
                    </a:lnTo>
                    <a:lnTo>
                      <a:pt x="638" y="6"/>
                    </a:lnTo>
                    <a:lnTo>
                      <a:pt x="649" y="3"/>
                    </a:lnTo>
                    <a:lnTo>
                      <a:pt x="655" y="3"/>
                    </a:lnTo>
                    <a:lnTo>
                      <a:pt x="664" y="5"/>
                    </a:lnTo>
                    <a:lnTo>
                      <a:pt x="670" y="5"/>
                    </a:lnTo>
                    <a:lnTo>
                      <a:pt x="675" y="2"/>
                    </a:lnTo>
                    <a:lnTo>
                      <a:pt x="694" y="0"/>
                    </a:lnTo>
                    <a:close/>
                    <a:moveTo>
                      <a:pt x="695" y="0"/>
                    </a:moveTo>
                    <a:lnTo>
                      <a:pt x="694" y="0"/>
                    </a:lnTo>
                    <a:lnTo>
                      <a:pt x="675" y="2"/>
                    </a:lnTo>
                    <a:lnTo>
                      <a:pt x="675" y="2"/>
                    </a:lnTo>
                    <a:lnTo>
                      <a:pt x="674" y="2"/>
                    </a:lnTo>
                    <a:lnTo>
                      <a:pt x="670" y="4"/>
                    </a:lnTo>
                    <a:lnTo>
                      <a:pt x="664" y="5"/>
                    </a:lnTo>
                    <a:lnTo>
                      <a:pt x="655" y="3"/>
                    </a:lnTo>
                    <a:lnTo>
                      <a:pt x="655" y="3"/>
                    </a:lnTo>
                    <a:lnTo>
                      <a:pt x="655" y="3"/>
                    </a:lnTo>
                    <a:lnTo>
                      <a:pt x="649" y="2"/>
                    </a:lnTo>
                    <a:lnTo>
                      <a:pt x="649" y="2"/>
                    </a:lnTo>
                    <a:lnTo>
                      <a:pt x="649" y="2"/>
                    </a:lnTo>
                    <a:lnTo>
                      <a:pt x="638" y="6"/>
                    </a:lnTo>
                    <a:lnTo>
                      <a:pt x="631" y="4"/>
                    </a:lnTo>
                    <a:lnTo>
                      <a:pt x="631" y="4"/>
                    </a:lnTo>
                    <a:lnTo>
                      <a:pt x="631" y="4"/>
                    </a:lnTo>
                    <a:lnTo>
                      <a:pt x="622" y="5"/>
                    </a:lnTo>
                    <a:lnTo>
                      <a:pt x="621" y="6"/>
                    </a:lnTo>
                    <a:lnTo>
                      <a:pt x="622" y="6"/>
                    </a:lnTo>
                    <a:lnTo>
                      <a:pt x="633" y="14"/>
                    </a:lnTo>
                    <a:lnTo>
                      <a:pt x="626" y="17"/>
                    </a:lnTo>
                    <a:lnTo>
                      <a:pt x="613" y="10"/>
                    </a:lnTo>
                    <a:lnTo>
                      <a:pt x="613" y="10"/>
                    </a:lnTo>
                    <a:lnTo>
                      <a:pt x="613" y="10"/>
                    </a:lnTo>
                    <a:lnTo>
                      <a:pt x="604" y="10"/>
                    </a:lnTo>
                    <a:lnTo>
                      <a:pt x="602" y="10"/>
                    </a:lnTo>
                    <a:lnTo>
                      <a:pt x="603" y="11"/>
                    </a:lnTo>
                    <a:lnTo>
                      <a:pt x="606" y="13"/>
                    </a:lnTo>
                    <a:lnTo>
                      <a:pt x="602" y="15"/>
                    </a:lnTo>
                    <a:lnTo>
                      <a:pt x="595" y="13"/>
                    </a:lnTo>
                    <a:lnTo>
                      <a:pt x="595" y="13"/>
                    </a:lnTo>
                    <a:lnTo>
                      <a:pt x="594" y="13"/>
                    </a:lnTo>
                    <a:lnTo>
                      <a:pt x="591" y="14"/>
                    </a:lnTo>
                    <a:lnTo>
                      <a:pt x="591" y="15"/>
                    </a:lnTo>
                    <a:lnTo>
                      <a:pt x="591" y="15"/>
                    </a:lnTo>
                    <a:lnTo>
                      <a:pt x="595" y="21"/>
                    </a:lnTo>
                    <a:lnTo>
                      <a:pt x="590" y="26"/>
                    </a:lnTo>
                    <a:lnTo>
                      <a:pt x="589" y="26"/>
                    </a:lnTo>
                    <a:lnTo>
                      <a:pt x="590" y="26"/>
                    </a:lnTo>
                    <a:lnTo>
                      <a:pt x="601" y="30"/>
                    </a:lnTo>
                    <a:lnTo>
                      <a:pt x="601" y="30"/>
                    </a:lnTo>
                    <a:lnTo>
                      <a:pt x="601" y="30"/>
                    </a:lnTo>
                    <a:lnTo>
                      <a:pt x="621" y="30"/>
                    </a:lnTo>
                    <a:lnTo>
                      <a:pt x="621" y="32"/>
                    </a:lnTo>
                    <a:lnTo>
                      <a:pt x="607" y="33"/>
                    </a:lnTo>
                    <a:lnTo>
                      <a:pt x="597" y="33"/>
                    </a:lnTo>
                    <a:lnTo>
                      <a:pt x="597" y="34"/>
                    </a:lnTo>
                    <a:lnTo>
                      <a:pt x="597" y="34"/>
                    </a:lnTo>
                    <a:lnTo>
                      <a:pt x="597" y="38"/>
                    </a:lnTo>
                    <a:lnTo>
                      <a:pt x="597" y="38"/>
                    </a:lnTo>
                    <a:lnTo>
                      <a:pt x="597" y="38"/>
                    </a:lnTo>
                    <a:lnTo>
                      <a:pt x="615" y="38"/>
                    </a:lnTo>
                    <a:lnTo>
                      <a:pt x="611" y="41"/>
                    </a:lnTo>
                    <a:lnTo>
                      <a:pt x="595" y="41"/>
                    </a:lnTo>
                    <a:lnTo>
                      <a:pt x="594" y="41"/>
                    </a:lnTo>
                    <a:lnTo>
                      <a:pt x="594" y="41"/>
                    </a:lnTo>
                    <a:lnTo>
                      <a:pt x="588" y="44"/>
                    </a:lnTo>
                    <a:lnTo>
                      <a:pt x="587" y="44"/>
                    </a:lnTo>
                    <a:lnTo>
                      <a:pt x="588" y="44"/>
                    </a:lnTo>
                    <a:lnTo>
                      <a:pt x="600" y="50"/>
                    </a:lnTo>
                    <a:lnTo>
                      <a:pt x="599" y="54"/>
                    </a:lnTo>
                    <a:lnTo>
                      <a:pt x="592" y="54"/>
                    </a:lnTo>
                    <a:lnTo>
                      <a:pt x="586" y="47"/>
                    </a:lnTo>
                    <a:lnTo>
                      <a:pt x="586" y="47"/>
                    </a:lnTo>
                    <a:lnTo>
                      <a:pt x="586" y="47"/>
                    </a:lnTo>
                    <a:lnTo>
                      <a:pt x="577" y="43"/>
                    </a:lnTo>
                    <a:lnTo>
                      <a:pt x="577" y="43"/>
                    </a:lnTo>
                    <a:lnTo>
                      <a:pt x="577" y="43"/>
                    </a:lnTo>
                    <a:lnTo>
                      <a:pt x="561" y="44"/>
                    </a:lnTo>
                    <a:lnTo>
                      <a:pt x="551" y="36"/>
                    </a:lnTo>
                    <a:lnTo>
                      <a:pt x="551" y="36"/>
                    </a:lnTo>
                    <a:lnTo>
                      <a:pt x="551" y="36"/>
                    </a:lnTo>
                    <a:lnTo>
                      <a:pt x="539" y="35"/>
                    </a:lnTo>
                    <a:lnTo>
                      <a:pt x="539" y="29"/>
                    </a:lnTo>
                    <a:lnTo>
                      <a:pt x="539" y="29"/>
                    </a:lnTo>
                    <a:lnTo>
                      <a:pt x="539" y="29"/>
                    </a:lnTo>
                    <a:lnTo>
                      <a:pt x="521" y="26"/>
                    </a:lnTo>
                    <a:lnTo>
                      <a:pt x="521" y="26"/>
                    </a:lnTo>
                    <a:lnTo>
                      <a:pt x="521" y="26"/>
                    </a:lnTo>
                    <a:lnTo>
                      <a:pt x="504" y="26"/>
                    </a:lnTo>
                    <a:lnTo>
                      <a:pt x="504" y="26"/>
                    </a:lnTo>
                    <a:lnTo>
                      <a:pt x="504" y="26"/>
                    </a:lnTo>
                    <a:lnTo>
                      <a:pt x="500" y="29"/>
                    </a:lnTo>
                    <a:lnTo>
                      <a:pt x="500" y="30"/>
                    </a:lnTo>
                    <a:lnTo>
                      <a:pt x="501" y="30"/>
                    </a:lnTo>
                    <a:lnTo>
                      <a:pt x="517" y="33"/>
                    </a:lnTo>
                    <a:lnTo>
                      <a:pt x="518" y="35"/>
                    </a:lnTo>
                    <a:lnTo>
                      <a:pt x="510" y="35"/>
                    </a:lnTo>
                    <a:lnTo>
                      <a:pt x="498" y="33"/>
                    </a:lnTo>
                    <a:lnTo>
                      <a:pt x="498" y="33"/>
                    </a:lnTo>
                    <a:lnTo>
                      <a:pt x="498" y="33"/>
                    </a:lnTo>
                    <a:lnTo>
                      <a:pt x="480" y="33"/>
                    </a:lnTo>
                    <a:lnTo>
                      <a:pt x="479" y="33"/>
                    </a:lnTo>
                    <a:lnTo>
                      <a:pt x="479" y="33"/>
                    </a:lnTo>
                    <a:lnTo>
                      <a:pt x="473" y="35"/>
                    </a:lnTo>
                    <a:lnTo>
                      <a:pt x="472" y="36"/>
                    </a:lnTo>
                    <a:lnTo>
                      <a:pt x="473" y="36"/>
                    </a:lnTo>
                    <a:lnTo>
                      <a:pt x="490" y="43"/>
                    </a:lnTo>
                    <a:lnTo>
                      <a:pt x="490" y="43"/>
                    </a:lnTo>
                    <a:lnTo>
                      <a:pt x="490" y="43"/>
                    </a:lnTo>
                    <a:lnTo>
                      <a:pt x="501" y="44"/>
                    </a:lnTo>
                    <a:lnTo>
                      <a:pt x="502" y="46"/>
                    </a:lnTo>
                    <a:lnTo>
                      <a:pt x="489" y="47"/>
                    </a:lnTo>
                    <a:lnTo>
                      <a:pt x="488" y="47"/>
                    </a:lnTo>
                    <a:lnTo>
                      <a:pt x="489" y="48"/>
                    </a:lnTo>
                    <a:lnTo>
                      <a:pt x="490" y="52"/>
                    </a:lnTo>
                    <a:lnTo>
                      <a:pt x="490" y="52"/>
                    </a:lnTo>
                    <a:lnTo>
                      <a:pt x="490" y="52"/>
                    </a:lnTo>
                    <a:lnTo>
                      <a:pt x="521" y="48"/>
                    </a:lnTo>
                    <a:lnTo>
                      <a:pt x="553" y="55"/>
                    </a:lnTo>
                    <a:lnTo>
                      <a:pt x="564" y="59"/>
                    </a:lnTo>
                    <a:lnTo>
                      <a:pt x="573" y="71"/>
                    </a:lnTo>
                    <a:lnTo>
                      <a:pt x="573" y="76"/>
                    </a:lnTo>
                    <a:lnTo>
                      <a:pt x="563" y="72"/>
                    </a:lnTo>
                    <a:lnTo>
                      <a:pt x="563" y="68"/>
                    </a:lnTo>
                    <a:lnTo>
                      <a:pt x="563" y="68"/>
                    </a:lnTo>
                    <a:lnTo>
                      <a:pt x="563" y="68"/>
                    </a:lnTo>
                    <a:lnTo>
                      <a:pt x="554" y="60"/>
                    </a:lnTo>
                    <a:lnTo>
                      <a:pt x="554" y="60"/>
                    </a:lnTo>
                    <a:lnTo>
                      <a:pt x="554" y="60"/>
                    </a:lnTo>
                    <a:lnTo>
                      <a:pt x="546" y="56"/>
                    </a:lnTo>
                    <a:lnTo>
                      <a:pt x="546" y="56"/>
                    </a:lnTo>
                    <a:lnTo>
                      <a:pt x="546" y="56"/>
                    </a:lnTo>
                    <a:lnTo>
                      <a:pt x="540" y="59"/>
                    </a:lnTo>
                    <a:lnTo>
                      <a:pt x="540" y="59"/>
                    </a:lnTo>
                    <a:lnTo>
                      <a:pt x="540" y="60"/>
                    </a:lnTo>
                    <a:lnTo>
                      <a:pt x="544" y="67"/>
                    </a:lnTo>
                    <a:lnTo>
                      <a:pt x="537" y="69"/>
                    </a:lnTo>
                    <a:lnTo>
                      <a:pt x="533" y="65"/>
                    </a:lnTo>
                    <a:lnTo>
                      <a:pt x="535" y="57"/>
                    </a:lnTo>
                    <a:lnTo>
                      <a:pt x="535" y="56"/>
                    </a:lnTo>
                    <a:lnTo>
                      <a:pt x="534" y="56"/>
                    </a:lnTo>
                    <a:lnTo>
                      <a:pt x="530" y="55"/>
                    </a:lnTo>
                    <a:lnTo>
                      <a:pt x="530" y="55"/>
                    </a:lnTo>
                    <a:lnTo>
                      <a:pt x="530" y="55"/>
                    </a:lnTo>
                    <a:lnTo>
                      <a:pt x="503" y="55"/>
                    </a:lnTo>
                    <a:lnTo>
                      <a:pt x="478" y="54"/>
                    </a:lnTo>
                    <a:lnTo>
                      <a:pt x="478" y="54"/>
                    </a:lnTo>
                    <a:lnTo>
                      <a:pt x="478" y="54"/>
                    </a:lnTo>
                    <a:lnTo>
                      <a:pt x="468" y="55"/>
                    </a:lnTo>
                    <a:lnTo>
                      <a:pt x="466" y="55"/>
                    </a:lnTo>
                    <a:lnTo>
                      <a:pt x="468" y="56"/>
                    </a:lnTo>
                    <a:lnTo>
                      <a:pt x="479" y="59"/>
                    </a:lnTo>
                    <a:lnTo>
                      <a:pt x="506" y="75"/>
                    </a:lnTo>
                    <a:lnTo>
                      <a:pt x="501" y="78"/>
                    </a:lnTo>
                    <a:lnTo>
                      <a:pt x="499" y="78"/>
                    </a:lnTo>
                    <a:lnTo>
                      <a:pt x="501" y="78"/>
                    </a:lnTo>
                    <a:lnTo>
                      <a:pt x="526" y="83"/>
                    </a:lnTo>
                    <a:lnTo>
                      <a:pt x="522" y="85"/>
                    </a:lnTo>
                    <a:lnTo>
                      <a:pt x="508" y="84"/>
                    </a:lnTo>
                    <a:lnTo>
                      <a:pt x="492" y="83"/>
                    </a:lnTo>
                    <a:lnTo>
                      <a:pt x="492" y="83"/>
                    </a:lnTo>
                    <a:lnTo>
                      <a:pt x="492" y="83"/>
                    </a:lnTo>
                    <a:lnTo>
                      <a:pt x="487" y="85"/>
                    </a:lnTo>
                    <a:lnTo>
                      <a:pt x="487" y="86"/>
                    </a:lnTo>
                    <a:lnTo>
                      <a:pt x="487" y="86"/>
                    </a:lnTo>
                    <a:lnTo>
                      <a:pt x="490" y="98"/>
                    </a:lnTo>
                    <a:lnTo>
                      <a:pt x="487" y="100"/>
                    </a:lnTo>
                    <a:lnTo>
                      <a:pt x="486" y="101"/>
                    </a:lnTo>
                    <a:lnTo>
                      <a:pt x="487" y="101"/>
                    </a:lnTo>
                    <a:lnTo>
                      <a:pt x="499" y="107"/>
                    </a:lnTo>
                    <a:lnTo>
                      <a:pt x="498" y="108"/>
                    </a:lnTo>
                    <a:lnTo>
                      <a:pt x="486" y="108"/>
                    </a:lnTo>
                    <a:lnTo>
                      <a:pt x="463" y="93"/>
                    </a:lnTo>
                    <a:lnTo>
                      <a:pt x="463" y="93"/>
                    </a:lnTo>
                    <a:lnTo>
                      <a:pt x="463" y="93"/>
                    </a:lnTo>
                    <a:lnTo>
                      <a:pt x="451" y="88"/>
                    </a:lnTo>
                    <a:lnTo>
                      <a:pt x="451" y="88"/>
                    </a:lnTo>
                    <a:lnTo>
                      <a:pt x="451" y="88"/>
                    </a:lnTo>
                    <a:lnTo>
                      <a:pt x="436" y="87"/>
                    </a:lnTo>
                    <a:lnTo>
                      <a:pt x="436" y="83"/>
                    </a:lnTo>
                    <a:lnTo>
                      <a:pt x="436" y="82"/>
                    </a:lnTo>
                    <a:lnTo>
                      <a:pt x="436" y="82"/>
                    </a:lnTo>
                    <a:lnTo>
                      <a:pt x="418" y="79"/>
                    </a:lnTo>
                    <a:lnTo>
                      <a:pt x="417" y="75"/>
                    </a:lnTo>
                    <a:lnTo>
                      <a:pt x="417" y="75"/>
                    </a:lnTo>
                    <a:lnTo>
                      <a:pt x="417" y="75"/>
                    </a:lnTo>
                    <a:lnTo>
                      <a:pt x="406" y="69"/>
                    </a:lnTo>
                    <a:lnTo>
                      <a:pt x="406" y="69"/>
                    </a:lnTo>
                    <a:lnTo>
                      <a:pt x="406" y="69"/>
                    </a:lnTo>
                    <a:lnTo>
                      <a:pt x="384" y="70"/>
                    </a:lnTo>
                    <a:lnTo>
                      <a:pt x="384" y="70"/>
                    </a:lnTo>
                    <a:lnTo>
                      <a:pt x="384" y="70"/>
                    </a:lnTo>
                    <a:lnTo>
                      <a:pt x="380" y="72"/>
                    </a:lnTo>
                    <a:lnTo>
                      <a:pt x="379" y="73"/>
                    </a:lnTo>
                    <a:lnTo>
                      <a:pt x="380" y="73"/>
                    </a:lnTo>
                    <a:lnTo>
                      <a:pt x="384" y="78"/>
                    </a:lnTo>
                    <a:lnTo>
                      <a:pt x="384" y="89"/>
                    </a:lnTo>
                    <a:lnTo>
                      <a:pt x="384" y="90"/>
                    </a:lnTo>
                    <a:lnTo>
                      <a:pt x="384" y="90"/>
                    </a:lnTo>
                    <a:lnTo>
                      <a:pt x="399" y="98"/>
                    </a:lnTo>
                    <a:lnTo>
                      <a:pt x="405" y="101"/>
                    </a:lnTo>
                    <a:lnTo>
                      <a:pt x="381" y="101"/>
                    </a:lnTo>
                    <a:lnTo>
                      <a:pt x="379" y="101"/>
                    </a:lnTo>
                    <a:lnTo>
                      <a:pt x="381" y="102"/>
                    </a:lnTo>
                    <a:lnTo>
                      <a:pt x="408" y="114"/>
                    </a:lnTo>
                    <a:lnTo>
                      <a:pt x="404" y="116"/>
                    </a:lnTo>
                    <a:lnTo>
                      <a:pt x="365" y="100"/>
                    </a:lnTo>
                    <a:lnTo>
                      <a:pt x="365" y="100"/>
                    </a:lnTo>
                    <a:lnTo>
                      <a:pt x="365" y="100"/>
                    </a:lnTo>
                    <a:lnTo>
                      <a:pt x="351" y="98"/>
                    </a:lnTo>
                    <a:lnTo>
                      <a:pt x="351" y="98"/>
                    </a:lnTo>
                    <a:lnTo>
                      <a:pt x="351" y="98"/>
                    </a:lnTo>
                    <a:lnTo>
                      <a:pt x="346" y="100"/>
                    </a:lnTo>
                    <a:lnTo>
                      <a:pt x="345" y="100"/>
                    </a:lnTo>
                    <a:lnTo>
                      <a:pt x="346" y="101"/>
                    </a:lnTo>
                    <a:lnTo>
                      <a:pt x="351" y="103"/>
                    </a:lnTo>
                    <a:lnTo>
                      <a:pt x="340" y="117"/>
                    </a:lnTo>
                    <a:lnTo>
                      <a:pt x="335" y="119"/>
                    </a:lnTo>
                    <a:lnTo>
                      <a:pt x="332" y="117"/>
                    </a:lnTo>
                    <a:lnTo>
                      <a:pt x="334" y="92"/>
                    </a:lnTo>
                    <a:lnTo>
                      <a:pt x="334" y="92"/>
                    </a:lnTo>
                    <a:lnTo>
                      <a:pt x="334" y="91"/>
                    </a:lnTo>
                    <a:lnTo>
                      <a:pt x="329" y="80"/>
                    </a:lnTo>
                    <a:lnTo>
                      <a:pt x="329" y="80"/>
                    </a:lnTo>
                    <a:lnTo>
                      <a:pt x="329" y="80"/>
                    </a:lnTo>
                    <a:lnTo>
                      <a:pt x="323" y="77"/>
                    </a:lnTo>
                    <a:lnTo>
                      <a:pt x="323" y="77"/>
                    </a:lnTo>
                    <a:lnTo>
                      <a:pt x="322" y="77"/>
                    </a:lnTo>
                    <a:lnTo>
                      <a:pt x="305" y="80"/>
                    </a:lnTo>
                    <a:lnTo>
                      <a:pt x="304" y="80"/>
                    </a:lnTo>
                    <a:lnTo>
                      <a:pt x="304" y="81"/>
                    </a:lnTo>
                    <a:lnTo>
                      <a:pt x="307" y="85"/>
                    </a:lnTo>
                    <a:lnTo>
                      <a:pt x="292" y="85"/>
                    </a:lnTo>
                    <a:lnTo>
                      <a:pt x="292" y="85"/>
                    </a:lnTo>
                    <a:lnTo>
                      <a:pt x="292" y="85"/>
                    </a:lnTo>
                    <a:lnTo>
                      <a:pt x="279" y="88"/>
                    </a:lnTo>
                    <a:lnTo>
                      <a:pt x="265" y="88"/>
                    </a:lnTo>
                    <a:lnTo>
                      <a:pt x="265" y="88"/>
                    </a:lnTo>
                    <a:lnTo>
                      <a:pt x="265" y="88"/>
                    </a:lnTo>
                    <a:lnTo>
                      <a:pt x="236" y="94"/>
                    </a:lnTo>
                    <a:lnTo>
                      <a:pt x="236" y="94"/>
                    </a:lnTo>
                    <a:lnTo>
                      <a:pt x="236" y="94"/>
                    </a:lnTo>
                    <a:lnTo>
                      <a:pt x="233" y="96"/>
                    </a:lnTo>
                    <a:lnTo>
                      <a:pt x="233" y="97"/>
                    </a:lnTo>
                    <a:lnTo>
                      <a:pt x="233" y="97"/>
                    </a:lnTo>
                    <a:lnTo>
                      <a:pt x="247" y="103"/>
                    </a:lnTo>
                    <a:lnTo>
                      <a:pt x="251" y="107"/>
                    </a:lnTo>
                    <a:lnTo>
                      <a:pt x="251" y="107"/>
                    </a:lnTo>
                    <a:lnTo>
                      <a:pt x="251" y="107"/>
                    </a:lnTo>
                    <a:lnTo>
                      <a:pt x="268" y="117"/>
                    </a:lnTo>
                    <a:lnTo>
                      <a:pt x="269" y="122"/>
                    </a:lnTo>
                    <a:lnTo>
                      <a:pt x="241" y="112"/>
                    </a:lnTo>
                    <a:lnTo>
                      <a:pt x="241" y="107"/>
                    </a:lnTo>
                    <a:lnTo>
                      <a:pt x="241" y="107"/>
                    </a:lnTo>
                    <a:lnTo>
                      <a:pt x="241" y="107"/>
                    </a:lnTo>
                    <a:lnTo>
                      <a:pt x="234" y="103"/>
                    </a:lnTo>
                    <a:lnTo>
                      <a:pt x="234" y="103"/>
                    </a:lnTo>
                    <a:lnTo>
                      <a:pt x="233" y="103"/>
                    </a:lnTo>
                    <a:lnTo>
                      <a:pt x="209" y="104"/>
                    </a:lnTo>
                    <a:lnTo>
                      <a:pt x="209" y="104"/>
                    </a:lnTo>
                    <a:lnTo>
                      <a:pt x="209" y="104"/>
                    </a:lnTo>
                    <a:lnTo>
                      <a:pt x="198" y="106"/>
                    </a:lnTo>
                    <a:lnTo>
                      <a:pt x="198" y="106"/>
                    </a:lnTo>
                    <a:lnTo>
                      <a:pt x="198" y="106"/>
                    </a:lnTo>
                    <a:lnTo>
                      <a:pt x="195" y="108"/>
                    </a:lnTo>
                    <a:lnTo>
                      <a:pt x="195" y="108"/>
                    </a:lnTo>
                    <a:lnTo>
                      <a:pt x="195" y="109"/>
                    </a:lnTo>
                    <a:lnTo>
                      <a:pt x="199" y="113"/>
                    </a:lnTo>
                    <a:lnTo>
                      <a:pt x="200" y="117"/>
                    </a:lnTo>
                    <a:lnTo>
                      <a:pt x="200" y="118"/>
                    </a:lnTo>
                    <a:lnTo>
                      <a:pt x="200" y="118"/>
                    </a:lnTo>
                    <a:lnTo>
                      <a:pt x="210" y="122"/>
                    </a:lnTo>
                    <a:lnTo>
                      <a:pt x="202" y="127"/>
                    </a:lnTo>
                    <a:lnTo>
                      <a:pt x="201" y="127"/>
                    </a:lnTo>
                    <a:lnTo>
                      <a:pt x="202" y="128"/>
                    </a:lnTo>
                    <a:lnTo>
                      <a:pt x="207" y="131"/>
                    </a:lnTo>
                    <a:lnTo>
                      <a:pt x="207" y="137"/>
                    </a:lnTo>
                    <a:lnTo>
                      <a:pt x="190" y="142"/>
                    </a:lnTo>
                    <a:lnTo>
                      <a:pt x="185" y="138"/>
                    </a:lnTo>
                    <a:lnTo>
                      <a:pt x="185" y="138"/>
                    </a:lnTo>
                    <a:lnTo>
                      <a:pt x="185" y="138"/>
                    </a:lnTo>
                    <a:lnTo>
                      <a:pt x="173" y="137"/>
                    </a:lnTo>
                    <a:lnTo>
                      <a:pt x="173" y="137"/>
                    </a:lnTo>
                    <a:lnTo>
                      <a:pt x="173" y="137"/>
                    </a:lnTo>
                    <a:lnTo>
                      <a:pt x="174" y="149"/>
                    </a:lnTo>
                    <a:lnTo>
                      <a:pt x="169" y="151"/>
                    </a:lnTo>
                    <a:lnTo>
                      <a:pt x="165" y="140"/>
                    </a:lnTo>
                    <a:lnTo>
                      <a:pt x="164" y="140"/>
                    </a:lnTo>
                    <a:lnTo>
                      <a:pt x="164" y="140"/>
                    </a:lnTo>
                    <a:lnTo>
                      <a:pt x="159" y="141"/>
                    </a:lnTo>
                    <a:lnTo>
                      <a:pt x="159" y="141"/>
                    </a:lnTo>
                    <a:lnTo>
                      <a:pt x="159" y="141"/>
                    </a:lnTo>
                    <a:lnTo>
                      <a:pt x="133" y="156"/>
                    </a:lnTo>
                    <a:lnTo>
                      <a:pt x="133" y="156"/>
                    </a:lnTo>
                    <a:lnTo>
                      <a:pt x="133" y="157"/>
                    </a:lnTo>
                    <a:lnTo>
                      <a:pt x="133" y="162"/>
                    </a:lnTo>
                    <a:lnTo>
                      <a:pt x="124" y="163"/>
                    </a:lnTo>
                    <a:lnTo>
                      <a:pt x="124" y="163"/>
                    </a:lnTo>
                    <a:lnTo>
                      <a:pt x="124" y="163"/>
                    </a:lnTo>
                    <a:lnTo>
                      <a:pt x="114" y="168"/>
                    </a:lnTo>
                    <a:lnTo>
                      <a:pt x="98" y="173"/>
                    </a:lnTo>
                    <a:lnTo>
                      <a:pt x="97" y="173"/>
                    </a:lnTo>
                    <a:lnTo>
                      <a:pt x="97" y="173"/>
                    </a:lnTo>
                    <a:lnTo>
                      <a:pt x="97" y="181"/>
                    </a:lnTo>
                    <a:lnTo>
                      <a:pt x="97" y="181"/>
                    </a:lnTo>
                    <a:lnTo>
                      <a:pt x="97" y="181"/>
                    </a:lnTo>
                    <a:lnTo>
                      <a:pt x="103" y="184"/>
                    </a:lnTo>
                    <a:lnTo>
                      <a:pt x="103" y="188"/>
                    </a:lnTo>
                    <a:lnTo>
                      <a:pt x="103" y="188"/>
                    </a:lnTo>
                    <a:lnTo>
                      <a:pt x="103" y="188"/>
                    </a:lnTo>
                    <a:lnTo>
                      <a:pt x="128" y="191"/>
                    </a:lnTo>
                    <a:lnTo>
                      <a:pt x="128" y="191"/>
                    </a:lnTo>
                    <a:lnTo>
                      <a:pt x="128" y="191"/>
                    </a:lnTo>
                    <a:lnTo>
                      <a:pt x="135" y="188"/>
                    </a:lnTo>
                    <a:lnTo>
                      <a:pt x="141" y="188"/>
                    </a:lnTo>
                    <a:lnTo>
                      <a:pt x="142" y="188"/>
                    </a:lnTo>
                    <a:lnTo>
                      <a:pt x="142" y="188"/>
                    </a:lnTo>
                    <a:lnTo>
                      <a:pt x="152" y="184"/>
                    </a:lnTo>
                    <a:lnTo>
                      <a:pt x="157" y="188"/>
                    </a:lnTo>
                    <a:lnTo>
                      <a:pt x="153" y="189"/>
                    </a:lnTo>
                    <a:lnTo>
                      <a:pt x="148" y="193"/>
                    </a:lnTo>
                    <a:lnTo>
                      <a:pt x="148" y="193"/>
                    </a:lnTo>
                    <a:lnTo>
                      <a:pt x="148" y="194"/>
                    </a:lnTo>
                    <a:lnTo>
                      <a:pt x="155" y="196"/>
                    </a:lnTo>
                    <a:lnTo>
                      <a:pt x="138" y="199"/>
                    </a:lnTo>
                    <a:lnTo>
                      <a:pt x="137" y="199"/>
                    </a:lnTo>
                    <a:lnTo>
                      <a:pt x="138" y="200"/>
                    </a:lnTo>
                    <a:lnTo>
                      <a:pt x="148" y="209"/>
                    </a:lnTo>
                    <a:lnTo>
                      <a:pt x="120" y="226"/>
                    </a:lnTo>
                    <a:lnTo>
                      <a:pt x="113" y="225"/>
                    </a:lnTo>
                    <a:lnTo>
                      <a:pt x="113" y="225"/>
                    </a:lnTo>
                    <a:lnTo>
                      <a:pt x="113" y="225"/>
                    </a:lnTo>
                    <a:lnTo>
                      <a:pt x="87" y="225"/>
                    </a:lnTo>
                    <a:lnTo>
                      <a:pt x="87" y="225"/>
                    </a:lnTo>
                    <a:lnTo>
                      <a:pt x="87" y="225"/>
                    </a:lnTo>
                    <a:lnTo>
                      <a:pt x="79" y="230"/>
                    </a:lnTo>
                    <a:lnTo>
                      <a:pt x="67" y="231"/>
                    </a:lnTo>
                    <a:lnTo>
                      <a:pt x="65" y="232"/>
                    </a:lnTo>
                    <a:lnTo>
                      <a:pt x="67" y="232"/>
                    </a:lnTo>
                    <a:lnTo>
                      <a:pt x="73" y="234"/>
                    </a:lnTo>
                    <a:lnTo>
                      <a:pt x="69" y="237"/>
                    </a:lnTo>
                    <a:lnTo>
                      <a:pt x="55" y="237"/>
                    </a:lnTo>
                    <a:lnTo>
                      <a:pt x="55" y="237"/>
                    </a:lnTo>
                    <a:lnTo>
                      <a:pt x="55" y="237"/>
                    </a:lnTo>
                    <a:lnTo>
                      <a:pt x="37" y="245"/>
                    </a:lnTo>
                    <a:lnTo>
                      <a:pt x="30" y="243"/>
                    </a:lnTo>
                    <a:lnTo>
                      <a:pt x="30" y="243"/>
                    </a:lnTo>
                    <a:lnTo>
                      <a:pt x="30" y="243"/>
                    </a:lnTo>
                    <a:lnTo>
                      <a:pt x="19" y="244"/>
                    </a:lnTo>
                    <a:lnTo>
                      <a:pt x="19" y="244"/>
                    </a:lnTo>
                    <a:lnTo>
                      <a:pt x="19" y="244"/>
                    </a:lnTo>
                    <a:lnTo>
                      <a:pt x="13" y="247"/>
                    </a:lnTo>
                    <a:lnTo>
                      <a:pt x="2" y="252"/>
                    </a:lnTo>
                    <a:lnTo>
                      <a:pt x="2" y="252"/>
                    </a:lnTo>
                    <a:lnTo>
                      <a:pt x="2" y="252"/>
                    </a:lnTo>
                    <a:lnTo>
                      <a:pt x="1" y="255"/>
                    </a:lnTo>
                    <a:lnTo>
                      <a:pt x="0" y="255"/>
                    </a:lnTo>
                    <a:lnTo>
                      <a:pt x="1" y="255"/>
                    </a:lnTo>
                    <a:lnTo>
                      <a:pt x="4" y="257"/>
                    </a:lnTo>
                    <a:lnTo>
                      <a:pt x="1" y="259"/>
                    </a:lnTo>
                    <a:lnTo>
                      <a:pt x="1" y="259"/>
                    </a:lnTo>
                    <a:lnTo>
                      <a:pt x="1" y="259"/>
                    </a:lnTo>
                    <a:lnTo>
                      <a:pt x="0" y="262"/>
                    </a:lnTo>
                    <a:lnTo>
                      <a:pt x="0" y="262"/>
                    </a:lnTo>
                    <a:lnTo>
                      <a:pt x="0" y="262"/>
                    </a:lnTo>
                    <a:lnTo>
                      <a:pt x="15" y="270"/>
                    </a:lnTo>
                    <a:lnTo>
                      <a:pt x="15" y="270"/>
                    </a:lnTo>
                    <a:lnTo>
                      <a:pt x="15" y="270"/>
                    </a:lnTo>
                    <a:lnTo>
                      <a:pt x="27" y="271"/>
                    </a:lnTo>
                    <a:lnTo>
                      <a:pt x="27" y="272"/>
                    </a:lnTo>
                    <a:lnTo>
                      <a:pt x="27" y="273"/>
                    </a:lnTo>
                    <a:lnTo>
                      <a:pt x="28" y="273"/>
                    </a:lnTo>
                    <a:lnTo>
                      <a:pt x="43" y="274"/>
                    </a:lnTo>
                    <a:lnTo>
                      <a:pt x="44" y="277"/>
                    </a:lnTo>
                    <a:lnTo>
                      <a:pt x="45" y="277"/>
                    </a:lnTo>
                    <a:lnTo>
                      <a:pt x="45" y="277"/>
                    </a:lnTo>
                    <a:lnTo>
                      <a:pt x="51" y="277"/>
                    </a:lnTo>
                    <a:lnTo>
                      <a:pt x="51" y="281"/>
                    </a:lnTo>
                    <a:lnTo>
                      <a:pt x="51" y="281"/>
                    </a:lnTo>
                    <a:lnTo>
                      <a:pt x="52" y="281"/>
                    </a:lnTo>
                    <a:lnTo>
                      <a:pt x="70" y="284"/>
                    </a:lnTo>
                    <a:lnTo>
                      <a:pt x="70" y="284"/>
                    </a:lnTo>
                    <a:lnTo>
                      <a:pt x="71" y="284"/>
                    </a:lnTo>
                    <a:lnTo>
                      <a:pt x="79" y="280"/>
                    </a:lnTo>
                    <a:lnTo>
                      <a:pt x="87" y="282"/>
                    </a:lnTo>
                    <a:lnTo>
                      <a:pt x="87" y="282"/>
                    </a:lnTo>
                    <a:lnTo>
                      <a:pt x="87" y="282"/>
                    </a:lnTo>
                    <a:lnTo>
                      <a:pt x="98" y="281"/>
                    </a:lnTo>
                    <a:lnTo>
                      <a:pt x="98" y="281"/>
                    </a:lnTo>
                    <a:lnTo>
                      <a:pt x="98" y="281"/>
                    </a:lnTo>
                    <a:lnTo>
                      <a:pt x="105" y="277"/>
                    </a:lnTo>
                    <a:lnTo>
                      <a:pt x="119" y="278"/>
                    </a:lnTo>
                    <a:lnTo>
                      <a:pt x="125" y="282"/>
                    </a:lnTo>
                    <a:lnTo>
                      <a:pt x="113" y="288"/>
                    </a:lnTo>
                    <a:lnTo>
                      <a:pt x="104" y="286"/>
                    </a:lnTo>
                    <a:lnTo>
                      <a:pt x="104" y="286"/>
                    </a:lnTo>
                    <a:lnTo>
                      <a:pt x="104" y="286"/>
                    </a:lnTo>
                    <a:lnTo>
                      <a:pt x="96" y="286"/>
                    </a:lnTo>
                    <a:lnTo>
                      <a:pt x="96" y="286"/>
                    </a:lnTo>
                    <a:lnTo>
                      <a:pt x="96" y="286"/>
                    </a:lnTo>
                    <a:lnTo>
                      <a:pt x="76" y="289"/>
                    </a:lnTo>
                    <a:lnTo>
                      <a:pt x="76" y="289"/>
                    </a:lnTo>
                    <a:lnTo>
                      <a:pt x="76" y="290"/>
                    </a:lnTo>
                    <a:lnTo>
                      <a:pt x="75" y="292"/>
                    </a:lnTo>
                    <a:lnTo>
                      <a:pt x="74" y="292"/>
                    </a:lnTo>
                    <a:lnTo>
                      <a:pt x="75" y="292"/>
                    </a:lnTo>
                    <a:lnTo>
                      <a:pt x="94" y="291"/>
                    </a:lnTo>
                    <a:lnTo>
                      <a:pt x="115" y="294"/>
                    </a:lnTo>
                    <a:lnTo>
                      <a:pt x="116" y="297"/>
                    </a:lnTo>
                    <a:lnTo>
                      <a:pt x="109" y="298"/>
                    </a:lnTo>
                    <a:lnTo>
                      <a:pt x="93" y="294"/>
                    </a:lnTo>
                    <a:lnTo>
                      <a:pt x="93" y="293"/>
                    </a:lnTo>
                    <a:lnTo>
                      <a:pt x="93" y="294"/>
                    </a:lnTo>
                    <a:lnTo>
                      <a:pt x="89" y="295"/>
                    </a:lnTo>
                    <a:lnTo>
                      <a:pt x="73" y="295"/>
                    </a:lnTo>
                    <a:lnTo>
                      <a:pt x="61" y="292"/>
                    </a:lnTo>
                    <a:lnTo>
                      <a:pt x="61" y="292"/>
                    </a:lnTo>
                    <a:lnTo>
                      <a:pt x="61" y="292"/>
                    </a:lnTo>
                    <a:lnTo>
                      <a:pt x="46" y="292"/>
                    </a:lnTo>
                    <a:lnTo>
                      <a:pt x="46" y="292"/>
                    </a:lnTo>
                    <a:lnTo>
                      <a:pt x="46" y="292"/>
                    </a:lnTo>
                    <a:lnTo>
                      <a:pt x="29" y="297"/>
                    </a:lnTo>
                    <a:lnTo>
                      <a:pt x="28" y="297"/>
                    </a:lnTo>
                    <a:lnTo>
                      <a:pt x="29" y="298"/>
                    </a:lnTo>
                    <a:lnTo>
                      <a:pt x="37" y="306"/>
                    </a:lnTo>
                    <a:lnTo>
                      <a:pt x="37" y="306"/>
                    </a:lnTo>
                    <a:lnTo>
                      <a:pt x="37" y="306"/>
                    </a:lnTo>
                    <a:lnTo>
                      <a:pt x="49" y="305"/>
                    </a:lnTo>
                    <a:lnTo>
                      <a:pt x="49" y="305"/>
                    </a:lnTo>
                    <a:lnTo>
                      <a:pt x="49" y="305"/>
                    </a:lnTo>
                    <a:lnTo>
                      <a:pt x="53" y="300"/>
                    </a:lnTo>
                    <a:lnTo>
                      <a:pt x="59" y="300"/>
                    </a:lnTo>
                    <a:lnTo>
                      <a:pt x="58" y="308"/>
                    </a:lnTo>
                    <a:lnTo>
                      <a:pt x="57" y="309"/>
                    </a:lnTo>
                    <a:lnTo>
                      <a:pt x="58" y="309"/>
                    </a:lnTo>
                    <a:lnTo>
                      <a:pt x="88" y="310"/>
                    </a:lnTo>
                    <a:lnTo>
                      <a:pt x="89" y="314"/>
                    </a:lnTo>
                    <a:lnTo>
                      <a:pt x="76" y="314"/>
                    </a:lnTo>
                    <a:lnTo>
                      <a:pt x="76" y="314"/>
                    </a:lnTo>
                    <a:lnTo>
                      <a:pt x="76" y="314"/>
                    </a:lnTo>
                    <a:lnTo>
                      <a:pt x="59" y="320"/>
                    </a:lnTo>
                    <a:lnTo>
                      <a:pt x="58" y="320"/>
                    </a:lnTo>
                    <a:lnTo>
                      <a:pt x="59" y="321"/>
                    </a:lnTo>
                    <a:lnTo>
                      <a:pt x="73" y="329"/>
                    </a:lnTo>
                    <a:lnTo>
                      <a:pt x="73" y="329"/>
                    </a:lnTo>
                    <a:lnTo>
                      <a:pt x="73" y="329"/>
                    </a:lnTo>
                    <a:lnTo>
                      <a:pt x="96" y="331"/>
                    </a:lnTo>
                    <a:lnTo>
                      <a:pt x="102" y="334"/>
                    </a:lnTo>
                    <a:lnTo>
                      <a:pt x="102" y="334"/>
                    </a:lnTo>
                    <a:lnTo>
                      <a:pt x="102" y="334"/>
                    </a:lnTo>
                    <a:lnTo>
                      <a:pt x="113" y="333"/>
                    </a:lnTo>
                    <a:lnTo>
                      <a:pt x="113" y="333"/>
                    </a:lnTo>
                    <a:lnTo>
                      <a:pt x="113" y="333"/>
                    </a:lnTo>
                    <a:lnTo>
                      <a:pt x="113" y="329"/>
                    </a:lnTo>
                    <a:lnTo>
                      <a:pt x="113" y="329"/>
                    </a:lnTo>
                    <a:lnTo>
                      <a:pt x="113" y="329"/>
                    </a:lnTo>
                    <a:lnTo>
                      <a:pt x="104" y="328"/>
                    </a:lnTo>
                    <a:lnTo>
                      <a:pt x="103" y="324"/>
                    </a:lnTo>
                    <a:lnTo>
                      <a:pt x="111" y="324"/>
                    </a:lnTo>
                    <a:lnTo>
                      <a:pt x="118" y="328"/>
                    </a:lnTo>
                    <a:lnTo>
                      <a:pt x="118" y="328"/>
                    </a:lnTo>
                    <a:lnTo>
                      <a:pt x="118" y="328"/>
                    </a:lnTo>
                    <a:lnTo>
                      <a:pt x="123" y="324"/>
                    </a:lnTo>
                    <a:lnTo>
                      <a:pt x="130" y="323"/>
                    </a:lnTo>
                    <a:lnTo>
                      <a:pt x="133" y="329"/>
                    </a:lnTo>
                    <a:lnTo>
                      <a:pt x="133" y="329"/>
                    </a:lnTo>
                    <a:lnTo>
                      <a:pt x="133" y="329"/>
                    </a:lnTo>
                    <a:lnTo>
                      <a:pt x="138" y="330"/>
                    </a:lnTo>
                    <a:lnTo>
                      <a:pt x="138" y="330"/>
                    </a:lnTo>
                    <a:lnTo>
                      <a:pt x="138" y="330"/>
                    </a:lnTo>
                    <a:lnTo>
                      <a:pt x="149" y="328"/>
                    </a:lnTo>
                    <a:lnTo>
                      <a:pt x="149" y="328"/>
                    </a:lnTo>
                    <a:lnTo>
                      <a:pt x="149" y="328"/>
                    </a:lnTo>
                    <a:lnTo>
                      <a:pt x="152" y="321"/>
                    </a:lnTo>
                    <a:lnTo>
                      <a:pt x="157" y="321"/>
                    </a:lnTo>
                    <a:lnTo>
                      <a:pt x="157" y="326"/>
                    </a:lnTo>
                    <a:lnTo>
                      <a:pt x="157" y="327"/>
                    </a:lnTo>
                    <a:lnTo>
                      <a:pt x="158" y="327"/>
                    </a:lnTo>
                    <a:lnTo>
                      <a:pt x="168" y="327"/>
                    </a:lnTo>
                    <a:lnTo>
                      <a:pt x="169" y="327"/>
                    </a:lnTo>
                    <a:lnTo>
                      <a:pt x="169" y="326"/>
                    </a:lnTo>
                    <a:lnTo>
                      <a:pt x="172" y="321"/>
                    </a:lnTo>
                    <a:lnTo>
                      <a:pt x="177" y="321"/>
                    </a:lnTo>
                    <a:lnTo>
                      <a:pt x="182" y="328"/>
                    </a:lnTo>
                    <a:lnTo>
                      <a:pt x="182" y="328"/>
                    </a:lnTo>
                    <a:lnTo>
                      <a:pt x="182" y="328"/>
                    </a:lnTo>
                    <a:lnTo>
                      <a:pt x="192" y="324"/>
                    </a:lnTo>
                    <a:lnTo>
                      <a:pt x="209" y="327"/>
                    </a:lnTo>
                    <a:lnTo>
                      <a:pt x="208" y="329"/>
                    </a:lnTo>
                    <a:lnTo>
                      <a:pt x="207" y="329"/>
                    </a:lnTo>
                    <a:lnTo>
                      <a:pt x="208" y="329"/>
                    </a:lnTo>
                    <a:lnTo>
                      <a:pt x="215" y="333"/>
                    </a:lnTo>
                    <a:lnTo>
                      <a:pt x="215" y="333"/>
                    </a:lnTo>
                    <a:lnTo>
                      <a:pt x="216" y="333"/>
                    </a:lnTo>
                    <a:lnTo>
                      <a:pt x="226" y="331"/>
                    </a:lnTo>
                    <a:lnTo>
                      <a:pt x="230" y="336"/>
                    </a:lnTo>
                    <a:lnTo>
                      <a:pt x="230" y="336"/>
                    </a:lnTo>
                    <a:lnTo>
                      <a:pt x="231" y="336"/>
                    </a:lnTo>
                    <a:lnTo>
                      <a:pt x="239" y="336"/>
                    </a:lnTo>
                    <a:lnTo>
                      <a:pt x="254" y="340"/>
                    </a:lnTo>
                    <a:lnTo>
                      <a:pt x="251" y="349"/>
                    </a:lnTo>
                    <a:lnTo>
                      <a:pt x="251" y="350"/>
                    </a:lnTo>
                    <a:lnTo>
                      <a:pt x="252" y="350"/>
                    </a:lnTo>
                    <a:lnTo>
                      <a:pt x="260" y="351"/>
                    </a:lnTo>
                    <a:lnTo>
                      <a:pt x="282" y="374"/>
                    </a:lnTo>
                    <a:lnTo>
                      <a:pt x="282" y="374"/>
                    </a:lnTo>
                    <a:lnTo>
                      <a:pt x="282" y="374"/>
                    </a:lnTo>
                    <a:lnTo>
                      <a:pt x="291" y="377"/>
                    </a:lnTo>
                    <a:lnTo>
                      <a:pt x="298" y="382"/>
                    </a:lnTo>
                    <a:lnTo>
                      <a:pt x="292" y="385"/>
                    </a:lnTo>
                    <a:lnTo>
                      <a:pt x="292" y="385"/>
                    </a:lnTo>
                    <a:lnTo>
                      <a:pt x="292" y="385"/>
                    </a:lnTo>
                    <a:lnTo>
                      <a:pt x="295" y="399"/>
                    </a:lnTo>
                    <a:lnTo>
                      <a:pt x="295" y="399"/>
                    </a:lnTo>
                    <a:lnTo>
                      <a:pt x="295" y="399"/>
                    </a:lnTo>
                    <a:lnTo>
                      <a:pt x="304" y="404"/>
                    </a:lnTo>
                    <a:lnTo>
                      <a:pt x="301" y="411"/>
                    </a:lnTo>
                    <a:lnTo>
                      <a:pt x="301" y="411"/>
                    </a:lnTo>
                    <a:lnTo>
                      <a:pt x="301" y="412"/>
                    </a:lnTo>
                    <a:lnTo>
                      <a:pt x="314" y="423"/>
                    </a:lnTo>
                    <a:lnTo>
                      <a:pt x="310" y="433"/>
                    </a:lnTo>
                    <a:lnTo>
                      <a:pt x="310" y="434"/>
                    </a:lnTo>
                    <a:lnTo>
                      <a:pt x="310" y="434"/>
                    </a:lnTo>
                    <a:lnTo>
                      <a:pt x="325" y="436"/>
                    </a:lnTo>
                    <a:lnTo>
                      <a:pt x="327" y="452"/>
                    </a:lnTo>
                    <a:lnTo>
                      <a:pt x="315" y="449"/>
                    </a:lnTo>
                    <a:lnTo>
                      <a:pt x="315" y="449"/>
                    </a:lnTo>
                    <a:lnTo>
                      <a:pt x="315" y="449"/>
                    </a:lnTo>
                    <a:lnTo>
                      <a:pt x="312" y="452"/>
                    </a:lnTo>
                    <a:lnTo>
                      <a:pt x="312" y="452"/>
                    </a:lnTo>
                    <a:lnTo>
                      <a:pt x="312" y="452"/>
                    </a:lnTo>
                    <a:lnTo>
                      <a:pt x="317" y="461"/>
                    </a:lnTo>
                    <a:lnTo>
                      <a:pt x="313" y="467"/>
                    </a:lnTo>
                    <a:lnTo>
                      <a:pt x="313" y="467"/>
                    </a:lnTo>
                    <a:lnTo>
                      <a:pt x="313" y="468"/>
                    </a:lnTo>
                    <a:lnTo>
                      <a:pt x="320" y="472"/>
                    </a:lnTo>
                    <a:lnTo>
                      <a:pt x="306" y="476"/>
                    </a:lnTo>
                    <a:lnTo>
                      <a:pt x="305" y="476"/>
                    </a:lnTo>
                    <a:lnTo>
                      <a:pt x="306" y="477"/>
                    </a:lnTo>
                    <a:lnTo>
                      <a:pt x="318" y="484"/>
                    </a:lnTo>
                    <a:lnTo>
                      <a:pt x="318" y="484"/>
                    </a:lnTo>
                    <a:lnTo>
                      <a:pt x="318" y="484"/>
                    </a:lnTo>
                    <a:lnTo>
                      <a:pt x="333" y="486"/>
                    </a:lnTo>
                    <a:lnTo>
                      <a:pt x="334" y="486"/>
                    </a:lnTo>
                    <a:lnTo>
                      <a:pt x="334" y="485"/>
                    </a:lnTo>
                    <a:lnTo>
                      <a:pt x="335" y="475"/>
                    </a:lnTo>
                    <a:lnTo>
                      <a:pt x="341" y="475"/>
                    </a:lnTo>
                    <a:lnTo>
                      <a:pt x="341" y="475"/>
                    </a:lnTo>
                    <a:lnTo>
                      <a:pt x="341" y="474"/>
                    </a:lnTo>
                    <a:lnTo>
                      <a:pt x="341" y="467"/>
                    </a:lnTo>
                    <a:lnTo>
                      <a:pt x="350" y="468"/>
                    </a:lnTo>
                    <a:lnTo>
                      <a:pt x="352" y="472"/>
                    </a:lnTo>
                    <a:lnTo>
                      <a:pt x="352" y="472"/>
                    </a:lnTo>
                    <a:lnTo>
                      <a:pt x="352" y="472"/>
                    </a:lnTo>
                    <a:lnTo>
                      <a:pt x="367" y="481"/>
                    </a:lnTo>
                    <a:lnTo>
                      <a:pt x="361" y="485"/>
                    </a:lnTo>
                    <a:lnTo>
                      <a:pt x="361" y="485"/>
                    </a:lnTo>
                    <a:lnTo>
                      <a:pt x="361" y="486"/>
                    </a:lnTo>
                    <a:lnTo>
                      <a:pt x="377" y="493"/>
                    </a:lnTo>
                    <a:lnTo>
                      <a:pt x="377" y="493"/>
                    </a:lnTo>
                    <a:lnTo>
                      <a:pt x="377" y="493"/>
                    </a:lnTo>
                    <a:lnTo>
                      <a:pt x="386" y="495"/>
                    </a:lnTo>
                    <a:lnTo>
                      <a:pt x="380" y="500"/>
                    </a:lnTo>
                    <a:lnTo>
                      <a:pt x="379" y="500"/>
                    </a:lnTo>
                    <a:lnTo>
                      <a:pt x="380" y="500"/>
                    </a:lnTo>
                    <a:lnTo>
                      <a:pt x="386" y="506"/>
                    </a:lnTo>
                    <a:lnTo>
                      <a:pt x="384" y="511"/>
                    </a:lnTo>
                    <a:lnTo>
                      <a:pt x="384" y="511"/>
                    </a:lnTo>
                    <a:lnTo>
                      <a:pt x="385" y="512"/>
                    </a:lnTo>
                    <a:lnTo>
                      <a:pt x="397" y="517"/>
                    </a:lnTo>
                    <a:lnTo>
                      <a:pt x="391" y="519"/>
                    </a:lnTo>
                    <a:lnTo>
                      <a:pt x="370" y="510"/>
                    </a:lnTo>
                    <a:lnTo>
                      <a:pt x="370" y="510"/>
                    </a:lnTo>
                    <a:lnTo>
                      <a:pt x="370" y="510"/>
                    </a:lnTo>
                    <a:lnTo>
                      <a:pt x="362" y="510"/>
                    </a:lnTo>
                    <a:lnTo>
                      <a:pt x="347" y="506"/>
                    </a:lnTo>
                    <a:lnTo>
                      <a:pt x="332" y="504"/>
                    </a:lnTo>
                    <a:lnTo>
                      <a:pt x="331" y="504"/>
                    </a:lnTo>
                    <a:lnTo>
                      <a:pt x="331" y="505"/>
                    </a:lnTo>
                    <a:lnTo>
                      <a:pt x="326" y="506"/>
                    </a:lnTo>
                    <a:lnTo>
                      <a:pt x="325" y="506"/>
                    </a:lnTo>
                    <a:lnTo>
                      <a:pt x="325" y="507"/>
                    </a:lnTo>
                    <a:lnTo>
                      <a:pt x="334" y="516"/>
                    </a:lnTo>
                    <a:lnTo>
                      <a:pt x="335" y="516"/>
                    </a:lnTo>
                    <a:lnTo>
                      <a:pt x="335" y="516"/>
                    </a:lnTo>
                    <a:lnTo>
                      <a:pt x="350" y="520"/>
                    </a:lnTo>
                    <a:lnTo>
                      <a:pt x="363" y="528"/>
                    </a:lnTo>
                    <a:lnTo>
                      <a:pt x="363" y="528"/>
                    </a:lnTo>
                    <a:lnTo>
                      <a:pt x="363" y="528"/>
                    </a:lnTo>
                    <a:lnTo>
                      <a:pt x="386" y="530"/>
                    </a:lnTo>
                    <a:lnTo>
                      <a:pt x="386" y="530"/>
                    </a:lnTo>
                    <a:lnTo>
                      <a:pt x="386" y="530"/>
                    </a:lnTo>
                    <a:lnTo>
                      <a:pt x="401" y="528"/>
                    </a:lnTo>
                    <a:lnTo>
                      <a:pt x="402" y="535"/>
                    </a:lnTo>
                    <a:lnTo>
                      <a:pt x="396" y="538"/>
                    </a:lnTo>
                    <a:lnTo>
                      <a:pt x="396" y="539"/>
                    </a:lnTo>
                    <a:lnTo>
                      <a:pt x="396" y="539"/>
                    </a:lnTo>
                    <a:lnTo>
                      <a:pt x="402" y="545"/>
                    </a:lnTo>
                    <a:lnTo>
                      <a:pt x="390" y="549"/>
                    </a:lnTo>
                    <a:lnTo>
                      <a:pt x="390" y="549"/>
                    </a:lnTo>
                    <a:lnTo>
                      <a:pt x="390" y="550"/>
                    </a:lnTo>
                    <a:lnTo>
                      <a:pt x="386" y="561"/>
                    </a:lnTo>
                    <a:lnTo>
                      <a:pt x="386" y="562"/>
                    </a:lnTo>
                    <a:lnTo>
                      <a:pt x="386" y="562"/>
                    </a:lnTo>
                    <a:lnTo>
                      <a:pt x="393" y="565"/>
                    </a:lnTo>
                    <a:lnTo>
                      <a:pt x="393" y="568"/>
                    </a:lnTo>
                    <a:lnTo>
                      <a:pt x="377" y="569"/>
                    </a:lnTo>
                    <a:lnTo>
                      <a:pt x="362" y="572"/>
                    </a:lnTo>
                    <a:lnTo>
                      <a:pt x="362" y="572"/>
                    </a:lnTo>
                    <a:lnTo>
                      <a:pt x="362" y="572"/>
                    </a:lnTo>
                    <a:lnTo>
                      <a:pt x="361" y="578"/>
                    </a:lnTo>
                    <a:lnTo>
                      <a:pt x="361" y="578"/>
                    </a:lnTo>
                    <a:lnTo>
                      <a:pt x="362" y="579"/>
                    </a:lnTo>
                    <a:lnTo>
                      <a:pt x="370" y="580"/>
                    </a:lnTo>
                    <a:lnTo>
                      <a:pt x="370" y="580"/>
                    </a:lnTo>
                    <a:lnTo>
                      <a:pt x="370" y="580"/>
                    </a:lnTo>
                    <a:lnTo>
                      <a:pt x="385" y="577"/>
                    </a:lnTo>
                    <a:lnTo>
                      <a:pt x="390" y="580"/>
                    </a:lnTo>
                    <a:lnTo>
                      <a:pt x="390" y="580"/>
                    </a:lnTo>
                    <a:lnTo>
                      <a:pt x="390" y="580"/>
                    </a:lnTo>
                    <a:lnTo>
                      <a:pt x="399" y="580"/>
                    </a:lnTo>
                    <a:lnTo>
                      <a:pt x="395" y="585"/>
                    </a:lnTo>
                    <a:lnTo>
                      <a:pt x="377" y="582"/>
                    </a:lnTo>
                    <a:lnTo>
                      <a:pt x="377" y="582"/>
                    </a:lnTo>
                    <a:lnTo>
                      <a:pt x="377" y="582"/>
                    </a:lnTo>
                    <a:lnTo>
                      <a:pt x="360" y="582"/>
                    </a:lnTo>
                    <a:lnTo>
                      <a:pt x="360" y="582"/>
                    </a:lnTo>
                    <a:lnTo>
                      <a:pt x="360" y="582"/>
                    </a:lnTo>
                    <a:lnTo>
                      <a:pt x="342" y="589"/>
                    </a:lnTo>
                    <a:lnTo>
                      <a:pt x="342" y="589"/>
                    </a:lnTo>
                    <a:lnTo>
                      <a:pt x="342" y="589"/>
                    </a:lnTo>
                    <a:lnTo>
                      <a:pt x="343" y="595"/>
                    </a:lnTo>
                    <a:lnTo>
                      <a:pt x="343" y="595"/>
                    </a:lnTo>
                    <a:lnTo>
                      <a:pt x="344" y="595"/>
                    </a:lnTo>
                    <a:lnTo>
                      <a:pt x="348" y="596"/>
                    </a:lnTo>
                    <a:lnTo>
                      <a:pt x="348" y="596"/>
                    </a:lnTo>
                    <a:lnTo>
                      <a:pt x="349" y="596"/>
                    </a:lnTo>
                    <a:lnTo>
                      <a:pt x="364" y="589"/>
                    </a:lnTo>
                    <a:lnTo>
                      <a:pt x="372" y="589"/>
                    </a:lnTo>
                    <a:lnTo>
                      <a:pt x="393" y="590"/>
                    </a:lnTo>
                    <a:lnTo>
                      <a:pt x="397" y="597"/>
                    </a:lnTo>
                    <a:lnTo>
                      <a:pt x="391" y="599"/>
                    </a:lnTo>
                    <a:lnTo>
                      <a:pt x="379" y="594"/>
                    </a:lnTo>
                    <a:lnTo>
                      <a:pt x="379" y="594"/>
                    </a:lnTo>
                    <a:lnTo>
                      <a:pt x="379" y="594"/>
                    </a:lnTo>
                    <a:lnTo>
                      <a:pt x="368" y="592"/>
                    </a:lnTo>
                    <a:lnTo>
                      <a:pt x="368" y="592"/>
                    </a:lnTo>
                    <a:lnTo>
                      <a:pt x="368" y="592"/>
                    </a:lnTo>
                    <a:lnTo>
                      <a:pt x="345" y="600"/>
                    </a:lnTo>
                    <a:lnTo>
                      <a:pt x="345" y="600"/>
                    </a:lnTo>
                    <a:lnTo>
                      <a:pt x="345" y="600"/>
                    </a:lnTo>
                    <a:lnTo>
                      <a:pt x="340" y="612"/>
                    </a:lnTo>
                    <a:lnTo>
                      <a:pt x="340" y="612"/>
                    </a:lnTo>
                    <a:lnTo>
                      <a:pt x="340" y="612"/>
                    </a:lnTo>
                    <a:lnTo>
                      <a:pt x="342" y="617"/>
                    </a:lnTo>
                    <a:lnTo>
                      <a:pt x="342" y="617"/>
                    </a:lnTo>
                    <a:lnTo>
                      <a:pt x="342" y="617"/>
                    </a:lnTo>
                    <a:lnTo>
                      <a:pt x="351" y="614"/>
                    </a:lnTo>
                    <a:lnTo>
                      <a:pt x="362" y="615"/>
                    </a:lnTo>
                    <a:lnTo>
                      <a:pt x="356" y="624"/>
                    </a:lnTo>
                    <a:lnTo>
                      <a:pt x="348" y="624"/>
                    </a:lnTo>
                    <a:lnTo>
                      <a:pt x="348" y="624"/>
                    </a:lnTo>
                    <a:lnTo>
                      <a:pt x="348" y="624"/>
                    </a:lnTo>
                    <a:lnTo>
                      <a:pt x="345" y="635"/>
                    </a:lnTo>
                    <a:lnTo>
                      <a:pt x="345" y="635"/>
                    </a:lnTo>
                    <a:lnTo>
                      <a:pt x="345" y="635"/>
                    </a:lnTo>
                    <a:lnTo>
                      <a:pt x="352" y="648"/>
                    </a:lnTo>
                    <a:lnTo>
                      <a:pt x="352" y="648"/>
                    </a:lnTo>
                    <a:lnTo>
                      <a:pt x="353" y="648"/>
                    </a:lnTo>
                    <a:lnTo>
                      <a:pt x="362" y="650"/>
                    </a:lnTo>
                    <a:lnTo>
                      <a:pt x="366" y="657"/>
                    </a:lnTo>
                    <a:lnTo>
                      <a:pt x="356" y="657"/>
                    </a:lnTo>
                    <a:lnTo>
                      <a:pt x="356" y="657"/>
                    </a:lnTo>
                    <a:lnTo>
                      <a:pt x="356" y="657"/>
                    </a:lnTo>
                    <a:lnTo>
                      <a:pt x="354" y="661"/>
                    </a:lnTo>
                    <a:lnTo>
                      <a:pt x="353" y="661"/>
                    </a:lnTo>
                    <a:lnTo>
                      <a:pt x="354" y="661"/>
                    </a:lnTo>
                    <a:lnTo>
                      <a:pt x="370" y="673"/>
                    </a:lnTo>
                    <a:lnTo>
                      <a:pt x="369" y="679"/>
                    </a:lnTo>
                    <a:lnTo>
                      <a:pt x="369" y="679"/>
                    </a:lnTo>
                    <a:lnTo>
                      <a:pt x="369" y="679"/>
                    </a:lnTo>
                    <a:lnTo>
                      <a:pt x="372" y="696"/>
                    </a:lnTo>
                    <a:lnTo>
                      <a:pt x="369" y="711"/>
                    </a:lnTo>
                    <a:lnTo>
                      <a:pt x="369" y="711"/>
                    </a:lnTo>
                    <a:lnTo>
                      <a:pt x="369" y="711"/>
                    </a:lnTo>
                    <a:lnTo>
                      <a:pt x="377" y="713"/>
                    </a:lnTo>
                    <a:lnTo>
                      <a:pt x="377" y="713"/>
                    </a:lnTo>
                    <a:lnTo>
                      <a:pt x="378" y="713"/>
                    </a:lnTo>
                    <a:lnTo>
                      <a:pt x="387" y="698"/>
                    </a:lnTo>
                    <a:lnTo>
                      <a:pt x="394" y="692"/>
                    </a:lnTo>
                    <a:lnTo>
                      <a:pt x="408" y="701"/>
                    </a:lnTo>
                    <a:lnTo>
                      <a:pt x="406" y="708"/>
                    </a:lnTo>
                    <a:lnTo>
                      <a:pt x="400" y="705"/>
                    </a:lnTo>
                    <a:lnTo>
                      <a:pt x="400" y="705"/>
                    </a:lnTo>
                    <a:lnTo>
                      <a:pt x="399" y="705"/>
                    </a:lnTo>
                    <a:lnTo>
                      <a:pt x="395" y="714"/>
                    </a:lnTo>
                    <a:lnTo>
                      <a:pt x="395" y="714"/>
                    </a:lnTo>
                    <a:lnTo>
                      <a:pt x="395" y="714"/>
                    </a:lnTo>
                    <a:lnTo>
                      <a:pt x="395" y="722"/>
                    </a:lnTo>
                    <a:lnTo>
                      <a:pt x="381" y="723"/>
                    </a:lnTo>
                    <a:lnTo>
                      <a:pt x="381" y="723"/>
                    </a:lnTo>
                    <a:lnTo>
                      <a:pt x="381" y="724"/>
                    </a:lnTo>
                    <a:lnTo>
                      <a:pt x="381" y="738"/>
                    </a:lnTo>
                    <a:lnTo>
                      <a:pt x="381" y="738"/>
                    </a:lnTo>
                    <a:lnTo>
                      <a:pt x="381" y="738"/>
                    </a:lnTo>
                    <a:lnTo>
                      <a:pt x="390" y="745"/>
                    </a:lnTo>
                    <a:lnTo>
                      <a:pt x="391" y="749"/>
                    </a:lnTo>
                    <a:lnTo>
                      <a:pt x="391" y="749"/>
                    </a:lnTo>
                    <a:lnTo>
                      <a:pt x="391" y="749"/>
                    </a:lnTo>
                    <a:lnTo>
                      <a:pt x="399" y="758"/>
                    </a:lnTo>
                    <a:lnTo>
                      <a:pt x="399" y="765"/>
                    </a:lnTo>
                    <a:lnTo>
                      <a:pt x="399" y="765"/>
                    </a:lnTo>
                    <a:lnTo>
                      <a:pt x="399" y="765"/>
                    </a:lnTo>
                    <a:lnTo>
                      <a:pt x="402" y="769"/>
                    </a:lnTo>
                    <a:lnTo>
                      <a:pt x="398" y="774"/>
                    </a:lnTo>
                    <a:lnTo>
                      <a:pt x="397" y="775"/>
                    </a:lnTo>
                    <a:lnTo>
                      <a:pt x="398" y="775"/>
                    </a:lnTo>
                    <a:lnTo>
                      <a:pt x="399" y="779"/>
                    </a:lnTo>
                    <a:lnTo>
                      <a:pt x="399" y="779"/>
                    </a:lnTo>
                    <a:lnTo>
                      <a:pt x="400" y="779"/>
                    </a:lnTo>
                    <a:lnTo>
                      <a:pt x="414" y="787"/>
                    </a:lnTo>
                    <a:lnTo>
                      <a:pt x="414" y="795"/>
                    </a:lnTo>
                    <a:lnTo>
                      <a:pt x="414" y="795"/>
                    </a:lnTo>
                    <a:lnTo>
                      <a:pt x="414" y="795"/>
                    </a:lnTo>
                    <a:lnTo>
                      <a:pt x="420" y="807"/>
                    </a:lnTo>
                    <a:lnTo>
                      <a:pt x="420" y="807"/>
                    </a:lnTo>
                    <a:lnTo>
                      <a:pt x="420" y="807"/>
                    </a:lnTo>
                    <a:lnTo>
                      <a:pt x="428" y="814"/>
                    </a:lnTo>
                    <a:lnTo>
                      <a:pt x="430" y="820"/>
                    </a:lnTo>
                    <a:lnTo>
                      <a:pt x="430" y="820"/>
                    </a:lnTo>
                    <a:lnTo>
                      <a:pt x="430" y="820"/>
                    </a:lnTo>
                    <a:lnTo>
                      <a:pt x="440" y="826"/>
                    </a:lnTo>
                    <a:lnTo>
                      <a:pt x="441" y="838"/>
                    </a:lnTo>
                    <a:lnTo>
                      <a:pt x="441" y="839"/>
                    </a:lnTo>
                    <a:lnTo>
                      <a:pt x="442" y="839"/>
                    </a:lnTo>
                    <a:lnTo>
                      <a:pt x="446" y="841"/>
                    </a:lnTo>
                    <a:lnTo>
                      <a:pt x="447" y="842"/>
                    </a:lnTo>
                    <a:lnTo>
                      <a:pt x="447" y="841"/>
                    </a:lnTo>
                    <a:lnTo>
                      <a:pt x="451" y="833"/>
                    </a:lnTo>
                    <a:lnTo>
                      <a:pt x="476" y="831"/>
                    </a:lnTo>
                    <a:lnTo>
                      <a:pt x="482" y="843"/>
                    </a:lnTo>
                    <a:lnTo>
                      <a:pt x="482" y="843"/>
                    </a:lnTo>
                    <a:lnTo>
                      <a:pt x="483" y="843"/>
                    </a:lnTo>
                    <a:lnTo>
                      <a:pt x="500" y="851"/>
                    </a:lnTo>
                    <a:lnTo>
                      <a:pt x="499" y="860"/>
                    </a:lnTo>
                    <a:lnTo>
                      <a:pt x="499" y="861"/>
                    </a:lnTo>
                    <a:lnTo>
                      <a:pt x="499" y="861"/>
                    </a:lnTo>
                    <a:lnTo>
                      <a:pt x="502" y="868"/>
                    </a:lnTo>
                    <a:lnTo>
                      <a:pt x="502" y="868"/>
                    </a:lnTo>
                    <a:lnTo>
                      <a:pt x="503" y="868"/>
                    </a:lnTo>
                    <a:lnTo>
                      <a:pt x="514" y="863"/>
                    </a:lnTo>
                    <a:lnTo>
                      <a:pt x="522" y="868"/>
                    </a:lnTo>
                    <a:lnTo>
                      <a:pt x="522" y="869"/>
                    </a:lnTo>
                    <a:lnTo>
                      <a:pt x="522" y="868"/>
                    </a:lnTo>
                    <a:lnTo>
                      <a:pt x="528" y="854"/>
                    </a:lnTo>
                    <a:lnTo>
                      <a:pt x="529" y="854"/>
                    </a:lnTo>
                    <a:lnTo>
                      <a:pt x="528" y="853"/>
                    </a:lnTo>
                    <a:lnTo>
                      <a:pt x="520" y="845"/>
                    </a:lnTo>
                    <a:lnTo>
                      <a:pt x="532" y="844"/>
                    </a:lnTo>
                    <a:lnTo>
                      <a:pt x="532" y="844"/>
                    </a:lnTo>
                    <a:lnTo>
                      <a:pt x="532" y="844"/>
                    </a:lnTo>
                    <a:lnTo>
                      <a:pt x="531" y="837"/>
                    </a:lnTo>
                    <a:lnTo>
                      <a:pt x="537" y="828"/>
                    </a:lnTo>
                    <a:lnTo>
                      <a:pt x="538" y="828"/>
                    </a:lnTo>
                    <a:lnTo>
                      <a:pt x="537" y="828"/>
                    </a:lnTo>
                    <a:lnTo>
                      <a:pt x="536" y="821"/>
                    </a:lnTo>
                    <a:lnTo>
                      <a:pt x="543" y="818"/>
                    </a:lnTo>
                    <a:lnTo>
                      <a:pt x="544" y="817"/>
                    </a:lnTo>
                    <a:lnTo>
                      <a:pt x="544" y="817"/>
                    </a:lnTo>
                    <a:lnTo>
                      <a:pt x="548" y="806"/>
                    </a:lnTo>
                    <a:lnTo>
                      <a:pt x="548" y="806"/>
                    </a:lnTo>
                    <a:lnTo>
                      <a:pt x="548" y="805"/>
                    </a:lnTo>
                    <a:lnTo>
                      <a:pt x="539" y="789"/>
                    </a:lnTo>
                    <a:lnTo>
                      <a:pt x="545" y="776"/>
                    </a:lnTo>
                    <a:lnTo>
                      <a:pt x="545" y="776"/>
                    </a:lnTo>
                    <a:lnTo>
                      <a:pt x="545" y="776"/>
                    </a:lnTo>
                    <a:lnTo>
                      <a:pt x="539" y="770"/>
                    </a:lnTo>
                    <a:lnTo>
                      <a:pt x="546" y="764"/>
                    </a:lnTo>
                    <a:lnTo>
                      <a:pt x="553" y="765"/>
                    </a:lnTo>
                    <a:lnTo>
                      <a:pt x="554" y="765"/>
                    </a:lnTo>
                    <a:lnTo>
                      <a:pt x="554" y="765"/>
                    </a:lnTo>
                    <a:lnTo>
                      <a:pt x="557" y="750"/>
                    </a:lnTo>
                    <a:lnTo>
                      <a:pt x="563" y="750"/>
                    </a:lnTo>
                    <a:lnTo>
                      <a:pt x="563" y="749"/>
                    </a:lnTo>
                    <a:lnTo>
                      <a:pt x="563" y="749"/>
                    </a:lnTo>
                    <a:lnTo>
                      <a:pt x="565" y="742"/>
                    </a:lnTo>
                    <a:lnTo>
                      <a:pt x="565" y="742"/>
                    </a:lnTo>
                    <a:lnTo>
                      <a:pt x="565" y="742"/>
                    </a:lnTo>
                    <a:lnTo>
                      <a:pt x="559" y="733"/>
                    </a:lnTo>
                    <a:lnTo>
                      <a:pt x="573" y="735"/>
                    </a:lnTo>
                    <a:lnTo>
                      <a:pt x="574" y="735"/>
                    </a:lnTo>
                    <a:lnTo>
                      <a:pt x="574" y="735"/>
                    </a:lnTo>
                    <a:lnTo>
                      <a:pt x="572" y="719"/>
                    </a:lnTo>
                    <a:lnTo>
                      <a:pt x="572" y="719"/>
                    </a:lnTo>
                    <a:lnTo>
                      <a:pt x="572" y="719"/>
                    </a:lnTo>
                    <a:lnTo>
                      <a:pt x="559" y="716"/>
                    </a:lnTo>
                    <a:lnTo>
                      <a:pt x="556" y="707"/>
                    </a:lnTo>
                    <a:lnTo>
                      <a:pt x="569" y="707"/>
                    </a:lnTo>
                    <a:lnTo>
                      <a:pt x="569" y="707"/>
                    </a:lnTo>
                    <a:lnTo>
                      <a:pt x="569" y="707"/>
                    </a:lnTo>
                    <a:lnTo>
                      <a:pt x="572" y="699"/>
                    </a:lnTo>
                    <a:lnTo>
                      <a:pt x="572" y="698"/>
                    </a:lnTo>
                    <a:lnTo>
                      <a:pt x="572" y="698"/>
                    </a:lnTo>
                    <a:lnTo>
                      <a:pt x="566" y="691"/>
                    </a:lnTo>
                    <a:lnTo>
                      <a:pt x="568" y="681"/>
                    </a:lnTo>
                    <a:lnTo>
                      <a:pt x="583" y="679"/>
                    </a:lnTo>
                    <a:lnTo>
                      <a:pt x="583" y="679"/>
                    </a:lnTo>
                    <a:lnTo>
                      <a:pt x="583" y="679"/>
                    </a:lnTo>
                    <a:lnTo>
                      <a:pt x="583" y="673"/>
                    </a:lnTo>
                    <a:lnTo>
                      <a:pt x="583" y="673"/>
                    </a:lnTo>
                    <a:lnTo>
                      <a:pt x="583" y="673"/>
                    </a:lnTo>
                    <a:lnTo>
                      <a:pt x="579" y="666"/>
                    </a:lnTo>
                    <a:lnTo>
                      <a:pt x="580" y="662"/>
                    </a:lnTo>
                    <a:lnTo>
                      <a:pt x="613" y="657"/>
                    </a:lnTo>
                    <a:lnTo>
                      <a:pt x="613" y="657"/>
                    </a:lnTo>
                    <a:lnTo>
                      <a:pt x="613" y="656"/>
                    </a:lnTo>
                    <a:lnTo>
                      <a:pt x="616" y="632"/>
                    </a:lnTo>
                    <a:lnTo>
                      <a:pt x="619" y="627"/>
                    </a:lnTo>
                    <a:lnTo>
                      <a:pt x="628" y="630"/>
                    </a:lnTo>
                    <a:lnTo>
                      <a:pt x="626" y="642"/>
                    </a:lnTo>
                    <a:lnTo>
                      <a:pt x="626" y="642"/>
                    </a:lnTo>
                    <a:lnTo>
                      <a:pt x="626" y="642"/>
                    </a:lnTo>
                    <a:lnTo>
                      <a:pt x="629" y="648"/>
                    </a:lnTo>
                    <a:lnTo>
                      <a:pt x="629" y="648"/>
                    </a:lnTo>
                    <a:lnTo>
                      <a:pt x="630" y="648"/>
                    </a:lnTo>
                    <a:lnTo>
                      <a:pt x="640" y="644"/>
                    </a:lnTo>
                    <a:lnTo>
                      <a:pt x="647" y="648"/>
                    </a:lnTo>
                    <a:lnTo>
                      <a:pt x="647" y="648"/>
                    </a:lnTo>
                    <a:lnTo>
                      <a:pt x="648" y="648"/>
                    </a:lnTo>
                    <a:lnTo>
                      <a:pt x="661" y="641"/>
                    </a:lnTo>
                    <a:lnTo>
                      <a:pt x="661" y="641"/>
                    </a:lnTo>
                    <a:lnTo>
                      <a:pt x="661" y="641"/>
                    </a:lnTo>
                    <a:lnTo>
                      <a:pt x="663" y="630"/>
                    </a:lnTo>
                    <a:lnTo>
                      <a:pt x="677" y="631"/>
                    </a:lnTo>
                    <a:lnTo>
                      <a:pt x="678" y="631"/>
                    </a:lnTo>
                    <a:lnTo>
                      <a:pt x="678" y="631"/>
                    </a:lnTo>
                    <a:lnTo>
                      <a:pt x="692" y="614"/>
                    </a:lnTo>
                    <a:lnTo>
                      <a:pt x="692" y="614"/>
                    </a:lnTo>
                    <a:lnTo>
                      <a:pt x="692" y="614"/>
                    </a:lnTo>
                    <a:lnTo>
                      <a:pt x="699" y="601"/>
                    </a:lnTo>
                    <a:lnTo>
                      <a:pt x="707" y="590"/>
                    </a:lnTo>
                    <a:lnTo>
                      <a:pt x="724" y="589"/>
                    </a:lnTo>
                    <a:lnTo>
                      <a:pt x="724" y="589"/>
                    </a:lnTo>
                    <a:lnTo>
                      <a:pt x="724" y="588"/>
                    </a:lnTo>
                    <a:lnTo>
                      <a:pt x="727" y="578"/>
                    </a:lnTo>
                    <a:lnTo>
                      <a:pt x="727" y="578"/>
                    </a:lnTo>
                    <a:lnTo>
                      <a:pt x="726" y="578"/>
                    </a:lnTo>
                    <a:lnTo>
                      <a:pt x="716" y="573"/>
                    </a:lnTo>
                    <a:lnTo>
                      <a:pt x="712" y="569"/>
                    </a:lnTo>
                    <a:lnTo>
                      <a:pt x="721" y="570"/>
                    </a:lnTo>
                    <a:lnTo>
                      <a:pt x="736" y="578"/>
                    </a:lnTo>
                    <a:lnTo>
                      <a:pt x="736" y="579"/>
                    </a:lnTo>
                    <a:lnTo>
                      <a:pt x="736" y="579"/>
                    </a:lnTo>
                    <a:lnTo>
                      <a:pt x="744" y="579"/>
                    </a:lnTo>
                    <a:lnTo>
                      <a:pt x="744" y="579"/>
                    </a:lnTo>
                    <a:lnTo>
                      <a:pt x="744" y="579"/>
                    </a:lnTo>
                    <a:lnTo>
                      <a:pt x="750" y="575"/>
                    </a:lnTo>
                    <a:lnTo>
                      <a:pt x="758" y="577"/>
                    </a:lnTo>
                    <a:lnTo>
                      <a:pt x="758" y="577"/>
                    </a:lnTo>
                    <a:lnTo>
                      <a:pt x="758" y="577"/>
                    </a:lnTo>
                    <a:lnTo>
                      <a:pt x="765" y="572"/>
                    </a:lnTo>
                    <a:lnTo>
                      <a:pt x="771" y="575"/>
                    </a:lnTo>
                    <a:lnTo>
                      <a:pt x="771" y="575"/>
                    </a:lnTo>
                    <a:lnTo>
                      <a:pt x="771" y="575"/>
                    </a:lnTo>
                    <a:lnTo>
                      <a:pt x="779" y="575"/>
                    </a:lnTo>
                    <a:lnTo>
                      <a:pt x="779" y="575"/>
                    </a:lnTo>
                    <a:lnTo>
                      <a:pt x="779" y="575"/>
                    </a:lnTo>
                    <a:lnTo>
                      <a:pt x="797" y="567"/>
                    </a:lnTo>
                    <a:lnTo>
                      <a:pt x="804" y="570"/>
                    </a:lnTo>
                    <a:lnTo>
                      <a:pt x="804" y="570"/>
                    </a:lnTo>
                    <a:lnTo>
                      <a:pt x="805" y="570"/>
                    </a:lnTo>
                    <a:lnTo>
                      <a:pt x="817" y="564"/>
                    </a:lnTo>
                    <a:lnTo>
                      <a:pt x="832" y="564"/>
                    </a:lnTo>
                    <a:lnTo>
                      <a:pt x="832" y="564"/>
                    </a:lnTo>
                    <a:lnTo>
                      <a:pt x="832" y="563"/>
                    </a:lnTo>
                    <a:lnTo>
                      <a:pt x="841" y="555"/>
                    </a:lnTo>
                    <a:lnTo>
                      <a:pt x="847" y="555"/>
                    </a:lnTo>
                    <a:lnTo>
                      <a:pt x="847" y="555"/>
                    </a:lnTo>
                    <a:lnTo>
                      <a:pt x="847" y="555"/>
                    </a:lnTo>
                    <a:lnTo>
                      <a:pt x="854" y="546"/>
                    </a:lnTo>
                    <a:lnTo>
                      <a:pt x="860" y="548"/>
                    </a:lnTo>
                    <a:lnTo>
                      <a:pt x="861" y="548"/>
                    </a:lnTo>
                    <a:lnTo>
                      <a:pt x="861" y="548"/>
                    </a:lnTo>
                    <a:lnTo>
                      <a:pt x="865" y="539"/>
                    </a:lnTo>
                    <a:lnTo>
                      <a:pt x="873" y="539"/>
                    </a:lnTo>
                    <a:lnTo>
                      <a:pt x="873" y="539"/>
                    </a:lnTo>
                    <a:lnTo>
                      <a:pt x="873" y="539"/>
                    </a:lnTo>
                    <a:lnTo>
                      <a:pt x="899" y="527"/>
                    </a:lnTo>
                    <a:lnTo>
                      <a:pt x="899" y="527"/>
                    </a:lnTo>
                    <a:lnTo>
                      <a:pt x="899" y="527"/>
                    </a:lnTo>
                    <a:lnTo>
                      <a:pt x="900" y="523"/>
                    </a:lnTo>
                    <a:lnTo>
                      <a:pt x="901" y="522"/>
                    </a:lnTo>
                    <a:lnTo>
                      <a:pt x="900" y="522"/>
                    </a:lnTo>
                    <a:lnTo>
                      <a:pt x="896" y="520"/>
                    </a:lnTo>
                    <a:lnTo>
                      <a:pt x="895" y="520"/>
                    </a:lnTo>
                    <a:lnTo>
                      <a:pt x="895" y="520"/>
                    </a:lnTo>
                    <a:lnTo>
                      <a:pt x="888" y="522"/>
                    </a:lnTo>
                    <a:lnTo>
                      <a:pt x="885" y="521"/>
                    </a:lnTo>
                    <a:lnTo>
                      <a:pt x="885" y="521"/>
                    </a:lnTo>
                    <a:lnTo>
                      <a:pt x="885" y="521"/>
                    </a:lnTo>
                    <a:lnTo>
                      <a:pt x="853" y="521"/>
                    </a:lnTo>
                    <a:lnTo>
                      <a:pt x="849" y="514"/>
                    </a:lnTo>
                    <a:lnTo>
                      <a:pt x="849" y="514"/>
                    </a:lnTo>
                    <a:lnTo>
                      <a:pt x="849" y="514"/>
                    </a:lnTo>
                    <a:lnTo>
                      <a:pt x="838" y="515"/>
                    </a:lnTo>
                    <a:lnTo>
                      <a:pt x="838" y="515"/>
                    </a:lnTo>
                    <a:lnTo>
                      <a:pt x="837" y="515"/>
                    </a:lnTo>
                    <a:lnTo>
                      <a:pt x="833" y="522"/>
                    </a:lnTo>
                    <a:lnTo>
                      <a:pt x="824" y="522"/>
                    </a:lnTo>
                    <a:lnTo>
                      <a:pt x="824" y="522"/>
                    </a:lnTo>
                    <a:lnTo>
                      <a:pt x="824" y="522"/>
                    </a:lnTo>
                    <a:lnTo>
                      <a:pt x="812" y="526"/>
                    </a:lnTo>
                    <a:lnTo>
                      <a:pt x="796" y="526"/>
                    </a:lnTo>
                    <a:lnTo>
                      <a:pt x="792" y="522"/>
                    </a:lnTo>
                    <a:lnTo>
                      <a:pt x="805" y="521"/>
                    </a:lnTo>
                    <a:lnTo>
                      <a:pt x="823" y="520"/>
                    </a:lnTo>
                    <a:lnTo>
                      <a:pt x="823" y="520"/>
                    </a:lnTo>
                    <a:lnTo>
                      <a:pt x="823" y="520"/>
                    </a:lnTo>
                    <a:lnTo>
                      <a:pt x="825" y="513"/>
                    </a:lnTo>
                    <a:lnTo>
                      <a:pt x="825" y="512"/>
                    </a:lnTo>
                    <a:lnTo>
                      <a:pt x="824" y="512"/>
                    </a:lnTo>
                    <a:lnTo>
                      <a:pt x="814" y="512"/>
                    </a:lnTo>
                    <a:lnTo>
                      <a:pt x="814" y="512"/>
                    </a:lnTo>
                    <a:lnTo>
                      <a:pt x="814" y="512"/>
                    </a:lnTo>
                    <a:lnTo>
                      <a:pt x="808" y="515"/>
                    </a:lnTo>
                    <a:lnTo>
                      <a:pt x="794" y="515"/>
                    </a:lnTo>
                    <a:lnTo>
                      <a:pt x="779" y="513"/>
                    </a:lnTo>
                    <a:lnTo>
                      <a:pt x="778" y="511"/>
                    </a:lnTo>
                    <a:lnTo>
                      <a:pt x="788" y="510"/>
                    </a:lnTo>
                    <a:lnTo>
                      <a:pt x="788" y="510"/>
                    </a:lnTo>
                    <a:lnTo>
                      <a:pt x="788" y="510"/>
                    </a:lnTo>
                    <a:lnTo>
                      <a:pt x="796" y="503"/>
                    </a:lnTo>
                    <a:lnTo>
                      <a:pt x="796" y="503"/>
                    </a:lnTo>
                    <a:lnTo>
                      <a:pt x="796" y="502"/>
                    </a:lnTo>
                    <a:lnTo>
                      <a:pt x="791" y="498"/>
                    </a:lnTo>
                    <a:lnTo>
                      <a:pt x="817" y="498"/>
                    </a:lnTo>
                    <a:lnTo>
                      <a:pt x="817" y="498"/>
                    </a:lnTo>
                    <a:lnTo>
                      <a:pt x="817" y="498"/>
                    </a:lnTo>
                    <a:lnTo>
                      <a:pt x="838" y="493"/>
                    </a:lnTo>
                    <a:lnTo>
                      <a:pt x="838" y="493"/>
                    </a:lnTo>
                    <a:lnTo>
                      <a:pt x="838" y="492"/>
                    </a:lnTo>
                    <a:lnTo>
                      <a:pt x="840" y="484"/>
                    </a:lnTo>
                    <a:lnTo>
                      <a:pt x="840" y="484"/>
                    </a:lnTo>
                    <a:lnTo>
                      <a:pt x="839" y="484"/>
                    </a:lnTo>
                    <a:lnTo>
                      <a:pt x="812" y="482"/>
                    </a:lnTo>
                    <a:lnTo>
                      <a:pt x="798" y="478"/>
                    </a:lnTo>
                    <a:lnTo>
                      <a:pt x="798" y="471"/>
                    </a:lnTo>
                    <a:lnTo>
                      <a:pt x="798" y="471"/>
                    </a:lnTo>
                    <a:lnTo>
                      <a:pt x="798" y="471"/>
                    </a:lnTo>
                    <a:lnTo>
                      <a:pt x="785" y="466"/>
                    </a:lnTo>
                    <a:lnTo>
                      <a:pt x="791" y="462"/>
                    </a:lnTo>
                    <a:lnTo>
                      <a:pt x="805" y="465"/>
                    </a:lnTo>
                    <a:lnTo>
                      <a:pt x="815" y="476"/>
                    </a:lnTo>
                    <a:lnTo>
                      <a:pt x="815" y="476"/>
                    </a:lnTo>
                    <a:lnTo>
                      <a:pt x="815" y="476"/>
                    </a:lnTo>
                    <a:lnTo>
                      <a:pt x="835" y="478"/>
                    </a:lnTo>
                    <a:lnTo>
                      <a:pt x="860" y="485"/>
                    </a:lnTo>
                    <a:lnTo>
                      <a:pt x="860" y="491"/>
                    </a:lnTo>
                    <a:lnTo>
                      <a:pt x="860" y="491"/>
                    </a:lnTo>
                    <a:lnTo>
                      <a:pt x="860" y="491"/>
                    </a:lnTo>
                    <a:lnTo>
                      <a:pt x="874" y="509"/>
                    </a:lnTo>
                    <a:lnTo>
                      <a:pt x="874" y="509"/>
                    </a:lnTo>
                    <a:lnTo>
                      <a:pt x="874" y="509"/>
                    </a:lnTo>
                    <a:lnTo>
                      <a:pt x="894" y="513"/>
                    </a:lnTo>
                    <a:lnTo>
                      <a:pt x="894" y="513"/>
                    </a:lnTo>
                    <a:lnTo>
                      <a:pt x="894" y="513"/>
                    </a:lnTo>
                    <a:lnTo>
                      <a:pt x="896" y="508"/>
                    </a:lnTo>
                    <a:lnTo>
                      <a:pt x="901" y="506"/>
                    </a:lnTo>
                    <a:lnTo>
                      <a:pt x="908" y="512"/>
                    </a:lnTo>
                    <a:lnTo>
                      <a:pt x="908" y="512"/>
                    </a:lnTo>
                    <a:lnTo>
                      <a:pt x="908" y="512"/>
                    </a:lnTo>
                    <a:lnTo>
                      <a:pt x="915" y="512"/>
                    </a:lnTo>
                    <a:lnTo>
                      <a:pt x="915" y="512"/>
                    </a:lnTo>
                    <a:lnTo>
                      <a:pt x="915" y="511"/>
                    </a:lnTo>
                    <a:lnTo>
                      <a:pt x="917" y="486"/>
                    </a:lnTo>
                    <a:lnTo>
                      <a:pt x="917" y="486"/>
                    </a:lnTo>
                    <a:lnTo>
                      <a:pt x="917" y="486"/>
                    </a:lnTo>
                    <a:lnTo>
                      <a:pt x="909" y="481"/>
                    </a:lnTo>
                    <a:lnTo>
                      <a:pt x="909" y="481"/>
                    </a:lnTo>
                    <a:lnTo>
                      <a:pt x="909" y="481"/>
                    </a:lnTo>
                    <a:lnTo>
                      <a:pt x="905" y="484"/>
                    </a:lnTo>
                    <a:lnTo>
                      <a:pt x="901" y="474"/>
                    </a:lnTo>
                    <a:lnTo>
                      <a:pt x="901" y="474"/>
                    </a:lnTo>
                    <a:lnTo>
                      <a:pt x="901" y="474"/>
                    </a:lnTo>
                    <a:lnTo>
                      <a:pt x="891" y="466"/>
                    </a:lnTo>
                    <a:lnTo>
                      <a:pt x="891" y="466"/>
                    </a:lnTo>
                    <a:lnTo>
                      <a:pt x="891" y="466"/>
                    </a:lnTo>
                    <a:lnTo>
                      <a:pt x="879" y="462"/>
                    </a:lnTo>
                    <a:lnTo>
                      <a:pt x="864" y="454"/>
                    </a:lnTo>
                    <a:lnTo>
                      <a:pt x="864" y="454"/>
                    </a:lnTo>
                    <a:lnTo>
                      <a:pt x="864" y="454"/>
                    </a:lnTo>
                    <a:lnTo>
                      <a:pt x="847" y="457"/>
                    </a:lnTo>
                    <a:lnTo>
                      <a:pt x="839" y="452"/>
                    </a:lnTo>
                    <a:lnTo>
                      <a:pt x="854" y="449"/>
                    </a:lnTo>
                    <a:lnTo>
                      <a:pt x="855" y="448"/>
                    </a:lnTo>
                    <a:lnTo>
                      <a:pt x="855" y="448"/>
                    </a:lnTo>
                    <a:lnTo>
                      <a:pt x="847" y="440"/>
                    </a:lnTo>
                    <a:lnTo>
                      <a:pt x="847" y="440"/>
                    </a:lnTo>
                    <a:lnTo>
                      <a:pt x="847" y="440"/>
                    </a:lnTo>
                    <a:lnTo>
                      <a:pt x="828" y="445"/>
                    </a:lnTo>
                    <a:lnTo>
                      <a:pt x="822" y="439"/>
                    </a:lnTo>
                    <a:lnTo>
                      <a:pt x="843" y="438"/>
                    </a:lnTo>
                    <a:lnTo>
                      <a:pt x="843" y="438"/>
                    </a:lnTo>
                    <a:lnTo>
                      <a:pt x="843" y="438"/>
                    </a:lnTo>
                    <a:lnTo>
                      <a:pt x="847" y="432"/>
                    </a:lnTo>
                    <a:lnTo>
                      <a:pt x="848" y="432"/>
                    </a:lnTo>
                    <a:lnTo>
                      <a:pt x="847" y="431"/>
                    </a:lnTo>
                    <a:lnTo>
                      <a:pt x="835" y="427"/>
                    </a:lnTo>
                    <a:lnTo>
                      <a:pt x="835" y="427"/>
                    </a:lnTo>
                    <a:lnTo>
                      <a:pt x="835" y="427"/>
                    </a:lnTo>
                    <a:lnTo>
                      <a:pt x="827" y="432"/>
                    </a:lnTo>
                    <a:lnTo>
                      <a:pt x="821" y="431"/>
                    </a:lnTo>
                    <a:lnTo>
                      <a:pt x="821" y="431"/>
                    </a:lnTo>
                    <a:lnTo>
                      <a:pt x="821" y="431"/>
                    </a:lnTo>
                    <a:lnTo>
                      <a:pt x="812" y="434"/>
                    </a:lnTo>
                    <a:lnTo>
                      <a:pt x="806" y="428"/>
                    </a:lnTo>
                    <a:lnTo>
                      <a:pt x="821" y="426"/>
                    </a:lnTo>
                    <a:lnTo>
                      <a:pt x="823" y="426"/>
                    </a:lnTo>
                    <a:lnTo>
                      <a:pt x="822" y="425"/>
                    </a:lnTo>
                    <a:lnTo>
                      <a:pt x="815" y="421"/>
                    </a:lnTo>
                    <a:lnTo>
                      <a:pt x="818" y="418"/>
                    </a:lnTo>
                    <a:lnTo>
                      <a:pt x="836" y="424"/>
                    </a:lnTo>
                    <a:lnTo>
                      <a:pt x="836" y="424"/>
                    </a:lnTo>
                    <a:lnTo>
                      <a:pt x="837" y="424"/>
                    </a:lnTo>
                    <a:lnTo>
                      <a:pt x="845" y="421"/>
                    </a:lnTo>
                    <a:lnTo>
                      <a:pt x="846" y="421"/>
                    </a:lnTo>
                    <a:lnTo>
                      <a:pt x="846" y="421"/>
                    </a:lnTo>
                    <a:lnTo>
                      <a:pt x="856" y="412"/>
                    </a:lnTo>
                    <a:lnTo>
                      <a:pt x="857" y="411"/>
                    </a:lnTo>
                    <a:lnTo>
                      <a:pt x="856" y="411"/>
                    </a:lnTo>
                    <a:lnTo>
                      <a:pt x="840" y="401"/>
                    </a:lnTo>
                    <a:lnTo>
                      <a:pt x="845" y="400"/>
                    </a:lnTo>
                    <a:lnTo>
                      <a:pt x="860" y="407"/>
                    </a:lnTo>
                    <a:lnTo>
                      <a:pt x="860" y="407"/>
                    </a:lnTo>
                    <a:lnTo>
                      <a:pt x="861" y="407"/>
                    </a:lnTo>
                    <a:lnTo>
                      <a:pt x="874" y="406"/>
                    </a:lnTo>
                    <a:lnTo>
                      <a:pt x="888" y="411"/>
                    </a:lnTo>
                    <a:lnTo>
                      <a:pt x="871" y="411"/>
                    </a:lnTo>
                    <a:lnTo>
                      <a:pt x="868" y="411"/>
                    </a:lnTo>
                    <a:lnTo>
                      <a:pt x="871" y="412"/>
                    </a:lnTo>
                    <a:lnTo>
                      <a:pt x="877" y="414"/>
                    </a:lnTo>
                    <a:lnTo>
                      <a:pt x="897" y="424"/>
                    </a:lnTo>
                    <a:lnTo>
                      <a:pt x="897" y="424"/>
                    </a:lnTo>
                    <a:lnTo>
                      <a:pt x="897" y="424"/>
                    </a:lnTo>
                    <a:lnTo>
                      <a:pt x="917" y="418"/>
                    </a:lnTo>
                    <a:lnTo>
                      <a:pt x="935" y="416"/>
                    </a:lnTo>
                    <a:lnTo>
                      <a:pt x="935" y="416"/>
                    </a:lnTo>
                    <a:lnTo>
                      <a:pt x="935" y="415"/>
                    </a:lnTo>
                    <a:lnTo>
                      <a:pt x="934" y="403"/>
                    </a:lnTo>
                    <a:lnTo>
                      <a:pt x="933" y="403"/>
                    </a:lnTo>
                    <a:lnTo>
                      <a:pt x="933" y="403"/>
                    </a:lnTo>
                    <a:lnTo>
                      <a:pt x="913" y="402"/>
                    </a:lnTo>
                    <a:lnTo>
                      <a:pt x="913" y="402"/>
                    </a:lnTo>
                    <a:lnTo>
                      <a:pt x="913" y="403"/>
                    </a:lnTo>
                    <a:lnTo>
                      <a:pt x="916" y="409"/>
                    </a:lnTo>
                    <a:lnTo>
                      <a:pt x="912" y="410"/>
                    </a:lnTo>
                    <a:lnTo>
                      <a:pt x="908" y="395"/>
                    </a:lnTo>
                    <a:lnTo>
                      <a:pt x="908" y="395"/>
                    </a:lnTo>
                    <a:lnTo>
                      <a:pt x="908" y="395"/>
                    </a:lnTo>
                    <a:lnTo>
                      <a:pt x="901" y="385"/>
                    </a:lnTo>
                    <a:lnTo>
                      <a:pt x="907" y="379"/>
                    </a:lnTo>
                    <a:lnTo>
                      <a:pt x="909" y="378"/>
                    </a:lnTo>
                    <a:lnTo>
                      <a:pt x="930" y="380"/>
                    </a:lnTo>
                    <a:lnTo>
                      <a:pt x="940" y="390"/>
                    </a:lnTo>
                    <a:lnTo>
                      <a:pt x="940" y="390"/>
                    </a:lnTo>
                    <a:lnTo>
                      <a:pt x="941" y="390"/>
                    </a:lnTo>
                    <a:lnTo>
                      <a:pt x="948" y="388"/>
                    </a:lnTo>
                    <a:lnTo>
                      <a:pt x="948" y="388"/>
                    </a:lnTo>
                    <a:lnTo>
                      <a:pt x="949" y="388"/>
                    </a:lnTo>
                    <a:lnTo>
                      <a:pt x="953" y="379"/>
                    </a:lnTo>
                    <a:lnTo>
                      <a:pt x="953" y="379"/>
                    </a:lnTo>
                    <a:lnTo>
                      <a:pt x="953" y="379"/>
                    </a:lnTo>
                    <a:lnTo>
                      <a:pt x="948" y="375"/>
                    </a:lnTo>
                    <a:lnTo>
                      <a:pt x="948" y="375"/>
                    </a:lnTo>
                    <a:lnTo>
                      <a:pt x="948" y="375"/>
                    </a:lnTo>
                    <a:lnTo>
                      <a:pt x="942" y="377"/>
                    </a:lnTo>
                    <a:lnTo>
                      <a:pt x="923" y="375"/>
                    </a:lnTo>
                    <a:lnTo>
                      <a:pt x="923" y="371"/>
                    </a:lnTo>
                    <a:lnTo>
                      <a:pt x="929" y="365"/>
                    </a:lnTo>
                    <a:lnTo>
                      <a:pt x="929" y="365"/>
                    </a:lnTo>
                    <a:lnTo>
                      <a:pt x="929" y="365"/>
                    </a:lnTo>
                    <a:lnTo>
                      <a:pt x="923" y="361"/>
                    </a:lnTo>
                    <a:lnTo>
                      <a:pt x="923" y="360"/>
                    </a:lnTo>
                    <a:lnTo>
                      <a:pt x="923" y="360"/>
                    </a:lnTo>
                    <a:lnTo>
                      <a:pt x="908" y="362"/>
                    </a:lnTo>
                    <a:lnTo>
                      <a:pt x="903" y="359"/>
                    </a:lnTo>
                    <a:lnTo>
                      <a:pt x="910" y="356"/>
                    </a:lnTo>
                    <a:lnTo>
                      <a:pt x="927" y="355"/>
                    </a:lnTo>
                    <a:lnTo>
                      <a:pt x="927" y="355"/>
                    </a:lnTo>
                    <a:lnTo>
                      <a:pt x="927" y="355"/>
                    </a:lnTo>
                    <a:lnTo>
                      <a:pt x="929" y="352"/>
                    </a:lnTo>
                    <a:lnTo>
                      <a:pt x="929" y="351"/>
                    </a:lnTo>
                    <a:lnTo>
                      <a:pt x="929" y="351"/>
                    </a:lnTo>
                    <a:lnTo>
                      <a:pt x="908" y="343"/>
                    </a:lnTo>
                    <a:lnTo>
                      <a:pt x="915" y="342"/>
                    </a:lnTo>
                    <a:lnTo>
                      <a:pt x="922" y="346"/>
                    </a:lnTo>
                    <a:lnTo>
                      <a:pt x="922" y="346"/>
                    </a:lnTo>
                    <a:lnTo>
                      <a:pt x="922" y="346"/>
                    </a:lnTo>
                    <a:lnTo>
                      <a:pt x="933" y="348"/>
                    </a:lnTo>
                    <a:lnTo>
                      <a:pt x="945" y="354"/>
                    </a:lnTo>
                    <a:lnTo>
                      <a:pt x="945" y="354"/>
                    </a:lnTo>
                    <a:lnTo>
                      <a:pt x="945" y="354"/>
                    </a:lnTo>
                    <a:lnTo>
                      <a:pt x="957" y="347"/>
                    </a:lnTo>
                    <a:lnTo>
                      <a:pt x="958" y="347"/>
                    </a:lnTo>
                    <a:lnTo>
                      <a:pt x="958" y="346"/>
                    </a:lnTo>
                    <a:lnTo>
                      <a:pt x="955" y="339"/>
                    </a:lnTo>
                    <a:lnTo>
                      <a:pt x="955" y="338"/>
                    </a:lnTo>
                    <a:lnTo>
                      <a:pt x="954" y="338"/>
                    </a:lnTo>
                    <a:lnTo>
                      <a:pt x="938" y="332"/>
                    </a:lnTo>
                    <a:lnTo>
                      <a:pt x="938" y="332"/>
                    </a:lnTo>
                    <a:lnTo>
                      <a:pt x="938" y="332"/>
                    </a:lnTo>
                    <a:lnTo>
                      <a:pt x="913" y="330"/>
                    </a:lnTo>
                    <a:lnTo>
                      <a:pt x="908" y="329"/>
                    </a:lnTo>
                    <a:lnTo>
                      <a:pt x="928" y="329"/>
                    </a:lnTo>
                    <a:lnTo>
                      <a:pt x="942" y="328"/>
                    </a:lnTo>
                    <a:lnTo>
                      <a:pt x="943" y="328"/>
                    </a:lnTo>
                    <a:lnTo>
                      <a:pt x="943" y="328"/>
                    </a:lnTo>
                    <a:lnTo>
                      <a:pt x="943" y="321"/>
                    </a:lnTo>
                    <a:lnTo>
                      <a:pt x="943" y="321"/>
                    </a:lnTo>
                    <a:lnTo>
                      <a:pt x="942" y="321"/>
                    </a:lnTo>
                    <a:lnTo>
                      <a:pt x="927" y="320"/>
                    </a:lnTo>
                    <a:lnTo>
                      <a:pt x="927" y="320"/>
                    </a:lnTo>
                    <a:lnTo>
                      <a:pt x="927" y="320"/>
                    </a:lnTo>
                    <a:lnTo>
                      <a:pt x="916" y="322"/>
                    </a:lnTo>
                    <a:lnTo>
                      <a:pt x="908" y="320"/>
                    </a:lnTo>
                    <a:lnTo>
                      <a:pt x="908" y="314"/>
                    </a:lnTo>
                    <a:lnTo>
                      <a:pt x="908" y="314"/>
                    </a:lnTo>
                    <a:lnTo>
                      <a:pt x="908" y="314"/>
                    </a:lnTo>
                    <a:lnTo>
                      <a:pt x="902" y="308"/>
                    </a:lnTo>
                    <a:lnTo>
                      <a:pt x="903" y="306"/>
                    </a:lnTo>
                    <a:lnTo>
                      <a:pt x="909" y="305"/>
                    </a:lnTo>
                    <a:lnTo>
                      <a:pt x="924" y="305"/>
                    </a:lnTo>
                    <a:lnTo>
                      <a:pt x="925" y="304"/>
                    </a:lnTo>
                    <a:lnTo>
                      <a:pt x="924" y="304"/>
                    </a:lnTo>
                    <a:lnTo>
                      <a:pt x="919" y="299"/>
                    </a:lnTo>
                    <a:lnTo>
                      <a:pt x="927" y="299"/>
                    </a:lnTo>
                    <a:lnTo>
                      <a:pt x="953" y="303"/>
                    </a:lnTo>
                    <a:lnTo>
                      <a:pt x="953" y="303"/>
                    </a:lnTo>
                    <a:lnTo>
                      <a:pt x="953" y="303"/>
                    </a:lnTo>
                    <a:lnTo>
                      <a:pt x="968" y="303"/>
                    </a:lnTo>
                    <a:lnTo>
                      <a:pt x="968" y="303"/>
                    </a:lnTo>
                    <a:lnTo>
                      <a:pt x="968" y="303"/>
                    </a:lnTo>
                    <a:lnTo>
                      <a:pt x="974" y="294"/>
                    </a:lnTo>
                    <a:lnTo>
                      <a:pt x="974" y="293"/>
                    </a:lnTo>
                    <a:lnTo>
                      <a:pt x="974" y="293"/>
                    </a:lnTo>
                    <a:lnTo>
                      <a:pt x="973" y="288"/>
                    </a:lnTo>
                    <a:lnTo>
                      <a:pt x="973" y="288"/>
                    </a:lnTo>
                    <a:lnTo>
                      <a:pt x="972" y="288"/>
                    </a:lnTo>
                    <a:lnTo>
                      <a:pt x="959" y="286"/>
                    </a:lnTo>
                    <a:lnTo>
                      <a:pt x="958" y="286"/>
                    </a:lnTo>
                    <a:lnTo>
                      <a:pt x="958" y="286"/>
                    </a:lnTo>
                    <a:lnTo>
                      <a:pt x="956" y="290"/>
                    </a:lnTo>
                    <a:lnTo>
                      <a:pt x="936" y="282"/>
                    </a:lnTo>
                    <a:lnTo>
                      <a:pt x="930" y="277"/>
                    </a:lnTo>
                    <a:lnTo>
                      <a:pt x="932" y="274"/>
                    </a:lnTo>
                    <a:lnTo>
                      <a:pt x="939" y="277"/>
                    </a:lnTo>
                    <a:lnTo>
                      <a:pt x="939" y="277"/>
                    </a:lnTo>
                    <a:lnTo>
                      <a:pt x="939" y="277"/>
                    </a:lnTo>
                    <a:lnTo>
                      <a:pt x="953" y="279"/>
                    </a:lnTo>
                    <a:lnTo>
                      <a:pt x="953" y="279"/>
                    </a:lnTo>
                    <a:lnTo>
                      <a:pt x="953" y="278"/>
                    </a:lnTo>
                    <a:lnTo>
                      <a:pt x="953" y="273"/>
                    </a:lnTo>
                    <a:lnTo>
                      <a:pt x="953" y="273"/>
                    </a:lnTo>
                    <a:lnTo>
                      <a:pt x="953" y="273"/>
                    </a:lnTo>
                    <a:lnTo>
                      <a:pt x="929" y="265"/>
                    </a:lnTo>
                    <a:lnTo>
                      <a:pt x="928" y="265"/>
                    </a:lnTo>
                    <a:lnTo>
                      <a:pt x="928" y="265"/>
                    </a:lnTo>
                    <a:lnTo>
                      <a:pt x="921" y="267"/>
                    </a:lnTo>
                    <a:lnTo>
                      <a:pt x="921" y="267"/>
                    </a:lnTo>
                    <a:lnTo>
                      <a:pt x="920" y="267"/>
                    </a:lnTo>
                    <a:lnTo>
                      <a:pt x="916" y="274"/>
                    </a:lnTo>
                    <a:lnTo>
                      <a:pt x="907" y="274"/>
                    </a:lnTo>
                    <a:lnTo>
                      <a:pt x="905" y="269"/>
                    </a:lnTo>
                    <a:lnTo>
                      <a:pt x="921" y="244"/>
                    </a:lnTo>
                    <a:lnTo>
                      <a:pt x="922" y="243"/>
                    </a:lnTo>
                    <a:lnTo>
                      <a:pt x="921" y="243"/>
                    </a:lnTo>
                    <a:lnTo>
                      <a:pt x="916" y="243"/>
                    </a:lnTo>
                    <a:lnTo>
                      <a:pt x="927" y="233"/>
                    </a:lnTo>
                    <a:lnTo>
                      <a:pt x="939" y="233"/>
                    </a:lnTo>
                    <a:lnTo>
                      <a:pt x="939" y="233"/>
                    </a:lnTo>
                    <a:lnTo>
                      <a:pt x="940" y="233"/>
                    </a:lnTo>
                    <a:lnTo>
                      <a:pt x="951" y="221"/>
                    </a:lnTo>
                    <a:lnTo>
                      <a:pt x="951" y="221"/>
                    </a:lnTo>
                    <a:lnTo>
                      <a:pt x="951" y="221"/>
                    </a:lnTo>
                    <a:lnTo>
                      <a:pt x="953" y="217"/>
                    </a:lnTo>
                    <a:lnTo>
                      <a:pt x="953" y="216"/>
                    </a:lnTo>
                    <a:lnTo>
                      <a:pt x="952" y="216"/>
                    </a:lnTo>
                    <a:lnTo>
                      <a:pt x="941" y="216"/>
                    </a:lnTo>
                    <a:lnTo>
                      <a:pt x="950" y="198"/>
                    </a:lnTo>
                    <a:lnTo>
                      <a:pt x="974" y="198"/>
                    </a:lnTo>
                    <a:lnTo>
                      <a:pt x="974" y="198"/>
                    </a:lnTo>
                    <a:lnTo>
                      <a:pt x="974" y="198"/>
                    </a:lnTo>
                    <a:lnTo>
                      <a:pt x="982" y="185"/>
                    </a:lnTo>
                    <a:lnTo>
                      <a:pt x="982" y="185"/>
                    </a:lnTo>
                    <a:lnTo>
                      <a:pt x="982" y="184"/>
                    </a:lnTo>
                    <a:lnTo>
                      <a:pt x="975" y="181"/>
                    </a:lnTo>
                    <a:lnTo>
                      <a:pt x="975" y="181"/>
                    </a:lnTo>
                    <a:lnTo>
                      <a:pt x="975" y="181"/>
                    </a:lnTo>
                    <a:lnTo>
                      <a:pt x="963" y="184"/>
                    </a:lnTo>
                    <a:lnTo>
                      <a:pt x="961" y="181"/>
                    </a:lnTo>
                    <a:lnTo>
                      <a:pt x="961" y="181"/>
                    </a:lnTo>
                    <a:lnTo>
                      <a:pt x="960" y="181"/>
                    </a:lnTo>
                    <a:lnTo>
                      <a:pt x="951" y="179"/>
                    </a:lnTo>
                    <a:lnTo>
                      <a:pt x="951" y="179"/>
                    </a:lnTo>
                    <a:lnTo>
                      <a:pt x="951" y="180"/>
                    </a:lnTo>
                    <a:lnTo>
                      <a:pt x="945" y="183"/>
                    </a:lnTo>
                    <a:lnTo>
                      <a:pt x="944" y="183"/>
                    </a:lnTo>
                    <a:lnTo>
                      <a:pt x="945" y="183"/>
                    </a:lnTo>
                    <a:lnTo>
                      <a:pt x="949" y="187"/>
                    </a:lnTo>
                    <a:lnTo>
                      <a:pt x="946" y="189"/>
                    </a:lnTo>
                    <a:lnTo>
                      <a:pt x="946" y="189"/>
                    </a:lnTo>
                    <a:lnTo>
                      <a:pt x="946" y="189"/>
                    </a:lnTo>
                    <a:lnTo>
                      <a:pt x="943" y="195"/>
                    </a:lnTo>
                    <a:lnTo>
                      <a:pt x="935" y="194"/>
                    </a:lnTo>
                    <a:lnTo>
                      <a:pt x="935" y="184"/>
                    </a:lnTo>
                    <a:lnTo>
                      <a:pt x="944" y="176"/>
                    </a:lnTo>
                    <a:lnTo>
                      <a:pt x="966" y="176"/>
                    </a:lnTo>
                    <a:lnTo>
                      <a:pt x="982" y="179"/>
                    </a:lnTo>
                    <a:lnTo>
                      <a:pt x="982" y="179"/>
                    </a:lnTo>
                    <a:lnTo>
                      <a:pt x="982" y="179"/>
                    </a:lnTo>
                    <a:lnTo>
                      <a:pt x="992" y="178"/>
                    </a:lnTo>
                    <a:lnTo>
                      <a:pt x="992" y="178"/>
                    </a:lnTo>
                    <a:lnTo>
                      <a:pt x="992" y="178"/>
                    </a:lnTo>
                    <a:lnTo>
                      <a:pt x="1012" y="168"/>
                    </a:lnTo>
                    <a:lnTo>
                      <a:pt x="1012" y="167"/>
                    </a:lnTo>
                    <a:lnTo>
                      <a:pt x="1012" y="167"/>
                    </a:lnTo>
                    <a:lnTo>
                      <a:pt x="989" y="161"/>
                    </a:lnTo>
                    <a:lnTo>
                      <a:pt x="989" y="160"/>
                    </a:lnTo>
                    <a:lnTo>
                      <a:pt x="989" y="161"/>
                    </a:lnTo>
                    <a:lnTo>
                      <a:pt x="978" y="166"/>
                    </a:lnTo>
                    <a:lnTo>
                      <a:pt x="968" y="166"/>
                    </a:lnTo>
                    <a:lnTo>
                      <a:pt x="951" y="159"/>
                    </a:lnTo>
                    <a:lnTo>
                      <a:pt x="951" y="159"/>
                    </a:lnTo>
                    <a:lnTo>
                      <a:pt x="951" y="159"/>
                    </a:lnTo>
                    <a:lnTo>
                      <a:pt x="939" y="160"/>
                    </a:lnTo>
                    <a:lnTo>
                      <a:pt x="939" y="161"/>
                    </a:lnTo>
                    <a:lnTo>
                      <a:pt x="939" y="161"/>
                    </a:lnTo>
                    <a:lnTo>
                      <a:pt x="938" y="166"/>
                    </a:lnTo>
                    <a:lnTo>
                      <a:pt x="923" y="166"/>
                    </a:lnTo>
                    <a:lnTo>
                      <a:pt x="923" y="161"/>
                    </a:lnTo>
                    <a:lnTo>
                      <a:pt x="930" y="160"/>
                    </a:lnTo>
                    <a:lnTo>
                      <a:pt x="930" y="160"/>
                    </a:lnTo>
                    <a:lnTo>
                      <a:pt x="930" y="160"/>
                    </a:lnTo>
                    <a:lnTo>
                      <a:pt x="937" y="157"/>
                    </a:lnTo>
                    <a:lnTo>
                      <a:pt x="960" y="157"/>
                    </a:lnTo>
                    <a:lnTo>
                      <a:pt x="967" y="158"/>
                    </a:lnTo>
                    <a:lnTo>
                      <a:pt x="967" y="158"/>
                    </a:lnTo>
                    <a:lnTo>
                      <a:pt x="967" y="158"/>
                    </a:lnTo>
                    <a:lnTo>
                      <a:pt x="971" y="154"/>
                    </a:lnTo>
                    <a:lnTo>
                      <a:pt x="989" y="158"/>
                    </a:lnTo>
                    <a:lnTo>
                      <a:pt x="989" y="158"/>
                    </a:lnTo>
                    <a:lnTo>
                      <a:pt x="989" y="158"/>
                    </a:lnTo>
                    <a:lnTo>
                      <a:pt x="1002" y="158"/>
                    </a:lnTo>
                    <a:lnTo>
                      <a:pt x="1002" y="158"/>
                    </a:lnTo>
                    <a:lnTo>
                      <a:pt x="1003" y="158"/>
                    </a:lnTo>
                    <a:lnTo>
                      <a:pt x="1011" y="156"/>
                    </a:lnTo>
                    <a:lnTo>
                      <a:pt x="1012" y="156"/>
                    </a:lnTo>
                    <a:lnTo>
                      <a:pt x="1012" y="156"/>
                    </a:lnTo>
                    <a:lnTo>
                      <a:pt x="1015" y="151"/>
                    </a:lnTo>
                    <a:lnTo>
                      <a:pt x="1028" y="151"/>
                    </a:lnTo>
                    <a:lnTo>
                      <a:pt x="1028" y="151"/>
                    </a:lnTo>
                    <a:lnTo>
                      <a:pt x="1029" y="151"/>
                    </a:lnTo>
                    <a:lnTo>
                      <a:pt x="1034" y="147"/>
                    </a:lnTo>
                    <a:lnTo>
                      <a:pt x="1034" y="147"/>
                    </a:lnTo>
                    <a:lnTo>
                      <a:pt x="1034" y="146"/>
                    </a:lnTo>
                    <a:lnTo>
                      <a:pt x="1026" y="141"/>
                    </a:lnTo>
                    <a:lnTo>
                      <a:pt x="1030" y="138"/>
                    </a:lnTo>
                    <a:lnTo>
                      <a:pt x="1048" y="139"/>
                    </a:lnTo>
                    <a:lnTo>
                      <a:pt x="1048" y="139"/>
                    </a:lnTo>
                    <a:lnTo>
                      <a:pt x="1048" y="139"/>
                    </a:lnTo>
                    <a:lnTo>
                      <a:pt x="1078" y="120"/>
                    </a:lnTo>
                    <a:lnTo>
                      <a:pt x="1078" y="119"/>
                    </a:lnTo>
                    <a:lnTo>
                      <a:pt x="1078" y="119"/>
                    </a:lnTo>
                    <a:lnTo>
                      <a:pt x="1077" y="116"/>
                    </a:lnTo>
                    <a:lnTo>
                      <a:pt x="1077" y="116"/>
                    </a:lnTo>
                    <a:lnTo>
                      <a:pt x="1077" y="116"/>
                    </a:lnTo>
                    <a:lnTo>
                      <a:pt x="1040" y="100"/>
                    </a:lnTo>
                    <a:lnTo>
                      <a:pt x="1040" y="100"/>
                    </a:lnTo>
                    <a:lnTo>
                      <a:pt x="1040" y="100"/>
                    </a:lnTo>
                    <a:lnTo>
                      <a:pt x="1004" y="98"/>
                    </a:lnTo>
                    <a:lnTo>
                      <a:pt x="1004" y="98"/>
                    </a:lnTo>
                    <a:lnTo>
                      <a:pt x="1004" y="98"/>
                    </a:lnTo>
                    <a:lnTo>
                      <a:pt x="992" y="104"/>
                    </a:lnTo>
                    <a:lnTo>
                      <a:pt x="985" y="101"/>
                    </a:lnTo>
                    <a:lnTo>
                      <a:pt x="985" y="101"/>
                    </a:lnTo>
                    <a:lnTo>
                      <a:pt x="984" y="101"/>
                    </a:lnTo>
                    <a:lnTo>
                      <a:pt x="977" y="103"/>
                    </a:lnTo>
                    <a:lnTo>
                      <a:pt x="976" y="103"/>
                    </a:lnTo>
                    <a:lnTo>
                      <a:pt x="977" y="103"/>
                    </a:lnTo>
                    <a:lnTo>
                      <a:pt x="980" y="109"/>
                    </a:lnTo>
                    <a:lnTo>
                      <a:pt x="973" y="112"/>
                    </a:lnTo>
                    <a:lnTo>
                      <a:pt x="973" y="112"/>
                    </a:lnTo>
                    <a:lnTo>
                      <a:pt x="973" y="112"/>
                    </a:lnTo>
                    <a:lnTo>
                      <a:pt x="970" y="120"/>
                    </a:lnTo>
                    <a:lnTo>
                      <a:pt x="957" y="121"/>
                    </a:lnTo>
                    <a:lnTo>
                      <a:pt x="947" y="119"/>
                    </a:lnTo>
                    <a:lnTo>
                      <a:pt x="947" y="119"/>
                    </a:lnTo>
                    <a:lnTo>
                      <a:pt x="947" y="119"/>
                    </a:lnTo>
                    <a:lnTo>
                      <a:pt x="938" y="120"/>
                    </a:lnTo>
                    <a:lnTo>
                      <a:pt x="938" y="115"/>
                    </a:lnTo>
                    <a:lnTo>
                      <a:pt x="938" y="115"/>
                    </a:lnTo>
                    <a:lnTo>
                      <a:pt x="938" y="115"/>
                    </a:lnTo>
                    <a:lnTo>
                      <a:pt x="927" y="116"/>
                    </a:lnTo>
                    <a:lnTo>
                      <a:pt x="927" y="116"/>
                    </a:lnTo>
                    <a:lnTo>
                      <a:pt x="927" y="116"/>
                    </a:lnTo>
                    <a:lnTo>
                      <a:pt x="925" y="120"/>
                    </a:lnTo>
                    <a:lnTo>
                      <a:pt x="906" y="129"/>
                    </a:lnTo>
                    <a:lnTo>
                      <a:pt x="905" y="129"/>
                    </a:lnTo>
                    <a:lnTo>
                      <a:pt x="905" y="129"/>
                    </a:lnTo>
                    <a:lnTo>
                      <a:pt x="896" y="143"/>
                    </a:lnTo>
                    <a:lnTo>
                      <a:pt x="877" y="152"/>
                    </a:lnTo>
                    <a:lnTo>
                      <a:pt x="877" y="152"/>
                    </a:lnTo>
                    <a:lnTo>
                      <a:pt x="877" y="152"/>
                    </a:lnTo>
                    <a:lnTo>
                      <a:pt x="877" y="161"/>
                    </a:lnTo>
                    <a:lnTo>
                      <a:pt x="868" y="165"/>
                    </a:lnTo>
                    <a:lnTo>
                      <a:pt x="864" y="163"/>
                    </a:lnTo>
                    <a:lnTo>
                      <a:pt x="864" y="159"/>
                    </a:lnTo>
                    <a:lnTo>
                      <a:pt x="871" y="155"/>
                    </a:lnTo>
                    <a:lnTo>
                      <a:pt x="871" y="155"/>
                    </a:lnTo>
                    <a:lnTo>
                      <a:pt x="871" y="155"/>
                    </a:lnTo>
                    <a:lnTo>
                      <a:pt x="870" y="151"/>
                    </a:lnTo>
                    <a:lnTo>
                      <a:pt x="879" y="144"/>
                    </a:lnTo>
                    <a:lnTo>
                      <a:pt x="879" y="144"/>
                    </a:lnTo>
                    <a:lnTo>
                      <a:pt x="879" y="144"/>
                    </a:lnTo>
                    <a:lnTo>
                      <a:pt x="879" y="136"/>
                    </a:lnTo>
                    <a:lnTo>
                      <a:pt x="886" y="129"/>
                    </a:lnTo>
                    <a:lnTo>
                      <a:pt x="898" y="123"/>
                    </a:lnTo>
                    <a:lnTo>
                      <a:pt x="899" y="122"/>
                    </a:lnTo>
                    <a:lnTo>
                      <a:pt x="899" y="122"/>
                    </a:lnTo>
                    <a:lnTo>
                      <a:pt x="897" y="98"/>
                    </a:lnTo>
                    <a:lnTo>
                      <a:pt x="897" y="97"/>
                    </a:lnTo>
                    <a:lnTo>
                      <a:pt x="897" y="97"/>
                    </a:lnTo>
                    <a:lnTo>
                      <a:pt x="894" y="94"/>
                    </a:lnTo>
                    <a:lnTo>
                      <a:pt x="894" y="94"/>
                    </a:lnTo>
                    <a:lnTo>
                      <a:pt x="894" y="94"/>
                    </a:lnTo>
                    <a:lnTo>
                      <a:pt x="864" y="95"/>
                    </a:lnTo>
                    <a:lnTo>
                      <a:pt x="864" y="95"/>
                    </a:lnTo>
                    <a:lnTo>
                      <a:pt x="864" y="95"/>
                    </a:lnTo>
                    <a:lnTo>
                      <a:pt x="860" y="98"/>
                    </a:lnTo>
                    <a:lnTo>
                      <a:pt x="860" y="98"/>
                    </a:lnTo>
                    <a:lnTo>
                      <a:pt x="860" y="98"/>
                    </a:lnTo>
                    <a:lnTo>
                      <a:pt x="859" y="109"/>
                    </a:lnTo>
                    <a:lnTo>
                      <a:pt x="829" y="118"/>
                    </a:lnTo>
                    <a:lnTo>
                      <a:pt x="819" y="122"/>
                    </a:lnTo>
                    <a:lnTo>
                      <a:pt x="806" y="124"/>
                    </a:lnTo>
                    <a:lnTo>
                      <a:pt x="803" y="122"/>
                    </a:lnTo>
                    <a:lnTo>
                      <a:pt x="803" y="122"/>
                    </a:lnTo>
                    <a:lnTo>
                      <a:pt x="803" y="122"/>
                    </a:lnTo>
                    <a:lnTo>
                      <a:pt x="798" y="122"/>
                    </a:lnTo>
                    <a:lnTo>
                      <a:pt x="811" y="116"/>
                    </a:lnTo>
                    <a:lnTo>
                      <a:pt x="820" y="111"/>
                    </a:lnTo>
                    <a:lnTo>
                      <a:pt x="839" y="106"/>
                    </a:lnTo>
                    <a:lnTo>
                      <a:pt x="840" y="106"/>
                    </a:lnTo>
                    <a:lnTo>
                      <a:pt x="840" y="106"/>
                    </a:lnTo>
                    <a:lnTo>
                      <a:pt x="840" y="99"/>
                    </a:lnTo>
                    <a:lnTo>
                      <a:pt x="840" y="99"/>
                    </a:lnTo>
                    <a:lnTo>
                      <a:pt x="839" y="99"/>
                    </a:lnTo>
                    <a:lnTo>
                      <a:pt x="835" y="97"/>
                    </a:lnTo>
                    <a:lnTo>
                      <a:pt x="835" y="97"/>
                    </a:lnTo>
                    <a:lnTo>
                      <a:pt x="835" y="97"/>
                    </a:lnTo>
                    <a:lnTo>
                      <a:pt x="793" y="96"/>
                    </a:lnTo>
                    <a:lnTo>
                      <a:pt x="785" y="94"/>
                    </a:lnTo>
                    <a:lnTo>
                      <a:pt x="785" y="94"/>
                    </a:lnTo>
                    <a:lnTo>
                      <a:pt x="785" y="94"/>
                    </a:lnTo>
                    <a:lnTo>
                      <a:pt x="753" y="102"/>
                    </a:lnTo>
                    <a:lnTo>
                      <a:pt x="746" y="100"/>
                    </a:lnTo>
                    <a:lnTo>
                      <a:pt x="746" y="100"/>
                    </a:lnTo>
                    <a:lnTo>
                      <a:pt x="746" y="100"/>
                    </a:lnTo>
                    <a:lnTo>
                      <a:pt x="711" y="109"/>
                    </a:lnTo>
                    <a:lnTo>
                      <a:pt x="711" y="109"/>
                    </a:lnTo>
                    <a:lnTo>
                      <a:pt x="711" y="109"/>
                    </a:lnTo>
                    <a:lnTo>
                      <a:pt x="711" y="113"/>
                    </a:lnTo>
                    <a:lnTo>
                      <a:pt x="699" y="115"/>
                    </a:lnTo>
                    <a:lnTo>
                      <a:pt x="694" y="107"/>
                    </a:lnTo>
                    <a:lnTo>
                      <a:pt x="704" y="101"/>
                    </a:lnTo>
                    <a:lnTo>
                      <a:pt x="734" y="93"/>
                    </a:lnTo>
                    <a:lnTo>
                      <a:pt x="734" y="93"/>
                    </a:lnTo>
                    <a:lnTo>
                      <a:pt x="734" y="93"/>
                    </a:lnTo>
                    <a:lnTo>
                      <a:pt x="735" y="91"/>
                    </a:lnTo>
                    <a:lnTo>
                      <a:pt x="736" y="90"/>
                    </a:lnTo>
                    <a:lnTo>
                      <a:pt x="735" y="90"/>
                    </a:lnTo>
                    <a:lnTo>
                      <a:pt x="726" y="88"/>
                    </a:lnTo>
                    <a:lnTo>
                      <a:pt x="744" y="88"/>
                    </a:lnTo>
                    <a:lnTo>
                      <a:pt x="753" y="90"/>
                    </a:lnTo>
                    <a:lnTo>
                      <a:pt x="753" y="90"/>
                    </a:lnTo>
                    <a:lnTo>
                      <a:pt x="753" y="90"/>
                    </a:lnTo>
                    <a:lnTo>
                      <a:pt x="790" y="87"/>
                    </a:lnTo>
                    <a:lnTo>
                      <a:pt x="809" y="89"/>
                    </a:lnTo>
                    <a:lnTo>
                      <a:pt x="849" y="87"/>
                    </a:lnTo>
                    <a:lnTo>
                      <a:pt x="849" y="87"/>
                    </a:lnTo>
                    <a:lnTo>
                      <a:pt x="849" y="87"/>
                    </a:lnTo>
                    <a:lnTo>
                      <a:pt x="865" y="80"/>
                    </a:lnTo>
                    <a:lnTo>
                      <a:pt x="878" y="81"/>
                    </a:lnTo>
                    <a:lnTo>
                      <a:pt x="878" y="81"/>
                    </a:lnTo>
                    <a:lnTo>
                      <a:pt x="879" y="81"/>
                    </a:lnTo>
                    <a:lnTo>
                      <a:pt x="898" y="78"/>
                    </a:lnTo>
                    <a:lnTo>
                      <a:pt x="899" y="78"/>
                    </a:lnTo>
                    <a:lnTo>
                      <a:pt x="899" y="77"/>
                    </a:lnTo>
                    <a:lnTo>
                      <a:pt x="901" y="70"/>
                    </a:lnTo>
                    <a:lnTo>
                      <a:pt x="911" y="69"/>
                    </a:lnTo>
                    <a:lnTo>
                      <a:pt x="911" y="69"/>
                    </a:lnTo>
                    <a:lnTo>
                      <a:pt x="911" y="69"/>
                    </a:lnTo>
                    <a:lnTo>
                      <a:pt x="912" y="63"/>
                    </a:lnTo>
                    <a:lnTo>
                      <a:pt x="912" y="63"/>
                    </a:lnTo>
                    <a:lnTo>
                      <a:pt x="912" y="63"/>
                    </a:lnTo>
                    <a:lnTo>
                      <a:pt x="901" y="54"/>
                    </a:lnTo>
                    <a:lnTo>
                      <a:pt x="901" y="54"/>
                    </a:lnTo>
                    <a:lnTo>
                      <a:pt x="901" y="54"/>
                    </a:lnTo>
                    <a:lnTo>
                      <a:pt x="879" y="48"/>
                    </a:lnTo>
                    <a:lnTo>
                      <a:pt x="878" y="48"/>
                    </a:lnTo>
                    <a:lnTo>
                      <a:pt x="878" y="48"/>
                    </a:lnTo>
                    <a:lnTo>
                      <a:pt x="864" y="52"/>
                    </a:lnTo>
                    <a:lnTo>
                      <a:pt x="866" y="47"/>
                    </a:lnTo>
                    <a:lnTo>
                      <a:pt x="866" y="46"/>
                    </a:lnTo>
                    <a:lnTo>
                      <a:pt x="865" y="46"/>
                    </a:lnTo>
                    <a:lnTo>
                      <a:pt x="858" y="46"/>
                    </a:lnTo>
                    <a:lnTo>
                      <a:pt x="858" y="46"/>
                    </a:lnTo>
                    <a:lnTo>
                      <a:pt x="857" y="46"/>
                    </a:lnTo>
                    <a:lnTo>
                      <a:pt x="837" y="55"/>
                    </a:lnTo>
                    <a:lnTo>
                      <a:pt x="836" y="49"/>
                    </a:lnTo>
                    <a:lnTo>
                      <a:pt x="843" y="46"/>
                    </a:lnTo>
                    <a:lnTo>
                      <a:pt x="843" y="46"/>
                    </a:lnTo>
                    <a:lnTo>
                      <a:pt x="843" y="45"/>
                    </a:lnTo>
                    <a:lnTo>
                      <a:pt x="847" y="37"/>
                    </a:lnTo>
                    <a:lnTo>
                      <a:pt x="847" y="37"/>
                    </a:lnTo>
                    <a:lnTo>
                      <a:pt x="847" y="36"/>
                    </a:lnTo>
                    <a:lnTo>
                      <a:pt x="838" y="30"/>
                    </a:lnTo>
                    <a:lnTo>
                      <a:pt x="838" y="30"/>
                    </a:lnTo>
                    <a:lnTo>
                      <a:pt x="838" y="30"/>
                    </a:lnTo>
                    <a:lnTo>
                      <a:pt x="815" y="33"/>
                    </a:lnTo>
                    <a:lnTo>
                      <a:pt x="815" y="33"/>
                    </a:lnTo>
                    <a:lnTo>
                      <a:pt x="815" y="33"/>
                    </a:lnTo>
                    <a:lnTo>
                      <a:pt x="810" y="35"/>
                    </a:lnTo>
                    <a:lnTo>
                      <a:pt x="776" y="36"/>
                    </a:lnTo>
                    <a:lnTo>
                      <a:pt x="759" y="33"/>
                    </a:lnTo>
                    <a:lnTo>
                      <a:pt x="759" y="33"/>
                    </a:lnTo>
                    <a:lnTo>
                      <a:pt x="759" y="33"/>
                    </a:lnTo>
                    <a:lnTo>
                      <a:pt x="740" y="33"/>
                    </a:lnTo>
                    <a:lnTo>
                      <a:pt x="740" y="33"/>
                    </a:lnTo>
                    <a:lnTo>
                      <a:pt x="740" y="33"/>
                    </a:lnTo>
                    <a:lnTo>
                      <a:pt x="716" y="40"/>
                    </a:lnTo>
                    <a:lnTo>
                      <a:pt x="716" y="40"/>
                    </a:lnTo>
                    <a:lnTo>
                      <a:pt x="716" y="40"/>
                    </a:lnTo>
                    <a:lnTo>
                      <a:pt x="714" y="44"/>
                    </a:lnTo>
                    <a:lnTo>
                      <a:pt x="684" y="45"/>
                    </a:lnTo>
                    <a:lnTo>
                      <a:pt x="683" y="45"/>
                    </a:lnTo>
                    <a:lnTo>
                      <a:pt x="683" y="45"/>
                    </a:lnTo>
                    <a:lnTo>
                      <a:pt x="682" y="52"/>
                    </a:lnTo>
                    <a:lnTo>
                      <a:pt x="675" y="55"/>
                    </a:lnTo>
                    <a:lnTo>
                      <a:pt x="674" y="48"/>
                    </a:lnTo>
                    <a:lnTo>
                      <a:pt x="674" y="48"/>
                    </a:lnTo>
                    <a:lnTo>
                      <a:pt x="673" y="48"/>
                    </a:lnTo>
                    <a:lnTo>
                      <a:pt x="665" y="48"/>
                    </a:lnTo>
                    <a:lnTo>
                      <a:pt x="665" y="48"/>
                    </a:lnTo>
                    <a:lnTo>
                      <a:pt x="665" y="48"/>
                    </a:lnTo>
                    <a:lnTo>
                      <a:pt x="656" y="53"/>
                    </a:lnTo>
                    <a:lnTo>
                      <a:pt x="650" y="53"/>
                    </a:lnTo>
                    <a:lnTo>
                      <a:pt x="652" y="49"/>
                    </a:lnTo>
                    <a:lnTo>
                      <a:pt x="653" y="49"/>
                    </a:lnTo>
                    <a:lnTo>
                      <a:pt x="652" y="48"/>
                    </a:lnTo>
                    <a:lnTo>
                      <a:pt x="649" y="48"/>
                    </a:lnTo>
                    <a:lnTo>
                      <a:pt x="670" y="43"/>
                    </a:lnTo>
                    <a:lnTo>
                      <a:pt x="691" y="38"/>
                    </a:lnTo>
                    <a:lnTo>
                      <a:pt x="693" y="38"/>
                    </a:lnTo>
                    <a:lnTo>
                      <a:pt x="691" y="38"/>
                    </a:lnTo>
                    <a:lnTo>
                      <a:pt x="687" y="35"/>
                    </a:lnTo>
                    <a:lnTo>
                      <a:pt x="697" y="34"/>
                    </a:lnTo>
                    <a:lnTo>
                      <a:pt x="710" y="37"/>
                    </a:lnTo>
                    <a:lnTo>
                      <a:pt x="710" y="37"/>
                    </a:lnTo>
                    <a:lnTo>
                      <a:pt x="710" y="37"/>
                    </a:lnTo>
                    <a:lnTo>
                      <a:pt x="728" y="33"/>
                    </a:lnTo>
                    <a:lnTo>
                      <a:pt x="753" y="30"/>
                    </a:lnTo>
                    <a:lnTo>
                      <a:pt x="783" y="32"/>
                    </a:lnTo>
                    <a:lnTo>
                      <a:pt x="783" y="32"/>
                    </a:lnTo>
                    <a:lnTo>
                      <a:pt x="783" y="32"/>
                    </a:lnTo>
                    <a:lnTo>
                      <a:pt x="812" y="29"/>
                    </a:lnTo>
                    <a:lnTo>
                      <a:pt x="812" y="29"/>
                    </a:lnTo>
                    <a:lnTo>
                      <a:pt x="812" y="29"/>
                    </a:lnTo>
                    <a:lnTo>
                      <a:pt x="833" y="24"/>
                    </a:lnTo>
                    <a:lnTo>
                      <a:pt x="834" y="24"/>
                    </a:lnTo>
                    <a:lnTo>
                      <a:pt x="833" y="23"/>
                    </a:lnTo>
                    <a:lnTo>
                      <a:pt x="827" y="17"/>
                    </a:lnTo>
                    <a:lnTo>
                      <a:pt x="827" y="17"/>
                    </a:lnTo>
                    <a:lnTo>
                      <a:pt x="827" y="17"/>
                    </a:lnTo>
                    <a:lnTo>
                      <a:pt x="787" y="9"/>
                    </a:lnTo>
                    <a:lnTo>
                      <a:pt x="786" y="9"/>
                    </a:lnTo>
                    <a:lnTo>
                      <a:pt x="786" y="9"/>
                    </a:lnTo>
                    <a:lnTo>
                      <a:pt x="780" y="13"/>
                    </a:lnTo>
                    <a:lnTo>
                      <a:pt x="770" y="14"/>
                    </a:lnTo>
                    <a:lnTo>
                      <a:pt x="765" y="11"/>
                    </a:lnTo>
                    <a:lnTo>
                      <a:pt x="774" y="9"/>
                    </a:lnTo>
                    <a:lnTo>
                      <a:pt x="775" y="8"/>
                    </a:lnTo>
                    <a:lnTo>
                      <a:pt x="774" y="8"/>
                    </a:lnTo>
                    <a:lnTo>
                      <a:pt x="769" y="5"/>
                    </a:lnTo>
                    <a:lnTo>
                      <a:pt x="769" y="5"/>
                    </a:lnTo>
                    <a:lnTo>
                      <a:pt x="769" y="5"/>
                    </a:lnTo>
                    <a:lnTo>
                      <a:pt x="756" y="5"/>
                    </a:lnTo>
                    <a:lnTo>
                      <a:pt x="749" y="4"/>
                    </a:lnTo>
                    <a:lnTo>
                      <a:pt x="749" y="3"/>
                    </a:lnTo>
                    <a:lnTo>
                      <a:pt x="749" y="3"/>
                    </a:lnTo>
                    <a:lnTo>
                      <a:pt x="739" y="3"/>
                    </a:lnTo>
                    <a:lnTo>
                      <a:pt x="723" y="2"/>
                    </a:lnTo>
                    <a:lnTo>
                      <a:pt x="711" y="2"/>
                    </a:lnTo>
                    <a:lnTo>
                      <a:pt x="711" y="2"/>
                    </a:lnTo>
                    <a:lnTo>
                      <a:pt x="711" y="2"/>
                    </a:lnTo>
                    <a:lnTo>
                      <a:pt x="702" y="3"/>
                    </a:lnTo>
                    <a:lnTo>
                      <a:pt x="695" y="0"/>
                    </a:lnTo>
                    <a:lnTo>
                      <a:pt x="695" y="0"/>
                    </a:lnTo>
                    <a:lnTo>
                      <a:pt x="69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7" name="Google Shape;1657;p14"/>
              <p:cNvSpPr/>
              <p:nvPr/>
            </p:nvSpPr>
            <p:spPr>
              <a:xfrm>
                <a:off x="1687" y="226"/>
                <a:ext cx="1078" cy="869"/>
              </a:xfrm>
              <a:custGeom>
                <a:rect b="b" l="l" r="r" t="t"/>
                <a:pathLst>
                  <a:path extrusionOk="0" h="869" w="1078">
                    <a:moveTo>
                      <a:pt x="694" y="0"/>
                    </a:moveTo>
                    <a:lnTo>
                      <a:pt x="702" y="4"/>
                    </a:lnTo>
                    <a:lnTo>
                      <a:pt x="711" y="2"/>
                    </a:lnTo>
                    <a:lnTo>
                      <a:pt x="723" y="3"/>
                    </a:lnTo>
                    <a:lnTo>
                      <a:pt x="739" y="4"/>
                    </a:lnTo>
                    <a:lnTo>
                      <a:pt x="749" y="4"/>
                    </a:lnTo>
                    <a:lnTo>
                      <a:pt x="756" y="6"/>
                    </a:lnTo>
                    <a:lnTo>
                      <a:pt x="769" y="5"/>
                    </a:lnTo>
                    <a:lnTo>
                      <a:pt x="774" y="8"/>
                    </a:lnTo>
                    <a:lnTo>
                      <a:pt x="764" y="11"/>
                    </a:lnTo>
                    <a:lnTo>
                      <a:pt x="770" y="14"/>
                    </a:lnTo>
                    <a:lnTo>
                      <a:pt x="780" y="14"/>
                    </a:lnTo>
                    <a:lnTo>
                      <a:pt x="786" y="9"/>
                    </a:lnTo>
                    <a:lnTo>
                      <a:pt x="827" y="17"/>
                    </a:lnTo>
                    <a:lnTo>
                      <a:pt x="833" y="24"/>
                    </a:lnTo>
                    <a:lnTo>
                      <a:pt x="812" y="29"/>
                    </a:lnTo>
                    <a:lnTo>
                      <a:pt x="783" y="31"/>
                    </a:lnTo>
                    <a:lnTo>
                      <a:pt x="753" y="29"/>
                    </a:lnTo>
                    <a:lnTo>
                      <a:pt x="728" y="33"/>
                    </a:lnTo>
                    <a:lnTo>
                      <a:pt x="710" y="37"/>
                    </a:lnTo>
                    <a:lnTo>
                      <a:pt x="697" y="34"/>
                    </a:lnTo>
                    <a:lnTo>
                      <a:pt x="685" y="35"/>
                    </a:lnTo>
                    <a:lnTo>
                      <a:pt x="691" y="38"/>
                    </a:lnTo>
                    <a:lnTo>
                      <a:pt x="670" y="43"/>
                    </a:lnTo>
                    <a:lnTo>
                      <a:pt x="647" y="48"/>
                    </a:lnTo>
                    <a:lnTo>
                      <a:pt x="652" y="49"/>
                    </a:lnTo>
                    <a:lnTo>
                      <a:pt x="649" y="54"/>
                    </a:lnTo>
                    <a:lnTo>
                      <a:pt x="656" y="54"/>
                    </a:lnTo>
                    <a:lnTo>
                      <a:pt x="665" y="48"/>
                    </a:lnTo>
                    <a:lnTo>
                      <a:pt x="673" y="48"/>
                    </a:lnTo>
                    <a:lnTo>
                      <a:pt x="675" y="55"/>
                    </a:lnTo>
                    <a:lnTo>
                      <a:pt x="682" y="52"/>
                    </a:lnTo>
                    <a:lnTo>
                      <a:pt x="684" y="45"/>
                    </a:lnTo>
                    <a:lnTo>
                      <a:pt x="714" y="45"/>
                    </a:lnTo>
                    <a:lnTo>
                      <a:pt x="716" y="40"/>
                    </a:lnTo>
                    <a:lnTo>
                      <a:pt x="740" y="33"/>
                    </a:lnTo>
                    <a:lnTo>
                      <a:pt x="759" y="33"/>
                    </a:lnTo>
                    <a:lnTo>
                      <a:pt x="776" y="37"/>
                    </a:lnTo>
                    <a:lnTo>
                      <a:pt x="811" y="36"/>
                    </a:lnTo>
                    <a:lnTo>
                      <a:pt x="815" y="33"/>
                    </a:lnTo>
                    <a:lnTo>
                      <a:pt x="838" y="30"/>
                    </a:lnTo>
                    <a:lnTo>
                      <a:pt x="847" y="37"/>
                    </a:lnTo>
                    <a:lnTo>
                      <a:pt x="843" y="45"/>
                    </a:lnTo>
                    <a:lnTo>
                      <a:pt x="835" y="49"/>
                    </a:lnTo>
                    <a:lnTo>
                      <a:pt x="836" y="55"/>
                    </a:lnTo>
                    <a:lnTo>
                      <a:pt x="858" y="47"/>
                    </a:lnTo>
                    <a:lnTo>
                      <a:pt x="865" y="47"/>
                    </a:lnTo>
                    <a:lnTo>
                      <a:pt x="864" y="52"/>
                    </a:lnTo>
                    <a:lnTo>
                      <a:pt x="878" y="49"/>
                    </a:lnTo>
                    <a:lnTo>
                      <a:pt x="901" y="54"/>
                    </a:lnTo>
                    <a:lnTo>
                      <a:pt x="912" y="63"/>
                    </a:lnTo>
                    <a:lnTo>
                      <a:pt x="910" y="69"/>
                    </a:lnTo>
                    <a:lnTo>
                      <a:pt x="901" y="70"/>
                    </a:lnTo>
                    <a:lnTo>
                      <a:pt x="898" y="77"/>
                    </a:lnTo>
                    <a:lnTo>
                      <a:pt x="878" y="81"/>
                    </a:lnTo>
                    <a:lnTo>
                      <a:pt x="865" y="79"/>
                    </a:lnTo>
                    <a:lnTo>
                      <a:pt x="849" y="87"/>
                    </a:lnTo>
                    <a:lnTo>
                      <a:pt x="809" y="88"/>
                    </a:lnTo>
                    <a:lnTo>
                      <a:pt x="790" y="87"/>
                    </a:lnTo>
                    <a:lnTo>
                      <a:pt x="753" y="90"/>
                    </a:lnTo>
                    <a:lnTo>
                      <a:pt x="744" y="88"/>
                    </a:lnTo>
                    <a:lnTo>
                      <a:pt x="723" y="88"/>
                    </a:lnTo>
                    <a:lnTo>
                      <a:pt x="735" y="90"/>
                    </a:lnTo>
                    <a:lnTo>
                      <a:pt x="734" y="92"/>
                    </a:lnTo>
                    <a:lnTo>
                      <a:pt x="703" y="100"/>
                    </a:lnTo>
                    <a:lnTo>
                      <a:pt x="694" y="107"/>
                    </a:lnTo>
                    <a:lnTo>
                      <a:pt x="699" y="115"/>
                    </a:lnTo>
                    <a:lnTo>
                      <a:pt x="711" y="114"/>
                    </a:lnTo>
                    <a:lnTo>
                      <a:pt x="711" y="109"/>
                    </a:lnTo>
                    <a:lnTo>
                      <a:pt x="746" y="101"/>
                    </a:lnTo>
                    <a:lnTo>
                      <a:pt x="753" y="102"/>
                    </a:lnTo>
                    <a:lnTo>
                      <a:pt x="785" y="95"/>
                    </a:lnTo>
                    <a:lnTo>
                      <a:pt x="793" y="96"/>
                    </a:lnTo>
                    <a:lnTo>
                      <a:pt x="835" y="98"/>
                    </a:lnTo>
                    <a:lnTo>
                      <a:pt x="839" y="99"/>
                    </a:lnTo>
                    <a:lnTo>
                      <a:pt x="839" y="106"/>
                    </a:lnTo>
                    <a:lnTo>
                      <a:pt x="819" y="111"/>
                    </a:lnTo>
                    <a:lnTo>
                      <a:pt x="811" y="116"/>
                    </a:lnTo>
                    <a:lnTo>
                      <a:pt x="797" y="122"/>
                    </a:lnTo>
                    <a:lnTo>
                      <a:pt x="803" y="122"/>
                    </a:lnTo>
                    <a:lnTo>
                      <a:pt x="806" y="125"/>
                    </a:lnTo>
                    <a:lnTo>
                      <a:pt x="819" y="122"/>
                    </a:lnTo>
                    <a:lnTo>
                      <a:pt x="829" y="118"/>
                    </a:lnTo>
                    <a:lnTo>
                      <a:pt x="859" y="110"/>
                    </a:lnTo>
                    <a:lnTo>
                      <a:pt x="860" y="98"/>
                    </a:lnTo>
                    <a:lnTo>
                      <a:pt x="864" y="95"/>
                    </a:lnTo>
                    <a:lnTo>
                      <a:pt x="894" y="95"/>
                    </a:lnTo>
                    <a:lnTo>
                      <a:pt x="897" y="98"/>
                    </a:lnTo>
                    <a:lnTo>
                      <a:pt x="898" y="122"/>
                    </a:lnTo>
                    <a:lnTo>
                      <a:pt x="886" y="129"/>
                    </a:lnTo>
                    <a:lnTo>
                      <a:pt x="879" y="136"/>
                    </a:lnTo>
                    <a:lnTo>
                      <a:pt x="879" y="144"/>
                    </a:lnTo>
                    <a:lnTo>
                      <a:pt x="869" y="151"/>
                    </a:lnTo>
                    <a:lnTo>
                      <a:pt x="871" y="155"/>
                    </a:lnTo>
                    <a:lnTo>
                      <a:pt x="863" y="159"/>
                    </a:lnTo>
                    <a:lnTo>
                      <a:pt x="863" y="163"/>
                    </a:lnTo>
                    <a:lnTo>
                      <a:pt x="868" y="165"/>
                    </a:lnTo>
                    <a:lnTo>
                      <a:pt x="877" y="161"/>
                    </a:lnTo>
                    <a:lnTo>
                      <a:pt x="877" y="152"/>
                    </a:lnTo>
                    <a:lnTo>
                      <a:pt x="897" y="144"/>
                    </a:lnTo>
                    <a:lnTo>
                      <a:pt x="906" y="129"/>
                    </a:lnTo>
                    <a:lnTo>
                      <a:pt x="926" y="120"/>
                    </a:lnTo>
                    <a:lnTo>
                      <a:pt x="927" y="116"/>
                    </a:lnTo>
                    <a:lnTo>
                      <a:pt x="938" y="115"/>
                    </a:lnTo>
                    <a:lnTo>
                      <a:pt x="938" y="120"/>
                    </a:lnTo>
                    <a:lnTo>
                      <a:pt x="947" y="120"/>
                    </a:lnTo>
                    <a:lnTo>
                      <a:pt x="957" y="121"/>
                    </a:lnTo>
                    <a:lnTo>
                      <a:pt x="971" y="120"/>
                    </a:lnTo>
                    <a:lnTo>
                      <a:pt x="974" y="112"/>
                    </a:lnTo>
                    <a:lnTo>
                      <a:pt x="981" y="109"/>
                    </a:lnTo>
                    <a:lnTo>
                      <a:pt x="977" y="103"/>
                    </a:lnTo>
                    <a:lnTo>
                      <a:pt x="984" y="102"/>
                    </a:lnTo>
                    <a:lnTo>
                      <a:pt x="992" y="104"/>
                    </a:lnTo>
                    <a:lnTo>
                      <a:pt x="1004" y="98"/>
                    </a:lnTo>
                    <a:lnTo>
                      <a:pt x="1040" y="101"/>
                    </a:lnTo>
                    <a:lnTo>
                      <a:pt x="1076" y="116"/>
                    </a:lnTo>
                    <a:lnTo>
                      <a:pt x="1078" y="119"/>
                    </a:lnTo>
                    <a:lnTo>
                      <a:pt x="1048" y="139"/>
                    </a:lnTo>
                    <a:lnTo>
                      <a:pt x="1030" y="137"/>
                    </a:lnTo>
                    <a:lnTo>
                      <a:pt x="1025" y="141"/>
                    </a:lnTo>
                    <a:lnTo>
                      <a:pt x="1034" y="147"/>
                    </a:lnTo>
                    <a:lnTo>
                      <a:pt x="1028" y="150"/>
                    </a:lnTo>
                    <a:lnTo>
                      <a:pt x="1015" y="151"/>
                    </a:lnTo>
                    <a:lnTo>
                      <a:pt x="1011" y="156"/>
                    </a:lnTo>
                    <a:lnTo>
                      <a:pt x="1002" y="158"/>
                    </a:lnTo>
                    <a:lnTo>
                      <a:pt x="989" y="157"/>
                    </a:lnTo>
                    <a:lnTo>
                      <a:pt x="971" y="153"/>
                    </a:lnTo>
                    <a:lnTo>
                      <a:pt x="967" y="158"/>
                    </a:lnTo>
                    <a:lnTo>
                      <a:pt x="960" y="156"/>
                    </a:lnTo>
                    <a:lnTo>
                      <a:pt x="937" y="157"/>
                    </a:lnTo>
                    <a:lnTo>
                      <a:pt x="930" y="160"/>
                    </a:lnTo>
                    <a:lnTo>
                      <a:pt x="923" y="160"/>
                    </a:lnTo>
                    <a:lnTo>
                      <a:pt x="923" y="166"/>
                    </a:lnTo>
                    <a:lnTo>
                      <a:pt x="938" y="166"/>
                    </a:lnTo>
                    <a:lnTo>
                      <a:pt x="939" y="161"/>
                    </a:lnTo>
                    <a:lnTo>
                      <a:pt x="951" y="160"/>
                    </a:lnTo>
                    <a:lnTo>
                      <a:pt x="968" y="167"/>
                    </a:lnTo>
                    <a:lnTo>
                      <a:pt x="978" y="166"/>
                    </a:lnTo>
                    <a:lnTo>
                      <a:pt x="989" y="161"/>
                    </a:lnTo>
                    <a:lnTo>
                      <a:pt x="1011" y="168"/>
                    </a:lnTo>
                    <a:lnTo>
                      <a:pt x="992" y="178"/>
                    </a:lnTo>
                    <a:lnTo>
                      <a:pt x="982" y="179"/>
                    </a:lnTo>
                    <a:lnTo>
                      <a:pt x="966" y="176"/>
                    </a:lnTo>
                    <a:lnTo>
                      <a:pt x="943" y="176"/>
                    </a:lnTo>
                    <a:lnTo>
                      <a:pt x="935" y="184"/>
                    </a:lnTo>
                    <a:lnTo>
                      <a:pt x="935" y="195"/>
                    </a:lnTo>
                    <a:lnTo>
                      <a:pt x="943" y="195"/>
                    </a:lnTo>
                    <a:lnTo>
                      <a:pt x="947" y="189"/>
                    </a:lnTo>
                    <a:lnTo>
                      <a:pt x="950" y="187"/>
                    </a:lnTo>
                    <a:lnTo>
                      <a:pt x="945" y="183"/>
                    </a:lnTo>
                    <a:lnTo>
                      <a:pt x="951" y="180"/>
                    </a:lnTo>
                    <a:lnTo>
                      <a:pt x="960" y="181"/>
                    </a:lnTo>
                    <a:lnTo>
                      <a:pt x="963" y="185"/>
                    </a:lnTo>
                    <a:lnTo>
                      <a:pt x="975" y="181"/>
                    </a:lnTo>
                    <a:lnTo>
                      <a:pt x="982" y="185"/>
                    </a:lnTo>
                    <a:lnTo>
                      <a:pt x="974" y="197"/>
                    </a:lnTo>
                    <a:lnTo>
                      <a:pt x="950" y="197"/>
                    </a:lnTo>
                    <a:lnTo>
                      <a:pt x="941" y="217"/>
                    </a:lnTo>
                    <a:lnTo>
                      <a:pt x="952" y="217"/>
                    </a:lnTo>
                    <a:lnTo>
                      <a:pt x="951" y="221"/>
                    </a:lnTo>
                    <a:lnTo>
                      <a:pt x="939" y="232"/>
                    </a:lnTo>
                    <a:lnTo>
                      <a:pt x="927" y="232"/>
                    </a:lnTo>
                    <a:lnTo>
                      <a:pt x="915" y="243"/>
                    </a:lnTo>
                    <a:lnTo>
                      <a:pt x="921" y="244"/>
                    </a:lnTo>
                    <a:lnTo>
                      <a:pt x="904" y="269"/>
                    </a:lnTo>
                    <a:lnTo>
                      <a:pt x="907" y="274"/>
                    </a:lnTo>
                    <a:lnTo>
                      <a:pt x="917" y="274"/>
                    </a:lnTo>
                    <a:lnTo>
                      <a:pt x="921" y="267"/>
                    </a:lnTo>
                    <a:lnTo>
                      <a:pt x="928" y="265"/>
                    </a:lnTo>
                    <a:lnTo>
                      <a:pt x="952" y="273"/>
                    </a:lnTo>
                    <a:lnTo>
                      <a:pt x="953" y="278"/>
                    </a:lnTo>
                    <a:lnTo>
                      <a:pt x="939" y="277"/>
                    </a:lnTo>
                    <a:lnTo>
                      <a:pt x="932" y="274"/>
                    </a:lnTo>
                    <a:lnTo>
                      <a:pt x="930" y="277"/>
                    </a:lnTo>
                    <a:lnTo>
                      <a:pt x="936" y="283"/>
                    </a:lnTo>
                    <a:lnTo>
                      <a:pt x="956" y="291"/>
                    </a:lnTo>
                    <a:lnTo>
                      <a:pt x="959" y="286"/>
                    </a:lnTo>
                    <a:lnTo>
                      <a:pt x="972" y="289"/>
                    </a:lnTo>
                    <a:lnTo>
                      <a:pt x="974" y="293"/>
                    </a:lnTo>
                    <a:lnTo>
                      <a:pt x="968" y="302"/>
                    </a:lnTo>
                    <a:lnTo>
                      <a:pt x="953" y="303"/>
                    </a:lnTo>
                    <a:lnTo>
                      <a:pt x="927" y="299"/>
                    </a:lnTo>
                    <a:lnTo>
                      <a:pt x="918" y="299"/>
                    </a:lnTo>
                    <a:lnTo>
                      <a:pt x="924" y="304"/>
                    </a:lnTo>
                    <a:lnTo>
                      <a:pt x="909" y="305"/>
                    </a:lnTo>
                    <a:lnTo>
                      <a:pt x="903" y="305"/>
                    </a:lnTo>
                    <a:lnTo>
                      <a:pt x="902" y="308"/>
                    </a:lnTo>
                    <a:lnTo>
                      <a:pt x="907" y="314"/>
                    </a:lnTo>
                    <a:lnTo>
                      <a:pt x="908" y="321"/>
                    </a:lnTo>
                    <a:lnTo>
                      <a:pt x="916" y="322"/>
                    </a:lnTo>
                    <a:lnTo>
                      <a:pt x="927" y="321"/>
                    </a:lnTo>
                    <a:lnTo>
                      <a:pt x="942" y="321"/>
                    </a:lnTo>
                    <a:lnTo>
                      <a:pt x="942" y="328"/>
                    </a:lnTo>
                    <a:lnTo>
                      <a:pt x="928" y="329"/>
                    </a:lnTo>
                    <a:lnTo>
                      <a:pt x="904" y="329"/>
                    </a:lnTo>
                    <a:lnTo>
                      <a:pt x="913" y="330"/>
                    </a:lnTo>
                    <a:lnTo>
                      <a:pt x="938" y="332"/>
                    </a:lnTo>
                    <a:lnTo>
                      <a:pt x="954" y="339"/>
                    </a:lnTo>
                    <a:lnTo>
                      <a:pt x="957" y="346"/>
                    </a:lnTo>
                    <a:lnTo>
                      <a:pt x="945" y="354"/>
                    </a:lnTo>
                    <a:lnTo>
                      <a:pt x="933" y="348"/>
                    </a:lnTo>
                    <a:lnTo>
                      <a:pt x="922" y="345"/>
                    </a:lnTo>
                    <a:lnTo>
                      <a:pt x="915" y="342"/>
                    </a:lnTo>
                    <a:lnTo>
                      <a:pt x="907" y="343"/>
                    </a:lnTo>
                    <a:lnTo>
                      <a:pt x="928" y="351"/>
                    </a:lnTo>
                    <a:lnTo>
                      <a:pt x="927" y="355"/>
                    </a:lnTo>
                    <a:lnTo>
                      <a:pt x="909" y="355"/>
                    </a:lnTo>
                    <a:lnTo>
                      <a:pt x="902" y="358"/>
                    </a:lnTo>
                    <a:lnTo>
                      <a:pt x="908" y="363"/>
                    </a:lnTo>
                    <a:lnTo>
                      <a:pt x="923" y="361"/>
                    </a:lnTo>
                    <a:lnTo>
                      <a:pt x="928" y="365"/>
                    </a:lnTo>
                    <a:lnTo>
                      <a:pt x="922" y="371"/>
                    </a:lnTo>
                    <a:lnTo>
                      <a:pt x="923" y="375"/>
                    </a:lnTo>
                    <a:lnTo>
                      <a:pt x="942" y="377"/>
                    </a:lnTo>
                    <a:lnTo>
                      <a:pt x="948" y="375"/>
                    </a:lnTo>
                    <a:lnTo>
                      <a:pt x="953" y="379"/>
                    </a:lnTo>
                    <a:lnTo>
                      <a:pt x="948" y="388"/>
                    </a:lnTo>
                    <a:lnTo>
                      <a:pt x="941" y="389"/>
                    </a:lnTo>
                    <a:lnTo>
                      <a:pt x="930" y="379"/>
                    </a:lnTo>
                    <a:lnTo>
                      <a:pt x="909" y="377"/>
                    </a:lnTo>
                    <a:lnTo>
                      <a:pt x="906" y="379"/>
                    </a:lnTo>
                    <a:lnTo>
                      <a:pt x="901" y="385"/>
                    </a:lnTo>
                    <a:lnTo>
                      <a:pt x="908" y="395"/>
                    </a:lnTo>
                    <a:lnTo>
                      <a:pt x="912" y="410"/>
                    </a:lnTo>
                    <a:lnTo>
                      <a:pt x="916" y="409"/>
                    </a:lnTo>
                    <a:lnTo>
                      <a:pt x="913" y="403"/>
                    </a:lnTo>
                    <a:lnTo>
                      <a:pt x="933" y="403"/>
                    </a:lnTo>
                    <a:lnTo>
                      <a:pt x="934" y="415"/>
                    </a:lnTo>
                    <a:lnTo>
                      <a:pt x="917" y="417"/>
                    </a:lnTo>
                    <a:lnTo>
                      <a:pt x="897" y="423"/>
                    </a:lnTo>
                    <a:lnTo>
                      <a:pt x="877" y="414"/>
                    </a:lnTo>
                    <a:lnTo>
                      <a:pt x="871" y="411"/>
                    </a:lnTo>
                    <a:lnTo>
                      <a:pt x="891" y="412"/>
                    </a:lnTo>
                    <a:lnTo>
                      <a:pt x="874" y="406"/>
                    </a:lnTo>
                    <a:lnTo>
                      <a:pt x="860" y="407"/>
                    </a:lnTo>
                    <a:lnTo>
                      <a:pt x="845" y="399"/>
                    </a:lnTo>
                    <a:lnTo>
                      <a:pt x="839" y="401"/>
                    </a:lnTo>
                    <a:lnTo>
                      <a:pt x="856" y="411"/>
                    </a:lnTo>
                    <a:lnTo>
                      <a:pt x="845" y="421"/>
                    </a:lnTo>
                    <a:lnTo>
                      <a:pt x="836" y="423"/>
                    </a:lnTo>
                    <a:lnTo>
                      <a:pt x="818" y="417"/>
                    </a:lnTo>
                    <a:lnTo>
                      <a:pt x="814" y="421"/>
                    </a:lnTo>
                    <a:lnTo>
                      <a:pt x="821" y="425"/>
                    </a:lnTo>
                    <a:lnTo>
                      <a:pt x="805" y="428"/>
                    </a:lnTo>
                    <a:lnTo>
                      <a:pt x="812" y="434"/>
                    </a:lnTo>
                    <a:lnTo>
                      <a:pt x="821" y="431"/>
                    </a:lnTo>
                    <a:lnTo>
                      <a:pt x="827" y="432"/>
                    </a:lnTo>
                    <a:lnTo>
                      <a:pt x="835" y="428"/>
                    </a:lnTo>
                    <a:lnTo>
                      <a:pt x="847" y="432"/>
                    </a:lnTo>
                    <a:lnTo>
                      <a:pt x="843" y="437"/>
                    </a:lnTo>
                    <a:lnTo>
                      <a:pt x="821" y="439"/>
                    </a:lnTo>
                    <a:lnTo>
                      <a:pt x="827" y="446"/>
                    </a:lnTo>
                    <a:lnTo>
                      <a:pt x="847" y="440"/>
                    </a:lnTo>
                    <a:lnTo>
                      <a:pt x="854" y="448"/>
                    </a:lnTo>
                    <a:lnTo>
                      <a:pt x="838" y="451"/>
                    </a:lnTo>
                    <a:lnTo>
                      <a:pt x="847" y="458"/>
                    </a:lnTo>
                    <a:lnTo>
                      <a:pt x="864" y="454"/>
                    </a:lnTo>
                    <a:lnTo>
                      <a:pt x="878" y="462"/>
                    </a:lnTo>
                    <a:lnTo>
                      <a:pt x="891" y="466"/>
                    </a:lnTo>
                    <a:lnTo>
                      <a:pt x="901" y="474"/>
                    </a:lnTo>
                    <a:lnTo>
                      <a:pt x="905" y="484"/>
                    </a:lnTo>
                    <a:lnTo>
                      <a:pt x="909" y="481"/>
                    </a:lnTo>
                    <a:lnTo>
                      <a:pt x="917" y="486"/>
                    </a:lnTo>
                    <a:lnTo>
                      <a:pt x="915" y="511"/>
                    </a:lnTo>
                    <a:lnTo>
                      <a:pt x="908" y="511"/>
                    </a:lnTo>
                    <a:lnTo>
                      <a:pt x="901" y="506"/>
                    </a:lnTo>
                    <a:lnTo>
                      <a:pt x="895" y="508"/>
                    </a:lnTo>
                    <a:lnTo>
                      <a:pt x="894" y="513"/>
                    </a:lnTo>
                    <a:lnTo>
                      <a:pt x="874" y="509"/>
                    </a:lnTo>
                    <a:lnTo>
                      <a:pt x="860" y="491"/>
                    </a:lnTo>
                    <a:lnTo>
                      <a:pt x="860" y="484"/>
                    </a:lnTo>
                    <a:lnTo>
                      <a:pt x="835" y="477"/>
                    </a:lnTo>
                    <a:lnTo>
                      <a:pt x="815" y="476"/>
                    </a:lnTo>
                    <a:lnTo>
                      <a:pt x="805" y="465"/>
                    </a:lnTo>
                    <a:lnTo>
                      <a:pt x="791" y="462"/>
                    </a:lnTo>
                    <a:lnTo>
                      <a:pt x="784" y="466"/>
                    </a:lnTo>
                    <a:lnTo>
                      <a:pt x="798" y="471"/>
                    </a:lnTo>
                    <a:lnTo>
                      <a:pt x="798" y="478"/>
                    </a:lnTo>
                    <a:lnTo>
                      <a:pt x="812" y="482"/>
                    </a:lnTo>
                    <a:lnTo>
                      <a:pt x="839" y="484"/>
                    </a:lnTo>
                    <a:lnTo>
                      <a:pt x="838" y="492"/>
                    </a:lnTo>
                    <a:lnTo>
                      <a:pt x="817" y="498"/>
                    </a:lnTo>
                    <a:lnTo>
                      <a:pt x="790" y="498"/>
                    </a:lnTo>
                    <a:lnTo>
                      <a:pt x="795" y="503"/>
                    </a:lnTo>
                    <a:lnTo>
                      <a:pt x="788" y="510"/>
                    </a:lnTo>
                    <a:lnTo>
                      <a:pt x="777" y="510"/>
                    </a:lnTo>
                    <a:lnTo>
                      <a:pt x="779" y="513"/>
                    </a:lnTo>
                    <a:lnTo>
                      <a:pt x="794" y="516"/>
                    </a:lnTo>
                    <a:lnTo>
                      <a:pt x="808" y="515"/>
                    </a:lnTo>
                    <a:lnTo>
                      <a:pt x="814" y="513"/>
                    </a:lnTo>
                    <a:lnTo>
                      <a:pt x="824" y="513"/>
                    </a:lnTo>
                    <a:lnTo>
                      <a:pt x="823" y="520"/>
                    </a:lnTo>
                    <a:lnTo>
                      <a:pt x="805" y="521"/>
                    </a:lnTo>
                    <a:lnTo>
                      <a:pt x="791" y="521"/>
                    </a:lnTo>
                    <a:lnTo>
                      <a:pt x="795" y="526"/>
                    </a:lnTo>
                    <a:lnTo>
                      <a:pt x="812" y="526"/>
                    </a:lnTo>
                    <a:lnTo>
                      <a:pt x="824" y="523"/>
                    </a:lnTo>
                    <a:lnTo>
                      <a:pt x="833" y="523"/>
                    </a:lnTo>
                    <a:lnTo>
                      <a:pt x="838" y="515"/>
                    </a:lnTo>
                    <a:lnTo>
                      <a:pt x="849" y="514"/>
                    </a:lnTo>
                    <a:lnTo>
                      <a:pt x="853" y="521"/>
                    </a:lnTo>
                    <a:lnTo>
                      <a:pt x="885" y="521"/>
                    </a:lnTo>
                    <a:lnTo>
                      <a:pt x="888" y="523"/>
                    </a:lnTo>
                    <a:lnTo>
                      <a:pt x="895" y="521"/>
                    </a:lnTo>
                    <a:lnTo>
                      <a:pt x="900" y="522"/>
                    </a:lnTo>
                    <a:lnTo>
                      <a:pt x="899" y="526"/>
                    </a:lnTo>
                    <a:lnTo>
                      <a:pt x="873" y="539"/>
                    </a:lnTo>
                    <a:lnTo>
                      <a:pt x="865" y="539"/>
                    </a:lnTo>
                    <a:lnTo>
                      <a:pt x="860" y="547"/>
                    </a:lnTo>
                    <a:lnTo>
                      <a:pt x="854" y="546"/>
                    </a:lnTo>
                    <a:lnTo>
                      <a:pt x="847" y="554"/>
                    </a:lnTo>
                    <a:lnTo>
                      <a:pt x="841" y="554"/>
                    </a:lnTo>
                    <a:lnTo>
                      <a:pt x="832" y="563"/>
                    </a:lnTo>
                    <a:lnTo>
                      <a:pt x="817" y="563"/>
                    </a:lnTo>
                    <a:lnTo>
                      <a:pt x="804" y="569"/>
                    </a:lnTo>
                    <a:lnTo>
                      <a:pt x="797" y="566"/>
                    </a:lnTo>
                    <a:lnTo>
                      <a:pt x="779" y="575"/>
                    </a:lnTo>
                    <a:lnTo>
                      <a:pt x="771" y="575"/>
                    </a:lnTo>
                    <a:lnTo>
                      <a:pt x="765" y="572"/>
                    </a:lnTo>
                    <a:lnTo>
                      <a:pt x="758" y="576"/>
                    </a:lnTo>
                    <a:lnTo>
                      <a:pt x="750" y="574"/>
                    </a:lnTo>
                    <a:lnTo>
                      <a:pt x="744" y="579"/>
                    </a:lnTo>
                    <a:lnTo>
                      <a:pt x="736" y="578"/>
                    </a:lnTo>
                    <a:lnTo>
                      <a:pt x="721" y="569"/>
                    </a:lnTo>
                    <a:lnTo>
                      <a:pt x="711" y="569"/>
                    </a:lnTo>
                    <a:lnTo>
                      <a:pt x="716" y="573"/>
                    </a:lnTo>
                    <a:lnTo>
                      <a:pt x="726" y="578"/>
                    </a:lnTo>
                    <a:lnTo>
                      <a:pt x="724" y="588"/>
                    </a:lnTo>
                    <a:lnTo>
                      <a:pt x="706" y="590"/>
                    </a:lnTo>
                    <a:lnTo>
                      <a:pt x="699" y="601"/>
                    </a:lnTo>
                    <a:lnTo>
                      <a:pt x="691" y="613"/>
                    </a:lnTo>
                    <a:lnTo>
                      <a:pt x="678" y="631"/>
                    </a:lnTo>
                    <a:lnTo>
                      <a:pt x="662" y="629"/>
                    </a:lnTo>
                    <a:lnTo>
                      <a:pt x="661" y="641"/>
                    </a:lnTo>
                    <a:lnTo>
                      <a:pt x="647" y="648"/>
                    </a:lnTo>
                    <a:lnTo>
                      <a:pt x="640" y="643"/>
                    </a:lnTo>
                    <a:lnTo>
                      <a:pt x="629" y="648"/>
                    </a:lnTo>
                    <a:lnTo>
                      <a:pt x="626" y="642"/>
                    </a:lnTo>
                    <a:lnTo>
                      <a:pt x="628" y="629"/>
                    </a:lnTo>
                    <a:lnTo>
                      <a:pt x="619" y="627"/>
                    </a:lnTo>
                    <a:lnTo>
                      <a:pt x="616" y="632"/>
                    </a:lnTo>
                    <a:lnTo>
                      <a:pt x="613" y="656"/>
                    </a:lnTo>
                    <a:lnTo>
                      <a:pt x="579" y="662"/>
                    </a:lnTo>
                    <a:lnTo>
                      <a:pt x="578" y="666"/>
                    </a:lnTo>
                    <a:lnTo>
                      <a:pt x="583" y="673"/>
                    </a:lnTo>
                    <a:lnTo>
                      <a:pt x="583" y="679"/>
                    </a:lnTo>
                    <a:lnTo>
                      <a:pt x="567" y="680"/>
                    </a:lnTo>
                    <a:lnTo>
                      <a:pt x="566" y="692"/>
                    </a:lnTo>
                    <a:lnTo>
                      <a:pt x="572" y="699"/>
                    </a:lnTo>
                    <a:lnTo>
                      <a:pt x="569" y="707"/>
                    </a:lnTo>
                    <a:lnTo>
                      <a:pt x="555" y="707"/>
                    </a:lnTo>
                    <a:lnTo>
                      <a:pt x="558" y="717"/>
                    </a:lnTo>
                    <a:lnTo>
                      <a:pt x="572" y="719"/>
                    </a:lnTo>
                    <a:lnTo>
                      <a:pt x="573" y="735"/>
                    </a:lnTo>
                    <a:lnTo>
                      <a:pt x="558" y="732"/>
                    </a:lnTo>
                    <a:lnTo>
                      <a:pt x="564" y="742"/>
                    </a:lnTo>
                    <a:lnTo>
                      <a:pt x="563" y="749"/>
                    </a:lnTo>
                    <a:lnTo>
                      <a:pt x="557" y="750"/>
                    </a:lnTo>
                    <a:lnTo>
                      <a:pt x="554" y="765"/>
                    </a:lnTo>
                    <a:lnTo>
                      <a:pt x="546" y="763"/>
                    </a:lnTo>
                    <a:lnTo>
                      <a:pt x="539" y="770"/>
                    </a:lnTo>
                    <a:lnTo>
                      <a:pt x="545" y="776"/>
                    </a:lnTo>
                    <a:lnTo>
                      <a:pt x="539" y="789"/>
                    </a:lnTo>
                    <a:lnTo>
                      <a:pt x="548" y="806"/>
                    </a:lnTo>
                    <a:lnTo>
                      <a:pt x="543" y="817"/>
                    </a:lnTo>
                    <a:lnTo>
                      <a:pt x="536" y="821"/>
                    </a:lnTo>
                    <a:lnTo>
                      <a:pt x="537" y="828"/>
                    </a:lnTo>
                    <a:lnTo>
                      <a:pt x="531" y="837"/>
                    </a:lnTo>
                    <a:lnTo>
                      <a:pt x="532" y="844"/>
                    </a:lnTo>
                    <a:lnTo>
                      <a:pt x="519" y="845"/>
                    </a:lnTo>
                    <a:lnTo>
                      <a:pt x="528" y="854"/>
                    </a:lnTo>
                    <a:lnTo>
                      <a:pt x="522" y="868"/>
                    </a:lnTo>
                    <a:lnTo>
                      <a:pt x="514" y="862"/>
                    </a:lnTo>
                    <a:lnTo>
                      <a:pt x="503" y="868"/>
                    </a:lnTo>
                    <a:lnTo>
                      <a:pt x="499" y="861"/>
                    </a:lnTo>
                    <a:lnTo>
                      <a:pt x="501" y="851"/>
                    </a:lnTo>
                    <a:lnTo>
                      <a:pt x="483" y="842"/>
                    </a:lnTo>
                    <a:lnTo>
                      <a:pt x="477" y="831"/>
                    </a:lnTo>
                    <a:lnTo>
                      <a:pt x="451" y="833"/>
                    </a:lnTo>
                    <a:lnTo>
                      <a:pt x="447" y="841"/>
                    </a:lnTo>
                    <a:lnTo>
                      <a:pt x="442" y="838"/>
                    </a:lnTo>
                    <a:lnTo>
                      <a:pt x="440" y="826"/>
                    </a:lnTo>
                    <a:lnTo>
                      <a:pt x="430" y="820"/>
                    </a:lnTo>
                    <a:lnTo>
                      <a:pt x="429" y="814"/>
                    </a:lnTo>
                    <a:lnTo>
                      <a:pt x="421" y="807"/>
                    </a:lnTo>
                    <a:lnTo>
                      <a:pt x="415" y="795"/>
                    </a:lnTo>
                    <a:lnTo>
                      <a:pt x="414" y="787"/>
                    </a:lnTo>
                    <a:lnTo>
                      <a:pt x="400" y="779"/>
                    </a:lnTo>
                    <a:lnTo>
                      <a:pt x="398" y="775"/>
                    </a:lnTo>
                    <a:lnTo>
                      <a:pt x="403" y="769"/>
                    </a:lnTo>
                    <a:lnTo>
                      <a:pt x="400" y="765"/>
                    </a:lnTo>
                    <a:lnTo>
                      <a:pt x="400" y="758"/>
                    </a:lnTo>
                    <a:lnTo>
                      <a:pt x="391" y="749"/>
                    </a:lnTo>
                    <a:lnTo>
                      <a:pt x="390" y="745"/>
                    </a:lnTo>
                    <a:lnTo>
                      <a:pt x="381" y="738"/>
                    </a:lnTo>
                    <a:lnTo>
                      <a:pt x="381" y="724"/>
                    </a:lnTo>
                    <a:lnTo>
                      <a:pt x="395" y="722"/>
                    </a:lnTo>
                    <a:lnTo>
                      <a:pt x="395" y="714"/>
                    </a:lnTo>
                    <a:lnTo>
                      <a:pt x="400" y="705"/>
                    </a:lnTo>
                    <a:lnTo>
                      <a:pt x="406" y="708"/>
                    </a:lnTo>
                    <a:lnTo>
                      <a:pt x="409" y="701"/>
                    </a:lnTo>
                    <a:lnTo>
                      <a:pt x="394" y="692"/>
                    </a:lnTo>
                    <a:lnTo>
                      <a:pt x="386" y="698"/>
                    </a:lnTo>
                    <a:lnTo>
                      <a:pt x="377" y="713"/>
                    </a:lnTo>
                    <a:lnTo>
                      <a:pt x="370" y="711"/>
                    </a:lnTo>
                    <a:lnTo>
                      <a:pt x="372" y="696"/>
                    </a:lnTo>
                    <a:lnTo>
                      <a:pt x="369" y="679"/>
                    </a:lnTo>
                    <a:lnTo>
                      <a:pt x="371" y="673"/>
                    </a:lnTo>
                    <a:lnTo>
                      <a:pt x="354" y="661"/>
                    </a:lnTo>
                    <a:lnTo>
                      <a:pt x="356" y="658"/>
                    </a:lnTo>
                    <a:lnTo>
                      <a:pt x="366" y="658"/>
                    </a:lnTo>
                    <a:lnTo>
                      <a:pt x="362" y="649"/>
                    </a:lnTo>
                    <a:lnTo>
                      <a:pt x="353" y="648"/>
                    </a:lnTo>
                    <a:lnTo>
                      <a:pt x="345" y="635"/>
                    </a:lnTo>
                    <a:lnTo>
                      <a:pt x="348" y="624"/>
                    </a:lnTo>
                    <a:lnTo>
                      <a:pt x="356" y="624"/>
                    </a:lnTo>
                    <a:lnTo>
                      <a:pt x="362" y="615"/>
                    </a:lnTo>
                    <a:lnTo>
                      <a:pt x="351" y="613"/>
                    </a:lnTo>
                    <a:lnTo>
                      <a:pt x="342" y="617"/>
                    </a:lnTo>
                    <a:lnTo>
                      <a:pt x="340" y="612"/>
                    </a:lnTo>
                    <a:lnTo>
                      <a:pt x="345" y="600"/>
                    </a:lnTo>
                    <a:lnTo>
                      <a:pt x="368" y="592"/>
                    </a:lnTo>
                    <a:lnTo>
                      <a:pt x="379" y="595"/>
                    </a:lnTo>
                    <a:lnTo>
                      <a:pt x="391" y="599"/>
                    </a:lnTo>
                    <a:lnTo>
                      <a:pt x="398" y="597"/>
                    </a:lnTo>
                    <a:lnTo>
                      <a:pt x="394" y="590"/>
                    </a:lnTo>
                    <a:lnTo>
                      <a:pt x="372" y="589"/>
                    </a:lnTo>
                    <a:lnTo>
                      <a:pt x="364" y="589"/>
                    </a:lnTo>
                    <a:lnTo>
                      <a:pt x="348" y="595"/>
                    </a:lnTo>
                    <a:lnTo>
                      <a:pt x="344" y="595"/>
                    </a:lnTo>
                    <a:lnTo>
                      <a:pt x="342" y="589"/>
                    </a:lnTo>
                    <a:lnTo>
                      <a:pt x="360" y="583"/>
                    </a:lnTo>
                    <a:lnTo>
                      <a:pt x="377" y="583"/>
                    </a:lnTo>
                    <a:lnTo>
                      <a:pt x="395" y="586"/>
                    </a:lnTo>
                    <a:lnTo>
                      <a:pt x="399" y="580"/>
                    </a:lnTo>
                    <a:lnTo>
                      <a:pt x="390" y="580"/>
                    </a:lnTo>
                    <a:lnTo>
                      <a:pt x="385" y="576"/>
                    </a:lnTo>
                    <a:lnTo>
                      <a:pt x="370" y="580"/>
                    </a:lnTo>
                    <a:lnTo>
                      <a:pt x="362" y="578"/>
                    </a:lnTo>
                    <a:lnTo>
                      <a:pt x="362" y="572"/>
                    </a:lnTo>
                    <a:lnTo>
                      <a:pt x="377" y="569"/>
                    </a:lnTo>
                    <a:lnTo>
                      <a:pt x="394" y="569"/>
                    </a:lnTo>
                    <a:lnTo>
                      <a:pt x="394" y="565"/>
                    </a:lnTo>
                    <a:lnTo>
                      <a:pt x="386" y="561"/>
                    </a:lnTo>
                    <a:lnTo>
                      <a:pt x="390" y="550"/>
                    </a:lnTo>
                    <a:lnTo>
                      <a:pt x="403" y="545"/>
                    </a:lnTo>
                    <a:lnTo>
                      <a:pt x="397" y="539"/>
                    </a:lnTo>
                    <a:lnTo>
                      <a:pt x="403" y="535"/>
                    </a:lnTo>
                    <a:lnTo>
                      <a:pt x="401" y="528"/>
                    </a:lnTo>
                    <a:lnTo>
                      <a:pt x="386" y="530"/>
                    </a:lnTo>
                    <a:lnTo>
                      <a:pt x="364" y="528"/>
                    </a:lnTo>
                    <a:lnTo>
                      <a:pt x="350" y="519"/>
                    </a:lnTo>
                    <a:lnTo>
                      <a:pt x="335" y="516"/>
                    </a:lnTo>
                    <a:lnTo>
                      <a:pt x="326" y="506"/>
                    </a:lnTo>
                    <a:lnTo>
                      <a:pt x="331" y="505"/>
                    </a:lnTo>
                    <a:lnTo>
                      <a:pt x="347" y="506"/>
                    </a:lnTo>
                    <a:lnTo>
                      <a:pt x="362" y="510"/>
                    </a:lnTo>
                    <a:lnTo>
                      <a:pt x="370" y="510"/>
                    </a:lnTo>
                    <a:lnTo>
                      <a:pt x="391" y="520"/>
                    </a:lnTo>
                    <a:lnTo>
                      <a:pt x="398" y="517"/>
                    </a:lnTo>
                    <a:lnTo>
                      <a:pt x="385" y="511"/>
                    </a:lnTo>
                    <a:lnTo>
                      <a:pt x="386" y="506"/>
                    </a:lnTo>
                    <a:lnTo>
                      <a:pt x="380" y="500"/>
                    </a:lnTo>
                    <a:lnTo>
                      <a:pt x="388" y="495"/>
                    </a:lnTo>
                    <a:lnTo>
                      <a:pt x="377" y="493"/>
                    </a:lnTo>
                    <a:lnTo>
                      <a:pt x="362" y="485"/>
                    </a:lnTo>
                    <a:lnTo>
                      <a:pt x="368" y="480"/>
                    </a:lnTo>
                    <a:lnTo>
                      <a:pt x="353" y="472"/>
                    </a:lnTo>
                    <a:lnTo>
                      <a:pt x="350" y="467"/>
                    </a:lnTo>
                    <a:lnTo>
                      <a:pt x="341" y="466"/>
                    </a:lnTo>
                    <a:lnTo>
                      <a:pt x="341" y="474"/>
                    </a:lnTo>
                    <a:lnTo>
                      <a:pt x="335" y="475"/>
                    </a:lnTo>
                    <a:lnTo>
                      <a:pt x="333" y="485"/>
                    </a:lnTo>
                    <a:lnTo>
                      <a:pt x="318" y="484"/>
                    </a:lnTo>
                    <a:lnTo>
                      <a:pt x="306" y="476"/>
                    </a:lnTo>
                    <a:lnTo>
                      <a:pt x="321" y="473"/>
                    </a:lnTo>
                    <a:lnTo>
                      <a:pt x="314" y="467"/>
                    </a:lnTo>
                    <a:lnTo>
                      <a:pt x="318" y="461"/>
                    </a:lnTo>
                    <a:lnTo>
                      <a:pt x="312" y="452"/>
                    </a:lnTo>
                    <a:lnTo>
                      <a:pt x="315" y="450"/>
                    </a:lnTo>
                    <a:lnTo>
                      <a:pt x="327" y="452"/>
                    </a:lnTo>
                    <a:lnTo>
                      <a:pt x="325" y="436"/>
                    </a:lnTo>
                    <a:lnTo>
                      <a:pt x="310" y="433"/>
                    </a:lnTo>
                    <a:lnTo>
                      <a:pt x="315" y="423"/>
                    </a:lnTo>
                    <a:lnTo>
                      <a:pt x="301" y="411"/>
                    </a:lnTo>
                    <a:lnTo>
                      <a:pt x="305" y="403"/>
                    </a:lnTo>
                    <a:lnTo>
                      <a:pt x="296" y="399"/>
                    </a:lnTo>
                    <a:lnTo>
                      <a:pt x="292" y="385"/>
                    </a:lnTo>
                    <a:lnTo>
                      <a:pt x="298" y="382"/>
                    </a:lnTo>
                    <a:lnTo>
                      <a:pt x="291" y="377"/>
                    </a:lnTo>
                    <a:lnTo>
                      <a:pt x="282" y="373"/>
                    </a:lnTo>
                    <a:lnTo>
                      <a:pt x="261" y="351"/>
                    </a:lnTo>
                    <a:lnTo>
                      <a:pt x="252" y="349"/>
                    </a:lnTo>
                    <a:lnTo>
                      <a:pt x="255" y="340"/>
                    </a:lnTo>
                    <a:lnTo>
                      <a:pt x="240" y="336"/>
                    </a:lnTo>
                    <a:lnTo>
                      <a:pt x="231" y="336"/>
                    </a:lnTo>
                    <a:lnTo>
                      <a:pt x="226" y="330"/>
                    </a:lnTo>
                    <a:lnTo>
                      <a:pt x="215" y="332"/>
                    </a:lnTo>
                    <a:lnTo>
                      <a:pt x="208" y="329"/>
                    </a:lnTo>
                    <a:lnTo>
                      <a:pt x="209" y="327"/>
                    </a:lnTo>
                    <a:lnTo>
                      <a:pt x="192" y="324"/>
                    </a:lnTo>
                    <a:lnTo>
                      <a:pt x="182" y="327"/>
                    </a:lnTo>
                    <a:lnTo>
                      <a:pt x="178" y="321"/>
                    </a:lnTo>
                    <a:lnTo>
                      <a:pt x="172" y="321"/>
                    </a:lnTo>
                    <a:lnTo>
                      <a:pt x="168" y="326"/>
                    </a:lnTo>
                    <a:lnTo>
                      <a:pt x="158" y="326"/>
                    </a:lnTo>
                    <a:lnTo>
                      <a:pt x="158" y="321"/>
                    </a:lnTo>
                    <a:lnTo>
                      <a:pt x="152" y="321"/>
                    </a:lnTo>
                    <a:lnTo>
                      <a:pt x="149" y="328"/>
                    </a:lnTo>
                    <a:lnTo>
                      <a:pt x="138" y="330"/>
                    </a:lnTo>
                    <a:lnTo>
                      <a:pt x="133" y="329"/>
                    </a:lnTo>
                    <a:lnTo>
                      <a:pt x="131" y="323"/>
                    </a:lnTo>
                    <a:lnTo>
                      <a:pt x="123" y="324"/>
                    </a:lnTo>
                    <a:lnTo>
                      <a:pt x="118" y="328"/>
                    </a:lnTo>
                    <a:lnTo>
                      <a:pt x="111" y="323"/>
                    </a:lnTo>
                    <a:lnTo>
                      <a:pt x="103" y="323"/>
                    </a:lnTo>
                    <a:lnTo>
                      <a:pt x="104" y="328"/>
                    </a:lnTo>
                    <a:lnTo>
                      <a:pt x="113" y="329"/>
                    </a:lnTo>
                    <a:lnTo>
                      <a:pt x="113" y="333"/>
                    </a:lnTo>
                    <a:lnTo>
                      <a:pt x="102" y="333"/>
                    </a:lnTo>
                    <a:lnTo>
                      <a:pt x="96" y="330"/>
                    </a:lnTo>
                    <a:lnTo>
                      <a:pt x="73" y="328"/>
                    </a:lnTo>
                    <a:lnTo>
                      <a:pt x="59" y="320"/>
                    </a:lnTo>
                    <a:lnTo>
                      <a:pt x="76" y="314"/>
                    </a:lnTo>
                    <a:lnTo>
                      <a:pt x="89" y="314"/>
                    </a:lnTo>
                    <a:lnTo>
                      <a:pt x="88" y="309"/>
                    </a:lnTo>
                    <a:lnTo>
                      <a:pt x="58" y="308"/>
                    </a:lnTo>
                    <a:lnTo>
                      <a:pt x="60" y="300"/>
                    </a:lnTo>
                    <a:lnTo>
                      <a:pt x="52" y="300"/>
                    </a:lnTo>
                    <a:lnTo>
                      <a:pt x="49" y="305"/>
                    </a:lnTo>
                    <a:lnTo>
                      <a:pt x="37" y="305"/>
                    </a:lnTo>
                    <a:lnTo>
                      <a:pt x="29" y="297"/>
                    </a:lnTo>
                    <a:lnTo>
                      <a:pt x="46" y="292"/>
                    </a:lnTo>
                    <a:lnTo>
                      <a:pt x="61" y="292"/>
                    </a:lnTo>
                    <a:lnTo>
                      <a:pt x="73" y="296"/>
                    </a:lnTo>
                    <a:lnTo>
                      <a:pt x="89" y="295"/>
                    </a:lnTo>
                    <a:lnTo>
                      <a:pt x="93" y="294"/>
                    </a:lnTo>
                    <a:lnTo>
                      <a:pt x="109" y="299"/>
                    </a:lnTo>
                    <a:lnTo>
                      <a:pt x="117" y="297"/>
                    </a:lnTo>
                    <a:lnTo>
                      <a:pt x="116" y="294"/>
                    </a:lnTo>
                    <a:lnTo>
                      <a:pt x="94" y="291"/>
                    </a:lnTo>
                    <a:lnTo>
                      <a:pt x="75" y="292"/>
                    </a:lnTo>
                    <a:lnTo>
                      <a:pt x="76" y="290"/>
                    </a:lnTo>
                    <a:lnTo>
                      <a:pt x="96" y="286"/>
                    </a:lnTo>
                    <a:lnTo>
                      <a:pt x="104" y="286"/>
                    </a:lnTo>
                    <a:lnTo>
                      <a:pt x="113" y="289"/>
                    </a:lnTo>
                    <a:lnTo>
                      <a:pt x="126" y="283"/>
                    </a:lnTo>
                    <a:lnTo>
                      <a:pt x="119" y="278"/>
                    </a:lnTo>
                    <a:lnTo>
                      <a:pt x="105" y="277"/>
                    </a:lnTo>
                    <a:lnTo>
                      <a:pt x="98" y="280"/>
                    </a:lnTo>
                    <a:lnTo>
                      <a:pt x="87" y="281"/>
                    </a:lnTo>
                    <a:lnTo>
                      <a:pt x="79" y="279"/>
                    </a:lnTo>
                    <a:lnTo>
                      <a:pt x="70" y="284"/>
                    </a:lnTo>
                    <a:lnTo>
                      <a:pt x="52" y="281"/>
                    </a:lnTo>
                    <a:lnTo>
                      <a:pt x="52" y="277"/>
                    </a:lnTo>
                    <a:lnTo>
                      <a:pt x="45" y="277"/>
                    </a:lnTo>
                    <a:lnTo>
                      <a:pt x="43" y="273"/>
                    </a:lnTo>
                    <a:lnTo>
                      <a:pt x="28" y="272"/>
                    </a:lnTo>
                    <a:lnTo>
                      <a:pt x="28" y="271"/>
                    </a:lnTo>
                    <a:lnTo>
                      <a:pt x="15" y="270"/>
                    </a:lnTo>
                    <a:lnTo>
                      <a:pt x="0" y="262"/>
                    </a:lnTo>
                    <a:lnTo>
                      <a:pt x="1" y="259"/>
                    </a:lnTo>
                    <a:lnTo>
                      <a:pt x="5" y="257"/>
                    </a:lnTo>
                    <a:lnTo>
                      <a:pt x="1" y="255"/>
                    </a:lnTo>
                    <a:lnTo>
                      <a:pt x="2" y="252"/>
                    </a:lnTo>
                    <a:lnTo>
                      <a:pt x="13" y="247"/>
                    </a:lnTo>
                    <a:lnTo>
                      <a:pt x="19" y="244"/>
                    </a:lnTo>
                    <a:lnTo>
                      <a:pt x="30" y="244"/>
                    </a:lnTo>
                    <a:lnTo>
                      <a:pt x="37" y="246"/>
                    </a:lnTo>
                    <a:lnTo>
                      <a:pt x="55" y="237"/>
                    </a:lnTo>
                    <a:lnTo>
                      <a:pt x="69" y="237"/>
                    </a:lnTo>
                    <a:lnTo>
                      <a:pt x="74" y="234"/>
                    </a:lnTo>
                    <a:lnTo>
                      <a:pt x="67" y="232"/>
                    </a:lnTo>
                    <a:lnTo>
                      <a:pt x="79" y="231"/>
                    </a:lnTo>
                    <a:lnTo>
                      <a:pt x="87" y="225"/>
                    </a:lnTo>
                    <a:lnTo>
                      <a:pt x="113" y="225"/>
                    </a:lnTo>
                    <a:lnTo>
                      <a:pt x="120" y="227"/>
                    </a:lnTo>
                    <a:lnTo>
                      <a:pt x="148" y="209"/>
                    </a:lnTo>
                    <a:lnTo>
                      <a:pt x="138" y="200"/>
                    </a:lnTo>
                    <a:lnTo>
                      <a:pt x="155" y="196"/>
                    </a:lnTo>
                    <a:lnTo>
                      <a:pt x="148" y="193"/>
                    </a:lnTo>
                    <a:lnTo>
                      <a:pt x="153" y="190"/>
                    </a:lnTo>
                    <a:lnTo>
                      <a:pt x="158" y="188"/>
                    </a:lnTo>
                    <a:lnTo>
                      <a:pt x="152" y="183"/>
                    </a:lnTo>
                    <a:lnTo>
                      <a:pt x="141" y="188"/>
                    </a:lnTo>
                    <a:lnTo>
                      <a:pt x="135" y="187"/>
                    </a:lnTo>
                    <a:lnTo>
                      <a:pt x="128" y="190"/>
                    </a:lnTo>
                    <a:lnTo>
                      <a:pt x="103" y="188"/>
                    </a:lnTo>
                    <a:lnTo>
                      <a:pt x="103" y="184"/>
                    </a:lnTo>
                    <a:lnTo>
                      <a:pt x="98" y="181"/>
                    </a:lnTo>
                    <a:lnTo>
                      <a:pt x="98" y="173"/>
                    </a:lnTo>
                    <a:lnTo>
                      <a:pt x="114" y="169"/>
                    </a:lnTo>
                    <a:lnTo>
                      <a:pt x="125" y="163"/>
                    </a:lnTo>
                    <a:lnTo>
                      <a:pt x="133" y="162"/>
                    </a:lnTo>
                    <a:lnTo>
                      <a:pt x="133" y="157"/>
                    </a:lnTo>
                    <a:lnTo>
                      <a:pt x="159" y="141"/>
                    </a:lnTo>
                    <a:lnTo>
                      <a:pt x="164" y="141"/>
                    </a:lnTo>
                    <a:lnTo>
                      <a:pt x="168" y="151"/>
                    </a:lnTo>
                    <a:lnTo>
                      <a:pt x="174" y="150"/>
                    </a:lnTo>
                    <a:lnTo>
                      <a:pt x="173" y="137"/>
                    </a:lnTo>
                    <a:lnTo>
                      <a:pt x="185" y="139"/>
                    </a:lnTo>
                    <a:lnTo>
                      <a:pt x="190" y="142"/>
                    </a:lnTo>
                    <a:lnTo>
                      <a:pt x="207" y="137"/>
                    </a:lnTo>
                    <a:lnTo>
                      <a:pt x="207" y="131"/>
                    </a:lnTo>
                    <a:lnTo>
                      <a:pt x="202" y="127"/>
                    </a:lnTo>
                    <a:lnTo>
                      <a:pt x="211" y="121"/>
                    </a:lnTo>
                    <a:lnTo>
                      <a:pt x="200" y="117"/>
                    </a:lnTo>
                    <a:lnTo>
                      <a:pt x="199" y="113"/>
                    </a:lnTo>
                    <a:lnTo>
                      <a:pt x="196" y="108"/>
                    </a:lnTo>
                    <a:lnTo>
                      <a:pt x="199" y="107"/>
                    </a:lnTo>
                    <a:lnTo>
                      <a:pt x="209" y="104"/>
                    </a:lnTo>
                    <a:lnTo>
                      <a:pt x="233" y="104"/>
                    </a:lnTo>
                    <a:lnTo>
                      <a:pt x="241" y="107"/>
                    </a:lnTo>
                    <a:lnTo>
                      <a:pt x="241" y="113"/>
                    </a:lnTo>
                    <a:lnTo>
                      <a:pt x="270" y="123"/>
                    </a:lnTo>
                    <a:lnTo>
                      <a:pt x="268" y="116"/>
                    </a:lnTo>
                    <a:lnTo>
                      <a:pt x="251" y="107"/>
                    </a:lnTo>
                    <a:lnTo>
                      <a:pt x="247" y="102"/>
                    </a:lnTo>
                    <a:lnTo>
                      <a:pt x="233" y="96"/>
                    </a:lnTo>
                    <a:lnTo>
                      <a:pt x="236" y="94"/>
                    </a:lnTo>
                    <a:lnTo>
                      <a:pt x="265" y="89"/>
                    </a:lnTo>
                    <a:lnTo>
                      <a:pt x="279" y="89"/>
                    </a:lnTo>
                    <a:lnTo>
                      <a:pt x="292" y="85"/>
                    </a:lnTo>
                    <a:lnTo>
                      <a:pt x="307" y="86"/>
                    </a:lnTo>
                    <a:lnTo>
                      <a:pt x="305" y="80"/>
                    </a:lnTo>
                    <a:lnTo>
                      <a:pt x="323" y="78"/>
                    </a:lnTo>
                    <a:lnTo>
                      <a:pt x="329" y="80"/>
                    </a:lnTo>
                    <a:lnTo>
                      <a:pt x="333" y="92"/>
                    </a:lnTo>
                    <a:lnTo>
                      <a:pt x="331" y="117"/>
                    </a:lnTo>
                    <a:lnTo>
                      <a:pt x="335" y="119"/>
                    </a:lnTo>
                    <a:lnTo>
                      <a:pt x="340" y="117"/>
                    </a:lnTo>
                    <a:lnTo>
                      <a:pt x="351" y="102"/>
                    </a:lnTo>
                    <a:lnTo>
                      <a:pt x="347" y="100"/>
                    </a:lnTo>
                    <a:lnTo>
                      <a:pt x="351" y="98"/>
                    </a:lnTo>
                    <a:lnTo>
                      <a:pt x="365" y="100"/>
                    </a:lnTo>
                    <a:lnTo>
                      <a:pt x="404" y="117"/>
                    </a:lnTo>
                    <a:lnTo>
                      <a:pt x="409" y="114"/>
                    </a:lnTo>
                    <a:lnTo>
                      <a:pt x="381" y="102"/>
                    </a:lnTo>
                    <a:lnTo>
                      <a:pt x="406" y="102"/>
                    </a:lnTo>
                    <a:lnTo>
                      <a:pt x="399" y="98"/>
                    </a:lnTo>
                    <a:lnTo>
                      <a:pt x="384" y="89"/>
                    </a:lnTo>
                    <a:lnTo>
                      <a:pt x="385" y="77"/>
                    </a:lnTo>
                    <a:lnTo>
                      <a:pt x="380" y="73"/>
                    </a:lnTo>
                    <a:lnTo>
                      <a:pt x="384" y="70"/>
                    </a:lnTo>
                    <a:lnTo>
                      <a:pt x="406" y="70"/>
                    </a:lnTo>
                    <a:lnTo>
                      <a:pt x="416" y="75"/>
                    </a:lnTo>
                    <a:lnTo>
                      <a:pt x="418" y="79"/>
                    </a:lnTo>
                    <a:lnTo>
                      <a:pt x="436" y="83"/>
                    </a:lnTo>
                    <a:lnTo>
                      <a:pt x="436" y="87"/>
                    </a:lnTo>
                    <a:lnTo>
                      <a:pt x="451" y="88"/>
                    </a:lnTo>
                    <a:lnTo>
                      <a:pt x="463" y="94"/>
                    </a:lnTo>
                    <a:lnTo>
                      <a:pt x="486" y="108"/>
                    </a:lnTo>
                    <a:lnTo>
                      <a:pt x="498" y="108"/>
                    </a:lnTo>
                    <a:lnTo>
                      <a:pt x="499" y="107"/>
                    </a:lnTo>
                    <a:lnTo>
                      <a:pt x="487" y="101"/>
                    </a:lnTo>
                    <a:lnTo>
                      <a:pt x="490" y="98"/>
                    </a:lnTo>
                    <a:lnTo>
                      <a:pt x="487" y="86"/>
                    </a:lnTo>
                    <a:lnTo>
                      <a:pt x="492" y="83"/>
                    </a:lnTo>
                    <a:lnTo>
                      <a:pt x="508" y="84"/>
                    </a:lnTo>
                    <a:lnTo>
                      <a:pt x="522" y="85"/>
                    </a:lnTo>
                    <a:lnTo>
                      <a:pt x="528" y="83"/>
                    </a:lnTo>
                    <a:lnTo>
                      <a:pt x="501" y="78"/>
                    </a:lnTo>
                    <a:lnTo>
                      <a:pt x="507" y="76"/>
                    </a:lnTo>
                    <a:lnTo>
                      <a:pt x="480" y="59"/>
                    </a:lnTo>
                    <a:lnTo>
                      <a:pt x="468" y="55"/>
                    </a:lnTo>
                    <a:lnTo>
                      <a:pt x="478" y="54"/>
                    </a:lnTo>
                    <a:lnTo>
                      <a:pt x="503" y="55"/>
                    </a:lnTo>
                    <a:lnTo>
                      <a:pt x="530" y="55"/>
                    </a:lnTo>
                    <a:lnTo>
                      <a:pt x="534" y="57"/>
                    </a:lnTo>
                    <a:lnTo>
                      <a:pt x="533" y="65"/>
                    </a:lnTo>
                    <a:lnTo>
                      <a:pt x="537" y="70"/>
                    </a:lnTo>
                    <a:lnTo>
                      <a:pt x="545" y="67"/>
                    </a:lnTo>
                    <a:lnTo>
                      <a:pt x="540" y="59"/>
                    </a:lnTo>
                    <a:lnTo>
                      <a:pt x="546" y="57"/>
                    </a:lnTo>
                    <a:lnTo>
                      <a:pt x="554" y="61"/>
                    </a:lnTo>
                    <a:lnTo>
                      <a:pt x="563" y="68"/>
                    </a:lnTo>
                    <a:lnTo>
                      <a:pt x="563" y="72"/>
                    </a:lnTo>
                    <a:lnTo>
                      <a:pt x="573" y="77"/>
                    </a:lnTo>
                    <a:lnTo>
                      <a:pt x="573" y="71"/>
                    </a:lnTo>
                    <a:lnTo>
                      <a:pt x="564" y="59"/>
                    </a:lnTo>
                    <a:lnTo>
                      <a:pt x="554" y="55"/>
                    </a:lnTo>
                    <a:lnTo>
                      <a:pt x="521" y="48"/>
                    </a:lnTo>
                    <a:lnTo>
                      <a:pt x="490" y="52"/>
                    </a:lnTo>
                    <a:lnTo>
                      <a:pt x="489" y="48"/>
                    </a:lnTo>
                    <a:lnTo>
                      <a:pt x="503" y="47"/>
                    </a:lnTo>
                    <a:lnTo>
                      <a:pt x="501" y="43"/>
                    </a:lnTo>
                    <a:lnTo>
                      <a:pt x="490" y="42"/>
                    </a:lnTo>
                    <a:lnTo>
                      <a:pt x="473" y="36"/>
                    </a:lnTo>
                    <a:lnTo>
                      <a:pt x="480" y="33"/>
                    </a:lnTo>
                    <a:lnTo>
                      <a:pt x="498" y="33"/>
                    </a:lnTo>
                    <a:lnTo>
                      <a:pt x="510" y="36"/>
                    </a:lnTo>
                    <a:lnTo>
                      <a:pt x="519" y="35"/>
                    </a:lnTo>
                    <a:lnTo>
                      <a:pt x="517" y="33"/>
                    </a:lnTo>
                    <a:lnTo>
                      <a:pt x="501" y="30"/>
                    </a:lnTo>
                    <a:lnTo>
                      <a:pt x="504" y="27"/>
                    </a:lnTo>
                    <a:lnTo>
                      <a:pt x="521" y="26"/>
                    </a:lnTo>
                    <a:lnTo>
                      <a:pt x="538" y="29"/>
                    </a:lnTo>
                    <a:lnTo>
                      <a:pt x="539" y="36"/>
                    </a:lnTo>
                    <a:lnTo>
                      <a:pt x="551" y="37"/>
                    </a:lnTo>
                    <a:lnTo>
                      <a:pt x="561" y="44"/>
                    </a:lnTo>
                    <a:lnTo>
                      <a:pt x="577" y="43"/>
                    </a:lnTo>
                    <a:lnTo>
                      <a:pt x="586" y="48"/>
                    </a:lnTo>
                    <a:lnTo>
                      <a:pt x="592" y="55"/>
                    </a:lnTo>
                    <a:lnTo>
                      <a:pt x="599" y="55"/>
                    </a:lnTo>
                    <a:lnTo>
                      <a:pt x="601" y="50"/>
                    </a:lnTo>
                    <a:lnTo>
                      <a:pt x="588" y="44"/>
                    </a:lnTo>
                    <a:lnTo>
                      <a:pt x="595" y="41"/>
                    </a:lnTo>
                    <a:lnTo>
                      <a:pt x="611" y="41"/>
                    </a:lnTo>
                    <a:lnTo>
                      <a:pt x="617" y="38"/>
                    </a:lnTo>
                    <a:lnTo>
                      <a:pt x="597" y="38"/>
                    </a:lnTo>
                    <a:lnTo>
                      <a:pt x="597" y="34"/>
                    </a:lnTo>
                    <a:lnTo>
                      <a:pt x="607" y="33"/>
                    </a:lnTo>
                    <a:lnTo>
                      <a:pt x="622" y="33"/>
                    </a:lnTo>
                    <a:lnTo>
                      <a:pt x="622" y="30"/>
                    </a:lnTo>
                    <a:lnTo>
                      <a:pt x="601" y="29"/>
                    </a:lnTo>
                    <a:lnTo>
                      <a:pt x="590" y="26"/>
                    </a:lnTo>
                    <a:lnTo>
                      <a:pt x="596" y="21"/>
                    </a:lnTo>
                    <a:lnTo>
                      <a:pt x="591" y="15"/>
                    </a:lnTo>
                    <a:lnTo>
                      <a:pt x="595" y="13"/>
                    </a:lnTo>
                    <a:lnTo>
                      <a:pt x="602" y="15"/>
                    </a:lnTo>
                    <a:lnTo>
                      <a:pt x="607" y="14"/>
                    </a:lnTo>
                    <a:lnTo>
                      <a:pt x="604" y="11"/>
                    </a:lnTo>
                    <a:lnTo>
                      <a:pt x="613" y="11"/>
                    </a:lnTo>
                    <a:lnTo>
                      <a:pt x="626" y="17"/>
                    </a:lnTo>
                    <a:lnTo>
                      <a:pt x="634" y="14"/>
                    </a:lnTo>
                    <a:lnTo>
                      <a:pt x="622" y="6"/>
                    </a:lnTo>
                    <a:lnTo>
                      <a:pt x="631" y="4"/>
                    </a:lnTo>
                    <a:lnTo>
                      <a:pt x="638" y="6"/>
                    </a:lnTo>
                    <a:lnTo>
                      <a:pt x="649" y="3"/>
                    </a:lnTo>
                    <a:lnTo>
                      <a:pt x="655" y="3"/>
                    </a:lnTo>
                    <a:lnTo>
                      <a:pt x="664" y="5"/>
                    </a:lnTo>
                    <a:lnTo>
                      <a:pt x="670" y="5"/>
                    </a:lnTo>
                    <a:lnTo>
                      <a:pt x="675" y="2"/>
                    </a:lnTo>
                    <a:lnTo>
                      <a:pt x="694" y="0"/>
                    </a:lnTo>
                    <a:moveTo>
                      <a:pt x="695" y="0"/>
                    </a:moveTo>
                    <a:lnTo>
                      <a:pt x="694" y="0"/>
                    </a:lnTo>
                    <a:lnTo>
                      <a:pt x="675" y="2"/>
                    </a:lnTo>
                    <a:lnTo>
                      <a:pt x="675" y="2"/>
                    </a:lnTo>
                    <a:lnTo>
                      <a:pt x="674" y="2"/>
                    </a:lnTo>
                    <a:lnTo>
                      <a:pt x="670" y="4"/>
                    </a:lnTo>
                    <a:lnTo>
                      <a:pt x="664" y="5"/>
                    </a:lnTo>
                    <a:lnTo>
                      <a:pt x="655" y="3"/>
                    </a:lnTo>
                    <a:lnTo>
                      <a:pt x="655" y="3"/>
                    </a:lnTo>
                    <a:lnTo>
                      <a:pt x="655" y="3"/>
                    </a:lnTo>
                    <a:lnTo>
                      <a:pt x="649" y="2"/>
                    </a:lnTo>
                    <a:lnTo>
                      <a:pt x="649" y="2"/>
                    </a:lnTo>
                    <a:lnTo>
                      <a:pt x="649" y="2"/>
                    </a:lnTo>
                    <a:lnTo>
                      <a:pt x="638" y="6"/>
                    </a:lnTo>
                    <a:lnTo>
                      <a:pt x="631" y="4"/>
                    </a:lnTo>
                    <a:lnTo>
                      <a:pt x="631" y="4"/>
                    </a:lnTo>
                    <a:lnTo>
                      <a:pt x="631" y="4"/>
                    </a:lnTo>
                    <a:lnTo>
                      <a:pt x="622" y="5"/>
                    </a:lnTo>
                    <a:lnTo>
                      <a:pt x="621" y="6"/>
                    </a:lnTo>
                    <a:lnTo>
                      <a:pt x="622" y="6"/>
                    </a:lnTo>
                    <a:lnTo>
                      <a:pt x="633" y="14"/>
                    </a:lnTo>
                    <a:lnTo>
                      <a:pt x="626" y="17"/>
                    </a:lnTo>
                    <a:lnTo>
                      <a:pt x="613" y="10"/>
                    </a:lnTo>
                    <a:lnTo>
                      <a:pt x="613" y="10"/>
                    </a:lnTo>
                    <a:lnTo>
                      <a:pt x="613" y="10"/>
                    </a:lnTo>
                    <a:lnTo>
                      <a:pt x="604" y="10"/>
                    </a:lnTo>
                    <a:lnTo>
                      <a:pt x="602" y="10"/>
                    </a:lnTo>
                    <a:lnTo>
                      <a:pt x="603" y="11"/>
                    </a:lnTo>
                    <a:lnTo>
                      <a:pt x="606" y="13"/>
                    </a:lnTo>
                    <a:lnTo>
                      <a:pt x="602" y="15"/>
                    </a:lnTo>
                    <a:lnTo>
                      <a:pt x="595" y="13"/>
                    </a:lnTo>
                    <a:lnTo>
                      <a:pt x="595" y="13"/>
                    </a:lnTo>
                    <a:lnTo>
                      <a:pt x="594" y="13"/>
                    </a:lnTo>
                    <a:lnTo>
                      <a:pt x="591" y="14"/>
                    </a:lnTo>
                    <a:lnTo>
                      <a:pt x="591" y="15"/>
                    </a:lnTo>
                    <a:lnTo>
                      <a:pt x="591" y="15"/>
                    </a:lnTo>
                    <a:lnTo>
                      <a:pt x="595" y="21"/>
                    </a:lnTo>
                    <a:lnTo>
                      <a:pt x="590" y="26"/>
                    </a:lnTo>
                    <a:lnTo>
                      <a:pt x="589" y="26"/>
                    </a:lnTo>
                    <a:lnTo>
                      <a:pt x="590" y="26"/>
                    </a:lnTo>
                    <a:lnTo>
                      <a:pt x="601" y="30"/>
                    </a:lnTo>
                    <a:lnTo>
                      <a:pt x="601" y="30"/>
                    </a:lnTo>
                    <a:lnTo>
                      <a:pt x="601" y="30"/>
                    </a:lnTo>
                    <a:lnTo>
                      <a:pt x="621" y="30"/>
                    </a:lnTo>
                    <a:lnTo>
                      <a:pt x="621" y="32"/>
                    </a:lnTo>
                    <a:lnTo>
                      <a:pt x="607" y="33"/>
                    </a:lnTo>
                    <a:lnTo>
                      <a:pt x="597" y="33"/>
                    </a:lnTo>
                    <a:lnTo>
                      <a:pt x="597" y="34"/>
                    </a:lnTo>
                    <a:lnTo>
                      <a:pt x="597" y="34"/>
                    </a:lnTo>
                    <a:lnTo>
                      <a:pt x="597" y="38"/>
                    </a:lnTo>
                    <a:lnTo>
                      <a:pt x="597" y="38"/>
                    </a:lnTo>
                    <a:lnTo>
                      <a:pt x="597" y="38"/>
                    </a:lnTo>
                    <a:lnTo>
                      <a:pt x="615" y="38"/>
                    </a:lnTo>
                    <a:lnTo>
                      <a:pt x="611" y="41"/>
                    </a:lnTo>
                    <a:lnTo>
                      <a:pt x="595" y="41"/>
                    </a:lnTo>
                    <a:lnTo>
                      <a:pt x="594" y="41"/>
                    </a:lnTo>
                    <a:lnTo>
                      <a:pt x="594" y="41"/>
                    </a:lnTo>
                    <a:lnTo>
                      <a:pt x="588" y="44"/>
                    </a:lnTo>
                    <a:lnTo>
                      <a:pt x="587" y="44"/>
                    </a:lnTo>
                    <a:lnTo>
                      <a:pt x="588" y="44"/>
                    </a:lnTo>
                    <a:lnTo>
                      <a:pt x="600" y="50"/>
                    </a:lnTo>
                    <a:lnTo>
                      <a:pt x="599" y="54"/>
                    </a:lnTo>
                    <a:lnTo>
                      <a:pt x="592" y="54"/>
                    </a:lnTo>
                    <a:lnTo>
                      <a:pt x="586" y="47"/>
                    </a:lnTo>
                    <a:lnTo>
                      <a:pt x="586" y="47"/>
                    </a:lnTo>
                    <a:lnTo>
                      <a:pt x="586" y="47"/>
                    </a:lnTo>
                    <a:lnTo>
                      <a:pt x="577" y="43"/>
                    </a:lnTo>
                    <a:lnTo>
                      <a:pt x="577" y="43"/>
                    </a:lnTo>
                    <a:lnTo>
                      <a:pt x="577" y="43"/>
                    </a:lnTo>
                    <a:lnTo>
                      <a:pt x="561" y="44"/>
                    </a:lnTo>
                    <a:lnTo>
                      <a:pt x="551" y="36"/>
                    </a:lnTo>
                    <a:lnTo>
                      <a:pt x="551" y="36"/>
                    </a:lnTo>
                    <a:lnTo>
                      <a:pt x="551" y="36"/>
                    </a:lnTo>
                    <a:lnTo>
                      <a:pt x="539" y="35"/>
                    </a:lnTo>
                    <a:lnTo>
                      <a:pt x="539" y="29"/>
                    </a:lnTo>
                    <a:lnTo>
                      <a:pt x="539" y="29"/>
                    </a:lnTo>
                    <a:lnTo>
                      <a:pt x="539" y="29"/>
                    </a:lnTo>
                    <a:lnTo>
                      <a:pt x="521" y="26"/>
                    </a:lnTo>
                    <a:lnTo>
                      <a:pt x="521" y="26"/>
                    </a:lnTo>
                    <a:lnTo>
                      <a:pt x="521" y="26"/>
                    </a:lnTo>
                    <a:lnTo>
                      <a:pt x="504" y="26"/>
                    </a:lnTo>
                    <a:lnTo>
                      <a:pt x="504" y="26"/>
                    </a:lnTo>
                    <a:lnTo>
                      <a:pt x="504" y="26"/>
                    </a:lnTo>
                    <a:lnTo>
                      <a:pt x="500" y="29"/>
                    </a:lnTo>
                    <a:lnTo>
                      <a:pt x="500" y="30"/>
                    </a:lnTo>
                    <a:lnTo>
                      <a:pt x="501" y="30"/>
                    </a:lnTo>
                    <a:lnTo>
                      <a:pt x="517" y="33"/>
                    </a:lnTo>
                    <a:lnTo>
                      <a:pt x="518" y="35"/>
                    </a:lnTo>
                    <a:lnTo>
                      <a:pt x="510" y="35"/>
                    </a:lnTo>
                    <a:lnTo>
                      <a:pt x="498" y="33"/>
                    </a:lnTo>
                    <a:lnTo>
                      <a:pt x="498" y="33"/>
                    </a:lnTo>
                    <a:lnTo>
                      <a:pt x="498" y="33"/>
                    </a:lnTo>
                    <a:lnTo>
                      <a:pt x="480" y="33"/>
                    </a:lnTo>
                    <a:lnTo>
                      <a:pt x="479" y="33"/>
                    </a:lnTo>
                    <a:lnTo>
                      <a:pt x="479" y="33"/>
                    </a:lnTo>
                    <a:lnTo>
                      <a:pt x="473" y="35"/>
                    </a:lnTo>
                    <a:lnTo>
                      <a:pt x="472" y="36"/>
                    </a:lnTo>
                    <a:lnTo>
                      <a:pt x="473" y="36"/>
                    </a:lnTo>
                    <a:lnTo>
                      <a:pt x="490" y="43"/>
                    </a:lnTo>
                    <a:lnTo>
                      <a:pt x="490" y="43"/>
                    </a:lnTo>
                    <a:lnTo>
                      <a:pt x="490" y="43"/>
                    </a:lnTo>
                    <a:lnTo>
                      <a:pt x="501" y="44"/>
                    </a:lnTo>
                    <a:lnTo>
                      <a:pt x="502" y="46"/>
                    </a:lnTo>
                    <a:lnTo>
                      <a:pt x="489" y="47"/>
                    </a:lnTo>
                    <a:lnTo>
                      <a:pt x="488" y="47"/>
                    </a:lnTo>
                    <a:lnTo>
                      <a:pt x="489" y="48"/>
                    </a:lnTo>
                    <a:lnTo>
                      <a:pt x="490" y="52"/>
                    </a:lnTo>
                    <a:lnTo>
                      <a:pt x="490" y="52"/>
                    </a:lnTo>
                    <a:lnTo>
                      <a:pt x="490" y="52"/>
                    </a:lnTo>
                    <a:lnTo>
                      <a:pt x="521" y="48"/>
                    </a:lnTo>
                    <a:lnTo>
                      <a:pt x="553" y="55"/>
                    </a:lnTo>
                    <a:lnTo>
                      <a:pt x="564" y="59"/>
                    </a:lnTo>
                    <a:lnTo>
                      <a:pt x="573" y="71"/>
                    </a:lnTo>
                    <a:lnTo>
                      <a:pt x="573" y="76"/>
                    </a:lnTo>
                    <a:lnTo>
                      <a:pt x="563" y="72"/>
                    </a:lnTo>
                    <a:lnTo>
                      <a:pt x="563" y="68"/>
                    </a:lnTo>
                    <a:lnTo>
                      <a:pt x="563" y="68"/>
                    </a:lnTo>
                    <a:lnTo>
                      <a:pt x="563" y="68"/>
                    </a:lnTo>
                    <a:lnTo>
                      <a:pt x="554" y="60"/>
                    </a:lnTo>
                    <a:lnTo>
                      <a:pt x="554" y="60"/>
                    </a:lnTo>
                    <a:lnTo>
                      <a:pt x="554" y="60"/>
                    </a:lnTo>
                    <a:lnTo>
                      <a:pt x="546" y="56"/>
                    </a:lnTo>
                    <a:lnTo>
                      <a:pt x="546" y="56"/>
                    </a:lnTo>
                    <a:lnTo>
                      <a:pt x="546" y="56"/>
                    </a:lnTo>
                    <a:lnTo>
                      <a:pt x="540" y="59"/>
                    </a:lnTo>
                    <a:lnTo>
                      <a:pt x="540" y="59"/>
                    </a:lnTo>
                    <a:lnTo>
                      <a:pt x="540" y="60"/>
                    </a:lnTo>
                    <a:lnTo>
                      <a:pt x="544" y="67"/>
                    </a:lnTo>
                    <a:lnTo>
                      <a:pt x="537" y="69"/>
                    </a:lnTo>
                    <a:lnTo>
                      <a:pt x="533" y="65"/>
                    </a:lnTo>
                    <a:lnTo>
                      <a:pt x="535" y="57"/>
                    </a:lnTo>
                    <a:lnTo>
                      <a:pt x="535" y="56"/>
                    </a:lnTo>
                    <a:lnTo>
                      <a:pt x="534" y="56"/>
                    </a:lnTo>
                    <a:lnTo>
                      <a:pt x="530" y="55"/>
                    </a:lnTo>
                    <a:lnTo>
                      <a:pt x="530" y="55"/>
                    </a:lnTo>
                    <a:lnTo>
                      <a:pt x="530" y="55"/>
                    </a:lnTo>
                    <a:lnTo>
                      <a:pt x="503" y="55"/>
                    </a:lnTo>
                    <a:lnTo>
                      <a:pt x="478" y="54"/>
                    </a:lnTo>
                    <a:lnTo>
                      <a:pt x="478" y="54"/>
                    </a:lnTo>
                    <a:lnTo>
                      <a:pt x="478" y="54"/>
                    </a:lnTo>
                    <a:lnTo>
                      <a:pt x="468" y="55"/>
                    </a:lnTo>
                    <a:lnTo>
                      <a:pt x="466" y="55"/>
                    </a:lnTo>
                    <a:lnTo>
                      <a:pt x="468" y="56"/>
                    </a:lnTo>
                    <a:lnTo>
                      <a:pt x="479" y="59"/>
                    </a:lnTo>
                    <a:lnTo>
                      <a:pt x="506" y="75"/>
                    </a:lnTo>
                    <a:lnTo>
                      <a:pt x="501" y="78"/>
                    </a:lnTo>
                    <a:lnTo>
                      <a:pt x="499" y="78"/>
                    </a:lnTo>
                    <a:lnTo>
                      <a:pt x="501" y="78"/>
                    </a:lnTo>
                    <a:lnTo>
                      <a:pt x="526" y="83"/>
                    </a:lnTo>
                    <a:lnTo>
                      <a:pt x="522" y="85"/>
                    </a:lnTo>
                    <a:lnTo>
                      <a:pt x="508" y="84"/>
                    </a:lnTo>
                    <a:lnTo>
                      <a:pt x="492" y="83"/>
                    </a:lnTo>
                    <a:lnTo>
                      <a:pt x="492" y="83"/>
                    </a:lnTo>
                    <a:lnTo>
                      <a:pt x="492" y="83"/>
                    </a:lnTo>
                    <a:lnTo>
                      <a:pt x="487" y="85"/>
                    </a:lnTo>
                    <a:lnTo>
                      <a:pt x="487" y="86"/>
                    </a:lnTo>
                    <a:lnTo>
                      <a:pt x="487" y="86"/>
                    </a:lnTo>
                    <a:lnTo>
                      <a:pt x="490" y="98"/>
                    </a:lnTo>
                    <a:lnTo>
                      <a:pt x="487" y="100"/>
                    </a:lnTo>
                    <a:lnTo>
                      <a:pt x="486" y="101"/>
                    </a:lnTo>
                    <a:lnTo>
                      <a:pt x="487" y="101"/>
                    </a:lnTo>
                    <a:lnTo>
                      <a:pt x="499" y="107"/>
                    </a:lnTo>
                    <a:lnTo>
                      <a:pt x="498" y="108"/>
                    </a:lnTo>
                    <a:lnTo>
                      <a:pt x="486" y="108"/>
                    </a:lnTo>
                    <a:lnTo>
                      <a:pt x="463" y="93"/>
                    </a:lnTo>
                    <a:lnTo>
                      <a:pt x="463" y="93"/>
                    </a:lnTo>
                    <a:lnTo>
                      <a:pt x="463" y="93"/>
                    </a:lnTo>
                    <a:lnTo>
                      <a:pt x="451" y="88"/>
                    </a:lnTo>
                    <a:lnTo>
                      <a:pt x="451" y="88"/>
                    </a:lnTo>
                    <a:lnTo>
                      <a:pt x="451" y="88"/>
                    </a:lnTo>
                    <a:lnTo>
                      <a:pt x="436" y="87"/>
                    </a:lnTo>
                    <a:lnTo>
                      <a:pt x="436" y="83"/>
                    </a:lnTo>
                    <a:lnTo>
                      <a:pt x="436" y="82"/>
                    </a:lnTo>
                    <a:lnTo>
                      <a:pt x="436" y="82"/>
                    </a:lnTo>
                    <a:lnTo>
                      <a:pt x="418" y="79"/>
                    </a:lnTo>
                    <a:lnTo>
                      <a:pt x="417" y="75"/>
                    </a:lnTo>
                    <a:lnTo>
                      <a:pt x="417" y="75"/>
                    </a:lnTo>
                    <a:lnTo>
                      <a:pt x="417" y="75"/>
                    </a:lnTo>
                    <a:lnTo>
                      <a:pt x="406" y="69"/>
                    </a:lnTo>
                    <a:lnTo>
                      <a:pt x="406" y="69"/>
                    </a:lnTo>
                    <a:lnTo>
                      <a:pt x="406" y="69"/>
                    </a:lnTo>
                    <a:lnTo>
                      <a:pt x="384" y="70"/>
                    </a:lnTo>
                    <a:lnTo>
                      <a:pt x="384" y="70"/>
                    </a:lnTo>
                    <a:lnTo>
                      <a:pt x="384" y="70"/>
                    </a:lnTo>
                    <a:lnTo>
                      <a:pt x="380" y="72"/>
                    </a:lnTo>
                    <a:lnTo>
                      <a:pt x="379" y="73"/>
                    </a:lnTo>
                    <a:lnTo>
                      <a:pt x="380" y="73"/>
                    </a:lnTo>
                    <a:lnTo>
                      <a:pt x="384" y="78"/>
                    </a:lnTo>
                    <a:lnTo>
                      <a:pt x="384" y="89"/>
                    </a:lnTo>
                    <a:lnTo>
                      <a:pt x="384" y="90"/>
                    </a:lnTo>
                    <a:lnTo>
                      <a:pt x="384" y="90"/>
                    </a:lnTo>
                    <a:lnTo>
                      <a:pt x="399" y="98"/>
                    </a:lnTo>
                    <a:lnTo>
                      <a:pt x="405" y="101"/>
                    </a:lnTo>
                    <a:lnTo>
                      <a:pt x="381" y="101"/>
                    </a:lnTo>
                    <a:lnTo>
                      <a:pt x="379" y="101"/>
                    </a:lnTo>
                    <a:lnTo>
                      <a:pt x="381" y="102"/>
                    </a:lnTo>
                    <a:lnTo>
                      <a:pt x="408" y="114"/>
                    </a:lnTo>
                    <a:lnTo>
                      <a:pt x="404" y="116"/>
                    </a:lnTo>
                    <a:lnTo>
                      <a:pt x="365" y="100"/>
                    </a:lnTo>
                    <a:lnTo>
                      <a:pt x="365" y="100"/>
                    </a:lnTo>
                    <a:lnTo>
                      <a:pt x="365" y="100"/>
                    </a:lnTo>
                    <a:lnTo>
                      <a:pt x="351" y="98"/>
                    </a:lnTo>
                    <a:lnTo>
                      <a:pt x="351" y="98"/>
                    </a:lnTo>
                    <a:lnTo>
                      <a:pt x="351" y="98"/>
                    </a:lnTo>
                    <a:lnTo>
                      <a:pt x="346" y="100"/>
                    </a:lnTo>
                    <a:lnTo>
                      <a:pt x="345" y="100"/>
                    </a:lnTo>
                    <a:lnTo>
                      <a:pt x="346" y="101"/>
                    </a:lnTo>
                    <a:lnTo>
                      <a:pt x="351" y="103"/>
                    </a:lnTo>
                    <a:lnTo>
                      <a:pt x="340" y="117"/>
                    </a:lnTo>
                    <a:lnTo>
                      <a:pt x="335" y="119"/>
                    </a:lnTo>
                    <a:lnTo>
                      <a:pt x="332" y="117"/>
                    </a:lnTo>
                    <a:lnTo>
                      <a:pt x="334" y="92"/>
                    </a:lnTo>
                    <a:lnTo>
                      <a:pt x="334" y="92"/>
                    </a:lnTo>
                    <a:lnTo>
                      <a:pt x="334" y="91"/>
                    </a:lnTo>
                    <a:lnTo>
                      <a:pt x="329" y="80"/>
                    </a:lnTo>
                    <a:lnTo>
                      <a:pt x="329" y="80"/>
                    </a:lnTo>
                    <a:lnTo>
                      <a:pt x="329" y="80"/>
                    </a:lnTo>
                    <a:lnTo>
                      <a:pt x="323" y="77"/>
                    </a:lnTo>
                    <a:lnTo>
                      <a:pt x="323" y="77"/>
                    </a:lnTo>
                    <a:lnTo>
                      <a:pt x="322" y="77"/>
                    </a:lnTo>
                    <a:lnTo>
                      <a:pt x="305" y="80"/>
                    </a:lnTo>
                    <a:lnTo>
                      <a:pt x="304" y="80"/>
                    </a:lnTo>
                    <a:lnTo>
                      <a:pt x="304" y="81"/>
                    </a:lnTo>
                    <a:lnTo>
                      <a:pt x="307" y="85"/>
                    </a:lnTo>
                    <a:lnTo>
                      <a:pt x="292" y="85"/>
                    </a:lnTo>
                    <a:lnTo>
                      <a:pt x="292" y="85"/>
                    </a:lnTo>
                    <a:lnTo>
                      <a:pt x="292" y="85"/>
                    </a:lnTo>
                    <a:lnTo>
                      <a:pt x="279" y="88"/>
                    </a:lnTo>
                    <a:lnTo>
                      <a:pt x="265" y="88"/>
                    </a:lnTo>
                    <a:lnTo>
                      <a:pt x="265" y="88"/>
                    </a:lnTo>
                    <a:lnTo>
                      <a:pt x="265" y="88"/>
                    </a:lnTo>
                    <a:lnTo>
                      <a:pt x="236" y="94"/>
                    </a:lnTo>
                    <a:lnTo>
                      <a:pt x="236" y="94"/>
                    </a:lnTo>
                    <a:lnTo>
                      <a:pt x="236" y="94"/>
                    </a:lnTo>
                    <a:lnTo>
                      <a:pt x="233" y="96"/>
                    </a:lnTo>
                    <a:lnTo>
                      <a:pt x="233" y="97"/>
                    </a:lnTo>
                    <a:lnTo>
                      <a:pt x="233" y="97"/>
                    </a:lnTo>
                    <a:lnTo>
                      <a:pt x="247" y="103"/>
                    </a:lnTo>
                    <a:lnTo>
                      <a:pt x="251" y="107"/>
                    </a:lnTo>
                    <a:lnTo>
                      <a:pt x="251" y="107"/>
                    </a:lnTo>
                    <a:lnTo>
                      <a:pt x="251" y="107"/>
                    </a:lnTo>
                    <a:lnTo>
                      <a:pt x="268" y="117"/>
                    </a:lnTo>
                    <a:lnTo>
                      <a:pt x="269" y="122"/>
                    </a:lnTo>
                    <a:lnTo>
                      <a:pt x="241" y="112"/>
                    </a:lnTo>
                    <a:lnTo>
                      <a:pt x="241" y="107"/>
                    </a:lnTo>
                    <a:lnTo>
                      <a:pt x="241" y="107"/>
                    </a:lnTo>
                    <a:lnTo>
                      <a:pt x="241" y="107"/>
                    </a:lnTo>
                    <a:lnTo>
                      <a:pt x="234" y="103"/>
                    </a:lnTo>
                    <a:lnTo>
                      <a:pt x="234" y="103"/>
                    </a:lnTo>
                    <a:lnTo>
                      <a:pt x="233" y="103"/>
                    </a:lnTo>
                    <a:lnTo>
                      <a:pt x="209" y="104"/>
                    </a:lnTo>
                    <a:lnTo>
                      <a:pt x="209" y="104"/>
                    </a:lnTo>
                    <a:lnTo>
                      <a:pt x="209" y="104"/>
                    </a:lnTo>
                    <a:lnTo>
                      <a:pt x="198" y="106"/>
                    </a:lnTo>
                    <a:lnTo>
                      <a:pt x="198" y="106"/>
                    </a:lnTo>
                    <a:lnTo>
                      <a:pt x="198" y="106"/>
                    </a:lnTo>
                    <a:lnTo>
                      <a:pt x="195" y="108"/>
                    </a:lnTo>
                    <a:lnTo>
                      <a:pt x="195" y="108"/>
                    </a:lnTo>
                    <a:lnTo>
                      <a:pt x="195" y="109"/>
                    </a:lnTo>
                    <a:lnTo>
                      <a:pt x="199" y="113"/>
                    </a:lnTo>
                    <a:lnTo>
                      <a:pt x="200" y="117"/>
                    </a:lnTo>
                    <a:lnTo>
                      <a:pt x="200" y="118"/>
                    </a:lnTo>
                    <a:lnTo>
                      <a:pt x="200" y="118"/>
                    </a:lnTo>
                    <a:lnTo>
                      <a:pt x="210" y="122"/>
                    </a:lnTo>
                    <a:lnTo>
                      <a:pt x="202" y="127"/>
                    </a:lnTo>
                    <a:lnTo>
                      <a:pt x="201" y="127"/>
                    </a:lnTo>
                    <a:lnTo>
                      <a:pt x="202" y="128"/>
                    </a:lnTo>
                    <a:lnTo>
                      <a:pt x="207" y="131"/>
                    </a:lnTo>
                    <a:lnTo>
                      <a:pt x="207" y="137"/>
                    </a:lnTo>
                    <a:lnTo>
                      <a:pt x="190" y="142"/>
                    </a:lnTo>
                    <a:lnTo>
                      <a:pt x="185" y="138"/>
                    </a:lnTo>
                    <a:lnTo>
                      <a:pt x="185" y="138"/>
                    </a:lnTo>
                    <a:lnTo>
                      <a:pt x="185" y="138"/>
                    </a:lnTo>
                    <a:lnTo>
                      <a:pt x="173" y="137"/>
                    </a:lnTo>
                    <a:lnTo>
                      <a:pt x="173" y="137"/>
                    </a:lnTo>
                    <a:lnTo>
                      <a:pt x="173" y="137"/>
                    </a:lnTo>
                    <a:lnTo>
                      <a:pt x="174" y="149"/>
                    </a:lnTo>
                    <a:lnTo>
                      <a:pt x="169" y="151"/>
                    </a:lnTo>
                    <a:lnTo>
                      <a:pt x="165" y="140"/>
                    </a:lnTo>
                    <a:lnTo>
                      <a:pt x="164" y="140"/>
                    </a:lnTo>
                    <a:lnTo>
                      <a:pt x="164" y="140"/>
                    </a:lnTo>
                    <a:lnTo>
                      <a:pt x="159" y="141"/>
                    </a:lnTo>
                    <a:lnTo>
                      <a:pt x="159" y="141"/>
                    </a:lnTo>
                    <a:lnTo>
                      <a:pt x="159" y="141"/>
                    </a:lnTo>
                    <a:lnTo>
                      <a:pt x="133" y="156"/>
                    </a:lnTo>
                    <a:lnTo>
                      <a:pt x="133" y="156"/>
                    </a:lnTo>
                    <a:lnTo>
                      <a:pt x="133" y="157"/>
                    </a:lnTo>
                    <a:lnTo>
                      <a:pt x="133" y="162"/>
                    </a:lnTo>
                    <a:lnTo>
                      <a:pt x="124" y="163"/>
                    </a:lnTo>
                    <a:lnTo>
                      <a:pt x="124" y="163"/>
                    </a:lnTo>
                    <a:lnTo>
                      <a:pt x="124" y="163"/>
                    </a:lnTo>
                    <a:lnTo>
                      <a:pt x="114" y="168"/>
                    </a:lnTo>
                    <a:lnTo>
                      <a:pt x="98" y="173"/>
                    </a:lnTo>
                    <a:lnTo>
                      <a:pt x="97" y="173"/>
                    </a:lnTo>
                    <a:lnTo>
                      <a:pt x="97" y="173"/>
                    </a:lnTo>
                    <a:lnTo>
                      <a:pt x="97" y="181"/>
                    </a:lnTo>
                    <a:lnTo>
                      <a:pt x="97" y="181"/>
                    </a:lnTo>
                    <a:lnTo>
                      <a:pt x="97" y="181"/>
                    </a:lnTo>
                    <a:lnTo>
                      <a:pt x="103" y="184"/>
                    </a:lnTo>
                    <a:lnTo>
                      <a:pt x="103" y="188"/>
                    </a:lnTo>
                    <a:lnTo>
                      <a:pt x="103" y="188"/>
                    </a:lnTo>
                    <a:lnTo>
                      <a:pt x="103" y="188"/>
                    </a:lnTo>
                    <a:lnTo>
                      <a:pt x="128" y="191"/>
                    </a:lnTo>
                    <a:lnTo>
                      <a:pt x="128" y="191"/>
                    </a:lnTo>
                    <a:lnTo>
                      <a:pt x="128" y="191"/>
                    </a:lnTo>
                    <a:lnTo>
                      <a:pt x="135" y="188"/>
                    </a:lnTo>
                    <a:lnTo>
                      <a:pt x="141" y="188"/>
                    </a:lnTo>
                    <a:lnTo>
                      <a:pt x="142" y="188"/>
                    </a:lnTo>
                    <a:lnTo>
                      <a:pt x="142" y="188"/>
                    </a:lnTo>
                    <a:lnTo>
                      <a:pt x="152" y="184"/>
                    </a:lnTo>
                    <a:lnTo>
                      <a:pt x="157" y="188"/>
                    </a:lnTo>
                    <a:lnTo>
                      <a:pt x="153" y="189"/>
                    </a:lnTo>
                    <a:lnTo>
                      <a:pt x="148" y="193"/>
                    </a:lnTo>
                    <a:lnTo>
                      <a:pt x="148" y="193"/>
                    </a:lnTo>
                    <a:lnTo>
                      <a:pt x="148" y="194"/>
                    </a:lnTo>
                    <a:lnTo>
                      <a:pt x="155" y="196"/>
                    </a:lnTo>
                    <a:lnTo>
                      <a:pt x="138" y="199"/>
                    </a:lnTo>
                    <a:lnTo>
                      <a:pt x="137" y="199"/>
                    </a:lnTo>
                    <a:lnTo>
                      <a:pt x="138" y="200"/>
                    </a:lnTo>
                    <a:lnTo>
                      <a:pt x="148" y="209"/>
                    </a:lnTo>
                    <a:lnTo>
                      <a:pt x="120" y="226"/>
                    </a:lnTo>
                    <a:lnTo>
                      <a:pt x="113" y="225"/>
                    </a:lnTo>
                    <a:lnTo>
                      <a:pt x="113" y="225"/>
                    </a:lnTo>
                    <a:lnTo>
                      <a:pt x="113" y="225"/>
                    </a:lnTo>
                    <a:lnTo>
                      <a:pt x="87" y="225"/>
                    </a:lnTo>
                    <a:lnTo>
                      <a:pt x="87" y="225"/>
                    </a:lnTo>
                    <a:lnTo>
                      <a:pt x="87" y="225"/>
                    </a:lnTo>
                    <a:lnTo>
                      <a:pt x="79" y="230"/>
                    </a:lnTo>
                    <a:lnTo>
                      <a:pt x="67" y="231"/>
                    </a:lnTo>
                    <a:lnTo>
                      <a:pt x="65" y="232"/>
                    </a:lnTo>
                    <a:lnTo>
                      <a:pt x="67" y="232"/>
                    </a:lnTo>
                    <a:lnTo>
                      <a:pt x="73" y="234"/>
                    </a:lnTo>
                    <a:lnTo>
                      <a:pt x="69" y="237"/>
                    </a:lnTo>
                    <a:lnTo>
                      <a:pt x="55" y="237"/>
                    </a:lnTo>
                    <a:lnTo>
                      <a:pt x="55" y="237"/>
                    </a:lnTo>
                    <a:lnTo>
                      <a:pt x="55" y="237"/>
                    </a:lnTo>
                    <a:lnTo>
                      <a:pt x="37" y="245"/>
                    </a:lnTo>
                    <a:lnTo>
                      <a:pt x="30" y="243"/>
                    </a:lnTo>
                    <a:lnTo>
                      <a:pt x="30" y="243"/>
                    </a:lnTo>
                    <a:lnTo>
                      <a:pt x="30" y="243"/>
                    </a:lnTo>
                    <a:lnTo>
                      <a:pt x="19" y="244"/>
                    </a:lnTo>
                    <a:lnTo>
                      <a:pt x="19" y="244"/>
                    </a:lnTo>
                    <a:lnTo>
                      <a:pt x="19" y="244"/>
                    </a:lnTo>
                    <a:lnTo>
                      <a:pt x="13" y="247"/>
                    </a:lnTo>
                    <a:lnTo>
                      <a:pt x="2" y="252"/>
                    </a:lnTo>
                    <a:lnTo>
                      <a:pt x="2" y="252"/>
                    </a:lnTo>
                    <a:lnTo>
                      <a:pt x="2" y="252"/>
                    </a:lnTo>
                    <a:lnTo>
                      <a:pt x="1" y="255"/>
                    </a:lnTo>
                    <a:lnTo>
                      <a:pt x="0" y="255"/>
                    </a:lnTo>
                    <a:lnTo>
                      <a:pt x="1" y="255"/>
                    </a:lnTo>
                    <a:lnTo>
                      <a:pt x="4" y="257"/>
                    </a:lnTo>
                    <a:lnTo>
                      <a:pt x="1" y="259"/>
                    </a:lnTo>
                    <a:lnTo>
                      <a:pt x="1" y="259"/>
                    </a:lnTo>
                    <a:lnTo>
                      <a:pt x="1" y="259"/>
                    </a:lnTo>
                    <a:lnTo>
                      <a:pt x="0" y="262"/>
                    </a:lnTo>
                    <a:lnTo>
                      <a:pt x="0" y="262"/>
                    </a:lnTo>
                    <a:lnTo>
                      <a:pt x="0" y="262"/>
                    </a:lnTo>
                    <a:lnTo>
                      <a:pt x="15" y="270"/>
                    </a:lnTo>
                    <a:lnTo>
                      <a:pt x="15" y="270"/>
                    </a:lnTo>
                    <a:lnTo>
                      <a:pt x="15" y="270"/>
                    </a:lnTo>
                    <a:lnTo>
                      <a:pt x="27" y="271"/>
                    </a:lnTo>
                    <a:lnTo>
                      <a:pt x="27" y="272"/>
                    </a:lnTo>
                    <a:lnTo>
                      <a:pt x="27" y="273"/>
                    </a:lnTo>
                    <a:lnTo>
                      <a:pt x="28" y="273"/>
                    </a:lnTo>
                    <a:lnTo>
                      <a:pt x="43" y="274"/>
                    </a:lnTo>
                    <a:lnTo>
                      <a:pt x="44" y="277"/>
                    </a:lnTo>
                    <a:lnTo>
                      <a:pt x="45" y="277"/>
                    </a:lnTo>
                    <a:lnTo>
                      <a:pt x="45" y="277"/>
                    </a:lnTo>
                    <a:lnTo>
                      <a:pt x="51" y="277"/>
                    </a:lnTo>
                    <a:lnTo>
                      <a:pt x="51" y="281"/>
                    </a:lnTo>
                    <a:lnTo>
                      <a:pt x="51" y="281"/>
                    </a:lnTo>
                    <a:lnTo>
                      <a:pt x="52" y="281"/>
                    </a:lnTo>
                    <a:lnTo>
                      <a:pt x="70" y="284"/>
                    </a:lnTo>
                    <a:lnTo>
                      <a:pt x="70" y="284"/>
                    </a:lnTo>
                    <a:lnTo>
                      <a:pt x="71" y="284"/>
                    </a:lnTo>
                    <a:lnTo>
                      <a:pt x="79" y="280"/>
                    </a:lnTo>
                    <a:lnTo>
                      <a:pt x="87" y="282"/>
                    </a:lnTo>
                    <a:lnTo>
                      <a:pt x="87" y="282"/>
                    </a:lnTo>
                    <a:lnTo>
                      <a:pt x="87" y="282"/>
                    </a:lnTo>
                    <a:lnTo>
                      <a:pt x="98" y="281"/>
                    </a:lnTo>
                    <a:lnTo>
                      <a:pt x="98" y="281"/>
                    </a:lnTo>
                    <a:lnTo>
                      <a:pt x="98" y="281"/>
                    </a:lnTo>
                    <a:lnTo>
                      <a:pt x="105" y="277"/>
                    </a:lnTo>
                    <a:lnTo>
                      <a:pt x="119" y="278"/>
                    </a:lnTo>
                    <a:lnTo>
                      <a:pt x="125" y="282"/>
                    </a:lnTo>
                    <a:lnTo>
                      <a:pt x="113" y="288"/>
                    </a:lnTo>
                    <a:lnTo>
                      <a:pt x="104" y="286"/>
                    </a:lnTo>
                    <a:lnTo>
                      <a:pt x="104" y="286"/>
                    </a:lnTo>
                    <a:lnTo>
                      <a:pt x="104" y="286"/>
                    </a:lnTo>
                    <a:lnTo>
                      <a:pt x="96" y="286"/>
                    </a:lnTo>
                    <a:lnTo>
                      <a:pt x="96" y="286"/>
                    </a:lnTo>
                    <a:lnTo>
                      <a:pt x="96" y="286"/>
                    </a:lnTo>
                    <a:lnTo>
                      <a:pt x="76" y="289"/>
                    </a:lnTo>
                    <a:lnTo>
                      <a:pt x="76" y="289"/>
                    </a:lnTo>
                    <a:lnTo>
                      <a:pt x="76" y="290"/>
                    </a:lnTo>
                    <a:lnTo>
                      <a:pt x="75" y="292"/>
                    </a:lnTo>
                    <a:lnTo>
                      <a:pt x="74" y="292"/>
                    </a:lnTo>
                    <a:lnTo>
                      <a:pt x="75" y="292"/>
                    </a:lnTo>
                    <a:lnTo>
                      <a:pt x="94" y="291"/>
                    </a:lnTo>
                    <a:lnTo>
                      <a:pt x="115" y="294"/>
                    </a:lnTo>
                    <a:lnTo>
                      <a:pt x="116" y="297"/>
                    </a:lnTo>
                    <a:lnTo>
                      <a:pt x="109" y="298"/>
                    </a:lnTo>
                    <a:lnTo>
                      <a:pt x="93" y="294"/>
                    </a:lnTo>
                    <a:lnTo>
                      <a:pt x="93" y="293"/>
                    </a:lnTo>
                    <a:lnTo>
                      <a:pt x="93" y="294"/>
                    </a:lnTo>
                    <a:lnTo>
                      <a:pt x="89" y="295"/>
                    </a:lnTo>
                    <a:lnTo>
                      <a:pt x="73" y="295"/>
                    </a:lnTo>
                    <a:lnTo>
                      <a:pt x="61" y="292"/>
                    </a:lnTo>
                    <a:lnTo>
                      <a:pt x="61" y="292"/>
                    </a:lnTo>
                    <a:lnTo>
                      <a:pt x="61" y="292"/>
                    </a:lnTo>
                    <a:lnTo>
                      <a:pt x="46" y="292"/>
                    </a:lnTo>
                    <a:lnTo>
                      <a:pt x="46" y="292"/>
                    </a:lnTo>
                    <a:lnTo>
                      <a:pt x="46" y="292"/>
                    </a:lnTo>
                    <a:lnTo>
                      <a:pt x="29" y="297"/>
                    </a:lnTo>
                    <a:lnTo>
                      <a:pt x="28" y="297"/>
                    </a:lnTo>
                    <a:lnTo>
                      <a:pt x="29" y="298"/>
                    </a:lnTo>
                    <a:lnTo>
                      <a:pt x="37" y="306"/>
                    </a:lnTo>
                    <a:lnTo>
                      <a:pt x="37" y="306"/>
                    </a:lnTo>
                    <a:lnTo>
                      <a:pt x="37" y="306"/>
                    </a:lnTo>
                    <a:lnTo>
                      <a:pt x="49" y="305"/>
                    </a:lnTo>
                    <a:lnTo>
                      <a:pt x="49" y="305"/>
                    </a:lnTo>
                    <a:lnTo>
                      <a:pt x="49" y="305"/>
                    </a:lnTo>
                    <a:lnTo>
                      <a:pt x="53" y="300"/>
                    </a:lnTo>
                    <a:lnTo>
                      <a:pt x="59" y="300"/>
                    </a:lnTo>
                    <a:lnTo>
                      <a:pt x="58" y="308"/>
                    </a:lnTo>
                    <a:lnTo>
                      <a:pt x="57" y="309"/>
                    </a:lnTo>
                    <a:lnTo>
                      <a:pt x="58" y="309"/>
                    </a:lnTo>
                    <a:lnTo>
                      <a:pt x="88" y="310"/>
                    </a:lnTo>
                    <a:lnTo>
                      <a:pt x="89" y="314"/>
                    </a:lnTo>
                    <a:lnTo>
                      <a:pt x="76" y="314"/>
                    </a:lnTo>
                    <a:lnTo>
                      <a:pt x="76" y="314"/>
                    </a:lnTo>
                    <a:lnTo>
                      <a:pt x="76" y="314"/>
                    </a:lnTo>
                    <a:lnTo>
                      <a:pt x="59" y="320"/>
                    </a:lnTo>
                    <a:lnTo>
                      <a:pt x="58" y="320"/>
                    </a:lnTo>
                    <a:lnTo>
                      <a:pt x="59" y="321"/>
                    </a:lnTo>
                    <a:lnTo>
                      <a:pt x="73" y="329"/>
                    </a:lnTo>
                    <a:lnTo>
                      <a:pt x="73" y="329"/>
                    </a:lnTo>
                    <a:lnTo>
                      <a:pt x="73" y="329"/>
                    </a:lnTo>
                    <a:lnTo>
                      <a:pt x="96" y="331"/>
                    </a:lnTo>
                    <a:lnTo>
                      <a:pt x="102" y="334"/>
                    </a:lnTo>
                    <a:lnTo>
                      <a:pt x="102" y="334"/>
                    </a:lnTo>
                    <a:lnTo>
                      <a:pt x="102" y="334"/>
                    </a:lnTo>
                    <a:lnTo>
                      <a:pt x="113" y="333"/>
                    </a:lnTo>
                    <a:lnTo>
                      <a:pt x="113" y="333"/>
                    </a:lnTo>
                    <a:lnTo>
                      <a:pt x="113" y="333"/>
                    </a:lnTo>
                    <a:lnTo>
                      <a:pt x="113" y="329"/>
                    </a:lnTo>
                    <a:lnTo>
                      <a:pt x="113" y="329"/>
                    </a:lnTo>
                    <a:lnTo>
                      <a:pt x="113" y="329"/>
                    </a:lnTo>
                    <a:lnTo>
                      <a:pt x="104" y="328"/>
                    </a:lnTo>
                    <a:lnTo>
                      <a:pt x="103" y="324"/>
                    </a:lnTo>
                    <a:lnTo>
                      <a:pt x="111" y="324"/>
                    </a:lnTo>
                    <a:lnTo>
                      <a:pt x="118" y="328"/>
                    </a:lnTo>
                    <a:lnTo>
                      <a:pt x="118" y="328"/>
                    </a:lnTo>
                    <a:lnTo>
                      <a:pt x="118" y="328"/>
                    </a:lnTo>
                    <a:lnTo>
                      <a:pt x="123" y="324"/>
                    </a:lnTo>
                    <a:lnTo>
                      <a:pt x="130" y="323"/>
                    </a:lnTo>
                    <a:lnTo>
                      <a:pt x="133" y="329"/>
                    </a:lnTo>
                    <a:lnTo>
                      <a:pt x="133" y="329"/>
                    </a:lnTo>
                    <a:lnTo>
                      <a:pt x="133" y="329"/>
                    </a:lnTo>
                    <a:lnTo>
                      <a:pt x="138" y="330"/>
                    </a:lnTo>
                    <a:lnTo>
                      <a:pt x="138" y="330"/>
                    </a:lnTo>
                    <a:lnTo>
                      <a:pt x="138" y="330"/>
                    </a:lnTo>
                    <a:lnTo>
                      <a:pt x="149" y="328"/>
                    </a:lnTo>
                    <a:lnTo>
                      <a:pt x="149" y="328"/>
                    </a:lnTo>
                    <a:lnTo>
                      <a:pt x="149" y="328"/>
                    </a:lnTo>
                    <a:lnTo>
                      <a:pt x="152" y="321"/>
                    </a:lnTo>
                    <a:lnTo>
                      <a:pt x="157" y="321"/>
                    </a:lnTo>
                    <a:lnTo>
                      <a:pt x="157" y="326"/>
                    </a:lnTo>
                    <a:lnTo>
                      <a:pt x="157" y="327"/>
                    </a:lnTo>
                    <a:lnTo>
                      <a:pt x="158" y="327"/>
                    </a:lnTo>
                    <a:lnTo>
                      <a:pt x="168" y="327"/>
                    </a:lnTo>
                    <a:lnTo>
                      <a:pt x="169" y="327"/>
                    </a:lnTo>
                    <a:lnTo>
                      <a:pt x="169" y="326"/>
                    </a:lnTo>
                    <a:lnTo>
                      <a:pt x="172" y="321"/>
                    </a:lnTo>
                    <a:lnTo>
                      <a:pt x="177" y="321"/>
                    </a:lnTo>
                    <a:lnTo>
                      <a:pt x="182" y="328"/>
                    </a:lnTo>
                    <a:lnTo>
                      <a:pt x="182" y="328"/>
                    </a:lnTo>
                    <a:lnTo>
                      <a:pt x="182" y="328"/>
                    </a:lnTo>
                    <a:lnTo>
                      <a:pt x="192" y="324"/>
                    </a:lnTo>
                    <a:lnTo>
                      <a:pt x="209" y="327"/>
                    </a:lnTo>
                    <a:lnTo>
                      <a:pt x="208" y="329"/>
                    </a:lnTo>
                    <a:lnTo>
                      <a:pt x="207" y="329"/>
                    </a:lnTo>
                    <a:lnTo>
                      <a:pt x="208" y="329"/>
                    </a:lnTo>
                    <a:lnTo>
                      <a:pt x="215" y="333"/>
                    </a:lnTo>
                    <a:lnTo>
                      <a:pt x="215" y="333"/>
                    </a:lnTo>
                    <a:lnTo>
                      <a:pt x="216" y="333"/>
                    </a:lnTo>
                    <a:lnTo>
                      <a:pt x="226" y="331"/>
                    </a:lnTo>
                    <a:lnTo>
                      <a:pt x="230" y="336"/>
                    </a:lnTo>
                    <a:lnTo>
                      <a:pt x="230" y="336"/>
                    </a:lnTo>
                    <a:lnTo>
                      <a:pt x="231" y="336"/>
                    </a:lnTo>
                    <a:lnTo>
                      <a:pt x="239" y="336"/>
                    </a:lnTo>
                    <a:lnTo>
                      <a:pt x="254" y="340"/>
                    </a:lnTo>
                    <a:lnTo>
                      <a:pt x="251" y="349"/>
                    </a:lnTo>
                    <a:lnTo>
                      <a:pt x="251" y="350"/>
                    </a:lnTo>
                    <a:lnTo>
                      <a:pt x="252" y="350"/>
                    </a:lnTo>
                    <a:lnTo>
                      <a:pt x="260" y="351"/>
                    </a:lnTo>
                    <a:lnTo>
                      <a:pt x="282" y="374"/>
                    </a:lnTo>
                    <a:lnTo>
                      <a:pt x="282" y="374"/>
                    </a:lnTo>
                    <a:lnTo>
                      <a:pt x="282" y="374"/>
                    </a:lnTo>
                    <a:lnTo>
                      <a:pt x="291" y="377"/>
                    </a:lnTo>
                    <a:lnTo>
                      <a:pt x="298" y="382"/>
                    </a:lnTo>
                    <a:lnTo>
                      <a:pt x="292" y="385"/>
                    </a:lnTo>
                    <a:lnTo>
                      <a:pt x="292" y="385"/>
                    </a:lnTo>
                    <a:lnTo>
                      <a:pt x="292" y="385"/>
                    </a:lnTo>
                    <a:lnTo>
                      <a:pt x="295" y="399"/>
                    </a:lnTo>
                    <a:lnTo>
                      <a:pt x="295" y="399"/>
                    </a:lnTo>
                    <a:lnTo>
                      <a:pt x="295" y="399"/>
                    </a:lnTo>
                    <a:lnTo>
                      <a:pt x="304" y="404"/>
                    </a:lnTo>
                    <a:lnTo>
                      <a:pt x="301" y="411"/>
                    </a:lnTo>
                    <a:lnTo>
                      <a:pt x="301" y="411"/>
                    </a:lnTo>
                    <a:lnTo>
                      <a:pt x="301" y="412"/>
                    </a:lnTo>
                    <a:lnTo>
                      <a:pt x="314" y="423"/>
                    </a:lnTo>
                    <a:lnTo>
                      <a:pt x="310" y="433"/>
                    </a:lnTo>
                    <a:lnTo>
                      <a:pt x="310" y="434"/>
                    </a:lnTo>
                    <a:lnTo>
                      <a:pt x="310" y="434"/>
                    </a:lnTo>
                    <a:lnTo>
                      <a:pt x="325" y="436"/>
                    </a:lnTo>
                    <a:lnTo>
                      <a:pt x="327" y="452"/>
                    </a:lnTo>
                    <a:lnTo>
                      <a:pt x="315" y="449"/>
                    </a:lnTo>
                    <a:lnTo>
                      <a:pt x="315" y="449"/>
                    </a:lnTo>
                    <a:lnTo>
                      <a:pt x="315" y="449"/>
                    </a:lnTo>
                    <a:lnTo>
                      <a:pt x="312" y="452"/>
                    </a:lnTo>
                    <a:lnTo>
                      <a:pt x="312" y="452"/>
                    </a:lnTo>
                    <a:lnTo>
                      <a:pt x="312" y="452"/>
                    </a:lnTo>
                    <a:lnTo>
                      <a:pt x="317" y="461"/>
                    </a:lnTo>
                    <a:lnTo>
                      <a:pt x="313" y="467"/>
                    </a:lnTo>
                    <a:lnTo>
                      <a:pt x="313" y="467"/>
                    </a:lnTo>
                    <a:lnTo>
                      <a:pt x="313" y="468"/>
                    </a:lnTo>
                    <a:lnTo>
                      <a:pt x="320" y="472"/>
                    </a:lnTo>
                    <a:lnTo>
                      <a:pt x="306" y="476"/>
                    </a:lnTo>
                    <a:lnTo>
                      <a:pt x="305" y="476"/>
                    </a:lnTo>
                    <a:lnTo>
                      <a:pt x="306" y="477"/>
                    </a:lnTo>
                    <a:lnTo>
                      <a:pt x="318" y="484"/>
                    </a:lnTo>
                    <a:lnTo>
                      <a:pt x="318" y="484"/>
                    </a:lnTo>
                    <a:lnTo>
                      <a:pt x="318" y="484"/>
                    </a:lnTo>
                    <a:lnTo>
                      <a:pt x="333" y="486"/>
                    </a:lnTo>
                    <a:lnTo>
                      <a:pt x="334" y="486"/>
                    </a:lnTo>
                    <a:lnTo>
                      <a:pt x="334" y="485"/>
                    </a:lnTo>
                    <a:lnTo>
                      <a:pt x="335" y="475"/>
                    </a:lnTo>
                    <a:lnTo>
                      <a:pt x="341" y="475"/>
                    </a:lnTo>
                    <a:lnTo>
                      <a:pt x="341" y="475"/>
                    </a:lnTo>
                    <a:lnTo>
                      <a:pt x="341" y="474"/>
                    </a:lnTo>
                    <a:lnTo>
                      <a:pt x="341" y="467"/>
                    </a:lnTo>
                    <a:lnTo>
                      <a:pt x="350" y="468"/>
                    </a:lnTo>
                    <a:lnTo>
                      <a:pt x="352" y="472"/>
                    </a:lnTo>
                    <a:lnTo>
                      <a:pt x="352" y="472"/>
                    </a:lnTo>
                    <a:lnTo>
                      <a:pt x="352" y="472"/>
                    </a:lnTo>
                    <a:lnTo>
                      <a:pt x="367" y="481"/>
                    </a:lnTo>
                    <a:lnTo>
                      <a:pt x="361" y="485"/>
                    </a:lnTo>
                    <a:lnTo>
                      <a:pt x="361" y="485"/>
                    </a:lnTo>
                    <a:lnTo>
                      <a:pt x="361" y="486"/>
                    </a:lnTo>
                    <a:lnTo>
                      <a:pt x="377" y="493"/>
                    </a:lnTo>
                    <a:lnTo>
                      <a:pt x="377" y="493"/>
                    </a:lnTo>
                    <a:lnTo>
                      <a:pt x="377" y="493"/>
                    </a:lnTo>
                    <a:lnTo>
                      <a:pt x="386" y="495"/>
                    </a:lnTo>
                    <a:lnTo>
                      <a:pt x="380" y="500"/>
                    </a:lnTo>
                    <a:lnTo>
                      <a:pt x="379" y="500"/>
                    </a:lnTo>
                    <a:lnTo>
                      <a:pt x="380" y="500"/>
                    </a:lnTo>
                    <a:lnTo>
                      <a:pt x="386" y="506"/>
                    </a:lnTo>
                    <a:lnTo>
                      <a:pt x="384" y="511"/>
                    </a:lnTo>
                    <a:lnTo>
                      <a:pt x="384" y="511"/>
                    </a:lnTo>
                    <a:lnTo>
                      <a:pt x="385" y="512"/>
                    </a:lnTo>
                    <a:lnTo>
                      <a:pt x="397" y="517"/>
                    </a:lnTo>
                    <a:lnTo>
                      <a:pt x="391" y="519"/>
                    </a:lnTo>
                    <a:lnTo>
                      <a:pt x="370" y="510"/>
                    </a:lnTo>
                    <a:lnTo>
                      <a:pt x="370" y="510"/>
                    </a:lnTo>
                    <a:lnTo>
                      <a:pt x="370" y="510"/>
                    </a:lnTo>
                    <a:lnTo>
                      <a:pt x="362" y="510"/>
                    </a:lnTo>
                    <a:lnTo>
                      <a:pt x="347" y="506"/>
                    </a:lnTo>
                    <a:lnTo>
                      <a:pt x="332" y="504"/>
                    </a:lnTo>
                    <a:lnTo>
                      <a:pt x="331" y="504"/>
                    </a:lnTo>
                    <a:lnTo>
                      <a:pt x="331" y="505"/>
                    </a:lnTo>
                    <a:lnTo>
                      <a:pt x="326" y="506"/>
                    </a:lnTo>
                    <a:lnTo>
                      <a:pt x="325" y="506"/>
                    </a:lnTo>
                    <a:lnTo>
                      <a:pt x="325" y="507"/>
                    </a:lnTo>
                    <a:lnTo>
                      <a:pt x="334" y="516"/>
                    </a:lnTo>
                    <a:lnTo>
                      <a:pt x="335" y="516"/>
                    </a:lnTo>
                    <a:lnTo>
                      <a:pt x="335" y="516"/>
                    </a:lnTo>
                    <a:lnTo>
                      <a:pt x="350" y="520"/>
                    </a:lnTo>
                    <a:lnTo>
                      <a:pt x="363" y="528"/>
                    </a:lnTo>
                    <a:lnTo>
                      <a:pt x="363" y="528"/>
                    </a:lnTo>
                    <a:lnTo>
                      <a:pt x="363" y="528"/>
                    </a:lnTo>
                    <a:lnTo>
                      <a:pt x="386" y="530"/>
                    </a:lnTo>
                    <a:lnTo>
                      <a:pt x="386" y="530"/>
                    </a:lnTo>
                    <a:lnTo>
                      <a:pt x="386" y="530"/>
                    </a:lnTo>
                    <a:lnTo>
                      <a:pt x="401" y="528"/>
                    </a:lnTo>
                    <a:lnTo>
                      <a:pt x="402" y="535"/>
                    </a:lnTo>
                    <a:lnTo>
                      <a:pt x="396" y="538"/>
                    </a:lnTo>
                    <a:lnTo>
                      <a:pt x="396" y="539"/>
                    </a:lnTo>
                    <a:lnTo>
                      <a:pt x="396" y="539"/>
                    </a:lnTo>
                    <a:lnTo>
                      <a:pt x="402" y="545"/>
                    </a:lnTo>
                    <a:lnTo>
                      <a:pt x="390" y="549"/>
                    </a:lnTo>
                    <a:lnTo>
                      <a:pt x="390" y="549"/>
                    </a:lnTo>
                    <a:lnTo>
                      <a:pt x="390" y="550"/>
                    </a:lnTo>
                    <a:lnTo>
                      <a:pt x="386" y="561"/>
                    </a:lnTo>
                    <a:lnTo>
                      <a:pt x="386" y="562"/>
                    </a:lnTo>
                    <a:lnTo>
                      <a:pt x="386" y="562"/>
                    </a:lnTo>
                    <a:lnTo>
                      <a:pt x="393" y="565"/>
                    </a:lnTo>
                    <a:lnTo>
                      <a:pt x="393" y="568"/>
                    </a:lnTo>
                    <a:lnTo>
                      <a:pt x="377" y="569"/>
                    </a:lnTo>
                    <a:lnTo>
                      <a:pt x="362" y="572"/>
                    </a:lnTo>
                    <a:lnTo>
                      <a:pt x="362" y="572"/>
                    </a:lnTo>
                    <a:lnTo>
                      <a:pt x="362" y="572"/>
                    </a:lnTo>
                    <a:lnTo>
                      <a:pt x="361" y="578"/>
                    </a:lnTo>
                    <a:lnTo>
                      <a:pt x="361" y="578"/>
                    </a:lnTo>
                    <a:lnTo>
                      <a:pt x="362" y="579"/>
                    </a:lnTo>
                    <a:lnTo>
                      <a:pt x="370" y="580"/>
                    </a:lnTo>
                    <a:lnTo>
                      <a:pt x="370" y="580"/>
                    </a:lnTo>
                    <a:lnTo>
                      <a:pt x="370" y="580"/>
                    </a:lnTo>
                    <a:lnTo>
                      <a:pt x="385" y="577"/>
                    </a:lnTo>
                    <a:lnTo>
                      <a:pt x="390" y="580"/>
                    </a:lnTo>
                    <a:lnTo>
                      <a:pt x="390" y="580"/>
                    </a:lnTo>
                    <a:lnTo>
                      <a:pt x="390" y="580"/>
                    </a:lnTo>
                    <a:lnTo>
                      <a:pt x="399" y="580"/>
                    </a:lnTo>
                    <a:lnTo>
                      <a:pt x="395" y="585"/>
                    </a:lnTo>
                    <a:lnTo>
                      <a:pt x="377" y="582"/>
                    </a:lnTo>
                    <a:lnTo>
                      <a:pt x="377" y="582"/>
                    </a:lnTo>
                    <a:lnTo>
                      <a:pt x="377" y="582"/>
                    </a:lnTo>
                    <a:lnTo>
                      <a:pt x="360" y="582"/>
                    </a:lnTo>
                    <a:lnTo>
                      <a:pt x="360" y="582"/>
                    </a:lnTo>
                    <a:lnTo>
                      <a:pt x="360" y="582"/>
                    </a:lnTo>
                    <a:lnTo>
                      <a:pt x="342" y="589"/>
                    </a:lnTo>
                    <a:lnTo>
                      <a:pt x="342" y="589"/>
                    </a:lnTo>
                    <a:lnTo>
                      <a:pt x="342" y="589"/>
                    </a:lnTo>
                    <a:lnTo>
                      <a:pt x="343" y="595"/>
                    </a:lnTo>
                    <a:lnTo>
                      <a:pt x="343" y="595"/>
                    </a:lnTo>
                    <a:lnTo>
                      <a:pt x="344" y="595"/>
                    </a:lnTo>
                    <a:lnTo>
                      <a:pt x="348" y="596"/>
                    </a:lnTo>
                    <a:lnTo>
                      <a:pt x="348" y="596"/>
                    </a:lnTo>
                    <a:lnTo>
                      <a:pt x="349" y="596"/>
                    </a:lnTo>
                    <a:lnTo>
                      <a:pt x="364" y="589"/>
                    </a:lnTo>
                    <a:lnTo>
                      <a:pt x="372" y="589"/>
                    </a:lnTo>
                    <a:lnTo>
                      <a:pt x="393" y="590"/>
                    </a:lnTo>
                    <a:lnTo>
                      <a:pt x="397" y="597"/>
                    </a:lnTo>
                    <a:lnTo>
                      <a:pt x="391" y="599"/>
                    </a:lnTo>
                    <a:lnTo>
                      <a:pt x="379" y="594"/>
                    </a:lnTo>
                    <a:lnTo>
                      <a:pt x="379" y="594"/>
                    </a:lnTo>
                    <a:lnTo>
                      <a:pt x="379" y="594"/>
                    </a:lnTo>
                    <a:lnTo>
                      <a:pt x="368" y="592"/>
                    </a:lnTo>
                    <a:lnTo>
                      <a:pt x="368" y="592"/>
                    </a:lnTo>
                    <a:lnTo>
                      <a:pt x="368" y="592"/>
                    </a:lnTo>
                    <a:lnTo>
                      <a:pt x="345" y="600"/>
                    </a:lnTo>
                    <a:lnTo>
                      <a:pt x="345" y="600"/>
                    </a:lnTo>
                    <a:lnTo>
                      <a:pt x="345" y="600"/>
                    </a:lnTo>
                    <a:lnTo>
                      <a:pt x="340" y="612"/>
                    </a:lnTo>
                    <a:lnTo>
                      <a:pt x="340" y="612"/>
                    </a:lnTo>
                    <a:lnTo>
                      <a:pt x="340" y="612"/>
                    </a:lnTo>
                    <a:lnTo>
                      <a:pt x="342" y="617"/>
                    </a:lnTo>
                    <a:lnTo>
                      <a:pt x="342" y="617"/>
                    </a:lnTo>
                    <a:lnTo>
                      <a:pt x="342" y="617"/>
                    </a:lnTo>
                    <a:lnTo>
                      <a:pt x="351" y="614"/>
                    </a:lnTo>
                    <a:lnTo>
                      <a:pt x="362" y="615"/>
                    </a:lnTo>
                    <a:lnTo>
                      <a:pt x="356" y="624"/>
                    </a:lnTo>
                    <a:lnTo>
                      <a:pt x="348" y="624"/>
                    </a:lnTo>
                    <a:lnTo>
                      <a:pt x="348" y="624"/>
                    </a:lnTo>
                    <a:lnTo>
                      <a:pt x="348" y="624"/>
                    </a:lnTo>
                    <a:lnTo>
                      <a:pt x="345" y="635"/>
                    </a:lnTo>
                    <a:lnTo>
                      <a:pt x="345" y="635"/>
                    </a:lnTo>
                    <a:lnTo>
                      <a:pt x="345" y="635"/>
                    </a:lnTo>
                    <a:lnTo>
                      <a:pt x="352" y="648"/>
                    </a:lnTo>
                    <a:lnTo>
                      <a:pt x="352" y="648"/>
                    </a:lnTo>
                    <a:lnTo>
                      <a:pt x="353" y="648"/>
                    </a:lnTo>
                    <a:lnTo>
                      <a:pt x="362" y="650"/>
                    </a:lnTo>
                    <a:lnTo>
                      <a:pt x="366" y="657"/>
                    </a:lnTo>
                    <a:lnTo>
                      <a:pt x="356" y="657"/>
                    </a:lnTo>
                    <a:lnTo>
                      <a:pt x="356" y="657"/>
                    </a:lnTo>
                    <a:lnTo>
                      <a:pt x="356" y="657"/>
                    </a:lnTo>
                    <a:lnTo>
                      <a:pt x="354" y="661"/>
                    </a:lnTo>
                    <a:lnTo>
                      <a:pt x="353" y="661"/>
                    </a:lnTo>
                    <a:lnTo>
                      <a:pt x="354" y="661"/>
                    </a:lnTo>
                    <a:lnTo>
                      <a:pt x="370" y="673"/>
                    </a:lnTo>
                    <a:lnTo>
                      <a:pt x="369" y="679"/>
                    </a:lnTo>
                    <a:lnTo>
                      <a:pt x="369" y="679"/>
                    </a:lnTo>
                    <a:lnTo>
                      <a:pt x="369" y="679"/>
                    </a:lnTo>
                    <a:lnTo>
                      <a:pt x="372" y="696"/>
                    </a:lnTo>
                    <a:lnTo>
                      <a:pt x="369" y="711"/>
                    </a:lnTo>
                    <a:lnTo>
                      <a:pt x="369" y="711"/>
                    </a:lnTo>
                    <a:lnTo>
                      <a:pt x="369" y="711"/>
                    </a:lnTo>
                    <a:lnTo>
                      <a:pt x="377" y="713"/>
                    </a:lnTo>
                    <a:lnTo>
                      <a:pt x="377" y="713"/>
                    </a:lnTo>
                    <a:lnTo>
                      <a:pt x="378" y="713"/>
                    </a:lnTo>
                    <a:lnTo>
                      <a:pt x="387" y="698"/>
                    </a:lnTo>
                    <a:lnTo>
                      <a:pt x="394" y="692"/>
                    </a:lnTo>
                    <a:lnTo>
                      <a:pt x="408" y="701"/>
                    </a:lnTo>
                    <a:lnTo>
                      <a:pt x="406" y="708"/>
                    </a:lnTo>
                    <a:lnTo>
                      <a:pt x="400" y="705"/>
                    </a:lnTo>
                    <a:lnTo>
                      <a:pt x="400" y="705"/>
                    </a:lnTo>
                    <a:lnTo>
                      <a:pt x="399" y="705"/>
                    </a:lnTo>
                    <a:lnTo>
                      <a:pt x="395" y="714"/>
                    </a:lnTo>
                    <a:lnTo>
                      <a:pt x="395" y="714"/>
                    </a:lnTo>
                    <a:lnTo>
                      <a:pt x="395" y="714"/>
                    </a:lnTo>
                    <a:lnTo>
                      <a:pt x="395" y="722"/>
                    </a:lnTo>
                    <a:lnTo>
                      <a:pt x="381" y="723"/>
                    </a:lnTo>
                    <a:lnTo>
                      <a:pt x="381" y="723"/>
                    </a:lnTo>
                    <a:lnTo>
                      <a:pt x="381" y="724"/>
                    </a:lnTo>
                    <a:lnTo>
                      <a:pt x="381" y="738"/>
                    </a:lnTo>
                    <a:lnTo>
                      <a:pt x="381" y="738"/>
                    </a:lnTo>
                    <a:lnTo>
                      <a:pt x="381" y="738"/>
                    </a:lnTo>
                    <a:lnTo>
                      <a:pt x="390" y="745"/>
                    </a:lnTo>
                    <a:lnTo>
                      <a:pt x="391" y="749"/>
                    </a:lnTo>
                    <a:lnTo>
                      <a:pt x="391" y="749"/>
                    </a:lnTo>
                    <a:lnTo>
                      <a:pt x="391" y="749"/>
                    </a:lnTo>
                    <a:lnTo>
                      <a:pt x="399" y="758"/>
                    </a:lnTo>
                    <a:lnTo>
                      <a:pt x="399" y="765"/>
                    </a:lnTo>
                    <a:lnTo>
                      <a:pt x="399" y="765"/>
                    </a:lnTo>
                    <a:lnTo>
                      <a:pt x="399" y="765"/>
                    </a:lnTo>
                    <a:lnTo>
                      <a:pt x="402" y="769"/>
                    </a:lnTo>
                    <a:lnTo>
                      <a:pt x="398" y="774"/>
                    </a:lnTo>
                    <a:lnTo>
                      <a:pt x="397" y="775"/>
                    </a:lnTo>
                    <a:lnTo>
                      <a:pt x="398" y="775"/>
                    </a:lnTo>
                    <a:lnTo>
                      <a:pt x="399" y="779"/>
                    </a:lnTo>
                    <a:lnTo>
                      <a:pt x="399" y="779"/>
                    </a:lnTo>
                    <a:lnTo>
                      <a:pt x="400" y="779"/>
                    </a:lnTo>
                    <a:lnTo>
                      <a:pt x="414" y="787"/>
                    </a:lnTo>
                    <a:lnTo>
                      <a:pt x="414" y="795"/>
                    </a:lnTo>
                    <a:lnTo>
                      <a:pt x="414" y="795"/>
                    </a:lnTo>
                    <a:lnTo>
                      <a:pt x="414" y="795"/>
                    </a:lnTo>
                    <a:lnTo>
                      <a:pt x="420" y="807"/>
                    </a:lnTo>
                    <a:lnTo>
                      <a:pt x="420" y="807"/>
                    </a:lnTo>
                    <a:lnTo>
                      <a:pt x="420" y="807"/>
                    </a:lnTo>
                    <a:lnTo>
                      <a:pt x="428" y="814"/>
                    </a:lnTo>
                    <a:lnTo>
                      <a:pt x="430" y="820"/>
                    </a:lnTo>
                    <a:lnTo>
                      <a:pt x="430" y="820"/>
                    </a:lnTo>
                    <a:lnTo>
                      <a:pt x="430" y="820"/>
                    </a:lnTo>
                    <a:lnTo>
                      <a:pt x="440" y="826"/>
                    </a:lnTo>
                    <a:lnTo>
                      <a:pt x="441" y="838"/>
                    </a:lnTo>
                    <a:lnTo>
                      <a:pt x="441" y="839"/>
                    </a:lnTo>
                    <a:lnTo>
                      <a:pt x="442" y="839"/>
                    </a:lnTo>
                    <a:lnTo>
                      <a:pt x="446" y="841"/>
                    </a:lnTo>
                    <a:lnTo>
                      <a:pt x="447" y="842"/>
                    </a:lnTo>
                    <a:lnTo>
                      <a:pt x="447" y="841"/>
                    </a:lnTo>
                    <a:lnTo>
                      <a:pt x="451" y="833"/>
                    </a:lnTo>
                    <a:lnTo>
                      <a:pt x="476" y="831"/>
                    </a:lnTo>
                    <a:lnTo>
                      <a:pt x="482" y="843"/>
                    </a:lnTo>
                    <a:lnTo>
                      <a:pt x="482" y="843"/>
                    </a:lnTo>
                    <a:lnTo>
                      <a:pt x="483" y="843"/>
                    </a:lnTo>
                    <a:lnTo>
                      <a:pt x="500" y="851"/>
                    </a:lnTo>
                    <a:lnTo>
                      <a:pt x="499" y="860"/>
                    </a:lnTo>
                    <a:lnTo>
                      <a:pt x="499" y="861"/>
                    </a:lnTo>
                    <a:lnTo>
                      <a:pt x="499" y="861"/>
                    </a:lnTo>
                    <a:lnTo>
                      <a:pt x="502" y="868"/>
                    </a:lnTo>
                    <a:lnTo>
                      <a:pt x="502" y="868"/>
                    </a:lnTo>
                    <a:lnTo>
                      <a:pt x="503" y="868"/>
                    </a:lnTo>
                    <a:lnTo>
                      <a:pt x="514" y="863"/>
                    </a:lnTo>
                    <a:lnTo>
                      <a:pt x="522" y="868"/>
                    </a:lnTo>
                    <a:lnTo>
                      <a:pt x="522" y="869"/>
                    </a:lnTo>
                    <a:lnTo>
                      <a:pt x="522" y="868"/>
                    </a:lnTo>
                    <a:lnTo>
                      <a:pt x="528" y="854"/>
                    </a:lnTo>
                    <a:lnTo>
                      <a:pt x="529" y="854"/>
                    </a:lnTo>
                    <a:lnTo>
                      <a:pt x="528" y="853"/>
                    </a:lnTo>
                    <a:lnTo>
                      <a:pt x="520" y="845"/>
                    </a:lnTo>
                    <a:lnTo>
                      <a:pt x="532" y="844"/>
                    </a:lnTo>
                    <a:lnTo>
                      <a:pt x="532" y="844"/>
                    </a:lnTo>
                    <a:lnTo>
                      <a:pt x="532" y="844"/>
                    </a:lnTo>
                    <a:lnTo>
                      <a:pt x="531" y="837"/>
                    </a:lnTo>
                    <a:lnTo>
                      <a:pt x="537" y="828"/>
                    </a:lnTo>
                    <a:lnTo>
                      <a:pt x="538" y="828"/>
                    </a:lnTo>
                    <a:lnTo>
                      <a:pt x="537" y="828"/>
                    </a:lnTo>
                    <a:lnTo>
                      <a:pt x="536" y="821"/>
                    </a:lnTo>
                    <a:lnTo>
                      <a:pt x="543" y="818"/>
                    </a:lnTo>
                    <a:lnTo>
                      <a:pt x="544" y="817"/>
                    </a:lnTo>
                    <a:lnTo>
                      <a:pt x="544" y="817"/>
                    </a:lnTo>
                    <a:lnTo>
                      <a:pt x="548" y="806"/>
                    </a:lnTo>
                    <a:lnTo>
                      <a:pt x="548" y="806"/>
                    </a:lnTo>
                    <a:lnTo>
                      <a:pt x="548" y="805"/>
                    </a:lnTo>
                    <a:lnTo>
                      <a:pt x="539" y="789"/>
                    </a:lnTo>
                    <a:lnTo>
                      <a:pt x="545" y="776"/>
                    </a:lnTo>
                    <a:lnTo>
                      <a:pt x="545" y="776"/>
                    </a:lnTo>
                    <a:lnTo>
                      <a:pt x="545" y="776"/>
                    </a:lnTo>
                    <a:lnTo>
                      <a:pt x="539" y="770"/>
                    </a:lnTo>
                    <a:lnTo>
                      <a:pt x="546" y="764"/>
                    </a:lnTo>
                    <a:lnTo>
                      <a:pt x="553" y="765"/>
                    </a:lnTo>
                    <a:lnTo>
                      <a:pt x="554" y="765"/>
                    </a:lnTo>
                    <a:lnTo>
                      <a:pt x="554" y="765"/>
                    </a:lnTo>
                    <a:lnTo>
                      <a:pt x="557" y="750"/>
                    </a:lnTo>
                    <a:lnTo>
                      <a:pt x="563" y="750"/>
                    </a:lnTo>
                    <a:lnTo>
                      <a:pt x="563" y="749"/>
                    </a:lnTo>
                    <a:lnTo>
                      <a:pt x="563" y="749"/>
                    </a:lnTo>
                    <a:lnTo>
                      <a:pt x="565" y="742"/>
                    </a:lnTo>
                    <a:lnTo>
                      <a:pt x="565" y="742"/>
                    </a:lnTo>
                    <a:lnTo>
                      <a:pt x="565" y="742"/>
                    </a:lnTo>
                    <a:lnTo>
                      <a:pt x="559" y="733"/>
                    </a:lnTo>
                    <a:lnTo>
                      <a:pt x="573" y="735"/>
                    </a:lnTo>
                    <a:lnTo>
                      <a:pt x="574" y="735"/>
                    </a:lnTo>
                    <a:lnTo>
                      <a:pt x="574" y="735"/>
                    </a:lnTo>
                    <a:lnTo>
                      <a:pt x="572" y="719"/>
                    </a:lnTo>
                    <a:lnTo>
                      <a:pt x="572" y="719"/>
                    </a:lnTo>
                    <a:lnTo>
                      <a:pt x="572" y="719"/>
                    </a:lnTo>
                    <a:lnTo>
                      <a:pt x="559" y="716"/>
                    </a:lnTo>
                    <a:lnTo>
                      <a:pt x="556" y="707"/>
                    </a:lnTo>
                    <a:lnTo>
                      <a:pt x="569" y="707"/>
                    </a:lnTo>
                    <a:lnTo>
                      <a:pt x="569" y="707"/>
                    </a:lnTo>
                    <a:lnTo>
                      <a:pt x="569" y="707"/>
                    </a:lnTo>
                    <a:lnTo>
                      <a:pt x="572" y="699"/>
                    </a:lnTo>
                    <a:lnTo>
                      <a:pt x="572" y="698"/>
                    </a:lnTo>
                    <a:lnTo>
                      <a:pt x="572" y="698"/>
                    </a:lnTo>
                    <a:lnTo>
                      <a:pt x="566" y="691"/>
                    </a:lnTo>
                    <a:lnTo>
                      <a:pt x="568" y="681"/>
                    </a:lnTo>
                    <a:lnTo>
                      <a:pt x="583" y="679"/>
                    </a:lnTo>
                    <a:lnTo>
                      <a:pt x="583" y="679"/>
                    </a:lnTo>
                    <a:lnTo>
                      <a:pt x="583" y="679"/>
                    </a:lnTo>
                    <a:lnTo>
                      <a:pt x="583" y="673"/>
                    </a:lnTo>
                    <a:lnTo>
                      <a:pt x="583" y="673"/>
                    </a:lnTo>
                    <a:lnTo>
                      <a:pt x="583" y="673"/>
                    </a:lnTo>
                    <a:lnTo>
                      <a:pt x="579" y="666"/>
                    </a:lnTo>
                    <a:lnTo>
                      <a:pt x="580" y="662"/>
                    </a:lnTo>
                    <a:lnTo>
                      <a:pt x="613" y="657"/>
                    </a:lnTo>
                    <a:lnTo>
                      <a:pt x="613" y="657"/>
                    </a:lnTo>
                    <a:lnTo>
                      <a:pt x="613" y="656"/>
                    </a:lnTo>
                    <a:lnTo>
                      <a:pt x="616" y="632"/>
                    </a:lnTo>
                    <a:lnTo>
                      <a:pt x="619" y="627"/>
                    </a:lnTo>
                    <a:lnTo>
                      <a:pt x="628" y="630"/>
                    </a:lnTo>
                    <a:lnTo>
                      <a:pt x="626" y="642"/>
                    </a:lnTo>
                    <a:lnTo>
                      <a:pt x="626" y="642"/>
                    </a:lnTo>
                    <a:lnTo>
                      <a:pt x="626" y="642"/>
                    </a:lnTo>
                    <a:lnTo>
                      <a:pt x="629" y="648"/>
                    </a:lnTo>
                    <a:lnTo>
                      <a:pt x="629" y="648"/>
                    </a:lnTo>
                    <a:lnTo>
                      <a:pt x="630" y="648"/>
                    </a:lnTo>
                    <a:lnTo>
                      <a:pt x="640" y="644"/>
                    </a:lnTo>
                    <a:lnTo>
                      <a:pt x="647" y="648"/>
                    </a:lnTo>
                    <a:lnTo>
                      <a:pt x="647" y="648"/>
                    </a:lnTo>
                    <a:lnTo>
                      <a:pt x="648" y="648"/>
                    </a:lnTo>
                    <a:lnTo>
                      <a:pt x="661" y="641"/>
                    </a:lnTo>
                    <a:lnTo>
                      <a:pt x="661" y="641"/>
                    </a:lnTo>
                    <a:lnTo>
                      <a:pt x="661" y="641"/>
                    </a:lnTo>
                    <a:lnTo>
                      <a:pt x="663" y="630"/>
                    </a:lnTo>
                    <a:lnTo>
                      <a:pt x="677" y="631"/>
                    </a:lnTo>
                    <a:lnTo>
                      <a:pt x="678" y="631"/>
                    </a:lnTo>
                    <a:lnTo>
                      <a:pt x="678" y="631"/>
                    </a:lnTo>
                    <a:lnTo>
                      <a:pt x="692" y="614"/>
                    </a:lnTo>
                    <a:lnTo>
                      <a:pt x="692" y="614"/>
                    </a:lnTo>
                    <a:lnTo>
                      <a:pt x="692" y="614"/>
                    </a:lnTo>
                    <a:lnTo>
                      <a:pt x="699" y="601"/>
                    </a:lnTo>
                    <a:lnTo>
                      <a:pt x="707" y="590"/>
                    </a:lnTo>
                    <a:lnTo>
                      <a:pt x="724" y="589"/>
                    </a:lnTo>
                    <a:lnTo>
                      <a:pt x="724" y="589"/>
                    </a:lnTo>
                    <a:lnTo>
                      <a:pt x="724" y="588"/>
                    </a:lnTo>
                    <a:lnTo>
                      <a:pt x="727" y="578"/>
                    </a:lnTo>
                    <a:lnTo>
                      <a:pt x="727" y="578"/>
                    </a:lnTo>
                    <a:lnTo>
                      <a:pt x="726" y="578"/>
                    </a:lnTo>
                    <a:lnTo>
                      <a:pt x="716" y="573"/>
                    </a:lnTo>
                    <a:lnTo>
                      <a:pt x="712" y="569"/>
                    </a:lnTo>
                    <a:lnTo>
                      <a:pt x="721" y="570"/>
                    </a:lnTo>
                    <a:lnTo>
                      <a:pt x="736" y="578"/>
                    </a:lnTo>
                    <a:lnTo>
                      <a:pt x="736" y="579"/>
                    </a:lnTo>
                    <a:lnTo>
                      <a:pt x="736" y="579"/>
                    </a:lnTo>
                    <a:lnTo>
                      <a:pt x="744" y="579"/>
                    </a:lnTo>
                    <a:lnTo>
                      <a:pt x="744" y="579"/>
                    </a:lnTo>
                    <a:lnTo>
                      <a:pt x="744" y="579"/>
                    </a:lnTo>
                    <a:lnTo>
                      <a:pt x="750" y="575"/>
                    </a:lnTo>
                    <a:lnTo>
                      <a:pt x="758" y="577"/>
                    </a:lnTo>
                    <a:lnTo>
                      <a:pt x="758" y="577"/>
                    </a:lnTo>
                    <a:lnTo>
                      <a:pt x="758" y="577"/>
                    </a:lnTo>
                    <a:lnTo>
                      <a:pt x="765" y="572"/>
                    </a:lnTo>
                    <a:lnTo>
                      <a:pt x="771" y="575"/>
                    </a:lnTo>
                    <a:lnTo>
                      <a:pt x="771" y="575"/>
                    </a:lnTo>
                    <a:lnTo>
                      <a:pt x="771" y="575"/>
                    </a:lnTo>
                    <a:lnTo>
                      <a:pt x="779" y="575"/>
                    </a:lnTo>
                    <a:lnTo>
                      <a:pt x="779" y="575"/>
                    </a:lnTo>
                    <a:lnTo>
                      <a:pt x="779" y="575"/>
                    </a:lnTo>
                    <a:lnTo>
                      <a:pt x="797" y="567"/>
                    </a:lnTo>
                    <a:lnTo>
                      <a:pt x="804" y="570"/>
                    </a:lnTo>
                    <a:lnTo>
                      <a:pt x="804" y="570"/>
                    </a:lnTo>
                    <a:lnTo>
                      <a:pt x="805" y="570"/>
                    </a:lnTo>
                    <a:lnTo>
                      <a:pt x="817" y="564"/>
                    </a:lnTo>
                    <a:lnTo>
                      <a:pt x="832" y="564"/>
                    </a:lnTo>
                    <a:lnTo>
                      <a:pt x="832" y="564"/>
                    </a:lnTo>
                    <a:lnTo>
                      <a:pt x="832" y="563"/>
                    </a:lnTo>
                    <a:lnTo>
                      <a:pt x="841" y="555"/>
                    </a:lnTo>
                    <a:lnTo>
                      <a:pt x="847" y="555"/>
                    </a:lnTo>
                    <a:lnTo>
                      <a:pt x="847" y="555"/>
                    </a:lnTo>
                    <a:lnTo>
                      <a:pt x="847" y="555"/>
                    </a:lnTo>
                    <a:lnTo>
                      <a:pt x="854" y="546"/>
                    </a:lnTo>
                    <a:lnTo>
                      <a:pt x="860" y="548"/>
                    </a:lnTo>
                    <a:lnTo>
                      <a:pt x="861" y="548"/>
                    </a:lnTo>
                    <a:lnTo>
                      <a:pt x="861" y="548"/>
                    </a:lnTo>
                    <a:lnTo>
                      <a:pt x="865" y="539"/>
                    </a:lnTo>
                    <a:lnTo>
                      <a:pt x="873" y="539"/>
                    </a:lnTo>
                    <a:lnTo>
                      <a:pt x="873" y="539"/>
                    </a:lnTo>
                    <a:lnTo>
                      <a:pt x="873" y="539"/>
                    </a:lnTo>
                    <a:lnTo>
                      <a:pt x="899" y="527"/>
                    </a:lnTo>
                    <a:lnTo>
                      <a:pt x="899" y="527"/>
                    </a:lnTo>
                    <a:lnTo>
                      <a:pt x="899" y="527"/>
                    </a:lnTo>
                    <a:lnTo>
                      <a:pt x="900" y="523"/>
                    </a:lnTo>
                    <a:lnTo>
                      <a:pt x="901" y="522"/>
                    </a:lnTo>
                    <a:lnTo>
                      <a:pt x="900" y="522"/>
                    </a:lnTo>
                    <a:lnTo>
                      <a:pt x="896" y="520"/>
                    </a:lnTo>
                    <a:lnTo>
                      <a:pt x="895" y="520"/>
                    </a:lnTo>
                    <a:lnTo>
                      <a:pt x="895" y="520"/>
                    </a:lnTo>
                    <a:lnTo>
                      <a:pt x="888" y="522"/>
                    </a:lnTo>
                    <a:lnTo>
                      <a:pt x="885" y="521"/>
                    </a:lnTo>
                    <a:lnTo>
                      <a:pt x="885" y="521"/>
                    </a:lnTo>
                    <a:lnTo>
                      <a:pt x="885" y="521"/>
                    </a:lnTo>
                    <a:lnTo>
                      <a:pt x="853" y="521"/>
                    </a:lnTo>
                    <a:lnTo>
                      <a:pt x="849" y="514"/>
                    </a:lnTo>
                    <a:lnTo>
                      <a:pt x="849" y="514"/>
                    </a:lnTo>
                    <a:lnTo>
                      <a:pt x="849" y="514"/>
                    </a:lnTo>
                    <a:lnTo>
                      <a:pt x="838" y="515"/>
                    </a:lnTo>
                    <a:lnTo>
                      <a:pt x="838" y="515"/>
                    </a:lnTo>
                    <a:lnTo>
                      <a:pt x="837" y="515"/>
                    </a:lnTo>
                    <a:lnTo>
                      <a:pt x="833" y="522"/>
                    </a:lnTo>
                    <a:lnTo>
                      <a:pt x="824" y="522"/>
                    </a:lnTo>
                    <a:lnTo>
                      <a:pt x="824" y="522"/>
                    </a:lnTo>
                    <a:lnTo>
                      <a:pt x="824" y="522"/>
                    </a:lnTo>
                    <a:lnTo>
                      <a:pt x="812" y="526"/>
                    </a:lnTo>
                    <a:lnTo>
                      <a:pt x="796" y="526"/>
                    </a:lnTo>
                    <a:lnTo>
                      <a:pt x="792" y="522"/>
                    </a:lnTo>
                    <a:lnTo>
                      <a:pt x="805" y="521"/>
                    </a:lnTo>
                    <a:lnTo>
                      <a:pt x="823" y="520"/>
                    </a:lnTo>
                    <a:lnTo>
                      <a:pt x="823" y="520"/>
                    </a:lnTo>
                    <a:lnTo>
                      <a:pt x="823" y="520"/>
                    </a:lnTo>
                    <a:lnTo>
                      <a:pt x="825" y="513"/>
                    </a:lnTo>
                    <a:lnTo>
                      <a:pt x="825" y="512"/>
                    </a:lnTo>
                    <a:lnTo>
                      <a:pt x="824" y="512"/>
                    </a:lnTo>
                    <a:lnTo>
                      <a:pt x="814" y="512"/>
                    </a:lnTo>
                    <a:lnTo>
                      <a:pt x="814" y="512"/>
                    </a:lnTo>
                    <a:lnTo>
                      <a:pt x="814" y="512"/>
                    </a:lnTo>
                    <a:lnTo>
                      <a:pt x="808" y="515"/>
                    </a:lnTo>
                    <a:lnTo>
                      <a:pt x="794" y="515"/>
                    </a:lnTo>
                    <a:lnTo>
                      <a:pt x="779" y="513"/>
                    </a:lnTo>
                    <a:lnTo>
                      <a:pt x="778" y="511"/>
                    </a:lnTo>
                    <a:lnTo>
                      <a:pt x="788" y="510"/>
                    </a:lnTo>
                    <a:lnTo>
                      <a:pt x="788" y="510"/>
                    </a:lnTo>
                    <a:lnTo>
                      <a:pt x="788" y="510"/>
                    </a:lnTo>
                    <a:lnTo>
                      <a:pt x="796" y="503"/>
                    </a:lnTo>
                    <a:lnTo>
                      <a:pt x="796" y="503"/>
                    </a:lnTo>
                    <a:lnTo>
                      <a:pt x="796" y="502"/>
                    </a:lnTo>
                    <a:lnTo>
                      <a:pt x="791" y="498"/>
                    </a:lnTo>
                    <a:lnTo>
                      <a:pt x="817" y="498"/>
                    </a:lnTo>
                    <a:lnTo>
                      <a:pt x="817" y="498"/>
                    </a:lnTo>
                    <a:lnTo>
                      <a:pt x="817" y="498"/>
                    </a:lnTo>
                    <a:lnTo>
                      <a:pt x="838" y="493"/>
                    </a:lnTo>
                    <a:lnTo>
                      <a:pt x="838" y="493"/>
                    </a:lnTo>
                    <a:lnTo>
                      <a:pt x="838" y="492"/>
                    </a:lnTo>
                    <a:lnTo>
                      <a:pt x="840" y="484"/>
                    </a:lnTo>
                    <a:lnTo>
                      <a:pt x="840" y="484"/>
                    </a:lnTo>
                    <a:lnTo>
                      <a:pt x="839" y="484"/>
                    </a:lnTo>
                    <a:lnTo>
                      <a:pt x="812" y="482"/>
                    </a:lnTo>
                    <a:lnTo>
                      <a:pt x="798" y="478"/>
                    </a:lnTo>
                    <a:lnTo>
                      <a:pt x="798" y="471"/>
                    </a:lnTo>
                    <a:lnTo>
                      <a:pt x="798" y="471"/>
                    </a:lnTo>
                    <a:lnTo>
                      <a:pt x="798" y="471"/>
                    </a:lnTo>
                    <a:lnTo>
                      <a:pt x="785" y="466"/>
                    </a:lnTo>
                    <a:lnTo>
                      <a:pt x="791" y="462"/>
                    </a:lnTo>
                    <a:lnTo>
                      <a:pt x="805" y="465"/>
                    </a:lnTo>
                    <a:lnTo>
                      <a:pt x="815" y="476"/>
                    </a:lnTo>
                    <a:lnTo>
                      <a:pt x="815" y="476"/>
                    </a:lnTo>
                    <a:lnTo>
                      <a:pt x="815" y="476"/>
                    </a:lnTo>
                    <a:lnTo>
                      <a:pt x="835" y="478"/>
                    </a:lnTo>
                    <a:lnTo>
                      <a:pt x="860" y="485"/>
                    </a:lnTo>
                    <a:lnTo>
                      <a:pt x="860" y="491"/>
                    </a:lnTo>
                    <a:lnTo>
                      <a:pt x="860" y="491"/>
                    </a:lnTo>
                    <a:lnTo>
                      <a:pt x="860" y="491"/>
                    </a:lnTo>
                    <a:lnTo>
                      <a:pt x="874" y="509"/>
                    </a:lnTo>
                    <a:lnTo>
                      <a:pt x="874" y="509"/>
                    </a:lnTo>
                    <a:lnTo>
                      <a:pt x="874" y="509"/>
                    </a:lnTo>
                    <a:lnTo>
                      <a:pt x="894" y="513"/>
                    </a:lnTo>
                    <a:lnTo>
                      <a:pt x="894" y="513"/>
                    </a:lnTo>
                    <a:lnTo>
                      <a:pt x="894" y="513"/>
                    </a:lnTo>
                    <a:lnTo>
                      <a:pt x="896" y="508"/>
                    </a:lnTo>
                    <a:lnTo>
                      <a:pt x="901" y="506"/>
                    </a:lnTo>
                    <a:lnTo>
                      <a:pt x="908" y="512"/>
                    </a:lnTo>
                    <a:lnTo>
                      <a:pt x="908" y="512"/>
                    </a:lnTo>
                    <a:lnTo>
                      <a:pt x="908" y="512"/>
                    </a:lnTo>
                    <a:lnTo>
                      <a:pt x="915" y="512"/>
                    </a:lnTo>
                    <a:lnTo>
                      <a:pt x="915" y="512"/>
                    </a:lnTo>
                    <a:lnTo>
                      <a:pt x="915" y="511"/>
                    </a:lnTo>
                    <a:lnTo>
                      <a:pt x="917" y="486"/>
                    </a:lnTo>
                    <a:lnTo>
                      <a:pt x="917" y="486"/>
                    </a:lnTo>
                    <a:lnTo>
                      <a:pt x="917" y="486"/>
                    </a:lnTo>
                    <a:lnTo>
                      <a:pt x="909" y="481"/>
                    </a:lnTo>
                    <a:lnTo>
                      <a:pt x="909" y="481"/>
                    </a:lnTo>
                    <a:lnTo>
                      <a:pt x="909" y="481"/>
                    </a:lnTo>
                    <a:lnTo>
                      <a:pt x="905" y="484"/>
                    </a:lnTo>
                    <a:lnTo>
                      <a:pt x="901" y="474"/>
                    </a:lnTo>
                    <a:lnTo>
                      <a:pt x="901" y="474"/>
                    </a:lnTo>
                    <a:lnTo>
                      <a:pt x="901" y="474"/>
                    </a:lnTo>
                    <a:lnTo>
                      <a:pt x="891" y="466"/>
                    </a:lnTo>
                    <a:lnTo>
                      <a:pt x="891" y="466"/>
                    </a:lnTo>
                    <a:lnTo>
                      <a:pt x="891" y="466"/>
                    </a:lnTo>
                    <a:lnTo>
                      <a:pt x="879" y="462"/>
                    </a:lnTo>
                    <a:lnTo>
                      <a:pt x="864" y="454"/>
                    </a:lnTo>
                    <a:lnTo>
                      <a:pt x="864" y="454"/>
                    </a:lnTo>
                    <a:lnTo>
                      <a:pt x="864" y="454"/>
                    </a:lnTo>
                    <a:lnTo>
                      <a:pt x="847" y="457"/>
                    </a:lnTo>
                    <a:lnTo>
                      <a:pt x="839" y="452"/>
                    </a:lnTo>
                    <a:lnTo>
                      <a:pt x="854" y="449"/>
                    </a:lnTo>
                    <a:lnTo>
                      <a:pt x="855" y="448"/>
                    </a:lnTo>
                    <a:lnTo>
                      <a:pt x="855" y="448"/>
                    </a:lnTo>
                    <a:lnTo>
                      <a:pt x="847" y="440"/>
                    </a:lnTo>
                    <a:lnTo>
                      <a:pt x="847" y="440"/>
                    </a:lnTo>
                    <a:lnTo>
                      <a:pt x="847" y="440"/>
                    </a:lnTo>
                    <a:lnTo>
                      <a:pt x="828" y="445"/>
                    </a:lnTo>
                    <a:lnTo>
                      <a:pt x="822" y="439"/>
                    </a:lnTo>
                    <a:lnTo>
                      <a:pt x="843" y="438"/>
                    </a:lnTo>
                    <a:lnTo>
                      <a:pt x="843" y="438"/>
                    </a:lnTo>
                    <a:lnTo>
                      <a:pt x="843" y="438"/>
                    </a:lnTo>
                    <a:lnTo>
                      <a:pt x="847" y="432"/>
                    </a:lnTo>
                    <a:lnTo>
                      <a:pt x="848" y="432"/>
                    </a:lnTo>
                    <a:lnTo>
                      <a:pt x="847" y="431"/>
                    </a:lnTo>
                    <a:lnTo>
                      <a:pt x="835" y="427"/>
                    </a:lnTo>
                    <a:lnTo>
                      <a:pt x="835" y="427"/>
                    </a:lnTo>
                    <a:lnTo>
                      <a:pt x="835" y="427"/>
                    </a:lnTo>
                    <a:lnTo>
                      <a:pt x="827" y="432"/>
                    </a:lnTo>
                    <a:lnTo>
                      <a:pt x="821" y="431"/>
                    </a:lnTo>
                    <a:lnTo>
                      <a:pt x="821" y="431"/>
                    </a:lnTo>
                    <a:lnTo>
                      <a:pt x="821" y="431"/>
                    </a:lnTo>
                    <a:lnTo>
                      <a:pt x="812" y="434"/>
                    </a:lnTo>
                    <a:lnTo>
                      <a:pt x="806" y="428"/>
                    </a:lnTo>
                    <a:lnTo>
                      <a:pt x="821" y="426"/>
                    </a:lnTo>
                    <a:lnTo>
                      <a:pt x="823" y="426"/>
                    </a:lnTo>
                    <a:lnTo>
                      <a:pt x="822" y="425"/>
                    </a:lnTo>
                    <a:lnTo>
                      <a:pt x="815" y="421"/>
                    </a:lnTo>
                    <a:lnTo>
                      <a:pt x="818" y="418"/>
                    </a:lnTo>
                    <a:lnTo>
                      <a:pt x="836" y="424"/>
                    </a:lnTo>
                    <a:lnTo>
                      <a:pt x="836" y="424"/>
                    </a:lnTo>
                    <a:lnTo>
                      <a:pt x="837" y="424"/>
                    </a:lnTo>
                    <a:lnTo>
                      <a:pt x="845" y="421"/>
                    </a:lnTo>
                    <a:lnTo>
                      <a:pt x="846" y="421"/>
                    </a:lnTo>
                    <a:lnTo>
                      <a:pt x="846" y="421"/>
                    </a:lnTo>
                    <a:lnTo>
                      <a:pt x="856" y="412"/>
                    </a:lnTo>
                    <a:lnTo>
                      <a:pt x="857" y="411"/>
                    </a:lnTo>
                    <a:lnTo>
                      <a:pt x="856" y="411"/>
                    </a:lnTo>
                    <a:lnTo>
                      <a:pt x="840" y="401"/>
                    </a:lnTo>
                    <a:lnTo>
                      <a:pt x="845" y="400"/>
                    </a:lnTo>
                    <a:lnTo>
                      <a:pt x="860" y="407"/>
                    </a:lnTo>
                    <a:lnTo>
                      <a:pt x="860" y="407"/>
                    </a:lnTo>
                    <a:lnTo>
                      <a:pt x="861" y="407"/>
                    </a:lnTo>
                    <a:lnTo>
                      <a:pt x="874" y="406"/>
                    </a:lnTo>
                    <a:lnTo>
                      <a:pt x="888" y="411"/>
                    </a:lnTo>
                    <a:lnTo>
                      <a:pt x="871" y="411"/>
                    </a:lnTo>
                    <a:lnTo>
                      <a:pt x="868" y="411"/>
                    </a:lnTo>
                    <a:lnTo>
                      <a:pt x="871" y="412"/>
                    </a:lnTo>
                    <a:lnTo>
                      <a:pt x="877" y="414"/>
                    </a:lnTo>
                    <a:lnTo>
                      <a:pt x="897" y="424"/>
                    </a:lnTo>
                    <a:lnTo>
                      <a:pt x="897" y="424"/>
                    </a:lnTo>
                    <a:lnTo>
                      <a:pt x="897" y="424"/>
                    </a:lnTo>
                    <a:lnTo>
                      <a:pt x="917" y="418"/>
                    </a:lnTo>
                    <a:lnTo>
                      <a:pt x="935" y="416"/>
                    </a:lnTo>
                    <a:lnTo>
                      <a:pt x="935" y="416"/>
                    </a:lnTo>
                    <a:lnTo>
                      <a:pt x="935" y="415"/>
                    </a:lnTo>
                    <a:lnTo>
                      <a:pt x="934" y="403"/>
                    </a:lnTo>
                    <a:lnTo>
                      <a:pt x="933" y="403"/>
                    </a:lnTo>
                    <a:lnTo>
                      <a:pt x="933" y="403"/>
                    </a:lnTo>
                    <a:lnTo>
                      <a:pt x="913" y="402"/>
                    </a:lnTo>
                    <a:lnTo>
                      <a:pt x="913" y="402"/>
                    </a:lnTo>
                    <a:lnTo>
                      <a:pt x="913" y="403"/>
                    </a:lnTo>
                    <a:lnTo>
                      <a:pt x="916" y="409"/>
                    </a:lnTo>
                    <a:lnTo>
                      <a:pt x="912" y="410"/>
                    </a:lnTo>
                    <a:lnTo>
                      <a:pt x="908" y="395"/>
                    </a:lnTo>
                    <a:lnTo>
                      <a:pt x="908" y="395"/>
                    </a:lnTo>
                    <a:lnTo>
                      <a:pt x="908" y="395"/>
                    </a:lnTo>
                    <a:lnTo>
                      <a:pt x="901" y="385"/>
                    </a:lnTo>
                    <a:lnTo>
                      <a:pt x="907" y="379"/>
                    </a:lnTo>
                    <a:lnTo>
                      <a:pt x="909" y="378"/>
                    </a:lnTo>
                    <a:lnTo>
                      <a:pt x="930" y="380"/>
                    </a:lnTo>
                    <a:lnTo>
                      <a:pt x="940" y="390"/>
                    </a:lnTo>
                    <a:lnTo>
                      <a:pt x="940" y="390"/>
                    </a:lnTo>
                    <a:lnTo>
                      <a:pt x="941" y="390"/>
                    </a:lnTo>
                    <a:lnTo>
                      <a:pt x="948" y="388"/>
                    </a:lnTo>
                    <a:lnTo>
                      <a:pt x="948" y="388"/>
                    </a:lnTo>
                    <a:lnTo>
                      <a:pt x="949" y="388"/>
                    </a:lnTo>
                    <a:lnTo>
                      <a:pt x="953" y="379"/>
                    </a:lnTo>
                    <a:lnTo>
                      <a:pt x="953" y="379"/>
                    </a:lnTo>
                    <a:lnTo>
                      <a:pt x="953" y="379"/>
                    </a:lnTo>
                    <a:lnTo>
                      <a:pt x="948" y="375"/>
                    </a:lnTo>
                    <a:lnTo>
                      <a:pt x="948" y="375"/>
                    </a:lnTo>
                    <a:lnTo>
                      <a:pt x="948" y="375"/>
                    </a:lnTo>
                    <a:lnTo>
                      <a:pt x="942" y="377"/>
                    </a:lnTo>
                    <a:lnTo>
                      <a:pt x="923" y="375"/>
                    </a:lnTo>
                    <a:lnTo>
                      <a:pt x="923" y="371"/>
                    </a:lnTo>
                    <a:lnTo>
                      <a:pt x="929" y="365"/>
                    </a:lnTo>
                    <a:lnTo>
                      <a:pt x="929" y="365"/>
                    </a:lnTo>
                    <a:lnTo>
                      <a:pt x="929" y="365"/>
                    </a:lnTo>
                    <a:lnTo>
                      <a:pt x="923" y="361"/>
                    </a:lnTo>
                    <a:lnTo>
                      <a:pt x="923" y="360"/>
                    </a:lnTo>
                    <a:lnTo>
                      <a:pt x="923" y="360"/>
                    </a:lnTo>
                    <a:lnTo>
                      <a:pt x="908" y="362"/>
                    </a:lnTo>
                    <a:lnTo>
                      <a:pt x="903" y="359"/>
                    </a:lnTo>
                    <a:lnTo>
                      <a:pt x="910" y="356"/>
                    </a:lnTo>
                    <a:lnTo>
                      <a:pt x="927" y="355"/>
                    </a:lnTo>
                    <a:lnTo>
                      <a:pt x="927" y="355"/>
                    </a:lnTo>
                    <a:lnTo>
                      <a:pt x="927" y="355"/>
                    </a:lnTo>
                    <a:lnTo>
                      <a:pt x="929" y="352"/>
                    </a:lnTo>
                    <a:lnTo>
                      <a:pt x="929" y="351"/>
                    </a:lnTo>
                    <a:lnTo>
                      <a:pt x="929" y="351"/>
                    </a:lnTo>
                    <a:lnTo>
                      <a:pt x="908" y="343"/>
                    </a:lnTo>
                    <a:lnTo>
                      <a:pt x="915" y="342"/>
                    </a:lnTo>
                    <a:lnTo>
                      <a:pt x="922" y="346"/>
                    </a:lnTo>
                    <a:lnTo>
                      <a:pt x="922" y="346"/>
                    </a:lnTo>
                    <a:lnTo>
                      <a:pt x="922" y="346"/>
                    </a:lnTo>
                    <a:lnTo>
                      <a:pt x="933" y="348"/>
                    </a:lnTo>
                    <a:lnTo>
                      <a:pt x="945" y="354"/>
                    </a:lnTo>
                    <a:lnTo>
                      <a:pt x="945" y="354"/>
                    </a:lnTo>
                    <a:lnTo>
                      <a:pt x="945" y="354"/>
                    </a:lnTo>
                    <a:lnTo>
                      <a:pt x="957" y="347"/>
                    </a:lnTo>
                    <a:lnTo>
                      <a:pt x="958" y="347"/>
                    </a:lnTo>
                    <a:lnTo>
                      <a:pt x="958" y="346"/>
                    </a:lnTo>
                    <a:lnTo>
                      <a:pt x="955" y="339"/>
                    </a:lnTo>
                    <a:lnTo>
                      <a:pt x="955" y="338"/>
                    </a:lnTo>
                    <a:lnTo>
                      <a:pt x="954" y="338"/>
                    </a:lnTo>
                    <a:lnTo>
                      <a:pt x="938" y="332"/>
                    </a:lnTo>
                    <a:lnTo>
                      <a:pt x="938" y="332"/>
                    </a:lnTo>
                    <a:lnTo>
                      <a:pt x="938" y="332"/>
                    </a:lnTo>
                    <a:lnTo>
                      <a:pt x="913" y="330"/>
                    </a:lnTo>
                    <a:lnTo>
                      <a:pt x="908" y="329"/>
                    </a:lnTo>
                    <a:lnTo>
                      <a:pt x="928" y="329"/>
                    </a:lnTo>
                    <a:lnTo>
                      <a:pt x="942" y="328"/>
                    </a:lnTo>
                    <a:lnTo>
                      <a:pt x="943" y="328"/>
                    </a:lnTo>
                    <a:lnTo>
                      <a:pt x="943" y="328"/>
                    </a:lnTo>
                    <a:lnTo>
                      <a:pt x="943" y="321"/>
                    </a:lnTo>
                    <a:lnTo>
                      <a:pt x="943" y="321"/>
                    </a:lnTo>
                    <a:lnTo>
                      <a:pt x="942" y="321"/>
                    </a:lnTo>
                    <a:lnTo>
                      <a:pt x="927" y="320"/>
                    </a:lnTo>
                    <a:lnTo>
                      <a:pt x="927" y="320"/>
                    </a:lnTo>
                    <a:lnTo>
                      <a:pt x="927" y="320"/>
                    </a:lnTo>
                    <a:lnTo>
                      <a:pt x="916" y="322"/>
                    </a:lnTo>
                    <a:lnTo>
                      <a:pt x="908" y="320"/>
                    </a:lnTo>
                    <a:lnTo>
                      <a:pt x="908" y="314"/>
                    </a:lnTo>
                    <a:lnTo>
                      <a:pt x="908" y="314"/>
                    </a:lnTo>
                    <a:lnTo>
                      <a:pt x="908" y="314"/>
                    </a:lnTo>
                    <a:lnTo>
                      <a:pt x="902" y="308"/>
                    </a:lnTo>
                    <a:lnTo>
                      <a:pt x="903" y="306"/>
                    </a:lnTo>
                    <a:lnTo>
                      <a:pt x="909" y="305"/>
                    </a:lnTo>
                    <a:lnTo>
                      <a:pt x="924" y="305"/>
                    </a:lnTo>
                    <a:lnTo>
                      <a:pt x="925" y="304"/>
                    </a:lnTo>
                    <a:lnTo>
                      <a:pt x="924" y="304"/>
                    </a:lnTo>
                    <a:lnTo>
                      <a:pt x="919" y="299"/>
                    </a:lnTo>
                    <a:lnTo>
                      <a:pt x="927" y="299"/>
                    </a:lnTo>
                    <a:lnTo>
                      <a:pt x="953" y="303"/>
                    </a:lnTo>
                    <a:lnTo>
                      <a:pt x="953" y="303"/>
                    </a:lnTo>
                    <a:lnTo>
                      <a:pt x="953" y="303"/>
                    </a:lnTo>
                    <a:lnTo>
                      <a:pt x="968" y="303"/>
                    </a:lnTo>
                    <a:lnTo>
                      <a:pt x="968" y="303"/>
                    </a:lnTo>
                    <a:lnTo>
                      <a:pt x="968" y="303"/>
                    </a:lnTo>
                    <a:lnTo>
                      <a:pt x="974" y="294"/>
                    </a:lnTo>
                    <a:lnTo>
                      <a:pt x="974" y="293"/>
                    </a:lnTo>
                    <a:lnTo>
                      <a:pt x="974" y="293"/>
                    </a:lnTo>
                    <a:lnTo>
                      <a:pt x="973" y="288"/>
                    </a:lnTo>
                    <a:lnTo>
                      <a:pt x="973" y="288"/>
                    </a:lnTo>
                    <a:lnTo>
                      <a:pt x="972" y="288"/>
                    </a:lnTo>
                    <a:lnTo>
                      <a:pt x="959" y="286"/>
                    </a:lnTo>
                    <a:lnTo>
                      <a:pt x="958" y="286"/>
                    </a:lnTo>
                    <a:lnTo>
                      <a:pt x="958" y="286"/>
                    </a:lnTo>
                    <a:lnTo>
                      <a:pt x="956" y="290"/>
                    </a:lnTo>
                    <a:lnTo>
                      <a:pt x="936" y="282"/>
                    </a:lnTo>
                    <a:lnTo>
                      <a:pt x="930" y="277"/>
                    </a:lnTo>
                    <a:lnTo>
                      <a:pt x="932" y="274"/>
                    </a:lnTo>
                    <a:lnTo>
                      <a:pt x="939" y="277"/>
                    </a:lnTo>
                    <a:lnTo>
                      <a:pt x="939" y="277"/>
                    </a:lnTo>
                    <a:lnTo>
                      <a:pt x="939" y="277"/>
                    </a:lnTo>
                    <a:lnTo>
                      <a:pt x="953" y="279"/>
                    </a:lnTo>
                    <a:lnTo>
                      <a:pt x="953" y="279"/>
                    </a:lnTo>
                    <a:lnTo>
                      <a:pt x="953" y="278"/>
                    </a:lnTo>
                    <a:lnTo>
                      <a:pt x="953" y="273"/>
                    </a:lnTo>
                    <a:lnTo>
                      <a:pt x="953" y="273"/>
                    </a:lnTo>
                    <a:lnTo>
                      <a:pt x="953" y="273"/>
                    </a:lnTo>
                    <a:lnTo>
                      <a:pt x="929" y="265"/>
                    </a:lnTo>
                    <a:lnTo>
                      <a:pt x="928" y="265"/>
                    </a:lnTo>
                    <a:lnTo>
                      <a:pt x="928" y="265"/>
                    </a:lnTo>
                    <a:lnTo>
                      <a:pt x="921" y="267"/>
                    </a:lnTo>
                    <a:lnTo>
                      <a:pt x="921" y="267"/>
                    </a:lnTo>
                    <a:lnTo>
                      <a:pt x="920" y="267"/>
                    </a:lnTo>
                    <a:lnTo>
                      <a:pt x="916" y="274"/>
                    </a:lnTo>
                    <a:lnTo>
                      <a:pt x="907" y="274"/>
                    </a:lnTo>
                    <a:lnTo>
                      <a:pt x="905" y="269"/>
                    </a:lnTo>
                    <a:lnTo>
                      <a:pt x="921" y="244"/>
                    </a:lnTo>
                    <a:lnTo>
                      <a:pt x="922" y="243"/>
                    </a:lnTo>
                    <a:lnTo>
                      <a:pt x="921" y="243"/>
                    </a:lnTo>
                    <a:lnTo>
                      <a:pt x="916" y="243"/>
                    </a:lnTo>
                    <a:lnTo>
                      <a:pt x="927" y="233"/>
                    </a:lnTo>
                    <a:lnTo>
                      <a:pt x="939" y="233"/>
                    </a:lnTo>
                    <a:lnTo>
                      <a:pt x="939" y="233"/>
                    </a:lnTo>
                    <a:lnTo>
                      <a:pt x="940" y="233"/>
                    </a:lnTo>
                    <a:lnTo>
                      <a:pt x="951" y="221"/>
                    </a:lnTo>
                    <a:lnTo>
                      <a:pt x="951" y="221"/>
                    </a:lnTo>
                    <a:lnTo>
                      <a:pt x="951" y="221"/>
                    </a:lnTo>
                    <a:lnTo>
                      <a:pt x="953" y="217"/>
                    </a:lnTo>
                    <a:lnTo>
                      <a:pt x="953" y="216"/>
                    </a:lnTo>
                    <a:lnTo>
                      <a:pt x="952" y="216"/>
                    </a:lnTo>
                    <a:lnTo>
                      <a:pt x="941" y="216"/>
                    </a:lnTo>
                    <a:lnTo>
                      <a:pt x="950" y="198"/>
                    </a:lnTo>
                    <a:lnTo>
                      <a:pt x="974" y="198"/>
                    </a:lnTo>
                    <a:lnTo>
                      <a:pt x="974" y="198"/>
                    </a:lnTo>
                    <a:lnTo>
                      <a:pt x="974" y="198"/>
                    </a:lnTo>
                    <a:lnTo>
                      <a:pt x="982" y="185"/>
                    </a:lnTo>
                    <a:lnTo>
                      <a:pt x="982" y="185"/>
                    </a:lnTo>
                    <a:lnTo>
                      <a:pt x="982" y="184"/>
                    </a:lnTo>
                    <a:lnTo>
                      <a:pt x="975" y="181"/>
                    </a:lnTo>
                    <a:lnTo>
                      <a:pt x="975" y="181"/>
                    </a:lnTo>
                    <a:lnTo>
                      <a:pt x="975" y="181"/>
                    </a:lnTo>
                    <a:lnTo>
                      <a:pt x="963" y="184"/>
                    </a:lnTo>
                    <a:lnTo>
                      <a:pt x="961" y="181"/>
                    </a:lnTo>
                    <a:lnTo>
                      <a:pt x="961" y="181"/>
                    </a:lnTo>
                    <a:lnTo>
                      <a:pt x="960" y="181"/>
                    </a:lnTo>
                    <a:lnTo>
                      <a:pt x="951" y="179"/>
                    </a:lnTo>
                    <a:lnTo>
                      <a:pt x="951" y="179"/>
                    </a:lnTo>
                    <a:lnTo>
                      <a:pt x="951" y="180"/>
                    </a:lnTo>
                    <a:lnTo>
                      <a:pt x="945" y="183"/>
                    </a:lnTo>
                    <a:lnTo>
                      <a:pt x="944" y="183"/>
                    </a:lnTo>
                    <a:lnTo>
                      <a:pt x="945" y="183"/>
                    </a:lnTo>
                    <a:lnTo>
                      <a:pt x="949" y="187"/>
                    </a:lnTo>
                    <a:lnTo>
                      <a:pt x="946" y="189"/>
                    </a:lnTo>
                    <a:lnTo>
                      <a:pt x="946" y="189"/>
                    </a:lnTo>
                    <a:lnTo>
                      <a:pt x="946" y="189"/>
                    </a:lnTo>
                    <a:lnTo>
                      <a:pt x="943" y="195"/>
                    </a:lnTo>
                    <a:lnTo>
                      <a:pt x="935" y="194"/>
                    </a:lnTo>
                    <a:lnTo>
                      <a:pt x="935" y="184"/>
                    </a:lnTo>
                    <a:lnTo>
                      <a:pt x="944" y="176"/>
                    </a:lnTo>
                    <a:lnTo>
                      <a:pt x="966" y="176"/>
                    </a:lnTo>
                    <a:lnTo>
                      <a:pt x="982" y="179"/>
                    </a:lnTo>
                    <a:lnTo>
                      <a:pt x="982" y="179"/>
                    </a:lnTo>
                    <a:lnTo>
                      <a:pt x="982" y="179"/>
                    </a:lnTo>
                    <a:lnTo>
                      <a:pt x="992" y="178"/>
                    </a:lnTo>
                    <a:lnTo>
                      <a:pt x="992" y="178"/>
                    </a:lnTo>
                    <a:lnTo>
                      <a:pt x="992" y="178"/>
                    </a:lnTo>
                    <a:lnTo>
                      <a:pt x="1012" y="168"/>
                    </a:lnTo>
                    <a:lnTo>
                      <a:pt x="1012" y="167"/>
                    </a:lnTo>
                    <a:lnTo>
                      <a:pt x="1012" y="167"/>
                    </a:lnTo>
                    <a:lnTo>
                      <a:pt x="989" y="161"/>
                    </a:lnTo>
                    <a:lnTo>
                      <a:pt x="989" y="160"/>
                    </a:lnTo>
                    <a:lnTo>
                      <a:pt x="989" y="161"/>
                    </a:lnTo>
                    <a:lnTo>
                      <a:pt x="978" y="166"/>
                    </a:lnTo>
                    <a:lnTo>
                      <a:pt x="968" y="166"/>
                    </a:lnTo>
                    <a:lnTo>
                      <a:pt x="951" y="159"/>
                    </a:lnTo>
                    <a:lnTo>
                      <a:pt x="951" y="159"/>
                    </a:lnTo>
                    <a:lnTo>
                      <a:pt x="951" y="159"/>
                    </a:lnTo>
                    <a:lnTo>
                      <a:pt x="939" y="160"/>
                    </a:lnTo>
                    <a:lnTo>
                      <a:pt x="939" y="161"/>
                    </a:lnTo>
                    <a:lnTo>
                      <a:pt x="939" y="161"/>
                    </a:lnTo>
                    <a:lnTo>
                      <a:pt x="938" y="166"/>
                    </a:lnTo>
                    <a:lnTo>
                      <a:pt x="923" y="166"/>
                    </a:lnTo>
                    <a:lnTo>
                      <a:pt x="923" y="161"/>
                    </a:lnTo>
                    <a:lnTo>
                      <a:pt x="930" y="160"/>
                    </a:lnTo>
                    <a:lnTo>
                      <a:pt x="930" y="160"/>
                    </a:lnTo>
                    <a:lnTo>
                      <a:pt x="930" y="160"/>
                    </a:lnTo>
                    <a:lnTo>
                      <a:pt x="937" y="157"/>
                    </a:lnTo>
                    <a:lnTo>
                      <a:pt x="960" y="157"/>
                    </a:lnTo>
                    <a:lnTo>
                      <a:pt x="967" y="158"/>
                    </a:lnTo>
                    <a:lnTo>
                      <a:pt x="967" y="158"/>
                    </a:lnTo>
                    <a:lnTo>
                      <a:pt x="967" y="158"/>
                    </a:lnTo>
                    <a:lnTo>
                      <a:pt x="971" y="154"/>
                    </a:lnTo>
                    <a:lnTo>
                      <a:pt x="989" y="158"/>
                    </a:lnTo>
                    <a:lnTo>
                      <a:pt x="989" y="158"/>
                    </a:lnTo>
                    <a:lnTo>
                      <a:pt x="989" y="158"/>
                    </a:lnTo>
                    <a:lnTo>
                      <a:pt x="1002" y="158"/>
                    </a:lnTo>
                    <a:lnTo>
                      <a:pt x="1002" y="158"/>
                    </a:lnTo>
                    <a:lnTo>
                      <a:pt x="1003" y="158"/>
                    </a:lnTo>
                    <a:lnTo>
                      <a:pt x="1011" y="156"/>
                    </a:lnTo>
                    <a:lnTo>
                      <a:pt x="1012" y="156"/>
                    </a:lnTo>
                    <a:lnTo>
                      <a:pt x="1012" y="156"/>
                    </a:lnTo>
                    <a:lnTo>
                      <a:pt x="1015" y="151"/>
                    </a:lnTo>
                    <a:lnTo>
                      <a:pt x="1028" y="151"/>
                    </a:lnTo>
                    <a:lnTo>
                      <a:pt x="1028" y="151"/>
                    </a:lnTo>
                    <a:lnTo>
                      <a:pt x="1029" y="151"/>
                    </a:lnTo>
                    <a:lnTo>
                      <a:pt x="1034" y="147"/>
                    </a:lnTo>
                    <a:lnTo>
                      <a:pt x="1034" y="147"/>
                    </a:lnTo>
                    <a:lnTo>
                      <a:pt x="1034" y="146"/>
                    </a:lnTo>
                    <a:lnTo>
                      <a:pt x="1026" y="141"/>
                    </a:lnTo>
                    <a:lnTo>
                      <a:pt x="1030" y="138"/>
                    </a:lnTo>
                    <a:lnTo>
                      <a:pt x="1048" y="139"/>
                    </a:lnTo>
                    <a:lnTo>
                      <a:pt x="1048" y="139"/>
                    </a:lnTo>
                    <a:lnTo>
                      <a:pt x="1048" y="139"/>
                    </a:lnTo>
                    <a:lnTo>
                      <a:pt x="1078" y="120"/>
                    </a:lnTo>
                    <a:lnTo>
                      <a:pt x="1078" y="119"/>
                    </a:lnTo>
                    <a:lnTo>
                      <a:pt x="1078" y="119"/>
                    </a:lnTo>
                    <a:lnTo>
                      <a:pt x="1077" y="116"/>
                    </a:lnTo>
                    <a:lnTo>
                      <a:pt x="1077" y="116"/>
                    </a:lnTo>
                    <a:lnTo>
                      <a:pt x="1077" y="116"/>
                    </a:lnTo>
                    <a:lnTo>
                      <a:pt x="1040" y="100"/>
                    </a:lnTo>
                    <a:lnTo>
                      <a:pt x="1040" y="100"/>
                    </a:lnTo>
                    <a:lnTo>
                      <a:pt x="1040" y="100"/>
                    </a:lnTo>
                    <a:lnTo>
                      <a:pt x="1004" y="98"/>
                    </a:lnTo>
                    <a:lnTo>
                      <a:pt x="1004" y="98"/>
                    </a:lnTo>
                    <a:lnTo>
                      <a:pt x="1004" y="98"/>
                    </a:lnTo>
                    <a:lnTo>
                      <a:pt x="992" y="104"/>
                    </a:lnTo>
                    <a:lnTo>
                      <a:pt x="985" y="101"/>
                    </a:lnTo>
                    <a:lnTo>
                      <a:pt x="985" y="101"/>
                    </a:lnTo>
                    <a:lnTo>
                      <a:pt x="984" y="101"/>
                    </a:lnTo>
                    <a:lnTo>
                      <a:pt x="977" y="103"/>
                    </a:lnTo>
                    <a:lnTo>
                      <a:pt x="976" y="103"/>
                    </a:lnTo>
                    <a:lnTo>
                      <a:pt x="977" y="103"/>
                    </a:lnTo>
                    <a:lnTo>
                      <a:pt x="980" y="109"/>
                    </a:lnTo>
                    <a:lnTo>
                      <a:pt x="973" y="112"/>
                    </a:lnTo>
                    <a:lnTo>
                      <a:pt x="973" y="112"/>
                    </a:lnTo>
                    <a:lnTo>
                      <a:pt x="973" y="112"/>
                    </a:lnTo>
                    <a:lnTo>
                      <a:pt x="970" y="120"/>
                    </a:lnTo>
                    <a:lnTo>
                      <a:pt x="957" y="121"/>
                    </a:lnTo>
                    <a:lnTo>
                      <a:pt x="947" y="119"/>
                    </a:lnTo>
                    <a:lnTo>
                      <a:pt x="947" y="119"/>
                    </a:lnTo>
                    <a:lnTo>
                      <a:pt x="947" y="119"/>
                    </a:lnTo>
                    <a:lnTo>
                      <a:pt x="938" y="120"/>
                    </a:lnTo>
                    <a:lnTo>
                      <a:pt x="938" y="115"/>
                    </a:lnTo>
                    <a:lnTo>
                      <a:pt x="938" y="115"/>
                    </a:lnTo>
                    <a:lnTo>
                      <a:pt x="938" y="115"/>
                    </a:lnTo>
                    <a:lnTo>
                      <a:pt x="927" y="116"/>
                    </a:lnTo>
                    <a:lnTo>
                      <a:pt x="927" y="116"/>
                    </a:lnTo>
                    <a:lnTo>
                      <a:pt x="927" y="116"/>
                    </a:lnTo>
                    <a:lnTo>
                      <a:pt x="925" y="120"/>
                    </a:lnTo>
                    <a:lnTo>
                      <a:pt x="906" y="129"/>
                    </a:lnTo>
                    <a:lnTo>
                      <a:pt x="905" y="129"/>
                    </a:lnTo>
                    <a:lnTo>
                      <a:pt x="905" y="129"/>
                    </a:lnTo>
                    <a:lnTo>
                      <a:pt x="896" y="143"/>
                    </a:lnTo>
                    <a:lnTo>
                      <a:pt x="877" y="152"/>
                    </a:lnTo>
                    <a:lnTo>
                      <a:pt x="877" y="152"/>
                    </a:lnTo>
                    <a:lnTo>
                      <a:pt x="877" y="152"/>
                    </a:lnTo>
                    <a:lnTo>
                      <a:pt x="877" y="161"/>
                    </a:lnTo>
                    <a:lnTo>
                      <a:pt x="868" y="165"/>
                    </a:lnTo>
                    <a:lnTo>
                      <a:pt x="864" y="163"/>
                    </a:lnTo>
                    <a:lnTo>
                      <a:pt x="864" y="159"/>
                    </a:lnTo>
                    <a:lnTo>
                      <a:pt x="871" y="155"/>
                    </a:lnTo>
                    <a:lnTo>
                      <a:pt x="871" y="155"/>
                    </a:lnTo>
                    <a:lnTo>
                      <a:pt x="871" y="155"/>
                    </a:lnTo>
                    <a:lnTo>
                      <a:pt x="870" y="151"/>
                    </a:lnTo>
                    <a:lnTo>
                      <a:pt x="879" y="144"/>
                    </a:lnTo>
                    <a:lnTo>
                      <a:pt x="879" y="144"/>
                    </a:lnTo>
                    <a:lnTo>
                      <a:pt x="879" y="144"/>
                    </a:lnTo>
                    <a:lnTo>
                      <a:pt x="879" y="136"/>
                    </a:lnTo>
                    <a:lnTo>
                      <a:pt x="886" y="129"/>
                    </a:lnTo>
                    <a:lnTo>
                      <a:pt x="898" y="123"/>
                    </a:lnTo>
                    <a:lnTo>
                      <a:pt x="899" y="122"/>
                    </a:lnTo>
                    <a:lnTo>
                      <a:pt x="899" y="122"/>
                    </a:lnTo>
                    <a:lnTo>
                      <a:pt x="897" y="98"/>
                    </a:lnTo>
                    <a:lnTo>
                      <a:pt x="897" y="97"/>
                    </a:lnTo>
                    <a:lnTo>
                      <a:pt x="897" y="97"/>
                    </a:lnTo>
                    <a:lnTo>
                      <a:pt x="894" y="94"/>
                    </a:lnTo>
                    <a:lnTo>
                      <a:pt x="894" y="94"/>
                    </a:lnTo>
                    <a:lnTo>
                      <a:pt x="894" y="94"/>
                    </a:lnTo>
                    <a:lnTo>
                      <a:pt x="864" y="95"/>
                    </a:lnTo>
                    <a:lnTo>
                      <a:pt x="864" y="95"/>
                    </a:lnTo>
                    <a:lnTo>
                      <a:pt x="864" y="95"/>
                    </a:lnTo>
                    <a:lnTo>
                      <a:pt x="860" y="98"/>
                    </a:lnTo>
                    <a:lnTo>
                      <a:pt x="860" y="98"/>
                    </a:lnTo>
                    <a:lnTo>
                      <a:pt x="860" y="98"/>
                    </a:lnTo>
                    <a:lnTo>
                      <a:pt x="859" y="109"/>
                    </a:lnTo>
                    <a:lnTo>
                      <a:pt x="829" y="118"/>
                    </a:lnTo>
                    <a:lnTo>
                      <a:pt x="819" y="122"/>
                    </a:lnTo>
                    <a:lnTo>
                      <a:pt x="806" y="124"/>
                    </a:lnTo>
                    <a:lnTo>
                      <a:pt x="803" y="122"/>
                    </a:lnTo>
                    <a:lnTo>
                      <a:pt x="803" y="122"/>
                    </a:lnTo>
                    <a:lnTo>
                      <a:pt x="803" y="122"/>
                    </a:lnTo>
                    <a:lnTo>
                      <a:pt x="798" y="122"/>
                    </a:lnTo>
                    <a:lnTo>
                      <a:pt x="811" y="116"/>
                    </a:lnTo>
                    <a:lnTo>
                      <a:pt x="820" y="111"/>
                    </a:lnTo>
                    <a:lnTo>
                      <a:pt x="839" y="106"/>
                    </a:lnTo>
                    <a:lnTo>
                      <a:pt x="840" y="106"/>
                    </a:lnTo>
                    <a:lnTo>
                      <a:pt x="840" y="106"/>
                    </a:lnTo>
                    <a:lnTo>
                      <a:pt x="840" y="99"/>
                    </a:lnTo>
                    <a:lnTo>
                      <a:pt x="840" y="99"/>
                    </a:lnTo>
                    <a:lnTo>
                      <a:pt x="839" y="99"/>
                    </a:lnTo>
                    <a:lnTo>
                      <a:pt x="835" y="97"/>
                    </a:lnTo>
                    <a:lnTo>
                      <a:pt x="835" y="97"/>
                    </a:lnTo>
                    <a:lnTo>
                      <a:pt x="835" y="97"/>
                    </a:lnTo>
                    <a:lnTo>
                      <a:pt x="793" y="96"/>
                    </a:lnTo>
                    <a:lnTo>
                      <a:pt x="785" y="94"/>
                    </a:lnTo>
                    <a:lnTo>
                      <a:pt x="785" y="94"/>
                    </a:lnTo>
                    <a:lnTo>
                      <a:pt x="785" y="94"/>
                    </a:lnTo>
                    <a:lnTo>
                      <a:pt x="753" y="102"/>
                    </a:lnTo>
                    <a:lnTo>
                      <a:pt x="746" y="100"/>
                    </a:lnTo>
                    <a:lnTo>
                      <a:pt x="746" y="100"/>
                    </a:lnTo>
                    <a:lnTo>
                      <a:pt x="746" y="100"/>
                    </a:lnTo>
                    <a:lnTo>
                      <a:pt x="711" y="109"/>
                    </a:lnTo>
                    <a:lnTo>
                      <a:pt x="711" y="109"/>
                    </a:lnTo>
                    <a:lnTo>
                      <a:pt x="711" y="109"/>
                    </a:lnTo>
                    <a:lnTo>
                      <a:pt x="711" y="113"/>
                    </a:lnTo>
                    <a:lnTo>
                      <a:pt x="699" y="115"/>
                    </a:lnTo>
                    <a:lnTo>
                      <a:pt x="694" y="107"/>
                    </a:lnTo>
                    <a:lnTo>
                      <a:pt x="704" y="101"/>
                    </a:lnTo>
                    <a:lnTo>
                      <a:pt x="734" y="93"/>
                    </a:lnTo>
                    <a:lnTo>
                      <a:pt x="734" y="93"/>
                    </a:lnTo>
                    <a:lnTo>
                      <a:pt x="734" y="93"/>
                    </a:lnTo>
                    <a:lnTo>
                      <a:pt x="735" y="91"/>
                    </a:lnTo>
                    <a:lnTo>
                      <a:pt x="736" y="90"/>
                    </a:lnTo>
                    <a:lnTo>
                      <a:pt x="735" y="90"/>
                    </a:lnTo>
                    <a:lnTo>
                      <a:pt x="726" y="88"/>
                    </a:lnTo>
                    <a:lnTo>
                      <a:pt x="744" y="88"/>
                    </a:lnTo>
                    <a:lnTo>
                      <a:pt x="753" y="90"/>
                    </a:lnTo>
                    <a:lnTo>
                      <a:pt x="753" y="90"/>
                    </a:lnTo>
                    <a:lnTo>
                      <a:pt x="753" y="90"/>
                    </a:lnTo>
                    <a:lnTo>
                      <a:pt x="790" y="87"/>
                    </a:lnTo>
                    <a:lnTo>
                      <a:pt x="809" y="89"/>
                    </a:lnTo>
                    <a:lnTo>
                      <a:pt x="849" y="87"/>
                    </a:lnTo>
                    <a:lnTo>
                      <a:pt x="849" y="87"/>
                    </a:lnTo>
                    <a:lnTo>
                      <a:pt x="849" y="87"/>
                    </a:lnTo>
                    <a:lnTo>
                      <a:pt x="865" y="80"/>
                    </a:lnTo>
                    <a:lnTo>
                      <a:pt x="878" y="81"/>
                    </a:lnTo>
                    <a:lnTo>
                      <a:pt x="878" y="81"/>
                    </a:lnTo>
                    <a:lnTo>
                      <a:pt x="879" y="81"/>
                    </a:lnTo>
                    <a:lnTo>
                      <a:pt x="898" y="78"/>
                    </a:lnTo>
                    <a:lnTo>
                      <a:pt x="899" y="78"/>
                    </a:lnTo>
                    <a:lnTo>
                      <a:pt x="899" y="77"/>
                    </a:lnTo>
                    <a:lnTo>
                      <a:pt x="901" y="70"/>
                    </a:lnTo>
                    <a:lnTo>
                      <a:pt x="911" y="69"/>
                    </a:lnTo>
                    <a:lnTo>
                      <a:pt x="911" y="69"/>
                    </a:lnTo>
                    <a:lnTo>
                      <a:pt x="911" y="69"/>
                    </a:lnTo>
                    <a:lnTo>
                      <a:pt x="912" y="63"/>
                    </a:lnTo>
                    <a:lnTo>
                      <a:pt x="912" y="63"/>
                    </a:lnTo>
                    <a:lnTo>
                      <a:pt x="912" y="63"/>
                    </a:lnTo>
                    <a:lnTo>
                      <a:pt x="901" y="54"/>
                    </a:lnTo>
                    <a:lnTo>
                      <a:pt x="901" y="54"/>
                    </a:lnTo>
                    <a:lnTo>
                      <a:pt x="901" y="54"/>
                    </a:lnTo>
                    <a:lnTo>
                      <a:pt x="879" y="48"/>
                    </a:lnTo>
                    <a:lnTo>
                      <a:pt x="878" y="48"/>
                    </a:lnTo>
                    <a:lnTo>
                      <a:pt x="878" y="48"/>
                    </a:lnTo>
                    <a:lnTo>
                      <a:pt x="864" y="52"/>
                    </a:lnTo>
                    <a:lnTo>
                      <a:pt x="866" y="47"/>
                    </a:lnTo>
                    <a:lnTo>
                      <a:pt x="866" y="46"/>
                    </a:lnTo>
                    <a:lnTo>
                      <a:pt x="865" y="46"/>
                    </a:lnTo>
                    <a:lnTo>
                      <a:pt x="858" y="46"/>
                    </a:lnTo>
                    <a:lnTo>
                      <a:pt x="858" y="46"/>
                    </a:lnTo>
                    <a:lnTo>
                      <a:pt x="857" y="46"/>
                    </a:lnTo>
                    <a:lnTo>
                      <a:pt x="837" y="55"/>
                    </a:lnTo>
                    <a:lnTo>
                      <a:pt x="836" y="49"/>
                    </a:lnTo>
                    <a:lnTo>
                      <a:pt x="843" y="46"/>
                    </a:lnTo>
                    <a:lnTo>
                      <a:pt x="843" y="46"/>
                    </a:lnTo>
                    <a:lnTo>
                      <a:pt x="843" y="45"/>
                    </a:lnTo>
                    <a:lnTo>
                      <a:pt x="847" y="37"/>
                    </a:lnTo>
                    <a:lnTo>
                      <a:pt x="847" y="37"/>
                    </a:lnTo>
                    <a:lnTo>
                      <a:pt x="847" y="36"/>
                    </a:lnTo>
                    <a:lnTo>
                      <a:pt x="838" y="30"/>
                    </a:lnTo>
                    <a:lnTo>
                      <a:pt x="838" y="30"/>
                    </a:lnTo>
                    <a:lnTo>
                      <a:pt x="838" y="30"/>
                    </a:lnTo>
                    <a:lnTo>
                      <a:pt x="815" y="33"/>
                    </a:lnTo>
                    <a:lnTo>
                      <a:pt x="815" y="33"/>
                    </a:lnTo>
                    <a:lnTo>
                      <a:pt x="815" y="33"/>
                    </a:lnTo>
                    <a:lnTo>
                      <a:pt x="810" y="35"/>
                    </a:lnTo>
                    <a:lnTo>
                      <a:pt x="776" y="36"/>
                    </a:lnTo>
                    <a:lnTo>
                      <a:pt x="759" y="33"/>
                    </a:lnTo>
                    <a:lnTo>
                      <a:pt x="759" y="33"/>
                    </a:lnTo>
                    <a:lnTo>
                      <a:pt x="759" y="33"/>
                    </a:lnTo>
                    <a:lnTo>
                      <a:pt x="740" y="33"/>
                    </a:lnTo>
                    <a:lnTo>
                      <a:pt x="740" y="33"/>
                    </a:lnTo>
                    <a:lnTo>
                      <a:pt x="740" y="33"/>
                    </a:lnTo>
                    <a:lnTo>
                      <a:pt x="716" y="40"/>
                    </a:lnTo>
                    <a:lnTo>
                      <a:pt x="716" y="40"/>
                    </a:lnTo>
                    <a:lnTo>
                      <a:pt x="716" y="40"/>
                    </a:lnTo>
                    <a:lnTo>
                      <a:pt x="714" y="44"/>
                    </a:lnTo>
                    <a:lnTo>
                      <a:pt x="684" y="45"/>
                    </a:lnTo>
                    <a:lnTo>
                      <a:pt x="683" y="45"/>
                    </a:lnTo>
                    <a:lnTo>
                      <a:pt x="683" y="45"/>
                    </a:lnTo>
                    <a:lnTo>
                      <a:pt x="682" y="52"/>
                    </a:lnTo>
                    <a:lnTo>
                      <a:pt x="675" y="55"/>
                    </a:lnTo>
                    <a:lnTo>
                      <a:pt x="674" y="48"/>
                    </a:lnTo>
                    <a:lnTo>
                      <a:pt x="674" y="48"/>
                    </a:lnTo>
                    <a:lnTo>
                      <a:pt x="673" y="48"/>
                    </a:lnTo>
                    <a:lnTo>
                      <a:pt x="665" y="48"/>
                    </a:lnTo>
                    <a:lnTo>
                      <a:pt x="665" y="48"/>
                    </a:lnTo>
                    <a:lnTo>
                      <a:pt x="665" y="48"/>
                    </a:lnTo>
                    <a:lnTo>
                      <a:pt x="656" y="53"/>
                    </a:lnTo>
                    <a:lnTo>
                      <a:pt x="650" y="53"/>
                    </a:lnTo>
                    <a:lnTo>
                      <a:pt x="652" y="49"/>
                    </a:lnTo>
                    <a:lnTo>
                      <a:pt x="653" y="49"/>
                    </a:lnTo>
                    <a:lnTo>
                      <a:pt x="652" y="48"/>
                    </a:lnTo>
                    <a:lnTo>
                      <a:pt x="649" y="48"/>
                    </a:lnTo>
                    <a:lnTo>
                      <a:pt x="670" y="43"/>
                    </a:lnTo>
                    <a:lnTo>
                      <a:pt x="691" y="38"/>
                    </a:lnTo>
                    <a:lnTo>
                      <a:pt x="693" y="38"/>
                    </a:lnTo>
                    <a:lnTo>
                      <a:pt x="691" y="38"/>
                    </a:lnTo>
                    <a:lnTo>
                      <a:pt x="687" y="35"/>
                    </a:lnTo>
                    <a:lnTo>
                      <a:pt x="697" y="34"/>
                    </a:lnTo>
                    <a:lnTo>
                      <a:pt x="710" y="37"/>
                    </a:lnTo>
                    <a:lnTo>
                      <a:pt x="710" y="37"/>
                    </a:lnTo>
                    <a:lnTo>
                      <a:pt x="710" y="37"/>
                    </a:lnTo>
                    <a:lnTo>
                      <a:pt x="728" y="33"/>
                    </a:lnTo>
                    <a:lnTo>
                      <a:pt x="753" y="30"/>
                    </a:lnTo>
                    <a:lnTo>
                      <a:pt x="783" y="32"/>
                    </a:lnTo>
                    <a:lnTo>
                      <a:pt x="783" y="32"/>
                    </a:lnTo>
                    <a:lnTo>
                      <a:pt x="783" y="32"/>
                    </a:lnTo>
                    <a:lnTo>
                      <a:pt x="812" y="29"/>
                    </a:lnTo>
                    <a:lnTo>
                      <a:pt x="812" y="29"/>
                    </a:lnTo>
                    <a:lnTo>
                      <a:pt x="812" y="29"/>
                    </a:lnTo>
                    <a:lnTo>
                      <a:pt x="833" y="24"/>
                    </a:lnTo>
                    <a:lnTo>
                      <a:pt x="834" y="24"/>
                    </a:lnTo>
                    <a:lnTo>
                      <a:pt x="833" y="23"/>
                    </a:lnTo>
                    <a:lnTo>
                      <a:pt x="827" y="17"/>
                    </a:lnTo>
                    <a:lnTo>
                      <a:pt x="827" y="17"/>
                    </a:lnTo>
                    <a:lnTo>
                      <a:pt x="827" y="17"/>
                    </a:lnTo>
                    <a:lnTo>
                      <a:pt x="787" y="9"/>
                    </a:lnTo>
                    <a:lnTo>
                      <a:pt x="786" y="9"/>
                    </a:lnTo>
                    <a:lnTo>
                      <a:pt x="786" y="9"/>
                    </a:lnTo>
                    <a:lnTo>
                      <a:pt x="780" y="13"/>
                    </a:lnTo>
                    <a:lnTo>
                      <a:pt x="770" y="14"/>
                    </a:lnTo>
                    <a:lnTo>
                      <a:pt x="765" y="11"/>
                    </a:lnTo>
                    <a:lnTo>
                      <a:pt x="774" y="9"/>
                    </a:lnTo>
                    <a:lnTo>
                      <a:pt x="775" y="8"/>
                    </a:lnTo>
                    <a:lnTo>
                      <a:pt x="774" y="8"/>
                    </a:lnTo>
                    <a:lnTo>
                      <a:pt x="769" y="5"/>
                    </a:lnTo>
                    <a:lnTo>
                      <a:pt x="769" y="5"/>
                    </a:lnTo>
                    <a:lnTo>
                      <a:pt x="769" y="5"/>
                    </a:lnTo>
                    <a:lnTo>
                      <a:pt x="756" y="5"/>
                    </a:lnTo>
                    <a:lnTo>
                      <a:pt x="749" y="4"/>
                    </a:lnTo>
                    <a:lnTo>
                      <a:pt x="749" y="3"/>
                    </a:lnTo>
                    <a:lnTo>
                      <a:pt x="749" y="3"/>
                    </a:lnTo>
                    <a:lnTo>
                      <a:pt x="739" y="3"/>
                    </a:lnTo>
                    <a:lnTo>
                      <a:pt x="723" y="2"/>
                    </a:lnTo>
                    <a:lnTo>
                      <a:pt x="711" y="2"/>
                    </a:lnTo>
                    <a:lnTo>
                      <a:pt x="711" y="2"/>
                    </a:lnTo>
                    <a:lnTo>
                      <a:pt x="711" y="2"/>
                    </a:lnTo>
                    <a:lnTo>
                      <a:pt x="702" y="3"/>
                    </a:lnTo>
                    <a:lnTo>
                      <a:pt x="695" y="0"/>
                    </a:lnTo>
                    <a:lnTo>
                      <a:pt x="695" y="0"/>
                    </a:lnTo>
                    <a:lnTo>
                      <a:pt x="69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8" name="Google Shape;1658;p14"/>
              <p:cNvSpPr/>
              <p:nvPr/>
            </p:nvSpPr>
            <p:spPr>
              <a:xfrm>
                <a:off x="1996" y="666"/>
                <a:ext cx="8" cy="7"/>
              </a:xfrm>
              <a:custGeom>
                <a:rect b="b" l="l" r="r" t="t"/>
                <a:pathLst>
                  <a:path extrusionOk="0" h="7" w="8">
                    <a:moveTo>
                      <a:pt x="0" y="0"/>
                    </a:moveTo>
                    <a:lnTo>
                      <a:pt x="6" y="0"/>
                    </a:lnTo>
                    <a:lnTo>
                      <a:pt x="8" y="4"/>
                    </a:lnTo>
                    <a:lnTo>
                      <a:pt x="1" y="7"/>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9" name="Google Shape;1659;p14"/>
              <p:cNvSpPr/>
              <p:nvPr/>
            </p:nvSpPr>
            <p:spPr>
              <a:xfrm>
                <a:off x="1995" y="666"/>
                <a:ext cx="9" cy="7"/>
              </a:xfrm>
              <a:custGeom>
                <a:rect b="b" l="l" r="r" t="t"/>
                <a:pathLst>
                  <a:path extrusionOk="0" h="7" w="9">
                    <a:moveTo>
                      <a:pt x="7" y="0"/>
                    </a:moveTo>
                    <a:lnTo>
                      <a:pt x="8" y="4"/>
                    </a:lnTo>
                    <a:lnTo>
                      <a:pt x="2" y="7"/>
                    </a:lnTo>
                    <a:lnTo>
                      <a:pt x="1" y="0"/>
                    </a:lnTo>
                    <a:lnTo>
                      <a:pt x="7" y="0"/>
                    </a:lnTo>
                    <a:close/>
                    <a:moveTo>
                      <a:pt x="7" y="0"/>
                    </a:moveTo>
                    <a:lnTo>
                      <a:pt x="7" y="0"/>
                    </a:lnTo>
                    <a:lnTo>
                      <a:pt x="1" y="0"/>
                    </a:lnTo>
                    <a:lnTo>
                      <a:pt x="0" y="0"/>
                    </a:lnTo>
                    <a:lnTo>
                      <a:pt x="0" y="0"/>
                    </a:lnTo>
                    <a:lnTo>
                      <a:pt x="2" y="7"/>
                    </a:lnTo>
                    <a:lnTo>
                      <a:pt x="2" y="7"/>
                    </a:lnTo>
                    <a:lnTo>
                      <a:pt x="2" y="7"/>
                    </a:lnTo>
                    <a:lnTo>
                      <a:pt x="9" y="5"/>
                    </a:lnTo>
                    <a:lnTo>
                      <a:pt x="9" y="5"/>
                    </a:lnTo>
                    <a:lnTo>
                      <a:pt x="9" y="4"/>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0" name="Google Shape;1660;p14"/>
              <p:cNvSpPr/>
              <p:nvPr/>
            </p:nvSpPr>
            <p:spPr>
              <a:xfrm>
                <a:off x="1995" y="666"/>
                <a:ext cx="9" cy="7"/>
              </a:xfrm>
              <a:custGeom>
                <a:rect b="b" l="l" r="r" t="t"/>
                <a:pathLst>
                  <a:path extrusionOk="0" h="7" w="9">
                    <a:moveTo>
                      <a:pt x="7" y="0"/>
                    </a:moveTo>
                    <a:lnTo>
                      <a:pt x="8" y="4"/>
                    </a:lnTo>
                    <a:lnTo>
                      <a:pt x="2" y="7"/>
                    </a:lnTo>
                    <a:lnTo>
                      <a:pt x="1" y="0"/>
                    </a:lnTo>
                    <a:lnTo>
                      <a:pt x="7" y="0"/>
                    </a:lnTo>
                    <a:moveTo>
                      <a:pt x="7" y="0"/>
                    </a:moveTo>
                    <a:lnTo>
                      <a:pt x="7" y="0"/>
                    </a:lnTo>
                    <a:lnTo>
                      <a:pt x="1" y="0"/>
                    </a:lnTo>
                    <a:lnTo>
                      <a:pt x="0" y="0"/>
                    </a:lnTo>
                    <a:lnTo>
                      <a:pt x="0" y="0"/>
                    </a:lnTo>
                    <a:lnTo>
                      <a:pt x="2" y="7"/>
                    </a:lnTo>
                    <a:lnTo>
                      <a:pt x="2" y="7"/>
                    </a:lnTo>
                    <a:lnTo>
                      <a:pt x="2" y="7"/>
                    </a:lnTo>
                    <a:lnTo>
                      <a:pt x="9" y="5"/>
                    </a:lnTo>
                    <a:lnTo>
                      <a:pt x="9" y="5"/>
                    </a:lnTo>
                    <a:lnTo>
                      <a:pt x="9" y="4"/>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1" name="Google Shape;1661;p14"/>
              <p:cNvSpPr/>
              <p:nvPr/>
            </p:nvSpPr>
            <p:spPr>
              <a:xfrm>
                <a:off x="2021" y="714"/>
                <a:ext cx="15" cy="10"/>
              </a:xfrm>
              <a:custGeom>
                <a:rect b="b" l="l" r="r" t="t"/>
                <a:pathLst>
                  <a:path extrusionOk="0" h="10" w="15">
                    <a:moveTo>
                      <a:pt x="0" y="2"/>
                    </a:moveTo>
                    <a:lnTo>
                      <a:pt x="8" y="0"/>
                    </a:lnTo>
                    <a:lnTo>
                      <a:pt x="15" y="4"/>
                    </a:lnTo>
                    <a:lnTo>
                      <a:pt x="3" y="10"/>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2" name="Google Shape;1662;p14"/>
              <p:cNvSpPr/>
              <p:nvPr/>
            </p:nvSpPr>
            <p:spPr>
              <a:xfrm>
                <a:off x="2021" y="714"/>
                <a:ext cx="15" cy="10"/>
              </a:xfrm>
              <a:custGeom>
                <a:rect b="b" l="l" r="r" t="t"/>
                <a:pathLst>
                  <a:path extrusionOk="0" h="10" w="15">
                    <a:moveTo>
                      <a:pt x="8" y="0"/>
                    </a:moveTo>
                    <a:lnTo>
                      <a:pt x="14" y="4"/>
                    </a:lnTo>
                    <a:lnTo>
                      <a:pt x="4" y="10"/>
                    </a:lnTo>
                    <a:lnTo>
                      <a:pt x="1" y="2"/>
                    </a:lnTo>
                    <a:lnTo>
                      <a:pt x="8" y="0"/>
                    </a:lnTo>
                    <a:close/>
                    <a:moveTo>
                      <a:pt x="8" y="0"/>
                    </a:moveTo>
                    <a:lnTo>
                      <a:pt x="8" y="0"/>
                    </a:lnTo>
                    <a:lnTo>
                      <a:pt x="1" y="2"/>
                    </a:lnTo>
                    <a:lnTo>
                      <a:pt x="0" y="2"/>
                    </a:lnTo>
                    <a:lnTo>
                      <a:pt x="0" y="2"/>
                    </a:lnTo>
                    <a:lnTo>
                      <a:pt x="3" y="10"/>
                    </a:lnTo>
                    <a:lnTo>
                      <a:pt x="3" y="10"/>
                    </a:lnTo>
                    <a:lnTo>
                      <a:pt x="4" y="10"/>
                    </a:lnTo>
                    <a:lnTo>
                      <a:pt x="15" y="5"/>
                    </a:lnTo>
                    <a:lnTo>
                      <a:pt x="15" y="4"/>
                    </a:lnTo>
                    <a:lnTo>
                      <a:pt x="15" y="4"/>
                    </a:lnTo>
                    <a:lnTo>
                      <a:pt x="9"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3" name="Google Shape;1663;p14"/>
              <p:cNvSpPr/>
              <p:nvPr/>
            </p:nvSpPr>
            <p:spPr>
              <a:xfrm>
                <a:off x="2021" y="714"/>
                <a:ext cx="15" cy="10"/>
              </a:xfrm>
              <a:custGeom>
                <a:rect b="b" l="l" r="r" t="t"/>
                <a:pathLst>
                  <a:path extrusionOk="0" h="10" w="15">
                    <a:moveTo>
                      <a:pt x="8" y="0"/>
                    </a:moveTo>
                    <a:lnTo>
                      <a:pt x="14" y="4"/>
                    </a:lnTo>
                    <a:lnTo>
                      <a:pt x="4" y="10"/>
                    </a:lnTo>
                    <a:lnTo>
                      <a:pt x="1" y="2"/>
                    </a:lnTo>
                    <a:lnTo>
                      <a:pt x="8" y="0"/>
                    </a:lnTo>
                    <a:moveTo>
                      <a:pt x="8" y="0"/>
                    </a:moveTo>
                    <a:lnTo>
                      <a:pt x="8" y="0"/>
                    </a:lnTo>
                    <a:lnTo>
                      <a:pt x="1" y="2"/>
                    </a:lnTo>
                    <a:lnTo>
                      <a:pt x="0" y="2"/>
                    </a:lnTo>
                    <a:lnTo>
                      <a:pt x="0" y="2"/>
                    </a:lnTo>
                    <a:lnTo>
                      <a:pt x="3" y="10"/>
                    </a:lnTo>
                    <a:lnTo>
                      <a:pt x="3" y="10"/>
                    </a:lnTo>
                    <a:lnTo>
                      <a:pt x="4" y="10"/>
                    </a:lnTo>
                    <a:lnTo>
                      <a:pt x="15" y="5"/>
                    </a:lnTo>
                    <a:lnTo>
                      <a:pt x="15" y="4"/>
                    </a:lnTo>
                    <a:lnTo>
                      <a:pt x="15" y="4"/>
                    </a:lnTo>
                    <a:lnTo>
                      <a:pt x="9"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4" name="Google Shape;1664;p14"/>
              <p:cNvSpPr/>
              <p:nvPr/>
            </p:nvSpPr>
            <p:spPr>
              <a:xfrm>
                <a:off x="2041" y="712"/>
                <a:ext cx="8" cy="7"/>
              </a:xfrm>
              <a:custGeom>
                <a:rect b="b" l="l" r="r" t="t"/>
                <a:pathLst>
                  <a:path extrusionOk="0" h="7" w="8">
                    <a:moveTo>
                      <a:pt x="0" y="3"/>
                    </a:moveTo>
                    <a:lnTo>
                      <a:pt x="2" y="0"/>
                    </a:lnTo>
                    <a:lnTo>
                      <a:pt x="8" y="4"/>
                    </a:lnTo>
                    <a:lnTo>
                      <a:pt x="6" y="7"/>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5" name="Google Shape;1665;p14"/>
              <p:cNvSpPr/>
              <p:nvPr/>
            </p:nvSpPr>
            <p:spPr>
              <a:xfrm>
                <a:off x="2040" y="712"/>
                <a:ext cx="10" cy="8"/>
              </a:xfrm>
              <a:custGeom>
                <a:rect b="b" l="l" r="r" t="t"/>
                <a:pathLst>
                  <a:path extrusionOk="0" h="8" w="10">
                    <a:moveTo>
                      <a:pt x="3" y="1"/>
                    </a:moveTo>
                    <a:lnTo>
                      <a:pt x="9" y="4"/>
                    </a:lnTo>
                    <a:lnTo>
                      <a:pt x="7" y="7"/>
                    </a:lnTo>
                    <a:lnTo>
                      <a:pt x="1" y="3"/>
                    </a:lnTo>
                    <a:lnTo>
                      <a:pt x="3" y="1"/>
                    </a:lnTo>
                    <a:close/>
                    <a:moveTo>
                      <a:pt x="3" y="0"/>
                    </a:moveTo>
                    <a:lnTo>
                      <a:pt x="3" y="0"/>
                    </a:lnTo>
                    <a:lnTo>
                      <a:pt x="1" y="3"/>
                    </a:lnTo>
                    <a:lnTo>
                      <a:pt x="0" y="3"/>
                    </a:lnTo>
                    <a:lnTo>
                      <a:pt x="1" y="4"/>
                    </a:lnTo>
                    <a:lnTo>
                      <a:pt x="7" y="7"/>
                    </a:lnTo>
                    <a:lnTo>
                      <a:pt x="7" y="8"/>
                    </a:lnTo>
                    <a:lnTo>
                      <a:pt x="8" y="7"/>
                    </a:lnTo>
                    <a:lnTo>
                      <a:pt x="9" y="4"/>
                    </a:lnTo>
                    <a:lnTo>
                      <a:pt x="10" y="4"/>
                    </a:lnTo>
                    <a:lnTo>
                      <a:pt x="9" y="4"/>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6" name="Google Shape;1666;p14"/>
              <p:cNvSpPr/>
              <p:nvPr/>
            </p:nvSpPr>
            <p:spPr>
              <a:xfrm>
                <a:off x="2040" y="712"/>
                <a:ext cx="10" cy="8"/>
              </a:xfrm>
              <a:custGeom>
                <a:rect b="b" l="l" r="r" t="t"/>
                <a:pathLst>
                  <a:path extrusionOk="0" h="8" w="10">
                    <a:moveTo>
                      <a:pt x="3" y="1"/>
                    </a:moveTo>
                    <a:lnTo>
                      <a:pt x="9" y="4"/>
                    </a:lnTo>
                    <a:lnTo>
                      <a:pt x="7" y="7"/>
                    </a:lnTo>
                    <a:lnTo>
                      <a:pt x="1" y="3"/>
                    </a:lnTo>
                    <a:lnTo>
                      <a:pt x="3" y="1"/>
                    </a:lnTo>
                    <a:moveTo>
                      <a:pt x="3" y="0"/>
                    </a:moveTo>
                    <a:lnTo>
                      <a:pt x="3" y="0"/>
                    </a:lnTo>
                    <a:lnTo>
                      <a:pt x="1" y="3"/>
                    </a:lnTo>
                    <a:lnTo>
                      <a:pt x="0" y="3"/>
                    </a:lnTo>
                    <a:lnTo>
                      <a:pt x="1" y="4"/>
                    </a:lnTo>
                    <a:lnTo>
                      <a:pt x="7" y="7"/>
                    </a:lnTo>
                    <a:lnTo>
                      <a:pt x="7" y="8"/>
                    </a:lnTo>
                    <a:lnTo>
                      <a:pt x="8" y="7"/>
                    </a:lnTo>
                    <a:lnTo>
                      <a:pt x="9" y="4"/>
                    </a:lnTo>
                    <a:lnTo>
                      <a:pt x="10" y="4"/>
                    </a:lnTo>
                    <a:lnTo>
                      <a:pt x="9" y="4"/>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7" name="Google Shape;1667;p14"/>
              <p:cNvSpPr/>
              <p:nvPr/>
            </p:nvSpPr>
            <p:spPr>
              <a:xfrm>
                <a:off x="2006" y="744"/>
                <a:ext cx="51" cy="29"/>
              </a:xfrm>
              <a:custGeom>
                <a:rect b="b" l="l" r="r" t="t"/>
                <a:pathLst>
                  <a:path extrusionOk="0" h="29" w="51">
                    <a:moveTo>
                      <a:pt x="17" y="22"/>
                    </a:moveTo>
                    <a:lnTo>
                      <a:pt x="5" y="23"/>
                    </a:lnTo>
                    <a:lnTo>
                      <a:pt x="0" y="16"/>
                    </a:lnTo>
                    <a:lnTo>
                      <a:pt x="6" y="11"/>
                    </a:lnTo>
                    <a:lnTo>
                      <a:pt x="2" y="8"/>
                    </a:lnTo>
                    <a:lnTo>
                      <a:pt x="7" y="0"/>
                    </a:lnTo>
                    <a:lnTo>
                      <a:pt x="13" y="2"/>
                    </a:lnTo>
                    <a:lnTo>
                      <a:pt x="28" y="4"/>
                    </a:lnTo>
                    <a:lnTo>
                      <a:pt x="36" y="9"/>
                    </a:lnTo>
                    <a:lnTo>
                      <a:pt x="51" y="18"/>
                    </a:lnTo>
                    <a:lnTo>
                      <a:pt x="50" y="22"/>
                    </a:lnTo>
                    <a:lnTo>
                      <a:pt x="38" y="28"/>
                    </a:lnTo>
                    <a:lnTo>
                      <a:pt x="28" y="29"/>
                    </a:lnTo>
                    <a:lnTo>
                      <a:pt x="17" y="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8" name="Google Shape;1668;p14"/>
              <p:cNvSpPr/>
              <p:nvPr/>
            </p:nvSpPr>
            <p:spPr>
              <a:xfrm>
                <a:off x="2006" y="744"/>
                <a:ext cx="51" cy="29"/>
              </a:xfrm>
              <a:custGeom>
                <a:rect b="b" l="l" r="r" t="t"/>
                <a:pathLst>
                  <a:path extrusionOk="0" h="29" w="51">
                    <a:moveTo>
                      <a:pt x="7" y="0"/>
                    </a:moveTo>
                    <a:lnTo>
                      <a:pt x="13" y="3"/>
                    </a:lnTo>
                    <a:lnTo>
                      <a:pt x="28" y="4"/>
                    </a:lnTo>
                    <a:lnTo>
                      <a:pt x="36" y="9"/>
                    </a:lnTo>
                    <a:lnTo>
                      <a:pt x="51" y="18"/>
                    </a:lnTo>
                    <a:lnTo>
                      <a:pt x="50" y="22"/>
                    </a:lnTo>
                    <a:lnTo>
                      <a:pt x="38" y="28"/>
                    </a:lnTo>
                    <a:lnTo>
                      <a:pt x="28" y="29"/>
                    </a:lnTo>
                    <a:lnTo>
                      <a:pt x="17" y="21"/>
                    </a:lnTo>
                    <a:lnTo>
                      <a:pt x="5" y="22"/>
                    </a:lnTo>
                    <a:lnTo>
                      <a:pt x="1" y="16"/>
                    </a:lnTo>
                    <a:lnTo>
                      <a:pt x="6" y="11"/>
                    </a:lnTo>
                    <a:lnTo>
                      <a:pt x="2" y="8"/>
                    </a:lnTo>
                    <a:lnTo>
                      <a:pt x="7" y="0"/>
                    </a:lnTo>
                    <a:close/>
                    <a:moveTo>
                      <a:pt x="7" y="0"/>
                    </a:moveTo>
                    <a:lnTo>
                      <a:pt x="6" y="0"/>
                    </a:lnTo>
                    <a:lnTo>
                      <a:pt x="2" y="8"/>
                    </a:lnTo>
                    <a:lnTo>
                      <a:pt x="2" y="8"/>
                    </a:lnTo>
                    <a:lnTo>
                      <a:pt x="2" y="8"/>
                    </a:lnTo>
                    <a:lnTo>
                      <a:pt x="6" y="11"/>
                    </a:lnTo>
                    <a:lnTo>
                      <a:pt x="0" y="16"/>
                    </a:lnTo>
                    <a:lnTo>
                      <a:pt x="0" y="16"/>
                    </a:lnTo>
                    <a:lnTo>
                      <a:pt x="0" y="16"/>
                    </a:lnTo>
                    <a:lnTo>
                      <a:pt x="5" y="23"/>
                    </a:lnTo>
                    <a:lnTo>
                      <a:pt x="5" y="23"/>
                    </a:lnTo>
                    <a:lnTo>
                      <a:pt x="5" y="23"/>
                    </a:lnTo>
                    <a:lnTo>
                      <a:pt x="17" y="22"/>
                    </a:lnTo>
                    <a:lnTo>
                      <a:pt x="28" y="29"/>
                    </a:lnTo>
                    <a:lnTo>
                      <a:pt x="28" y="29"/>
                    </a:lnTo>
                    <a:lnTo>
                      <a:pt x="28" y="29"/>
                    </a:lnTo>
                    <a:lnTo>
                      <a:pt x="38" y="28"/>
                    </a:lnTo>
                    <a:lnTo>
                      <a:pt x="39" y="28"/>
                    </a:lnTo>
                    <a:lnTo>
                      <a:pt x="39" y="28"/>
                    </a:lnTo>
                    <a:lnTo>
                      <a:pt x="50" y="23"/>
                    </a:lnTo>
                    <a:lnTo>
                      <a:pt x="50" y="23"/>
                    </a:lnTo>
                    <a:lnTo>
                      <a:pt x="50" y="22"/>
                    </a:lnTo>
                    <a:lnTo>
                      <a:pt x="51" y="18"/>
                    </a:lnTo>
                    <a:lnTo>
                      <a:pt x="51" y="18"/>
                    </a:lnTo>
                    <a:lnTo>
                      <a:pt x="51" y="18"/>
                    </a:lnTo>
                    <a:lnTo>
                      <a:pt x="36" y="9"/>
                    </a:lnTo>
                    <a:lnTo>
                      <a:pt x="28" y="4"/>
                    </a:lnTo>
                    <a:lnTo>
                      <a:pt x="28" y="4"/>
                    </a:lnTo>
                    <a:lnTo>
                      <a:pt x="28" y="4"/>
                    </a:lnTo>
                    <a:lnTo>
                      <a:pt x="13" y="2"/>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9" name="Google Shape;1669;p14"/>
              <p:cNvSpPr/>
              <p:nvPr/>
            </p:nvSpPr>
            <p:spPr>
              <a:xfrm>
                <a:off x="2006" y="744"/>
                <a:ext cx="51" cy="29"/>
              </a:xfrm>
              <a:custGeom>
                <a:rect b="b" l="l" r="r" t="t"/>
                <a:pathLst>
                  <a:path extrusionOk="0" h="29" w="51">
                    <a:moveTo>
                      <a:pt x="7" y="0"/>
                    </a:moveTo>
                    <a:lnTo>
                      <a:pt x="13" y="3"/>
                    </a:lnTo>
                    <a:lnTo>
                      <a:pt x="28" y="4"/>
                    </a:lnTo>
                    <a:lnTo>
                      <a:pt x="36" y="9"/>
                    </a:lnTo>
                    <a:lnTo>
                      <a:pt x="51" y="18"/>
                    </a:lnTo>
                    <a:lnTo>
                      <a:pt x="50" y="22"/>
                    </a:lnTo>
                    <a:lnTo>
                      <a:pt x="38" y="28"/>
                    </a:lnTo>
                    <a:lnTo>
                      <a:pt x="28" y="29"/>
                    </a:lnTo>
                    <a:lnTo>
                      <a:pt x="17" y="21"/>
                    </a:lnTo>
                    <a:lnTo>
                      <a:pt x="5" y="22"/>
                    </a:lnTo>
                    <a:lnTo>
                      <a:pt x="1" y="16"/>
                    </a:lnTo>
                    <a:lnTo>
                      <a:pt x="6" y="11"/>
                    </a:lnTo>
                    <a:lnTo>
                      <a:pt x="2" y="8"/>
                    </a:lnTo>
                    <a:lnTo>
                      <a:pt x="7" y="0"/>
                    </a:lnTo>
                    <a:moveTo>
                      <a:pt x="7" y="0"/>
                    </a:moveTo>
                    <a:lnTo>
                      <a:pt x="6" y="0"/>
                    </a:lnTo>
                    <a:lnTo>
                      <a:pt x="2" y="8"/>
                    </a:lnTo>
                    <a:lnTo>
                      <a:pt x="2" y="8"/>
                    </a:lnTo>
                    <a:lnTo>
                      <a:pt x="2" y="8"/>
                    </a:lnTo>
                    <a:lnTo>
                      <a:pt x="6" y="11"/>
                    </a:lnTo>
                    <a:lnTo>
                      <a:pt x="0" y="16"/>
                    </a:lnTo>
                    <a:lnTo>
                      <a:pt x="0" y="16"/>
                    </a:lnTo>
                    <a:lnTo>
                      <a:pt x="0" y="16"/>
                    </a:lnTo>
                    <a:lnTo>
                      <a:pt x="5" y="23"/>
                    </a:lnTo>
                    <a:lnTo>
                      <a:pt x="5" y="23"/>
                    </a:lnTo>
                    <a:lnTo>
                      <a:pt x="5" y="23"/>
                    </a:lnTo>
                    <a:lnTo>
                      <a:pt x="17" y="22"/>
                    </a:lnTo>
                    <a:lnTo>
                      <a:pt x="28" y="29"/>
                    </a:lnTo>
                    <a:lnTo>
                      <a:pt x="28" y="29"/>
                    </a:lnTo>
                    <a:lnTo>
                      <a:pt x="28" y="29"/>
                    </a:lnTo>
                    <a:lnTo>
                      <a:pt x="38" y="28"/>
                    </a:lnTo>
                    <a:lnTo>
                      <a:pt x="39" y="28"/>
                    </a:lnTo>
                    <a:lnTo>
                      <a:pt x="39" y="28"/>
                    </a:lnTo>
                    <a:lnTo>
                      <a:pt x="50" y="23"/>
                    </a:lnTo>
                    <a:lnTo>
                      <a:pt x="50" y="23"/>
                    </a:lnTo>
                    <a:lnTo>
                      <a:pt x="50" y="22"/>
                    </a:lnTo>
                    <a:lnTo>
                      <a:pt x="51" y="18"/>
                    </a:lnTo>
                    <a:lnTo>
                      <a:pt x="51" y="18"/>
                    </a:lnTo>
                    <a:lnTo>
                      <a:pt x="51" y="18"/>
                    </a:lnTo>
                    <a:lnTo>
                      <a:pt x="36" y="9"/>
                    </a:lnTo>
                    <a:lnTo>
                      <a:pt x="28" y="4"/>
                    </a:lnTo>
                    <a:lnTo>
                      <a:pt x="28" y="4"/>
                    </a:lnTo>
                    <a:lnTo>
                      <a:pt x="28" y="4"/>
                    </a:lnTo>
                    <a:lnTo>
                      <a:pt x="13" y="2"/>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0" name="Google Shape;1670;p14"/>
              <p:cNvSpPr/>
              <p:nvPr/>
            </p:nvSpPr>
            <p:spPr>
              <a:xfrm>
                <a:off x="1717" y="510"/>
                <a:ext cx="15" cy="4"/>
              </a:xfrm>
              <a:custGeom>
                <a:rect b="b" l="l" r="r" t="t"/>
                <a:pathLst>
                  <a:path extrusionOk="0" h="4" w="15">
                    <a:moveTo>
                      <a:pt x="5" y="3"/>
                    </a:moveTo>
                    <a:lnTo>
                      <a:pt x="0" y="1"/>
                    </a:lnTo>
                    <a:lnTo>
                      <a:pt x="5" y="0"/>
                    </a:lnTo>
                    <a:lnTo>
                      <a:pt x="15" y="0"/>
                    </a:lnTo>
                    <a:lnTo>
                      <a:pt x="15" y="4"/>
                    </a:lnTo>
                    <a:lnTo>
                      <a:pt x="5"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1" name="Google Shape;1671;p14"/>
              <p:cNvSpPr/>
              <p:nvPr/>
            </p:nvSpPr>
            <p:spPr>
              <a:xfrm>
                <a:off x="1717" y="510"/>
                <a:ext cx="15" cy="4"/>
              </a:xfrm>
              <a:custGeom>
                <a:rect b="b" l="l" r="r" t="t"/>
                <a:pathLst>
                  <a:path extrusionOk="0" h="4" w="15">
                    <a:moveTo>
                      <a:pt x="5" y="0"/>
                    </a:moveTo>
                    <a:lnTo>
                      <a:pt x="15" y="0"/>
                    </a:lnTo>
                    <a:lnTo>
                      <a:pt x="15" y="3"/>
                    </a:lnTo>
                    <a:lnTo>
                      <a:pt x="5" y="3"/>
                    </a:lnTo>
                    <a:lnTo>
                      <a:pt x="1" y="1"/>
                    </a:lnTo>
                    <a:lnTo>
                      <a:pt x="5" y="0"/>
                    </a:lnTo>
                    <a:close/>
                    <a:moveTo>
                      <a:pt x="5" y="0"/>
                    </a:moveTo>
                    <a:lnTo>
                      <a:pt x="5" y="0"/>
                    </a:lnTo>
                    <a:lnTo>
                      <a:pt x="1" y="1"/>
                    </a:lnTo>
                    <a:lnTo>
                      <a:pt x="0" y="1"/>
                    </a:lnTo>
                    <a:lnTo>
                      <a:pt x="1" y="1"/>
                    </a:lnTo>
                    <a:lnTo>
                      <a:pt x="5" y="3"/>
                    </a:lnTo>
                    <a:lnTo>
                      <a:pt x="5" y="3"/>
                    </a:lnTo>
                    <a:lnTo>
                      <a:pt x="5" y="3"/>
                    </a:lnTo>
                    <a:lnTo>
                      <a:pt x="15" y="4"/>
                    </a:lnTo>
                    <a:lnTo>
                      <a:pt x="15" y="4"/>
                    </a:lnTo>
                    <a:lnTo>
                      <a:pt x="15" y="3"/>
                    </a:lnTo>
                    <a:lnTo>
                      <a:pt x="15" y="0"/>
                    </a:lnTo>
                    <a:lnTo>
                      <a:pt x="15" y="0"/>
                    </a:lnTo>
                    <a:lnTo>
                      <a:pt x="15" y="0"/>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672" name="Google Shape;1672;p14"/>
            <p:cNvGrpSpPr/>
            <p:nvPr/>
          </p:nvGrpSpPr>
          <p:grpSpPr>
            <a:xfrm>
              <a:off x="16" y="243"/>
              <a:ext cx="2730" cy="3150"/>
              <a:chOff x="16" y="243"/>
              <a:chExt cx="2730" cy="3150"/>
            </a:xfrm>
          </p:grpSpPr>
          <p:sp>
            <p:nvSpPr>
              <p:cNvPr id="1673" name="Google Shape;1673;p14"/>
              <p:cNvSpPr/>
              <p:nvPr/>
            </p:nvSpPr>
            <p:spPr>
              <a:xfrm>
                <a:off x="1717" y="510"/>
                <a:ext cx="15" cy="4"/>
              </a:xfrm>
              <a:custGeom>
                <a:rect b="b" l="l" r="r" t="t"/>
                <a:pathLst>
                  <a:path extrusionOk="0" h="4" w="15">
                    <a:moveTo>
                      <a:pt x="5" y="0"/>
                    </a:moveTo>
                    <a:lnTo>
                      <a:pt x="15" y="0"/>
                    </a:lnTo>
                    <a:lnTo>
                      <a:pt x="15" y="3"/>
                    </a:lnTo>
                    <a:lnTo>
                      <a:pt x="5" y="3"/>
                    </a:lnTo>
                    <a:lnTo>
                      <a:pt x="1" y="1"/>
                    </a:lnTo>
                    <a:lnTo>
                      <a:pt x="5" y="0"/>
                    </a:lnTo>
                    <a:moveTo>
                      <a:pt x="5" y="0"/>
                    </a:moveTo>
                    <a:lnTo>
                      <a:pt x="5" y="0"/>
                    </a:lnTo>
                    <a:lnTo>
                      <a:pt x="1" y="1"/>
                    </a:lnTo>
                    <a:lnTo>
                      <a:pt x="0" y="1"/>
                    </a:lnTo>
                    <a:lnTo>
                      <a:pt x="1" y="1"/>
                    </a:lnTo>
                    <a:lnTo>
                      <a:pt x="5" y="3"/>
                    </a:lnTo>
                    <a:lnTo>
                      <a:pt x="5" y="3"/>
                    </a:lnTo>
                    <a:lnTo>
                      <a:pt x="5" y="3"/>
                    </a:lnTo>
                    <a:lnTo>
                      <a:pt x="15" y="4"/>
                    </a:lnTo>
                    <a:lnTo>
                      <a:pt x="15" y="4"/>
                    </a:lnTo>
                    <a:lnTo>
                      <a:pt x="15" y="3"/>
                    </a:lnTo>
                    <a:lnTo>
                      <a:pt x="15" y="0"/>
                    </a:lnTo>
                    <a:lnTo>
                      <a:pt x="15" y="0"/>
                    </a:lnTo>
                    <a:lnTo>
                      <a:pt x="15" y="0"/>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4" name="Google Shape;1674;p14"/>
              <p:cNvSpPr/>
              <p:nvPr/>
            </p:nvSpPr>
            <p:spPr>
              <a:xfrm>
                <a:off x="1699" y="510"/>
                <a:ext cx="15" cy="6"/>
              </a:xfrm>
              <a:custGeom>
                <a:rect b="b" l="l" r="r" t="t"/>
                <a:pathLst>
                  <a:path extrusionOk="0" h="6" w="15">
                    <a:moveTo>
                      <a:pt x="0" y="2"/>
                    </a:moveTo>
                    <a:lnTo>
                      <a:pt x="5" y="0"/>
                    </a:lnTo>
                    <a:lnTo>
                      <a:pt x="12" y="1"/>
                    </a:lnTo>
                    <a:lnTo>
                      <a:pt x="15" y="4"/>
                    </a:lnTo>
                    <a:lnTo>
                      <a:pt x="7" y="6"/>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5" name="Google Shape;1675;p14"/>
              <p:cNvSpPr/>
              <p:nvPr/>
            </p:nvSpPr>
            <p:spPr>
              <a:xfrm>
                <a:off x="1699" y="510"/>
                <a:ext cx="15" cy="6"/>
              </a:xfrm>
              <a:custGeom>
                <a:rect b="b" l="l" r="r" t="t"/>
                <a:pathLst>
                  <a:path extrusionOk="0" h="6" w="15">
                    <a:moveTo>
                      <a:pt x="5" y="0"/>
                    </a:moveTo>
                    <a:lnTo>
                      <a:pt x="12" y="1"/>
                    </a:lnTo>
                    <a:lnTo>
                      <a:pt x="14" y="4"/>
                    </a:lnTo>
                    <a:lnTo>
                      <a:pt x="7" y="6"/>
                    </a:lnTo>
                    <a:lnTo>
                      <a:pt x="1" y="2"/>
                    </a:lnTo>
                    <a:lnTo>
                      <a:pt x="5" y="0"/>
                    </a:lnTo>
                    <a:close/>
                    <a:moveTo>
                      <a:pt x="5" y="0"/>
                    </a:moveTo>
                    <a:lnTo>
                      <a:pt x="5" y="0"/>
                    </a:lnTo>
                    <a:lnTo>
                      <a:pt x="1" y="2"/>
                    </a:lnTo>
                    <a:lnTo>
                      <a:pt x="0" y="2"/>
                    </a:lnTo>
                    <a:lnTo>
                      <a:pt x="1" y="3"/>
                    </a:lnTo>
                    <a:lnTo>
                      <a:pt x="7" y="6"/>
                    </a:lnTo>
                    <a:lnTo>
                      <a:pt x="7" y="6"/>
                    </a:lnTo>
                    <a:lnTo>
                      <a:pt x="7" y="6"/>
                    </a:lnTo>
                    <a:lnTo>
                      <a:pt x="15" y="4"/>
                    </a:lnTo>
                    <a:lnTo>
                      <a:pt x="15" y="4"/>
                    </a:lnTo>
                    <a:lnTo>
                      <a:pt x="15" y="4"/>
                    </a:lnTo>
                    <a:lnTo>
                      <a:pt x="12" y="1"/>
                    </a:lnTo>
                    <a:lnTo>
                      <a:pt x="12" y="1"/>
                    </a:lnTo>
                    <a:lnTo>
                      <a:pt x="12" y="1"/>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6" name="Google Shape;1676;p14"/>
              <p:cNvSpPr/>
              <p:nvPr/>
            </p:nvSpPr>
            <p:spPr>
              <a:xfrm>
                <a:off x="1699" y="510"/>
                <a:ext cx="15" cy="6"/>
              </a:xfrm>
              <a:custGeom>
                <a:rect b="b" l="l" r="r" t="t"/>
                <a:pathLst>
                  <a:path extrusionOk="0" h="6" w="15">
                    <a:moveTo>
                      <a:pt x="5" y="0"/>
                    </a:moveTo>
                    <a:lnTo>
                      <a:pt x="12" y="1"/>
                    </a:lnTo>
                    <a:lnTo>
                      <a:pt x="14" y="4"/>
                    </a:lnTo>
                    <a:lnTo>
                      <a:pt x="7" y="6"/>
                    </a:lnTo>
                    <a:lnTo>
                      <a:pt x="1" y="2"/>
                    </a:lnTo>
                    <a:lnTo>
                      <a:pt x="5" y="0"/>
                    </a:lnTo>
                    <a:moveTo>
                      <a:pt x="5" y="0"/>
                    </a:moveTo>
                    <a:lnTo>
                      <a:pt x="5" y="0"/>
                    </a:lnTo>
                    <a:lnTo>
                      <a:pt x="1" y="2"/>
                    </a:lnTo>
                    <a:lnTo>
                      <a:pt x="0" y="2"/>
                    </a:lnTo>
                    <a:lnTo>
                      <a:pt x="1" y="3"/>
                    </a:lnTo>
                    <a:lnTo>
                      <a:pt x="7" y="6"/>
                    </a:lnTo>
                    <a:lnTo>
                      <a:pt x="7" y="6"/>
                    </a:lnTo>
                    <a:lnTo>
                      <a:pt x="7" y="6"/>
                    </a:lnTo>
                    <a:lnTo>
                      <a:pt x="15" y="4"/>
                    </a:lnTo>
                    <a:lnTo>
                      <a:pt x="15" y="4"/>
                    </a:lnTo>
                    <a:lnTo>
                      <a:pt x="15" y="4"/>
                    </a:lnTo>
                    <a:lnTo>
                      <a:pt x="12" y="1"/>
                    </a:lnTo>
                    <a:lnTo>
                      <a:pt x="12" y="1"/>
                    </a:lnTo>
                    <a:lnTo>
                      <a:pt x="12" y="1"/>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7" name="Google Shape;1677;p14"/>
              <p:cNvSpPr/>
              <p:nvPr/>
            </p:nvSpPr>
            <p:spPr>
              <a:xfrm>
                <a:off x="2026" y="307"/>
                <a:ext cx="37" cy="19"/>
              </a:xfrm>
              <a:custGeom>
                <a:rect b="b" l="l" r="r" t="t"/>
                <a:pathLst>
                  <a:path extrusionOk="0" h="19" w="37">
                    <a:moveTo>
                      <a:pt x="20" y="16"/>
                    </a:moveTo>
                    <a:lnTo>
                      <a:pt x="1" y="7"/>
                    </a:lnTo>
                    <a:lnTo>
                      <a:pt x="0" y="2"/>
                    </a:lnTo>
                    <a:lnTo>
                      <a:pt x="6" y="0"/>
                    </a:lnTo>
                    <a:lnTo>
                      <a:pt x="22" y="3"/>
                    </a:lnTo>
                    <a:lnTo>
                      <a:pt x="20" y="6"/>
                    </a:lnTo>
                    <a:lnTo>
                      <a:pt x="29" y="9"/>
                    </a:lnTo>
                    <a:lnTo>
                      <a:pt x="37" y="19"/>
                    </a:lnTo>
                    <a:lnTo>
                      <a:pt x="20" y="1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8" name="Google Shape;1678;p14"/>
              <p:cNvSpPr/>
              <p:nvPr/>
            </p:nvSpPr>
            <p:spPr>
              <a:xfrm>
                <a:off x="2026" y="307"/>
                <a:ext cx="37" cy="19"/>
              </a:xfrm>
              <a:custGeom>
                <a:rect b="b" l="l" r="r" t="t"/>
                <a:pathLst>
                  <a:path extrusionOk="0" h="19" w="37">
                    <a:moveTo>
                      <a:pt x="6" y="0"/>
                    </a:moveTo>
                    <a:lnTo>
                      <a:pt x="21" y="3"/>
                    </a:lnTo>
                    <a:lnTo>
                      <a:pt x="20" y="6"/>
                    </a:lnTo>
                    <a:lnTo>
                      <a:pt x="29" y="9"/>
                    </a:lnTo>
                    <a:lnTo>
                      <a:pt x="36" y="18"/>
                    </a:lnTo>
                    <a:lnTo>
                      <a:pt x="20" y="16"/>
                    </a:lnTo>
                    <a:lnTo>
                      <a:pt x="1" y="7"/>
                    </a:lnTo>
                    <a:lnTo>
                      <a:pt x="0" y="2"/>
                    </a:lnTo>
                    <a:lnTo>
                      <a:pt x="6" y="0"/>
                    </a:lnTo>
                    <a:close/>
                    <a:moveTo>
                      <a:pt x="6" y="0"/>
                    </a:moveTo>
                    <a:lnTo>
                      <a:pt x="6" y="0"/>
                    </a:lnTo>
                    <a:lnTo>
                      <a:pt x="0" y="2"/>
                    </a:lnTo>
                    <a:lnTo>
                      <a:pt x="0" y="2"/>
                    </a:lnTo>
                    <a:lnTo>
                      <a:pt x="0" y="2"/>
                    </a:lnTo>
                    <a:lnTo>
                      <a:pt x="1" y="7"/>
                    </a:lnTo>
                    <a:lnTo>
                      <a:pt x="1" y="7"/>
                    </a:lnTo>
                    <a:lnTo>
                      <a:pt x="1" y="8"/>
                    </a:lnTo>
                    <a:lnTo>
                      <a:pt x="20" y="16"/>
                    </a:lnTo>
                    <a:lnTo>
                      <a:pt x="20" y="17"/>
                    </a:lnTo>
                    <a:lnTo>
                      <a:pt x="20" y="17"/>
                    </a:lnTo>
                    <a:lnTo>
                      <a:pt x="36" y="19"/>
                    </a:lnTo>
                    <a:lnTo>
                      <a:pt x="37" y="19"/>
                    </a:lnTo>
                    <a:lnTo>
                      <a:pt x="37" y="18"/>
                    </a:lnTo>
                    <a:lnTo>
                      <a:pt x="29" y="9"/>
                    </a:lnTo>
                    <a:lnTo>
                      <a:pt x="29" y="8"/>
                    </a:lnTo>
                    <a:lnTo>
                      <a:pt x="29" y="8"/>
                    </a:lnTo>
                    <a:lnTo>
                      <a:pt x="20" y="6"/>
                    </a:lnTo>
                    <a:lnTo>
                      <a:pt x="22" y="4"/>
                    </a:lnTo>
                    <a:lnTo>
                      <a:pt x="22" y="3"/>
                    </a:lnTo>
                    <a:lnTo>
                      <a:pt x="21" y="3"/>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9" name="Google Shape;1679;p14"/>
              <p:cNvSpPr/>
              <p:nvPr/>
            </p:nvSpPr>
            <p:spPr>
              <a:xfrm>
                <a:off x="2026" y="307"/>
                <a:ext cx="37" cy="19"/>
              </a:xfrm>
              <a:custGeom>
                <a:rect b="b" l="l" r="r" t="t"/>
                <a:pathLst>
                  <a:path extrusionOk="0" h="19" w="37">
                    <a:moveTo>
                      <a:pt x="6" y="0"/>
                    </a:moveTo>
                    <a:lnTo>
                      <a:pt x="21" y="3"/>
                    </a:lnTo>
                    <a:lnTo>
                      <a:pt x="20" y="6"/>
                    </a:lnTo>
                    <a:lnTo>
                      <a:pt x="29" y="9"/>
                    </a:lnTo>
                    <a:lnTo>
                      <a:pt x="36" y="18"/>
                    </a:lnTo>
                    <a:lnTo>
                      <a:pt x="20" y="16"/>
                    </a:lnTo>
                    <a:lnTo>
                      <a:pt x="1" y="7"/>
                    </a:lnTo>
                    <a:lnTo>
                      <a:pt x="0" y="2"/>
                    </a:lnTo>
                    <a:lnTo>
                      <a:pt x="6" y="0"/>
                    </a:lnTo>
                    <a:moveTo>
                      <a:pt x="6" y="0"/>
                    </a:moveTo>
                    <a:lnTo>
                      <a:pt x="6" y="0"/>
                    </a:lnTo>
                    <a:lnTo>
                      <a:pt x="0" y="2"/>
                    </a:lnTo>
                    <a:lnTo>
                      <a:pt x="0" y="2"/>
                    </a:lnTo>
                    <a:lnTo>
                      <a:pt x="0" y="2"/>
                    </a:lnTo>
                    <a:lnTo>
                      <a:pt x="1" y="7"/>
                    </a:lnTo>
                    <a:lnTo>
                      <a:pt x="1" y="7"/>
                    </a:lnTo>
                    <a:lnTo>
                      <a:pt x="1" y="8"/>
                    </a:lnTo>
                    <a:lnTo>
                      <a:pt x="20" y="16"/>
                    </a:lnTo>
                    <a:lnTo>
                      <a:pt x="20" y="17"/>
                    </a:lnTo>
                    <a:lnTo>
                      <a:pt x="20" y="17"/>
                    </a:lnTo>
                    <a:lnTo>
                      <a:pt x="36" y="19"/>
                    </a:lnTo>
                    <a:lnTo>
                      <a:pt x="37" y="19"/>
                    </a:lnTo>
                    <a:lnTo>
                      <a:pt x="37" y="18"/>
                    </a:lnTo>
                    <a:lnTo>
                      <a:pt x="29" y="9"/>
                    </a:lnTo>
                    <a:lnTo>
                      <a:pt x="29" y="8"/>
                    </a:lnTo>
                    <a:lnTo>
                      <a:pt x="29" y="8"/>
                    </a:lnTo>
                    <a:lnTo>
                      <a:pt x="20" y="6"/>
                    </a:lnTo>
                    <a:lnTo>
                      <a:pt x="22" y="4"/>
                    </a:lnTo>
                    <a:lnTo>
                      <a:pt x="22" y="3"/>
                    </a:lnTo>
                    <a:lnTo>
                      <a:pt x="21" y="3"/>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0" name="Google Shape;1680;p14"/>
              <p:cNvSpPr/>
              <p:nvPr/>
            </p:nvSpPr>
            <p:spPr>
              <a:xfrm>
                <a:off x="2103" y="293"/>
                <a:ext cx="14" cy="9"/>
              </a:xfrm>
              <a:custGeom>
                <a:rect b="b" l="l" r="r" t="t"/>
                <a:pathLst>
                  <a:path extrusionOk="0" h="9" w="14">
                    <a:moveTo>
                      <a:pt x="8" y="8"/>
                    </a:moveTo>
                    <a:lnTo>
                      <a:pt x="6" y="5"/>
                    </a:lnTo>
                    <a:lnTo>
                      <a:pt x="0" y="2"/>
                    </a:lnTo>
                    <a:lnTo>
                      <a:pt x="5" y="0"/>
                    </a:lnTo>
                    <a:lnTo>
                      <a:pt x="13" y="4"/>
                    </a:lnTo>
                    <a:lnTo>
                      <a:pt x="14" y="9"/>
                    </a:lnTo>
                    <a:lnTo>
                      <a:pt x="8"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1" name="Google Shape;1681;p14"/>
              <p:cNvSpPr/>
              <p:nvPr/>
            </p:nvSpPr>
            <p:spPr>
              <a:xfrm>
                <a:off x="2102" y="293"/>
                <a:ext cx="16" cy="9"/>
              </a:xfrm>
              <a:custGeom>
                <a:rect b="b" l="l" r="r" t="t"/>
                <a:pathLst>
                  <a:path extrusionOk="0" h="9" w="16">
                    <a:moveTo>
                      <a:pt x="6" y="0"/>
                    </a:moveTo>
                    <a:lnTo>
                      <a:pt x="14" y="4"/>
                    </a:lnTo>
                    <a:lnTo>
                      <a:pt x="15" y="9"/>
                    </a:lnTo>
                    <a:lnTo>
                      <a:pt x="9" y="8"/>
                    </a:lnTo>
                    <a:lnTo>
                      <a:pt x="7" y="4"/>
                    </a:lnTo>
                    <a:lnTo>
                      <a:pt x="1" y="2"/>
                    </a:lnTo>
                    <a:lnTo>
                      <a:pt x="6" y="0"/>
                    </a:lnTo>
                    <a:close/>
                    <a:moveTo>
                      <a:pt x="6" y="0"/>
                    </a:moveTo>
                    <a:lnTo>
                      <a:pt x="6" y="0"/>
                    </a:lnTo>
                    <a:lnTo>
                      <a:pt x="1" y="2"/>
                    </a:lnTo>
                    <a:lnTo>
                      <a:pt x="0" y="2"/>
                    </a:lnTo>
                    <a:lnTo>
                      <a:pt x="1" y="2"/>
                    </a:lnTo>
                    <a:lnTo>
                      <a:pt x="7" y="5"/>
                    </a:lnTo>
                    <a:lnTo>
                      <a:pt x="8" y="8"/>
                    </a:lnTo>
                    <a:lnTo>
                      <a:pt x="9" y="8"/>
                    </a:lnTo>
                    <a:lnTo>
                      <a:pt x="9" y="8"/>
                    </a:lnTo>
                    <a:lnTo>
                      <a:pt x="15" y="9"/>
                    </a:lnTo>
                    <a:lnTo>
                      <a:pt x="16" y="9"/>
                    </a:lnTo>
                    <a:lnTo>
                      <a:pt x="15" y="8"/>
                    </a:lnTo>
                    <a:lnTo>
                      <a:pt x="14" y="4"/>
                    </a:lnTo>
                    <a:lnTo>
                      <a:pt x="14" y="4"/>
                    </a:lnTo>
                    <a:lnTo>
                      <a:pt x="14" y="4"/>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2" name="Google Shape;1682;p14"/>
              <p:cNvSpPr/>
              <p:nvPr/>
            </p:nvSpPr>
            <p:spPr>
              <a:xfrm>
                <a:off x="2102" y="293"/>
                <a:ext cx="16" cy="9"/>
              </a:xfrm>
              <a:custGeom>
                <a:rect b="b" l="l" r="r" t="t"/>
                <a:pathLst>
                  <a:path extrusionOk="0" h="9" w="16">
                    <a:moveTo>
                      <a:pt x="6" y="0"/>
                    </a:moveTo>
                    <a:lnTo>
                      <a:pt x="14" y="4"/>
                    </a:lnTo>
                    <a:lnTo>
                      <a:pt x="15" y="9"/>
                    </a:lnTo>
                    <a:lnTo>
                      <a:pt x="9" y="8"/>
                    </a:lnTo>
                    <a:lnTo>
                      <a:pt x="7" y="4"/>
                    </a:lnTo>
                    <a:lnTo>
                      <a:pt x="1" y="2"/>
                    </a:lnTo>
                    <a:lnTo>
                      <a:pt x="6" y="0"/>
                    </a:lnTo>
                    <a:moveTo>
                      <a:pt x="6" y="0"/>
                    </a:moveTo>
                    <a:lnTo>
                      <a:pt x="6" y="0"/>
                    </a:lnTo>
                    <a:lnTo>
                      <a:pt x="1" y="2"/>
                    </a:lnTo>
                    <a:lnTo>
                      <a:pt x="0" y="2"/>
                    </a:lnTo>
                    <a:lnTo>
                      <a:pt x="1" y="2"/>
                    </a:lnTo>
                    <a:lnTo>
                      <a:pt x="7" y="5"/>
                    </a:lnTo>
                    <a:lnTo>
                      <a:pt x="8" y="8"/>
                    </a:lnTo>
                    <a:lnTo>
                      <a:pt x="9" y="8"/>
                    </a:lnTo>
                    <a:lnTo>
                      <a:pt x="9" y="8"/>
                    </a:lnTo>
                    <a:lnTo>
                      <a:pt x="15" y="9"/>
                    </a:lnTo>
                    <a:lnTo>
                      <a:pt x="16" y="9"/>
                    </a:lnTo>
                    <a:lnTo>
                      <a:pt x="15" y="8"/>
                    </a:lnTo>
                    <a:lnTo>
                      <a:pt x="14" y="4"/>
                    </a:lnTo>
                    <a:lnTo>
                      <a:pt x="14" y="4"/>
                    </a:lnTo>
                    <a:lnTo>
                      <a:pt x="14" y="4"/>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3" name="Google Shape;1683;p14"/>
              <p:cNvSpPr/>
              <p:nvPr/>
            </p:nvSpPr>
            <p:spPr>
              <a:xfrm>
                <a:off x="2123" y="286"/>
                <a:ext cx="56" cy="32"/>
              </a:xfrm>
              <a:custGeom>
                <a:rect b="b" l="l" r="r" t="t"/>
                <a:pathLst>
                  <a:path extrusionOk="0" h="32" w="56">
                    <a:moveTo>
                      <a:pt x="38" y="28"/>
                    </a:moveTo>
                    <a:lnTo>
                      <a:pt x="33" y="25"/>
                    </a:lnTo>
                    <a:lnTo>
                      <a:pt x="10" y="13"/>
                    </a:lnTo>
                    <a:lnTo>
                      <a:pt x="0" y="3"/>
                    </a:lnTo>
                    <a:lnTo>
                      <a:pt x="24" y="0"/>
                    </a:lnTo>
                    <a:lnTo>
                      <a:pt x="56" y="18"/>
                    </a:lnTo>
                    <a:lnTo>
                      <a:pt x="44" y="24"/>
                    </a:lnTo>
                    <a:lnTo>
                      <a:pt x="46" y="32"/>
                    </a:lnTo>
                    <a:lnTo>
                      <a:pt x="38" y="32"/>
                    </a:lnTo>
                    <a:lnTo>
                      <a:pt x="38" y="2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4" name="Google Shape;1684;p14"/>
              <p:cNvSpPr/>
              <p:nvPr/>
            </p:nvSpPr>
            <p:spPr>
              <a:xfrm>
                <a:off x="2123" y="286"/>
                <a:ext cx="57" cy="32"/>
              </a:xfrm>
              <a:custGeom>
                <a:rect b="b" l="l" r="r" t="t"/>
                <a:pathLst>
                  <a:path extrusionOk="0" h="32" w="57">
                    <a:moveTo>
                      <a:pt x="24" y="1"/>
                    </a:moveTo>
                    <a:lnTo>
                      <a:pt x="56" y="18"/>
                    </a:lnTo>
                    <a:lnTo>
                      <a:pt x="44" y="24"/>
                    </a:lnTo>
                    <a:lnTo>
                      <a:pt x="45" y="32"/>
                    </a:lnTo>
                    <a:lnTo>
                      <a:pt x="38" y="32"/>
                    </a:lnTo>
                    <a:lnTo>
                      <a:pt x="38" y="28"/>
                    </a:lnTo>
                    <a:lnTo>
                      <a:pt x="33" y="25"/>
                    </a:lnTo>
                    <a:lnTo>
                      <a:pt x="11" y="13"/>
                    </a:lnTo>
                    <a:lnTo>
                      <a:pt x="0" y="3"/>
                    </a:lnTo>
                    <a:lnTo>
                      <a:pt x="24" y="1"/>
                    </a:lnTo>
                    <a:close/>
                    <a:moveTo>
                      <a:pt x="24" y="0"/>
                    </a:moveTo>
                    <a:lnTo>
                      <a:pt x="24" y="0"/>
                    </a:lnTo>
                    <a:lnTo>
                      <a:pt x="0" y="3"/>
                    </a:lnTo>
                    <a:lnTo>
                      <a:pt x="0" y="3"/>
                    </a:lnTo>
                    <a:lnTo>
                      <a:pt x="0" y="3"/>
                    </a:lnTo>
                    <a:lnTo>
                      <a:pt x="10" y="14"/>
                    </a:lnTo>
                    <a:lnTo>
                      <a:pt x="10" y="14"/>
                    </a:lnTo>
                    <a:lnTo>
                      <a:pt x="10" y="14"/>
                    </a:lnTo>
                    <a:lnTo>
                      <a:pt x="33" y="25"/>
                    </a:lnTo>
                    <a:lnTo>
                      <a:pt x="37" y="28"/>
                    </a:lnTo>
                    <a:lnTo>
                      <a:pt x="37" y="32"/>
                    </a:lnTo>
                    <a:lnTo>
                      <a:pt x="37" y="32"/>
                    </a:lnTo>
                    <a:lnTo>
                      <a:pt x="38" y="32"/>
                    </a:lnTo>
                    <a:lnTo>
                      <a:pt x="45" y="32"/>
                    </a:lnTo>
                    <a:lnTo>
                      <a:pt x="46" y="32"/>
                    </a:lnTo>
                    <a:lnTo>
                      <a:pt x="46" y="32"/>
                    </a:lnTo>
                    <a:lnTo>
                      <a:pt x="44" y="24"/>
                    </a:lnTo>
                    <a:lnTo>
                      <a:pt x="56" y="18"/>
                    </a:lnTo>
                    <a:lnTo>
                      <a:pt x="57" y="18"/>
                    </a:lnTo>
                    <a:lnTo>
                      <a:pt x="56" y="18"/>
                    </a:lnTo>
                    <a:lnTo>
                      <a:pt x="24" y="0"/>
                    </a:lnTo>
                    <a:lnTo>
                      <a:pt x="24" y="0"/>
                    </a:lnTo>
                    <a:lnTo>
                      <a:pt x="2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5" name="Google Shape;1685;p14"/>
              <p:cNvSpPr/>
              <p:nvPr/>
            </p:nvSpPr>
            <p:spPr>
              <a:xfrm>
                <a:off x="2123" y="286"/>
                <a:ext cx="57" cy="32"/>
              </a:xfrm>
              <a:custGeom>
                <a:rect b="b" l="l" r="r" t="t"/>
                <a:pathLst>
                  <a:path extrusionOk="0" h="32" w="57">
                    <a:moveTo>
                      <a:pt x="24" y="1"/>
                    </a:moveTo>
                    <a:lnTo>
                      <a:pt x="56" y="18"/>
                    </a:lnTo>
                    <a:lnTo>
                      <a:pt x="44" y="24"/>
                    </a:lnTo>
                    <a:lnTo>
                      <a:pt x="45" y="32"/>
                    </a:lnTo>
                    <a:lnTo>
                      <a:pt x="38" y="32"/>
                    </a:lnTo>
                    <a:lnTo>
                      <a:pt x="38" y="28"/>
                    </a:lnTo>
                    <a:lnTo>
                      <a:pt x="33" y="25"/>
                    </a:lnTo>
                    <a:lnTo>
                      <a:pt x="11" y="13"/>
                    </a:lnTo>
                    <a:lnTo>
                      <a:pt x="0" y="3"/>
                    </a:lnTo>
                    <a:lnTo>
                      <a:pt x="24" y="1"/>
                    </a:lnTo>
                    <a:moveTo>
                      <a:pt x="24" y="0"/>
                    </a:moveTo>
                    <a:lnTo>
                      <a:pt x="24" y="0"/>
                    </a:lnTo>
                    <a:lnTo>
                      <a:pt x="0" y="3"/>
                    </a:lnTo>
                    <a:lnTo>
                      <a:pt x="0" y="3"/>
                    </a:lnTo>
                    <a:lnTo>
                      <a:pt x="0" y="3"/>
                    </a:lnTo>
                    <a:lnTo>
                      <a:pt x="10" y="14"/>
                    </a:lnTo>
                    <a:lnTo>
                      <a:pt x="10" y="14"/>
                    </a:lnTo>
                    <a:lnTo>
                      <a:pt x="10" y="14"/>
                    </a:lnTo>
                    <a:lnTo>
                      <a:pt x="33" y="25"/>
                    </a:lnTo>
                    <a:lnTo>
                      <a:pt x="37" y="28"/>
                    </a:lnTo>
                    <a:lnTo>
                      <a:pt x="37" y="32"/>
                    </a:lnTo>
                    <a:lnTo>
                      <a:pt x="37" y="32"/>
                    </a:lnTo>
                    <a:lnTo>
                      <a:pt x="38" y="32"/>
                    </a:lnTo>
                    <a:lnTo>
                      <a:pt x="45" y="32"/>
                    </a:lnTo>
                    <a:lnTo>
                      <a:pt x="46" y="32"/>
                    </a:lnTo>
                    <a:lnTo>
                      <a:pt x="46" y="32"/>
                    </a:lnTo>
                    <a:lnTo>
                      <a:pt x="44" y="24"/>
                    </a:lnTo>
                    <a:lnTo>
                      <a:pt x="56" y="18"/>
                    </a:lnTo>
                    <a:lnTo>
                      <a:pt x="57" y="18"/>
                    </a:lnTo>
                    <a:lnTo>
                      <a:pt x="56" y="18"/>
                    </a:lnTo>
                    <a:lnTo>
                      <a:pt x="24" y="0"/>
                    </a:lnTo>
                    <a:lnTo>
                      <a:pt x="24" y="0"/>
                    </a:lnTo>
                    <a:lnTo>
                      <a:pt x="2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6" name="Google Shape;1686;p14"/>
              <p:cNvSpPr/>
              <p:nvPr/>
            </p:nvSpPr>
            <p:spPr>
              <a:xfrm>
                <a:off x="2108" y="274"/>
                <a:ext cx="22" cy="7"/>
              </a:xfrm>
              <a:custGeom>
                <a:rect b="b" l="l" r="r" t="t"/>
                <a:pathLst>
                  <a:path extrusionOk="0" h="7" w="22">
                    <a:moveTo>
                      <a:pt x="0" y="5"/>
                    </a:moveTo>
                    <a:lnTo>
                      <a:pt x="1" y="1"/>
                    </a:lnTo>
                    <a:lnTo>
                      <a:pt x="12" y="0"/>
                    </a:lnTo>
                    <a:lnTo>
                      <a:pt x="22" y="6"/>
                    </a:lnTo>
                    <a:lnTo>
                      <a:pt x="9" y="7"/>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7" name="Google Shape;1687;p14"/>
              <p:cNvSpPr/>
              <p:nvPr/>
            </p:nvSpPr>
            <p:spPr>
              <a:xfrm>
                <a:off x="2108" y="274"/>
                <a:ext cx="22" cy="7"/>
              </a:xfrm>
              <a:custGeom>
                <a:rect b="b" l="l" r="r" t="t"/>
                <a:pathLst>
                  <a:path extrusionOk="0" h="7" w="22">
                    <a:moveTo>
                      <a:pt x="12" y="0"/>
                    </a:moveTo>
                    <a:lnTo>
                      <a:pt x="21" y="6"/>
                    </a:lnTo>
                    <a:lnTo>
                      <a:pt x="9" y="7"/>
                    </a:lnTo>
                    <a:lnTo>
                      <a:pt x="0" y="5"/>
                    </a:lnTo>
                    <a:lnTo>
                      <a:pt x="1" y="1"/>
                    </a:lnTo>
                    <a:lnTo>
                      <a:pt x="12" y="0"/>
                    </a:lnTo>
                    <a:close/>
                    <a:moveTo>
                      <a:pt x="12" y="0"/>
                    </a:moveTo>
                    <a:lnTo>
                      <a:pt x="12" y="0"/>
                    </a:lnTo>
                    <a:lnTo>
                      <a:pt x="1" y="1"/>
                    </a:lnTo>
                    <a:lnTo>
                      <a:pt x="1" y="1"/>
                    </a:lnTo>
                    <a:lnTo>
                      <a:pt x="1" y="1"/>
                    </a:lnTo>
                    <a:lnTo>
                      <a:pt x="0" y="5"/>
                    </a:lnTo>
                    <a:lnTo>
                      <a:pt x="0" y="5"/>
                    </a:lnTo>
                    <a:lnTo>
                      <a:pt x="0" y="5"/>
                    </a:lnTo>
                    <a:lnTo>
                      <a:pt x="9" y="7"/>
                    </a:lnTo>
                    <a:lnTo>
                      <a:pt x="9" y="7"/>
                    </a:lnTo>
                    <a:lnTo>
                      <a:pt x="9" y="7"/>
                    </a:lnTo>
                    <a:lnTo>
                      <a:pt x="21" y="6"/>
                    </a:lnTo>
                    <a:lnTo>
                      <a:pt x="22" y="6"/>
                    </a:lnTo>
                    <a:lnTo>
                      <a:pt x="21" y="5"/>
                    </a:lnTo>
                    <a:lnTo>
                      <a:pt x="12" y="0"/>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8" name="Google Shape;1688;p14"/>
              <p:cNvSpPr/>
              <p:nvPr/>
            </p:nvSpPr>
            <p:spPr>
              <a:xfrm>
                <a:off x="2108" y="274"/>
                <a:ext cx="22" cy="7"/>
              </a:xfrm>
              <a:custGeom>
                <a:rect b="b" l="l" r="r" t="t"/>
                <a:pathLst>
                  <a:path extrusionOk="0" h="7" w="22">
                    <a:moveTo>
                      <a:pt x="12" y="0"/>
                    </a:moveTo>
                    <a:lnTo>
                      <a:pt x="21" y="6"/>
                    </a:lnTo>
                    <a:lnTo>
                      <a:pt x="9" y="7"/>
                    </a:lnTo>
                    <a:lnTo>
                      <a:pt x="0" y="5"/>
                    </a:lnTo>
                    <a:lnTo>
                      <a:pt x="1" y="1"/>
                    </a:lnTo>
                    <a:lnTo>
                      <a:pt x="12" y="0"/>
                    </a:lnTo>
                    <a:moveTo>
                      <a:pt x="12" y="0"/>
                    </a:moveTo>
                    <a:lnTo>
                      <a:pt x="12" y="0"/>
                    </a:lnTo>
                    <a:lnTo>
                      <a:pt x="1" y="1"/>
                    </a:lnTo>
                    <a:lnTo>
                      <a:pt x="1" y="1"/>
                    </a:lnTo>
                    <a:lnTo>
                      <a:pt x="1" y="1"/>
                    </a:lnTo>
                    <a:lnTo>
                      <a:pt x="0" y="5"/>
                    </a:lnTo>
                    <a:lnTo>
                      <a:pt x="0" y="5"/>
                    </a:lnTo>
                    <a:lnTo>
                      <a:pt x="0" y="5"/>
                    </a:lnTo>
                    <a:lnTo>
                      <a:pt x="9" y="7"/>
                    </a:lnTo>
                    <a:lnTo>
                      <a:pt x="9" y="7"/>
                    </a:lnTo>
                    <a:lnTo>
                      <a:pt x="9" y="7"/>
                    </a:lnTo>
                    <a:lnTo>
                      <a:pt x="21" y="6"/>
                    </a:lnTo>
                    <a:lnTo>
                      <a:pt x="22" y="6"/>
                    </a:lnTo>
                    <a:lnTo>
                      <a:pt x="21" y="5"/>
                    </a:lnTo>
                    <a:lnTo>
                      <a:pt x="12" y="0"/>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9" name="Google Shape;1689;p14"/>
              <p:cNvSpPr/>
              <p:nvPr/>
            </p:nvSpPr>
            <p:spPr>
              <a:xfrm>
                <a:off x="2136" y="265"/>
                <a:ext cx="29" cy="12"/>
              </a:xfrm>
              <a:custGeom>
                <a:rect b="b" l="l" r="r" t="t"/>
                <a:pathLst>
                  <a:path extrusionOk="0" h="12" w="29">
                    <a:moveTo>
                      <a:pt x="2" y="9"/>
                    </a:moveTo>
                    <a:lnTo>
                      <a:pt x="0" y="7"/>
                    </a:lnTo>
                    <a:lnTo>
                      <a:pt x="6" y="7"/>
                    </a:lnTo>
                    <a:lnTo>
                      <a:pt x="6" y="2"/>
                    </a:lnTo>
                    <a:lnTo>
                      <a:pt x="11" y="0"/>
                    </a:lnTo>
                    <a:lnTo>
                      <a:pt x="23" y="3"/>
                    </a:lnTo>
                    <a:lnTo>
                      <a:pt x="28" y="7"/>
                    </a:lnTo>
                    <a:lnTo>
                      <a:pt x="29" y="12"/>
                    </a:lnTo>
                    <a:lnTo>
                      <a:pt x="11" y="12"/>
                    </a:lnTo>
                    <a:lnTo>
                      <a:pt x="2"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0" name="Google Shape;1690;p14"/>
              <p:cNvSpPr/>
              <p:nvPr/>
            </p:nvSpPr>
            <p:spPr>
              <a:xfrm>
                <a:off x="2135" y="265"/>
                <a:ext cx="31" cy="13"/>
              </a:xfrm>
              <a:custGeom>
                <a:rect b="b" l="l" r="r" t="t"/>
                <a:pathLst>
                  <a:path extrusionOk="0" h="13" w="31">
                    <a:moveTo>
                      <a:pt x="12" y="0"/>
                    </a:moveTo>
                    <a:lnTo>
                      <a:pt x="24" y="3"/>
                    </a:lnTo>
                    <a:lnTo>
                      <a:pt x="29" y="7"/>
                    </a:lnTo>
                    <a:lnTo>
                      <a:pt x="30" y="12"/>
                    </a:lnTo>
                    <a:lnTo>
                      <a:pt x="12" y="12"/>
                    </a:lnTo>
                    <a:lnTo>
                      <a:pt x="3" y="9"/>
                    </a:lnTo>
                    <a:lnTo>
                      <a:pt x="1" y="7"/>
                    </a:lnTo>
                    <a:lnTo>
                      <a:pt x="7" y="7"/>
                    </a:lnTo>
                    <a:lnTo>
                      <a:pt x="7" y="2"/>
                    </a:lnTo>
                    <a:lnTo>
                      <a:pt x="12" y="0"/>
                    </a:lnTo>
                    <a:close/>
                    <a:moveTo>
                      <a:pt x="12" y="0"/>
                    </a:moveTo>
                    <a:lnTo>
                      <a:pt x="12" y="0"/>
                    </a:lnTo>
                    <a:lnTo>
                      <a:pt x="7" y="1"/>
                    </a:lnTo>
                    <a:lnTo>
                      <a:pt x="7" y="2"/>
                    </a:lnTo>
                    <a:lnTo>
                      <a:pt x="7" y="2"/>
                    </a:lnTo>
                    <a:lnTo>
                      <a:pt x="7" y="6"/>
                    </a:lnTo>
                    <a:lnTo>
                      <a:pt x="1" y="6"/>
                    </a:lnTo>
                    <a:lnTo>
                      <a:pt x="0" y="6"/>
                    </a:lnTo>
                    <a:lnTo>
                      <a:pt x="1" y="7"/>
                    </a:lnTo>
                    <a:lnTo>
                      <a:pt x="3" y="9"/>
                    </a:lnTo>
                    <a:lnTo>
                      <a:pt x="3" y="9"/>
                    </a:lnTo>
                    <a:lnTo>
                      <a:pt x="3" y="9"/>
                    </a:lnTo>
                    <a:lnTo>
                      <a:pt x="12" y="13"/>
                    </a:lnTo>
                    <a:lnTo>
                      <a:pt x="12" y="13"/>
                    </a:lnTo>
                    <a:lnTo>
                      <a:pt x="12" y="13"/>
                    </a:lnTo>
                    <a:lnTo>
                      <a:pt x="30" y="12"/>
                    </a:lnTo>
                    <a:lnTo>
                      <a:pt x="31" y="12"/>
                    </a:lnTo>
                    <a:lnTo>
                      <a:pt x="31" y="11"/>
                    </a:lnTo>
                    <a:lnTo>
                      <a:pt x="29" y="7"/>
                    </a:lnTo>
                    <a:lnTo>
                      <a:pt x="29" y="6"/>
                    </a:lnTo>
                    <a:lnTo>
                      <a:pt x="29" y="6"/>
                    </a:lnTo>
                    <a:lnTo>
                      <a:pt x="24" y="3"/>
                    </a:lnTo>
                    <a:lnTo>
                      <a:pt x="24" y="3"/>
                    </a:lnTo>
                    <a:lnTo>
                      <a:pt x="24" y="3"/>
                    </a:lnTo>
                    <a:lnTo>
                      <a:pt x="12" y="0"/>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1" name="Google Shape;1691;p14"/>
              <p:cNvSpPr/>
              <p:nvPr/>
            </p:nvSpPr>
            <p:spPr>
              <a:xfrm>
                <a:off x="2135" y="265"/>
                <a:ext cx="31" cy="13"/>
              </a:xfrm>
              <a:custGeom>
                <a:rect b="b" l="l" r="r" t="t"/>
                <a:pathLst>
                  <a:path extrusionOk="0" h="13" w="31">
                    <a:moveTo>
                      <a:pt x="12" y="0"/>
                    </a:moveTo>
                    <a:lnTo>
                      <a:pt x="24" y="3"/>
                    </a:lnTo>
                    <a:lnTo>
                      <a:pt x="29" y="7"/>
                    </a:lnTo>
                    <a:lnTo>
                      <a:pt x="30" y="12"/>
                    </a:lnTo>
                    <a:lnTo>
                      <a:pt x="12" y="12"/>
                    </a:lnTo>
                    <a:lnTo>
                      <a:pt x="3" y="9"/>
                    </a:lnTo>
                    <a:lnTo>
                      <a:pt x="1" y="7"/>
                    </a:lnTo>
                    <a:lnTo>
                      <a:pt x="7" y="7"/>
                    </a:lnTo>
                    <a:lnTo>
                      <a:pt x="7" y="2"/>
                    </a:lnTo>
                    <a:lnTo>
                      <a:pt x="12" y="0"/>
                    </a:lnTo>
                    <a:moveTo>
                      <a:pt x="12" y="0"/>
                    </a:moveTo>
                    <a:lnTo>
                      <a:pt x="12" y="0"/>
                    </a:lnTo>
                    <a:lnTo>
                      <a:pt x="7" y="1"/>
                    </a:lnTo>
                    <a:lnTo>
                      <a:pt x="7" y="2"/>
                    </a:lnTo>
                    <a:lnTo>
                      <a:pt x="7" y="2"/>
                    </a:lnTo>
                    <a:lnTo>
                      <a:pt x="7" y="6"/>
                    </a:lnTo>
                    <a:lnTo>
                      <a:pt x="1" y="6"/>
                    </a:lnTo>
                    <a:lnTo>
                      <a:pt x="0" y="6"/>
                    </a:lnTo>
                    <a:lnTo>
                      <a:pt x="1" y="7"/>
                    </a:lnTo>
                    <a:lnTo>
                      <a:pt x="3" y="9"/>
                    </a:lnTo>
                    <a:lnTo>
                      <a:pt x="3" y="9"/>
                    </a:lnTo>
                    <a:lnTo>
                      <a:pt x="3" y="9"/>
                    </a:lnTo>
                    <a:lnTo>
                      <a:pt x="12" y="13"/>
                    </a:lnTo>
                    <a:lnTo>
                      <a:pt x="12" y="13"/>
                    </a:lnTo>
                    <a:lnTo>
                      <a:pt x="12" y="13"/>
                    </a:lnTo>
                    <a:lnTo>
                      <a:pt x="30" y="12"/>
                    </a:lnTo>
                    <a:lnTo>
                      <a:pt x="31" y="12"/>
                    </a:lnTo>
                    <a:lnTo>
                      <a:pt x="31" y="11"/>
                    </a:lnTo>
                    <a:lnTo>
                      <a:pt x="29" y="7"/>
                    </a:lnTo>
                    <a:lnTo>
                      <a:pt x="29" y="6"/>
                    </a:lnTo>
                    <a:lnTo>
                      <a:pt x="29" y="6"/>
                    </a:lnTo>
                    <a:lnTo>
                      <a:pt x="24" y="3"/>
                    </a:lnTo>
                    <a:lnTo>
                      <a:pt x="24" y="3"/>
                    </a:lnTo>
                    <a:lnTo>
                      <a:pt x="24" y="3"/>
                    </a:lnTo>
                    <a:lnTo>
                      <a:pt x="12" y="0"/>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2" name="Google Shape;1692;p14"/>
              <p:cNvSpPr/>
              <p:nvPr/>
            </p:nvSpPr>
            <p:spPr>
              <a:xfrm>
                <a:off x="2246" y="247"/>
                <a:ext cx="33" cy="14"/>
              </a:xfrm>
              <a:custGeom>
                <a:rect b="b" l="l" r="r" t="t"/>
                <a:pathLst>
                  <a:path extrusionOk="0" h="14" w="33">
                    <a:moveTo>
                      <a:pt x="10" y="8"/>
                    </a:moveTo>
                    <a:lnTo>
                      <a:pt x="2" y="6"/>
                    </a:lnTo>
                    <a:lnTo>
                      <a:pt x="0" y="0"/>
                    </a:lnTo>
                    <a:lnTo>
                      <a:pt x="7" y="0"/>
                    </a:lnTo>
                    <a:lnTo>
                      <a:pt x="33" y="12"/>
                    </a:lnTo>
                    <a:lnTo>
                      <a:pt x="27" y="14"/>
                    </a:lnTo>
                    <a:lnTo>
                      <a:pt x="10"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3" name="Google Shape;1693;p14"/>
              <p:cNvSpPr/>
              <p:nvPr/>
            </p:nvSpPr>
            <p:spPr>
              <a:xfrm>
                <a:off x="2246" y="246"/>
                <a:ext cx="34" cy="16"/>
              </a:xfrm>
              <a:custGeom>
                <a:rect b="b" l="l" r="r" t="t"/>
                <a:pathLst>
                  <a:path extrusionOk="0" h="16" w="34">
                    <a:moveTo>
                      <a:pt x="1" y="1"/>
                    </a:moveTo>
                    <a:lnTo>
                      <a:pt x="7" y="1"/>
                    </a:lnTo>
                    <a:lnTo>
                      <a:pt x="33" y="13"/>
                    </a:lnTo>
                    <a:lnTo>
                      <a:pt x="27" y="15"/>
                    </a:lnTo>
                    <a:lnTo>
                      <a:pt x="10" y="9"/>
                    </a:lnTo>
                    <a:lnTo>
                      <a:pt x="2" y="7"/>
                    </a:lnTo>
                    <a:lnTo>
                      <a:pt x="1" y="1"/>
                    </a:lnTo>
                    <a:close/>
                    <a:moveTo>
                      <a:pt x="0" y="0"/>
                    </a:moveTo>
                    <a:lnTo>
                      <a:pt x="0" y="1"/>
                    </a:lnTo>
                    <a:lnTo>
                      <a:pt x="2" y="7"/>
                    </a:lnTo>
                    <a:lnTo>
                      <a:pt x="2" y="7"/>
                    </a:lnTo>
                    <a:lnTo>
                      <a:pt x="2" y="7"/>
                    </a:lnTo>
                    <a:lnTo>
                      <a:pt x="10" y="9"/>
                    </a:lnTo>
                    <a:lnTo>
                      <a:pt x="26" y="16"/>
                    </a:lnTo>
                    <a:lnTo>
                      <a:pt x="27" y="16"/>
                    </a:lnTo>
                    <a:lnTo>
                      <a:pt x="27" y="16"/>
                    </a:lnTo>
                    <a:lnTo>
                      <a:pt x="33" y="13"/>
                    </a:lnTo>
                    <a:lnTo>
                      <a:pt x="34" y="13"/>
                    </a:lnTo>
                    <a:lnTo>
                      <a:pt x="33" y="12"/>
                    </a:lnTo>
                    <a:lnTo>
                      <a:pt x="7" y="1"/>
                    </a:lnTo>
                    <a:lnTo>
                      <a:pt x="7" y="1"/>
                    </a:lnTo>
                    <a:lnTo>
                      <a:pt x="7" y="1"/>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4" name="Google Shape;1694;p14"/>
              <p:cNvSpPr/>
              <p:nvPr/>
            </p:nvSpPr>
            <p:spPr>
              <a:xfrm>
                <a:off x="2246" y="246"/>
                <a:ext cx="34" cy="16"/>
              </a:xfrm>
              <a:custGeom>
                <a:rect b="b" l="l" r="r" t="t"/>
                <a:pathLst>
                  <a:path extrusionOk="0" h="16" w="34">
                    <a:moveTo>
                      <a:pt x="1" y="1"/>
                    </a:moveTo>
                    <a:lnTo>
                      <a:pt x="7" y="1"/>
                    </a:lnTo>
                    <a:lnTo>
                      <a:pt x="33" y="13"/>
                    </a:lnTo>
                    <a:lnTo>
                      <a:pt x="27" y="15"/>
                    </a:lnTo>
                    <a:lnTo>
                      <a:pt x="10" y="9"/>
                    </a:lnTo>
                    <a:lnTo>
                      <a:pt x="2" y="7"/>
                    </a:lnTo>
                    <a:lnTo>
                      <a:pt x="1" y="1"/>
                    </a:lnTo>
                    <a:moveTo>
                      <a:pt x="0" y="0"/>
                    </a:moveTo>
                    <a:lnTo>
                      <a:pt x="0" y="1"/>
                    </a:lnTo>
                    <a:lnTo>
                      <a:pt x="2" y="7"/>
                    </a:lnTo>
                    <a:lnTo>
                      <a:pt x="2" y="7"/>
                    </a:lnTo>
                    <a:lnTo>
                      <a:pt x="2" y="7"/>
                    </a:lnTo>
                    <a:lnTo>
                      <a:pt x="10" y="9"/>
                    </a:lnTo>
                    <a:lnTo>
                      <a:pt x="26" y="16"/>
                    </a:lnTo>
                    <a:lnTo>
                      <a:pt x="27" y="16"/>
                    </a:lnTo>
                    <a:lnTo>
                      <a:pt x="27" y="16"/>
                    </a:lnTo>
                    <a:lnTo>
                      <a:pt x="33" y="13"/>
                    </a:lnTo>
                    <a:lnTo>
                      <a:pt x="34" y="13"/>
                    </a:lnTo>
                    <a:lnTo>
                      <a:pt x="33" y="12"/>
                    </a:lnTo>
                    <a:lnTo>
                      <a:pt x="7" y="1"/>
                    </a:lnTo>
                    <a:lnTo>
                      <a:pt x="7" y="1"/>
                    </a:lnTo>
                    <a:lnTo>
                      <a:pt x="7" y="1"/>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5" name="Google Shape;1695;p14"/>
              <p:cNvSpPr/>
              <p:nvPr/>
            </p:nvSpPr>
            <p:spPr>
              <a:xfrm>
                <a:off x="2251" y="259"/>
                <a:ext cx="19" cy="8"/>
              </a:xfrm>
              <a:custGeom>
                <a:rect b="b" l="l" r="r" t="t"/>
                <a:pathLst>
                  <a:path extrusionOk="0" h="8" w="19">
                    <a:moveTo>
                      <a:pt x="6" y="6"/>
                    </a:moveTo>
                    <a:lnTo>
                      <a:pt x="0" y="0"/>
                    </a:lnTo>
                    <a:lnTo>
                      <a:pt x="12" y="2"/>
                    </a:lnTo>
                    <a:lnTo>
                      <a:pt x="19" y="4"/>
                    </a:lnTo>
                    <a:lnTo>
                      <a:pt x="13" y="8"/>
                    </a:lnTo>
                    <a:lnTo>
                      <a:pt x="6"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6" name="Google Shape;1696;p14"/>
              <p:cNvSpPr/>
              <p:nvPr/>
            </p:nvSpPr>
            <p:spPr>
              <a:xfrm>
                <a:off x="2250" y="258"/>
                <a:ext cx="20" cy="9"/>
              </a:xfrm>
              <a:custGeom>
                <a:rect b="b" l="l" r="r" t="t"/>
                <a:pathLst>
                  <a:path extrusionOk="0" h="9" w="20">
                    <a:moveTo>
                      <a:pt x="1" y="1"/>
                    </a:moveTo>
                    <a:lnTo>
                      <a:pt x="13" y="3"/>
                    </a:lnTo>
                    <a:lnTo>
                      <a:pt x="19" y="5"/>
                    </a:lnTo>
                    <a:lnTo>
                      <a:pt x="14" y="9"/>
                    </a:lnTo>
                    <a:lnTo>
                      <a:pt x="8" y="7"/>
                    </a:lnTo>
                    <a:lnTo>
                      <a:pt x="1" y="1"/>
                    </a:lnTo>
                    <a:close/>
                    <a:moveTo>
                      <a:pt x="0" y="0"/>
                    </a:moveTo>
                    <a:lnTo>
                      <a:pt x="1" y="1"/>
                    </a:lnTo>
                    <a:lnTo>
                      <a:pt x="7" y="7"/>
                    </a:lnTo>
                    <a:lnTo>
                      <a:pt x="7" y="7"/>
                    </a:lnTo>
                    <a:lnTo>
                      <a:pt x="7" y="7"/>
                    </a:lnTo>
                    <a:lnTo>
                      <a:pt x="13" y="9"/>
                    </a:lnTo>
                    <a:lnTo>
                      <a:pt x="14" y="9"/>
                    </a:lnTo>
                    <a:lnTo>
                      <a:pt x="14" y="9"/>
                    </a:lnTo>
                    <a:lnTo>
                      <a:pt x="20" y="6"/>
                    </a:lnTo>
                    <a:lnTo>
                      <a:pt x="20" y="5"/>
                    </a:lnTo>
                    <a:lnTo>
                      <a:pt x="19" y="5"/>
                    </a:lnTo>
                    <a:lnTo>
                      <a:pt x="13" y="3"/>
                    </a:lnTo>
                    <a:lnTo>
                      <a:pt x="1" y="1"/>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7" name="Google Shape;1697;p14"/>
              <p:cNvSpPr/>
              <p:nvPr/>
            </p:nvSpPr>
            <p:spPr>
              <a:xfrm>
                <a:off x="2250" y="258"/>
                <a:ext cx="20" cy="9"/>
              </a:xfrm>
              <a:custGeom>
                <a:rect b="b" l="l" r="r" t="t"/>
                <a:pathLst>
                  <a:path extrusionOk="0" h="9" w="20">
                    <a:moveTo>
                      <a:pt x="1" y="1"/>
                    </a:moveTo>
                    <a:lnTo>
                      <a:pt x="13" y="3"/>
                    </a:lnTo>
                    <a:lnTo>
                      <a:pt x="19" y="5"/>
                    </a:lnTo>
                    <a:lnTo>
                      <a:pt x="14" y="9"/>
                    </a:lnTo>
                    <a:lnTo>
                      <a:pt x="8" y="7"/>
                    </a:lnTo>
                    <a:lnTo>
                      <a:pt x="1" y="1"/>
                    </a:lnTo>
                    <a:moveTo>
                      <a:pt x="0" y="0"/>
                    </a:moveTo>
                    <a:lnTo>
                      <a:pt x="1" y="1"/>
                    </a:lnTo>
                    <a:lnTo>
                      <a:pt x="7" y="7"/>
                    </a:lnTo>
                    <a:lnTo>
                      <a:pt x="7" y="7"/>
                    </a:lnTo>
                    <a:lnTo>
                      <a:pt x="7" y="7"/>
                    </a:lnTo>
                    <a:lnTo>
                      <a:pt x="13" y="9"/>
                    </a:lnTo>
                    <a:lnTo>
                      <a:pt x="14" y="9"/>
                    </a:lnTo>
                    <a:lnTo>
                      <a:pt x="14" y="9"/>
                    </a:lnTo>
                    <a:lnTo>
                      <a:pt x="20" y="6"/>
                    </a:lnTo>
                    <a:lnTo>
                      <a:pt x="20" y="5"/>
                    </a:lnTo>
                    <a:lnTo>
                      <a:pt x="19" y="5"/>
                    </a:lnTo>
                    <a:lnTo>
                      <a:pt x="13" y="3"/>
                    </a:lnTo>
                    <a:lnTo>
                      <a:pt x="1" y="1"/>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8" name="Google Shape;1698;p14"/>
              <p:cNvSpPr/>
              <p:nvPr/>
            </p:nvSpPr>
            <p:spPr>
              <a:xfrm>
                <a:off x="2236" y="258"/>
                <a:ext cx="20" cy="9"/>
              </a:xfrm>
              <a:custGeom>
                <a:rect b="b" l="l" r="r" t="t"/>
                <a:pathLst>
                  <a:path extrusionOk="0" h="9" w="20">
                    <a:moveTo>
                      <a:pt x="12" y="8"/>
                    </a:moveTo>
                    <a:lnTo>
                      <a:pt x="0" y="0"/>
                    </a:lnTo>
                    <a:lnTo>
                      <a:pt x="5" y="0"/>
                    </a:lnTo>
                    <a:lnTo>
                      <a:pt x="13" y="5"/>
                    </a:lnTo>
                    <a:lnTo>
                      <a:pt x="20" y="9"/>
                    </a:lnTo>
                    <a:lnTo>
                      <a:pt x="12"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9" name="Google Shape;1699;p14"/>
              <p:cNvSpPr/>
              <p:nvPr/>
            </p:nvSpPr>
            <p:spPr>
              <a:xfrm>
                <a:off x="2236" y="258"/>
                <a:ext cx="21" cy="9"/>
              </a:xfrm>
              <a:custGeom>
                <a:rect b="b" l="l" r="r" t="t"/>
                <a:pathLst>
                  <a:path extrusionOk="0" h="9" w="21">
                    <a:moveTo>
                      <a:pt x="1" y="0"/>
                    </a:moveTo>
                    <a:lnTo>
                      <a:pt x="5" y="1"/>
                    </a:lnTo>
                    <a:lnTo>
                      <a:pt x="13" y="5"/>
                    </a:lnTo>
                    <a:lnTo>
                      <a:pt x="20" y="9"/>
                    </a:lnTo>
                    <a:lnTo>
                      <a:pt x="12" y="8"/>
                    </a:lnTo>
                    <a:lnTo>
                      <a:pt x="1" y="0"/>
                    </a:lnTo>
                    <a:close/>
                    <a:moveTo>
                      <a:pt x="0" y="0"/>
                    </a:moveTo>
                    <a:lnTo>
                      <a:pt x="1" y="1"/>
                    </a:lnTo>
                    <a:lnTo>
                      <a:pt x="12" y="9"/>
                    </a:lnTo>
                    <a:lnTo>
                      <a:pt x="12" y="9"/>
                    </a:lnTo>
                    <a:lnTo>
                      <a:pt x="12" y="9"/>
                    </a:lnTo>
                    <a:lnTo>
                      <a:pt x="20" y="9"/>
                    </a:lnTo>
                    <a:lnTo>
                      <a:pt x="21" y="9"/>
                    </a:lnTo>
                    <a:lnTo>
                      <a:pt x="20" y="9"/>
                    </a:lnTo>
                    <a:lnTo>
                      <a:pt x="13" y="5"/>
                    </a:lnTo>
                    <a:lnTo>
                      <a:pt x="5" y="0"/>
                    </a:lnTo>
                    <a:lnTo>
                      <a:pt x="5" y="0"/>
                    </a:lnTo>
                    <a:lnTo>
                      <a:pt x="5" y="0"/>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0" name="Google Shape;1700;p14"/>
              <p:cNvSpPr/>
              <p:nvPr/>
            </p:nvSpPr>
            <p:spPr>
              <a:xfrm>
                <a:off x="2236" y="258"/>
                <a:ext cx="21" cy="9"/>
              </a:xfrm>
              <a:custGeom>
                <a:rect b="b" l="l" r="r" t="t"/>
                <a:pathLst>
                  <a:path extrusionOk="0" h="9" w="21">
                    <a:moveTo>
                      <a:pt x="1" y="0"/>
                    </a:moveTo>
                    <a:lnTo>
                      <a:pt x="5" y="1"/>
                    </a:lnTo>
                    <a:lnTo>
                      <a:pt x="13" y="5"/>
                    </a:lnTo>
                    <a:lnTo>
                      <a:pt x="20" y="9"/>
                    </a:lnTo>
                    <a:lnTo>
                      <a:pt x="12" y="8"/>
                    </a:lnTo>
                    <a:lnTo>
                      <a:pt x="1" y="0"/>
                    </a:lnTo>
                    <a:moveTo>
                      <a:pt x="0" y="0"/>
                    </a:moveTo>
                    <a:lnTo>
                      <a:pt x="1" y="1"/>
                    </a:lnTo>
                    <a:lnTo>
                      <a:pt x="12" y="9"/>
                    </a:lnTo>
                    <a:lnTo>
                      <a:pt x="12" y="9"/>
                    </a:lnTo>
                    <a:lnTo>
                      <a:pt x="12" y="9"/>
                    </a:lnTo>
                    <a:lnTo>
                      <a:pt x="20" y="9"/>
                    </a:lnTo>
                    <a:lnTo>
                      <a:pt x="21" y="9"/>
                    </a:lnTo>
                    <a:lnTo>
                      <a:pt x="20" y="9"/>
                    </a:lnTo>
                    <a:lnTo>
                      <a:pt x="13" y="5"/>
                    </a:lnTo>
                    <a:lnTo>
                      <a:pt x="5" y="0"/>
                    </a:lnTo>
                    <a:lnTo>
                      <a:pt x="5" y="0"/>
                    </a:lnTo>
                    <a:lnTo>
                      <a:pt x="5" y="0"/>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1" name="Google Shape;1701;p14"/>
              <p:cNvSpPr/>
              <p:nvPr/>
            </p:nvSpPr>
            <p:spPr>
              <a:xfrm>
                <a:off x="2263" y="243"/>
                <a:ext cx="10" cy="6"/>
              </a:xfrm>
              <a:custGeom>
                <a:rect b="b" l="l" r="r" t="t"/>
                <a:pathLst>
                  <a:path extrusionOk="0" h="6" w="10">
                    <a:moveTo>
                      <a:pt x="0" y="3"/>
                    </a:moveTo>
                    <a:lnTo>
                      <a:pt x="0" y="1"/>
                    </a:lnTo>
                    <a:lnTo>
                      <a:pt x="5" y="0"/>
                    </a:lnTo>
                    <a:lnTo>
                      <a:pt x="10" y="1"/>
                    </a:lnTo>
                    <a:lnTo>
                      <a:pt x="5" y="6"/>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2" name="Google Shape;1702;p14"/>
              <p:cNvSpPr/>
              <p:nvPr/>
            </p:nvSpPr>
            <p:spPr>
              <a:xfrm>
                <a:off x="2263" y="243"/>
                <a:ext cx="11" cy="7"/>
              </a:xfrm>
              <a:custGeom>
                <a:rect b="b" l="l" r="r" t="t"/>
                <a:pathLst>
                  <a:path extrusionOk="0" h="7" w="11">
                    <a:moveTo>
                      <a:pt x="5" y="1"/>
                    </a:moveTo>
                    <a:lnTo>
                      <a:pt x="10" y="1"/>
                    </a:lnTo>
                    <a:lnTo>
                      <a:pt x="5" y="6"/>
                    </a:lnTo>
                    <a:lnTo>
                      <a:pt x="0" y="3"/>
                    </a:lnTo>
                    <a:lnTo>
                      <a:pt x="0" y="1"/>
                    </a:lnTo>
                    <a:lnTo>
                      <a:pt x="5" y="1"/>
                    </a:lnTo>
                    <a:close/>
                    <a:moveTo>
                      <a:pt x="5" y="0"/>
                    </a:moveTo>
                    <a:lnTo>
                      <a:pt x="5" y="0"/>
                    </a:lnTo>
                    <a:lnTo>
                      <a:pt x="0" y="1"/>
                    </a:lnTo>
                    <a:lnTo>
                      <a:pt x="0" y="1"/>
                    </a:lnTo>
                    <a:lnTo>
                      <a:pt x="0" y="1"/>
                    </a:lnTo>
                    <a:lnTo>
                      <a:pt x="0" y="3"/>
                    </a:lnTo>
                    <a:lnTo>
                      <a:pt x="0" y="3"/>
                    </a:lnTo>
                    <a:lnTo>
                      <a:pt x="0" y="4"/>
                    </a:lnTo>
                    <a:lnTo>
                      <a:pt x="5" y="7"/>
                    </a:lnTo>
                    <a:lnTo>
                      <a:pt x="5" y="7"/>
                    </a:lnTo>
                    <a:lnTo>
                      <a:pt x="5" y="6"/>
                    </a:lnTo>
                    <a:lnTo>
                      <a:pt x="10" y="2"/>
                    </a:lnTo>
                    <a:lnTo>
                      <a:pt x="11" y="1"/>
                    </a:lnTo>
                    <a:lnTo>
                      <a:pt x="10" y="1"/>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3" name="Google Shape;1703;p14"/>
              <p:cNvSpPr/>
              <p:nvPr/>
            </p:nvSpPr>
            <p:spPr>
              <a:xfrm>
                <a:off x="2263" y="243"/>
                <a:ext cx="11" cy="7"/>
              </a:xfrm>
              <a:custGeom>
                <a:rect b="b" l="l" r="r" t="t"/>
                <a:pathLst>
                  <a:path extrusionOk="0" h="7" w="11">
                    <a:moveTo>
                      <a:pt x="5" y="1"/>
                    </a:moveTo>
                    <a:lnTo>
                      <a:pt x="10" y="1"/>
                    </a:lnTo>
                    <a:lnTo>
                      <a:pt x="5" y="6"/>
                    </a:lnTo>
                    <a:lnTo>
                      <a:pt x="0" y="3"/>
                    </a:lnTo>
                    <a:lnTo>
                      <a:pt x="0" y="1"/>
                    </a:lnTo>
                    <a:lnTo>
                      <a:pt x="5" y="1"/>
                    </a:lnTo>
                    <a:moveTo>
                      <a:pt x="5" y="0"/>
                    </a:moveTo>
                    <a:lnTo>
                      <a:pt x="5" y="0"/>
                    </a:lnTo>
                    <a:lnTo>
                      <a:pt x="0" y="1"/>
                    </a:lnTo>
                    <a:lnTo>
                      <a:pt x="0" y="1"/>
                    </a:lnTo>
                    <a:lnTo>
                      <a:pt x="0" y="1"/>
                    </a:lnTo>
                    <a:lnTo>
                      <a:pt x="0" y="3"/>
                    </a:lnTo>
                    <a:lnTo>
                      <a:pt x="0" y="3"/>
                    </a:lnTo>
                    <a:lnTo>
                      <a:pt x="0" y="4"/>
                    </a:lnTo>
                    <a:lnTo>
                      <a:pt x="5" y="7"/>
                    </a:lnTo>
                    <a:lnTo>
                      <a:pt x="5" y="7"/>
                    </a:lnTo>
                    <a:lnTo>
                      <a:pt x="5" y="6"/>
                    </a:lnTo>
                    <a:lnTo>
                      <a:pt x="10" y="2"/>
                    </a:lnTo>
                    <a:lnTo>
                      <a:pt x="11" y="1"/>
                    </a:lnTo>
                    <a:lnTo>
                      <a:pt x="10" y="1"/>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4" name="Google Shape;1704;p14"/>
              <p:cNvSpPr/>
              <p:nvPr/>
            </p:nvSpPr>
            <p:spPr>
              <a:xfrm>
                <a:off x="2607" y="314"/>
                <a:ext cx="24" cy="14"/>
              </a:xfrm>
              <a:custGeom>
                <a:rect b="b" l="l" r="r" t="t"/>
                <a:pathLst>
                  <a:path extrusionOk="0" h="14" w="24">
                    <a:moveTo>
                      <a:pt x="7" y="9"/>
                    </a:moveTo>
                    <a:lnTo>
                      <a:pt x="0" y="2"/>
                    </a:lnTo>
                    <a:lnTo>
                      <a:pt x="7" y="0"/>
                    </a:lnTo>
                    <a:lnTo>
                      <a:pt x="13" y="4"/>
                    </a:lnTo>
                    <a:lnTo>
                      <a:pt x="24" y="12"/>
                    </a:lnTo>
                    <a:lnTo>
                      <a:pt x="19" y="14"/>
                    </a:lnTo>
                    <a:lnTo>
                      <a:pt x="7"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5" name="Google Shape;1705;p14"/>
              <p:cNvSpPr/>
              <p:nvPr/>
            </p:nvSpPr>
            <p:spPr>
              <a:xfrm>
                <a:off x="2607" y="314"/>
                <a:ext cx="24" cy="14"/>
              </a:xfrm>
              <a:custGeom>
                <a:rect b="b" l="l" r="r" t="t"/>
                <a:pathLst>
                  <a:path extrusionOk="0" h="14" w="24">
                    <a:moveTo>
                      <a:pt x="7" y="1"/>
                    </a:moveTo>
                    <a:lnTo>
                      <a:pt x="13" y="4"/>
                    </a:lnTo>
                    <a:lnTo>
                      <a:pt x="23" y="12"/>
                    </a:lnTo>
                    <a:lnTo>
                      <a:pt x="19" y="14"/>
                    </a:lnTo>
                    <a:lnTo>
                      <a:pt x="7" y="8"/>
                    </a:lnTo>
                    <a:lnTo>
                      <a:pt x="1" y="2"/>
                    </a:lnTo>
                    <a:lnTo>
                      <a:pt x="7" y="1"/>
                    </a:lnTo>
                    <a:close/>
                    <a:moveTo>
                      <a:pt x="7" y="0"/>
                    </a:moveTo>
                    <a:lnTo>
                      <a:pt x="7" y="0"/>
                    </a:lnTo>
                    <a:lnTo>
                      <a:pt x="1" y="2"/>
                    </a:lnTo>
                    <a:lnTo>
                      <a:pt x="0" y="2"/>
                    </a:lnTo>
                    <a:lnTo>
                      <a:pt x="1" y="3"/>
                    </a:lnTo>
                    <a:lnTo>
                      <a:pt x="7" y="9"/>
                    </a:lnTo>
                    <a:lnTo>
                      <a:pt x="7" y="9"/>
                    </a:lnTo>
                    <a:lnTo>
                      <a:pt x="7" y="9"/>
                    </a:lnTo>
                    <a:lnTo>
                      <a:pt x="19" y="14"/>
                    </a:lnTo>
                    <a:lnTo>
                      <a:pt x="19" y="14"/>
                    </a:lnTo>
                    <a:lnTo>
                      <a:pt x="19" y="14"/>
                    </a:lnTo>
                    <a:lnTo>
                      <a:pt x="24" y="12"/>
                    </a:lnTo>
                    <a:lnTo>
                      <a:pt x="24" y="12"/>
                    </a:lnTo>
                    <a:lnTo>
                      <a:pt x="24" y="12"/>
                    </a:lnTo>
                    <a:lnTo>
                      <a:pt x="13" y="4"/>
                    </a:lnTo>
                    <a:lnTo>
                      <a:pt x="13" y="4"/>
                    </a:lnTo>
                    <a:lnTo>
                      <a:pt x="13" y="4"/>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6" name="Google Shape;1706;p14"/>
              <p:cNvSpPr/>
              <p:nvPr/>
            </p:nvSpPr>
            <p:spPr>
              <a:xfrm>
                <a:off x="2607" y="314"/>
                <a:ext cx="24" cy="14"/>
              </a:xfrm>
              <a:custGeom>
                <a:rect b="b" l="l" r="r" t="t"/>
                <a:pathLst>
                  <a:path extrusionOk="0" h="14" w="24">
                    <a:moveTo>
                      <a:pt x="7" y="1"/>
                    </a:moveTo>
                    <a:lnTo>
                      <a:pt x="13" y="4"/>
                    </a:lnTo>
                    <a:lnTo>
                      <a:pt x="23" y="12"/>
                    </a:lnTo>
                    <a:lnTo>
                      <a:pt x="19" y="14"/>
                    </a:lnTo>
                    <a:lnTo>
                      <a:pt x="7" y="8"/>
                    </a:lnTo>
                    <a:lnTo>
                      <a:pt x="1" y="2"/>
                    </a:lnTo>
                    <a:lnTo>
                      <a:pt x="7" y="1"/>
                    </a:lnTo>
                    <a:moveTo>
                      <a:pt x="7" y="0"/>
                    </a:moveTo>
                    <a:lnTo>
                      <a:pt x="7" y="0"/>
                    </a:lnTo>
                    <a:lnTo>
                      <a:pt x="1" y="2"/>
                    </a:lnTo>
                    <a:lnTo>
                      <a:pt x="0" y="2"/>
                    </a:lnTo>
                    <a:lnTo>
                      <a:pt x="1" y="3"/>
                    </a:lnTo>
                    <a:lnTo>
                      <a:pt x="7" y="9"/>
                    </a:lnTo>
                    <a:lnTo>
                      <a:pt x="7" y="9"/>
                    </a:lnTo>
                    <a:lnTo>
                      <a:pt x="7" y="9"/>
                    </a:lnTo>
                    <a:lnTo>
                      <a:pt x="19" y="14"/>
                    </a:lnTo>
                    <a:lnTo>
                      <a:pt x="19" y="14"/>
                    </a:lnTo>
                    <a:lnTo>
                      <a:pt x="19" y="14"/>
                    </a:lnTo>
                    <a:lnTo>
                      <a:pt x="24" y="12"/>
                    </a:lnTo>
                    <a:lnTo>
                      <a:pt x="24" y="12"/>
                    </a:lnTo>
                    <a:lnTo>
                      <a:pt x="24" y="12"/>
                    </a:lnTo>
                    <a:lnTo>
                      <a:pt x="13" y="4"/>
                    </a:lnTo>
                    <a:lnTo>
                      <a:pt x="13" y="4"/>
                    </a:lnTo>
                    <a:lnTo>
                      <a:pt x="13" y="4"/>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7" name="Google Shape;1707;p14"/>
              <p:cNvSpPr/>
              <p:nvPr/>
            </p:nvSpPr>
            <p:spPr>
              <a:xfrm>
                <a:off x="2629" y="311"/>
                <a:ext cx="11" cy="14"/>
              </a:xfrm>
              <a:custGeom>
                <a:rect b="b" l="l" r="r" t="t"/>
                <a:pathLst>
                  <a:path extrusionOk="0" h="14" w="11">
                    <a:moveTo>
                      <a:pt x="3" y="7"/>
                    </a:moveTo>
                    <a:lnTo>
                      <a:pt x="0" y="0"/>
                    </a:lnTo>
                    <a:lnTo>
                      <a:pt x="8" y="1"/>
                    </a:lnTo>
                    <a:lnTo>
                      <a:pt x="11" y="14"/>
                    </a:lnTo>
                    <a:lnTo>
                      <a:pt x="3"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8" name="Google Shape;1708;p14"/>
              <p:cNvSpPr/>
              <p:nvPr/>
            </p:nvSpPr>
            <p:spPr>
              <a:xfrm>
                <a:off x="2628" y="311"/>
                <a:ext cx="13" cy="15"/>
              </a:xfrm>
              <a:custGeom>
                <a:rect b="b" l="l" r="r" t="t"/>
                <a:pathLst>
                  <a:path extrusionOk="0" h="15" w="13">
                    <a:moveTo>
                      <a:pt x="1" y="0"/>
                    </a:moveTo>
                    <a:lnTo>
                      <a:pt x="9" y="1"/>
                    </a:lnTo>
                    <a:lnTo>
                      <a:pt x="12" y="14"/>
                    </a:lnTo>
                    <a:lnTo>
                      <a:pt x="4" y="7"/>
                    </a:lnTo>
                    <a:lnTo>
                      <a:pt x="1" y="0"/>
                    </a:lnTo>
                    <a:close/>
                    <a:moveTo>
                      <a:pt x="0" y="0"/>
                    </a:moveTo>
                    <a:lnTo>
                      <a:pt x="1" y="0"/>
                    </a:lnTo>
                    <a:lnTo>
                      <a:pt x="3" y="7"/>
                    </a:lnTo>
                    <a:lnTo>
                      <a:pt x="4" y="7"/>
                    </a:lnTo>
                    <a:lnTo>
                      <a:pt x="4" y="7"/>
                    </a:lnTo>
                    <a:lnTo>
                      <a:pt x="12" y="14"/>
                    </a:lnTo>
                    <a:lnTo>
                      <a:pt x="13" y="15"/>
                    </a:lnTo>
                    <a:lnTo>
                      <a:pt x="12" y="14"/>
                    </a:lnTo>
                    <a:lnTo>
                      <a:pt x="9" y="1"/>
                    </a:lnTo>
                    <a:lnTo>
                      <a:pt x="9" y="0"/>
                    </a:lnTo>
                    <a:lnTo>
                      <a:pt x="9" y="0"/>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9" name="Google Shape;1709;p14"/>
              <p:cNvSpPr/>
              <p:nvPr/>
            </p:nvSpPr>
            <p:spPr>
              <a:xfrm>
                <a:off x="2628" y="311"/>
                <a:ext cx="13" cy="15"/>
              </a:xfrm>
              <a:custGeom>
                <a:rect b="b" l="l" r="r" t="t"/>
                <a:pathLst>
                  <a:path extrusionOk="0" h="15" w="13">
                    <a:moveTo>
                      <a:pt x="1" y="0"/>
                    </a:moveTo>
                    <a:lnTo>
                      <a:pt x="9" y="1"/>
                    </a:lnTo>
                    <a:lnTo>
                      <a:pt x="12" y="14"/>
                    </a:lnTo>
                    <a:lnTo>
                      <a:pt x="4" y="7"/>
                    </a:lnTo>
                    <a:lnTo>
                      <a:pt x="1" y="0"/>
                    </a:lnTo>
                    <a:moveTo>
                      <a:pt x="0" y="0"/>
                    </a:moveTo>
                    <a:lnTo>
                      <a:pt x="1" y="0"/>
                    </a:lnTo>
                    <a:lnTo>
                      <a:pt x="3" y="7"/>
                    </a:lnTo>
                    <a:lnTo>
                      <a:pt x="4" y="7"/>
                    </a:lnTo>
                    <a:lnTo>
                      <a:pt x="4" y="7"/>
                    </a:lnTo>
                    <a:lnTo>
                      <a:pt x="12" y="14"/>
                    </a:lnTo>
                    <a:lnTo>
                      <a:pt x="13" y="15"/>
                    </a:lnTo>
                    <a:lnTo>
                      <a:pt x="12" y="14"/>
                    </a:lnTo>
                    <a:lnTo>
                      <a:pt x="9" y="1"/>
                    </a:lnTo>
                    <a:lnTo>
                      <a:pt x="9" y="0"/>
                    </a:lnTo>
                    <a:lnTo>
                      <a:pt x="9" y="0"/>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0" name="Google Shape;1710;p14"/>
              <p:cNvSpPr/>
              <p:nvPr/>
            </p:nvSpPr>
            <p:spPr>
              <a:xfrm>
                <a:off x="2634" y="333"/>
                <a:ext cx="20" cy="6"/>
              </a:xfrm>
              <a:custGeom>
                <a:rect b="b" l="l" r="r" t="t"/>
                <a:pathLst>
                  <a:path extrusionOk="0" h="6" w="20">
                    <a:moveTo>
                      <a:pt x="0" y="0"/>
                    </a:moveTo>
                    <a:lnTo>
                      <a:pt x="13" y="1"/>
                    </a:lnTo>
                    <a:lnTo>
                      <a:pt x="20" y="5"/>
                    </a:lnTo>
                    <a:lnTo>
                      <a:pt x="12" y="6"/>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1" name="Google Shape;1711;p14"/>
              <p:cNvSpPr/>
              <p:nvPr/>
            </p:nvSpPr>
            <p:spPr>
              <a:xfrm>
                <a:off x="2633" y="333"/>
                <a:ext cx="22" cy="7"/>
              </a:xfrm>
              <a:custGeom>
                <a:rect b="b" l="l" r="r" t="t"/>
                <a:pathLst>
                  <a:path extrusionOk="0" h="7" w="22">
                    <a:moveTo>
                      <a:pt x="2" y="0"/>
                    </a:moveTo>
                    <a:lnTo>
                      <a:pt x="14" y="1"/>
                    </a:lnTo>
                    <a:lnTo>
                      <a:pt x="21" y="5"/>
                    </a:lnTo>
                    <a:lnTo>
                      <a:pt x="13" y="6"/>
                    </a:lnTo>
                    <a:lnTo>
                      <a:pt x="2" y="0"/>
                    </a:lnTo>
                    <a:close/>
                    <a:moveTo>
                      <a:pt x="0" y="0"/>
                    </a:moveTo>
                    <a:lnTo>
                      <a:pt x="2" y="0"/>
                    </a:lnTo>
                    <a:lnTo>
                      <a:pt x="12" y="7"/>
                    </a:lnTo>
                    <a:lnTo>
                      <a:pt x="12" y="7"/>
                    </a:lnTo>
                    <a:lnTo>
                      <a:pt x="13" y="7"/>
                    </a:lnTo>
                    <a:lnTo>
                      <a:pt x="21" y="5"/>
                    </a:lnTo>
                    <a:lnTo>
                      <a:pt x="22" y="5"/>
                    </a:lnTo>
                    <a:lnTo>
                      <a:pt x="21" y="5"/>
                    </a:lnTo>
                    <a:lnTo>
                      <a:pt x="15" y="1"/>
                    </a:lnTo>
                    <a:lnTo>
                      <a:pt x="15" y="1"/>
                    </a:lnTo>
                    <a:lnTo>
                      <a:pt x="14" y="1"/>
                    </a:lnTo>
                    <a:lnTo>
                      <a:pt x="2"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2" name="Google Shape;1712;p14"/>
              <p:cNvSpPr/>
              <p:nvPr/>
            </p:nvSpPr>
            <p:spPr>
              <a:xfrm>
                <a:off x="2633" y="333"/>
                <a:ext cx="22" cy="7"/>
              </a:xfrm>
              <a:custGeom>
                <a:rect b="b" l="l" r="r" t="t"/>
                <a:pathLst>
                  <a:path extrusionOk="0" h="7" w="22">
                    <a:moveTo>
                      <a:pt x="2" y="0"/>
                    </a:moveTo>
                    <a:lnTo>
                      <a:pt x="14" y="1"/>
                    </a:lnTo>
                    <a:lnTo>
                      <a:pt x="21" y="5"/>
                    </a:lnTo>
                    <a:lnTo>
                      <a:pt x="13" y="6"/>
                    </a:lnTo>
                    <a:lnTo>
                      <a:pt x="2" y="0"/>
                    </a:lnTo>
                    <a:moveTo>
                      <a:pt x="0" y="0"/>
                    </a:moveTo>
                    <a:lnTo>
                      <a:pt x="2" y="0"/>
                    </a:lnTo>
                    <a:lnTo>
                      <a:pt x="12" y="7"/>
                    </a:lnTo>
                    <a:lnTo>
                      <a:pt x="12" y="7"/>
                    </a:lnTo>
                    <a:lnTo>
                      <a:pt x="13" y="7"/>
                    </a:lnTo>
                    <a:lnTo>
                      <a:pt x="21" y="5"/>
                    </a:lnTo>
                    <a:lnTo>
                      <a:pt x="22" y="5"/>
                    </a:lnTo>
                    <a:lnTo>
                      <a:pt x="21" y="5"/>
                    </a:lnTo>
                    <a:lnTo>
                      <a:pt x="15" y="1"/>
                    </a:lnTo>
                    <a:lnTo>
                      <a:pt x="15" y="1"/>
                    </a:lnTo>
                    <a:lnTo>
                      <a:pt x="14" y="1"/>
                    </a:lnTo>
                    <a:lnTo>
                      <a:pt x="2"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3" name="Google Shape;1713;p14"/>
              <p:cNvSpPr/>
              <p:nvPr/>
            </p:nvSpPr>
            <p:spPr>
              <a:xfrm>
                <a:off x="2662" y="449"/>
                <a:ext cx="8" cy="5"/>
              </a:xfrm>
              <a:custGeom>
                <a:rect b="b" l="l" r="r" t="t"/>
                <a:pathLst>
                  <a:path extrusionOk="0" h="5" w="8">
                    <a:moveTo>
                      <a:pt x="0" y="5"/>
                    </a:moveTo>
                    <a:lnTo>
                      <a:pt x="0" y="0"/>
                    </a:lnTo>
                    <a:lnTo>
                      <a:pt x="8" y="0"/>
                    </a:lnTo>
                    <a:lnTo>
                      <a:pt x="6" y="5"/>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4" name="Google Shape;1714;p14"/>
              <p:cNvSpPr/>
              <p:nvPr/>
            </p:nvSpPr>
            <p:spPr>
              <a:xfrm>
                <a:off x="2661" y="449"/>
                <a:ext cx="10" cy="5"/>
              </a:xfrm>
              <a:custGeom>
                <a:rect b="b" l="l" r="r" t="t"/>
                <a:pathLst>
                  <a:path extrusionOk="0" h="5" w="10">
                    <a:moveTo>
                      <a:pt x="9" y="1"/>
                    </a:moveTo>
                    <a:lnTo>
                      <a:pt x="7" y="5"/>
                    </a:lnTo>
                    <a:lnTo>
                      <a:pt x="1" y="5"/>
                    </a:lnTo>
                    <a:lnTo>
                      <a:pt x="2" y="1"/>
                    </a:lnTo>
                    <a:lnTo>
                      <a:pt x="9" y="1"/>
                    </a:lnTo>
                    <a:close/>
                    <a:moveTo>
                      <a:pt x="10" y="0"/>
                    </a:moveTo>
                    <a:lnTo>
                      <a:pt x="9" y="0"/>
                    </a:lnTo>
                    <a:lnTo>
                      <a:pt x="2" y="0"/>
                    </a:lnTo>
                    <a:lnTo>
                      <a:pt x="1" y="0"/>
                    </a:lnTo>
                    <a:lnTo>
                      <a:pt x="1" y="0"/>
                    </a:lnTo>
                    <a:lnTo>
                      <a:pt x="1" y="5"/>
                    </a:lnTo>
                    <a:lnTo>
                      <a:pt x="0" y="5"/>
                    </a:lnTo>
                    <a:lnTo>
                      <a:pt x="1" y="5"/>
                    </a:lnTo>
                    <a:lnTo>
                      <a:pt x="7" y="5"/>
                    </a:lnTo>
                    <a:lnTo>
                      <a:pt x="7" y="5"/>
                    </a:lnTo>
                    <a:lnTo>
                      <a:pt x="8" y="5"/>
                    </a:lnTo>
                    <a:lnTo>
                      <a:pt x="9" y="1"/>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5" name="Google Shape;1715;p14"/>
              <p:cNvSpPr/>
              <p:nvPr/>
            </p:nvSpPr>
            <p:spPr>
              <a:xfrm>
                <a:off x="2661" y="449"/>
                <a:ext cx="10" cy="5"/>
              </a:xfrm>
              <a:custGeom>
                <a:rect b="b" l="l" r="r" t="t"/>
                <a:pathLst>
                  <a:path extrusionOk="0" h="5" w="10">
                    <a:moveTo>
                      <a:pt x="9" y="1"/>
                    </a:moveTo>
                    <a:lnTo>
                      <a:pt x="7" y="5"/>
                    </a:lnTo>
                    <a:lnTo>
                      <a:pt x="1" y="5"/>
                    </a:lnTo>
                    <a:lnTo>
                      <a:pt x="2" y="1"/>
                    </a:lnTo>
                    <a:lnTo>
                      <a:pt x="9" y="1"/>
                    </a:lnTo>
                    <a:moveTo>
                      <a:pt x="10" y="0"/>
                    </a:moveTo>
                    <a:lnTo>
                      <a:pt x="9" y="0"/>
                    </a:lnTo>
                    <a:lnTo>
                      <a:pt x="2" y="0"/>
                    </a:lnTo>
                    <a:lnTo>
                      <a:pt x="1" y="0"/>
                    </a:lnTo>
                    <a:lnTo>
                      <a:pt x="1" y="0"/>
                    </a:lnTo>
                    <a:lnTo>
                      <a:pt x="1" y="5"/>
                    </a:lnTo>
                    <a:lnTo>
                      <a:pt x="0" y="5"/>
                    </a:lnTo>
                    <a:lnTo>
                      <a:pt x="1" y="5"/>
                    </a:lnTo>
                    <a:lnTo>
                      <a:pt x="7" y="5"/>
                    </a:lnTo>
                    <a:lnTo>
                      <a:pt x="7" y="5"/>
                    </a:lnTo>
                    <a:lnTo>
                      <a:pt x="8" y="5"/>
                    </a:lnTo>
                    <a:lnTo>
                      <a:pt x="9" y="1"/>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6" name="Google Shape;1716;p14"/>
              <p:cNvSpPr/>
              <p:nvPr/>
            </p:nvSpPr>
            <p:spPr>
              <a:xfrm>
                <a:off x="2646" y="461"/>
                <a:ext cx="18" cy="10"/>
              </a:xfrm>
              <a:custGeom>
                <a:rect b="b" l="l" r="r" t="t"/>
                <a:pathLst>
                  <a:path extrusionOk="0" h="10" w="18">
                    <a:moveTo>
                      <a:pt x="0" y="9"/>
                    </a:moveTo>
                    <a:lnTo>
                      <a:pt x="9" y="5"/>
                    </a:lnTo>
                    <a:lnTo>
                      <a:pt x="12" y="0"/>
                    </a:lnTo>
                    <a:lnTo>
                      <a:pt x="18" y="0"/>
                    </a:lnTo>
                    <a:lnTo>
                      <a:pt x="17" y="5"/>
                    </a:lnTo>
                    <a:lnTo>
                      <a:pt x="8" y="10"/>
                    </a:lnTo>
                    <a:lnTo>
                      <a:pt x="0"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7" name="Google Shape;1717;p14"/>
              <p:cNvSpPr/>
              <p:nvPr/>
            </p:nvSpPr>
            <p:spPr>
              <a:xfrm>
                <a:off x="2645" y="460"/>
                <a:ext cx="20" cy="11"/>
              </a:xfrm>
              <a:custGeom>
                <a:rect b="b" l="l" r="r" t="t"/>
                <a:pathLst>
                  <a:path extrusionOk="0" h="11" w="20">
                    <a:moveTo>
                      <a:pt x="19" y="1"/>
                    </a:moveTo>
                    <a:lnTo>
                      <a:pt x="18" y="6"/>
                    </a:lnTo>
                    <a:lnTo>
                      <a:pt x="9" y="11"/>
                    </a:lnTo>
                    <a:lnTo>
                      <a:pt x="2" y="10"/>
                    </a:lnTo>
                    <a:lnTo>
                      <a:pt x="10" y="6"/>
                    </a:lnTo>
                    <a:lnTo>
                      <a:pt x="13" y="2"/>
                    </a:lnTo>
                    <a:lnTo>
                      <a:pt x="19" y="1"/>
                    </a:lnTo>
                    <a:close/>
                    <a:moveTo>
                      <a:pt x="20" y="0"/>
                    </a:moveTo>
                    <a:lnTo>
                      <a:pt x="19" y="0"/>
                    </a:lnTo>
                    <a:lnTo>
                      <a:pt x="13" y="1"/>
                    </a:lnTo>
                    <a:lnTo>
                      <a:pt x="13" y="1"/>
                    </a:lnTo>
                    <a:lnTo>
                      <a:pt x="12" y="1"/>
                    </a:lnTo>
                    <a:lnTo>
                      <a:pt x="10" y="6"/>
                    </a:lnTo>
                    <a:lnTo>
                      <a:pt x="2" y="9"/>
                    </a:lnTo>
                    <a:lnTo>
                      <a:pt x="0" y="10"/>
                    </a:lnTo>
                    <a:lnTo>
                      <a:pt x="2" y="10"/>
                    </a:lnTo>
                    <a:lnTo>
                      <a:pt x="9" y="11"/>
                    </a:lnTo>
                    <a:lnTo>
                      <a:pt x="9" y="11"/>
                    </a:lnTo>
                    <a:lnTo>
                      <a:pt x="9" y="11"/>
                    </a:lnTo>
                    <a:lnTo>
                      <a:pt x="18" y="6"/>
                    </a:lnTo>
                    <a:lnTo>
                      <a:pt x="18" y="6"/>
                    </a:lnTo>
                    <a:lnTo>
                      <a:pt x="18" y="6"/>
                    </a:lnTo>
                    <a:lnTo>
                      <a:pt x="19" y="1"/>
                    </a:lnTo>
                    <a:lnTo>
                      <a:pt x="20" y="0"/>
                    </a:lnTo>
                    <a:lnTo>
                      <a:pt x="2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8" name="Google Shape;1718;p14"/>
              <p:cNvSpPr/>
              <p:nvPr/>
            </p:nvSpPr>
            <p:spPr>
              <a:xfrm>
                <a:off x="2645" y="460"/>
                <a:ext cx="20" cy="11"/>
              </a:xfrm>
              <a:custGeom>
                <a:rect b="b" l="l" r="r" t="t"/>
                <a:pathLst>
                  <a:path extrusionOk="0" h="11" w="20">
                    <a:moveTo>
                      <a:pt x="19" y="1"/>
                    </a:moveTo>
                    <a:lnTo>
                      <a:pt x="18" y="6"/>
                    </a:lnTo>
                    <a:lnTo>
                      <a:pt x="9" y="11"/>
                    </a:lnTo>
                    <a:lnTo>
                      <a:pt x="2" y="10"/>
                    </a:lnTo>
                    <a:lnTo>
                      <a:pt x="10" y="6"/>
                    </a:lnTo>
                    <a:lnTo>
                      <a:pt x="13" y="2"/>
                    </a:lnTo>
                    <a:lnTo>
                      <a:pt x="19" y="1"/>
                    </a:lnTo>
                    <a:moveTo>
                      <a:pt x="20" y="0"/>
                    </a:moveTo>
                    <a:lnTo>
                      <a:pt x="19" y="0"/>
                    </a:lnTo>
                    <a:lnTo>
                      <a:pt x="13" y="1"/>
                    </a:lnTo>
                    <a:lnTo>
                      <a:pt x="13" y="1"/>
                    </a:lnTo>
                    <a:lnTo>
                      <a:pt x="12" y="1"/>
                    </a:lnTo>
                    <a:lnTo>
                      <a:pt x="10" y="6"/>
                    </a:lnTo>
                    <a:lnTo>
                      <a:pt x="2" y="9"/>
                    </a:lnTo>
                    <a:lnTo>
                      <a:pt x="0" y="10"/>
                    </a:lnTo>
                    <a:lnTo>
                      <a:pt x="2" y="10"/>
                    </a:lnTo>
                    <a:lnTo>
                      <a:pt x="9" y="11"/>
                    </a:lnTo>
                    <a:lnTo>
                      <a:pt x="9" y="11"/>
                    </a:lnTo>
                    <a:lnTo>
                      <a:pt x="9" y="11"/>
                    </a:lnTo>
                    <a:lnTo>
                      <a:pt x="18" y="6"/>
                    </a:lnTo>
                    <a:lnTo>
                      <a:pt x="18" y="6"/>
                    </a:lnTo>
                    <a:lnTo>
                      <a:pt x="18" y="6"/>
                    </a:lnTo>
                    <a:lnTo>
                      <a:pt x="19" y="1"/>
                    </a:lnTo>
                    <a:lnTo>
                      <a:pt x="20" y="0"/>
                    </a:lnTo>
                    <a:lnTo>
                      <a:pt x="2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9" name="Google Shape;1719;p14"/>
              <p:cNvSpPr/>
              <p:nvPr/>
            </p:nvSpPr>
            <p:spPr>
              <a:xfrm>
                <a:off x="2656" y="496"/>
                <a:ext cx="13" cy="8"/>
              </a:xfrm>
              <a:custGeom>
                <a:rect b="b" l="l" r="r" t="t"/>
                <a:pathLst>
                  <a:path extrusionOk="0" h="8" w="13">
                    <a:moveTo>
                      <a:pt x="0" y="7"/>
                    </a:moveTo>
                    <a:lnTo>
                      <a:pt x="8" y="0"/>
                    </a:lnTo>
                    <a:lnTo>
                      <a:pt x="13" y="0"/>
                    </a:lnTo>
                    <a:lnTo>
                      <a:pt x="7" y="8"/>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0" name="Google Shape;1720;p14"/>
              <p:cNvSpPr/>
              <p:nvPr/>
            </p:nvSpPr>
            <p:spPr>
              <a:xfrm>
                <a:off x="2655" y="496"/>
                <a:ext cx="15" cy="8"/>
              </a:xfrm>
              <a:custGeom>
                <a:rect b="b" l="l" r="r" t="t"/>
                <a:pathLst>
                  <a:path extrusionOk="0" h="8" w="15">
                    <a:moveTo>
                      <a:pt x="9" y="0"/>
                    </a:moveTo>
                    <a:lnTo>
                      <a:pt x="14" y="0"/>
                    </a:lnTo>
                    <a:lnTo>
                      <a:pt x="8" y="7"/>
                    </a:lnTo>
                    <a:lnTo>
                      <a:pt x="1" y="7"/>
                    </a:lnTo>
                    <a:lnTo>
                      <a:pt x="9" y="0"/>
                    </a:lnTo>
                    <a:close/>
                    <a:moveTo>
                      <a:pt x="9" y="0"/>
                    </a:moveTo>
                    <a:lnTo>
                      <a:pt x="9" y="0"/>
                    </a:lnTo>
                    <a:lnTo>
                      <a:pt x="1" y="7"/>
                    </a:lnTo>
                    <a:lnTo>
                      <a:pt x="0" y="7"/>
                    </a:lnTo>
                    <a:lnTo>
                      <a:pt x="1" y="7"/>
                    </a:lnTo>
                    <a:lnTo>
                      <a:pt x="7" y="8"/>
                    </a:lnTo>
                    <a:lnTo>
                      <a:pt x="8" y="8"/>
                    </a:lnTo>
                    <a:lnTo>
                      <a:pt x="8" y="8"/>
                    </a:lnTo>
                    <a:lnTo>
                      <a:pt x="14" y="0"/>
                    </a:lnTo>
                    <a:lnTo>
                      <a:pt x="15" y="0"/>
                    </a:lnTo>
                    <a:lnTo>
                      <a:pt x="14" y="0"/>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1" name="Google Shape;1721;p14"/>
              <p:cNvSpPr/>
              <p:nvPr/>
            </p:nvSpPr>
            <p:spPr>
              <a:xfrm>
                <a:off x="2655" y="496"/>
                <a:ext cx="15" cy="8"/>
              </a:xfrm>
              <a:custGeom>
                <a:rect b="b" l="l" r="r" t="t"/>
                <a:pathLst>
                  <a:path extrusionOk="0" h="8" w="15">
                    <a:moveTo>
                      <a:pt x="9" y="0"/>
                    </a:moveTo>
                    <a:lnTo>
                      <a:pt x="14" y="0"/>
                    </a:lnTo>
                    <a:lnTo>
                      <a:pt x="8" y="7"/>
                    </a:lnTo>
                    <a:lnTo>
                      <a:pt x="1" y="7"/>
                    </a:lnTo>
                    <a:lnTo>
                      <a:pt x="9" y="0"/>
                    </a:lnTo>
                    <a:moveTo>
                      <a:pt x="9" y="0"/>
                    </a:moveTo>
                    <a:lnTo>
                      <a:pt x="9" y="0"/>
                    </a:lnTo>
                    <a:lnTo>
                      <a:pt x="1" y="7"/>
                    </a:lnTo>
                    <a:lnTo>
                      <a:pt x="0" y="7"/>
                    </a:lnTo>
                    <a:lnTo>
                      <a:pt x="1" y="7"/>
                    </a:lnTo>
                    <a:lnTo>
                      <a:pt x="7" y="8"/>
                    </a:lnTo>
                    <a:lnTo>
                      <a:pt x="8" y="8"/>
                    </a:lnTo>
                    <a:lnTo>
                      <a:pt x="8" y="8"/>
                    </a:lnTo>
                    <a:lnTo>
                      <a:pt x="14" y="0"/>
                    </a:lnTo>
                    <a:lnTo>
                      <a:pt x="15" y="0"/>
                    </a:lnTo>
                    <a:lnTo>
                      <a:pt x="14" y="0"/>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2" name="Google Shape;1722;p14"/>
              <p:cNvSpPr/>
              <p:nvPr/>
            </p:nvSpPr>
            <p:spPr>
              <a:xfrm>
                <a:off x="2641" y="533"/>
                <a:ext cx="12" cy="25"/>
              </a:xfrm>
              <a:custGeom>
                <a:rect b="b" l="l" r="r" t="t"/>
                <a:pathLst>
                  <a:path extrusionOk="0" h="25" w="12">
                    <a:moveTo>
                      <a:pt x="1" y="24"/>
                    </a:moveTo>
                    <a:lnTo>
                      <a:pt x="0" y="7"/>
                    </a:lnTo>
                    <a:lnTo>
                      <a:pt x="3" y="0"/>
                    </a:lnTo>
                    <a:lnTo>
                      <a:pt x="12" y="2"/>
                    </a:lnTo>
                    <a:lnTo>
                      <a:pt x="8" y="10"/>
                    </a:lnTo>
                    <a:lnTo>
                      <a:pt x="8" y="25"/>
                    </a:lnTo>
                    <a:lnTo>
                      <a:pt x="1" y="2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3" name="Google Shape;1723;p14"/>
              <p:cNvSpPr/>
              <p:nvPr/>
            </p:nvSpPr>
            <p:spPr>
              <a:xfrm>
                <a:off x="2641" y="533"/>
                <a:ext cx="13" cy="26"/>
              </a:xfrm>
              <a:custGeom>
                <a:rect b="b" l="l" r="r" t="t"/>
                <a:pathLst>
                  <a:path extrusionOk="0" h="26" w="13">
                    <a:moveTo>
                      <a:pt x="3" y="0"/>
                    </a:moveTo>
                    <a:lnTo>
                      <a:pt x="12" y="2"/>
                    </a:lnTo>
                    <a:lnTo>
                      <a:pt x="8" y="10"/>
                    </a:lnTo>
                    <a:lnTo>
                      <a:pt x="8" y="25"/>
                    </a:lnTo>
                    <a:lnTo>
                      <a:pt x="2" y="23"/>
                    </a:lnTo>
                    <a:lnTo>
                      <a:pt x="0" y="7"/>
                    </a:lnTo>
                    <a:lnTo>
                      <a:pt x="3" y="0"/>
                    </a:lnTo>
                    <a:close/>
                    <a:moveTo>
                      <a:pt x="3" y="0"/>
                    </a:moveTo>
                    <a:lnTo>
                      <a:pt x="3" y="0"/>
                    </a:lnTo>
                    <a:lnTo>
                      <a:pt x="0" y="6"/>
                    </a:lnTo>
                    <a:lnTo>
                      <a:pt x="0" y="6"/>
                    </a:lnTo>
                    <a:lnTo>
                      <a:pt x="0" y="7"/>
                    </a:lnTo>
                    <a:lnTo>
                      <a:pt x="1" y="23"/>
                    </a:lnTo>
                    <a:lnTo>
                      <a:pt x="1" y="24"/>
                    </a:lnTo>
                    <a:lnTo>
                      <a:pt x="2" y="24"/>
                    </a:lnTo>
                    <a:lnTo>
                      <a:pt x="8" y="26"/>
                    </a:lnTo>
                    <a:lnTo>
                      <a:pt x="8" y="26"/>
                    </a:lnTo>
                    <a:lnTo>
                      <a:pt x="8" y="25"/>
                    </a:lnTo>
                    <a:lnTo>
                      <a:pt x="8" y="10"/>
                    </a:lnTo>
                    <a:lnTo>
                      <a:pt x="13" y="3"/>
                    </a:lnTo>
                    <a:lnTo>
                      <a:pt x="13" y="2"/>
                    </a:lnTo>
                    <a:lnTo>
                      <a:pt x="12" y="2"/>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4" name="Google Shape;1724;p14"/>
              <p:cNvSpPr/>
              <p:nvPr/>
            </p:nvSpPr>
            <p:spPr>
              <a:xfrm>
                <a:off x="2641" y="533"/>
                <a:ext cx="13" cy="26"/>
              </a:xfrm>
              <a:custGeom>
                <a:rect b="b" l="l" r="r" t="t"/>
                <a:pathLst>
                  <a:path extrusionOk="0" h="26" w="13">
                    <a:moveTo>
                      <a:pt x="3" y="0"/>
                    </a:moveTo>
                    <a:lnTo>
                      <a:pt x="12" y="2"/>
                    </a:lnTo>
                    <a:lnTo>
                      <a:pt x="8" y="10"/>
                    </a:lnTo>
                    <a:lnTo>
                      <a:pt x="8" y="25"/>
                    </a:lnTo>
                    <a:lnTo>
                      <a:pt x="2" y="23"/>
                    </a:lnTo>
                    <a:lnTo>
                      <a:pt x="0" y="7"/>
                    </a:lnTo>
                    <a:lnTo>
                      <a:pt x="3" y="0"/>
                    </a:lnTo>
                    <a:moveTo>
                      <a:pt x="3" y="0"/>
                    </a:moveTo>
                    <a:lnTo>
                      <a:pt x="3" y="0"/>
                    </a:lnTo>
                    <a:lnTo>
                      <a:pt x="0" y="6"/>
                    </a:lnTo>
                    <a:lnTo>
                      <a:pt x="0" y="6"/>
                    </a:lnTo>
                    <a:lnTo>
                      <a:pt x="0" y="7"/>
                    </a:lnTo>
                    <a:lnTo>
                      <a:pt x="1" y="23"/>
                    </a:lnTo>
                    <a:lnTo>
                      <a:pt x="1" y="24"/>
                    </a:lnTo>
                    <a:lnTo>
                      <a:pt x="2" y="24"/>
                    </a:lnTo>
                    <a:lnTo>
                      <a:pt x="8" y="26"/>
                    </a:lnTo>
                    <a:lnTo>
                      <a:pt x="8" y="26"/>
                    </a:lnTo>
                    <a:lnTo>
                      <a:pt x="8" y="25"/>
                    </a:lnTo>
                    <a:lnTo>
                      <a:pt x="8" y="10"/>
                    </a:lnTo>
                    <a:lnTo>
                      <a:pt x="13" y="3"/>
                    </a:lnTo>
                    <a:lnTo>
                      <a:pt x="13" y="2"/>
                    </a:lnTo>
                    <a:lnTo>
                      <a:pt x="12" y="2"/>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5" name="Google Shape;1725;p14"/>
              <p:cNvSpPr/>
              <p:nvPr/>
            </p:nvSpPr>
            <p:spPr>
              <a:xfrm>
                <a:off x="2644" y="575"/>
                <a:ext cx="32" cy="12"/>
              </a:xfrm>
              <a:custGeom>
                <a:rect b="b" l="l" r="r" t="t"/>
                <a:pathLst>
                  <a:path extrusionOk="0" h="12" w="32">
                    <a:moveTo>
                      <a:pt x="20" y="11"/>
                    </a:moveTo>
                    <a:lnTo>
                      <a:pt x="9" y="11"/>
                    </a:lnTo>
                    <a:lnTo>
                      <a:pt x="0" y="6"/>
                    </a:lnTo>
                    <a:lnTo>
                      <a:pt x="3" y="1"/>
                    </a:lnTo>
                    <a:lnTo>
                      <a:pt x="15" y="0"/>
                    </a:lnTo>
                    <a:lnTo>
                      <a:pt x="19" y="6"/>
                    </a:lnTo>
                    <a:lnTo>
                      <a:pt x="30" y="9"/>
                    </a:lnTo>
                    <a:lnTo>
                      <a:pt x="32" y="12"/>
                    </a:lnTo>
                    <a:lnTo>
                      <a:pt x="20" y="1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6" name="Google Shape;1726;p14"/>
              <p:cNvSpPr/>
              <p:nvPr/>
            </p:nvSpPr>
            <p:spPr>
              <a:xfrm>
                <a:off x="2644" y="574"/>
                <a:ext cx="32" cy="13"/>
              </a:xfrm>
              <a:custGeom>
                <a:rect b="b" l="l" r="r" t="t"/>
                <a:pathLst>
                  <a:path extrusionOk="0" h="13" w="32">
                    <a:moveTo>
                      <a:pt x="15" y="1"/>
                    </a:moveTo>
                    <a:lnTo>
                      <a:pt x="18" y="7"/>
                    </a:lnTo>
                    <a:lnTo>
                      <a:pt x="30" y="10"/>
                    </a:lnTo>
                    <a:lnTo>
                      <a:pt x="32" y="13"/>
                    </a:lnTo>
                    <a:lnTo>
                      <a:pt x="20" y="12"/>
                    </a:lnTo>
                    <a:lnTo>
                      <a:pt x="9" y="12"/>
                    </a:lnTo>
                    <a:lnTo>
                      <a:pt x="0" y="7"/>
                    </a:lnTo>
                    <a:lnTo>
                      <a:pt x="3" y="3"/>
                    </a:lnTo>
                    <a:lnTo>
                      <a:pt x="15" y="1"/>
                    </a:lnTo>
                    <a:close/>
                    <a:moveTo>
                      <a:pt x="15" y="0"/>
                    </a:moveTo>
                    <a:lnTo>
                      <a:pt x="15" y="0"/>
                    </a:lnTo>
                    <a:lnTo>
                      <a:pt x="3" y="2"/>
                    </a:lnTo>
                    <a:lnTo>
                      <a:pt x="3" y="2"/>
                    </a:lnTo>
                    <a:lnTo>
                      <a:pt x="3" y="2"/>
                    </a:lnTo>
                    <a:lnTo>
                      <a:pt x="0" y="6"/>
                    </a:lnTo>
                    <a:lnTo>
                      <a:pt x="0" y="7"/>
                    </a:lnTo>
                    <a:lnTo>
                      <a:pt x="0" y="7"/>
                    </a:lnTo>
                    <a:lnTo>
                      <a:pt x="9" y="13"/>
                    </a:lnTo>
                    <a:lnTo>
                      <a:pt x="9" y="13"/>
                    </a:lnTo>
                    <a:lnTo>
                      <a:pt x="9" y="13"/>
                    </a:lnTo>
                    <a:lnTo>
                      <a:pt x="20" y="13"/>
                    </a:lnTo>
                    <a:lnTo>
                      <a:pt x="32" y="13"/>
                    </a:lnTo>
                    <a:lnTo>
                      <a:pt x="32" y="13"/>
                    </a:lnTo>
                    <a:lnTo>
                      <a:pt x="32" y="13"/>
                    </a:lnTo>
                    <a:lnTo>
                      <a:pt x="31" y="10"/>
                    </a:lnTo>
                    <a:lnTo>
                      <a:pt x="31" y="9"/>
                    </a:lnTo>
                    <a:lnTo>
                      <a:pt x="30" y="9"/>
                    </a:lnTo>
                    <a:lnTo>
                      <a:pt x="19" y="7"/>
                    </a:lnTo>
                    <a:lnTo>
                      <a:pt x="16" y="1"/>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7" name="Google Shape;1727;p14"/>
              <p:cNvSpPr/>
              <p:nvPr/>
            </p:nvSpPr>
            <p:spPr>
              <a:xfrm>
                <a:off x="2644" y="574"/>
                <a:ext cx="32" cy="13"/>
              </a:xfrm>
              <a:custGeom>
                <a:rect b="b" l="l" r="r" t="t"/>
                <a:pathLst>
                  <a:path extrusionOk="0" h="13" w="32">
                    <a:moveTo>
                      <a:pt x="15" y="1"/>
                    </a:moveTo>
                    <a:lnTo>
                      <a:pt x="18" y="7"/>
                    </a:lnTo>
                    <a:lnTo>
                      <a:pt x="30" y="10"/>
                    </a:lnTo>
                    <a:lnTo>
                      <a:pt x="32" y="13"/>
                    </a:lnTo>
                    <a:lnTo>
                      <a:pt x="20" y="12"/>
                    </a:lnTo>
                    <a:lnTo>
                      <a:pt x="9" y="12"/>
                    </a:lnTo>
                    <a:lnTo>
                      <a:pt x="0" y="7"/>
                    </a:lnTo>
                    <a:lnTo>
                      <a:pt x="3" y="3"/>
                    </a:lnTo>
                    <a:lnTo>
                      <a:pt x="15" y="1"/>
                    </a:lnTo>
                    <a:moveTo>
                      <a:pt x="15" y="0"/>
                    </a:moveTo>
                    <a:lnTo>
                      <a:pt x="15" y="0"/>
                    </a:lnTo>
                    <a:lnTo>
                      <a:pt x="3" y="2"/>
                    </a:lnTo>
                    <a:lnTo>
                      <a:pt x="3" y="2"/>
                    </a:lnTo>
                    <a:lnTo>
                      <a:pt x="3" y="2"/>
                    </a:lnTo>
                    <a:lnTo>
                      <a:pt x="0" y="6"/>
                    </a:lnTo>
                    <a:lnTo>
                      <a:pt x="0" y="7"/>
                    </a:lnTo>
                    <a:lnTo>
                      <a:pt x="0" y="7"/>
                    </a:lnTo>
                    <a:lnTo>
                      <a:pt x="9" y="13"/>
                    </a:lnTo>
                    <a:lnTo>
                      <a:pt x="9" y="13"/>
                    </a:lnTo>
                    <a:lnTo>
                      <a:pt x="9" y="13"/>
                    </a:lnTo>
                    <a:lnTo>
                      <a:pt x="20" y="13"/>
                    </a:lnTo>
                    <a:lnTo>
                      <a:pt x="32" y="13"/>
                    </a:lnTo>
                    <a:lnTo>
                      <a:pt x="32" y="13"/>
                    </a:lnTo>
                    <a:lnTo>
                      <a:pt x="32" y="13"/>
                    </a:lnTo>
                    <a:lnTo>
                      <a:pt x="31" y="10"/>
                    </a:lnTo>
                    <a:lnTo>
                      <a:pt x="31" y="9"/>
                    </a:lnTo>
                    <a:lnTo>
                      <a:pt x="30" y="9"/>
                    </a:lnTo>
                    <a:lnTo>
                      <a:pt x="19" y="7"/>
                    </a:lnTo>
                    <a:lnTo>
                      <a:pt x="16" y="1"/>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8" name="Google Shape;1728;p14"/>
              <p:cNvSpPr/>
              <p:nvPr/>
            </p:nvSpPr>
            <p:spPr>
              <a:xfrm>
                <a:off x="2620" y="586"/>
                <a:ext cx="13" cy="12"/>
              </a:xfrm>
              <a:custGeom>
                <a:rect b="b" l="l" r="r" t="t"/>
                <a:pathLst>
                  <a:path extrusionOk="0" h="12" w="13">
                    <a:moveTo>
                      <a:pt x="3" y="10"/>
                    </a:moveTo>
                    <a:lnTo>
                      <a:pt x="0" y="6"/>
                    </a:lnTo>
                    <a:lnTo>
                      <a:pt x="5" y="0"/>
                    </a:lnTo>
                    <a:lnTo>
                      <a:pt x="13" y="6"/>
                    </a:lnTo>
                    <a:lnTo>
                      <a:pt x="13" y="11"/>
                    </a:lnTo>
                    <a:lnTo>
                      <a:pt x="8" y="12"/>
                    </a:lnTo>
                    <a:lnTo>
                      <a:pt x="3"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9" name="Google Shape;1729;p14"/>
              <p:cNvSpPr/>
              <p:nvPr/>
            </p:nvSpPr>
            <p:spPr>
              <a:xfrm>
                <a:off x="2619" y="586"/>
                <a:ext cx="14" cy="13"/>
              </a:xfrm>
              <a:custGeom>
                <a:rect b="b" l="l" r="r" t="t"/>
                <a:pathLst>
                  <a:path extrusionOk="0" h="13" w="14">
                    <a:moveTo>
                      <a:pt x="6" y="0"/>
                    </a:moveTo>
                    <a:lnTo>
                      <a:pt x="13" y="6"/>
                    </a:lnTo>
                    <a:lnTo>
                      <a:pt x="13" y="10"/>
                    </a:lnTo>
                    <a:lnTo>
                      <a:pt x="9" y="12"/>
                    </a:lnTo>
                    <a:lnTo>
                      <a:pt x="4" y="10"/>
                    </a:lnTo>
                    <a:lnTo>
                      <a:pt x="1" y="6"/>
                    </a:lnTo>
                    <a:lnTo>
                      <a:pt x="6" y="0"/>
                    </a:lnTo>
                    <a:close/>
                    <a:moveTo>
                      <a:pt x="6" y="0"/>
                    </a:moveTo>
                    <a:lnTo>
                      <a:pt x="6" y="0"/>
                    </a:lnTo>
                    <a:lnTo>
                      <a:pt x="1" y="5"/>
                    </a:lnTo>
                    <a:lnTo>
                      <a:pt x="0" y="6"/>
                    </a:lnTo>
                    <a:lnTo>
                      <a:pt x="1" y="6"/>
                    </a:lnTo>
                    <a:lnTo>
                      <a:pt x="4" y="10"/>
                    </a:lnTo>
                    <a:lnTo>
                      <a:pt x="4" y="10"/>
                    </a:lnTo>
                    <a:lnTo>
                      <a:pt x="4" y="10"/>
                    </a:lnTo>
                    <a:lnTo>
                      <a:pt x="8" y="12"/>
                    </a:lnTo>
                    <a:lnTo>
                      <a:pt x="9" y="13"/>
                    </a:lnTo>
                    <a:lnTo>
                      <a:pt x="9" y="12"/>
                    </a:lnTo>
                    <a:lnTo>
                      <a:pt x="13" y="11"/>
                    </a:lnTo>
                    <a:lnTo>
                      <a:pt x="14" y="11"/>
                    </a:lnTo>
                    <a:lnTo>
                      <a:pt x="14" y="10"/>
                    </a:lnTo>
                    <a:lnTo>
                      <a:pt x="14" y="6"/>
                    </a:lnTo>
                    <a:lnTo>
                      <a:pt x="14" y="6"/>
                    </a:lnTo>
                    <a:lnTo>
                      <a:pt x="14" y="5"/>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0" name="Google Shape;1730;p14"/>
              <p:cNvSpPr/>
              <p:nvPr/>
            </p:nvSpPr>
            <p:spPr>
              <a:xfrm>
                <a:off x="2619" y="586"/>
                <a:ext cx="14" cy="13"/>
              </a:xfrm>
              <a:custGeom>
                <a:rect b="b" l="l" r="r" t="t"/>
                <a:pathLst>
                  <a:path extrusionOk="0" h="13" w="14">
                    <a:moveTo>
                      <a:pt x="6" y="0"/>
                    </a:moveTo>
                    <a:lnTo>
                      <a:pt x="13" y="6"/>
                    </a:lnTo>
                    <a:lnTo>
                      <a:pt x="13" y="10"/>
                    </a:lnTo>
                    <a:lnTo>
                      <a:pt x="9" y="12"/>
                    </a:lnTo>
                    <a:lnTo>
                      <a:pt x="4" y="10"/>
                    </a:lnTo>
                    <a:lnTo>
                      <a:pt x="1" y="6"/>
                    </a:lnTo>
                    <a:lnTo>
                      <a:pt x="6" y="0"/>
                    </a:lnTo>
                    <a:moveTo>
                      <a:pt x="6" y="0"/>
                    </a:moveTo>
                    <a:lnTo>
                      <a:pt x="6" y="0"/>
                    </a:lnTo>
                    <a:lnTo>
                      <a:pt x="1" y="5"/>
                    </a:lnTo>
                    <a:lnTo>
                      <a:pt x="0" y="6"/>
                    </a:lnTo>
                    <a:lnTo>
                      <a:pt x="1" y="6"/>
                    </a:lnTo>
                    <a:lnTo>
                      <a:pt x="4" y="10"/>
                    </a:lnTo>
                    <a:lnTo>
                      <a:pt x="4" y="10"/>
                    </a:lnTo>
                    <a:lnTo>
                      <a:pt x="4" y="10"/>
                    </a:lnTo>
                    <a:lnTo>
                      <a:pt x="8" y="12"/>
                    </a:lnTo>
                    <a:lnTo>
                      <a:pt x="9" y="13"/>
                    </a:lnTo>
                    <a:lnTo>
                      <a:pt x="9" y="12"/>
                    </a:lnTo>
                    <a:lnTo>
                      <a:pt x="13" y="11"/>
                    </a:lnTo>
                    <a:lnTo>
                      <a:pt x="14" y="11"/>
                    </a:lnTo>
                    <a:lnTo>
                      <a:pt x="14" y="10"/>
                    </a:lnTo>
                    <a:lnTo>
                      <a:pt x="14" y="6"/>
                    </a:lnTo>
                    <a:lnTo>
                      <a:pt x="14" y="6"/>
                    </a:lnTo>
                    <a:lnTo>
                      <a:pt x="14" y="5"/>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1" name="Google Shape;1731;p14"/>
              <p:cNvSpPr/>
              <p:nvPr/>
            </p:nvSpPr>
            <p:spPr>
              <a:xfrm>
                <a:off x="2600" y="609"/>
                <a:ext cx="22" cy="11"/>
              </a:xfrm>
              <a:custGeom>
                <a:rect b="b" l="l" r="r" t="t"/>
                <a:pathLst>
                  <a:path extrusionOk="0" h="11" w="22">
                    <a:moveTo>
                      <a:pt x="0" y="6"/>
                    </a:moveTo>
                    <a:lnTo>
                      <a:pt x="0" y="3"/>
                    </a:lnTo>
                    <a:lnTo>
                      <a:pt x="10" y="0"/>
                    </a:lnTo>
                    <a:lnTo>
                      <a:pt x="17" y="3"/>
                    </a:lnTo>
                    <a:lnTo>
                      <a:pt x="22" y="8"/>
                    </a:lnTo>
                    <a:lnTo>
                      <a:pt x="10" y="11"/>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2" name="Google Shape;1732;p14"/>
              <p:cNvSpPr/>
              <p:nvPr/>
            </p:nvSpPr>
            <p:spPr>
              <a:xfrm>
                <a:off x="2600" y="608"/>
                <a:ext cx="22" cy="13"/>
              </a:xfrm>
              <a:custGeom>
                <a:rect b="b" l="l" r="r" t="t"/>
                <a:pathLst>
                  <a:path extrusionOk="0" h="13" w="22">
                    <a:moveTo>
                      <a:pt x="10" y="1"/>
                    </a:moveTo>
                    <a:lnTo>
                      <a:pt x="17" y="4"/>
                    </a:lnTo>
                    <a:lnTo>
                      <a:pt x="21" y="9"/>
                    </a:lnTo>
                    <a:lnTo>
                      <a:pt x="10" y="12"/>
                    </a:lnTo>
                    <a:lnTo>
                      <a:pt x="0" y="6"/>
                    </a:lnTo>
                    <a:lnTo>
                      <a:pt x="0" y="4"/>
                    </a:lnTo>
                    <a:lnTo>
                      <a:pt x="10" y="1"/>
                    </a:lnTo>
                    <a:close/>
                    <a:moveTo>
                      <a:pt x="10" y="0"/>
                    </a:moveTo>
                    <a:lnTo>
                      <a:pt x="10" y="0"/>
                    </a:lnTo>
                    <a:lnTo>
                      <a:pt x="0" y="4"/>
                    </a:lnTo>
                    <a:lnTo>
                      <a:pt x="0" y="4"/>
                    </a:lnTo>
                    <a:lnTo>
                      <a:pt x="0" y="4"/>
                    </a:lnTo>
                    <a:lnTo>
                      <a:pt x="0" y="6"/>
                    </a:lnTo>
                    <a:lnTo>
                      <a:pt x="0" y="7"/>
                    </a:lnTo>
                    <a:lnTo>
                      <a:pt x="0" y="7"/>
                    </a:lnTo>
                    <a:lnTo>
                      <a:pt x="10" y="12"/>
                    </a:lnTo>
                    <a:lnTo>
                      <a:pt x="10" y="13"/>
                    </a:lnTo>
                    <a:lnTo>
                      <a:pt x="10" y="12"/>
                    </a:lnTo>
                    <a:lnTo>
                      <a:pt x="22" y="9"/>
                    </a:lnTo>
                    <a:lnTo>
                      <a:pt x="22" y="9"/>
                    </a:lnTo>
                    <a:lnTo>
                      <a:pt x="22" y="8"/>
                    </a:lnTo>
                    <a:lnTo>
                      <a:pt x="17" y="4"/>
                    </a:lnTo>
                    <a:lnTo>
                      <a:pt x="17" y="4"/>
                    </a:lnTo>
                    <a:lnTo>
                      <a:pt x="17" y="4"/>
                    </a:lnTo>
                    <a:lnTo>
                      <a:pt x="10" y="1"/>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3" name="Google Shape;1733;p14"/>
              <p:cNvSpPr/>
              <p:nvPr/>
            </p:nvSpPr>
            <p:spPr>
              <a:xfrm>
                <a:off x="2600" y="608"/>
                <a:ext cx="22" cy="13"/>
              </a:xfrm>
              <a:custGeom>
                <a:rect b="b" l="l" r="r" t="t"/>
                <a:pathLst>
                  <a:path extrusionOk="0" h="13" w="22">
                    <a:moveTo>
                      <a:pt x="10" y="1"/>
                    </a:moveTo>
                    <a:lnTo>
                      <a:pt x="17" y="4"/>
                    </a:lnTo>
                    <a:lnTo>
                      <a:pt x="21" y="9"/>
                    </a:lnTo>
                    <a:lnTo>
                      <a:pt x="10" y="12"/>
                    </a:lnTo>
                    <a:lnTo>
                      <a:pt x="0" y="6"/>
                    </a:lnTo>
                    <a:lnTo>
                      <a:pt x="0" y="4"/>
                    </a:lnTo>
                    <a:lnTo>
                      <a:pt x="10" y="1"/>
                    </a:lnTo>
                    <a:moveTo>
                      <a:pt x="10" y="0"/>
                    </a:moveTo>
                    <a:lnTo>
                      <a:pt x="10" y="0"/>
                    </a:lnTo>
                    <a:lnTo>
                      <a:pt x="0" y="4"/>
                    </a:lnTo>
                    <a:lnTo>
                      <a:pt x="0" y="4"/>
                    </a:lnTo>
                    <a:lnTo>
                      <a:pt x="0" y="4"/>
                    </a:lnTo>
                    <a:lnTo>
                      <a:pt x="0" y="6"/>
                    </a:lnTo>
                    <a:lnTo>
                      <a:pt x="0" y="7"/>
                    </a:lnTo>
                    <a:lnTo>
                      <a:pt x="0" y="7"/>
                    </a:lnTo>
                    <a:lnTo>
                      <a:pt x="10" y="12"/>
                    </a:lnTo>
                    <a:lnTo>
                      <a:pt x="10" y="13"/>
                    </a:lnTo>
                    <a:lnTo>
                      <a:pt x="10" y="12"/>
                    </a:lnTo>
                    <a:lnTo>
                      <a:pt x="22" y="9"/>
                    </a:lnTo>
                    <a:lnTo>
                      <a:pt x="22" y="9"/>
                    </a:lnTo>
                    <a:lnTo>
                      <a:pt x="22" y="8"/>
                    </a:lnTo>
                    <a:lnTo>
                      <a:pt x="17" y="4"/>
                    </a:lnTo>
                    <a:lnTo>
                      <a:pt x="17" y="4"/>
                    </a:lnTo>
                    <a:lnTo>
                      <a:pt x="17" y="4"/>
                    </a:lnTo>
                    <a:lnTo>
                      <a:pt x="10" y="1"/>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4" name="Google Shape;1734;p14"/>
              <p:cNvSpPr/>
              <p:nvPr/>
            </p:nvSpPr>
            <p:spPr>
              <a:xfrm>
                <a:off x="2537" y="644"/>
                <a:ext cx="31" cy="12"/>
              </a:xfrm>
              <a:custGeom>
                <a:rect b="b" l="l" r="r" t="t"/>
                <a:pathLst>
                  <a:path extrusionOk="0" h="12" w="31">
                    <a:moveTo>
                      <a:pt x="10" y="12"/>
                    </a:moveTo>
                    <a:lnTo>
                      <a:pt x="1" y="9"/>
                    </a:lnTo>
                    <a:lnTo>
                      <a:pt x="0" y="6"/>
                    </a:lnTo>
                    <a:lnTo>
                      <a:pt x="9" y="2"/>
                    </a:lnTo>
                    <a:lnTo>
                      <a:pt x="23" y="0"/>
                    </a:lnTo>
                    <a:lnTo>
                      <a:pt x="29" y="3"/>
                    </a:lnTo>
                    <a:lnTo>
                      <a:pt x="25" y="6"/>
                    </a:lnTo>
                    <a:lnTo>
                      <a:pt x="31" y="7"/>
                    </a:lnTo>
                    <a:lnTo>
                      <a:pt x="24" y="12"/>
                    </a:lnTo>
                    <a:lnTo>
                      <a:pt x="10"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5" name="Google Shape;1735;p14"/>
              <p:cNvSpPr/>
              <p:nvPr/>
            </p:nvSpPr>
            <p:spPr>
              <a:xfrm>
                <a:off x="2536" y="644"/>
                <a:ext cx="32" cy="13"/>
              </a:xfrm>
              <a:custGeom>
                <a:rect b="b" l="l" r="r" t="t"/>
                <a:pathLst>
                  <a:path extrusionOk="0" h="13" w="32">
                    <a:moveTo>
                      <a:pt x="24" y="0"/>
                    </a:moveTo>
                    <a:lnTo>
                      <a:pt x="30" y="3"/>
                    </a:lnTo>
                    <a:lnTo>
                      <a:pt x="25" y="6"/>
                    </a:lnTo>
                    <a:lnTo>
                      <a:pt x="31" y="7"/>
                    </a:lnTo>
                    <a:lnTo>
                      <a:pt x="25" y="12"/>
                    </a:lnTo>
                    <a:lnTo>
                      <a:pt x="11" y="12"/>
                    </a:lnTo>
                    <a:lnTo>
                      <a:pt x="2" y="9"/>
                    </a:lnTo>
                    <a:lnTo>
                      <a:pt x="1" y="6"/>
                    </a:lnTo>
                    <a:lnTo>
                      <a:pt x="10" y="2"/>
                    </a:lnTo>
                    <a:lnTo>
                      <a:pt x="24" y="0"/>
                    </a:lnTo>
                    <a:close/>
                    <a:moveTo>
                      <a:pt x="24" y="0"/>
                    </a:moveTo>
                    <a:lnTo>
                      <a:pt x="24" y="0"/>
                    </a:lnTo>
                    <a:lnTo>
                      <a:pt x="10" y="1"/>
                    </a:lnTo>
                    <a:lnTo>
                      <a:pt x="10" y="1"/>
                    </a:lnTo>
                    <a:lnTo>
                      <a:pt x="10" y="1"/>
                    </a:lnTo>
                    <a:lnTo>
                      <a:pt x="1" y="6"/>
                    </a:lnTo>
                    <a:lnTo>
                      <a:pt x="0" y="6"/>
                    </a:lnTo>
                    <a:lnTo>
                      <a:pt x="1" y="6"/>
                    </a:lnTo>
                    <a:lnTo>
                      <a:pt x="2" y="9"/>
                    </a:lnTo>
                    <a:lnTo>
                      <a:pt x="2" y="9"/>
                    </a:lnTo>
                    <a:lnTo>
                      <a:pt x="2" y="9"/>
                    </a:lnTo>
                    <a:lnTo>
                      <a:pt x="11" y="13"/>
                    </a:lnTo>
                    <a:lnTo>
                      <a:pt x="11" y="13"/>
                    </a:lnTo>
                    <a:lnTo>
                      <a:pt x="11" y="13"/>
                    </a:lnTo>
                    <a:lnTo>
                      <a:pt x="25" y="13"/>
                    </a:lnTo>
                    <a:lnTo>
                      <a:pt x="25" y="13"/>
                    </a:lnTo>
                    <a:lnTo>
                      <a:pt x="25" y="13"/>
                    </a:lnTo>
                    <a:lnTo>
                      <a:pt x="32" y="8"/>
                    </a:lnTo>
                    <a:lnTo>
                      <a:pt x="32" y="7"/>
                    </a:lnTo>
                    <a:lnTo>
                      <a:pt x="31" y="7"/>
                    </a:lnTo>
                    <a:lnTo>
                      <a:pt x="26" y="6"/>
                    </a:lnTo>
                    <a:lnTo>
                      <a:pt x="30" y="3"/>
                    </a:lnTo>
                    <a:lnTo>
                      <a:pt x="31" y="3"/>
                    </a:lnTo>
                    <a:lnTo>
                      <a:pt x="30" y="2"/>
                    </a:lnTo>
                    <a:lnTo>
                      <a:pt x="24" y="0"/>
                    </a:lnTo>
                    <a:lnTo>
                      <a:pt x="24" y="0"/>
                    </a:lnTo>
                    <a:lnTo>
                      <a:pt x="2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6" name="Google Shape;1736;p14"/>
              <p:cNvSpPr/>
              <p:nvPr/>
            </p:nvSpPr>
            <p:spPr>
              <a:xfrm>
                <a:off x="2536" y="644"/>
                <a:ext cx="32" cy="13"/>
              </a:xfrm>
              <a:custGeom>
                <a:rect b="b" l="l" r="r" t="t"/>
                <a:pathLst>
                  <a:path extrusionOk="0" h="13" w="32">
                    <a:moveTo>
                      <a:pt x="24" y="0"/>
                    </a:moveTo>
                    <a:lnTo>
                      <a:pt x="30" y="3"/>
                    </a:lnTo>
                    <a:lnTo>
                      <a:pt x="25" y="6"/>
                    </a:lnTo>
                    <a:lnTo>
                      <a:pt x="31" y="7"/>
                    </a:lnTo>
                    <a:lnTo>
                      <a:pt x="25" y="12"/>
                    </a:lnTo>
                    <a:lnTo>
                      <a:pt x="11" y="12"/>
                    </a:lnTo>
                    <a:lnTo>
                      <a:pt x="2" y="9"/>
                    </a:lnTo>
                    <a:lnTo>
                      <a:pt x="1" y="6"/>
                    </a:lnTo>
                    <a:lnTo>
                      <a:pt x="10" y="2"/>
                    </a:lnTo>
                    <a:lnTo>
                      <a:pt x="24" y="0"/>
                    </a:lnTo>
                    <a:moveTo>
                      <a:pt x="24" y="0"/>
                    </a:moveTo>
                    <a:lnTo>
                      <a:pt x="24" y="0"/>
                    </a:lnTo>
                    <a:lnTo>
                      <a:pt x="10" y="1"/>
                    </a:lnTo>
                    <a:lnTo>
                      <a:pt x="10" y="1"/>
                    </a:lnTo>
                    <a:lnTo>
                      <a:pt x="10" y="1"/>
                    </a:lnTo>
                    <a:lnTo>
                      <a:pt x="1" y="6"/>
                    </a:lnTo>
                    <a:lnTo>
                      <a:pt x="0" y="6"/>
                    </a:lnTo>
                    <a:lnTo>
                      <a:pt x="1" y="6"/>
                    </a:lnTo>
                    <a:lnTo>
                      <a:pt x="2" y="9"/>
                    </a:lnTo>
                    <a:lnTo>
                      <a:pt x="2" y="9"/>
                    </a:lnTo>
                    <a:lnTo>
                      <a:pt x="2" y="9"/>
                    </a:lnTo>
                    <a:lnTo>
                      <a:pt x="11" y="13"/>
                    </a:lnTo>
                    <a:lnTo>
                      <a:pt x="11" y="13"/>
                    </a:lnTo>
                    <a:lnTo>
                      <a:pt x="11" y="13"/>
                    </a:lnTo>
                    <a:lnTo>
                      <a:pt x="25" y="13"/>
                    </a:lnTo>
                    <a:lnTo>
                      <a:pt x="25" y="13"/>
                    </a:lnTo>
                    <a:lnTo>
                      <a:pt x="25" y="13"/>
                    </a:lnTo>
                    <a:lnTo>
                      <a:pt x="32" y="8"/>
                    </a:lnTo>
                    <a:lnTo>
                      <a:pt x="32" y="7"/>
                    </a:lnTo>
                    <a:lnTo>
                      <a:pt x="31" y="7"/>
                    </a:lnTo>
                    <a:lnTo>
                      <a:pt x="26" y="6"/>
                    </a:lnTo>
                    <a:lnTo>
                      <a:pt x="30" y="3"/>
                    </a:lnTo>
                    <a:lnTo>
                      <a:pt x="31" y="3"/>
                    </a:lnTo>
                    <a:lnTo>
                      <a:pt x="30" y="2"/>
                    </a:lnTo>
                    <a:lnTo>
                      <a:pt x="24" y="0"/>
                    </a:lnTo>
                    <a:lnTo>
                      <a:pt x="24" y="0"/>
                    </a:lnTo>
                    <a:lnTo>
                      <a:pt x="2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7" name="Google Shape;1737;p14"/>
              <p:cNvSpPr/>
              <p:nvPr/>
            </p:nvSpPr>
            <p:spPr>
              <a:xfrm>
                <a:off x="2560" y="657"/>
                <a:ext cx="36" cy="14"/>
              </a:xfrm>
              <a:custGeom>
                <a:rect b="b" l="l" r="r" t="t"/>
                <a:pathLst>
                  <a:path extrusionOk="0" h="14" w="36">
                    <a:moveTo>
                      <a:pt x="13" y="6"/>
                    </a:moveTo>
                    <a:lnTo>
                      <a:pt x="0" y="2"/>
                    </a:lnTo>
                    <a:lnTo>
                      <a:pt x="15" y="0"/>
                    </a:lnTo>
                    <a:lnTo>
                      <a:pt x="31" y="2"/>
                    </a:lnTo>
                    <a:lnTo>
                      <a:pt x="36" y="6"/>
                    </a:lnTo>
                    <a:lnTo>
                      <a:pt x="33" y="14"/>
                    </a:lnTo>
                    <a:lnTo>
                      <a:pt x="13"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8" name="Google Shape;1738;p14"/>
              <p:cNvSpPr/>
              <p:nvPr/>
            </p:nvSpPr>
            <p:spPr>
              <a:xfrm>
                <a:off x="2559" y="657"/>
                <a:ext cx="38" cy="14"/>
              </a:xfrm>
              <a:custGeom>
                <a:rect b="b" l="l" r="r" t="t"/>
                <a:pathLst>
                  <a:path extrusionOk="0" h="14" w="38">
                    <a:moveTo>
                      <a:pt x="16" y="0"/>
                    </a:moveTo>
                    <a:lnTo>
                      <a:pt x="32" y="2"/>
                    </a:lnTo>
                    <a:lnTo>
                      <a:pt x="37" y="6"/>
                    </a:lnTo>
                    <a:lnTo>
                      <a:pt x="34" y="13"/>
                    </a:lnTo>
                    <a:lnTo>
                      <a:pt x="14" y="5"/>
                    </a:lnTo>
                    <a:lnTo>
                      <a:pt x="2" y="2"/>
                    </a:lnTo>
                    <a:lnTo>
                      <a:pt x="16" y="0"/>
                    </a:lnTo>
                    <a:close/>
                    <a:moveTo>
                      <a:pt x="16" y="0"/>
                    </a:moveTo>
                    <a:lnTo>
                      <a:pt x="16" y="0"/>
                    </a:lnTo>
                    <a:lnTo>
                      <a:pt x="2" y="2"/>
                    </a:lnTo>
                    <a:lnTo>
                      <a:pt x="0" y="2"/>
                    </a:lnTo>
                    <a:lnTo>
                      <a:pt x="2" y="3"/>
                    </a:lnTo>
                    <a:lnTo>
                      <a:pt x="14" y="6"/>
                    </a:lnTo>
                    <a:lnTo>
                      <a:pt x="34" y="14"/>
                    </a:lnTo>
                    <a:lnTo>
                      <a:pt x="34" y="14"/>
                    </a:lnTo>
                    <a:lnTo>
                      <a:pt x="34" y="14"/>
                    </a:lnTo>
                    <a:lnTo>
                      <a:pt x="37" y="6"/>
                    </a:lnTo>
                    <a:lnTo>
                      <a:pt x="38" y="6"/>
                    </a:lnTo>
                    <a:lnTo>
                      <a:pt x="37" y="6"/>
                    </a:lnTo>
                    <a:lnTo>
                      <a:pt x="33" y="2"/>
                    </a:lnTo>
                    <a:lnTo>
                      <a:pt x="32" y="2"/>
                    </a:lnTo>
                    <a:lnTo>
                      <a:pt x="32" y="2"/>
                    </a:lnTo>
                    <a:lnTo>
                      <a:pt x="16" y="0"/>
                    </a:lnTo>
                    <a:lnTo>
                      <a:pt x="16" y="0"/>
                    </a:lnTo>
                    <a:lnTo>
                      <a:pt x="1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9" name="Google Shape;1739;p14"/>
              <p:cNvSpPr/>
              <p:nvPr/>
            </p:nvSpPr>
            <p:spPr>
              <a:xfrm>
                <a:off x="2559" y="657"/>
                <a:ext cx="38" cy="14"/>
              </a:xfrm>
              <a:custGeom>
                <a:rect b="b" l="l" r="r" t="t"/>
                <a:pathLst>
                  <a:path extrusionOk="0" h="14" w="38">
                    <a:moveTo>
                      <a:pt x="16" y="0"/>
                    </a:moveTo>
                    <a:lnTo>
                      <a:pt x="32" y="2"/>
                    </a:lnTo>
                    <a:lnTo>
                      <a:pt x="37" y="6"/>
                    </a:lnTo>
                    <a:lnTo>
                      <a:pt x="34" y="13"/>
                    </a:lnTo>
                    <a:lnTo>
                      <a:pt x="14" y="5"/>
                    </a:lnTo>
                    <a:lnTo>
                      <a:pt x="2" y="2"/>
                    </a:lnTo>
                    <a:lnTo>
                      <a:pt x="16" y="0"/>
                    </a:lnTo>
                    <a:moveTo>
                      <a:pt x="16" y="0"/>
                    </a:moveTo>
                    <a:lnTo>
                      <a:pt x="16" y="0"/>
                    </a:lnTo>
                    <a:lnTo>
                      <a:pt x="2" y="2"/>
                    </a:lnTo>
                    <a:lnTo>
                      <a:pt x="0" y="2"/>
                    </a:lnTo>
                    <a:lnTo>
                      <a:pt x="2" y="3"/>
                    </a:lnTo>
                    <a:lnTo>
                      <a:pt x="14" y="6"/>
                    </a:lnTo>
                    <a:lnTo>
                      <a:pt x="34" y="14"/>
                    </a:lnTo>
                    <a:lnTo>
                      <a:pt x="34" y="14"/>
                    </a:lnTo>
                    <a:lnTo>
                      <a:pt x="34" y="14"/>
                    </a:lnTo>
                    <a:lnTo>
                      <a:pt x="37" y="6"/>
                    </a:lnTo>
                    <a:lnTo>
                      <a:pt x="38" y="6"/>
                    </a:lnTo>
                    <a:lnTo>
                      <a:pt x="37" y="6"/>
                    </a:lnTo>
                    <a:lnTo>
                      <a:pt x="33" y="2"/>
                    </a:lnTo>
                    <a:lnTo>
                      <a:pt x="32" y="2"/>
                    </a:lnTo>
                    <a:lnTo>
                      <a:pt x="32" y="2"/>
                    </a:lnTo>
                    <a:lnTo>
                      <a:pt x="16" y="0"/>
                    </a:lnTo>
                    <a:lnTo>
                      <a:pt x="16" y="0"/>
                    </a:lnTo>
                    <a:lnTo>
                      <a:pt x="1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0" name="Google Shape;1740;p14"/>
              <p:cNvSpPr/>
              <p:nvPr/>
            </p:nvSpPr>
            <p:spPr>
              <a:xfrm>
                <a:off x="2552" y="666"/>
                <a:ext cx="44" cy="23"/>
              </a:xfrm>
              <a:custGeom>
                <a:rect b="b" l="l" r="r" t="t"/>
                <a:pathLst>
                  <a:path extrusionOk="0" h="23" w="44">
                    <a:moveTo>
                      <a:pt x="15" y="15"/>
                    </a:moveTo>
                    <a:lnTo>
                      <a:pt x="0" y="4"/>
                    </a:lnTo>
                    <a:lnTo>
                      <a:pt x="4" y="0"/>
                    </a:lnTo>
                    <a:lnTo>
                      <a:pt x="21" y="0"/>
                    </a:lnTo>
                    <a:lnTo>
                      <a:pt x="33" y="7"/>
                    </a:lnTo>
                    <a:lnTo>
                      <a:pt x="44" y="9"/>
                    </a:lnTo>
                    <a:lnTo>
                      <a:pt x="44" y="12"/>
                    </a:lnTo>
                    <a:lnTo>
                      <a:pt x="39" y="15"/>
                    </a:lnTo>
                    <a:lnTo>
                      <a:pt x="40" y="19"/>
                    </a:lnTo>
                    <a:lnTo>
                      <a:pt x="37" y="23"/>
                    </a:lnTo>
                    <a:lnTo>
                      <a:pt x="15" y="1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1" name="Google Shape;1741;p14"/>
              <p:cNvSpPr/>
              <p:nvPr/>
            </p:nvSpPr>
            <p:spPr>
              <a:xfrm>
                <a:off x="2551" y="666"/>
                <a:ext cx="45" cy="23"/>
              </a:xfrm>
              <a:custGeom>
                <a:rect b="b" l="l" r="r" t="t"/>
                <a:pathLst>
                  <a:path extrusionOk="0" h="23" w="45">
                    <a:moveTo>
                      <a:pt x="22" y="0"/>
                    </a:moveTo>
                    <a:lnTo>
                      <a:pt x="34" y="7"/>
                    </a:lnTo>
                    <a:lnTo>
                      <a:pt x="45" y="9"/>
                    </a:lnTo>
                    <a:lnTo>
                      <a:pt x="45" y="12"/>
                    </a:lnTo>
                    <a:lnTo>
                      <a:pt x="40" y="15"/>
                    </a:lnTo>
                    <a:lnTo>
                      <a:pt x="40" y="19"/>
                    </a:lnTo>
                    <a:lnTo>
                      <a:pt x="37" y="22"/>
                    </a:lnTo>
                    <a:lnTo>
                      <a:pt x="16" y="14"/>
                    </a:lnTo>
                    <a:lnTo>
                      <a:pt x="1" y="4"/>
                    </a:lnTo>
                    <a:lnTo>
                      <a:pt x="5" y="0"/>
                    </a:lnTo>
                    <a:lnTo>
                      <a:pt x="22" y="0"/>
                    </a:lnTo>
                    <a:close/>
                    <a:moveTo>
                      <a:pt x="23" y="0"/>
                    </a:moveTo>
                    <a:lnTo>
                      <a:pt x="22" y="0"/>
                    </a:lnTo>
                    <a:lnTo>
                      <a:pt x="5" y="0"/>
                    </a:lnTo>
                    <a:lnTo>
                      <a:pt x="5" y="0"/>
                    </a:lnTo>
                    <a:lnTo>
                      <a:pt x="5" y="0"/>
                    </a:lnTo>
                    <a:lnTo>
                      <a:pt x="1" y="3"/>
                    </a:lnTo>
                    <a:lnTo>
                      <a:pt x="0" y="4"/>
                    </a:lnTo>
                    <a:lnTo>
                      <a:pt x="1" y="4"/>
                    </a:lnTo>
                    <a:lnTo>
                      <a:pt x="16" y="15"/>
                    </a:lnTo>
                    <a:lnTo>
                      <a:pt x="16" y="15"/>
                    </a:lnTo>
                    <a:lnTo>
                      <a:pt x="16" y="15"/>
                    </a:lnTo>
                    <a:lnTo>
                      <a:pt x="37" y="23"/>
                    </a:lnTo>
                    <a:lnTo>
                      <a:pt x="38" y="23"/>
                    </a:lnTo>
                    <a:lnTo>
                      <a:pt x="38" y="23"/>
                    </a:lnTo>
                    <a:lnTo>
                      <a:pt x="41" y="20"/>
                    </a:lnTo>
                    <a:lnTo>
                      <a:pt x="41" y="19"/>
                    </a:lnTo>
                    <a:lnTo>
                      <a:pt x="41" y="19"/>
                    </a:lnTo>
                    <a:lnTo>
                      <a:pt x="41" y="15"/>
                    </a:lnTo>
                    <a:lnTo>
                      <a:pt x="45" y="13"/>
                    </a:lnTo>
                    <a:lnTo>
                      <a:pt x="45" y="12"/>
                    </a:lnTo>
                    <a:lnTo>
                      <a:pt x="45" y="12"/>
                    </a:lnTo>
                    <a:lnTo>
                      <a:pt x="45" y="9"/>
                    </a:lnTo>
                    <a:lnTo>
                      <a:pt x="45" y="9"/>
                    </a:lnTo>
                    <a:lnTo>
                      <a:pt x="45" y="9"/>
                    </a:lnTo>
                    <a:lnTo>
                      <a:pt x="34" y="7"/>
                    </a:lnTo>
                    <a:lnTo>
                      <a:pt x="23" y="0"/>
                    </a:lnTo>
                    <a:lnTo>
                      <a:pt x="23" y="0"/>
                    </a:lnTo>
                    <a:lnTo>
                      <a:pt x="2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2" name="Google Shape;1742;p14"/>
              <p:cNvSpPr/>
              <p:nvPr/>
            </p:nvSpPr>
            <p:spPr>
              <a:xfrm>
                <a:off x="2551" y="666"/>
                <a:ext cx="45" cy="23"/>
              </a:xfrm>
              <a:custGeom>
                <a:rect b="b" l="l" r="r" t="t"/>
                <a:pathLst>
                  <a:path extrusionOk="0" h="23" w="45">
                    <a:moveTo>
                      <a:pt x="22" y="0"/>
                    </a:moveTo>
                    <a:lnTo>
                      <a:pt x="34" y="7"/>
                    </a:lnTo>
                    <a:lnTo>
                      <a:pt x="45" y="9"/>
                    </a:lnTo>
                    <a:lnTo>
                      <a:pt x="45" y="12"/>
                    </a:lnTo>
                    <a:lnTo>
                      <a:pt x="40" y="15"/>
                    </a:lnTo>
                    <a:lnTo>
                      <a:pt x="40" y="19"/>
                    </a:lnTo>
                    <a:lnTo>
                      <a:pt x="37" y="22"/>
                    </a:lnTo>
                    <a:lnTo>
                      <a:pt x="16" y="14"/>
                    </a:lnTo>
                    <a:lnTo>
                      <a:pt x="1" y="4"/>
                    </a:lnTo>
                    <a:lnTo>
                      <a:pt x="5" y="0"/>
                    </a:lnTo>
                    <a:lnTo>
                      <a:pt x="22" y="0"/>
                    </a:lnTo>
                    <a:moveTo>
                      <a:pt x="23" y="0"/>
                    </a:moveTo>
                    <a:lnTo>
                      <a:pt x="22" y="0"/>
                    </a:lnTo>
                    <a:lnTo>
                      <a:pt x="5" y="0"/>
                    </a:lnTo>
                    <a:lnTo>
                      <a:pt x="5" y="0"/>
                    </a:lnTo>
                    <a:lnTo>
                      <a:pt x="5" y="0"/>
                    </a:lnTo>
                    <a:lnTo>
                      <a:pt x="1" y="3"/>
                    </a:lnTo>
                    <a:lnTo>
                      <a:pt x="0" y="4"/>
                    </a:lnTo>
                    <a:lnTo>
                      <a:pt x="1" y="4"/>
                    </a:lnTo>
                    <a:lnTo>
                      <a:pt x="16" y="15"/>
                    </a:lnTo>
                    <a:lnTo>
                      <a:pt x="16" y="15"/>
                    </a:lnTo>
                    <a:lnTo>
                      <a:pt x="16" y="15"/>
                    </a:lnTo>
                    <a:lnTo>
                      <a:pt x="37" y="23"/>
                    </a:lnTo>
                    <a:lnTo>
                      <a:pt x="38" y="23"/>
                    </a:lnTo>
                    <a:lnTo>
                      <a:pt x="38" y="23"/>
                    </a:lnTo>
                    <a:lnTo>
                      <a:pt x="41" y="20"/>
                    </a:lnTo>
                    <a:lnTo>
                      <a:pt x="41" y="19"/>
                    </a:lnTo>
                    <a:lnTo>
                      <a:pt x="41" y="19"/>
                    </a:lnTo>
                    <a:lnTo>
                      <a:pt x="41" y="15"/>
                    </a:lnTo>
                    <a:lnTo>
                      <a:pt x="45" y="13"/>
                    </a:lnTo>
                    <a:lnTo>
                      <a:pt x="45" y="12"/>
                    </a:lnTo>
                    <a:lnTo>
                      <a:pt x="45" y="12"/>
                    </a:lnTo>
                    <a:lnTo>
                      <a:pt x="45" y="9"/>
                    </a:lnTo>
                    <a:lnTo>
                      <a:pt x="45" y="9"/>
                    </a:lnTo>
                    <a:lnTo>
                      <a:pt x="45" y="9"/>
                    </a:lnTo>
                    <a:lnTo>
                      <a:pt x="34" y="7"/>
                    </a:lnTo>
                    <a:lnTo>
                      <a:pt x="23" y="0"/>
                    </a:lnTo>
                    <a:lnTo>
                      <a:pt x="23" y="0"/>
                    </a:lnTo>
                    <a:lnTo>
                      <a:pt x="2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3" name="Google Shape;1743;p14"/>
              <p:cNvSpPr/>
              <p:nvPr/>
            </p:nvSpPr>
            <p:spPr>
              <a:xfrm>
                <a:off x="2487" y="723"/>
                <a:ext cx="49" cy="14"/>
              </a:xfrm>
              <a:custGeom>
                <a:rect b="b" l="l" r="r" t="t"/>
                <a:pathLst>
                  <a:path extrusionOk="0" h="14" w="49">
                    <a:moveTo>
                      <a:pt x="0" y="12"/>
                    </a:moveTo>
                    <a:lnTo>
                      <a:pt x="14" y="5"/>
                    </a:lnTo>
                    <a:lnTo>
                      <a:pt x="44" y="0"/>
                    </a:lnTo>
                    <a:lnTo>
                      <a:pt x="49" y="5"/>
                    </a:lnTo>
                    <a:lnTo>
                      <a:pt x="48" y="11"/>
                    </a:lnTo>
                    <a:lnTo>
                      <a:pt x="41" y="12"/>
                    </a:lnTo>
                    <a:lnTo>
                      <a:pt x="30" y="10"/>
                    </a:lnTo>
                    <a:lnTo>
                      <a:pt x="0" y="14"/>
                    </a:lnTo>
                    <a:lnTo>
                      <a:pt x="0"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4" name="Google Shape;1744;p14"/>
              <p:cNvSpPr/>
              <p:nvPr/>
            </p:nvSpPr>
            <p:spPr>
              <a:xfrm>
                <a:off x="2487" y="723"/>
                <a:ext cx="49" cy="15"/>
              </a:xfrm>
              <a:custGeom>
                <a:rect b="b" l="l" r="r" t="t"/>
                <a:pathLst>
                  <a:path extrusionOk="0" h="15" w="49">
                    <a:moveTo>
                      <a:pt x="44" y="0"/>
                    </a:moveTo>
                    <a:lnTo>
                      <a:pt x="49" y="5"/>
                    </a:lnTo>
                    <a:lnTo>
                      <a:pt x="48" y="11"/>
                    </a:lnTo>
                    <a:lnTo>
                      <a:pt x="41" y="12"/>
                    </a:lnTo>
                    <a:lnTo>
                      <a:pt x="30" y="10"/>
                    </a:lnTo>
                    <a:lnTo>
                      <a:pt x="0" y="14"/>
                    </a:lnTo>
                    <a:lnTo>
                      <a:pt x="0" y="12"/>
                    </a:lnTo>
                    <a:lnTo>
                      <a:pt x="14" y="6"/>
                    </a:lnTo>
                    <a:lnTo>
                      <a:pt x="44" y="0"/>
                    </a:lnTo>
                    <a:close/>
                    <a:moveTo>
                      <a:pt x="44" y="0"/>
                    </a:moveTo>
                    <a:lnTo>
                      <a:pt x="44" y="0"/>
                    </a:lnTo>
                    <a:lnTo>
                      <a:pt x="14" y="5"/>
                    </a:lnTo>
                    <a:lnTo>
                      <a:pt x="14" y="5"/>
                    </a:lnTo>
                    <a:lnTo>
                      <a:pt x="14" y="5"/>
                    </a:lnTo>
                    <a:lnTo>
                      <a:pt x="0" y="11"/>
                    </a:lnTo>
                    <a:lnTo>
                      <a:pt x="0" y="11"/>
                    </a:lnTo>
                    <a:lnTo>
                      <a:pt x="0" y="12"/>
                    </a:lnTo>
                    <a:lnTo>
                      <a:pt x="0" y="14"/>
                    </a:lnTo>
                    <a:lnTo>
                      <a:pt x="0" y="15"/>
                    </a:lnTo>
                    <a:lnTo>
                      <a:pt x="0" y="15"/>
                    </a:lnTo>
                    <a:lnTo>
                      <a:pt x="30" y="11"/>
                    </a:lnTo>
                    <a:lnTo>
                      <a:pt x="41" y="12"/>
                    </a:lnTo>
                    <a:lnTo>
                      <a:pt x="41" y="12"/>
                    </a:lnTo>
                    <a:lnTo>
                      <a:pt x="41" y="12"/>
                    </a:lnTo>
                    <a:lnTo>
                      <a:pt x="48" y="11"/>
                    </a:lnTo>
                    <a:lnTo>
                      <a:pt x="49" y="11"/>
                    </a:lnTo>
                    <a:lnTo>
                      <a:pt x="49" y="11"/>
                    </a:lnTo>
                    <a:lnTo>
                      <a:pt x="49" y="5"/>
                    </a:lnTo>
                    <a:lnTo>
                      <a:pt x="49" y="5"/>
                    </a:lnTo>
                    <a:lnTo>
                      <a:pt x="49" y="4"/>
                    </a:lnTo>
                    <a:lnTo>
                      <a:pt x="44" y="0"/>
                    </a:lnTo>
                    <a:lnTo>
                      <a:pt x="44" y="0"/>
                    </a:lnTo>
                    <a:lnTo>
                      <a:pt x="4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5" name="Google Shape;1745;p14"/>
              <p:cNvSpPr/>
              <p:nvPr/>
            </p:nvSpPr>
            <p:spPr>
              <a:xfrm>
                <a:off x="2487" y="723"/>
                <a:ext cx="49" cy="15"/>
              </a:xfrm>
              <a:custGeom>
                <a:rect b="b" l="l" r="r" t="t"/>
                <a:pathLst>
                  <a:path extrusionOk="0" h="15" w="49">
                    <a:moveTo>
                      <a:pt x="44" y="0"/>
                    </a:moveTo>
                    <a:lnTo>
                      <a:pt x="49" y="5"/>
                    </a:lnTo>
                    <a:lnTo>
                      <a:pt x="48" y="11"/>
                    </a:lnTo>
                    <a:lnTo>
                      <a:pt x="41" y="12"/>
                    </a:lnTo>
                    <a:lnTo>
                      <a:pt x="30" y="10"/>
                    </a:lnTo>
                    <a:lnTo>
                      <a:pt x="0" y="14"/>
                    </a:lnTo>
                    <a:lnTo>
                      <a:pt x="0" y="12"/>
                    </a:lnTo>
                    <a:lnTo>
                      <a:pt x="14" y="6"/>
                    </a:lnTo>
                    <a:lnTo>
                      <a:pt x="44" y="0"/>
                    </a:lnTo>
                    <a:moveTo>
                      <a:pt x="44" y="0"/>
                    </a:moveTo>
                    <a:lnTo>
                      <a:pt x="44" y="0"/>
                    </a:lnTo>
                    <a:lnTo>
                      <a:pt x="14" y="5"/>
                    </a:lnTo>
                    <a:lnTo>
                      <a:pt x="14" y="5"/>
                    </a:lnTo>
                    <a:lnTo>
                      <a:pt x="14" y="5"/>
                    </a:lnTo>
                    <a:lnTo>
                      <a:pt x="0" y="11"/>
                    </a:lnTo>
                    <a:lnTo>
                      <a:pt x="0" y="11"/>
                    </a:lnTo>
                    <a:lnTo>
                      <a:pt x="0" y="12"/>
                    </a:lnTo>
                    <a:lnTo>
                      <a:pt x="0" y="14"/>
                    </a:lnTo>
                    <a:lnTo>
                      <a:pt x="0" y="15"/>
                    </a:lnTo>
                    <a:lnTo>
                      <a:pt x="0" y="15"/>
                    </a:lnTo>
                    <a:lnTo>
                      <a:pt x="30" y="11"/>
                    </a:lnTo>
                    <a:lnTo>
                      <a:pt x="41" y="12"/>
                    </a:lnTo>
                    <a:lnTo>
                      <a:pt x="41" y="12"/>
                    </a:lnTo>
                    <a:lnTo>
                      <a:pt x="41" y="12"/>
                    </a:lnTo>
                    <a:lnTo>
                      <a:pt x="48" y="11"/>
                    </a:lnTo>
                    <a:lnTo>
                      <a:pt x="49" y="11"/>
                    </a:lnTo>
                    <a:lnTo>
                      <a:pt x="49" y="11"/>
                    </a:lnTo>
                    <a:lnTo>
                      <a:pt x="49" y="5"/>
                    </a:lnTo>
                    <a:lnTo>
                      <a:pt x="49" y="5"/>
                    </a:lnTo>
                    <a:lnTo>
                      <a:pt x="49" y="4"/>
                    </a:lnTo>
                    <a:lnTo>
                      <a:pt x="44" y="0"/>
                    </a:lnTo>
                    <a:lnTo>
                      <a:pt x="44" y="0"/>
                    </a:lnTo>
                    <a:lnTo>
                      <a:pt x="4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6" name="Google Shape;1746;p14"/>
              <p:cNvSpPr/>
              <p:nvPr/>
            </p:nvSpPr>
            <p:spPr>
              <a:xfrm>
                <a:off x="2553" y="847"/>
                <a:ext cx="193" cy="122"/>
              </a:xfrm>
              <a:custGeom>
                <a:rect b="b" l="l" r="r" t="t"/>
                <a:pathLst>
                  <a:path extrusionOk="0" h="122" w="193">
                    <a:moveTo>
                      <a:pt x="58" y="109"/>
                    </a:moveTo>
                    <a:lnTo>
                      <a:pt x="40" y="107"/>
                    </a:lnTo>
                    <a:lnTo>
                      <a:pt x="29" y="103"/>
                    </a:lnTo>
                    <a:lnTo>
                      <a:pt x="31" y="97"/>
                    </a:lnTo>
                    <a:lnTo>
                      <a:pt x="43" y="97"/>
                    </a:lnTo>
                    <a:lnTo>
                      <a:pt x="44" y="87"/>
                    </a:lnTo>
                    <a:lnTo>
                      <a:pt x="37" y="78"/>
                    </a:lnTo>
                    <a:lnTo>
                      <a:pt x="37" y="72"/>
                    </a:lnTo>
                    <a:lnTo>
                      <a:pt x="29" y="70"/>
                    </a:lnTo>
                    <a:lnTo>
                      <a:pt x="9" y="72"/>
                    </a:lnTo>
                    <a:lnTo>
                      <a:pt x="11" y="65"/>
                    </a:lnTo>
                    <a:lnTo>
                      <a:pt x="22" y="62"/>
                    </a:lnTo>
                    <a:lnTo>
                      <a:pt x="35" y="62"/>
                    </a:lnTo>
                    <a:lnTo>
                      <a:pt x="46" y="62"/>
                    </a:lnTo>
                    <a:lnTo>
                      <a:pt x="50" y="59"/>
                    </a:lnTo>
                    <a:lnTo>
                      <a:pt x="33" y="52"/>
                    </a:lnTo>
                    <a:lnTo>
                      <a:pt x="41" y="47"/>
                    </a:lnTo>
                    <a:lnTo>
                      <a:pt x="37" y="41"/>
                    </a:lnTo>
                    <a:lnTo>
                      <a:pt x="13" y="41"/>
                    </a:lnTo>
                    <a:lnTo>
                      <a:pt x="2" y="43"/>
                    </a:lnTo>
                    <a:lnTo>
                      <a:pt x="0" y="36"/>
                    </a:lnTo>
                    <a:lnTo>
                      <a:pt x="17" y="18"/>
                    </a:lnTo>
                    <a:lnTo>
                      <a:pt x="20" y="19"/>
                    </a:lnTo>
                    <a:lnTo>
                      <a:pt x="23" y="25"/>
                    </a:lnTo>
                    <a:lnTo>
                      <a:pt x="32" y="22"/>
                    </a:lnTo>
                    <a:lnTo>
                      <a:pt x="26" y="14"/>
                    </a:lnTo>
                    <a:lnTo>
                      <a:pt x="20" y="3"/>
                    </a:lnTo>
                    <a:lnTo>
                      <a:pt x="34" y="3"/>
                    </a:lnTo>
                    <a:lnTo>
                      <a:pt x="50" y="17"/>
                    </a:lnTo>
                    <a:lnTo>
                      <a:pt x="47" y="28"/>
                    </a:lnTo>
                    <a:lnTo>
                      <a:pt x="52" y="43"/>
                    </a:lnTo>
                    <a:lnTo>
                      <a:pt x="58" y="47"/>
                    </a:lnTo>
                    <a:lnTo>
                      <a:pt x="62" y="44"/>
                    </a:lnTo>
                    <a:lnTo>
                      <a:pt x="59" y="39"/>
                    </a:lnTo>
                    <a:lnTo>
                      <a:pt x="70" y="36"/>
                    </a:lnTo>
                    <a:lnTo>
                      <a:pt x="73" y="31"/>
                    </a:lnTo>
                    <a:lnTo>
                      <a:pt x="65" y="25"/>
                    </a:lnTo>
                    <a:lnTo>
                      <a:pt x="71" y="22"/>
                    </a:lnTo>
                    <a:lnTo>
                      <a:pt x="78" y="24"/>
                    </a:lnTo>
                    <a:lnTo>
                      <a:pt x="85" y="32"/>
                    </a:lnTo>
                    <a:lnTo>
                      <a:pt x="85" y="21"/>
                    </a:lnTo>
                    <a:lnTo>
                      <a:pt x="100" y="18"/>
                    </a:lnTo>
                    <a:lnTo>
                      <a:pt x="105" y="26"/>
                    </a:lnTo>
                    <a:lnTo>
                      <a:pt x="109" y="25"/>
                    </a:lnTo>
                    <a:lnTo>
                      <a:pt x="107" y="18"/>
                    </a:lnTo>
                    <a:lnTo>
                      <a:pt x="117" y="15"/>
                    </a:lnTo>
                    <a:lnTo>
                      <a:pt x="126" y="21"/>
                    </a:lnTo>
                    <a:lnTo>
                      <a:pt x="141" y="15"/>
                    </a:lnTo>
                    <a:lnTo>
                      <a:pt x="139" y="0"/>
                    </a:lnTo>
                    <a:lnTo>
                      <a:pt x="155" y="0"/>
                    </a:lnTo>
                    <a:lnTo>
                      <a:pt x="159" y="7"/>
                    </a:lnTo>
                    <a:lnTo>
                      <a:pt x="168" y="7"/>
                    </a:lnTo>
                    <a:lnTo>
                      <a:pt x="175" y="4"/>
                    </a:lnTo>
                    <a:lnTo>
                      <a:pt x="176" y="10"/>
                    </a:lnTo>
                    <a:lnTo>
                      <a:pt x="169" y="14"/>
                    </a:lnTo>
                    <a:lnTo>
                      <a:pt x="173" y="21"/>
                    </a:lnTo>
                    <a:lnTo>
                      <a:pt x="172" y="33"/>
                    </a:lnTo>
                    <a:lnTo>
                      <a:pt x="178" y="34"/>
                    </a:lnTo>
                    <a:lnTo>
                      <a:pt x="182" y="41"/>
                    </a:lnTo>
                    <a:lnTo>
                      <a:pt x="189" y="41"/>
                    </a:lnTo>
                    <a:lnTo>
                      <a:pt x="193" y="53"/>
                    </a:lnTo>
                    <a:lnTo>
                      <a:pt x="184" y="71"/>
                    </a:lnTo>
                    <a:lnTo>
                      <a:pt x="170" y="80"/>
                    </a:lnTo>
                    <a:lnTo>
                      <a:pt x="165" y="92"/>
                    </a:lnTo>
                    <a:lnTo>
                      <a:pt x="149" y="93"/>
                    </a:lnTo>
                    <a:lnTo>
                      <a:pt x="138" y="106"/>
                    </a:lnTo>
                    <a:lnTo>
                      <a:pt x="124" y="107"/>
                    </a:lnTo>
                    <a:lnTo>
                      <a:pt x="111" y="121"/>
                    </a:lnTo>
                    <a:lnTo>
                      <a:pt x="79" y="122"/>
                    </a:lnTo>
                    <a:lnTo>
                      <a:pt x="58" y="10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7" name="Google Shape;1747;p14"/>
              <p:cNvSpPr/>
              <p:nvPr/>
            </p:nvSpPr>
            <p:spPr>
              <a:xfrm>
                <a:off x="2553" y="846"/>
                <a:ext cx="193" cy="123"/>
              </a:xfrm>
              <a:custGeom>
                <a:rect b="b" l="l" r="r" t="t"/>
                <a:pathLst>
                  <a:path extrusionOk="0" h="123" w="193">
                    <a:moveTo>
                      <a:pt x="155" y="1"/>
                    </a:moveTo>
                    <a:lnTo>
                      <a:pt x="159" y="8"/>
                    </a:lnTo>
                    <a:lnTo>
                      <a:pt x="168" y="8"/>
                    </a:lnTo>
                    <a:lnTo>
                      <a:pt x="175" y="5"/>
                    </a:lnTo>
                    <a:lnTo>
                      <a:pt x="176" y="11"/>
                    </a:lnTo>
                    <a:lnTo>
                      <a:pt x="168" y="15"/>
                    </a:lnTo>
                    <a:lnTo>
                      <a:pt x="173" y="22"/>
                    </a:lnTo>
                    <a:lnTo>
                      <a:pt x="171" y="34"/>
                    </a:lnTo>
                    <a:lnTo>
                      <a:pt x="177" y="35"/>
                    </a:lnTo>
                    <a:lnTo>
                      <a:pt x="182" y="42"/>
                    </a:lnTo>
                    <a:lnTo>
                      <a:pt x="189" y="42"/>
                    </a:lnTo>
                    <a:lnTo>
                      <a:pt x="192" y="54"/>
                    </a:lnTo>
                    <a:lnTo>
                      <a:pt x="184" y="72"/>
                    </a:lnTo>
                    <a:lnTo>
                      <a:pt x="170" y="81"/>
                    </a:lnTo>
                    <a:lnTo>
                      <a:pt x="165" y="93"/>
                    </a:lnTo>
                    <a:lnTo>
                      <a:pt x="149" y="94"/>
                    </a:lnTo>
                    <a:lnTo>
                      <a:pt x="138" y="107"/>
                    </a:lnTo>
                    <a:lnTo>
                      <a:pt x="124" y="108"/>
                    </a:lnTo>
                    <a:lnTo>
                      <a:pt x="111" y="122"/>
                    </a:lnTo>
                    <a:lnTo>
                      <a:pt x="79" y="122"/>
                    </a:lnTo>
                    <a:lnTo>
                      <a:pt x="58" y="110"/>
                    </a:lnTo>
                    <a:lnTo>
                      <a:pt x="40" y="108"/>
                    </a:lnTo>
                    <a:lnTo>
                      <a:pt x="29" y="104"/>
                    </a:lnTo>
                    <a:lnTo>
                      <a:pt x="31" y="98"/>
                    </a:lnTo>
                    <a:lnTo>
                      <a:pt x="43" y="98"/>
                    </a:lnTo>
                    <a:lnTo>
                      <a:pt x="44" y="88"/>
                    </a:lnTo>
                    <a:lnTo>
                      <a:pt x="37" y="79"/>
                    </a:lnTo>
                    <a:lnTo>
                      <a:pt x="37" y="73"/>
                    </a:lnTo>
                    <a:lnTo>
                      <a:pt x="29" y="71"/>
                    </a:lnTo>
                    <a:lnTo>
                      <a:pt x="10" y="73"/>
                    </a:lnTo>
                    <a:lnTo>
                      <a:pt x="11" y="66"/>
                    </a:lnTo>
                    <a:lnTo>
                      <a:pt x="22" y="63"/>
                    </a:lnTo>
                    <a:lnTo>
                      <a:pt x="35" y="63"/>
                    </a:lnTo>
                    <a:lnTo>
                      <a:pt x="46" y="63"/>
                    </a:lnTo>
                    <a:lnTo>
                      <a:pt x="50" y="60"/>
                    </a:lnTo>
                    <a:lnTo>
                      <a:pt x="34" y="53"/>
                    </a:lnTo>
                    <a:lnTo>
                      <a:pt x="41" y="48"/>
                    </a:lnTo>
                    <a:lnTo>
                      <a:pt x="37" y="42"/>
                    </a:lnTo>
                    <a:lnTo>
                      <a:pt x="13" y="42"/>
                    </a:lnTo>
                    <a:lnTo>
                      <a:pt x="2" y="43"/>
                    </a:lnTo>
                    <a:lnTo>
                      <a:pt x="1" y="38"/>
                    </a:lnTo>
                    <a:lnTo>
                      <a:pt x="17" y="19"/>
                    </a:lnTo>
                    <a:lnTo>
                      <a:pt x="20" y="21"/>
                    </a:lnTo>
                    <a:lnTo>
                      <a:pt x="23" y="26"/>
                    </a:lnTo>
                    <a:lnTo>
                      <a:pt x="32" y="23"/>
                    </a:lnTo>
                    <a:lnTo>
                      <a:pt x="26" y="15"/>
                    </a:lnTo>
                    <a:lnTo>
                      <a:pt x="20" y="4"/>
                    </a:lnTo>
                    <a:lnTo>
                      <a:pt x="34" y="4"/>
                    </a:lnTo>
                    <a:lnTo>
                      <a:pt x="50" y="18"/>
                    </a:lnTo>
                    <a:lnTo>
                      <a:pt x="47" y="29"/>
                    </a:lnTo>
                    <a:lnTo>
                      <a:pt x="52" y="45"/>
                    </a:lnTo>
                    <a:lnTo>
                      <a:pt x="58" y="48"/>
                    </a:lnTo>
                    <a:lnTo>
                      <a:pt x="62" y="45"/>
                    </a:lnTo>
                    <a:lnTo>
                      <a:pt x="60" y="40"/>
                    </a:lnTo>
                    <a:lnTo>
                      <a:pt x="70" y="38"/>
                    </a:lnTo>
                    <a:lnTo>
                      <a:pt x="73" y="32"/>
                    </a:lnTo>
                    <a:lnTo>
                      <a:pt x="66" y="26"/>
                    </a:lnTo>
                    <a:lnTo>
                      <a:pt x="71" y="23"/>
                    </a:lnTo>
                    <a:lnTo>
                      <a:pt x="77" y="25"/>
                    </a:lnTo>
                    <a:lnTo>
                      <a:pt x="85" y="33"/>
                    </a:lnTo>
                    <a:lnTo>
                      <a:pt x="85" y="22"/>
                    </a:lnTo>
                    <a:lnTo>
                      <a:pt x="100" y="19"/>
                    </a:lnTo>
                    <a:lnTo>
                      <a:pt x="105" y="28"/>
                    </a:lnTo>
                    <a:lnTo>
                      <a:pt x="109" y="26"/>
                    </a:lnTo>
                    <a:lnTo>
                      <a:pt x="108" y="19"/>
                    </a:lnTo>
                    <a:lnTo>
                      <a:pt x="117" y="16"/>
                    </a:lnTo>
                    <a:lnTo>
                      <a:pt x="126" y="22"/>
                    </a:lnTo>
                    <a:lnTo>
                      <a:pt x="141" y="16"/>
                    </a:lnTo>
                    <a:lnTo>
                      <a:pt x="140" y="1"/>
                    </a:lnTo>
                    <a:lnTo>
                      <a:pt x="155" y="1"/>
                    </a:lnTo>
                    <a:close/>
                    <a:moveTo>
                      <a:pt x="155" y="0"/>
                    </a:moveTo>
                    <a:lnTo>
                      <a:pt x="155" y="0"/>
                    </a:lnTo>
                    <a:lnTo>
                      <a:pt x="140" y="0"/>
                    </a:lnTo>
                    <a:lnTo>
                      <a:pt x="139" y="0"/>
                    </a:lnTo>
                    <a:lnTo>
                      <a:pt x="139" y="1"/>
                    </a:lnTo>
                    <a:lnTo>
                      <a:pt x="141" y="16"/>
                    </a:lnTo>
                    <a:lnTo>
                      <a:pt x="126" y="22"/>
                    </a:lnTo>
                    <a:lnTo>
                      <a:pt x="117" y="16"/>
                    </a:lnTo>
                    <a:lnTo>
                      <a:pt x="117" y="16"/>
                    </a:lnTo>
                    <a:lnTo>
                      <a:pt x="117" y="16"/>
                    </a:lnTo>
                    <a:lnTo>
                      <a:pt x="108" y="19"/>
                    </a:lnTo>
                    <a:lnTo>
                      <a:pt x="107" y="19"/>
                    </a:lnTo>
                    <a:lnTo>
                      <a:pt x="107" y="19"/>
                    </a:lnTo>
                    <a:lnTo>
                      <a:pt x="109" y="26"/>
                    </a:lnTo>
                    <a:lnTo>
                      <a:pt x="105" y="27"/>
                    </a:lnTo>
                    <a:lnTo>
                      <a:pt x="101" y="19"/>
                    </a:lnTo>
                    <a:lnTo>
                      <a:pt x="100" y="18"/>
                    </a:lnTo>
                    <a:lnTo>
                      <a:pt x="100" y="19"/>
                    </a:lnTo>
                    <a:lnTo>
                      <a:pt x="85" y="22"/>
                    </a:lnTo>
                    <a:lnTo>
                      <a:pt x="85" y="22"/>
                    </a:lnTo>
                    <a:lnTo>
                      <a:pt x="85" y="22"/>
                    </a:lnTo>
                    <a:lnTo>
                      <a:pt x="85" y="32"/>
                    </a:lnTo>
                    <a:lnTo>
                      <a:pt x="78" y="24"/>
                    </a:lnTo>
                    <a:lnTo>
                      <a:pt x="78" y="24"/>
                    </a:lnTo>
                    <a:lnTo>
                      <a:pt x="78" y="24"/>
                    </a:lnTo>
                    <a:lnTo>
                      <a:pt x="71" y="23"/>
                    </a:lnTo>
                    <a:lnTo>
                      <a:pt x="71" y="23"/>
                    </a:lnTo>
                    <a:lnTo>
                      <a:pt x="71" y="23"/>
                    </a:lnTo>
                    <a:lnTo>
                      <a:pt x="65" y="26"/>
                    </a:lnTo>
                    <a:lnTo>
                      <a:pt x="65" y="26"/>
                    </a:lnTo>
                    <a:lnTo>
                      <a:pt x="65" y="27"/>
                    </a:lnTo>
                    <a:lnTo>
                      <a:pt x="73" y="32"/>
                    </a:lnTo>
                    <a:lnTo>
                      <a:pt x="70" y="37"/>
                    </a:lnTo>
                    <a:lnTo>
                      <a:pt x="59" y="40"/>
                    </a:lnTo>
                    <a:lnTo>
                      <a:pt x="59" y="40"/>
                    </a:lnTo>
                    <a:lnTo>
                      <a:pt x="59" y="40"/>
                    </a:lnTo>
                    <a:lnTo>
                      <a:pt x="62" y="44"/>
                    </a:lnTo>
                    <a:lnTo>
                      <a:pt x="58" y="48"/>
                    </a:lnTo>
                    <a:lnTo>
                      <a:pt x="52" y="44"/>
                    </a:lnTo>
                    <a:lnTo>
                      <a:pt x="48" y="29"/>
                    </a:lnTo>
                    <a:lnTo>
                      <a:pt x="50" y="18"/>
                    </a:lnTo>
                    <a:lnTo>
                      <a:pt x="50" y="17"/>
                    </a:lnTo>
                    <a:lnTo>
                      <a:pt x="50" y="17"/>
                    </a:lnTo>
                    <a:lnTo>
                      <a:pt x="34" y="4"/>
                    </a:lnTo>
                    <a:lnTo>
                      <a:pt x="34" y="4"/>
                    </a:lnTo>
                    <a:lnTo>
                      <a:pt x="34" y="4"/>
                    </a:lnTo>
                    <a:lnTo>
                      <a:pt x="20" y="4"/>
                    </a:lnTo>
                    <a:lnTo>
                      <a:pt x="20" y="4"/>
                    </a:lnTo>
                    <a:lnTo>
                      <a:pt x="20" y="4"/>
                    </a:lnTo>
                    <a:lnTo>
                      <a:pt x="26" y="15"/>
                    </a:lnTo>
                    <a:lnTo>
                      <a:pt x="26" y="15"/>
                    </a:lnTo>
                    <a:lnTo>
                      <a:pt x="26" y="15"/>
                    </a:lnTo>
                    <a:lnTo>
                      <a:pt x="31" y="23"/>
                    </a:lnTo>
                    <a:lnTo>
                      <a:pt x="23" y="26"/>
                    </a:lnTo>
                    <a:lnTo>
                      <a:pt x="21" y="20"/>
                    </a:lnTo>
                    <a:lnTo>
                      <a:pt x="21" y="20"/>
                    </a:lnTo>
                    <a:lnTo>
                      <a:pt x="21" y="20"/>
                    </a:lnTo>
                    <a:lnTo>
                      <a:pt x="17" y="19"/>
                    </a:lnTo>
                    <a:lnTo>
                      <a:pt x="17" y="18"/>
                    </a:lnTo>
                    <a:lnTo>
                      <a:pt x="17" y="19"/>
                    </a:lnTo>
                    <a:lnTo>
                      <a:pt x="0" y="37"/>
                    </a:lnTo>
                    <a:lnTo>
                      <a:pt x="0" y="37"/>
                    </a:lnTo>
                    <a:lnTo>
                      <a:pt x="0" y="38"/>
                    </a:lnTo>
                    <a:lnTo>
                      <a:pt x="2" y="43"/>
                    </a:lnTo>
                    <a:lnTo>
                      <a:pt x="2" y="44"/>
                    </a:lnTo>
                    <a:lnTo>
                      <a:pt x="2" y="44"/>
                    </a:lnTo>
                    <a:lnTo>
                      <a:pt x="13" y="42"/>
                    </a:lnTo>
                    <a:lnTo>
                      <a:pt x="37" y="42"/>
                    </a:lnTo>
                    <a:lnTo>
                      <a:pt x="41" y="48"/>
                    </a:lnTo>
                    <a:lnTo>
                      <a:pt x="33" y="53"/>
                    </a:lnTo>
                    <a:lnTo>
                      <a:pt x="33" y="53"/>
                    </a:lnTo>
                    <a:lnTo>
                      <a:pt x="33" y="53"/>
                    </a:lnTo>
                    <a:lnTo>
                      <a:pt x="49" y="60"/>
                    </a:lnTo>
                    <a:lnTo>
                      <a:pt x="46" y="63"/>
                    </a:lnTo>
                    <a:lnTo>
                      <a:pt x="36" y="62"/>
                    </a:lnTo>
                    <a:lnTo>
                      <a:pt x="35" y="62"/>
                    </a:lnTo>
                    <a:lnTo>
                      <a:pt x="35" y="62"/>
                    </a:lnTo>
                    <a:lnTo>
                      <a:pt x="22" y="63"/>
                    </a:lnTo>
                    <a:lnTo>
                      <a:pt x="11" y="65"/>
                    </a:lnTo>
                    <a:lnTo>
                      <a:pt x="11" y="65"/>
                    </a:lnTo>
                    <a:lnTo>
                      <a:pt x="11" y="66"/>
                    </a:lnTo>
                    <a:lnTo>
                      <a:pt x="9" y="73"/>
                    </a:lnTo>
                    <a:lnTo>
                      <a:pt x="9" y="73"/>
                    </a:lnTo>
                    <a:lnTo>
                      <a:pt x="10" y="73"/>
                    </a:lnTo>
                    <a:lnTo>
                      <a:pt x="29" y="71"/>
                    </a:lnTo>
                    <a:lnTo>
                      <a:pt x="36" y="73"/>
                    </a:lnTo>
                    <a:lnTo>
                      <a:pt x="36" y="79"/>
                    </a:lnTo>
                    <a:lnTo>
                      <a:pt x="36" y="79"/>
                    </a:lnTo>
                    <a:lnTo>
                      <a:pt x="37" y="79"/>
                    </a:lnTo>
                    <a:lnTo>
                      <a:pt x="44" y="88"/>
                    </a:lnTo>
                    <a:lnTo>
                      <a:pt x="43" y="98"/>
                    </a:lnTo>
                    <a:lnTo>
                      <a:pt x="31" y="98"/>
                    </a:lnTo>
                    <a:lnTo>
                      <a:pt x="30" y="98"/>
                    </a:lnTo>
                    <a:lnTo>
                      <a:pt x="30" y="98"/>
                    </a:lnTo>
                    <a:lnTo>
                      <a:pt x="29" y="104"/>
                    </a:lnTo>
                    <a:lnTo>
                      <a:pt x="29" y="104"/>
                    </a:lnTo>
                    <a:lnTo>
                      <a:pt x="29" y="104"/>
                    </a:lnTo>
                    <a:lnTo>
                      <a:pt x="40" y="108"/>
                    </a:lnTo>
                    <a:lnTo>
                      <a:pt x="40" y="108"/>
                    </a:lnTo>
                    <a:lnTo>
                      <a:pt x="40" y="108"/>
                    </a:lnTo>
                    <a:lnTo>
                      <a:pt x="58" y="110"/>
                    </a:lnTo>
                    <a:lnTo>
                      <a:pt x="79" y="123"/>
                    </a:lnTo>
                    <a:lnTo>
                      <a:pt x="79" y="123"/>
                    </a:lnTo>
                    <a:lnTo>
                      <a:pt x="79" y="123"/>
                    </a:lnTo>
                    <a:lnTo>
                      <a:pt x="111" y="122"/>
                    </a:lnTo>
                    <a:lnTo>
                      <a:pt x="111" y="122"/>
                    </a:lnTo>
                    <a:lnTo>
                      <a:pt x="111" y="122"/>
                    </a:lnTo>
                    <a:lnTo>
                      <a:pt x="124" y="109"/>
                    </a:lnTo>
                    <a:lnTo>
                      <a:pt x="138" y="107"/>
                    </a:lnTo>
                    <a:lnTo>
                      <a:pt x="138" y="107"/>
                    </a:lnTo>
                    <a:lnTo>
                      <a:pt x="138" y="107"/>
                    </a:lnTo>
                    <a:lnTo>
                      <a:pt x="149" y="95"/>
                    </a:lnTo>
                    <a:lnTo>
                      <a:pt x="165" y="93"/>
                    </a:lnTo>
                    <a:lnTo>
                      <a:pt x="165" y="93"/>
                    </a:lnTo>
                    <a:lnTo>
                      <a:pt x="166" y="93"/>
                    </a:lnTo>
                    <a:lnTo>
                      <a:pt x="170" y="82"/>
                    </a:lnTo>
                    <a:lnTo>
                      <a:pt x="184" y="72"/>
                    </a:lnTo>
                    <a:lnTo>
                      <a:pt x="184" y="72"/>
                    </a:lnTo>
                    <a:lnTo>
                      <a:pt x="184" y="72"/>
                    </a:lnTo>
                    <a:lnTo>
                      <a:pt x="193" y="55"/>
                    </a:lnTo>
                    <a:lnTo>
                      <a:pt x="193" y="54"/>
                    </a:lnTo>
                    <a:lnTo>
                      <a:pt x="193" y="54"/>
                    </a:lnTo>
                    <a:lnTo>
                      <a:pt x="190" y="42"/>
                    </a:lnTo>
                    <a:lnTo>
                      <a:pt x="190" y="41"/>
                    </a:lnTo>
                    <a:lnTo>
                      <a:pt x="189" y="41"/>
                    </a:lnTo>
                    <a:lnTo>
                      <a:pt x="182" y="41"/>
                    </a:lnTo>
                    <a:lnTo>
                      <a:pt x="178" y="35"/>
                    </a:lnTo>
                    <a:lnTo>
                      <a:pt x="178" y="34"/>
                    </a:lnTo>
                    <a:lnTo>
                      <a:pt x="177" y="34"/>
                    </a:lnTo>
                    <a:lnTo>
                      <a:pt x="172" y="34"/>
                    </a:lnTo>
                    <a:lnTo>
                      <a:pt x="173" y="22"/>
                    </a:lnTo>
                    <a:lnTo>
                      <a:pt x="173" y="22"/>
                    </a:lnTo>
                    <a:lnTo>
                      <a:pt x="173" y="22"/>
                    </a:lnTo>
                    <a:lnTo>
                      <a:pt x="169" y="15"/>
                    </a:lnTo>
                    <a:lnTo>
                      <a:pt x="176" y="11"/>
                    </a:lnTo>
                    <a:lnTo>
                      <a:pt x="177" y="11"/>
                    </a:lnTo>
                    <a:lnTo>
                      <a:pt x="176" y="10"/>
                    </a:lnTo>
                    <a:lnTo>
                      <a:pt x="175" y="5"/>
                    </a:lnTo>
                    <a:lnTo>
                      <a:pt x="175" y="5"/>
                    </a:lnTo>
                    <a:lnTo>
                      <a:pt x="175" y="5"/>
                    </a:lnTo>
                    <a:lnTo>
                      <a:pt x="168" y="7"/>
                    </a:lnTo>
                    <a:lnTo>
                      <a:pt x="159" y="7"/>
                    </a:lnTo>
                    <a:lnTo>
                      <a:pt x="155" y="1"/>
                    </a:lnTo>
                    <a:lnTo>
                      <a:pt x="155" y="0"/>
                    </a:lnTo>
                    <a:lnTo>
                      <a:pt x="15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8" name="Google Shape;1748;p14"/>
              <p:cNvSpPr/>
              <p:nvPr/>
            </p:nvSpPr>
            <p:spPr>
              <a:xfrm>
                <a:off x="2553" y="846"/>
                <a:ext cx="193" cy="123"/>
              </a:xfrm>
              <a:custGeom>
                <a:rect b="b" l="l" r="r" t="t"/>
                <a:pathLst>
                  <a:path extrusionOk="0" h="123" w="193">
                    <a:moveTo>
                      <a:pt x="155" y="1"/>
                    </a:moveTo>
                    <a:lnTo>
                      <a:pt x="159" y="8"/>
                    </a:lnTo>
                    <a:lnTo>
                      <a:pt x="168" y="8"/>
                    </a:lnTo>
                    <a:lnTo>
                      <a:pt x="175" y="5"/>
                    </a:lnTo>
                    <a:lnTo>
                      <a:pt x="176" y="11"/>
                    </a:lnTo>
                    <a:lnTo>
                      <a:pt x="168" y="15"/>
                    </a:lnTo>
                    <a:lnTo>
                      <a:pt x="173" y="22"/>
                    </a:lnTo>
                    <a:lnTo>
                      <a:pt x="171" y="34"/>
                    </a:lnTo>
                    <a:lnTo>
                      <a:pt x="177" y="35"/>
                    </a:lnTo>
                    <a:lnTo>
                      <a:pt x="182" y="42"/>
                    </a:lnTo>
                    <a:lnTo>
                      <a:pt x="189" y="42"/>
                    </a:lnTo>
                    <a:lnTo>
                      <a:pt x="192" y="54"/>
                    </a:lnTo>
                    <a:lnTo>
                      <a:pt x="184" y="72"/>
                    </a:lnTo>
                    <a:lnTo>
                      <a:pt x="170" y="81"/>
                    </a:lnTo>
                    <a:lnTo>
                      <a:pt x="165" y="93"/>
                    </a:lnTo>
                    <a:lnTo>
                      <a:pt x="149" y="94"/>
                    </a:lnTo>
                    <a:lnTo>
                      <a:pt x="138" y="107"/>
                    </a:lnTo>
                    <a:lnTo>
                      <a:pt x="124" y="108"/>
                    </a:lnTo>
                    <a:lnTo>
                      <a:pt x="111" y="122"/>
                    </a:lnTo>
                    <a:lnTo>
                      <a:pt x="79" y="122"/>
                    </a:lnTo>
                    <a:lnTo>
                      <a:pt x="58" y="110"/>
                    </a:lnTo>
                    <a:lnTo>
                      <a:pt x="40" y="108"/>
                    </a:lnTo>
                    <a:lnTo>
                      <a:pt x="29" y="104"/>
                    </a:lnTo>
                    <a:lnTo>
                      <a:pt x="31" y="98"/>
                    </a:lnTo>
                    <a:lnTo>
                      <a:pt x="43" y="98"/>
                    </a:lnTo>
                    <a:lnTo>
                      <a:pt x="44" y="88"/>
                    </a:lnTo>
                    <a:lnTo>
                      <a:pt x="37" y="79"/>
                    </a:lnTo>
                    <a:lnTo>
                      <a:pt x="37" y="73"/>
                    </a:lnTo>
                    <a:lnTo>
                      <a:pt x="29" y="71"/>
                    </a:lnTo>
                    <a:lnTo>
                      <a:pt x="10" y="73"/>
                    </a:lnTo>
                    <a:lnTo>
                      <a:pt x="11" y="66"/>
                    </a:lnTo>
                    <a:lnTo>
                      <a:pt x="22" y="63"/>
                    </a:lnTo>
                    <a:lnTo>
                      <a:pt x="35" y="63"/>
                    </a:lnTo>
                    <a:lnTo>
                      <a:pt x="46" y="63"/>
                    </a:lnTo>
                    <a:lnTo>
                      <a:pt x="50" y="60"/>
                    </a:lnTo>
                    <a:lnTo>
                      <a:pt x="34" y="53"/>
                    </a:lnTo>
                    <a:lnTo>
                      <a:pt x="41" y="48"/>
                    </a:lnTo>
                    <a:lnTo>
                      <a:pt x="37" y="42"/>
                    </a:lnTo>
                    <a:lnTo>
                      <a:pt x="13" y="42"/>
                    </a:lnTo>
                    <a:lnTo>
                      <a:pt x="2" y="43"/>
                    </a:lnTo>
                    <a:lnTo>
                      <a:pt x="1" y="38"/>
                    </a:lnTo>
                    <a:lnTo>
                      <a:pt x="17" y="19"/>
                    </a:lnTo>
                    <a:lnTo>
                      <a:pt x="20" y="21"/>
                    </a:lnTo>
                    <a:lnTo>
                      <a:pt x="23" y="26"/>
                    </a:lnTo>
                    <a:lnTo>
                      <a:pt x="32" y="23"/>
                    </a:lnTo>
                    <a:lnTo>
                      <a:pt x="26" y="15"/>
                    </a:lnTo>
                    <a:lnTo>
                      <a:pt x="20" y="4"/>
                    </a:lnTo>
                    <a:lnTo>
                      <a:pt x="34" y="4"/>
                    </a:lnTo>
                    <a:lnTo>
                      <a:pt x="50" y="18"/>
                    </a:lnTo>
                    <a:lnTo>
                      <a:pt x="47" y="29"/>
                    </a:lnTo>
                    <a:lnTo>
                      <a:pt x="52" y="45"/>
                    </a:lnTo>
                    <a:lnTo>
                      <a:pt x="58" y="48"/>
                    </a:lnTo>
                    <a:lnTo>
                      <a:pt x="62" y="45"/>
                    </a:lnTo>
                    <a:lnTo>
                      <a:pt x="60" y="40"/>
                    </a:lnTo>
                    <a:lnTo>
                      <a:pt x="70" y="38"/>
                    </a:lnTo>
                    <a:lnTo>
                      <a:pt x="73" y="32"/>
                    </a:lnTo>
                    <a:lnTo>
                      <a:pt x="66" y="26"/>
                    </a:lnTo>
                    <a:lnTo>
                      <a:pt x="71" y="23"/>
                    </a:lnTo>
                    <a:lnTo>
                      <a:pt x="77" y="25"/>
                    </a:lnTo>
                    <a:lnTo>
                      <a:pt x="85" y="33"/>
                    </a:lnTo>
                    <a:lnTo>
                      <a:pt x="85" y="22"/>
                    </a:lnTo>
                    <a:lnTo>
                      <a:pt x="100" y="19"/>
                    </a:lnTo>
                    <a:lnTo>
                      <a:pt x="105" y="28"/>
                    </a:lnTo>
                    <a:lnTo>
                      <a:pt x="109" y="26"/>
                    </a:lnTo>
                    <a:lnTo>
                      <a:pt x="108" y="19"/>
                    </a:lnTo>
                    <a:lnTo>
                      <a:pt x="117" y="16"/>
                    </a:lnTo>
                    <a:lnTo>
                      <a:pt x="126" y="22"/>
                    </a:lnTo>
                    <a:lnTo>
                      <a:pt x="141" y="16"/>
                    </a:lnTo>
                    <a:lnTo>
                      <a:pt x="140" y="1"/>
                    </a:lnTo>
                    <a:lnTo>
                      <a:pt x="155" y="1"/>
                    </a:lnTo>
                    <a:moveTo>
                      <a:pt x="155" y="0"/>
                    </a:moveTo>
                    <a:lnTo>
                      <a:pt x="155" y="0"/>
                    </a:lnTo>
                    <a:lnTo>
                      <a:pt x="140" y="0"/>
                    </a:lnTo>
                    <a:lnTo>
                      <a:pt x="139" y="0"/>
                    </a:lnTo>
                    <a:lnTo>
                      <a:pt x="139" y="1"/>
                    </a:lnTo>
                    <a:lnTo>
                      <a:pt x="141" y="16"/>
                    </a:lnTo>
                    <a:lnTo>
                      <a:pt x="126" y="22"/>
                    </a:lnTo>
                    <a:lnTo>
                      <a:pt x="117" y="16"/>
                    </a:lnTo>
                    <a:lnTo>
                      <a:pt x="117" y="16"/>
                    </a:lnTo>
                    <a:lnTo>
                      <a:pt x="117" y="16"/>
                    </a:lnTo>
                    <a:lnTo>
                      <a:pt x="108" y="19"/>
                    </a:lnTo>
                    <a:lnTo>
                      <a:pt x="107" y="19"/>
                    </a:lnTo>
                    <a:lnTo>
                      <a:pt x="107" y="19"/>
                    </a:lnTo>
                    <a:lnTo>
                      <a:pt x="109" y="26"/>
                    </a:lnTo>
                    <a:lnTo>
                      <a:pt x="105" y="27"/>
                    </a:lnTo>
                    <a:lnTo>
                      <a:pt x="101" y="19"/>
                    </a:lnTo>
                    <a:lnTo>
                      <a:pt x="100" y="18"/>
                    </a:lnTo>
                    <a:lnTo>
                      <a:pt x="100" y="19"/>
                    </a:lnTo>
                    <a:lnTo>
                      <a:pt x="85" y="22"/>
                    </a:lnTo>
                    <a:lnTo>
                      <a:pt x="85" y="22"/>
                    </a:lnTo>
                    <a:lnTo>
                      <a:pt x="85" y="22"/>
                    </a:lnTo>
                    <a:lnTo>
                      <a:pt x="85" y="32"/>
                    </a:lnTo>
                    <a:lnTo>
                      <a:pt x="78" y="24"/>
                    </a:lnTo>
                    <a:lnTo>
                      <a:pt x="78" y="24"/>
                    </a:lnTo>
                    <a:lnTo>
                      <a:pt x="78" y="24"/>
                    </a:lnTo>
                    <a:lnTo>
                      <a:pt x="71" y="23"/>
                    </a:lnTo>
                    <a:lnTo>
                      <a:pt x="71" y="23"/>
                    </a:lnTo>
                    <a:lnTo>
                      <a:pt x="71" y="23"/>
                    </a:lnTo>
                    <a:lnTo>
                      <a:pt x="65" y="26"/>
                    </a:lnTo>
                    <a:lnTo>
                      <a:pt x="65" y="26"/>
                    </a:lnTo>
                    <a:lnTo>
                      <a:pt x="65" y="27"/>
                    </a:lnTo>
                    <a:lnTo>
                      <a:pt x="73" y="32"/>
                    </a:lnTo>
                    <a:lnTo>
                      <a:pt x="70" y="37"/>
                    </a:lnTo>
                    <a:lnTo>
                      <a:pt x="59" y="40"/>
                    </a:lnTo>
                    <a:lnTo>
                      <a:pt x="59" y="40"/>
                    </a:lnTo>
                    <a:lnTo>
                      <a:pt x="59" y="40"/>
                    </a:lnTo>
                    <a:lnTo>
                      <a:pt x="62" y="44"/>
                    </a:lnTo>
                    <a:lnTo>
                      <a:pt x="58" y="48"/>
                    </a:lnTo>
                    <a:lnTo>
                      <a:pt x="52" y="44"/>
                    </a:lnTo>
                    <a:lnTo>
                      <a:pt x="48" y="29"/>
                    </a:lnTo>
                    <a:lnTo>
                      <a:pt x="50" y="18"/>
                    </a:lnTo>
                    <a:lnTo>
                      <a:pt x="50" y="17"/>
                    </a:lnTo>
                    <a:lnTo>
                      <a:pt x="50" y="17"/>
                    </a:lnTo>
                    <a:lnTo>
                      <a:pt x="34" y="4"/>
                    </a:lnTo>
                    <a:lnTo>
                      <a:pt x="34" y="4"/>
                    </a:lnTo>
                    <a:lnTo>
                      <a:pt x="34" y="4"/>
                    </a:lnTo>
                    <a:lnTo>
                      <a:pt x="20" y="4"/>
                    </a:lnTo>
                    <a:lnTo>
                      <a:pt x="20" y="4"/>
                    </a:lnTo>
                    <a:lnTo>
                      <a:pt x="20" y="4"/>
                    </a:lnTo>
                    <a:lnTo>
                      <a:pt x="26" y="15"/>
                    </a:lnTo>
                    <a:lnTo>
                      <a:pt x="26" y="15"/>
                    </a:lnTo>
                    <a:lnTo>
                      <a:pt x="26" y="15"/>
                    </a:lnTo>
                    <a:lnTo>
                      <a:pt x="31" y="23"/>
                    </a:lnTo>
                    <a:lnTo>
                      <a:pt x="23" y="26"/>
                    </a:lnTo>
                    <a:lnTo>
                      <a:pt x="21" y="20"/>
                    </a:lnTo>
                    <a:lnTo>
                      <a:pt x="21" y="20"/>
                    </a:lnTo>
                    <a:lnTo>
                      <a:pt x="21" y="20"/>
                    </a:lnTo>
                    <a:lnTo>
                      <a:pt x="17" y="19"/>
                    </a:lnTo>
                    <a:lnTo>
                      <a:pt x="17" y="18"/>
                    </a:lnTo>
                    <a:lnTo>
                      <a:pt x="17" y="19"/>
                    </a:lnTo>
                    <a:lnTo>
                      <a:pt x="0" y="37"/>
                    </a:lnTo>
                    <a:lnTo>
                      <a:pt x="0" y="37"/>
                    </a:lnTo>
                    <a:lnTo>
                      <a:pt x="0" y="38"/>
                    </a:lnTo>
                    <a:lnTo>
                      <a:pt x="2" y="43"/>
                    </a:lnTo>
                    <a:lnTo>
                      <a:pt x="2" y="44"/>
                    </a:lnTo>
                    <a:lnTo>
                      <a:pt x="2" y="44"/>
                    </a:lnTo>
                    <a:lnTo>
                      <a:pt x="13" y="42"/>
                    </a:lnTo>
                    <a:lnTo>
                      <a:pt x="37" y="42"/>
                    </a:lnTo>
                    <a:lnTo>
                      <a:pt x="41" y="48"/>
                    </a:lnTo>
                    <a:lnTo>
                      <a:pt x="33" y="53"/>
                    </a:lnTo>
                    <a:lnTo>
                      <a:pt x="33" y="53"/>
                    </a:lnTo>
                    <a:lnTo>
                      <a:pt x="33" y="53"/>
                    </a:lnTo>
                    <a:lnTo>
                      <a:pt x="49" y="60"/>
                    </a:lnTo>
                    <a:lnTo>
                      <a:pt x="46" y="63"/>
                    </a:lnTo>
                    <a:lnTo>
                      <a:pt x="36" y="62"/>
                    </a:lnTo>
                    <a:lnTo>
                      <a:pt x="35" y="62"/>
                    </a:lnTo>
                    <a:lnTo>
                      <a:pt x="35" y="62"/>
                    </a:lnTo>
                    <a:lnTo>
                      <a:pt x="22" y="63"/>
                    </a:lnTo>
                    <a:lnTo>
                      <a:pt x="11" y="65"/>
                    </a:lnTo>
                    <a:lnTo>
                      <a:pt x="11" y="65"/>
                    </a:lnTo>
                    <a:lnTo>
                      <a:pt x="11" y="66"/>
                    </a:lnTo>
                    <a:lnTo>
                      <a:pt x="9" y="73"/>
                    </a:lnTo>
                    <a:lnTo>
                      <a:pt x="9" y="73"/>
                    </a:lnTo>
                    <a:lnTo>
                      <a:pt x="10" y="73"/>
                    </a:lnTo>
                    <a:lnTo>
                      <a:pt x="29" y="71"/>
                    </a:lnTo>
                    <a:lnTo>
                      <a:pt x="36" y="73"/>
                    </a:lnTo>
                    <a:lnTo>
                      <a:pt x="36" y="79"/>
                    </a:lnTo>
                    <a:lnTo>
                      <a:pt x="36" y="79"/>
                    </a:lnTo>
                    <a:lnTo>
                      <a:pt x="37" y="79"/>
                    </a:lnTo>
                    <a:lnTo>
                      <a:pt x="44" y="88"/>
                    </a:lnTo>
                    <a:lnTo>
                      <a:pt x="43" y="98"/>
                    </a:lnTo>
                    <a:lnTo>
                      <a:pt x="31" y="98"/>
                    </a:lnTo>
                    <a:lnTo>
                      <a:pt x="30" y="98"/>
                    </a:lnTo>
                    <a:lnTo>
                      <a:pt x="30" y="98"/>
                    </a:lnTo>
                    <a:lnTo>
                      <a:pt x="29" y="104"/>
                    </a:lnTo>
                    <a:lnTo>
                      <a:pt x="29" y="104"/>
                    </a:lnTo>
                    <a:lnTo>
                      <a:pt x="29" y="104"/>
                    </a:lnTo>
                    <a:lnTo>
                      <a:pt x="40" y="108"/>
                    </a:lnTo>
                    <a:lnTo>
                      <a:pt x="40" y="108"/>
                    </a:lnTo>
                    <a:lnTo>
                      <a:pt x="40" y="108"/>
                    </a:lnTo>
                    <a:lnTo>
                      <a:pt x="58" y="110"/>
                    </a:lnTo>
                    <a:lnTo>
                      <a:pt x="79" y="123"/>
                    </a:lnTo>
                    <a:lnTo>
                      <a:pt x="79" y="123"/>
                    </a:lnTo>
                    <a:lnTo>
                      <a:pt x="79" y="123"/>
                    </a:lnTo>
                    <a:lnTo>
                      <a:pt x="111" y="122"/>
                    </a:lnTo>
                    <a:lnTo>
                      <a:pt x="111" y="122"/>
                    </a:lnTo>
                    <a:lnTo>
                      <a:pt x="111" y="122"/>
                    </a:lnTo>
                    <a:lnTo>
                      <a:pt x="124" y="109"/>
                    </a:lnTo>
                    <a:lnTo>
                      <a:pt x="138" y="107"/>
                    </a:lnTo>
                    <a:lnTo>
                      <a:pt x="138" y="107"/>
                    </a:lnTo>
                    <a:lnTo>
                      <a:pt x="138" y="107"/>
                    </a:lnTo>
                    <a:lnTo>
                      <a:pt x="149" y="95"/>
                    </a:lnTo>
                    <a:lnTo>
                      <a:pt x="165" y="93"/>
                    </a:lnTo>
                    <a:lnTo>
                      <a:pt x="165" y="93"/>
                    </a:lnTo>
                    <a:lnTo>
                      <a:pt x="166" y="93"/>
                    </a:lnTo>
                    <a:lnTo>
                      <a:pt x="170" y="82"/>
                    </a:lnTo>
                    <a:lnTo>
                      <a:pt x="184" y="72"/>
                    </a:lnTo>
                    <a:lnTo>
                      <a:pt x="184" y="72"/>
                    </a:lnTo>
                    <a:lnTo>
                      <a:pt x="184" y="72"/>
                    </a:lnTo>
                    <a:lnTo>
                      <a:pt x="193" y="55"/>
                    </a:lnTo>
                    <a:lnTo>
                      <a:pt x="193" y="54"/>
                    </a:lnTo>
                    <a:lnTo>
                      <a:pt x="193" y="54"/>
                    </a:lnTo>
                    <a:lnTo>
                      <a:pt x="190" y="42"/>
                    </a:lnTo>
                    <a:lnTo>
                      <a:pt x="190" y="41"/>
                    </a:lnTo>
                    <a:lnTo>
                      <a:pt x="189" y="41"/>
                    </a:lnTo>
                    <a:lnTo>
                      <a:pt x="182" y="41"/>
                    </a:lnTo>
                    <a:lnTo>
                      <a:pt x="178" y="35"/>
                    </a:lnTo>
                    <a:lnTo>
                      <a:pt x="178" y="34"/>
                    </a:lnTo>
                    <a:lnTo>
                      <a:pt x="177" y="34"/>
                    </a:lnTo>
                    <a:lnTo>
                      <a:pt x="172" y="34"/>
                    </a:lnTo>
                    <a:lnTo>
                      <a:pt x="173" y="22"/>
                    </a:lnTo>
                    <a:lnTo>
                      <a:pt x="173" y="22"/>
                    </a:lnTo>
                    <a:lnTo>
                      <a:pt x="173" y="22"/>
                    </a:lnTo>
                    <a:lnTo>
                      <a:pt x="169" y="15"/>
                    </a:lnTo>
                    <a:lnTo>
                      <a:pt x="176" y="11"/>
                    </a:lnTo>
                    <a:lnTo>
                      <a:pt x="177" y="11"/>
                    </a:lnTo>
                    <a:lnTo>
                      <a:pt x="176" y="10"/>
                    </a:lnTo>
                    <a:lnTo>
                      <a:pt x="175" y="5"/>
                    </a:lnTo>
                    <a:lnTo>
                      <a:pt x="175" y="5"/>
                    </a:lnTo>
                    <a:lnTo>
                      <a:pt x="175" y="5"/>
                    </a:lnTo>
                    <a:lnTo>
                      <a:pt x="168" y="7"/>
                    </a:lnTo>
                    <a:lnTo>
                      <a:pt x="159" y="7"/>
                    </a:lnTo>
                    <a:lnTo>
                      <a:pt x="155" y="1"/>
                    </a:lnTo>
                    <a:lnTo>
                      <a:pt x="155" y="0"/>
                    </a:lnTo>
                    <a:lnTo>
                      <a:pt x="15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9" name="Google Shape;1749;p14"/>
              <p:cNvSpPr/>
              <p:nvPr/>
            </p:nvSpPr>
            <p:spPr>
              <a:xfrm>
                <a:off x="1499" y="1945"/>
                <a:ext cx="166" cy="60"/>
              </a:xfrm>
              <a:custGeom>
                <a:rect b="b" l="l" r="r" t="t"/>
                <a:pathLst>
                  <a:path extrusionOk="0" h="60" w="166">
                    <a:moveTo>
                      <a:pt x="107" y="57"/>
                    </a:moveTo>
                    <a:lnTo>
                      <a:pt x="107" y="50"/>
                    </a:lnTo>
                    <a:lnTo>
                      <a:pt x="114" y="44"/>
                    </a:lnTo>
                    <a:lnTo>
                      <a:pt x="111" y="41"/>
                    </a:lnTo>
                    <a:lnTo>
                      <a:pt x="99" y="39"/>
                    </a:lnTo>
                    <a:lnTo>
                      <a:pt x="86" y="29"/>
                    </a:lnTo>
                    <a:lnTo>
                      <a:pt x="70" y="27"/>
                    </a:lnTo>
                    <a:lnTo>
                      <a:pt x="63" y="20"/>
                    </a:lnTo>
                    <a:lnTo>
                      <a:pt x="51" y="20"/>
                    </a:lnTo>
                    <a:lnTo>
                      <a:pt x="37" y="12"/>
                    </a:lnTo>
                    <a:lnTo>
                      <a:pt x="37" y="7"/>
                    </a:lnTo>
                    <a:lnTo>
                      <a:pt x="26" y="8"/>
                    </a:lnTo>
                    <a:lnTo>
                      <a:pt x="11" y="17"/>
                    </a:lnTo>
                    <a:lnTo>
                      <a:pt x="0" y="15"/>
                    </a:lnTo>
                    <a:lnTo>
                      <a:pt x="2" y="10"/>
                    </a:lnTo>
                    <a:lnTo>
                      <a:pt x="18" y="2"/>
                    </a:lnTo>
                    <a:lnTo>
                      <a:pt x="29" y="0"/>
                    </a:lnTo>
                    <a:lnTo>
                      <a:pt x="40" y="2"/>
                    </a:lnTo>
                    <a:lnTo>
                      <a:pt x="65" y="3"/>
                    </a:lnTo>
                    <a:lnTo>
                      <a:pt x="77" y="8"/>
                    </a:lnTo>
                    <a:lnTo>
                      <a:pt x="80" y="14"/>
                    </a:lnTo>
                    <a:lnTo>
                      <a:pt x="93" y="14"/>
                    </a:lnTo>
                    <a:lnTo>
                      <a:pt x="122" y="29"/>
                    </a:lnTo>
                    <a:lnTo>
                      <a:pt x="128" y="35"/>
                    </a:lnTo>
                    <a:lnTo>
                      <a:pt x="134" y="35"/>
                    </a:lnTo>
                    <a:lnTo>
                      <a:pt x="145" y="43"/>
                    </a:lnTo>
                    <a:lnTo>
                      <a:pt x="162" y="46"/>
                    </a:lnTo>
                    <a:lnTo>
                      <a:pt x="166" y="52"/>
                    </a:lnTo>
                    <a:lnTo>
                      <a:pt x="142" y="56"/>
                    </a:lnTo>
                    <a:lnTo>
                      <a:pt x="134" y="55"/>
                    </a:lnTo>
                    <a:lnTo>
                      <a:pt x="113" y="60"/>
                    </a:lnTo>
                    <a:lnTo>
                      <a:pt x="107" y="5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0" name="Google Shape;1750;p14"/>
              <p:cNvSpPr/>
              <p:nvPr/>
            </p:nvSpPr>
            <p:spPr>
              <a:xfrm>
                <a:off x="1499" y="1945"/>
                <a:ext cx="166" cy="60"/>
              </a:xfrm>
              <a:custGeom>
                <a:rect b="b" l="l" r="r" t="t"/>
                <a:pathLst>
                  <a:path extrusionOk="0" h="60" w="166">
                    <a:moveTo>
                      <a:pt x="29" y="0"/>
                    </a:moveTo>
                    <a:lnTo>
                      <a:pt x="40" y="2"/>
                    </a:lnTo>
                    <a:lnTo>
                      <a:pt x="65" y="3"/>
                    </a:lnTo>
                    <a:lnTo>
                      <a:pt x="77" y="8"/>
                    </a:lnTo>
                    <a:lnTo>
                      <a:pt x="80" y="14"/>
                    </a:lnTo>
                    <a:lnTo>
                      <a:pt x="93" y="14"/>
                    </a:lnTo>
                    <a:lnTo>
                      <a:pt x="122" y="29"/>
                    </a:lnTo>
                    <a:lnTo>
                      <a:pt x="128" y="35"/>
                    </a:lnTo>
                    <a:lnTo>
                      <a:pt x="134" y="35"/>
                    </a:lnTo>
                    <a:lnTo>
                      <a:pt x="145" y="43"/>
                    </a:lnTo>
                    <a:lnTo>
                      <a:pt x="162" y="46"/>
                    </a:lnTo>
                    <a:lnTo>
                      <a:pt x="166" y="52"/>
                    </a:lnTo>
                    <a:lnTo>
                      <a:pt x="142" y="56"/>
                    </a:lnTo>
                    <a:lnTo>
                      <a:pt x="134" y="55"/>
                    </a:lnTo>
                    <a:lnTo>
                      <a:pt x="113" y="59"/>
                    </a:lnTo>
                    <a:lnTo>
                      <a:pt x="107" y="57"/>
                    </a:lnTo>
                    <a:lnTo>
                      <a:pt x="107" y="50"/>
                    </a:lnTo>
                    <a:lnTo>
                      <a:pt x="114" y="44"/>
                    </a:lnTo>
                    <a:lnTo>
                      <a:pt x="112" y="41"/>
                    </a:lnTo>
                    <a:lnTo>
                      <a:pt x="99" y="39"/>
                    </a:lnTo>
                    <a:lnTo>
                      <a:pt x="86" y="28"/>
                    </a:lnTo>
                    <a:lnTo>
                      <a:pt x="70" y="27"/>
                    </a:lnTo>
                    <a:lnTo>
                      <a:pt x="63" y="20"/>
                    </a:lnTo>
                    <a:lnTo>
                      <a:pt x="51" y="20"/>
                    </a:lnTo>
                    <a:lnTo>
                      <a:pt x="37" y="12"/>
                    </a:lnTo>
                    <a:lnTo>
                      <a:pt x="37" y="7"/>
                    </a:lnTo>
                    <a:lnTo>
                      <a:pt x="26" y="8"/>
                    </a:lnTo>
                    <a:lnTo>
                      <a:pt x="11" y="17"/>
                    </a:lnTo>
                    <a:lnTo>
                      <a:pt x="0" y="15"/>
                    </a:lnTo>
                    <a:lnTo>
                      <a:pt x="2" y="10"/>
                    </a:lnTo>
                    <a:lnTo>
                      <a:pt x="18" y="2"/>
                    </a:lnTo>
                    <a:lnTo>
                      <a:pt x="29" y="0"/>
                    </a:lnTo>
                    <a:close/>
                    <a:moveTo>
                      <a:pt x="29" y="0"/>
                    </a:moveTo>
                    <a:lnTo>
                      <a:pt x="29" y="0"/>
                    </a:lnTo>
                    <a:lnTo>
                      <a:pt x="18" y="1"/>
                    </a:lnTo>
                    <a:lnTo>
                      <a:pt x="18" y="1"/>
                    </a:lnTo>
                    <a:lnTo>
                      <a:pt x="18" y="1"/>
                    </a:lnTo>
                    <a:lnTo>
                      <a:pt x="2" y="9"/>
                    </a:lnTo>
                    <a:lnTo>
                      <a:pt x="2" y="10"/>
                    </a:lnTo>
                    <a:lnTo>
                      <a:pt x="2" y="10"/>
                    </a:lnTo>
                    <a:lnTo>
                      <a:pt x="0" y="15"/>
                    </a:lnTo>
                    <a:lnTo>
                      <a:pt x="0" y="16"/>
                    </a:lnTo>
                    <a:lnTo>
                      <a:pt x="0" y="16"/>
                    </a:lnTo>
                    <a:lnTo>
                      <a:pt x="11" y="17"/>
                    </a:lnTo>
                    <a:lnTo>
                      <a:pt x="11" y="17"/>
                    </a:lnTo>
                    <a:lnTo>
                      <a:pt x="11" y="17"/>
                    </a:lnTo>
                    <a:lnTo>
                      <a:pt x="26" y="9"/>
                    </a:lnTo>
                    <a:lnTo>
                      <a:pt x="37" y="8"/>
                    </a:lnTo>
                    <a:lnTo>
                      <a:pt x="37" y="12"/>
                    </a:lnTo>
                    <a:lnTo>
                      <a:pt x="37" y="12"/>
                    </a:lnTo>
                    <a:lnTo>
                      <a:pt x="37" y="12"/>
                    </a:lnTo>
                    <a:lnTo>
                      <a:pt x="51" y="20"/>
                    </a:lnTo>
                    <a:lnTo>
                      <a:pt x="51" y="20"/>
                    </a:lnTo>
                    <a:lnTo>
                      <a:pt x="51" y="20"/>
                    </a:lnTo>
                    <a:lnTo>
                      <a:pt x="63" y="20"/>
                    </a:lnTo>
                    <a:lnTo>
                      <a:pt x="70" y="27"/>
                    </a:lnTo>
                    <a:lnTo>
                      <a:pt x="70" y="27"/>
                    </a:lnTo>
                    <a:lnTo>
                      <a:pt x="70" y="27"/>
                    </a:lnTo>
                    <a:lnTo>
                      <a:pt x="86" y="29"/>
                    </a:lnTo>
                    <a:lnTo>
                      <a:pt x="99" y="39"/>
                    </a:lnTo>
                    <a:lnTo>
                      <a:pt x="99" y="39"/>
                    </a:lnTo>
                    <a:lnTo>
                      <a:pt x="99" y="40"/>
                    </a:lnTo>
                    <a:lnTo>
                      <a:pt x="111" y="41"/>
                    </a:lnTo>
                    <a:lnTo>
                      <a:pt x="114" y="44"/>
                    </a:lnTo>
                    <a:lnTo>
                      <a:pt x="107" y="50"/>
                    </a:lnTo>
                    <a:lnTo>
                      <a:pt x="107" y="50"/>
                    </a:lnTo>
                    <a:lnTo>
                      <a:pt x="107" y="50"/>
                    </a:lnTo>
                    <a:lnTo>
                      <a:pt x="106" y="57"/>
                    </a:lnTo>
                    <a:lnTo>
                      <a:pt x="106" y="57"/>
                    </a:lnTo>
                    <a:lnTo>
                      <a:pt x="107" y="57"/>
                    </a:lnTo>
                    <a:lnTo>
                      <a:pt x="113" y="60"/>
                    </a:lnTo>
                    <a:lnTo>
                      <a:pt x="113" y="60"/>
                    </a:lnTo>
                    <a:lnTo>
                      <a:pt x="114" y="60"/>
                    </a:lnTo>
                    <a:lnTo>
                      <a:pt x="134" y="55"/>
                    </a:lnTo>
                    <a:lnTo>
                      <a:pt x="142" y="56"/>
                    </a:lnTo>
                    <a:lnTo>
                      <a:pt x="142" y="56"/>
                    </a:lnTo>
                    <a:lnTo>
                      <a:pt x="142" y="56"/>
                    </a:lnTo>
                    <a:lnTo>
                      <a:pt x="166" y="53"/>
                    </a:lnTo>
                    <a:lnTo>
                      <a:pt x="166" y="53"/>
                    </a:lnTo>
                    <a:lnTo>
                      <a:pt x="166" y="52"/>
                    </a:lnTo>
                    <a:lnTo>
                      <a:pt x="162" y="46"/>
                    </a:lnTo>
                    <a:lnTo>
                      <a:pt x="162" y="46"/>
                    </a:lnTo>
                    <a:lnTo>
                      <a:pt x="162" y="46"/>
                    </a:lnTo>
                    <a:lnTo>
                      <a:pt x="145" y="43"/>
                    </a:lnTo>
                    <a:lnTo>
                      <a:pt x="135" y="35"/>
                    </a:lnTo>
                    <a:lnTo>
                      <a:pt x="134" y="35"/>
                    </a:lnTo>
                    <a:lnTo>
                      <a:pt x="134" y="35"/>
                    </a:lnTo>
                    <a:lnTo>
                      <a:pt x="128" y="35"/>
                    </a:lnTo>
                    <a:lnTo>
                      <a:pt x="122" y="29"/>
                    </a:lnTo>
                    <a:lnTo>
                      <a:pt x="122" y="29"/>
                    </a:lnTo>
                    <a:lnTo>
                      <a:pt x="122" y="29"/>
                    </a:lnTo>
                    <a:lnTo>
                      <a:pt x="93" y="14"/>
                    </a:lnTo>
                    <a:lnTo>
                      <a:pt x="93" y="14"/>
                    </a:lnTo>
                    <a:lnTo>
                      <a:pt x="93" y="14"/>
                    </a:lnTo>
                    <a:lnTo>
                      <a:pt x="80" y="14"/>
                    </a:lnTo>
                    <a:lnTo>
                      <a:pt x="77" y="8"/>
                    </a:lnTo>
                    <a:lnTo>
                      <a:pt x="77" y="8"/>
                    </a:lnTo>
                    <a:lnTo>
                      <a:pt x="77" y="8"/>
                    </a:lnTo>
                    <a:lnTo>
                      <a:pt x="66" y="2"/>
                    </a:lnTo>
                    <a:lnTo>
                      <a:pt x="66" y="2"/>
                    </a:lnTo>
                    <a:lnTo>
                      <a:pt x="65" y="2"/>
                    </a:lnTo>
                    <a:lnTo>
                      <a:pt x="40" y="1"/>
                    </a:lnTo>
                    <a:lnTo>
                      <a:pt x="29" y="0"/>
                    </a:lnTo>
                    <a:lnTo>
                      <a:pt x="29" y="0"/>
                    </a:lnTo>
                    <a:lnTo>
                      <a:pt x="2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1" name="Google Shape;1751;p14"/>
              <p:cNvSpPr/>
              <p:nvPr/>
            </p:nvSpPr>
            <p:spPr>
              <a:xfrm>
                <a:off x="1499" y="1945"/>
                <a:ext cx="166" cy="60"/>
              </a:xfrm>
              <a:custGeom>
                <a:rect b="b" l="l" r="r" t="t"/>
                <a:pathLst>
                  <a:path extrusionOk="0" h="60" w="166">
                    <a:moveTo>
                      <a:pt x="29" y="0"/>
                    </a:moveTo>
                    <a:lnTo>
                      <a:pt x="40" y="2"/>
                    </a:lnTo>
                    <a:lnTo>
                      <a:pt x="65" y="3"/>
                    </a:lnTo>
                    <a:lnTo>
                      <a:pt x="77" y="8"/>
                    </a:lnTo>
                    <a:lnTo>
                      <a:pt x="80" y="14"/>
                    </a:lnTo>
                    <a:lnTo>
                      <a:pt x="93" y="14"/>
                    </a:lnTo>
                    <a:lnTo>
                      <a:pt x="122" y="29"/>
                    </a:lnTo>
                    <a:lnTo>
                      <a:pt x="128" y="35"/>
                    </a:lnTo>
                    <a:lnTo>
                      <a:pt x="134" y="35"/>
                    </a:lnTo>
                    <a:lnTo>
                      <a:pt x="145" y="43"/>
                    </a:lnTo>
                    <a:lnTo>
                      <a:pt x="162" y="46"/>
                    </a:lnTo>
                    <a:lnTo>
                      <a:pt x="166" y="52"/>
                    </a:lnTo>
                    <a:lnTo>
                      <a:pt x="142" y="56"/>
                    </a:lnTo>
                    <a:lnTo>
                      <a:pt x="134" y="55"/>
                    </a:lnTo>
                    <a:lnTo>
                      <a:pt x="113" y="59"/>
                    </a:lnTo>
                    <a:lnTo>
                      <a:pt x="107" y="57"/>
                    </a:lnTo>
                    <a:lnTo>
                      <a:pt x="107" y="50"/>
                    </a:lnTo>
                    <a:lnTo>
                      <a:pt x="114" y="44"/>
                    </a:lnTo>
                    <a:lnTo>
                      <a:pt x="112" y="41"/>
                    </a:lnTo>
                    <a:lnTo>
                      <a:pt x="99" y="39"/>
                    </a:lnTo>
                    <a:lnTo>
                      <a:pt x="86" y="28"/>
                    </a:lnTo>
                    <a:lnTo>
                      <a:pt x="70" y="27"/>
                    </a:lnTo>
                    <a:lnTo>
                      <a:pt x="63" y="20"/>
                    </a:lnTo>
                    <a:lnTo>
                      <a:pt x="51" y="20"/>
                    </a:lnTo>
                    <a:lnTo>
                      <a:pt x="37" y="12"/>
                    </a:lnTo>
                    <a:lnTo>
                      <a:pt x="37" y="7"/>
                    </a:lnTo>
                    <a:lnTo>
                      <a:pt x="26" y="8"/>
                    </a:lnTo>
                    <a:lnTo>
                      <a:pt x="11" y="17"/>
                    </a:lnTo>
                    <a:lnTo>
                      <a:pt x="0" y="15"/>
                    </a:lnTo>
                    <a:lnTo>
                      <a:pt x="2" y="10"/>
                    </a:lnTo>
                    <a:lnTo>
                      <a:pt x="18" y="2"/>
                    </a:lnTo>
                    <a:lnTo>
                      <a:pt x="29" y="0"/>
                    </a:lnTo>
                    <a:moveTo>
                      <a:pt x="29" y="0"/>
                    </a:moveTo>
                    <a:lnTo>
                      <a:pt x="29" y="0"/>
                    </a:lnTo>
                    <a:lnTo>
                      <a:pt x="18" y="1"/>
                    </a:lnTo>
                    <a:lnTo>
                      <a:pt x="18" y="1"/>
                    </a:lnTo>
                    <a:lnTo>
                      <a:pt x="18" y="1"/>
                    </a:lnTo>
                    <a:lnTo>
                      <a:pt x="2" y="9"/>
                    </a:lnTo>
                    <a:lnTo>
                      <a:pt x="2" y="10"/>
                    </a:lnTo>
                    <a:lnTo>
                      <a:pt x="2" y="10"/>
                    </a:lnTo>
                    <a:lnTo>
                      <a:pt x="0" y="15"/>
                    </a:lnTo>
                    <a:lnTo>
                      <a:pt x="0" y="16"/>
                    </a:lnTo>
                    <a:lnTo>
                      <a:pt x="0" y="16"/>
                    </a:lnTo>
                    <a:lnTo>
                      <a:pt x="11" y="17"/>
                    </a:lnTo>
                    <a:lnTo>
                      <a:pt x="11" y="17"/>
                    </a:lnTo>
                    <a:lnTo>
                      <a:pt x="11" y="17"/>
                    </a:lnTo>
                    <a:lnTo>
                      <a:pt x="26" y="9"/>
                    </a:lnTo>
                    <a:lnTo>
                      <a:pt x="37" y="8"/>
                    </a:lnTo>
                    <a:lnTo>
                      <a:pt x="37" y="12"/>
                    </a:lnTo>
                    <a:lnTo>
                      <a:pt x="37" y="12"/>
                    </a:lnTo>
                    <a:lnTo>
                      <a:pt x="37" y="12"/>
                    </a:lnTo>
                    <a:lnTo>
                      <a:pt x="51" y="20"/>
                    </a:lnTo>
                    <a:lnTo>
                      <a:pt x="51" y="20"/>
                    </a:lnTo>
                    <a:lnTo>
                      <a:pt x="51" y="20"/>
                    </a:lnTo>
                    <a:lnTo>
                      <a:pt x="63" y="20"/>
                    </a:lnTo>
                    <a:lnTo>
                      <a:pt x="70" y="27"/>
                    </a:lnTo>
                    <a:lnTo>
                      <a:pt x="70" y="27"/>
                    </a:lnTo>
                    <a:lnTo>
                      <a:pt x="70" y="27"/>
                    </a:lnTo>
                    <a:lnTo>
                      <a:pt x="86" y="29"/>
                    </a:lnTo>
                    <a:lnTo>
                      <a:pt x="99" y="39"/>
                    </a:lnTo>
                    <a:lnTo>
                      <a:pt x="99" y="39"/>
                    </a:lnTo>
                    <a:lnTo>
                      <a:pt x="99" y="40"/>
                    </a:lnTo>
                    <a:lnTo>
                      <a:pt x="111" y="41"/>
                    </a:lnTo>
                    <a:lnTo>
                      <a:pt x="114" y="44"/>
                    </a:lnTo>
                    <a:lnTo>
                      <a:pt x="107" y="50"/>
                    </a:lnTo>
                    <a:lnTo>
                      <a:pt x="107" y="50"/>
                    </a:lnTo>
                    <a:lnTo>
                      <a:pt x="107" y="50"/>
                    </a:lnTo>
                    <a:lnTo>
                      <a:pt x="106" y="57"/>
                    </a:lnTo>
                    <a:lnTo>
                      <a:pt x="106" y="57"/>
                    </a:lnTo>
                    <a:lnTo>
                      <a:pt x="107" y="57"/>
                    </a:lnTo>
                    <a:lnTo>
                      <a:pt x="113" y="60"/>
                    </a:lnTo>
                    <a:lnTo>
                      <a:pt x="113" y="60"/>
                    </a:lnTo>
                    <a:lnTo>
                      <a:pt x="114" y="60"/>
                    </a:lnTo>
                    <a:lnTo>
                      <a:pt x="134" y="55"/>
                    </a:lnTo>
                    <a:lnTo>
                      <a:pt x="142" y="56"/>
                    </a:lnTo>
                    <a:lnTo>
                      <a:pt x="142" y="56"/>
                    </a:lnTo>
                    <a:lnTo>
                      <a:pt x="142" y="56"/>
                    </a:lnTo>
                    <a:lnTo>
                      <a:pt x="166" y="53"/>
                    </a:lnTo>
                    <a:lnTo>
                      <a:pt x="166" y="53"/>
                    </a:lnTo>
                    <a:lnTo>
                      <a:pt x="166" y="52"/>
                    </a:lnTo>
                    <a:lnTo>
                      <a:pt x="162" y="46"/>
                    </a:lnTo>
                    <a:lnTo>
                      <a:pt x="162" y="46"/>
                    </a:lnTo>
                    <a:lnTo>
                      <a:pt x="162" y="46"/>
                    </a:lnTo>
                    <a:lnTo>
                      <a:pt x="145" y="43"/>
                    </a:lnTo>
                    <a:lnTo>
                      <a:pt x="135" y="35"/>
                    </a:lnTo>
                    <a:lnTo>
                      <a:pt x="134" y="35"/>
                    </a:lnTo>
                    <a:lnTo>
                      <a:pt x="134" y="35"/>
                    </a:lnTo>
                    <a:lnTo>
                      <a:pt x="128" y="35"/>
                    </a:lnTo>
                    <a:lnTo>
                      <a:pt x="122" y="29"/>
                    </a:lnTo>
                    <a:lnTo>
                      <a:pt x="122" y="29"/>
                    </a:lnTo>
                    <a:lnTo>
                      <a:pt x="122" y="29"/>
                    </a:lnTo>
                    <a:lnTo>
                      <a:pt x="93" y="14"/>
                    </a:lnTo>
                    <a:lnTo>
                      <a:pt x="93" y="14"/>
                    </a:lnTo>
                    <a:lnTo>
                      <a:pt x="93" y="14"/>
                    </a:lnTo>
                    <a:lnTo>
                      <a:pt x="80" y="14"/>
                    </a:lnTo>
                    <a:lnTo>
                      <a:pt x="77" y="8"/>
                    </a:lnTo>
                    <a:lnTo>
                      <a:pt x="77" y="8"/>
                    </a:lnTo>
                    <a:lnTo>
                      <a:pt x="77" y="8"/>
                    </a:lnTo>
                    <a:lnTo>
                      <a:pt x="66" y="2"/>
                    </a:lnTo>
                    <a:lnTo>
                      <a:pt x="66" y="2"/>
                    </a:lnTo>
                    <a:lnTo>
                      <a:pt x="65" y="2"/>
                    </a:lnTo>
                    <a:lnTo>
                      <a:pt x="40" y="1"/>
                    </a:lnTo>
                    <a:lnTo>
                      <a:pt x="29" y="0"/>
                    </a:lnTo>
                    <a:lnTo>
                      <a:pt x="29" y="0"/>
                    </a:lnTo>
                    <a:lnTo>
                      <a:pt x="2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2" name="Google Shape;1752;p14"/>
              <p:cNvSpPr/>
              <p:nvPr/>
            </p:nvSpPr>
            <p:spPr>
              <a:xfrm>
                <a:off x="1523" y="1959"/>
                <a:ext cx="5" cy="5"/>
              </a:xfrm>
              <a:custGeom>
                <a:rect b="b" l="l" r="r" t="t"/>
                <a:pathLst>
                  <a:path extrusionOk="0" h="5" w="5">
                    <a:moveTo>
                      <a:pt x="1" y="2"/>
                    </a:moveTo>
                    <a:lnTo>
                      <a:pt x="4" y="0"/>
                    </a:lnTo>
                    <a:lnTo>
                      <a:pt x="5" y="4"/>
                    </a:lnTo>
                    <a:lnTo>
                      <a:pt x="0" y="5"/>
                    </a:lnTo>
                    <a:lnTo>
                      <a:pt x="1"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3" name="Google Shape;1753;p14"/>
              <p:cNvSpPr/>
              <p:nvPr/>
            </p:nvSpPr>
            <p:spPr>
              <a:xfrm>
                <a:off x="1522" y="1959"/>
                <a:ext cx="6" cy="5"/>
              </a:xfrm>
              <a:custGeom>
                <a:rect b="b" l="l" r="r" t="t"/>
                <a:pathLst>
                  <a:path extrusionOk="0" h="5" w="6">
                    <a:moveTo>
                      <a:pt x="5" y="0"/>
                    </a:moveTo>
                    <a:lnTo>
                      <a:pt x="6" y="4"/>
                    </a:lnTo>
                    <a:lnTo>
                      <a:pt x="1" y="5"/>
                    </a:lnTo>
                    <a:lnTo>
                      <a:pt x="2" y="2"/>
                    </a:lnTo>
                    <a:lnTo>
                      <a:pt x="5" y="0"/>
                    </a:lnTo>
                    <a:close/>
                    <a:moveTo>
                      <a:pt x="5" y="0"/>
                    </a:moveTo>
                    <a:lnTo>
                      <a:pt x="4" y="0"/>
                    </a:lnTo>
                    <a:lnTo>
                      <a:pt x="2" y="2"/>
                    </a:lnTo>
                    <a:lnTo>
                      <a:pt x="1" y="2"/>
                    </a:lnTo>
                    <a:lnTo>
                      <a:pt x="1" y="2"/>
                    </a:lnTo>
                    <a:lnTo>
                      <a:pt x="0" y="5"/>
                    </a:lnTo>
                    <a:lnTo>
                      <a:pt x="0" y="5"/>
                    </a:lnTo>
                    <a:lnTo>
                      <a:pt x="1" y="5"/>
                    </a:lnTo>
                    <a:lnTo>
                      <a:pt x="6" y="4"/>
                    </a:lnTo>
                    <a:lnTo>
                      <a:pt x="6" y="4"/>
                    </a:lnTo>
                    <a:lnTo>
                      <a:pt x="6" y="4"/>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4" name="Google Shape;1754;p14"/>
              <p:cNvSpPr/>
              <p:nvPr/>
            </p:nvSpPr>
            <p:spPr>
              <a:xfrm>
                <a:off x="1522" y="1959"/>
                <a:ext cx="6" cy="5"/>
              </a:xfrm>
              <a:custGeom>
                <a:rect b="b" l="l" r="r" t="t"/>
                <a:pathLst>
                  <a:path extrusionOk="0" h="5" w="6">
                    <a:moveTo>
                      <a:pt x="5" y="0"/>
                    </a:moveTo>
                    <a:lnTo>
                      <a:pt x="6" y="4"/>
                    </a:lnTo>
                    <a:lnTo>
                      <a:pt x="1" y="5"/>
                    </a:lnTo>
                    <a:lnTo>
                      <a:pt x="2" y="2"/>
                    </a:lnTo>
                    <a:lnTo>
                      <a:pt x="5" y="0"/>
                    </a:lnTo>
                    <a:moveTo>
                      <a:pt x="5" y="0"/>
                    </a:moveTo>
                    <a:lnTo>
                      <a:pt x="4" y="0"/>
                    </a:lnTo>
                    <a:lnTo>
                      <a:pt x="2" y="2"/>
                    </a:lnTo>
                    <a:lnTo>
                      <a:pt x="1" y="2"/>
                    </a:lnTo>
                    <a:lnTo>
                      <a:pt x="1" y="2"/>
                    </a:lnTo>
                    <a:lnTo>
                      <a:pt x="0" y="5"/>
                    </a:lnTo>
                    <a:lnTo>
                      <a:pt x="0" y="5"/>
                    </a:lnTo>
                    <a:lnTo>
                      <a:pt x="1" y="5"/>
                    </a:lnTo>
                    <a:lnTo>
                      <a:pt x="6" y="4"/>
                    </a:lnTo>
                    <a:lnTo>
                      <a:pt x="6" y="4"/>
                    </a:lnTo>
                    <a:lnTo>
                      <a:pt x="6" y="4"/>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5" name="Google Shape;1755;p14"/>
              <p:cNvSpPr/>
              <p:nvPr/>
            </p:nvSpPr>
            <p:spPr>
              <a:xfrm>
                <a:off x="1598" y="2027"/>
                <a:ext cx="33" cy="15"/>
              </a:xfrm>
              <a:custGeom>
                <a:rect b="b" l="l" r="r" t="t"/>
                <a:pathLst>
                  <a:path extrusionOk="0" h="15" w="33">
                    <a:moveTo>
                      <a:pt x="11" y="14"/>
                    </a:moveTo>
                    <a:lnTo>
                      <a:pt x="3" y="10"/>
                    </a:lnTo>
                    <a:lnTo>
                      <a:pt x="0" y="5"/>
                    </a:lnTo>
                    <a:lnTo>
                      <a:pt x="9" y="0"/>
                    </a:lnTo>
                    <a:lnTo>
                      <a:pt x="33" y="10"/>
                    </a:lnTo>
                    <a:lnTo>
                      <a:pt x="32" y="15"/>
                    </a:lnTo>
                    <a:lnTo>
                      <a:pt x="11" y="1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6" name="Google Shape;1756;p14"/>
              <p:cNvSpPr/>
              <p:nvPr/>
            </p:nvSpPr>
            <p:spPr>
              <a:xfrm>
                <a:off x="1598" y="2027"/>
                <a:ext cx="33" cy="15"/>
              </a:xfrm>
              <a:custGeom>
                <a:rect b="b" l="l" r="r" t="t"/>
                <a:pathLst>
                  <a:path extrusionOk="0" h="15" w="33">
                    <a:moveTo>
                      <a:pt x="9" y="0"/>
                    </a:moveTo>
                    <a:lnTo>
                      <a:pt x="32" y="10"/>
                    </a:lnTo>
                    <a:lnTo>
                      <a:pt x="31" y="15"/>
                    </a:lnTo>
                    <a:lnTo>
                      <a:pt x="11" y="14"/>
                    </a:lnTo>
                    <a:lnTo>
                      <a:pt x="3" y="10"/>
                    </a:lnTo>
                    <a:lnTo>
                      <a:pt x="0" y="5"/>
                    </a:lnTo>
                    <a:lnTo>
                      <a:pt x="9" y="0"/>
                    </a:lnTo>
                    <a:close/>
                    <a:moveTo>
                      <a:pt x="9" y="0"/>
                    </a:moveTo>
                    <a:lnTo>
                      <a:pt x="9" y="0"/>
                    </a:lnTo>
                    <a:lnTo>
                      <a:pt x="0" y="4"/>
                    </a:lnTo>
                    <a:lnTo>
                      <a:pt x="0" y="5"/>
                    </a:lnTo>
                    <a:lnTo>
                      <a:pt x="0" y="5"/>
                    </a:lnTo>
                    <a:lnTo>
                      <a:pt x="3" y="10"/>
                    </a:lnTo>
                    <a:lnTo>
                      <a:pt x="3" y="10"/>
                    </a:lnTo>
                    <a:lnTo>
                      <a:pt x="3" y="11"/>
                    </a:lnTo>
                    <a:lnTo>
                      <a:pt x="10" y="14"/>
                    </a:lnTo>
                    <a:lnTo>
                      <a:pt x="11" y="14"/>
                    </a:lnTo>
                    <a:lnTo>
                      <a:pt x="11" y="14"/>
                    </a:lnTo>
                    <a:lnTo>
                      <a:pt x="31" y="15"/>
                    </a:lnTo>
                    <a:lnTo>
                      <a:pt x="32" y="15"/>
                    </a:lnTo>
                    <a:lnTo>
                      <a:pt x="32" y="15"/>
                    </a:lnTo>
                    <a:lnTo>
                      <a:pt x="33" y="10"/>
                    </a:lnTo>
                    <a:lnTo>
                      <a:pt x="33" y="10"/>
                    </a:lnTo>
                    <a:lnTo>
                      <a:pt x="33" y="10"/>
                    </a:lnTo>
                    <a:lnTo>
                      <a:pt x="9"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7" name="Google Shape;1757;p14"/>
              <p:cNvSpPr/>
              <p:nvPr/>
            </p:nvSpPr>
            <p:spPr>
              <a:xfrm>
                <a:off x="1598" y="2027"/>
                <a:ext cx="33" cy="15"/>
              </a:xfrm>
              <a:custGeom>
                <a:rect b="b" l="l" r="r" t="t"/>
                <a:pathLst>
                  <a:path extrusionOk="0" h="15" w="33">
                    <a:moveTo>
                      <a:pt x="9" y="0"/>
                    </a:moveTo>
                    <a:lnTo>
                      <a:pt x="32" y="10"/>
                    </a:lnTo>
                    <a:lnTo>
                      <a:pt x="31" y="15"/>
                    </a:lnTo>
                    <a:lnTo>
                      <a:pt x="11" y="14"/>
                    </a:lnTo>
                    <a:lnTo>
                      <a:pt x="3" y="10"/>
                    </a:lnTo>
                    <a:lnTo>
                      <a:pt x="0" y="5"/>
                    </a:lnTo>
                    <a:lnTo>
                      <a:pt x="9" y="0"/>
                    </a:lnTo>
                    <a:moveTo>
                      <a:pt x="9" y="0"/>
                    </a:moveTo>
                    <a:lnTo>
                      <a:pt x="9" y="0"/>
                    </a:lnTo>
                    <a:lnTo>
                      <a:pt x="0" y="4"/>
                    </a:lnTo>
                    <a:lnTo>
                      <a:pt x="0" y="5"/>
                    </a:lnTo>
                    <a:lnTo>
                      <a:pt x="0" y="5"/>
                    </a:lnTo>
                    <a:lnTo>
                      <a:pt x="3" y="10"/>
                    </a:lnTo>
                    <a:lnTo>
                      <a:pt x="3" y="10"/>
                    </a:lnTo>
                    <a:lnTo>
                      <a:pt x="3" y="11"/>
                    </a:lnTo>
                    <a:lnTo>
                      <a:pt x="10" y="14"/>
                    </a:lnTo>
                    <a:lnTo>
                      <a:pt x="11" y="14"/>
                    </a:lnTo>
                    <a:lnTo>
                      <a:pt x="11" y="14"/>
                    </a:lnTo>
                    <a:lnTo>
                      <a:pt x="31" y="15"/>
                    </a:lnTo>
                    <a:lnTo>
                      <a:pt x="32" y="15"/>
                    </a:lnTo>
                    <a:lnTo>
                      <a:pt x="32" y="15"/>
                    </a:lnTo>
                    <a:lnTo>
                      <a:pt x="33" y="10"/>
                    </a:lnTo>
                    <a:lnTo>
                      <a:pt x="33" y="10"/>
                    </a:lnTo>
                    <a:lnTo>
                      <a:pt x="33" y="10"/>
                    </a:lnTo>
                    <a:lnTo>
                      <a:pt x="9"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8" name="Google Shape;1758;p14"/>
              <p:cNvSpPr/>
              <p:nvPr/>
            </p:nvSpPr>
            <p:spPr>
              <a:xfrm>
                <a:off x="1606" y="1880"/>
                <a:ext cx="10" cy="21"/>
              </a:xfrm>
              <a:custGeom>
                <a:rect b="b" l="l" r="r" t="t"/>
                <a:pathLst>
                  <a:path extrusionOk="0" h="21" w="10">
                    <a:moveTo>
                      <a:pt x="6" y="20"/>
                    </a:moveTo>
                    <a:lnTo>
                      <a:pt x="7" y="12"/>
                    </a:lnTo>
                    <a:lnTo>
                      <a:pt x="0" y="1"/>
                    </a:lnTo>
                    <a:lnTo>
                      <a:pt x="5" y="0"/>
                    </a:lnTo>
                    <a:lnTo>
                      <a:pt x="10" y="7"/>
                    </a:lnTo>
                    <a:lnTo>
                      <a:pt x="10" y="21"/>
                    </a:lnTo>
                    <a:lnTo>
                      <a:pt x="6" y="2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9" name="Google Shape;1759;p14"/>
              <p:cNvSpPr/>
              <p:nvPr/>
            </p:nvSpPr>
            <p:spPr>
              <a:xfrm>
                <a:off x="1606" y="1880"/>
                <a:ext cx="10" cy="21"/>
              </a:xfrm>
              <a:custGeom>
                <a:rect b="b" l="l" r="r" t="t"/>
                <a:pathLst>
                  <a:path extrusionOk="0" h="21" w="10">
                    <a:moveTo>
                      <a:pt x="5" y="0"/>
                    </a:moveTo>
                    <a:lnTo>
                      <a:pt x="10" y="7"/>
                    </a:lnTo>
                    <a:lnTo>
                      <a:pt x="9" y="21"/>
                    </a:lnTo>
                    <a:lnTo>
                      <a:pt x="6" y="20"/>
                    </a:lnTo>
                    <a:lnTo>
                      <a:pt x="7" y="11"/>
                    </a:lnTo>
                    <a:lnTo>
                      <a:pt x="0" y="1"/>
                    </a:lnTo>
                    <a:lnTo>
                      <a:pt x="5" y="0"/>
                    </a:lnTo>
                    <a:close/>
                    <a:moveTo>
                      <a:pt x="6" y="0"/>
                    </a:moveTo>
                    <a:lnTo>
                      <a:pt x="5" y="0"/>
                    </a:lnTo>
                    <a:lnTo>
                      <a:pt x="0" y="1"/>
                    </a:lnTo>
                    <a:lnTo>
                      <a:pt x="0" y="1"/>
                    </a:lnTo>
                    <a:lnTo>
                      <a:pt x="0" y="1"/>
                    </a:lnTo>
                    <a:lnTo>
                      <a:pt x="7" y="12"/>
                    </a:lnTo>
                    <a:lnTo>
                      <a:pt x="6" y="20"/>
                    </a:lnTo>
                    <a:lnTo>
                      <a:pt x="6" y="21"/>
                    </a:lnTo>
                    <a:lnTo>
                      <a:pt x="6" y="21"/>
                    </a:lnTo>
                    <a:lnTo>
                      <a:pt x="9" y="21"/>
                    </a:lnTo>
                    <a:lnTo>
                      <a:pt x="10" y="21"/>
                    </a:lnTo>
                    <a:lnTo>
                      <a:pt x="10" y="21"/>
                    </a:lnTo>
                    <a:lnTo>
                      <a:pt x="10" y="7"/>
                    </a:lnTo>
                    <a:lnTo>
                      <a:pt x="10" y="7"/>
                    </a:lnTo>
                    <a:lnTo>
                      <a:pt x="10" y="6"/>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0" name="Google Shape;1760;p14"/>
              <p:cNvSpPr/>
              <p:nvPr/>
            </p:nvSpPr>
            <p:spPr>
              <a:xfrm>
                <a:off x="1606" y="1880"/>
                <a:ext cx="10" cy="21"/>
              </a:xfrm>
              <a:custGeom>
                <a:rect b="b" l="l" r="r" t="t"/>
                <a:pathLst>
                  <a:path extrusionOk="0" h="21" w="10">
                    <a:moveTo>
                      <a:pt x="5" y="0"/>
                    </a:moveTo>
                    <a:lnTo>
                      <a:pt x="10" y="7"/>
                    </a:lnTo>
                    <a:lnTo>
                      <a:pt x="9" y="21"/>
                    </a:lnTo>
                    <a:lnTo>
                      <a:pt x="6" y="20"/>
                    </a:lnTo>
                    <a:lnTo>
                      <a:pt x="7" y="11"/>
                    </a:lnTo>
                    <a:lnTo>
                      <a:pt x="0" y="1"/>
                    </a:lnTo>
                    <a:lnTo>
                      <a:pt x="5" y="0"/>
                    </a:lnTo>
                    <a:moveTo>
                      <a:pt x="6" y="0"/>
                    </a:moveTo>
                    <a:lnTo>
                      <a:pt x="5" y="0"/>
                    </a:lnTo>
                    <a:lnTo>
                      <a:pt x="0" y="1"/>
                    </a:lnTo>
                    <a:lnTo>
                      <a:pt x="0" y="1"/>
                    </a:lnTo>
                    <a:lnTo>
                      <a:pt x="0" y="1"/>
                    </a:lnTo>
                    <a:lnTo>
                      <a:pt x="7" y="12"/>
                    </a:lnTo>
                    <a:lnTo>
                      <a:pt x="6" y="20"/>
                    </a:lnTo>
                    <a:lnTo>
                      <a:pt x="6" y="21"/>
                    </a:lnTo>
                    <a:lnTo>
                      <a:pt x="6" y="21"/>
                    </a:lnTo>
                    <a:lnTo>
                      <a:pt x="9" y="21"/>
                    </a:lnTo>
                    <a:lnTo>
                      <a:pt x="10" y="21"/>
                    </a:lnTo>
                    <a:lnTo>
                      <a:pt x="10" y="21"/>
                    </a:lnTo>
                    <a:lnTo>
                      <a:pt x="10" y="7"/>
                    </a:lnTo>
                    <a:lnTo>
                      <a:pt x="10" y="7"/>
                    </a:lnTo>
                    <a:lnTo>
                      <a:pt x="10" y="6"/>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1" name="Google Shape;1761;p14"/>
              <p:cNvSpPr/>
              <p:nvPr/>
            </p:nvSpPr>
            <p:spPr>
              <a:xfrm>
                <a:off x="1625" y="1905"/>
                <a:ext cx="12" cy="19"/>
              </a:xfrm>
              <a:custGeom>
                <a:rect b="b" l="l" r="r" t="t"/>
                <a:pathLst>
                  <a:path extrusionOk="0" h="19" w="12">
                    <a:moveTo>
                      <a:pt x="7" y="18"/>
                    </a:moveTo>
                    <a:lnTo>
                      <a:pt x="7" y="9"/>
                    </a:lnTo>
                    <a:lnTo>
                      <a:pt x="0" y="1"/>
                    </a:lnTo>
                    <a:lnTo>
                      <a:pt x="3" y="0"/>
                    </a:lnTo>
                    <a:lnTo>
                      <a:pt x="10" y="7"/>
                    </a:lnTo>
                    <a:lnTo>
                      <a:pt x="12" y="19"/>
                    </a:lnTo>
                    <a:lnTo>
                      <a:pt x="7" y="1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2" name="Google Shape;1762;p14"/>
              <p:cNvSpPr/>
              <p:nvPr/>
            </p:nvSpPr>
            <p:spPr>
              <a:xfrm>
                <a:off x="1625" y="1905"/>
                <a:ext cx="12" cy="19"/>
              </a:xfrm>
              <a:custGeom>
                <a:rect b="b" l="l" r="r" t="t"/>
                <a:pathLst>
                  <a:path extrusionOk="0" h="19" w="12">
                    <a:moveTo>
                      <a:pt x="3" y="1"/>
                    </a:moveTo>
                    <a:lnTo>
                      <a:pt x="10" y="7"/>
                    </a:lnTo>
                    <a:lnTo>
                      <a:pt x="12" y="18"/>
                    </a:lnTo>
                    <a:lnTo>
                      <a:pt x="8" y="18"/>
                    </a:lnTo>
                    <a:lnTo>
                      <a:pt x="8" y="9"/>
                    </a:lnTo>
                    <a:lnTo>
                      <a:pt x="1" y="1"/>
                    </a:lnTo>
                    <a:lnTo>
                      <a:pt x="3" y="1"/>
                    </a:lnTo>
                    <a:close/>
                    <a:moveTo>
                      <a:pt x="3" y="0"/>
                    </a:moveTo>
                    <a:lnTo>
                      <a:pt x="3" y="0"/>
                    </a:lnTo>
                    <a:lnTo>
                      <a:pt x="1" y="1"/>
                    </a:lnTo>
                    <a:lnTo>
                      <a:pt x="0" y="1"/>
                    </a:lnTo>
                    <a:lnTo>
                      <a:pt x="0" y="1"/>
                    </a:lnTo>
                    <a:lnTo>
                      <a:pt x="7" y="9"/>
                    </a:lnTo>
                    <a:lnTo>
                      <a:pt x="7" y="18"/>
                    </a:lnTo>
                    <a:lnTo>
                      <a:pt x="7" y="18"/>
                    </a:lnTo>
                    <a:lnTo>
                      <a:pt x="7" y="18"/>
                    </a:lnTo>
                    <a:lnTo>
                      <a:pt x="11" y="19"/>
                    </a:lnTo>
                    <a:lnTo>
                      <a:pt x="12" y="19"/>
                    </a:lnTo>
                    <a:lnTo>
                      <a:pt x="12" y="18"/>
                    </a:lnTo>
                    <a:lnTo>
                      <a:pt x="10" y="7"/>
                    </a:lnTo>
                    <a:lnTo>
                      <a:pt x="10" y="7"/>
                    </a:lnTo>
                    <a:lnTo>
                      <a:pt x="10" y="7"/>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3" name="Google Shape;1763;p14"/>
              <p:cNvSpPr/>
              <p:nvPr/>
            </p:nvSpPr>
            <p:spPr>
              <a:xfrm>
                <a:off x="1625" y="1905"/>
                <a:ext cx="12" cy="19"/>
              </a:xfrm>
              <a:custGeom>
                <a:rect b="b" l="l" r="r" t="t"/>
                <a:pathLst>
                  <a:path extrusionOk="0" h="19" w="12">
                    <a:moveTo>
                      <a:pt x="3" y="1"/>
                    </a:moveTo>
                    <a:lnTo>
                      <a:pt x="10" y="7"/>
                    </a:lnTo>
                    <a:lnTo>
                      <a:pt x="12" y="18"/>
                    </a:lnTo>
                    <a:lnTo>
                      <a:pt x="8" y="18"/>
                    </a:lnTo>
                    <a:lnTo>
                      <a:pt x="8" y="9"/>
                    </a:lnTo>
                    <a:lnTo>
                      <a:pt x="1" y="1"/>
                    </a:lnTo>
                    <a:lnTo>
                      <a:pt x="3" y="1"/>
                    </a:lnTo>
                    <a:moveTo>
                      <a:pt x="3" y="0"/>
                    </a:moveTo>
                    <a:lnTo>
                      <a:pt x="3" y="0"/>
                    </a:lnTo>
                    <a:lnTo>
                      <a:pt x="1" y="1"/>
                    </a:lnTo>
                    <a:lnTo>
                      <a:pt x="0" y="1"/>
                    </a:lnTo>
                    <a:lnTo>
                      <a:pt x="0" y="1"/>
                    </a:lnTo>
                    <a:lnTo>
                      <a:pt x="7" y="9"/>
                    </a:lnTo>
                    <a:lnTo>
                      <a:pt x="7" y="18"/>
                    </a:lnTo>
                    <a:lnTo>
                      <a:pt x="7" y="18"/>
                    </a:lnTo>
                    <a:lnTo>
                      <a:pt x="7" y="18"/>
                    </a:lnTo>
                    <a:lnTo>
                      <a:pt x="11" y="19"/>
                    </a:lnTo>
                    <a:lnTo>
                      <a:pt x="12" y="19"/>
                    </a:lnTo>
                    <a:lnTo>
                      <a:pt x="12" y="18"/>
                    </a:lnTo>
                    <a:lnTo>
                      <a:pt x="10" y="7"/>
                    </a:lnTo>
                    <a:lnTo>
                      <a:pt x="10" y="7"/>
                    </a:lnTo>
                    <a:lnTo>
                      <a:pt x="10" y="7"/>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4" name="Google Shape;1764;p14"/>
              <p:cNvSpPr/>
              <p:nvPr/>
            </p:nvSpPr>
            <p:spPr>
              <a:xfrm>
                <a:off x="1640" y="1921"/>
                <a:ext cx="10" cy="12"/>
              </a:xfrm>
              <a:custGeom>
                <a:rect b="b" l="l" r="r" t="t"/>
                <a:pathLst>
                  <a:path extrusionOk="0" h="12" w="10">
                    <a:moveTo>
                      <a:pt x="5" y="12"/>
                    </a:moveTo>
                    <a:lnTo>
                      <a:pt x="0" y="0"/>
                    </a:lnTo>
                    <a:lnTo>
                      <a:pt x="5" y="2"/>
                    </a:lnTo>
                    <a:lnTo>
                      <a:pt x="10" y="12"/>
                    </a:lnTo>
                    <a:lnTo>
                      <a:pt x="5"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5" name="Google Shape;1765;p14"/>
              <p:cNvSpPr/>
              <p:nvPr/>
            </p:nvSpPr>
            <p:spPr>
              <a:xfrm>
                <a:off x="1640" y="1921"/>
                <a:ext cx="10" cy="13"/>
              </a:xfrm>
              <a:custGeom>
                <a:rect b="b" l="l" r="r" t="t"/>
                <a:pathLst>
                  <a:path extrusionOk="0" h="13" w="10">
                    <a:moveTo>
                      <a:pt x="1" y="0"/>
                    </a:moveTo>
                    <a:lnTo>
                      <a:pt x="5" y="2"/>
                    </a:lnTo>
                    <a:lnTo>
                      <a:pt x="10" y="12"/>
                    </a:lnTo>
                    <a:lnTo>
                      <a:pt x="5" y="12"/>
                    </a:lnTo>
                    <a:lnTo>
                      <a:pt x="1" y="0"/>
                    </a:lnTo>
                    <a:close/>
                    <a:moveTo>
                      <a:pt x="0" y="0"/>
                    </a:moveTo>
                    <a:lnTo>
                      <a:pt x="0" y="1"/>
                    </a:lnTo>
                    <a:lnTo>
                      <a:pt x="4" y="12"/>
                    </a:lnTo>
                    <a:lnTo>
                      <a:pt x="4" y="12"/>
                    </a:lnTo>
                    <a:lnTo>
                      <a:pt x="5" y="12"/>
                    </a:lnTo>
                    <a:lnTo>
                      <a:pt x="10" y="13"/>
                    </a:lnTo>
                    <a:lnTo>
                      <a:pt x="10" y="13"/>
                    </a:lnTo>
                    <a:lnTo>
                      <a:pt x="10" y="12"/>
                    </a:lnTo>
                    <a:lnTo>
                      <a:pt x="5" y="2"/>
                    </a:lnTo>
                    <a:lnTo>
                      <a:pt x="5" y="1"/>
                    </a:lnTo>
                    <a:lnTo>
                      <a:pt x="5" y="1"/>
                    </a:lnTo>
                    <a:lnTo>
                      <a:pt x="1"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6" name="Google Shape;1766;p14"/>
              <p:cNvSpPr/>
              <p:nvPr/>
            </p:nvSpPr>
            <p:spPr>
              <a:xfrm>
                <a:off x="1640" y="1921"/>
                <a:ext cx="10" cy="13"/>
              </a:xfrm>
              <a:custGeom>
                <a:rect b="b" l="l" r="r" t="t"/>
                <a:pathLst>
                  <a:path extrusionOk="0" h="13" w="10">
                    <a:moveTo>
                      <a:pt x="1" y="0"/>
                    </a:moveTo>
                    <a:lnTo>
                      <a:pt x="5" y="2"/>
                    </a:lnTo>
                    <a:lnTo>
                      <a:pt x="10" y="12"/>
                    </a:lnTo>
                    <a:lnTo>
                      <a:pt x="5" y="12"/>
                    </a:lnTo>
                    <a:lnTo>
                      <a:pt x="1" y="0"/>
                    </a:lnTo>
                    <a:moveTo>
                      <a:pt x="0" y="0"/>
                    </a:moveTo>
                    <a:lnTo>
                      <a:pt x="0" y="1"/>
                    </a:lnTo>
                    <a:lnTo>
                      <a:pt x="4" y="12"/>
                    </a:lnTo>
                    <a:lnTo>
                      <a:pt x="4" y="12"/>
                    </a:lnTo>
                    <a:lnTo>
                      <a:pt x="5" y="12"/>
                    </a:lnTo>
                    <a:lnTo>
                      <a:pt x="10" y="13"/>
                    </a:lnTo>
                    <a:lnTo>
                      <a:pt x="10" y="13"/>
                    </a:lnTo>
                    <a:lnTo>
                      <a:pt x="10" y="12"/>
                    </a:lnTo>
                    <a:lnTo>
                      <a:pt x="5" y="2"/>
                    </a:lnTo>
                    <a:lnTo>
                      <a:pt x="5" y="1"/>
                    </a:lnTo>
                    <a:lnTo>
                      <a:pt x="5" y="1"/>
                    </a:lnTo>
                    <a:lnTo>
                      <a:pt x="1"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7" name="Google Shape;1767;p14"/>
              <p:cNvSpPr/>
              <p:nvPr/>
            </p:nvSpPr>
            <p:spPr>
              <a:xfrm>
                <a:off x="1649" y="1941"/>
                <a:ext cx="8" cy="16"/>
              </a:xfrm>
              <a:custGeom>
                <a:rect b="b" l="l" r="r" t="t"/>
                <a:pathLst>
                  <a:path extrusionOk="0" h="16" w="8">
                    <a:moveTo>
                      <a:pt x="4" y="16"/>
                    </a:moveTo>
                    <a:lnTo>
                      <a:pt x="0" y="0"/>
                    </a:lnTo>
                    <a:lnTo>
                      <a:pt x="3" y="0"/>
                    </a:lnTo>
                    <a:lnTo>
                      <a:pt x="5" y="5"/>
                    </a:lnTo>
                    <a:lnTo>
                      <a:pt x="8" y="16"/>
                    </a:lnTo>
                    <a:lnTo>
                      <a:pt x="4" y="1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8" name="Google Shape;1768;p14"/>
              <p:cNvSpPr/>
              <p:nvPr/>
            </p:nvSpPr>
            <p:spPr>
              <a:xfrm>
                <a:off x="1648" y="1940"/>
                <a:ext cx="9" cy="18"/>
              </a:xfrm>
              <a:custGeom>
                <a:rect b="b" l="l" r="r" t="t"/>
                <a:pathLst>
                  <a:path extrusionOk="0" h="18" w="9">
                    <a:moveTo>
                      <a:pt x="4" y="1"/>
                    </a:moveTo>
                    <a:lnTo>
                      <a:pt x="6" y="6"/>
                    </a:lnTo>
                    <a:lnTo>
                      <a:pt x="9" y="17"/>
                    </a:lnTo>
                    <a:lnTo>
                      <a:pt x="5" y="16"/>
                    </a:lnTo>
                    <a:lnTo>
                      <a:pt x="1" y="1"/>
                    </a:lnTo>
                    <a:lnTo>
                      <a:pt x="4" y="1"/>
                    </a:lnTo>
                    <a:close/>
                    <a:moveTo>
                      <a:pt x="4" y="0"/>
                    </a:moveTo>
                    <a:lnTo>
                      <a:pt x="4" y="0"/>
                    </a:lnTo>
                    <a:lnTo>
                      <a:pt x="1" y="0"/>
                    </a:lnTo>
                    <a:lnTo>
                      <a:pt x="0" y="0"/>
                    </a:lnTo>
                    <a:lnTo>
                      <a:pt x="1" y="1"/>
                    </a:lnTo>
                    <a:lnTo>
                      <a:pt x="5" y="17"/>
                    </a:lnTo>
                    <a:lnTo>
                      <a:pt x="5" y="17"/>
                    </a:lnTo>
                    <a:lnTo>
                      <a:pt x="5" y="17"/>
                    </a:lnTo>
                    <a:lnTo>
                      <a:pt x="9" y="18"/>
                    </a:lnTo>
                    <a:lnTo>
                      <a:pt x="9" y="18"/>
                    </a:lnTo>
                    <a:lnTo>
                      <a:pt x="9" y="17"/>
                    </a:lnTo>
                    <a:lnTo>
                      <a:pt x="6" y="6"/>
                    </a:lnTo>
                    <a:lnTo>
                      <a:pt x="4" y="1"/>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9" name="Google Shape;1769;p14"/>
              <p:cNvSpPr/>
              <p:nvPr/>
            </p:nvSpPr>
            <p:spPr>
              <a:xfrm>
                <a:off x="1648" y="1940"/>
                <a:ext cx="9" cy="18"/>
              </a:xfrm>
              <a:custGeom>
                <a:rect b="b" l="l" r="r" t="t"/>
                <a:pathLst>
                  <a:path extrusionOk="0" h="18" w="9">
                    <a:moveTo>
                      <a:pt x="4" y="1"/>
                    </a:moveTo>
                    <a:lnTo>
                      <a:pt x="6" y="6"/>
                    </a:lnTo>
                    <a:lnTo>
                      <a:pt x="9" y="17"/>
                    </a:lnTo>
                    <a:lnTo>
                      <a:pt x="5" y="16"/>
                    </a:lnTo>
                    <a:lnTo>
                      <a:pt x="1" y="1"/>
                    </a:lnTo>
                    <a:lnTo>
                      <a:pt x="4" y="1"/>
                    </a:lnTo>
                    <a:moveTo>
                      <a:pt x="4" y="0"/>
                    </a:moveTo>
                    <a:lnTo>
                      <a:pt x="4" y="0"/>
                    </a:lnTo>
                    <a:lnTo>
                      <a:pt x="1" y="0"/>
                    </a:lnTo>
                    <a:lnTo>
                      <a:pt x="0" y="0"/>
                    </a:lnTo>
                    <a:lnTo>
                      <a:pt x="1" y="1"/>
                    </a:lnTo>
                    <a:lnTo>
                      <a:pt x="5" y="17"/>
                    </a:lnTo>
                    <a:lnTo>
                      <a:pt x="5" y="17"/>
                    </a:lnTo>
                    <a:lnTo>
                      <a:pt x="5" y="17"/>
                    </a:lnTo>
                    <a:lnTo>
                      <a:pt x="9" y="18"/>
                    </a:lnTo>
                    <a:lnTo>
                      <a:pt x="9" y="18"/>
                    </a:lnTo>
                    <a:lnTo>
                      <a:pt x="9" y="17"/>
                    </a:lnTo>
                    <a:lnTo>
                      <a:pt x="6" y="6"/>
                    </a:lnTo>
                    <a:lnTo>
                      <a:pt x="4" y="1"/>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0" name="Google Shape;1770;p14"/>
              <p:cNvSpPr/>
              <p:nvPr/>
            </p:nvSpPr>
            <p:spPr>
              <a:xfrm>
                <a:off x="1664" y="1954"/>
                <a:ext cx="9" cy="17"/>
              </a:xfrm>
              <a:custGeom>
                <a:rect b="b" l="l" r="r" t="t"/>
                <a:pathLst>
                  <a:path extrusionOk="0" h="17" w="9">
                    <a:moveTo>
                      <a:pt x="1" y="12"/>
                    </a:moveTo>
                    <a:lnTo>
                      <a:pt x="6" y="9"/>
                    </a:lnTo>
                    <a:lnTo>
                      <a:pt x="6" y="5"/>
                    </a:lnTo>
                    <a:lnTo>
                      <a:pt x="0" y="2"/>
                    </a:lnTo>
                    <a:lnTo>
                      <a:pt x="3" y="0"/>
                    </a:lnTo>
                    <a:lnTo>
                      <a:pt x="8" y="4"/>
                    </a:lnTo>
                    <a:lnTo>
                      <a:pt x="9" y="8"/>
                    </a:lnTo>
                    <a:lnTo>
                      <a:pt x="3" y="17"/>
                    </a:lnTo>
                    <a:lnTo>
                      <a:pt x="1"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1" name="Google Shape;1771;p14"/>
              <p:cNvSpPr/>
              <p:nvPr/>
            </p:nvSpPr>
            <p:spPr>
              <a:xfrm>
                <a:off x="1664" y="1954"/>
                <a:ext cx="9" cy="17"/>
              </a:xfrm>
              <a:custGeom>
                <a:rect b="b" l="l" r="r" t="t"/>
                <a:pathLst>
                  <a:path extrusionOk="0" h="17" w="9">
                    <a:moveTo>
                      <a:pt x="3" y="0"/>
                    </a:moveTo>
                    <a:lnTo>
                      <a:pt x="8" y="4"/>
                    </a:lnTo>
                    <a:lnTo>
                      <a:pt x="9" y="8"/>
                    </a:lnTo>
                    <a:lnTo>
                      <a:pt x="3" y="17"/>
                    </a:lnTo>
                    <a:lnTo>
                      <a:pt x="1" y="13"/>
                    </a:lnTo>
                    <a:lnTo>
                      <a:pt x="6" y="9"/>
                    </a:lnTo>
                    <a:lnTo>
                      <a:pt x="6" y="5"/>
                    </a:lnTo>
                    <a:lnTo>
                      <a:pt x="1" y="2"/>
                    </a:lnTo>
                    <a:lnTo>
                      <a:pt x="3" y="0"/>
                    </a:lnTo>
                    <a:close/>
                    <a:moveTo>
                      <a:pt x="3" y="0"/>
                    </a:moveTo>
                    <a:lnTo>
                      <a:pt x="3" y="0"/>
                    </a:lnTo>
                    <a:lnTo>
                      <a:pt x="1" y="1"/>
                    </a:lnTo>
                    <a:lnTo>
                      <a:pt x="0" y="2"/>
                    </a:lnTo>
                    <a:lnTo>
                      <a:pt x="1" y="2"/>
                    </a:lnTo>
                    <a:lnTo>
                      <a:pt x="6" y="5"/>
                    </a:lnTo>
                    <a:lnTo>
                      <a:pt x="6" y="9"/>
                    </a:lnTo>
                    <a:lnTo>
                      <a:pt x="1" y="12"/>
                    </a:lnTo>
                    <a:lnTo>
                      <a:pt x="1" y="12"/>
                    </a:lnTo>
                    <a:lnTo>
                      <a:pt x="1" y="13"/>
                    </a:lnTo>
                    <a:lnTo>
                      <a:pt x="2" y="17"/>
                    </a:lnTo>
                    <a:lnTo>
                      <a:pt x="3" y="17"/>
                    </a:lnTo>
                    <a:lnTo>
                      <a:pt x="3" y="17"/>
                    </a:lnTo>
                    <a:lnTo>
                      <a:pt x="9" y="8"/>
                    </a:lnTo>
                    <a:lnTo>
                      <a:pt x="9" y="8"/>
                    </a:lnTo>
                    <a:lnTo>
                      <a:pt x="9" y="8"/>
                    </a:lnTo>
                    <a:lnTo>
                      <a:pt x="8" y="4"/>
                    </a:lnTo>
                    <a:lnTo>
                      <a:pt x="8" y="4"/>
                    </a:lnTo>
                    <a:lnTo>
                      <a:pt x="8" y="4"/>
                    </a:lnTo>
                    <a:lnTo>
                      <a:pt x="4"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2" name="Google Shape;1772;p14"/>
              <p:cNvSpPr/>
              <p:nvPr/>
            </p:nvSpPr>
            <p:spPr>
              <a:xfrm>
                <a:off x="1664" y="1954"/>
                <a:ext cx="9" cy="17"/>
              </a:xfrm>
              <a:custGeom>
                <a:rect b="b" l="l" r="r" t="t"/>
                <a:pathLst>
                  <a:path extrusionOk="0" h="17" w="9">
                    <a:moveTo>
                      <a:pt x="3" y="0"/>
                    </a:moveTo>
                    <a:lnTo>
                      <a:pt x="8" y="4"/>
                    </a:lnTo>
                    <a:lnTo>
                      <a:pt x="9" y="8"/>
                    </a:lnTo>
                    <a:lnTo>
                      <a:pt x="3" y="17"/>
                    </a:lnTo>
                    <a:lnTo>
                      <a:pt x="1" y="13"/>
                    </a:lnTo>
                    <a:lnTo>
                      <a:pt x="6" y="9"/>
                    </a:lnTo>
                    <a:lnTo>
                      <a:pt x="6" y="5"/>
                    </a:lnTo>
                    <a:lnTo>
                      <a:pt x="1" y="2"/>
                    </a:lnTo>
                    <a:lnTo>
                      <a:pt x="3" y="0"/>
                    </a:lnTo>
                    <a:moveTo>
                      <a:pt x="3" y="0"/>
                    </a:moveTo>
                    <a:lnTo>
                      <a:pt x="3" y="0"/>
                    </a:lnTo>
                    <a:lnTo>
                      <a:pt x="1" y="1"/>
                    </a:lnTo>
                    <a:lnTo>
                      <a:pt x="0" y="2"/>
                    </a:lnTo>
                    <a:lnTo>
                      <a:pt x="1" y="2"/>
                    </a:lnTo>
                    <a:lnTo>
                      <a:pt x="6" y="5"/>
                    </a:lnTo>
                    <a:lnTo>
                      <a:pt x="6" y="9"/>
                    </a:lnTo>
                    <a:lnTo>
                      <a:pt x="1" y="12"/>
                    </a:lnTo>
                    <a:lnTo>
                      <a:pt x="1" y="12"/>
                    </a:lnTo>
                    <a:lnTo>
                      <a:pt x="1" y="13"/>
                    </a:lnTo>
                    <a:lnTo>
                      <a:pt x="2" y="17"/>
                    </a:lnTo>
                    <a:lnTo>
                      <a:pt x="3" y="17"/>
                    </a:lnTo>
                    <a:lnTo>
                      <a:pt x="3" y="17"/>
                    </a:lnTo>
                    <a:lnTo>
                      <a:pt x="9" y="8"/>
                    </a:lnTo>
                    <a:lnTo>
                      <a:pt x="9" y="8"/>
                    </a:lnTo>
                    <a:lnTo>
                      <a:pt x="9" y="8"/>
                    </a:lnTo>
                    <a:lnTo>
                      <a:pt x="8" y="4"/>
                    </a:lnTo>
                    <a:lnTo>
                      <a:pt x="8" y="4"/>
                    </a:lnTo>
                    <a:lnTo>
                      <a:pt x="8" y="4"/>
                    </a:lnTo>
                    <a:lnTo>
                      <a:pt x="4"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3" name="Google Shape;1773;p14"/>
              <p:cNvSpPr/>
              <p:nvPr/>
            </p:nvSpPr>
            <p:spPr>
              <a:xfrm>
                <a:off x="1676" y="1980"/>
                <a:ext cx="12" cy="8"/>
              </a:xfrm>
              <a:custGeom>
                <a:rect b="b" l="l" r="r" t="t"/>
                <a:pathLst>
                  <a:path extrusionOk="0" h="8" w="12">
                    <a:moveTo>
                      <a:pt x="0" y="5"/>
                    </a:moveTo>
                    <a:lnTo>
                      <a:pt x="7" y="0"/>
                    </a:lnTo>
                    <a:lnTo>
                      <a:pt x="12" y="3"/>
                    </a:lnTo>
                    <a:lnTo>
                      <a:pt x="9" y="8"/>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4" name="Google Shape;1774;p14"/>
              <p:cNvSpPr/>
              <p:nvPr/>
            </p:nvSpPr>
            <p:spPr>
              <a:xfrm>
                <a:off x="1675" y="1980"/>
                <a:ext cx="13" cy="8"/>
              </a:xfrm>
              <a:custGeom>
                <a:rect b="b" l="l" r="r" t="t"/>
                <a:pathLst>
                  <a:path extrusionOk="0" h="8" w="13">
                    <a:moveTo>
                      <a:pt x="8" y="1"/>
                    </a:moveTo>
                    <a:lnTo>
                      <a:pt x="12" y="3"/>
                    </a:lnTo>
                    <a:lnTo>
                      <a:pt x="10" y="7"/>
                    </a:lnTo>
                    <a:lnTo>
                      <a:pt x="1" y="5"/>
                    </a:lnTo>
                    <a:lnTo>
                      <a:pt x="8" y="1"/>
                    </a:lnTo>
                    <a:close/>
                    <a:moveTo>
                      <a:pt x="8" y="0"/>
                    </a:moveTo>
                    <a:lnTo>
                      <a:pt x="8" y="0"/>
                    </a:lnTo>
                    <a:lnTo>
                      <a:pt x="1" y="5"/>
                    </a:lnTo>
                    <a:lnTo>
                      <a:pt x="0" y="6"/>
                    </a:lnTo>
                    <a:lnTo>
                      <a:pt x="1" y="6"/>
                    </a:lnTo>
                    <a:lnTo>
                      <a:pt x="10" y="8"/>
                    </a:lnTo>
                    <a:lnTo>
                      <a:pt x="10" y="8"/>
                    </a:lnTo>
                    <a:lnTo>
                      <a:pt x="10" y="8"/>
                    </a:lnTo>
                    <a:lnTo>
                      <a:pt x="13" y="4"/>
                    </a:lnTo>
                    <a:lnTo>
                      <a:pt x="13" y="3"/>
                    </a:lnTo>
                    <a:lnTo>
                      <a:pt x="12" y="3"/>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5" name="Google Shape;1775;p14"/>
              <p:cNvSpPr/>
              <p:nvPr/>
            </p:nvSpPr>
            <p:spPr>
              <a:xfrm>
                <a:off x="1675" y="1980"/>
                <a:ext cx="13" cy="8"/>
              </a:xfrm>
              <a:custGeom>
                <a:rect b="b" l="l" r="r" t="t"/>
                <a:pathLst>
                  <a:path extrusionOk="0" h="8" w="13">
                    <a:moveTo>
                      <a:pt x="8" y="1"/>
                    </a:moveTo>
                    <a:lnTo>
                      <a:pt x="12" y="3"/>
                    </a:lnTo>
                    <a:lnTo>
                      <a:pt x="10" y="7"/>
                    </a:lnTo>
                    <a:lnTo>
                      <a:pt x="1" y="5"/>
                    </a:lnTo>
                    <a:lnTo>
                      <a:pt x="8" y="1"/>
                    </a:lnTo>
                    <a:moveTo>
                      <a:pt x="8" y="0"/>
                    </a:moveTo>
                    <a:lnTo>
                      <a:pt x="8" y="0"/>
                    </a:lnTo>
                    <a:lnTo>
                      <a:pt x="1" y="5"/>
                    </a:lnTo>
                    <a:lnTo>
                      <a:pt x="0" y="6"/>
                    </a:lnTo>
                    <a:lnTo>
                      <a:pt x="1" y="6"/>
                    </a:lnTo>
                    <a:lnTo>
                      <a:pt x="10" y="8"/>
                    </a:lnTo>
                    <a:lnTo>
                      <a:pt x="10" y="8"/>
                    </a:lnTo>
                    <a:lnTo>
                      <a:pt x="10" y="8"/>
                    </a:lnTo>
                    <a:lnTo>
                      <a:pt x="13" y="4"/>
                    </a:lnTo>
                    <a:lnTo>
                      <a:pt x="13" y="3"/>
                    </a:lnTo>
                    <a:lnTo>
                      <a:pt x="12" y="3"/>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6" name="Google Shape;1776;p14"/>
              <p:cNvSpPr/>
              <p:nvPr/>
            </p:nvSpPr>
            <p:spPr>
              <a:xfrm>
                <a:off x="1687" y="1961"/>
                <a:ext cx="5" cy="5"/>
              </a:xfrm>
              <a:custGeom>
                <a:rect b="b" l="l" r="r" t="t"/>
                <a:pathLst>
                  <a:path extrusionOk="0" h="5" w="5">
                    <a:moveTo>
                      <a:pt x="0" y="3"/>
                    </a:moveTo>
                    <a:lnTo>
                      <a:pt x="0" y="0"/>
                    </a:lnTo>
                    <a:lnTo>
                      <a:pt x="5" y="0"/>
                    </a:lnTo>
                    <a:lnTo>
                      <a:pt x="4" y="5"/>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7" name="Google Shape;1777;p14"/>
              <p:cNvSpPr/>
              <p:nvPr/>
            </p:nvSpPr>
            <p:spPr>
              <a:xfrm>
                <a:off x="1687" y="1960"/>
                <a:ext cx="5" cy="6"/>
              </a:xfrm>
              <a:custGeom>
                <a:rect b="b" l="l" r="r" t="t"/>
                <a:pathLst>
                  <a:path extrusionOk="0" h="6" w="5">
                    <a:moveTo>
                      <a:pt x="0" y="1"/>
                    </a:moveTo>
                    <a:lnTo>
                      <a:pt x="4" y="1"/>
                    </a:lnTo>
                    <a:lnTo>
                      <a:pt x="4" y="6"/>
                    </a:lnTo>
                    <a:lnTo>
                      <a:pt x="0" y="4"/>
                    </a:lnTo>
                    <a:lnTo>
                      <a:pt x="0" y="1"/>
                    </a:lnTo>
                    <a:close/>
                    <a:moveTo>
                      <a:pt x="0" y="0"/>
                    </a:moveTo>
                    <a:lnTo>
                      <a:pt x="0" y="1"/>
                    </a:lnTo>
                    <a:lnTo>
                      <a:pt x="0" y="4"/>
                    </a:lnTo>
                    <a:lnTo>
                      <a:pt x="0" y="5"/>
                    </a:lnTo>
                    <a:lnTo>
                      <a:pt x="0" y="5"/>
                    </a:lnTo>
                    <a:lnTo>
                      <a:pt x="4" y="6"/>
                    </a:lnTo>
                    <a:lnTo>
                      <a:pt x="4" y="6"/>
                    </a:lnTo>
                    <a:lnTo>
                      <a:pt x="4" y="6"/>
                    </a:lnTo>
                    <a:lnTo>
                      <a:pt x="5" y="2"/>
                    </a:lnTo>
                    <a:lnTo>
                      <a:pt x="5" y="1"/>
                    </a:lnTo>
                    <a:lnTo>
                      <a:pt x="5" y="1"/>
                    </a:lnTo>
                    <a:lnTo>
                      <a:pt x="0"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8" name="Google Shape;1778;p14"/>
              <p:cNvSpPr/>
              <p:nvPr/>
            </p:nvSpPr>
            <p:spPr>
              <a:xfrm>
                <a:off x="1687" y="1960"/>
                <a:ext cx="5" cy="6"/>
              </a:xfrm>
              <a:custGeom>
                <a:rect b="b" l="l" r="r" t="t"/>
                <a:pathLst>
                  <a:path extrusionOk="0" h="6" w="5">
                    <a:moveTo>
                      <a:pt x="0" y="1"/>
                    </a:moveTo>
                    <a:lnTo>
                      <a:pt x="4" y="1"/>
                    </a:lnTo>
                    <a:lnTo>
                      <a:pt x="4" y="6"/>
                    </a:lnTo>
                    <a:lnTo>
                      <a:pt x="0" y="4"/>
                    </a:lnTo>
                    <a:lnTo>
                      <a:pt x="0" y="1"/>
                    </a:lnTo>
                    <a:moveTo>
                      <a:pt x="0" y="0"/>
                    </a:moveTo>
                    <a:lnTo>
                      <a:pt x="0" y="1"/>
                    </a:lnTo>
                    <a:lnTo>
                      <a:pt x="0" y="4"/>
                    </a:lnTo>
                    <a:lnTo>
                      <a:pt x="0" y="5"/>
                    </a:lnTo>
                    <a:lnTo>
                      <a:pt x="0" y="5"/>
                    </a:lnTo>
                    <a:lnTo>
                      <a:pt x="4" y="6"/>
                    </a:lnTo>
                    <a:lnTo>
                      <a:pt x="4" y="6"/>
                    </a:lnTo>
                    <a:lnTo>
                      <a:pt x="4" y="6"/>
                    </a:lnTo>
                    <a:lnTo>
                      <a:pt x="5" y="2"/>
                    </a:lnTo>
                    <a:lnTo>
                      <a:pt x="5" y="1"/>
                    </a:lnTo>
                    <a:lnTo>
                      <a:pt x="5" y="1"/>
                    </a:lnTo>
                    <a:lnTo>
                      <a:pt x="0"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9" name="Google Shape;1779;p14"/>
              <p:cNvSpPr/>
              <p:nvPr/>
            </p:nvSpPr>
            <p:spPr>
              <a:xfrm>
                <a:off x="1708" y="1972"/>
                <a:ext cx="9" cy="5"/>
              </a:xfrm>
              <a:custGeom>
                <a:rect b="b" l="l" r="r" t="t"/>
                <a:pathLst>
                  <a:path extrusionOk="0" h="5" w="9">
                    <a:moveTo>
                      <a:pt x="0" y="2"/>
                    </a:moveTo>
                    <a:lnTo>
                      <a:pt x="1" y="0"/>
                    </a:lnTo>
                    <a:lnTo>
                      <a:pt x="9" y="1"/>
                    </a:lnTo>
                    <a:lnTo>
                      <a:pt x="5" y="5"/>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0" name="Google Shape;1780;p14"/>
              <p:cNvSpPr/>
              <p:nvPr/>
            </p:nvSpPr>
            <p:spPr>
              <a:xfrm>
                <a:off x="1708" y="1971"/>
                <a:ext cx="9" cy="6"/>
              </a:xfrm>
              <a:custGeom>
                <a:rect b="b" l="l" r="r" t="t"/>
                <a:pathLst>
                  <a:path extrusionOk="0" h="6" w="9">
                    <a:moveTo>
                      <a:pt x="1" y="1"/>
                    </a:moveTo>
                    <a:lnTo>
                      <a:pt x="8" y="2"/>
                    </a:lnTo>
                    <a:lnTo>
                      <a:pt x="5" y="5"/>
                    </a:lnTo>
                    <a:lnTo>
                      <a:pt x="1" y="3"/>
                    </a:lnTo>
                    <a:lnTo>
                      <a:pt x="1" y="1"/>
                    </a:lnTo>
                    <a:close/>
                    <a:moveTo>
                      <a:pt x="1" y="0"/>
                    </a:moveTo>
                    <a:lnTo>
                      <a:pt x="1" y="1"/>
                    </a:lnTo>
                    <a:lnTo>
                      <a:pt x="0" y="3"/>
                    </a:lnTo>
                    <a:lnTo>
                      <a:pt x="0" y="4"/>
                    </a:lnTo>
                    <a:lnTo>
                      <a:pt x="1" y="4"/>
                    </a:lnTo>
                    <a:lnTo>
                      <a:pt x="5" y="6"/>
                    </a:lnTo>
                    <a:lnTo>
                      <a:pt x="6" y="6"/>
                    </a:lnTo>
                    <a:lnTo>
                      <a:pt x="6" y="6"/>
                    </a:lnTo>
                    <a:lnTo>
                      <a:pt x="9" y="2"/>
                    </a:lnTo>
                    <a:lnTo>
                      <a:pt x="9" y="2"/>
                    </a:lnTo>
                    <a:lnTo>
                      <a:pt x="8" y="2"/>
                    </a:lnTo>
                    <a:lnTo>
                      <a:pt x="1" y="0"/>
                    </a:lnTo>
                    <a:lnTo>
                      <a:pt x="1" y="0"/>
                    </a:lnTo>
                    <a:lnTo>
                      <a:pt x="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1" name="Google Shape;1781;p14"/>
              <p:cNvSpPr/>
              <p:nvPr/>
            </p:nvSpPr>
            <p:spPr>
              <a:xfrm>
                <a:off x="1708" y="1971"/>
                <a:ext cx="9" cy="6"/>
              </a:xfrm>
              <a:custGeom>
                <a:rect b="b" l="l" r="r" t="t"/>
                <a:pathLst>
                  <a:path extrusionOk="0" h="6" w="9">
                    <a:moveTo>
                      <a:pt x="1" y="1"/>
                    </a:moveTo>
                    <a:lnTo>
                      <a:pt x="8" y="2"/>
                    </a:lnTo>
                    <a:lnTo>
                      <a:pt x="5" y="5"/>
                    </a:lnTo>
                    <a:lnTo>
                      <a:pt x="1" y="3"/>
                    </a:lnTo>
                    <a:lnTo>
                      <a:pt x="1" y="1"/>
                    </a:lnTo>
                    <a:moveTo>
                      <a:pt x="1" y="0"/>
                    </a:moveTo>
                    <a:lnTo>
                      <a:pt x="1" y="1"/>
                    </a:lnTo>
                    <a:lnTo>
                      <a:pt x="0" y="3"/>
                    </a:lnTo>
                    <a:lnTo>
                      <a:pt x="0" y="4"/>
                    </a:lnTo>
                    <a:lnTo>
                      <a:pt x="1" y="4"/>
                    </a:lnTo>
                    <a:lnTo>
                      <a:pt x="5" y="6"/>
                    </a:lnTo>
                    <a:lnTo>
                      <a:pt x="6" y="6"/>
                    </a:lnTo>
                    <a:lnTo>
                      <a:pt x="6" y="6"/>
                    </a:lnTo>
                    <a:lnTo>
                      <a:pt x="9" y="2"/>
                    </a:lnTo>
                    <a:lnTo>
                      <a:pt x="9" y="2"/>
                    </a:lnTo>
                    <a:lnTo>
                      <a:pt x="8" y="2"/>
                    </a:lnTo>
                    <a:lnTo>
                      <a:pt x="1" y="0"/>
                    </a:lnTo>
                    <a:lnTo>
                      <a:pt x="1" y="0"/>
                    </a:lnTo>
                    <a:lnTo>
                      <a:pt x="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2" name="Google Shape;1782;p14"/>
              <p:cNvSpPr/>
              <p:nvPr/>
            </p:nvSpPr>
            <p:spPr>
              <a:xfrm>
                <a:off x="1598" y="1914"/>
                <a:ext cx="10" cy="14"/>
              </a:xfrm>
              <a:custGeom>
                <a:rect b="b" l="l" r="r" t="t"/>
                <a:pathLst>
                  <a:path extrusionOk="0" h="14" w="10">
                    <a:moveTo>
                      <a:pt x="0" y="6"/>
                    </a:moveTo>
                    <a:lnTo>
                      <a:pt x="4" y="0"/>
                    </a:lnTo>
                    <a:lnTo>
                      <a:pt x="8" y="6"/>
                    </a:lnTo>
                    <a:lnTo>
                      <a:pt x="10" y="12"/>
                    </a:lnTo>
                    <a:lnTo>
                      <a:pt x="1" y="14"/>
                    </a:lnTo>
                    <a:lnTo>
                      <a:pt x="0" y="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3" name="Google Shape;1783;p14"/>
              <p:cNvSpPr/>
              <p:nvPr/>
            </p:nvSpPr>
            <p:spPr>
              <a:xfrm>
                <a:off x="1598" y="1914"/>
                <a:ext cx="10" cy="15"/>
              </a:xfrm>
              <a:custGeom>
                <a:rect b="b" l="l" r="r" t="t"/>
                <a:pathLst>
                  <a:path extrusionOk="0" h="15" w="10">
                    <a:moveTo>
                      <a:pt x="4" y="0"/>
                    </a:moveTo>
                    <a:lnTo>
                      <a:pt x="8" y="6"/>
                    </a:lnTo>
                    <a:lnTo>
                      <a:pt x="10" y="12"/>
                    </a:lnTo>
                    <a:lnTo>
                      <a:pt x="2" y="14"/>
                    </a:lnTo>
                    <a:lnTo>
                      <a:pt x="0" y="6"/>
                    </a:lnTo>
                    <a:lnTo>
                      <a:pt x="4" y="0"/>
                    </a:lnTo>
                    <a:close/>
                    <a:moveTo>
                      <a:pt x="4" y="0"/>
                    </a:moveTo>
                    <a:lnTo>
                      <a:pt x="4" y="0"/>
                    </a:lnTo>
                    <a:lnTo>
                      <a:pt x="0" y="5"/>
                    </a:lnTo>
                    <a:lnTo>
                      <a:pt x="0" y="6"/>
                    </a:lnTo>
                    <a:lnTo>
                      <a:pt x="0" y="6"/>
                    </a:lnTo>
                    <a:lnTo>
                      <a:pt x="1" y="14"/>
                    </a:lnTo>
                    <a:lnTo>
                      <a:pt x="1" y="15"/>
                    </a:lnTo>
                    <a:lnTo>
                      <a:pt x="2" y="15"/>
                    </a:lnTo>
                    <a:lnTo>
                      <a:pt x="10" y="13"/>
                    </a:lnTo>
                    <a:lnTo>
                      <a:pt x="10" y="12"/>
                    </a:lnTo>
                    <a:lnTo>
                      <a:pt x="10" y="12"/>
                    </a:lnTo>
                    <a:lnTo>
                      <a:pt x="8" y="6"/>
                    </a:lnTo>
                    <a:lnTo>
                      <a:pt x="8" y="6"/>
                    </a:lnTo>
                    <a:lnTo>
                      <a:pt x="8" y="6"/>
                    </a:lnTo>
                    <a:lnTo>
                      <a:pt x="5"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4" name="Google Shape;1784;p14"/>
              <p:cNvSpPr/>
              <p:nvPr/>
            </p:nvSpPr>
            <p:spPr>
              <a:xfrm>
                <a:off x="1598" y="1914"/>
                <a:ext cx="10" cy="15"/>
              </a:xfrm>
              <a:custGeom>
                <a:rect b="b" l="l" r="r" t="t"/>
                <a:pathLst>
                  <a:path extrusionOk="0" h="15" w="10">
                    <a:moveTo>
                      <a:pt x="4" y="0"/>
                    </a:moveTo>
                    <a:lnTo>
                      <a:pt x="8" y="6"/>
                    </a:lnTo>
                    <a:lnTo>
                      <a:pt x="10" y="12"/>
                    </a:lnTo>
                    <a:lnTo>
                      <a:pt x="2" y="14"/>
                    </a:lnTo>
                    <a:lnTo>
                      <a:pt x="0" y="6"/>
                    </a:lnTo>
                    <a:lnTo>
                      <a:pt x="4" y="0"/>
                    </a:lnTo>
                    <a:moveTo>
                      <a:pt x="4" y="0"/>
                    </a:moveTo>
                    <a:lnTo>
                      <a:pt x="4" y="0"/>
                    </a:lnTo>
                    <a:lnTo>
                      <a:pt x="0" y="5"/>
                    </a:lnTo>
                    <a:lnTo>
                      <a:pt x="0" y="6"/>
                    </a:lnTo>
                    <a:lnTo>
                      <a:pt x="0" y="6"/>
                    </a:lnTo>
                    <a:lnTo>
                      <a:pt x="1" y="14"/>
                    </a:lnTo>
                    <a:lnTo>
                      <a:pt x="1" y="15"/>
                    </a:lnTo>
                    <a:lnTo>
                      <a:pt x="2" y="15"/>
                    </a:lnTo>
                    <a:lnTo>
                      <a:pt x="10" y="13"/>
                    </a:lnTo>
                    <a:lnTo>
                      <a:pt x="10" y="12"/>
                    </a:lnTo>
                    <a:lnTo>
                      <a:pt x="10" y="12"/>
                    </a:lnTo>
                    <a:lnTo>
                      <a:pt x="8" y="6"/>
                    </a:lnTo>
                    <a:lnTo>
                      <a:pt x="8" y="6"/>
                    </a:lnTo>
                    <a:lnTo>
                      <a:pt x="8" y="6"/>
                    </a:lnTo>
                    <a:lnTo>
                      <a:pt x="5"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5" name="Google Shape;1785;p14"/>
              <p:cNvSpPr/>
              <p:nvPr/>
            </p:nvSpPr>
            <p:spPr>
              <a:xfrm>
                <a:off x="1591" y="1883"/>
                <a:ext cx="10" cy="4"/>
              </a:xfrm>
              <a:custGeom>
                <a:rect b="b" l="l" r="r" t="t"/>
                <a:pathLst>
                  <a:path extrusionOk="0" h="4" w="10">
                    <a:moveTo>
                      <a:pt x="0" y="4"/>
                    </a:moveTo>
                    <a:lnTo>
                      <a:pt x="0" y="0"/>
                    </a:lnTo>
                    <a:lnTo>
                      <a:pt x="10" y="1"/>
                    </a:lnTo>
                    <a:lnTo>
                      <a:pt x="9" y="4"/>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6" name="Google Shape;1786;p14"/>
              <p:cNvSpPr/>
              <p:nvPr/>
            </p:nvSpPr>
            <p:spPr>
              <a:xfrm>
                <a:off x="1591" y="1883"/>
                <a:ext cx="10" cy="4"/>
              </a:xfrm>
              <a:custGeom>
                <a:rect b="b" l="l" r="r" t="t"/>
                <a:pathLst>
                  <a:path extrusionOk="0" h="4" w="10">
                    <a:moveTo>
                      <a:pt x="0" y="0"/>
                    </a:moveTo>
                    <a:lnTo>
                      <a:pt x="9" y="1"/>
                    </a:lnTo>
                    <a:lnTo>
                      <a:pt x="9" y="4"/>
                    </a:lnTo>
                    <a:lnTo>
                      <a:pt x="0" y="4"/>
                    </a:lnTo>
                    <a:lnTo>
                      <a:pt x="0" y="0"/>
                    </a:lnTo>
                    <a:close/>
                    <a:moveTo>
                      <a:pt x="0" y="0"/>
                    </a:moveTo>
                    <a:lnTo>
                      <a:pt x="0" y="0"/>
                    </a:lnTo>
                    <a:lnTo>
                      <a:pt x="0" y="4"/>
                    </a:lnTo>
                    <a:lnTo>
                      <a:pt x="0" y="4"/>
                    </a:lnTo>
                    <a:lnTo>
                      <a:pt x="0" y="4"/>
                    </a:lnTo>
                    <a:lnTo>
                      <a:pt x="9" y="4"/>
                    </a:lnTo>
                    <a:lnTo>
                      <a:pt x="9" y="4"/>
                    </a:lnTo>
                    <a:lnTo>
                      <a:pt x="9" y="4"/>
                    </a:lnTo>
                    <a:lnTo>
                      <a:pt x="10" y="1"/>
                    </a:lnTo>
                    <a:lnTo>
                      <a:pt x="10" y="0"/>
                    </a:lnTo>
                    <a:lnTo>
                      <a:pt x="9" y="0"/>
                    </a:lnTo>
                    <a:lnTo>
                      <a:pt x="0"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7" name="Google Shape;1787;p14"/>
              <p:cNvSpPr/>
              <p:nvPr/>
            </p:nvSpPr>
            <p:spPr>
              <a:xfrm>
                <a:off x="1591" y="1883"/>
                <a:ext cx="10" cy="4"/>
              </a:xfrm>
              <a:custGeom>
                <a:rect b="b" l="l" r="r" t="t"/>
                <a:pathLst>
                  <a:path extrusionOk="0" h="4" w="10">
                    <a:moveTo>
                      <a:pt x="0" y="0"/>
                    </a:moveTo>
                    <a:lnTo>
                      <a:pt x="9" y="1"/>
                    </a:lnTo>
                    <a:lnTo>
                      <a:pt x="9" y="4"/>
                    </a:lnTo>
                    <a:lnTo>
                      <a:pt x="0" y="4"/>
                    </a:lnTo>
                    <a:lnTo>
                      <a:pt x="0" y="0"/>
                    </a:lnTo>
                    <a:moveTo>
                      <a:pt x="0" y="0"/>
                    </a:moveTo>
                    <a:lnTo>
                      <a:pt x="0" y="0"/>
                    </a:lnTo>
                    <a:lnTo>
                      <a:pt x="0" y="4"/>
                    </a:lnTo>
                    <a:lnTo>
                      <a:pt x="0" y="4"/>
                    </a:lnTo>
                    <a:lnTo>
                      <a:pt x="0" y="4"/>
                    </a:lnTo>
                    <a:lnTo>
                      <a:pt x="9" y="4"/>
                    </a:lnTo>
                    <a:lnTo>
                      <a:pt x="9" y="4"/>
                    </a:lnTo>
                    <a:lnTo>
                      <a:pt x="9" y="4"/>
                    </a:lnTo>
                    <a:lnTo>
                      <a:pt x="10" y="1"/>
                    </a:lnTo>
                    <a:lnTo>
                      <a:pt x="10" y="0"/>
                    </a:lnTo>
                    <a:lnTo>
                      <a:pt x="9" y="0"/>
                    </a:lnTo>
                    <a:lnTo>
                      <a:pt x="0"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8" name="Google Shape;1788;p14"/>
              <p:cNvSpPr/>
              <p:nvPr/>
            </p:nvSpPr>
            <p:spPr>
              <a:xfrm>
                <a:off x="1605" y="1931"/>
                <a:ext cx="4" cy="6"/>
              </a:xfrm>
              <a:custGeom>
                <a:rect b="b" l="l" r="r" t="t"/>
                <a:pathLst>
                  <a:path extrusionOk="0" h="6" w="4">
                    <a:moveTo>
                      <a:pt x="0" y="4"/>
                    </a:moveTo>
                    <a:lnTo>
                      <a:pt x="4" y="0"/>
                    </a:lnTo>
                    <a:lnTo>
                      <a:pt x="4" y="6"/>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9" name="Google Shape;1789;p14"/>
              <p:cNvSpPr/>
              <p:nvPr/>
            </p:nvSpPr>
            <p:spPr>
              <a:xfrm>
                <a:off x="1604" y="1930"/>
                <a:ext cx="6" cy="7"/>
              </a:xfrm>
              <a:custGeom>
                <a:rect b="b" l="l" r="r" t="t"/>
                <a:pathLst>
                  <a:path extrusionOk="0" h="7" w="6">
                    <a:moveTo>
                      <a:pt x="5" y="1"/>
                    </a:moveTo>
                    <a:lnTo>
                      <a:pt x="5" y="6"/>
                    </a:lnTo>
                    <a:lnTo>
                      <a:pt x="1" y="5"/>
                    </a:lnTo>
                    <a:lnTo>
                      <a:pt x="5" y="1"/>
                    </a:lnTo>
                    <a:close/>
                    <a:moveTo>
                      <a:pt x="6" y="0"/>
                    </a:moveTo>
                    <a:lnTo>
                      <a:pt x="5" y="1"/>
                    </a:lnTo>
                    <a:lnTo>
                      <a:pt x="1" y="4"/>
                    </a:lnTo>
                    <a:lnTo>
                      <a:pt x="0" y="5"/>
                    </a:lnTo>
                    <a:lnTo>
                      <a:pt x="1" y="5"/>
                    </a:lnTo>
                    <a:lnTo>
                      <a:pt x="5" y="7"/>
                    </a:lnTo>
                    <a:lnTo>
                      <a:pt x="6" y="7"/>
                    </a:lnTo>
                    <a:lnTo>
                      <a:pt x="6" y="6"/>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0" name="Google Shape;1790;p14"/>
              <p:cNvSpPr/>
              <p:nvPr/>
            </p:nvSpPr>
            <p:spPr>
              <a:xfrm>
                <a:off x="1604" y="1930"/>
                <a:ext cx="6" cy="7"/>
              </a:xfrm>
              <a:custGeom>
                <a:rect b="b" l="l" r="r" t="t"/>
                <a:pathLst>
                  <a:path extrusionOk="0" h="7" w="6">
                    <a:moveTo>
                      <a:pt x="5" y="1"/>
                    </a:moveTo>
                    <a:lnTo>
                      <a:pt x="5" y="6"/>
                    </a:lnTo>
                    <a:lnTo>
                      <a:pt x="1" y="5"/>
                    </a:lnTo>
                    <a:lnTo>
                      <a:pt x="5" y="1"/>
                    </a:lnTo>
                    <a:moveTo>
                      <a:pt x="6" y="0"/>
                    </a:moveTo>
                    <a:lnTo>
                      <a:pt x="5" y="1"/>
                    </a:lnTo>
                    <a:lnTo>
                      <a:pt x="1" y="4"/>
                    </a:lnTo>
                    <a:lnTo>
                      <a:pt x="0" y="5"/>
                    </a:lnTo>
                    <a:lnTo>
                      <a:pt x="1" y="5"/>
                    </a:lnTo>
                    <a:lnTo>
                      <a:pt x="5" y="7"/>
                    </a:lnTo>
                    <a:lnTo>
                      <a:pt x="6" y="7"/>
                    </a:lnTo>
                    <a:lnTo>
                      <a:pt x="6" y="6"/>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1" name="Google Shape;1791;p14"/>
              <p:cNvSpPr/>
              <p:nvPr/>
            </p:nvSpPr>
            <p:spPr>
              <a:xfrm>
                <a:off x="1665" y="2002"/>
                <a:ext cx="45" cy="33"/>
              </a:xfrm>
              <a:custGeom>
                <a:rect b="b" l="l" r="r" t="t"/>
                <a:pathLst>
                  <a:path extrusionOk="0" h="33" w="45">
                    <a:moveTo>
                      <a:pt x="11" y="32"/>
                    </a:moveTo>
                    <a:lnTo>
                      <a:pt x="0" y="28"/>
                    </a:lnTo>
                    <a:lnTo>
                      <a:pt x="0" y="23"/>
                    </a:lnTo>
                    <a:lnTo>
                      <a:pt x="15" y="22"/>
                    </a:lnTo>
                    <a:lnTo>
                      <a:pt x="29" y="24"/>
                    </a:lnTo>
                    <a:lnTo>
                      <a:pt x="32" y="20"/>
                    </a:lnTo>
                    <a:lnTo>
                      <a:pt x="25" y="16"/>
                    </a:lnTo>
                    <a:lnTo>
                      <a:pt x="25" y="10"/>
                    </a:lnTo>
                    <a:lnTo>
                      <a:pt x="17" y="9"/>
                    </a:lnTo>
                    <a:lnTo>
                      <a:pt x="15" y="4"/>
                    </a:lnTo>
                    <a:lnTo>
                      <a:pt x="25" y="0"/>
                    </a:lnTo>
                    <a:lnTo>
                      <a:pt x="32" y="2"/>
                    </a:lnTo>
                    <a:lnTo>
                      <a:pt x="45" y="4"/>
                    </a:lnTo>
                    <a:lnTo>
                      <a:pt x="45" y="20"/>
                    </a:lnTo>
                    <a:lnTo>
                      <a:pt x="42" y="32"/>
                    </a:lnTo>
                    <a:lnTo>
                      <a:pt x="22" y="33"/>
                    </a:lnTo>
                    <a:lnTo>
                      <a:pt x="11" y="3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2" name="Google Shape;1792;p14"/>
              <p:cNvSpPr/>
              <p:nvPr/>
            </p:nvSpPr>
            <p:spPr>
              <a:xfrm>
                <a:off x="1665" y="2002"/>
                <a:ext cx="45" cy="33"/>
              </a:xfrm>
              <a:custGeom>
                <a:rect b="b" l="l" r="r" t="t"/>
                <a:pathLst>
                  <a:path extrusionOk="0" h="33" w="45">
                    <a:moveTo>
                      <a:pt x="25" y="0"/>
                    </a:moveTo>
                    <a:lnTo>
                      <a:pt x="32" y="2"/>
                    </a:lnTo>
                    <a:lnTo>
                      <a:pt x="45" y="4"/>
                    </a:lnTo>
                    <a:lnTo>
                      <a:pt x="45" y="20"/>
                    </a:lnTo>
                    <a:lnTo>
                      <a:pt x="42" y="32"/>
                    </a:lnTo>
                    <a:lnTo>
                      <a:pt x="22" y="33"/>
                    </a:lnTo>
                    <a:lnTo>
                      <a:pt x="11" y="32"/>
                    </a:lnTo>
                    <a:lnTo>
                      <a:pt x="0" y="28"/>
                    </a:lnTo>
                    <a:lnTo>
                      <a:pt x="0" y="23"/>
                    </a:lnTo>
                    <a:lnTo>
                      <a:pt x="15" y="22"/>
                    </a:lnTo>
                    <a:lnTo>
                      <a:pt x="29" y="24"/>
                    </a:lnTo>
                    <a:lnTo>
                      <a:pt x="32" y="19"/>
                    </a:lnTo>
                    <a:lnTo>
                      <a:pt x="25" y="16"/>
                    </a:lnTo>
                    <a:lnTo>
                      <a:pt x="25" y="10"/>
                    </a:lnTo>
                    <a:lnTo>
                      <a:pt x="17" y="8"/>
                    </a:lnTo>
                    <a:lnTo>
                      <a:pt x="15" y="4"/>
                    </a:lnTo>
                    <a:lnTo>
                      <a:pt x="25" y="0"/>
                    </a:lnTo>
                    <a:close/>
                    <a:moveTo>
                      <a:pt x="25" y="0"/>
                    </a:moveTo>
                    <a:lnTo>
                      <a:pt x="25" y="0"/>
                    </a:lnTo>
                    <a:lnTo>
                      <a:pt x="15" y="4"/>
                    </a:lnTo>
                    <a:lnTo>
                      <a:pt x="15" y="4"/>
                    </a:lnTo>
                    <a:lnTo>
                      <a:pt x="15" y="4"/>
                    </a:lnTo>
                    <a:lnTo>
                      <a:pt x="16" y="8"/>
                    </a:lnTo>
                    <a:lnTo>
                      <a:pt x="16" y="9"/>
                    </a:lnTo>
                    <a:lnTo>
                      <a:pt x="17" y="9"/>
                    </a:lnTo>
                    <a:lnTo>
                      <a:pt x="25" y="10"/>
                    </a:lnTo>
                    <a:lnTo>
                      <a:pt x="25" y="16"/>
                    </a:lnTo>
                    <a:lnTo>
                      <a:pt x="25" y="16"/>
                    </a:lnTo>
                    <a:lnTo>
                      <a:pt x="25" y="16"/>
                    </a:lnTo>
                    <a:lnTo>
                      <a:pt x="31" y="20"/>
                    </a:lnTo>
                    <a:lnTo>
                      <a:pt x="29" y="23"/>
                    </a:lnTo>
                    <a:lnTo>
                      <a:pt x="15" y="22"/>
                    </a:lnTo>
                    <a:lnTo>
                      <a:pt x="15" y="22"/>
                    </a:lnTo>
                    <a:lnTo>
                      <a:pt x="15" y="22"/>
                    </a:lnTo>
                    <a:lnTo>
                      <a:pt x="0" y="23"/>
                    </a:lnTo>
                    <a:lnTo>
                      <a:pt x="0" y="23"/>
                    </a:lnTo>
                    <a:lnTo>
                      <a:pt x="0" y="23"/>
                    </a:lnTo>
                    <a:lnTo>
                      <a:pt x="0" y="28"/>
                    </a:lnTo>
                    <a:lnTo>
                      <a:pt x="0" y="28"/>
                    </a:lnTo>
                    <a:lnTo>
                      <a:pt x="0" y="28"/>
                    </a:lnTo>
                    <a:lnTo>
                      <a:pt x="11" y="32"/>
                    </a:lnTo>
                    <a:lnTo>
                      <a:pt x="11" y="32"/>
                    </a:lnTo>
                    <a:lnTo>
                      <a:pt x="11" y="32"/>
                    </a:lnTo>
                    <a:lnTo>
                      <a:pt x="22" y="33"/>
                    </a:lnTo>
                    <a:lnTo>
                      <a:pt x="22" y="33"/>
                    </a:lnTo>
                    <a:lnTo>
                      <a:pt x="22" y="33"/>
                    </a:lnTo>
                    <a:lnTo>
                      <a:pt x="42" y="32"/>
                    </a:lnTo>
                    <a:lnTo>
                      <a:pt x="43" y="32"/>
                    </a:lnTo>
                    <a:lnTo>
                      <a:pt x="43" y="32"/>
                    </a:lnTo>
                    <a:lnTo>
                      <a:pt x="45" y="20"/>
                    </a:lnTo>
                    <a:lnTo>
                      <a:pt x="45" y="20"/>
                    </a:lnTo>
                    <a:lnTo>
                      <a:pt x="45" y="20"/>
                    </a:lnTo>
                    <a:lnTo>
                      <a:pt x="45" y="4"/>
                    </a:lnTo>
                    <a:lnTo>
                      <a:pt x="45" y="4"/>
                    </a:lnTo>
                    <a:lnTo>
                      <a:pt x="45" y="3"/>
                    </a:lnTo>
                    <a:lnTo>
                      <a:pt x="32" y="1"/>
                    </a:lnTo>
                    <a:lnTo>
                      <a:pt x="25" y="0"/>
                    </a:lnTo>
                    <a:lnTo>
                      <a:pt x="25" y="0"/>
                    </a:lnTo>
                    <a:lnTo>
                      <a:pt x="2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3" name="Google Shape;1793;p14"/>
              <p:cNvSpPr/>
              <p:nvPr/>
            </p:nvSpPr>
            <p:spPr>
              <a:xfrm>
                <a:off x="1665" y="2002"/>
                <a:ext cx="45" cy="33"/>
              </a:xfrm>
              <a:custGeom>
                <a:rect b="b" l="l" r="r" t="t"/>
                <a:pathLst>
                  <a:path extrusionOk="0" h="33" w="45">
                    <a:moveTo>
                      <a:pt x="25" y="0"/>
                    </a:moveTo>
                    <a:lnTo>
                      <a:pt x="32" y="2"/>
                    </a:lnTo>
                    <a:lnTo>
                      <a:pt x="45" y="4"/>
                    </a:lnTo>
                    <a:lnTo>
                      <a:pt x="45" y="20"/>
                    </a:lnTo>
                    <a:lnTo>
                      <a:pt x="42" y="32"/>
                    </a:lnTo>
                    <a:lnTo>
                      <a:pt x="22" y="33"/>
                    </a:lnTo>
                    <a:lnTo>
                      <a:pt x="11" y="32"/>
                    </a:lnTo>
                    <a:lnTo>
                      <a:pt x="0" y="28"/>
                    </a:lnTo>
                    <a:lnTo>
                      <a:pt x="0" y="23"/>
                    </a:lnTo>
                    <a:lnTo>
                      <a:pt x="15" y="22"/>
                    </a:lnTo>
                    <a:lnTo>
                      <a:pt x="29" y="24"/>
                    </a:lnTo>
                    <a:lnTo>
                      <a:pt x="32" y="19"/>
                    </a:lnTo>
                    <a:lnTo>
                      <a:pt x="25" y="16"/>
                    </a:lnTo>
                    <a:lnTo>
                      <a:pt x="25" y="10"/>
                    </a:lnTo>
                    <a:lnTo>
                      <a:pt x="17" y="8"/>
                    </a:lnTo>
                    <a:lnTo>
                      <a:pt x="15" y="4"/>
                    </a:lnTo>
                    <a:lnTo>
                      <a:pt x="25" y="0"/>
                    </a:lnTo>
                    <a:moveTo>
                      <a:pt x="25" y="0"/>
                    </a:moveTo>
                    <a:lnTo>
                      <a:pt x="25" y="0"/>
                    </a:lnTo>
                    <a:lnTo>
                      <a:pt x="15" y="4"/>
                    </a:lnTo>
                    <a:lnTo>
                      <a:pt x="15" y="4"/>
                    </a:lnTo>
                    <a:lnTo>
                      <a:pt x="15" y="4"/>
                    </a:lnTo>
                    <a:lnTo>
                      <a:pt x="16" y="8"/>
                    </a:lnTo>
                    <a:lnTo>
                      <a:pt x="16" y="9"/>
                    </a:lnTo>
                    <a:lnTo>
                      <a:pt x="17" y="9"/>
                    </a:lnTo>
                    <a:lnTo>
                      <a:pt x="25" y="10"/>
                    </a:lnTo>
                    <a:lnTo>
                      <a:pt x="25" y="16"/>
                    </a:lnTo>
                    <a:lnTo>
                      <a:pt x="25" y="16"/>
                    </a:lnTo>
                    <a:lnTo>
                      <a:pt x="25" y="16"/>
                    </a:lnTo>
                    <a:lnTo>
                      <a:pt x="31" y="20"/>
                    </a:lnTo>
                    <a:lnTo>
                      <a:pt x="29" y="23"/>
                    </a:lnTo>
                    <a:lnTo>
                      <a:pt x="15" y="22"/>
                    </a:lnTo>
                    <a:lnTo>
                      <a:pt x="15" y="22"/>
                    </a:lnTo>
                    <a:lnTo>
                      <a:pt x="15" y="22"/>
                    </a:lnTo>
                    <a:lnTo>
                      <a:pt x="0" y="23"/>
                    </a:lnTo>
                    <a:lnTo>
                      <a:pt x="0" y="23"/>
                    </a:lnTo>
                    <a:lnTo>
                      <a:pt x="0" y="23"/>
                    </a:lnTo>
                    <a:lnTo>
                      <a:pt x="0" y="28"/>
                    </a:lnTo>
                    <a:lnTo>
                      <a:pt x="0" y="28"/>
                    </a:lnTo>
                    <a:lnTo>
                      <a:pt x="0" y="28"/>
                    </a:lnTo>
                    <a:lnTo>
                      <a:pt x="11" y="32"/>
                    </a:lnTo>
                    <a:lnTo>
                      <a:pt x="11" y="32"/>
                    </a:lnTo>
                    <a:lnTo>
                      <a:pt x="11" y="32"/>
                    </a:lnTo>
                    <a:lnTo>
                      <a:pt x="22" y="33"/>
                    </a:lnTo>
                    <a:lnTo>
                      <a:pt x="22" y="33"/>
                    </a:lnTo>
                    <a:lnTo>
                      <a:pt x="22" y="33"/>
                    </a:lnTo>
                    <a:lnTo>
                      <a:pt x="42" y="32"/>
                    </a:lnTo>
                    <a:lnTo>
                      <a:pt x="43" y="32"/>
                    </a:lnTo>
                    <a:lnTo>
                      <a:pt x="43" y="32"/>
                    </a:lnTo>
                    <a:lnTo>
                      <a:pt x="45" y="20"/>
                    </a:lnTo>
                    <a:lnTo>
                      <a:pt x="45" y="20"/>
                    </a:lnTo>
                    <a:lnTo>
                      <a:pt x="45" y="20"/>
                    </a:lnTo>
                    <a:lnTo>
                      <a:pt x="45" y="4"/>
                    </a:lnTo>
                    <a:lnTo>
                      <a:pt x="45" y="4"/>
                    </a:lnTo>
                    <a:lnTo>
                      <a:pt x="45" y="3"/>
                    </a:lnTo>
                    <a:lnTo>
                      <a:pt x="32" y="1"/>
                    </a:lnTo>
                    <a:lnTo>
                      <a:pt x="25" y="0"/>
                    </a:lnTo>
                    <a:lnTo>
                      <a:pt x="25" y="0"/>
                    </a:lnTo>
                    <a:lnTo>
                      <a:pt x="2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4" name="Google Shape;1794;p14"/>
              <p:cNvSpPr/>
              <p:nvPr/>
            </p:nvSpPr>
            <p:spPr>
              <a:xfrm>
                <a:off x="1707" y="2002"/>
                <a:ext cx="60" cy="39"/>
              </a:xfrm>
              <a:custGeom>
                <a:rect b="b" l="l" r="r" t="t"/>
                <a:pathLst>
                  <a:path extrusionOk="0" h="39" w="60">
                    <a:moveTo>
                      <a:pt x="1" y="37"/>
                    </a:moveTo>
                    <a:lnTo>
                      <a:pt x="0" y="32"/>
                    </a:lnTo>
                    <a:lnTo>
                      <a:pt x="3" y="20"/>
                    </a:lnTo>
                    <a:lnTo>
                      <a:pt x="3" y="4"/>
                    </a:lnTo>
                    <a:lnTo>
                      <a:pt x="6" y="0"/>
                    </a:lnTo>
                    <a:lnTo>
                      <a:pt x="23" y="2"/>
                    </a:lnTo>
                    <a:lnTo>
                      <a:pt x="38" y="11"/>
                    </a:lnTo>
                    <a:lnTo>
                      <a:pt x="47" y="12"/>
                    </a:lnTo>
                    <a:lnTo>
                      <a:pt x="59" y="21"/>
                    </a:lnTo>
                    <a:lnTo>
                      <a:pt x="60" y="28"/>
                    </a:lnTo>
                    <a:lnTo>
                      <a:pt x="54" y="32"/>
                    </a:lnTo>
                    <a:lnTo>
                      <a:pt x="46" y="29"/>
                    </a:lnTo>
                    <a:lnTo>
                      <a:pt x="34" y="29"/>
                    </a:lnTo>
                    <a:lnTo>
                      <a:pt x="19" y="27"/>
                    </a:lnTo>
                    <a:lnTo>
                      <a:pt x="17" y="32"/>
                    </a:lnTo>
                    <a:lnTo>
                      <a:pt x="6" y="39"/>
                    </a:lnTo>
                    <a:lnTo>
                      <a:pt x="1" y="3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5" name="Google Shape;1795;p14"/>
              <p:cNvSpPr/>
              <p:nvPr/>
            </p:nvSpPr>
            <p:spPr>
              <a:xfrm>
                <a:off x="1707" y="2002"/>
                <a:ext cx="60" cy="39"/>
              </a:xfrm>
              <a:custGeom>
                <a:rect b="b" l="l" r="r" t="t"/>
                <a:pathLst>
                  <a:path extrusionOk="0" h="39" w="60">
                    <a:moveTo>
                      <a:pt x="6" y="0"/>
                    </a:moveTo>
                    <a:lnTo>
                      <a:pt x="23" y="2"/>
                    </a:lnTo>
                    <a:lnTo>
                      <a:pt x="38" y="12"/>
                    </a:lnTo>
                    <a:lnTo>
                      <a:pt x="47" y="12"/>
                    </a:lnTo>
                    <a:lnTo>
                      <a:pt x="58" y="21"/>
                    </a:lnTo>
                    <a:lnTo>
                      <a:pt x="60" y="28"/>
                    </a:lnTo>
                    <a:lnTo>
                      <a:pt x="54" y="32"/>
                    </a:lnTo>
                    <a:lnTo>
                      <a:pt x="46" y="29"/>
                    </a:lnTo>
                    <a:lnTo>
                      <a:pt x="34" y="29"/>
                    </a:lnTo>
                    <a:lnTo>
                      <a:pt x="19" y="27"/>
                    </a:lnTo>
                    <a:lnTo>
                      <a:pt x="17" y="32"/>
                    </a:lnTo>
                    <a:lnTo>
                      <a:pt x="6" y="39"/>
                    </a:lnTo>
                    <a:lnTo>
                      <a:pt x="2" y="37"/>
                    </a:lnTo>
                    <a:lnTo>
                      <a:pt x="0" y="32"/>
                    </a:lnTo>
                    <a:lnTo>
                      <a:pt x="3" y="20"/>
                    </a:lnTo>
                    <a:lnTo>
                      <a:pt x="3" y="4"/>
                    </a:lnTo>
                    <a:lnTo>
                      <a:pt x="6" y="0"/>
                    </a:lnTo>
                    <a:close/>
                    <a:moveTo>
                      <a:pt x="6" y="0"/>
                    </a:moveTo>
                    <a:lnTo>
                      <a:pt x="6" y="0"/>
                    </a:lnTo>
                    <a:lnTo>
                      <a:pt x="2" y="4"/>
                    </a:lnTo>
                    <a:lnTo>
                      <a:pt x="2" y="4"/>
                    </a:lnTo>
                    <a:lnTo>
                      <a:pt x="2" y="4"/>
                    </a:lnTo>
                    <a:lnTo>
                      <a:pt x="2" y="20"/>
                    </a:lnTo>
                    <a:lnTo>
                      <a:pt x="0" y="31"/>
                    </a:lnTo>
                    <a:lnTo>
                      <a:pt x="0" y="32"/>
                    </a:lnTo>
                    <a:lnTo>
                      <a:pt x="0" y="32"/>
                    </a:lnTo>
                    <a:lnTo>
                      <a:pt x="1" y="37"/>
                    </a:lnTo>
                    <a:lnTo>
                      <a:pt x="1" y="37"/>
                    </a:lnTo>
                    <a:lnTo>
                      <a:pt x="2" y="37"/>
                    </a:lnTo>
                    <a:lnTo>
                      <a:pt x="6" y="39"/>
                    </a:lnTo>
                    <a:lnTo>
                      <a:pt x="6" y="39"/>
                    </a:lnTo>
                    <a:lnTo>
                      <a:pt x="7" y="39"/>
                    </a:lnTo>
                    <a:lnTo>
                      <a:pt x="17" y="32"/>
                    </a:lnTo>
                    <a:lnTo>
                      <a:pt x="17" y="32"/>
                    </a:lnTo>
                    <a:lnTo>
                      <a:pt x="17" y="32"/>
                    </a:lnTo>
                    <a:lnTo>
                      <a:pt x="20" y="28"/>
                    </a:lnTo>
                    <a:lnTo>
                      <a:pt x="34" y="29"/>
                    </a:lnTo>
                    <a:lnTo>
                      <a:pt x="46" y="29"/>
                    </a:lnTo>
                    <a:lnTo>
                      <a:pt x="54" y="33"/>
                    </a:lnTo>
                    <a:lnTo>
                      <a:pt x="54" y="33"/>
                    </a:lnTo>
                    <a:lnTo>
                      <a:pt x="54" y="33"/>
                    </a:lnTo>
                    <a:lnTo>
                      <a:pt x="60" y="28"/>
                    </a:lnTo>
                    <a:lnTo>
                      <a:pt x="60" y="28"/>
                    </a:lnTo>
                    <a:lnTo>
                      <a:pt x="60" y="28"/>
                    </a:lnTo>
                    <a:lnTo>
                      <a:pt x="59" y="21"/>
                    </a:lnTo>
                    <a:lnTo>
                      <a:pt x="59" y="21"/>
                    </a:lnTo>
                    <a:lnTo>
                      <a:pt x="59" y="21"/>
                    </a:lnTo>
                    <a:lnTo>
                      <a:pt x="47" y="12"/>
                    </a:lnTo>
                    <a:lnTo>
                      <a:pt x="47" y="12"/>
                    </a:lnTo>
                    <a:lnTo>
                      <a:pt x="47" y="12"/>
                    </a:lnTo>
                    <a:lnTo>
                      <a:pt x="38" y="11"/>
                    </a:lnTo>
                    <a:lnTo>
                      <a:pt x="23" y="2"/>
                    </a:lnTo>
                    <a:lnTo>
                      <a:pt x="23" y="1"/>
                    </a:lnTo>
                    <a:lnTo>
                      <a:pt x="23" y="1"/>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6" name="Google Shape;1796;p14"/>
              <p:cNvSpPr/>
              <p:nvPr/>
            </p:nvSpPr>
            <p:spPr>
              <a:xfrm>
                <a:off x="1707" y="2002"/>
                <a:ext cx="60" cy="39"/>
              </a:xfrm>
              <a:custGeom>
                <a:rect b="b" l="l" r="r" t="t"/>
                <a:pathLst>
                  <a:path extrusionOk="0" h="39" w="60">
                    <a:moveTo>
                      <a:pt x="6" y="0"/>
                    </a:moveTo>
                    <a:lnTo>
                      <a:pt x="23" y="2"/>
                    </a:lnTo>
                    <a:lnTo>
                      <a:pt x="38" y="12"/>
                    </a:lnTo>
                    <a:lnTo>
                      <a:pt x="47" y="12"/>
                    </a:lnTo>
                    <a:lnTo>
                      <a:pt x="58" y="21"/>
                    </a:lnTo>
                    <a:lnTo>
                      <a:pt x="60" y="28"/>
                    </a:lnTo>
                    <a:lnTo>
                      <a:pt x="54" y="32"/>
                    </a:lnTo>
                    <a:lnTo>
                      <a:pt x="46" y="29"/>
                    </a:lnTo>
                    <a:lnTo>
                      <a:pt x="34" y="29"/>
                    </a:lnTo>
                    <a:lnTo>
                      <a:pt x="19" y="27"/>
                    </a:lnTo>
                    <a:lnTo>
                      <a:pt x="17" y="32"/>
                    </a:lnTo>
                    <a:lnTo>
                      <a:pt x="6" y="39"/>
                    </a:lnTo>
                    <a:lnTo>
                      <a:pt x="2" y="37"/>
                    </a:lnTo>
                    <a:lnTo>
                      <a:pt x="0" y="32"/>
                    </a:lnTo>
                    <a:lnTo>
                      <a:pt x="3" y="20"/>
                    </a:lnTo>
                    <a:lnTo>
                      <a:pt x="3" y="4"/>
                    </a:lnTo>
                    <a:lnTo>
                      <a:pt x="6" y="0"/>
                    </a:lnTo>
                    <a:moveTo>
                      <a:pt x="6" y="0"/>
                    </a:moveTo>
                    <a:lnTo>
                      <a:pt x="6" y="0"/>
                    </a:lnTo>
                    <a:lnTo>
                      <a:pt x="2" y="4"/>
                    </a:lnTo>
                    <a:lnTo>
                      <a:pt x="2" y="4"/>
                    </a:lnTo>
                    <a:lnTo>
                      <a:pt x="2" y="4"/>
                    </a:lnTo>
                    <a:lnTo>
                      <a:pt x="2" y="20"/>
                    </a:lnTo>
                    <a:lnTo>
                      <a:pt x="0" y="31"/>
                    </a:lnTo>
                    <a:lnTo>
                      <a:pt x="0" y="32"/>
                    </a:lnTo>
                    <a:lnTo>
                      <a:pt x="0" y="32"/>
                    </a:lnTo>
                    <a:lnTo>
                      <a:pt x="1" y="37"/>
                    </a:lnTo>
                    <a:lnTo>
                      <a:pt x="1" y="37"/>
                    </a:lnTo>
                    <a:lnTo>
                      <a:pt x="2" y="37"/>
                    </a:lnTo>
                    <a:lnTo>
                      <a:pt x="6" y="39"/>
                    </a:lnTo>
                    <a:lnTo>
                      <a:pt x="6" y="39"/>
                    </a:lnTo>
                    <a:lnTo>
                      <a:pt x="7" y="39"/>
                    </a:lnTo>
                    <a:lnTo>
                      <a:pt x="17" y="32"/>
                    </a:lnTo>
                    <a:lnTo>
                      <a:pt x="17" y="32"/>
                    </a:lnTo>
                    <a:lnTo>
                      <a:pt x="17" y="32"/>
                    </a:lnTo>
                    <a:lnTo>
                      <a:pt x="20" y="28"/>
                    </a:lnTo>
                    <a:lnTo>
                      <a:pt x="34" y="29"/>
                    </a:lnTo>
                    <a:lnTo>
                      <a:pt x="46" y="29"/>
                    </a:lnTo>
                    <a:lnTo>
                      <a:pt x="54" y="33"/>
                    </a:lnTo>
                    <a:lnTo>
                      <a:pt x="54" y="33"/>
                    </a:lnTo>
                    <a:lnTo>
                      <a:pt x="54" y="33"/>
                    </a:lnTo>
                    <a:lnTo>
                      <a:pt x="60" y="28"/>
                    </a:lnTo>
                    <a:lnTo>
                      <a:pt x="60" y="28"/>
                    </a:lnTo>
                    <a:lnTo>
                      <a:pt x="60" y="28"/>
                    </a:lnTo>
                    <a:lnTo>
                      <a:pt x="59" y="21"/>
                    </a:lnTo>
                    <a:lnTo>
                      <a:pt x="59" y="21"/>
                    </a:lnTo>
                    <a:lnTo>
                      <a:pt x="59" y="21"/>
                    </a:lnTo>
                    <a:lnTo>
                      <a:pt x="47" y="12"/>
                    </a:lnTo>
                    <a:lnTo>
                      <a:pt x="47" y="12"/>
                    </a:lnTo>
                    <a:lnTo>
                      <a:pt x="47" y="12"/>
                    </a:lnTo>
                    <a:lnTo>
                      <a:pt x="38" y="11"/>
                    </a:lnTo>
                    <a:lnTo>
                      <a:pt x="23" y="2"/>
                    </a:lnTo>
                    <a:lnTo>
                      <a:pt x="23" y="1"/>
                    </a:lnTo>
                    <a:lnTo>
                      <a:pt x="23" y="1"/>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7" name="Google Shape;1797;p14"/>
              <p:cNvSpPr/>
              <p:nvPr/>
            </p:nvSpPr>
            <p:spPr>
              <a:xfrm>
                <a:off x="1790" y="2027"/>
                <a:ext cx="24" cy="9"/>
              </a:xfrm>
              <a:custGeom>
                <a:rect b="b" l="l" r="r" t="t"/>
                <a:pathLst>
                  <a:path extrusionOk="0" h="9" w="24">
                    <a:moveTo>
                      <a:pt x="0" y="9"/>
                    </a:moveTo>
                    <a:lnTo>
                      <a:pt x="0" y="3"/>
                    </a:lnTo>
                    <a:lnTo>
                      <a:pt x="3" y="0"/>
                    </a:lnTo>
                    <a:lnTo>
                      <a:pt x="23" y="1"/>
                    </a:lnTo>
                    <a:lnTo>
                      <a:pt x="24" y="5"/>
                    </a:lnTo>
                    <a:lnTo>
                      <a:pt x="22" y="9"/>
                    </a:lnTo>
                    <a:lnTo>
                      <a:pt x="0" y="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8" name="Google Shape;1798;p14"/>
              <p:cNvSpPr/>
              <p:nvPr/>
            </p:nvSpPr>
            <p:spPr>
              <a:xfrm>
                <a:off x="1790" y="2027"/>
                <a:ext cx="25" cy="10"/>
              </a:xfrm>
              <a:custGeom>
                <a:rect b="b" l="l" r="r" t="t"/>
                <a:pathLst>
                  <a:path extrusionOk="0" h="10" w="25">
                    <a:moveTo>
                      <a:pt x="4" y="0"/>
                    </a:moveTo>
                    <a:lnTo>
                      <a:pt x="23" y="1"/>
                    </a:lnTo>
                    <a:lnTo>
                      <a:pt x="24" y="5"/>
                    </a:lnTo>
                    <a:lnTo>
                      <a:pt x="22" y="9"/>
                    </a:lnTo>
                    <a:lnTo>
                      <a:pt x="0" y="9"/>
                    </a:lnTo>
                    <a:lnTo>
                      <a:pt x="0" y="4"/>
                    </a:lnTo>
                    <a:lnTo>
                      <a:pt x="4" y="0"/>
                    </a:lnTo>
                    <a:close/>
                    <a:moveTo>
                      <a:pt x="3" y="0"/>
                    </a:moveTo>
                    <a:lnTo>
                      <a:pt x="3" y="0"/>
                    </a:lnTo>
                    <a:lnTo>
                      <a:pt x="0" y="3"/>
                    </a:lnTo>
                    <a:lnTo>
                      <a:pt x="0" y="3"/>
                    </a:lnTo>
                    <a:lnTo>
                      <a:pt x="0" y="4"/>
                    </a:lnTo>
                    <a:lnTo>
                      <a:pt x="0" y="9"/>
                    </a:lnTo>
                    <a:lnTo>
                      <a:pt x="0" y="10"/>
                    </a:lnTo>
                    <a:lnTo>
                      <a:pt x="0" y="10"/>
                    </a:lnTo>
                    <a:lnTo>
                      <a:pt x="22" y="10"/>
                    </a:lnTo>
                    <a:lnTo>
                      <a:pt x="22" y="10"/>
                    </a:lnTo>
                    <a:lnTo>
                      <a:pt x="23" y="9"/>
                    </a:lnTo>
                    <a:lnTo>
                      <a:pt x="24" y="5"/>
                    </a:lnTo>
                    <a:lnTo>
                      <a:pt x="25" y="5"/>
                    </a:lnTo>
                    <a:lnTo>
                      <a:pt x="24" y="5"/>
                    </a:lnTo>
                    <a:lnTo>
                      <a:pt x="23" y="1"/>
                    </a:lnTo>
                    <a:lnTo>
                      <a:pt x="23" y="1"/>
                    </a:lnTo>
                    <a:lnTo>
                      <a:pt x="23" y="1"/>
                    </a:lnTo>
                    <a:lnTo>
                      <a:pt x="4"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9" name="Google Shape;1799;p14"/>
              <p:cNvSpPr/>
              <p:nvPr/>
            </p:nvSpPr>
            <p:spPr>
              <a:xfrm>
                <a:off x="1790" y="2027"/>
                <a:ext cx="25" cy="10"/>
              </a:xfrm>
              <a:custGeom>
                <a:rect b="b" l="l" r="r" t="t"/>
                <a:pathLst>
                  <a:path extrusionOk="0" h="10" w="25">
                    <a:moveTo>
                      <a:pt x="4" y="0"/>
                    </a:moveTo>
                    <a:lnTo>
                      <a:pt x="23" y="1"/>
                    </a:lnTo>
                    <a:lnTo>
                      <a:pt x="24" y="5"/>
                    </a:lnTo>
                    <a:lnTo>
                      <a:pt x="22" y="9"/>
                    </a:lnTo>
                    <a:lnTo>
                      <a:pt x="0" y="9"/>
                    </a:lnTo>
                    <a:lnTo>
                      <a:pt x="0" y="4"/>
                    </a:lnTo>
                    <a:lnTo>
                      <a:pt x="4" y="0"/>
                    </a:lnTo>
                    <a:moveTo>
                      <a:pt x="3" y="0"/>
                    </a:moveTo>
                    <a:lnTo>
                      <a:pt x="3" y="0"/>
                    </a:lnTo>
                    <a:lnTo>
                      <a:pt x="0" y="3"/>
                    </a:lnTo>
                    <a:lnTo>
                      <a:pt x="0" y="3"/>
                    </a:lnTo>
                    <a:lnTo>
                      <a:pt x="0" y="4"/>
                    </a:lnTo>
                    <a:lnTo>
                      <a:pt x="0" y="9"/>
                    </a:lnTo>
                    <a:lnTo>
                      <a:pt x="0" y="10"/>
                    </a:lnTo>
                    <a:lnTo>
                      <a:pt x="0" y="10"/>
                    </a:lnTo>
                    <a:lnTo>
                      <a:pt x="22" y="10"/>
                    </a:lnTo>
                    <a:lnTo>
                      <a:pt x="22" y="10"/>
                    </a:lnTo>
                    <a:lnTo>
                      <a:pt x="23" y="9"/>
                    </a:lnTo>
                    <a:lnTo>
                      <a:pt x="24" y="5"/>
                    </a:lnTo>
                    <a:lnTo>
                      <a:pt x="25" y="5"/>
                    </a:lnTo>
                    <a:lnTo>
                      <a:pt x="24" y="5"/>
                    </a:lnTo>
                    <a:lnTo>
                      <a:pt x="23" y="1"/>
                    </a:lnTo>
                    <a:lnTo>
                      <a:pt x="23" y="1"/>
                    </a:lnTo>
                    <a:lnTo>
                      <a:pt x="23" y="1"/>
                    </a:lnTo>
                    <a:lnTo>
                      <a:pt x="4"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0" name="Google Shape;1800;p14"/>
              <p:cNvSpPr/>
              <p:nvPr/>
            </p:nvSpPr>
            <p:spPr>
              <a:xfrm>
                <a:off x="1829" y="2037"/>
                <a:ext cx="7" cy="5"/>
              </a:xfrm>
              <a:custGeom>
                <a:rect b="b" l="l" r="r" t="t"/>
                <a:pathLst>
                  <a:path extrusionOk="0" h="5" w="7">
                    <a:moveTo>
                      <a:pt x="0" y="1"/>
                    </a:moveTo>
                    <a:lnTo>
                      <a:pt x="4" y="0"/>
                    </a:lnTo>
                    <a:lnTo>
                      <a:pt x="7" y="2"/>
                    </a:lnTo>
                    <a:lnTo>
                      <a:pt x="4" y="5"/>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1" name="Google Shape;1801;p14"/>
              <p:cNvSpPr/>
              <p:nvPr/>
            </p:nvSpPr>
            <p:spPr>
              <a:xfrm>
                <a:off x="1828" y="2036"/>
                <a:ext cx="9" cy="6"/>
              </a:xfrm>
              <a:custGeom>
                <a:rect b="b" l="l" r="r" t="t"/>
                <a:pathLst>
                  <a:path extrusionOk="0" h="6" w="9">
                    <a:moveTo>
                      <a:pt x="5" y="1"/>
                    </a:moveTo>
                    <a:lnTo>
                      <a:pt x="8" y="3"/>
                    </a:lnTo>
                    <a:lnTo>
                      <a:pt x="5" y="5"/>
                    </a:lnTo>
                    <a:lnTo>
                      <a:pt x="1" y="2"/>
                    </a:lnTo>
                    <a:lnTo>
                      <a:pt x="5" y="1"/>
                    </a:lnTo>
                    <a:close/>
                    <a:moveTo>
                      <a:pt x="5" y="0"/>
                    </a:moveTo>
                    <a:lnTo>
                      <a:pt x="5" y="0"/>
                    </a:lnTo>
                    <a:lnTo>
                      <a:pt x="1" y="2"/>
                    </a:lnTo>
                    <a:lnTo>
                      <a:pt x="0" y="2"/>
                    </a:lnTo>
                    <a:lnTo>
                      <a:pt x="1" y="3"/>
                    </a:lnTo>
                    <a:lnTo>
                      <a:pt x="4" y="6"/>
                    </a:lnTo>
                    <a:lnTo>
                      <a:pt x="5" y="6"/>
                    </a:lnTo>
                    <a:lnTo>
                      <a:pt x="5" y="6"/>
                    </a:lnTo>
                    <a:lnTo>
                      <a:pt x="8" y="4"/>
                    </a:lnTo>
                    <a:lnTo>
                      <a:pt x="9" y="3"/>
                    </a:lnTo>
                    <a:lnTo>
                      <a:pt x="8" y="3"/>
                    </a:lnTo>
                    <a:lnTo>
                      <a:pt x="5" y="1"/>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2" name="Google Shape;1802;p14"/>
              <p:cNvSpPr/>
              <p:nvPr/>
            </p:nvSpPr>
            <p:spPr>
              <a:xfrm>
                <a:off x="1828" y="2036"/>
                <a:ext cx="9" cy="6"/>
              </a:xfrm>
              <a:custGeom>
                <a:rect b="b" l="l" r="r" t="t"/>
                <a:pathLst>
                  <a:path extrusionOk="0" h="6" w="9">
                    <a:moveTo>
                      <a:pt x="5" y="1"/>
                    </a:moveTo>
                    <a:lnTo>
                      <a:pt x="8" y="3"/>
                    </a:lnTo>
                    <a:lnTo>
                      <a:pt x="5" y="5"/>
                    </a:lnTo>
                    <a:lnTo>
                      <a:pt x="1" y="2"/>
                    </a:lnTo>
                    <a:lnTo>
                      <a:pt x="5" y="1"/>
                    </a:lnTo>
                    <a:moveTo>
                      <a:pt x="5" y="0"/>
                    </a:moveTo>
                    <a:lnTo>
                      <a:pt x="5" y="0"/>
                    </a:lnTo>
                    <a:lnTo>
                      <a:pt x="1" y="2"/>
                    </a:lnTo>
                    <a:lnTo>
                      <a:pt x="0" y="2"/>
                    </a:lnTo>
                    <a:lnTo>
                      <a:pt x="1" y="3"/>
                    </a:lnTo>
                    <a:lnTo>
                      <a:pt x="4" y="6"/>
                    </a:lnTo>
                    <a:lnTo>
                      <a:pt x="5" y="6"/>
                    </a:lnTo>
                    <a:lnTo>
                      <a:pt x="5" y="6"/>
                    </a:lnTo>
                    <a:lnTo>
                      <a:pt x="8" y="4"/>
                    </a:lnTo>
                    <a:lnTo>
                      <a:pt x="9" y="3"/>
                    </a:lnTo>
                    <a:lnTo>
                      <a:pt x="8" y="3"/>
                    </a:lnTo>
                    <a:lnTo>
                      <a:pt x="5" y="1"/>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3" name="Google Shape;1803;p14"/>
              <p:cNvSpPr/>
              <p:nvPr/>
            </p:nvSpPr>
            <p:spPr>
              <a:xfrm>
                <a:off x="1885" y="2156"/>
                <a:ext cx="14" cy="14"/>
              </a:xfrm>
              <a:custGeom>
                <a:rect b="b" l="l" r="r" t="t"/>
                <a:pathLst>
                  <a:path extrusionOk="0" h="14" w="14">
                    <a:moveTo>
                      <a:pt x="1" y="13"/>
                    </a:moveTo>
                    <a:lnTo>
                      <a:pt x="0" y="4"/>
                    </a:lnTo>
                    <a:lnTo>
                      <a:pt x="14" y="0"/>
                    </a:lnTo>
                    <a:lnTo>
                      <a:pt x="10" y="4"/>
                    </a:lnTo>
                    <a:lnTo>
                      <a:pt x="14" y="4"/>
                    </a:lnTo>
                    <a:lnTo>
                      <a:pt x="12" y="14"/>
                    </a:lnTo>
                    <a:lnTo>
                      <a:pt x="1" y="1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4" name="Google Shape;1804;p14"/>
              <p:cNvSpPr/>
              <p:nvPr/>
            </p:nvSpPr>
            <p:spPr>
              <a:xfrm>
                <a:off x="1885" y="2156"/>
                <a:ext cx="15" cy="14"/>
              </a:xfrm>
              <a:custGeom>
                <a:rect b="b" l="l" r="r" t="t"/>
                <a:pathLst>
                  <a:path extrusionOk="0" h="14" w="15">
                    <a:moveTo>
                      <a:pt x="13" y="1"/>
                    </a:moveTo>
                    <a:lnTo>
                      <a:pt x="10" y="4"/>
                    </a:lnTo>
                    <a:lnTo>
                      <a:pt x="13" y="4"/>
                    </a:lnTo>
                    <a:lnTo>
                      <a:pt x="12" y="14"/>
                    </a:lnTo>
                    <a:lnTo>
                      <a:pt x="1" y="13"/>
                    </a:lnTo>
                    <a:lnTo>
                      <a:pt x="0" y="4"/>
                    </a:lnTo>
                    <a:lnTo>
                      <a:pt x="13" y="1"/>
                    </a:lnTo>
                    <a:close/>
                    <a:moveTo>
                      <a:pt x="15" y="0"/>
                    </a:moveTo>
                    <a:lnTo>
                      <a:pt x="13" y="0"/>
                    </a:lnTo>
                    <a:lnTo>
                      <a:pt x="0" y="3"/>
                    </a:lnTo>
                    <a:lnTo>
                      <a:pt x="0" y="3"/>
                    </a:lnTo>
                    <a:lnTo>
                      <a:pt x="0" y="4"/>
                    </a:lnTo>
                    <a:lnTo>
                      <a:pt x="1" y="13"/>
                    </a:lnTo>
                    <a:lnTo>
                      <a:pt x="1" y="13"/>
                    </a:lnTo>
                    <a:lnTo>
                      <a:pt x="1" y="13"/>
                    </a:lnTo>
                    <a:lnTo>
                      <a:pt x="12" y="14"/>
                    </a:lnTo>
                    <a:lnTo>
                      <a:pt x="12" y="14"/>
                    </a:lnTo>
                    <a:lnTo>
                      <a:pt x="12" y="14"/>
                    </a:lnTo>
                    <a:lnTo>
                      <a:pt x="14" y="5"/>
                    </a:lnTo>
                    <a:lnTo>
                      <a:pt x="14" y="4"/>
                    </a:lnTo>
                    <a:lnTo>
                      <a:pt x="14" y="4"/>
                    </a:lnTo>
                    <a:lnTo>
                      <a:pt x="11" y="3"/>
                    </a:lnTo>
                    <a:lnTo>
                      <a:pt x="14" y="1"/>
                    </a:lnTo>
                    <a:lnTo>
                      <a:pt x="15" y="0"/>
                    </a:lnTo>
                    <a:lnTo>
                      <a:pt x="1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5" name="Google Shape;1805;p14"/>
              <p:cNvSpPr/>
              <p:nvPr/>
            </p:nvSpPr>
            <p:spPr>
              <a:xfrm>
                <a:off x="1885" y="2156"/>
                <a:ext cx="15" cy="14"/>
              </a:xfrm>
              <a:custGeom>
                <a:rect b="b" l="l" r="r" t="t"/>
                <a:pathLst>
                  <a:path extrusionOk="0" h="14" w="15">
                    <a:moveTo>
                      <a:pt x="13" y="1"/>
                    </a:moveTo>
                    <a:lnTo>
                      <a:pt x="10" y="4"/>
                    </a:lnTo>
                    <a:lnTo>
                      <a:pt x="13" y="4"/>
                    </a:lnTo>
                    <a:lnTo>
                      <a:pt x="12" y="14"/>
                    </a:lnTo>
                    <a:lnTo>
                      <a:pt x="1" y="13"/>
                    </a:lnTo>
                    <a:lnTo>
                      <a:pt x="0" y="4"/>
                    </a:lnTo>
                    <a:lnTo>
                      <a:pt x="13" y="1"/>
                    </a:lnTo>
                    <a:moveTo>
                      <a:pt x="15" y="0"/>
                    </a:moveTo>
                    <a:lnTo>
                      <a:pt x="13" y="0"/>
                    </a:lnTo>
                    <a:lnTo>
                      <a:pt x="0" y="3"/>
                    </a:lnTo>
                    <a:lnTo>
                      <a:pt x="0" y="3"/>
                    </a:lnTo>
                    <a:lnTo>
                      <a:pt x="0" y="4"/>
                    </a:lnTo>
                    <a:lnTo>
                      <a:pt x="1" y="13"/>
                    </a:lnTo>
                    <a:lnTo>
                      <a:pt x="1" y="13"/>
                    </a:lnTo>
                    <a:lnTo>
                      <a:pt x="1" y="13"/>
                    </a:lnTo>
                    <a:lnTo>
                      <a:pt x="12" y="14"/>
                    </a:lnTo>
                    <a:lnTo>
                      <a:pt x="12" y="14"/>
                    </a:lnTo>
                    <a:lnTo>
                      <a:pt x="12" y="14"/>
                    </a:lnTo>
                    <a:lnTo>
                      <a:pt x="14" y="5"/>
                    </a:lnTo>
                    <a:lnTo>
                      <a:pt x="14" y="4"/>
                    </a:lnTo>
                    <a:lnTo>
                      <a:pt x="14" y="4"/>
                    </a:lnTo>
                    <a:lnTo>
                      <a:pt x="11" y="3"/>
                    </a:lnTo>
                    <a:lnTo>
                      <a:pt x="14" y="1"/>
                    </a:lnTo>
                    <a:lnTo>
                      <a:pt x="15" y="0"/>
                    </a:lnTo>
                    <a:lnTo>
                      <a:pt x="1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6" name="Google Shape;1806;p14"/>
              <p:cNvSpPr/>
              <p:nvPr/>
            </p:nvSpPr>
            <p:spPr>
              <a:xfrm>
                <a:off x="1901" y="2150"/>
                <a:ext cx="8" cy="6"/>
              </a:xfrm>
              <a:custGeom>
                <a:rect b="b" l="l" r="r" t="t"/>
                <a:pathLst>
                  <a:path extrusionOk="0" h="6" w="8">
                    <a:moveTo>
                      <a:pt x="0" y="2"/>
                    </a:moveTo>
                    <a:lnTo>
                      <a:pt x="7" y="0"/>
                    </a:lnTo>
                    <a:lnTo>
                      <a:pt x="8" y="5"/>
                    </a:lnTo>
                    <a:lnTo>
                      <a:pt x="2" y="6"/>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7" name="Google Shape;1807;p14"/>
              <p:cNvSpPr/>
              <p:nvPr/>
            </p:nvSpPr>
            <p:spPr>
              <a:xfrm>
                <a:off x="1901" y="2150"/>
                <a:ext cx="8" cy="7"/>
              </a:xfrm>
              <a:custGeom>
                <a:rect b="b" l="l" r="r" t="t"/>
                <a:pathLst>
                  <a:path extrusionOk="0" h="7" w="8">
                    <a:moveTo>
                      <a:pt x="7" y="0"/>
                    </a:moveTo>
                    <a:lnTo>
                      <a:pt x="8" y="5"/>
                    </a:lnTo>
                    <a:lnTo>
                      <a:pt x="2" y="6"/>
                    </a:lnTo>
                    <a:lnTo>
                      <a:pt x="0" y="2"/>
                    </a:lnTo>
                    <a:lnTo>
                      <a:pt x="7" y="0"/>
                    </a:lnTo>
                    <a:close/>
                    <a:moveTo>
                      <a:pt x="8" y="0"/>
                    </a:moveTo>
                    <a:lnTo>
                      <a:pt x="7" y="0"/>
                    </a:lnTo>
                    <a:lnTo>
                      <a:pt x="0" y="2"/>
                    </a:lnTo>
                    <a:lnTo>
                      <a:pt x="0" y="2"/>
                    </a:lnTo>
                    <a:lnTo>
                      <a:pt x="0" y="2"/>
                    </a:lnTo>
                    <a:lnTo>
                      <a:pt x="2" y="6"/>
                    </a:lnTo>
                    <a:lnTo>
                      <a:pt x="2" y="7"/>
                    </a:lnTo>
                    <a:lnTo>
                      <a:pt x="2" y="7"/>
                    </a:lnTo>
                    <a:lnTo>
                      <a:pt x="8" y="5"/>
                    </a:lnTo>
                    <a:lnTo>
                      <a:pt x="8" y="5"/>
                    </a:lnTo>
                    <a:lnTo>
                      <a:pt x="8" y="5"/>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8" name="Google Shape;1808;p14"/>
              <p:cNvSpPr/>
              <p:nvPr/>
            </p:nvSpPr>
            <p:spPr>
              <a:xfrm>
                <a:off x="1901" y="2150"/>
                <a:ext cx="8" cy="7"/>
              </a:xfrm>
              <a:custGeom>
                <a:rect b="b" l="l" r="r" t="t"/>
                <a:pathLst>
                  <a:path extrusionOk="0" h="7" w="8">
                    <a:moveTo>
                      <a:pt x="7" y="0"/>
                    </a:moveTo>
                    <a:lnTo>
                      <a:pt x="8" y="5"/>
                    </a:lnTo>
                    <a:lnTo>
                      <a:pt x="2" y="6"/>
                    </a:lnTo>
                    <a:lnTo>
                      <a:pt x="0" y="2"/>
                    </a:lnTo>
                    <a:lnTo>
                      <a:pt x="7" y="0"/>
                    </a:lnTo>
                    <a:moveTo>
                      <a:pt x="8" y="0"/>
                    </a:moveTo>
                    <a:lnTo>
                      <a:pt x="7" y="0"/>
                    </a:lnTo>
                    <a:lnTo>
                      <a:pt x="0" y="2"/>
                    </a:lnTo>
                    <a:lnTo>
                      <a:pt x="0" y="2"/>
                    </a:lnTo>
                    <a:lnTo>
                      <a:pt x="0" y="2"/>
                    </a:lnTo>
                    <a:lnTo>
                      <a:pt x="2" y="6"/>
                    </a:lnTo>
                    <a:lnTo>
                      <a:pt x="2" y="7"/>
                    </a:lnTo>
                    <a:lnTo>
                      <a:pt x="2" y="7"/>
                    </a:lnTo>
                    <a:lnTo>
                      <a:pt x="8" y="5"/>
                    </a:lnTo>
                    <a:lnTo>
                      <a:pt x="8" y="5"/>
                    </a:lnTo>
                    <a:lnTo>
                      <a:pt x="8" y="5"/>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9" name="Google Shape;1809;p14"/>
              <p:cNvSpPr/>
              <p:nvPr/>
            </p:nvSpPr>
            <p:spPr>
              <a:xfrm>
                <a:off x="1885" y="2063"/>
                <a:ext cx="9" cy="10"/>
              </a:xfrm>
              <a:custGeom>
                <a:rect b="b" l="l" r="r" t="t"/>
                <a:pathLst>
                  <a:path extrusionOk="0" h="10" w="9">
                    <a:moveTo>
                      <a:pt x="0" y="7"/>
                    </a:moveTo>
                    <a:lnTo>
                      <a:pt x="0" y="1"/>
                    </a:lnTo>
                    <a:lnTo>
                      <a:pt x="4" y="3"/>
                    </a:lnTo>
                    <a:lnTo>
                      <a:pt x="9" y="0"/>
                    </a:lnTo>
                    <a:lnTo>
                      <a:pt x="9" y="6"/>
                    </a:lnTo>
                    <a:lnTo>
                      <a:pt x="5" y="6"/>
                    </a:lnTo>
                    <a:lnTo>
                      <a:pt x="4" y="10"/>
                    </a:lnTo>
                    <a:lnTo>
                      <a:pt x="0" y="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0" name="Google Shape;1810;p14"/>
              <p:cNvSpPr/>
              <p:nvPr/>
            </p:nvSpPr>
            <p:spPr>
              <a:xfrm>
                <a:off x="1884" y="2062"/>
                <a:ext cx="11" cy="12"/>
              </a:xfrm>
              <a:custGeom>
                <a:rect b="b" l="l" r="r" t="t"/>
                <a:pathLst>
                  <a:path extrusionOk="0" h="12" w="11">
                    <a:moveTo>
                      <a:pt x="10" y="1"/>
                    </a:moveTo>
                    <a:lnTo>
                      <a:pt x="10" y="7"/>
                    </a:lnTo>
                    <a:lnTo>
                      <a:pt x="6" y="7"/>
                    </a:lnTo>
                    <a:lnTo>
                      <a:pt x="5" y="11"/>
                    </a:lnTo>
                    <a:lnTo>
                      <a:pt x="2" y="8"/>
                    </a:lnTo>
                    <a:lnTo>
                      <a:pt x="1" y="3"/>
                    </a:lnTo>
                    <a:lnTo>
                      <a:pt x="5" y="4"/>
                    </a:lnTo>
                    <a:lnTo>
                      <a:pt x="10" y="1"/>
                    </a:lnTo>
                    <a:close/>
                    <a:moveTo>
                      <a:pt x="11" y="0"/>
                    </a:moveTo>
                    <a:lnTo>
                      <a:pt x="10" y="1"/>
                    </a:lnTo>
                    <a:lnTo>
                      <a:pt x="5" y="3"/>
                    </a:lnTo>
                    <a:lnTo>
                      <a:pt x="1" y="2"/>
                    </a:lnTo>
                    <a:lnTo>
                      <a:pt x="0" y="2"/>
                    </a:lnTo>
                    <a:lnTo>
                      <a:pt x="0" y="3"/>
                    </a:lnTo>
                    <a:lnTo>
                      <a:pt x="1" y="8"/>
                    </a:lnTo>
                    <a:lnTo>
                      <a:pt x="1" y="8"/>
                    </a:lnTo>
                    <a:lnTo>
                      <a:pt x="1" y="8"/>
                    </a:lnTo>
                    <a:lnTo>
                      <a:pt x="4" y="11"/>
                    </a:lnTo>
                    <a:lnTo>
                      <a:pt x="5" y="12"/>
                    </a:lnTo>
                    <a:lnTo>
                      <a:pt x="5" y="11"/>
                    </a:lnTo>
                    <a:lnTo>
                      <a:pt x="7" y="7"/>
                    </a:lnTo>
                    <a:lnTo>
                      <a:pt x="10" y="7"/>
                    </a:lnTo>
                    <a:lnTo>
                      <a:pt x="11" y="7"/>
                    </a:lnTo>
                    <a:lnTo>
                      <a:pt x="11" y="7"/>
                    </a:lnTo>
                    <a:lnTo>
                      <a:pt x="11" y="1"/>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1" name="Google Shape;1811;p14"/>
              <p:cNvSpPr/>
              <p:nvPr/>
            </p:nvSpPr>
            <p:spPr>
              <a:xfrm>
                <a:off x="1884" y="2062"/>
                <a:ext cx="11" cy="12"/>
              </a:xfrm>
              <a:custGeom>
                <a:rect b="b" l="l" r="r" t="t"/>
                <a:pathLst>
                  <a:path extrusionOk="0" h="12" w="11">
                    <a:moveTo>
                      <a:pt x="10" y="1"/>
                    </a:moveTo>
                    <a:lnTo>
                      <a:pt x="10" y="7"/>
                    </a:lnTo>
                    <a:lnTo>
                      <a:pt x="6" y="7"/>
                    </a:lnTo>
                    <a:lnTo>
                      <a:pt x="5" y="11"/>
                    </a:lnTo>
                    <a:lnTo>
                      <a:pt x="2" y="8"/>
                    </a:lnTo>
                    <a:lnTo>
                      <a:pt x="1" y="3"/>
                    </a:lnTo>
                    <a:lnTo>
                      <a:pt x="5" y="4"/>
                    </a:lnTo>
                    <a:lnTo>
                      <a:pt x="10" y="1"/>
                    </a:lnTo>
                    <a:moveTo>
                      <a:pt x="11" y="0"/>
                    </a:moveTo>
                    <a:lnTo>
                      <a:pt x="10" y="1"/>
                    </a:lnTo>
                    <a:lnTo>
                      <a:pt x="5" y="3"/>
                    </a:lnTo>
                    <a:lnTo>
                      <a:pt x="1" y="2"/>
                    </a:lnTo>
                    <a:lnTo>
                      <a:pt x="0" y="2"/>
                    </a:lnTo>
                    <a:lnTo>
                      <a:pt x="0" y="3"/>
                    </a:lnTo>
                    <a:lnTo>
                      <a:pt x="1" y="8"/>
                    </a:lnTo>
                    <a:lnTo>
                      <a:pt x="1" y="8"/>
                    </a:lnTo>
                    <a:lnTo>
                      <a:pt x="1" y="8"/>
                    </a:lnTo>
                    <a:lnTo>
                      <a:pt x="4" y="11"/>
                    </a:lnTo>
                    <a:lnTo>
                      <a:pt x="5" y="12"/>
                    </a:lnTo>
                    <a:lnTo>
                      <a:pt x="5" y="11"/>
                    </a:lnTo>
                    <a:lnTo>
                      <a:pt x="7" y="7"/>
                    </a:lnTo>
                    <a:lnTo>
                      <a:pt x="10" y="7"/>
                    </a:lnTo>
                    <a:lnTo>
                      <a:pt x="11" y="7"/>
                    </a:lnTo>
                    <a:lnTo>
                      <a:pt x="11" y="7"/>
                    </a:lnTo>
                    <a:lnTo>
                      <a:pt x="11" y="1"/>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2" name="Google Shape;1812;p14"/>
              <p:cNvSpPr/>
              <p:nvPr/>
            </p:nvSpPr>
            <p:spPr>
              <a:xfrm>
                <a:off x="1893" y="2091"/>
                <a:ext cx="9" cy="8"/>
              </a:xfrm>
              <a:custGeom>
                <a:rect b="b" l="l" r="r" t="t"/>
                <a:pathLst>
                  <a:path extrusionOk="0" h="8" w="9">
                    <a:moveTo>
                      <a:pt x="0" y="2"/>
                    </a:moveTo>
                    <a:lnTo>
                      <a:pt x="3" y="0"/>
                    </a:lnTo>
                    <a:lnTo>
                      <a:pt x="8" y="1"/>
                    </a:lnTo>
                    <a:lnTo>
                      <a:pt x="9" y="7"/>
                    </a:lnTo>
                    <a:lnTo>
                      <a:pt x="7" y="8"/>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3" name="Google Shape;1813;p14"/>
              <p:cNvSpPr/>
              <p:nvPr/>
            </p:nvSpPr>
            <p:spPr>
              <a:xfrm>
                <a:off x="1893" y="2091"/>
                <a:ext cx="9" cy="9"/>
              </a:xfrm>
              <a:custGeom>
                <a:rect b="b" l="l" r="r" t="t"/>
                <a:pathLst>
                  <a:path extrusionOk="0" h="9" w="9">
                    <a:moveTo>
                      <a:pt x="3" y="0"/>
                    </a:moveTo>
                    <a:lnTo>
                      <a:pt x="8" y="1"/>
                    </a:lnTo>
                    <a:lnTo>
                      <a:pt x="9" y="7"/>
                    </a:lnTo>
                    <a:lnTo>
                      <a:pt x="7" y="8"/>
                    </a:lnTo>
                    <a:lnTo>
                      <a:pt x="1" y="2"/>
                    </a:lnTo>
                    <a:lnTo>
                      <a:pt x="3" y="0"/>
                    </a:lnTo>
                    <a:close/>
                    <a:moveTo>
                      <a:pt x="2" y="0"/>
                    </a:moveTo>
                    <a:lnTo>
                      <a:pt x="2" y="0"/>
                    </a:lnTo>
                    <a:lnTo>
                      <a:pt x="0" y="1"/>
                    </a:lnTo>
                    <a:lnTo>
                      <a:pt x="0" y="2"/>
                    </a:lnTo>
                    <a:lnTo>
                      <a:pt x="0" y="2"/>
                    </a:lnTo>
                    <a:lnTo>
                      <a:pt x="7" y="9"/>
                    </a:lnTo>
                    <a:lnTo>
                      <a:pt x="7" y="9"/>
                    </a:lnTo>
                    <a:lnTo>
                      <a:pt x="7" y="9"/>
                    </a:lnTo>
                    <a:lnTo>
                      <a:pt x="9" y="7"/>
                    </a:lnTo>
                    <a:lnTo>
                      <a:pt x="9" y="7"/>
                    </a:lnTo>
                    <a:lnTo>
                      <a:pt x="9" y="7"/>
                    </a:lnTo>
                    <a:lnTo>
                      <a:pt x="8" y="1"/>
                    </a:lnTo>
                    <a:lnTo>
                      <a:pt x="8" y="1"/>
                    </a:lnTo>
                    <a:lnTo>
                      <a:pt x="8" y="1"/>
                    </a:lnTo>
                    <a:lnTo>
                      <a:pt x="3"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4" name="Google Shape;1814;p14"/>
              <p:cNvSpPr/>
              <p:nvPr/>
            </p:nvSpPr>
            <p:spPr>
              <a:xfrm>
                <a:off x="1893" y="2091"/>
                <a:ext cx="9" cy="9"/>
              </a:xfrm>
              <a:custGeom>
                <a:rect b="b" l="l" r="r" t="t"/>
                <a:pathLst>
                  <a:path extrusionOk="0" h="9" w="9">
                    <a:moveTo>
                      <a:pt x="3" y="0"/>
                    </a:moveTo>
                    <a:lnTo>
                      <a:pt x="8" y="1"/>
                    </a:lnTo>
                    <a:lnTo>
                      <a:pt x="9" y="7"/>
                    </a:lnTo>
                    <a:lnTo>
                      <a:pt x="7" y="8"/>
                    </a:lnTo>
                    <a:lnTo>
                      <a:pt x="1" y="2"/>
                    </a:lnTo>
                    <a:lnTo>
                      <a:pt x="3" y="0"/>
                    </a:lnTo>
                    <a:moveTo>
                      <a:pt x="2" y="0"/>
                    </a:moveTo>
                    <a:lnTo>
                      <a:pt x="2" y="0"/>
                    </a:lnTo>
                    <a:lnTo>
                      <a:pt x="0" y="1"/>
                    </a:lnTo>
                    <a:lnTo>
                      <a:pt x="0" y="2"/>
                    </a:lnTo>
                    <a:lnTo>
                      <a:pt x="0" y="2"/>
                    </a:lnTo>
                    <a:lnTo>
                      <a:pt x="7" y="9"/>
                    </a:lnTo>
                    <a:lnTo>
                      <a:pt x="7" y="9"/>
                    </a:lnTo>
                    <a:lnTo>
                      <a:pt x="7" y="9"/>
                    </a:lnTo>
                    <a:lnTo>
                      <a:pt x="9" y="7"/>
                    </a:lnTo>
                    <a:lnTo>
                      <a:pt x="9" y="7"/>
                    </a:lnTo>
                    <a:lnTo>
                      <a:pt x="9" y="7"/>
                    </a:lnTo>
                    <a:lnTo>
                      <a:pt x="8" y="1"/>
                    </a:lnTo>
                    <a:lnTo>
                      <a:pt x="8" y="1"/>
                    </a:lnTo>
                    <a:lnTo>
                      <a:pt x="8" y="1"/>
                    </a:lnTo>
                    <a:lnTo>
                      <a:pt x="3"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5" name="Google Shape;1815;p14"/>
              <p:cNvSpPr/>
              <p:nvPr/>
            </p:nvSpPr>
            <p:spPr>
              <a:xfrm>
                <a:off x="1882" y="2048"/>
                <a:ext cx="6" cy="6"/>
              </a:xfrm>
              <a:custGeom>
                <a:rect b="b" l="l" r="r" t="t"/>
                <a:pathLst>
                  <a:path extrusionOk="0" h="6" w="6">
                    <a:moveTo>
                      <a:pt x="0" y="5"/>
                    </a:moveTo>
                    <a:lnTo>
                      <a:pt x="0" y="2"/>
                    </a:lnTo>
                    <a:lnTo>
                      <a:pt x="3" y="0"/>
                    </a:lnTo>
                    <a:lnTo>
                      <a:pt x="6" y="3"/>
                    </a:lnTo>
                    <a:lnTo>
                      <a:pt x="3" y="6"/>
                    </a:lnTo>
                    <a:lnTo>
                      <a:pt x="0"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6" name="Google Shape;1816;p14"/>
              <p:cNvSpPr/>
              <p:nvPr/>
            </p:nvSpPr>
            <p:spPr>
              <a:xfrm>
                <a:off x="1881" y="2048"/>
                <a:ext cx="7" cy="6"/>
              </a:xfrm>
              <a:custGeom>
                <a:rect b="b" l="l" r="r" t="t"/>
                <a:pathLst>
                  <a:path extrusionOk="0" h="6" w="7">
                    <a:moveTo>
                      <a:pt x="4" y="0"/>
                    </a:moveTo>
                    <a:lnTo>
                      <a:pt x="6" y="3"/>
                    </a:lnTo>
                    <a:lnTo>
                      <a:pt x="4" y="6"/>
                    </a:lnTo>
                    <a:lnTo>
                      <a:pt x="2" y="5"/>
                    </a:lnTo>
                    <a:lnTo>
                      <a:pt x="1" y="2"/>
                    </a:lnTo>
                    <a:lnTo>
                      <a:pt x="4" y="0"/>
                    </a:lnTo>
                    <a:close/>
                    <a:moveTo>
                      <a:pt x="4" y="0"/>
                    </a:moveTo>
                    <a:lnTo>
                      <a:pt x="4" y="0"/>
                    </a:lnTo>
                    <a:lnTo>
                      <a:pt x="1" y="2"/>
                    </a:lnTo>
                    <a:lnTo>
                      <a:pt x="0" y="2"/>
                    </a:lnTo>
                    <a:lnTo>
                      <a:pt x="0" y="2"/>
                    </a:lnTo>
                    <a:lnTo>
                      <a:pt x="1" y="5"/>
                    </a:lnTo>
                    <a:lnTo>
                      <a:pt x="1" y="5"/>
                    </a:lnTo>
                    <a:lnTo>
                      <a:pt x="1" y="5"/>
                    </a:lnTo>
                    <a:lnTo>
                      <a:pt x="4" y="6"/>
                    </a:lnTo>
                    <a:lnTo>
                      <a:pt x="4" y="6"/>
                    </a:lnTo>
                    <a:lnTo>
                      <a:pt x="4" y="6"/>
                    </a:lnTo>
                    <a:lnTo>
                      <a:pt x="7" y="3"/>
                    </a:lnTo>
                    <a:lnTo>
                      <a:pt x="7" y="3"/>
                    </a:lnTo>
                    <a:lnTo>
                      <a:pt x="7" y="3"/>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7" name="Google Shape;1817;p14"/>
              <p:cNvSpPr/>
              <p:nvPr/>
            </p:nvSpPr>
            <p:spPr>
              <a:xfrm>
                <a:off x="1881" y="2048"/>
                <a:ext cx="7" cy="6"/>
              </a:xfrm>
              <a:custGeom>
                <a:rect b="b" l="l" r="r" t="t"/>
                <a:pathLst>
                  <a:path extrusionOk="0" h="6" w="7">
                    <a:moveTo>
                      <a:pt x="4" y="0"/>
                    </a:moveTo>
                    <a:lnTo>
                      <a:pt x="6" y="3"/>
                    </a:lnTo>
                    <a:lnTo>
                      <a:pt x="4" y="6"/>
                    </a:lnTo>
                    <a:lnTo>
                      <a:pt x="2" y="5"/>
                    </a:lnTo>
                    <a:lnTo>
                      <a:pt x="1" y="2"/>
                    </a:lnTo>
                    <a:lnTo>
                      <a:pt x="4" y="0"/>
                    </a:lnTo>
                    <a:moveTo>
                      <a:pt x="4" y="0"/>
                    </a:moveTo>
                    <a:lnTo>
                      <a:pt x="4" y="0"/>
                    </a:lnTo>
                    <a:lnTo>
                      <a:pt x="1" y="2"/>
                    </a:lnTo>
                    <a:lnTo>
                      <a:pt x="0" y="2"/>
                    </a:lnTo>
                    <a:lnTo>
                      <a:pt x="0" y="2"/>
                    </a:lnTo>
                    <a:lnTo>
                      <a:pt x="1" y="5"/>
                    </a:lnTo>
                    <a:lnTo>
                      <a:pt x="1" y="5"/>
                    </a:lnTo>
                    <a:lnTo>
                      <a:pt x="1" y="5"/>
                    </a:lnTo>
                    <a:lnTo>
                      <a:pt x="4" y="6"/>
                    </a:lnTo>
                    <a:lnTo>
                      <a:pt x="4" y="6"/>
                    </a:lnTo>
                    <a:lnTo>
                      <a:pt x="4" y="6"/>
                    </a:lnTo>
                    <a:lnTo>
                      <a:pt x="7" y="3"/>
                    </a:lnTo>
                    <a:lnTo>
                      <a:pt x="7" y="3"/>
                    </a:lnTo>
                    <a:lnTo>
                      <a:pt x="7" y="3"/>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8" name="Google Shape;1818;p14"/>
              <p:cNvSpPr/>
              <p:nvPr/>
            </p:nvSpPr>
            <p:spPr>
              <a:xfrm>
                <a:off x="1890" y="2078"/>
                <a:ext cx="8" cy="6"/>
              </a:xfrm>
              <a:custGeom>
                <a:rect b="b" l="l" r="r" t="t"/>
                <a:pathLst>
                  <a:path extrusionOk="0" h="6" w="8">
                    <a:moveTo>
                      <a:pt x="0" y="2"/>
                    </a:moveTo>
                    <a:lnTo>
                      <a:pt x="4" y="0"/>
                    </a:lnTo>
                    <a:lnTo>
                      <a:pt x="8" y="4"/>
                    </a:lnTo>
                    <a:lnTo>
                      <a:pt x="3" y="6"/>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9" name="Google Shape;1819;p14"/>
              <p:cNvSpPr/>
              <p:nvPr/>
            </p:nvSpPr>
            <p:spPr>
              <a:xfrm>
                <a:off x="1890" y="2077"/>
                <a:ext cx="9" cy="7"/>
              </a:xfrm>
              <a:custGeom>
                <a:rect b="b" l="l" r="r" t="t"/>
                <a:pathLst>
                  <a:path extrusionOk="0" h="7" w="9">
                    <a:moveTo>
                      <a:pt x="4" y="1"/>
                    </a:moveTo>
                    <a:lnTo>
                      <a:pt x="8" y="5"/>
                    </a:lnTo>
                    <a:lnTo>
                      <a:pt x="3" y="7"/>
                    </a:lnTo>
                    <a:lnTo>
                      <a:pt x="0" y="3"/>
                    </a:lnTo>
                    <a:lnTo>
                      <a:pt x="4" y="1"/>
                    </a:lnTo>
                    <a:close/>
                    <a:moveTo>
                      <a:pt x="4" y="0"/>
                    </a:moveTo>
                    <a:lnTo>
                      <a:pt x="4" y="1"/>
                    </a:lnTo>
                    <a:lnTo>
                      <a:pt x="0" y="3"/>
                    </a:lnTo>
                    <a:lnTo>
                      <a:pt x="0" y="3"/>
                    </a:lnTo>
                    <a:lnTo>
                      <a:pt x="0" y="3"/>
                    </a:lnTo>
                    <a:lnTo>
                      <a:pt x="3" y="7"/>
                    </a:lnTo>
                    <a:lnTo>
                      <a:pt x="3" y="7"/>
                    </a:lnTo>
                    <a:lnTo>
                      <a:pt x="3" y="7"/>
                    </a:lnTo>
                    <a:lnTo>
                      <a:pt x="8" y="5"/>
                    </a:lnTo>
                    <a:lnTo>
                      <a:pt x="9" y="5"/>
                    </a:lnTo>
                    <a:lnTo>
                      <a:pt x="8" y="5"/>
                    </a:lnTo>
                    <a:lnTo>
                      <a:pt x="4" y="1"/>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0" name="Google Shape;1820;p14"/>
              <p:cNvSpPr/>
              <p:nvPr/>
            </p:nvSpPr>
            <p:spPr>
              <a:xfrm>
                <a:off x="1890" y="2077"/>
                <a:ext cx="9" cy="7"/>
              </a:xfrm>
              <a:custGeom>
                <a:rect b="b" l="l" r="r" t="t"/>
                <a:pathLst>
                  <a:path extrusionOk="0" h="7" w="9">
                    <a:moveTo>
                      <a:pt x="4" y="1"/>
                    </a:moveTo>
                    <a:lnTo>
                      <a:pt x="8" y="5"/>
                    </a:lnTo>
                    <a:lnTo>
                      <a:pt x="3" y="7"/>
                    </a:lnTo>
                    <a:lnTo>
                      <a:pt x="0" y="3"/>
                    </a:lnTo>
                    <a:lnTo>
                      <a:pt x="4" y="1"/>
                    </a:lnTo>
                    <a:moveTo>
                      <a:pt x="4" y="0"/>
                    </a:moveTo>
                    <a:lnTo>
                      <a:pt x="4" y="1"/>
                    </a:lnTo>
                    <a:lnTo>
                      <a:pt x="0" y="3"/>
                    </a:lnTo>
                    <a:lnTo>
                      <a:pt x="0" y="3"/>
                    </a:lnTo>
                    <a:lnTo>
                      <a:pt x="0" y="3"/>
                    </a:lnTo>
                    <a:lnTo>
                      <a:pt x="3" y="7"/>
                    </a:lnTo>
                    <a:lnTo>
                      <a:pt x="3" y="7"/>
                    </a:lnTo>
                    <a:lnTo>
                      <a:pt x="3" y="7"/>
                    </a:lnTo>
                    <a:lnTo>
                      <a:pt x="8" y="5"/>
                    </a:lnTo>
                    <a:lnTo>
                      <a:pt x="9" y="5"/>
                    </a:lnTo>
                    <a:lnTo>
                      <a:pt x="8" y="5"/>
                    </a:lnTo>
                    <a:lnTo>
                      <a:pt x="4" y="1"/>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1" name="Google Shape;1821;p14"/>
              <p:cNvSpPr/>
              <p:nvPr/>
            </p:nvSpPr>
            <p:spPr>
              <a:xfrm>
                <a:off x="1893" y="2117"/>
                <a:ext cx="5" cy="6"/>
              </a:xfrm>
              <a:custGeom>
                <a:rect b="b" l="l" r="r" t="t"/>
                <a:pathLst>
                  <a:path extrusionOk="0" h="6" w="5">
                    <a:moveTo>
                      <a:pt x="0" y="1"/>
                    </a:moveTo>
                    <a:lnTo>
                      <a:pt x="3" y="0"/>
                    </a:lnTo>
                    <a:lnTo>
                      <a:pt x="5" y="4"/>
                    </a:lnTo>
                    <a:lnTo>
                      <a:pt x="0" y="6"/>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2" name="Google Shape;1822;p14"/>
              <p:cNvSpPr/>
              <p:nvPr/>
            </p:nvSpPr>
            <p:spPr>
              <a:xfrm>
                <a:off x="1893" y="2117"/>
                <a:ext cx="5" cy="7"/>
              </a:xfrm>
              <a:custGeom>
                <a:rect b="b" l="l" r="r" t="t"/>
                <a:pathLst>
                  <a:path extrusionOk="0" h="7" w="5">
                    <a:moveTo>
                      <a:pt x="3" y="0"/>
                    </a:moveTo>
                    <a:lnTo>
                      <a:pt x="5" y="4"/>
                    </a:lnTo>
                    <a:lnTo>
                      <a:pt x="0" y="6"/>
                    </a:lnTo>
                    <a:lnTo>
                      <a:pt x="0" y="1"/>
                    </a:lnTo>
                    <a:lnTo>
                      <a:pt x="3" y="0"/>
                    </a:lnTo>
                    <a:close/>
                    <a:moveTo>
                      <a:pt x="4" y="0"/>
                    </a:moveTo>
                    <a:lnTo>
                      <a:pt x="3" y="0"/>
                    </a:lnTo>
                    <a:lnTo>
                      <a:pt x="0" y="1"/>
                    </a:lnTo>
                    <a:lnTo>
                      <a:pt x="0" y="1"/>
                    </a:lnTo>
                    <a:lnTo>
                      <a:pt x="0" y="1"/>
                    </a:lnTo>
                    <a:lnTo>
                      <a:pt x="0" y="6"/>
                    </a:lnTo>
                    <a:lnTo>
                      <a:pt x="0" y="7"/>
                    </a:lnTo>
                    <a:lnTo>
                      <a:pt x="0" y="6"/>
                    </a:lnTo>
                    <a:lnTo>
                      <a:pt x="5" y="4"/>
                    </a:lnTo>
                    <a:lnTo>
                      <a:pt x="5" y="4"/>
                    </a:lnTo>
                    <a:lnTo>
                      <a:pt x="5" y="4"/>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3" name="Google Shape;1823;p14"/>
              <p:cNvSpPr/>
              <p:nvPr/>
            </p:nvSpPr>
            <p:spPr>
              <a:xfrm>
                <a:off x="1893" y="2117"/>
                <a:ext cx="5" cy="7"/>
              </a:xfrm>
              <a:custGeom>
                <a:rect b="b" l="l" r="r" t="t"/>
                <a:pathLst>
                  <a:path extrusionOk="0" h="7" w="5">
                    <a:moveTo>
                      <a:pt x="3" y="0"/>
                    </a:moveTo>
                    <a:lnTo>
                      <a:pt x="5" y="4"/>
                    </a:lnTo>
                    <a:lnTo>
                      <a:pt x="0" y="6"/>
                    </a:lnTo>
                    <a:lnTo>
                      <a:pt x="0" y="1"/>
                    </a:lnTo>
                    <a:lnTo>
                      <a:pt x="3" y="0"/>
                    </a:lnTo>
                    <a:moveTo>
                      <a:pt x="4" y="0"/>
                    </a:moveTo>
                    <a:lnTo>
                      <a:pt x="3" y="0"/>
                    </a:lnTo>
                    <a:lnTo>
                      <a:pt x="0" y="1"/>
                    </a:lnTo>
                    <a:lnTo>
                      <a:pt x="0" y="1"/>
                    </a:lnTo>
                    <a:lnTo>
                      <a:pt x="0" y="1"/>
                    </a:lnTo>
                    <a:lnTo>
                      <a:pt x="0" y="6"/>
                    </a:lnTo>
                    <a:lnTo>
                      <a:pt x="0" y="7"/>
                    </a:lnTo>
                    <a:lnTo>
                      <a:pt x="0" y="6"/>
                    </a:lnTo>
                    <a:lnTo>
                      <a:pt x="5" y="4"/>
                    </a:lnTo>
                    <a:lnTo>
                      <a:pt x="5" y="4"/>
                    </a:lnTo>
                    <a:lnTo>
                      <a:pt x="5" y="4"/>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4" name="Google Shape;1824;p14"/>
              <p:cNvSpPr/>
              <p:nvPr/>
            </p:nvSpPr>
            <p:spPr>
              <a:xfrm>
                <a:off x="1884" y="2131"/>
                <a:ext cx="9" cy="7"/>
              </a:xfrm>
              <a:custGeom>
                <a:rect b="b" l="l" r="r" t="t"/>
                <a:pathLst>
                  <a:path extrusionOk="0" h="7" w="9">
                    <a:moveTo>
                      <a:pt x="0" y="4"/>
                    </a:moveTo>
                    <a:lnTo>
                      <a:pt x="3" y="0"/>
                    </a:lnTo>
                    <a:lnTo>
                      <a:pt x="9" y="3"/>
                    </a:lnTo>
                    <a:lnTo>
                      <a:pt x="5" y="7"/>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5" name="Google Shape;1825;p14"/>
              <p:cNvSpPr/>
              <p:nvPr/>
            </p:nvSpPr>
            <p:spPr>
              <a:xfrm>
                <a:off x="1884" y="2131"/>
                <a:ext cx="9" cy="8"/>
              </a:xfrm>
              <a:custGeom>
                <a:rect b="b" l="l" r="r" t="t"/>
                <a:pathLst>
                  <a:path extrusionOk="0" h="8" w="9">
                    <a:moveTo>
                      <a:pt x="3" y="1"/>
                    </a:moveTo>
                    <a:lnTo>
                      <a:pt x="8" y="3"/>
                    </a:lnTo>
                    <a:lnTo>
                      <a:pt x="5" y="7"/>
                    </a:lnTo>
                    <a:lnTo>
                      <a:pt x="1" y="4"/>
                    </a:lnTo>
                    <a:lnTo>
                      <a:pt x="3" y="1"/>
                    </a:lnTo>
                    <a:close/>
                    <a:moveTo>
                      <a:pt x="2" y="0"/>
                    </a:moveTo>
                    <a:lnTo>
                      <a:pt x="2" y="0"/>
                    </a:lnTo>
                    <a:lnTo>
                      <a:pt x="0" y="4"/>
                    </a:lnTo>
                    <a:lnTo>
                      <a:pt x="0" y="4"/>
                    </a:lnTo>
                    <a:lnTo>
                      <a:pt x="1" y="4"/>
                    </a:lnTo>
                    <a:lnTo>
                      <a:pt x="5" y="7"/>
                    </a:lnTo>
                    <a:lnTo>
                      <a:pt x="5" y="8"/>
                    </a:lnTo>
                    <a:lnTo>
                      <a:pt x="5" y="7"/>
                    </a:lnTo>
                    <a:lnTo>
                      <a:pt x="9" y="3"/>
                    </a:lnTo>
                    <a:lnTo>
                      <a:pt x="9" y="3"/>
                    </a:lnTo>
                    <a:lnTo>
                      <a:pt x="9" y="3"/>
                    </a:lnTo>
                    <a:lnTo>
                      <a:pt x="3"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6" name="Google Shape;1826;p14"/>
              <p:cNvSpPr/>
              <p:nvPr/>
            </p:nvSpPr>
            <p:spPr>
              <a:xfrm>
                <a:off x="1884" y="2131"/>
                <a:ext cx="9" cy="8"/>
              </a:xfrm>
              <a:custGeom>
                <a:rect b="b" l="l" r="r" t="t"/>
                <a:pathLst>
                  <a:path extrusionOk="0" h="8" w="9">
                    <a:moveTo>
                      <a:pt x="3" y="1"/>
                    </a:moveTo>
                    <a:lnTo>
                      <a:pt x="8" y="3"/>
                    </a:lnTo>
                    <a:lnTo>
                      <a:pt x="5" y="7"/>
                    </a:lnTo>
                    <a:lnTo>
                      <a:pt x="1" y="4"/>
                    </a:lnTo>
                    <a:lnTo>
                      <a:pt x="3" y="1"/>
                    </a:lnTo>
                    <a:moveTo>
                      <a:pt x="2" y="0"/>
                    </a:moveTo>
                    <a:lnTo>
                      <a:pt x="2" y="0"/>
                    </a:lnTo>
                    <a:lnTo>
                      <a:pt x="0" y="4"/>
                    </a:lnTo>
                    <a:lnTo>
                      <a:pt x="0" y="4"/>
                    </a:lnTo>
                    <a:lnTo>
                      <a:pt x="1" y="4"/>
                    </a:lnTo>
                    <a:lnTo>
                      <a:pt x="5" y="7"/>
                    </a:lnTo>
                    <a:lnTo>
                      <a:pt x="5" y="8"/>
                    </a:lnTo>
                    <a:lnTo>
                      <a:pt x="5" y="7"/>
                    </a:lnTo>
                    <a:lnTo>
                      <a:pt x="9" y="3"/>
                    </a:lnTo>
                    <a:lnTo>
                      <a:pt x="9" y="3"/>
                    </a:lnTo>
                    <a:lnTo>
                      <a:pt x="9" y="3"/>
                    </a:lnTo>
                    <a:lnTo>
                      <a:pt x="3"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7" name="Google Shape;1827;p14"/>
              <p:cNvSpPr/>
              <p:nvPr/>
            </p:nvSpPr>
            <p:spPr>
              <a:xfrm>
                <a:off x="1753" y="2133"/>
                <a:ext cx="9" cy="6"/>
              </a:xfrm>
              <a:custGeom>
                <a:rect b="b" l="l" r="r" t="t"/>
                <a:pathLst>
                  <a:path extrusionOk="0" h="6" w="9">
                    <a:moveTo>
                      <a:pt x="0" y="2"/>
                    </a:moveTo>
                    <a:lnTo>
                      <a:pt x="6" y="0"/>
                    </a:lnTo>
                    <a:lnTo>
                      <a:pt x="9" y="5"/>
                    </a:lnTo>
                    <a:lnTo>
                      <a:pt x="6" y="6"/>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8" name="Google Shape;1828;p14"/>
              <p:cNvSpPr/>
              <p:nvPr/>
            </p:nvSpPr>
            <p:spPr>
              <a:xfrm>
                <a:off x="1753" y="2133"/>
                <a:ext cx="9" cy="6"/>
              </a:xfrm>
              <a:custGeom>
                <a:rect b="b" l="l" r="r" t="t"/>
                <a:pathLst>
                  <a:path extrusionOk="0" h="6" w="9">
                    <a:moveTo>
                      <a:pt x="6" y="1"/>
                    </a:moveTo>
                    <a:lnTo>
                      <a:pt x="8" y="5"/>
                    </a:lnTo>
                    <a:lnTo>
                      <a:pt x="6" y="6"/>
                    </a:lnTo>
                    <a:lnTo>
                      <a:pt x="1" y="2"/>
                    </a:lnTo>
                    <a:lnTo>
                      <a:pt x="6" y="1"/>
                    </a:lnTo>
                    <a:close/>
                    <a:moveTo>
                      <a:pt x="6" y="0"/>
                    </a:moveTo>
                    <a:lnTo>
                      <a:pt x="5" y="0"/>
                    </a:lnTo>
                    <a:lnTo>
                      <a:pt x="1" y="2"/>
                    </a:lnTo>
                    <a:lnTo>
                      <a:pt x="0" y="2"/>
                    </a:lnTo>
                    <a:lnTo>
                      <a:pt x="1" y="3"/>
                    </a:lnTo>
                    <a:lnTo>
                      <a:pt x="5" y="6"/>
                    </a:lnTo>
                    <a:lnTo>
                      <a:pt x="6" y="6"/>
                    </a:lnTo>
                    <a:lnTo>
                      <a:pt x="6" y="6"/>
                    </a:lnTo>
                    <a:lnTo>
                      <a:pt x="9" y="5"/>
                    </a:lnTo>
                    <a:lnTo>
                      <a:pt x="9" y="5"/>
                    </a:lnTo>
                    <a:lnTo>
                      <a:pt x="9" y="5"/>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9" name="Google Shape;1829;p14"/>
              <p:cNvSpPr/>
              <p:nvPr/>
            </p:nvSpPr>
            <p:spPr>
              <a:xfrm>
                <a:off x="1753" y="2133"/>
                <a:ext cx="9" cy="6"/>
              </a:xfrm>
              <a:custGeom>
                <a:rect b="b" l="l" r="r" t="t"/>
                <a:pathLst>
                  <a:path extrusionOk="0" h="6" w="9">
                    <a:moveTo>
                      <a:pt x="6" y="1"/>
                    </a:moveTo>
                    <a:lnTo>
                      <a:pt x="8" y="5"/>
                    </a:lnTo>
                    <a:lnTo>
                      <a:pt x="6" y="6"/>
                    </a:lnTo>
                    <a:lnTo>
                      <a:pt x="1" y="2"/>
                    </a:lnTo>
                    <a:lnTo>
                      <a:pt x="6" y="1"/>
                    </a:lnTo>
                    <a:moveTo>
                      <a:pt x="6" y="0"/>
                    </a:moveTo>
                    <a:lnTo>
                      <a:pt x="5" y="0"/>
                    </a:lnTo>
                    <a:lnTo>
                      <a:pt x="1" y="2"/>
                    </a:lnTo>
                    <a:lnTo>
                      <a:pt x="0" y="2"/>
                    </a:lnTo>
                    <a:lnTo>
                      <a:pt x="1" y="3"/>
                    </a:lnTo>
                    <a:lnTo>
                      <a:pt x="5" y="6"/>
                    </a:lnTo>
                    <a:lnTo>
                      <a:pt x="6" y="6"/>
                    </a:lnTo>
                    <a:lnTo>
                      <a:pt x="6" y="6"/>
                    </a:lnTo>
                    <a:lnTo>
                      <a:pt x="9" y="5"/>
                    </a:lnTo>
                    <a:lnTo>
                      <a:pt x="9" y="5"/>
                    </a:lnTo>
                    <a:lnTo>
                      <a:pt x="9" y="5"/>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0" name="Google Shape;1830;p14"/>
              <p:cNvSpPr/>
              <p:nvPr/>
            </p:nvSpPr>
            <p:spPr>
              <a:xfrm>
                <a:off x="1370" y="2335"/>
                <a:ext cx="14" cy="22"/>
              </a:xfrm>
              <a:custGeom>
                <a:rect b="b" l="l" r="r" t="t"/>
                <a:pathLst>
                  <a:path extrusionOk="0" h="22" w="14">
                    <a:moveTo>
                      <a:pt x="4" y="10"/>
                    </a:moveTo>
                    <a:lnTo>
                      <a:pt x="0" y="4"/>
                    </a:lnTo>
                    <a:lnTo>
                      <a:pt x="3" y="0"/>
                    </a:lnTo>
                    <a:lnTo>
                      <a:pt x="12" y="5"/>
                    </a:lnTo>
                    <a:lnTo>
                      <a:pt x="14" y="15"/>
                    </a:lnTo>
                    <a:lnTo>
                      <a:pt x="1" y="22"/>
                    </a:lnTo>
                    <a:lnTo>
                      <a:pt x="4"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1" name="Google Shape;1831;p14"/>
              <p:cNvSpPr/>
              <p:nvPr/>
            </p:nvSpPr>
            <p:spPr>
              <a:xfrm>
                <a:off x="1370" y="2335"/>
                <a:ext cx="14" cy="22"/>
              </a:xfrm>
              <a:custGeom>
                <a:rect b="b" l="l" r="r" t="t"/>
                <a:pathLst>
                  <a:path extrusionOk="0" h="22" w="14">
                    <a:moveTo>
                      <a:pt x="3" y="0"/>
                    </a:moveTo>
                    <a:lnTo>
                      <a:pt x="11" y="5"/>
                    </a:lnTo>
                    <a:lnTo>
                      <a:pt x="13" y="15"/>
                    </a:lnTo>
                    <a:lnTo>
                      <a:pt x="1" y="21"/>
                    </a:lnTo>
                    <a:lnTo>
                      <a:pt x="4" y="10"/>
                    </a:lnTo>
                    <a:lnTo>
                      <a:pt x="0" y="4"/>
                    </a:lnTo>
                    <a:lnTo>
                      <a:pt x="3" y="0"/>
                    </a:lnTo>
                    <a:close/>
                    <a:moveTo>
                      <a:pt x="3" y="0"/>
                    </a:moveTo>
                    <a:lnTo>
                      <a:pt x="3" y="0"/>
                    </a:lnTo>
                    <a:lnTo>
                      <a:pt x="0" y="3"/>
                    </a:lnTo>
                    <a:lnTo>
                      <a:pt x="0" y="4"/>
                    </a:lnTo>
                    <a:lnTo>
                      <a:pt x="0" y="4"/>
                    </a:lnTo>
                    <a:lnTo>
                      <a:pt x="3" y="10"/>
                    </a:lnTo>
                    <a:lnTo>
                      <a:pt x="1" y="21"/>
                    </a:lnTo>
                    <a:lnTo>
                      <a:pt x="0" y="22"/>
                    </a:lnTo>
                    <a:lnTo>
                      <a:pt x="1" y="22"/>
                    </a:lnTo>
                    <a:lnTo>
                      <a:pt x="14" y="15"/>
                    </a:lnTo>
                    <a:lnTo>
                      <a:pt x="14" y="15"/>
                    </a:lnTo>
                    <a:lnTo>
                      <a:pt x="14" y="15"/>
                    </a:lnTo>
                    <a:lnTo>
                      <a:pt x="12" y="5"/>
                    </a:lnTo>
                    <a:lnTo>
                      <a:pt x="12" y="5"/>
                    </a:lnTo>
                    <a:lnTo>
                      <a:pt x="12" y="5"/>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2" name="Google Shape;1832;p14"/>
              <p:cNvSpPr/>
              <p:nvPr/>
            </p:nvSpPr>
            <p:spPr>
              <a:xfrm>
                <a:off x="1370" y="2335"/>
                <a:ext cx="14" cy="22"/>
              </a:xfrm>
              <a:custGeom>
                <a:rect b="b" l="l" r="r" t="t"/>
                <a:pathLst>
                  <a:path extrusionOk="0" h="22" w="14">
                    <a:moveTo>
                      <a:pt x="3" y="0"/>
                    </a:moveTo>
                    <a:lnTo>
                      <a:pt x="11" y="5"/>
                    </a:lnTo>
                    <a:lnTo>
                      <a:pt x="13" y="15"/>
                    </a:lnTo>
                    <a:lnTo>
                      <a:pt x="1" y="21"/>
                    </a:lnTo>
                    <a:lnTo>
                      <a:pt x="4" y="10"/>
                    </a:lnTo>
                    <a:lnTo>
                      <a:pt x="0" y="4"/>
                    </a:lnTo>
                    <a:lnTo>
                      <a:pt x="3" y="0"/>
                    </a:lnTo>
                    <a:moveTo>
                      <a:pt x="3" y="0"/>
                    </a:moveTo>
                    <a:lnTo>
                      <a:pt x="3" y="0"/>
                    </a:lnTo>
                    <a:lnTo>
                      <a:pt x="0" y="3"/>
                    </a:lnTo>
                    <a:lnTo>
                      <a:pt x="0" y="4"/>
                    </a:lnTo>
                    <a:lnTo>
                      <a:pt x="0" y="4"/>
                    </a:lnTo>
                    <a:lnTo>
                      <a:pt x="3" y="10"/>
                    </a:lnTo>
                    <a:lnTo>
                      <a:pt x="1" y="21"/>
                    </a:lnTo>
                    <a:lnTo>
                      <a:pt x="0" y="22"/>
                    </a:lnTo>
                    <a:lnTo>
                      <a:pt x="1" y="22"/>
                    </a:lnTo>
                    <a:lnTo>
                      <a:pt x="14" y="15"/>
                    </a:lnTo>
                    <a:lnTo>
                      <a:pt x="14" y="15"/>
                    </a:lnTo>
                    <a:lnTo>
                      <a:pt x="14" y="15"/>
                    </a:lnTo>
                    <a:lnTo>
                      <a:pt x="12" y="5"/>
                    </a:lnTo>
                    <a:lnTo>
                      <a:pt x="12" y="5"/>
                    </a:lnTo>
                    <a:lnTo>
                      <a:pt x="12" y="5"/>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3" name="Google Shape;1833;p14"/>
              <p:cNvSpPr/>
              <p:nvPr/>
            </p:nvSpPr>
            <p:spPr>
              <a:xfrm>
                <a:off x="1388" y="2343"/>
                <a:ext cx="10" cy="7"/>
              </a:xfrm>
              <a:custGeom>
                <a:rect b="b" l="l" r="r" t="t"/>
                <a:pathLst>
                  <a:path extrusionOk="0" h="7" w="10">
                    <a:moveTo>
                      <a:pt x="0" y="4"/>
                    </a:moveTo>
                    <a:lnTo>
                      <a:pt x="6" y="0"/>
                    </a:lnTo>
                    <a:lnTo>
                      <a:pt x="10" y="5"/>
                    </a:lnTo>
                    <a:lnTo>
                      <a:pt x="3" y="7"/>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4" name="Google Shape;1834;p14"/>
              <p:cNvSpPr/>
              <p:nvPr/>
            </p:nvSpPr>
            <p:spPr>
              <a:xfrm>
                <a:off x="1387" y="2342"/>
                <a:ext cx="11" cy="8"/>
              </a:xfrm>
              <a:custGeom>
                <a:rect b="b" l="l" r="r" t="t"/>
                <a:pathLst>
                  <a:path extrusionOk="0" h="8" w="11">
                    <a:moveTo>
                      <a:pt x="7" y="1"/>
                    </a:moveTo>
                    <a:lnTo>
                      <a:pt x="11" y="6"/>
                    </a:lnTo>
                    <a:lnTo>
                      <a:pt x="4" y="7"/>
                    </a:lnTo>
                    <a:lnTo>
                      <a:pt x="1" y="5"/>
                    </a:lnTo>
                    <a:lnTo>
                      <a:pt x="7" y="1"/>
                    </a:lnTo>
                    <a:close/>
                    <a:moveTo>
                      <a:pt x="7" y="0"/>
                    </a:moveTo>
                    <a:lnTo>
                      <a:pt x="6" y="1"/>
                    </a:lnTo>
                    <a:lnTo>
                      <a:pt x="1" y="4"/>
                    </a:lnTo>
                    <a:lnTo>
                      <a:pt x="0" y="5"/>
                    </a:lnTo>
                    <a:lnTo>
                      <a:pt x="1" y="5"/>
                    </a:lnTo>
                    <a:lnTo>
                      <a:pt x="4" y="8"/>
                    </a:lnTo>
                    <a:lnTo>
                      <a:pt x="4" y="8"/>
                    </a:lnTo>
                    <a:lnTo>
                      <a:pt x="4" y="8"/>
                    </a:lnTo>
                    <a:lnTo>
                      <a:pt x="11" y="6"/>
                    </a:lnTo>
                    <a:lnTo>
                      <a:pt x="11" y="6"/>
                    </a:lnTo>
                    <a:lnTo>
                      <a:pt x="11" y="5"/>
                    </a:lnTo>
                    <a:lnTo>
                      <a:pt x="7" y="1"/>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5" name="Google Shape;1835;p14"/>
              <p:cNvSpPr/>
              <p:nvPr/>
            </p:nvSpPr>
            <p:spPr>
              <a:xfrm>
                <a:off x="1387" y="2342"/>
                <a:ext cx="11" cy="8"/>
              </a:xfrm>
              <a:custGeom>
                <a:rect b="b" l="l" r="r" t="t"/>
                <a:pathLst>
                  <a:path extrusionOk="0" h="8" w="11">
                    <a:moveTo>
                      <a:pt x="7" y="1"/>
                    </a:moveTo>
                    <a:lnTo>
                      <a:pt x="11" y="6"/>
                    </a:lnTo>
                    <a:lnTo>
                      <a:pt x="4" y="7"/>
                    </a:lnTo>
                    <a:lnTo>
                      <a:pt x="1" y="5"/>
                    </a:lnTo>
                    <a:lnTo>
                      <a:pt x="7" y="1"/>
                    </a:lnTo>
                    <a:moveTo>
                      <a:pt x="7" y="0"/>
                    </a:moveTo>
                    <a:lnTo>
                      <a:pt x="6" y="1"/>
                    </a:lnTo>
                    <a:lnTo>
                      <a:pt x="1" y="4"/>
                    </a:lnTo>
                    <a:lnTo>
                      <a:pt x="0" y="5"/>
                    </a:lnTo>
                    <a:lnTo>
                      <a:pt x="1" y="5"/>
                    </a:lnTo>
                    <a:lnTo>
                      <a:pt x="4" y="8"/>
                    </a:lnTo>
                    <a:lnTo>
                      <a:pt x="4" y="8"/>
                    </a:lnTo>
                    <a:lnTo>
                      <a:pt x="4" y="8"/>
                    </a:lnTo>
                    <a:lnTo>
                      <a:pt x="11" y="6"/>
                    </a:lnTo>
                    <a:lnTo>
                      <a:pt x="11" y="6"/>
                    </a:lnTo>
                    <a:lnTo>
                      <a:pt x="11" y="5"/>
                    </a:lnTo>
                    <a:lnTo>
                      <a:pt x="7" y="1"/>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6" name="Google Shape;1836;p14"/>
              <p:cNvSpPr/>
              <p:nvPr/>
            </p:nvSpPr>
            <p:spPr>
              <a:xfrm>
                <a:off x="2307" y="3369"/>
                <a:ext cx="43" cy="24"/>
              </a:xfrm>
              <a:custGeom>
                <a:rect b="b" l="l" r="r" t="t"/>
                <a:pathLst>
                  <a:path extrusionOk="0" h="24" w="43">
                    <a:moveTo>
                      <a:pt x="30" y="23"/>
                    </a:moveTo>
                    <a:lnTo>
                      <a:pt x="15" y="11"/>
                    </a:lnTo>
                    <a:lnTo>
                      <a:pt x="0" y="5"/>
                    </a:lnTo>
                    <a:lnTo>
                      <a:pt x="2" y="0"/>
                    </a:lnTo>
                    <a:lnTo>
                      <a:pt x="21" y="4"/>
                    </a:lnTo>
                    <a:lnTo>
                      <a:pt x="37" y="14"/>
                    </a:lnTo>
                    <a:lnTo>
                      <a:pt x="43" y="24"/>
                    </a:lnTo>
                    <a:lnTo>
                      <a:pt x="30" y="2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7" name="Google Shape;1837;p14"/>
              <p:cNvSpPr/>
              <p:nvPr/>
            </p:nvSpPr>
            <p:spPr>
              <a:xfrm>
                <a:off x="2307" y="3369"/>
                <a:ext cx="43" cy="24"/>
              </a:xfrm>
              <a:custGeom>
                <a:rect b="b" l="l" r="r" t="t"/>
                <a:pathLst>
                  <a:path extrusionOk="0" h="24" w="43">
                    <a:moveTo>
                      <a:pt x="2" y="1"/>
                    </a:moveTo>
                    <a:lnTo>
                      <a:pt x="21" y="4"/>
                    </a:lnTo>
                    <a:lnTo>
                      <a:pt x="37" y="15"/>
                    </a:lnTo>
                    <a:lnTo>
                      <a:pt x="42" y="24"/>
                    </a:lnTo>
                    <a:lnTo>
                      <a:pt x="30" y="23"/>
                    </a:lnTo>
                    <a:lnTo>
                      <a:pt x="15" y="11"/>
                    </a:lnTo>
                    <a:lnTo>
                      <a:pt x="0" y="5"/>
                    </a:lnTo>
                    <a:lnTo>
                      <a:pt x="2" y="1"/>
                    </a:lnTo>
                    <a:close/>
                    <a:moveTo>
                      <a:pt x="2" y="0"/>
                    </a:moveTo>
                    <a:lnTo>
                      <a:pt x="1" y="0"/>
                    </a:lnTo>
                    <a:lnTo>
                      <a:pt x="0" y="5"/>
                    </a:lnTo>
                    <a:lnTo>
                      <a:pt x="0" y="5"/>
                    </a:lnTo>
                    <a:lnTo>
                      <a:pt x="0" y="6"/>
                    </a:lnTo>
                    <a:lnTo>
                      <a:pt x="15" y="11"/>
                    </a:lnTo>
                    <a:lnTo>
                      <a:pt x="30" y="23"/>
                    </a:lnTo>
                    <a:lnTo>
                      <a:pt x="30" y="23"/>
                    </a:lnTo>
                    <a:lnTo>
                      <a:pt x="30" y="23"/>
                    </a:lnTo>
                    <a:lnTo>
                      <a:pt x="42" y="24"/>
                    </a:lnTo>
                    <a:lnTo>
                      <a:pt x="43" y="24"/>
                    </a:lnTo>
                    <a:lnTo>
                      <a:pt x="43" y="24"/>
                    </a:lnTo>
                    <a:lnTo>
                      <a:pt x="37" y="14"/>
                    </a:lnTo>
                    <a:lnTo>
                      <a:pt x="37" y="14"/>
                    </a:lnTo>
                    <a:lnTo>
                      <a:pt x="37" y="14"/>
                    </a:lnTo>
                    <a:lnTo>
                      <a:pt x="21" y="4"/>
                    </a:lnTo>
                    <a:lnTo>
                      <a:pt x="21" y="4"/>
                    </a:lnTo>
                    <a:lnTo>
                      <a:pt x="21" y="4"/>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8" name="Google Shape;1838;p14"/>
              <p:cNvSpPr/>
              <p:nvPr/>
            </p:nvSpPr>
            <p:spPr>
              <a:xfrm>
                <a:off x="2307" y="3369"/>
                <a:ext cx="43" cy="24"/>
              </a:xfrm>
              <a:custGeom>
                <a:rect b="b" l="l" r="r" t="t"/>
                <a:pathLst>
                  <a:path extrusionOk="0" h="24" w="43">
                    <a:moveTo>
                      <a:pt x="2" y="1"/>
                    </a:moveTo>
                    <a:lnTo>
                      <a:pt x="21" y="4"/>
                    </a:lnTo>
                    <a:lnTo>
                      <a:pt x="37" y="15"/>
                    </a:lnTo>
                    <a:lnTo>
                      <a:pt x="42" y="24"/>
                    </a:lnTo>
                    <a:lnTo>
                      <a:pt x="30" y="23"/>
                    </a:lnTo>
                    <a:lnTo>
                      <a:pt x="15" y="11"/>
                    </a:lnTo>
                    <a:lnTo>
                      <a:pt x="0" y="5"/>
                    </a:lnTo>
                    <a:lnTo>
                      <a:pt x="2" y="1"/>
                    </a:lnTo>
                    <a:moveTo>
                      <a:pt x="2" y="0"/>
                    </a:moveTo>
                    <a:lnTo>
                      <a:pt x="1" y="0"/>
                    </a:lnTo>
                    <a:lnTo>
                      <a:pt x="0" y="5"/>
                    </a:lnTo>
                    <a:lnTo>
                      <a:pt x="0" y="5"/>
                    </a:lnTo>
                    <a:lnTo>
                      <a:pt x="0" y="6"/>
                    </a:lnTo>
                    <a:lnTo>
                      <a:pt x="15" y="11"/>
                    </a:lnTo>
                    <a:lnTo>
                      <a:pt x="30" y="23"/>
                    </a:lnTo>
                    <a:lnTo>
                      <a:pt x="30" y="23"/>
                    </a:lnTo>
                    <a:lnTo>
                      <a:pt x="30" y="23"/>
                    </a:lnTo>
                    <a:lnTo>
                      <a:pt x="42" y="24"/>
                    </a:lnTo>
                    <a:lnTo>
                      <a:pt x="43" y="24"/>
                    </a:lnTo>
                    <a:lnTo>
                      <a:pt x="43" y="24"/>
                    </a:lnTo>
                    <a:lnTo>
                      <a:pt x="37" y="14"/>
                    </a:lnTo>
                    <a:lnTo>
                      <a:pt x="37" y="14"/>
                    </a:lnTo>
                    <a:lnTo>
                      <a:pt x="37" y="14"/>
                    </a:lnTo>
                    <a:lnTo>
                      <a:pt x="21" y="4"/>
                    </a:lnTo>
                    <a:lnTo>
                      <a:pt x="21" y="4"/>
                    </a:lnTo>
                    <a:lnTo>
                      <a:pt x="21" y="4"/>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9" name="Google Shape;1839;p14"/>
              <p:cNvSpPr/>
              <p:nvPr/>
            </p:nvSpPr>
            <p:spPr>
              <a:xfrm>
                <a:off x="1926" y="1341"/>
                <a:ext cx="121" cy="127"/>
              </a:xfrm>
              <a:custGeom>
                <a:rect b="b" l="l" r="r" t="t"/>
                <a:pathLst>
                  <a:path extrusionOk="0" h="127" w="121">
                    <a:moveTo>
                      <a:pt x="106" y="127"/>
                    </a:moveTo>
                    <a:lnTo>
                      <a:pt x="102" y="121"/>
                    </a:lnTo>
                    <a:lnTo>
                      <a:pt x="94" y="119"/>
                    </a:lnTo>
                    <a:lnTo>
                      <a:pt x="98" y="111"/>
                    </a:lnTo>
                    <a:lnTo>
                      <a:pt x="95" y="102"/>
                    </a:lnTo>
                    <a:lnTo>
                      <a:pt x="85" y="114"/>
                    </a:lnTo>
                    <a:lnTo>
                      <a:pt x="77" y="113"/>
                    </a:lnTo>
                    <a:lnTo>
                      <a:pt x="75" y="100"/>
                    </a:lnTo>
                    <a:lnTo>
                      <a:pt x="64" y="106"/>
                    </a:lnTo>
                    <a:lnTo>
                      <a:pt x="58" y="99"/>
                    </a:lnTo>
                    <a:lnTo>
                      <a:pt x="45" y="104"/>
                    </a:lnTo>
                    <a:lnTo>
                      <a:pt x="34" y="100"/>
                    </a:lnTo>
                    <a:lnTo>
                      <a:pt x="11" y="103"/>
                    </a:lnTo>
                    <a:lnTo>
                      <a:pt x="0" y="93"/>
                    </a:lnTo>
                    <a:lnTo>
                      <a:pt x="11" y="84"/>
                    </a:lnTo>
                    <a:lnTo>
                      <a:pt x="3" y="84"/>
                    </a:lnTo>
                    <a:lnTo>
                      <a:pt x="1" y="79"/>
                    </a:lnTo>
                    <a:lnTo>
                      <a:pt x="17" y="72"/>
                    </a:lnTo>
                    <a:lnTo>
                      <a:pt x="18" y="64"/>
                    </a:lnTo>
                    <a:lnTo>
                      <a:pt x="25" y="59"/>
                    </a:lnTo>
                    <a:lnTo>
                      <a:pt x="29" y="42"/>
                    </a:lnTo>
                    <a:lnTo>
                      <a:pt x="41" y="22"/>
                    </a:lnTo>
                    <a:lnTo>
                      <a:pt x="51" y="4"/>
                    </a:lnTo>
                    <a:lnTo>
                      <a:pt x="71" y="0"/>
                    </a:lnTo>
                    <a:lnTo>
                      <a:pt x="46" y="45"/>
                    </a:lnTo>
                    <a:lnTo>
                      <a:pt x="48" y="51"/>
                    </a:lnTo>
                    <a:lnTo>
                      <a:pt x="56" y="41"/>
                    </a:lnTo>
                    <a:lnTo>
                      <a:pt x="65" y="42"/>
                    </a:lnTo>
                    <a:lnTo>
                      <a:pt x="64" y="53"/>
                    </a:lnTo>
                    <a:lnTo>
                      <a:pt x="74" y="55"/>
                    </a:lnTo>
                    <a:lnTo>
                      <a:pt x="74" y="61"/>
                    </a:lnTo>
                    <a:lnTo>
                      <a:pt x="86" y="56"/>
                    </a:lnTo>
                    <a:lnTo>
                      <a:pt x="102" y="59"/>
                    </a:lnTo>
                    <a:lnTo>
                      <a:pt x="99" y="80"/>
                    </a:lnTo>
                    <a:lnTo>
                      <a:pt x="119" y="77"/>
                    </a:lnTo>
                    <a:lnTo>
                      <a:pt x="116" y="89"/>
                    </a:lnTo>
                    <a:lnTo>
                      <a:pt x="108" y="91"/>
                    </a:lnTo>
                    <a:lnTo>
                      <a:pt x="121" y="97"/>
                    </a:lnTo>
                    <a:lnTo>
                      <a:pt x="118" y="127"/>
                    </a:lnTo>
                    <a:lnTo>
                      <a:pt x="106" y="12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0" name="Google Shape;1840;p14"/>
              <p:cNvSpPr/>
              <p:nvPr/>
            </p:nvSpPr>
            <p:spPr>
              <a:xfrm>
                <a:off x="1926" y="1340"/>
                <a:ext cx="121" cy="128"/>
              </a:xfrm>
              <a:custGeom>
                <a:rect b="b" l="l" r="r" t="t"/>
                <a:pathLst>
                  <a:path extrusionOk="0" h="128" w="121">
                    <a:moveTo>
                      <a:pt x="71" y="1"/>
                    </a:moveTo>
                    <a:lnTo>
                      <a:pt x="46" y="46"/>
                    </a:lnTo>
                    <a:lnTo>
                      <a:pt x="48" y="52"/>
                    </a:lnTo>
                    <a:lnTo>
                      <a:pt x="56" y="42"/>
                    </a:lnTo>
                    <a:lnTo>
                      <a:pt x="65" y="44"/>
                    </a:lnTo>
                    <a:lnTo>
                      <a:pt x="64" y="54"/>
                    </a:lnTo>
                    <a:lnTo>
                      <a:pt x="73" y="56"/>
                    </a:lnTo>
                    <a:lnTo>
                      <a:pt x="73" y="62"/>
                    </a:lnTo>
                    <a:lnTo>
                      <a:pt x="86" y="57"/>
                    </a:lnTo>
                    <a:lnTo>
                      <a:pt x="102" y="60"/>
                    </a:lnTo>
                    <a:lnTo>
                      <a:pt x="99" y="82"/>
                    </a:lnTo>
                    <a:lnTo>
                      <a:pt x="119" y="78"/>
                    </a:lnTo>
                    <a:lnTo>
                      <a:pt x="116" y="90"/>
                    </a:lnTo>
                    <a:lnTo>
                      <a:pt x="108" y="92"/>
                    </a:lnTo>
                    <a:lnTo>
                      <a:pt x="120" y="98"/>
                    </a:lnTo>
                    <a:lnTo>
                      <a:pt x="118" y="128"/>
                    </a:lnTo>
                    <a:lnTo>
                      <a:pt x="106" y="128"/>
                    </a:lnTo>
                    <a:lnTo>
                      <a:pt x="103" y="121"/>
                    </a:lnTo>
                    <a:lnTo>
                      <a:pt x="94" y="120"/>
                    </a:lnTo>
                    <a:lnTo>
                      <a:pt x="98" y="113"/>
                    </a:lnTo>
                    <a:lnTo>
                      <a:pt x="95" y="103"/>
                    </a:lnTo>
                    <a:lnTo>
                      <a:pt x="85" y="114"/>
                    </a:lnTo>
                    <a:lnTo>
                      <a:pt x="77" y="113"/>
                    </a:lnTo>
                    <a:lnTo>
                      <a:pt x="75" y="101"/>
                    </a:lnTo>
                    <a:lnTo>
                      <a:pt x="64" y="106"/>
                    </a:lnTo>
                    <a:lnTo>
                      <a:pt x="58" y="100"/>
                    </a:lnTo>
                    <a:lnTo>
                      <a:pt x="45" y="105"/>
                    </a:lnTo>
                    <a:lnTo>
                      <a:pt x="34" y="101"/>
                    </a:lnTo>
                    <a:lnTo>
                      <a:pt x="11" y="104"/>
                    </a:lnTo>
                    <a:lnTo>
                      <a:pt x="1" y="94"/>
                    </a:lnTo>
                    <a:lnTo>
                      <a:pt x="12" y="84"/>
                    </a:lnTo>
                    <a:lnTo>
                      <a:pt x="4" y="85"/>
                    </a:lnTo>
                    <a:lnTo>
                      <a:pt x="2" y="80"/>
                    </a:lnTo>
                    <a:lnTo>
                      <a:pt x="18" y="73"/>
                    </a:lnTo>
                    <a:lnTo>
                      <a:pt x="19" y="66"/>
                    </a:lnTo>
                    <a:lnTo>
                      <a:pt x="25" y="60"/>
                    </a:lnTo>
                    <a:lnTo>
                      <a:pt x="29" y="43"/>
                    </a:lnTo>
                    <a:lnTo>
                      <a:pt x="41" y="23"/>
                    </a:lnTo>
                    <a:lnTo>
                      <a:pt x="52" y="5"/>
                    </a:lnTo>
                    <a:lnTo>
                      <a:pt x="71" y="1"/>
                    </a:lnTo>
                    <a:close/>
                    <a:moveTo>
                      <a:pt x="71" y="0"/>
                    </a:moveTo>
                    <a:lnTo>
                      <a:pt x="71" y="1"/>
                    </a:lnTo>
                    <a:lnTo>
                      <a:pt x="52" y="5"/>
                    </a:lnTo>
                    <a:lnTo>
                      <a:pt x="51" y="5"/>
                    </a:lnTo>
                    <a:lnTo>
                      <a:pt x="51" y="5"/>
                    </a:lnTo>
                    <a:lnTo>
                      <a:pt x="41" y="23"/>
                    </a:lnTo>
                    <a:lnTo>
                      <a:pt x="29" y="42"/>
                    </a:lnTo>
                    <a:lnTo>
                      <a:pt x="29" y="42"/>
                    </a:lnTo>
                    <a:lnTo>
                      <a:pt x="29" y="43"/>
                    </a:lnTo>
                    <a:lnTo>
                      <a:pt x="25" y="60"/>
                    </a:lnTo>
                    <a:lnTo>
                      <a:pt x="18" y="65"/>
                    </a:lnTo>
                    <a:lnTo>
                      <a:pt x="18" y="65"/>
                    </a:lnTo>
                    <a:lnTo>
                      <a:pt x="18" y="66"/>
                    </a:lnTo>
                    <a:lnTo>
                      <a:pt x="17" y="72"/>
                    </a:lnTo>
                    <a:lnTo>
                      <a:pt x="1" y="79"/>
                    </a:lnTo>
                    <a:lnTo>
                      <a:pt x="1" y="80"/>
                    </a:lnTo>
                    <a:lnTo>
                      <a:pt x="1" y="80"/>
                    </a:lnTo>
                    <a:lnTo>
                      <a:pt x="3" y="85"/>
                    </a:lnTo>
                    <a:lnTo>
                      <a:pt x="3" y="86"/>
                    </a:lnTo>
                    <a:lnTo>
                      <a:pt x="4" y="86"/>
                    </a:lnTo>
                    <a:lnTo>
                      <a:pt x="11" y="85"/>
                    </a:lnTo>
                    <a:lnTo>
                      <a:pt x="0" y="94"/>
                    </a:lnTo>
                    <a:lnTo>
                      <a:pt x="0" y="94"/>
                    </a:lnTo>
                    <a:lnTo>
                      <a:pt x="0" y="94"/>
                    </a:lnTo>
                    <a:lnTo>
                      <a:pt x="11" y="104"/>
                    </a:lnTo>
                    <a:lnTo>
                      <a:pt x="11" y="104"/>
                    </a:lnTo>
                    <a:lnTo>
                      <a:pt x="11" y="104"/>
                    </a:lnTo>
                    <a:lnTo>
                      <a:pt x="34" y="101"/>
                    </a:lnTo>
                    <a:lnTo>
                      <a:pt x="45" y="105"/>
                    </a:lnTo>
                    <a:lnTo>
                      <a:pt x="45" y="105"/>
                    </a:lnTo>
                    <a:lnTo>
                      <a:pt x="45" y="105"/>
                    </a:lnTo>
                    <a:lnTo>
                      <a:pt x="58" y="101"/>
                    </a:lnTo>
                    <a:lnTo>
                      <a:pt x="64" y="107"/>
                    </a:lnTo>
                    <a:lnTo>
                      <a:pt x="64" y="107"/>
                    </a:lnTo>
                    <a:lnTo>
                      <a:pt x="64" y="107"/>
                    </a:lnTo>
                    <a:lnTo>
                      <a:pt x="75" y="101"/>
                    </a:lnTo>
                    <a:lnTo>
                      <a:pt x="77" y="113"/>
                    </a:lnTo>
                    <a:lnTo>
                      <a:pt x="77" y="114"/>
                    </a:lnTo>
                    <a:lnTo>
                      <a:pt x="77" y="114"/>
                    </a:lnTo>
                    <a:lnTo>
                      <a:pt x="85" y="115"/>
                    </a:lnTo>
                    <a:lnTo>
                      <a:pt x="85" y="115"/>
                    </a:lnTo>
                    <a:lnTo>
                      <a:pt x="85" y="115"/>
                    </a:lnTo>
                    <a:lnTo>
                      <a:pt x="95" y="104"/>
                    </a:lnTo>
                    <a:lnTo>
                      <a:pt x="97" y="112"/>
                    </a:lnTo>
                    <a:lnTo>
                      <a:pt x="94" y="119"/>
                    </a:lnTo>
                    <a:lnTo>
                      <a:pt x="93" y="120"/>
                    </a:lnTo>
                    <a:lnTo>
                      <a:pt x="94" y="120"/>
                    </a:lnTo>
                    <a:lnTo>
                      <a:pt x="102" y="122"/>
                    </a:lnTo>
                    <a:lnTo>
                      <a:pt x="106" y="128"/>
                    </a:lnTo>
                    <a:lnTo>
                      <a:pt x="106" y="128"/>
                    </a:lnTo>
                    <a:lnTo>
                      <a:pt x="106" y="128"/>
                    </a:lnTo>
                    <a:lnTo>
                      <a:pt x="118" y="128"/>
                    </a:lnTo>
                    <a:lnTo>
                      <a:pt x="118" y="128"/>
                    </a:lnTo>
                    <a:lnTo>
                      <a:pt x="118" y="128"/>
                    </a:lnTo>
                    <a:lnTo>
                      <a:pt x="121" y="98"/>
                    </a:lnTo>
                    <a:lnTo>
                      <a:pt x="121" y="98"/>
                    </a:lnTo>
                    <a:lnTo>
                      <a:pt x="121" y="98"/>
                    </a:lnTo>
                    <a:lnTo>
                      <a:pt x="108" y="92"/>
                    </a:lnTo>
                    <a:lnTo>
                      <a:pt x="116" y="90"/>
                    </a:lnTo>
                    <a:lnTo>
                      <a:pt x="116" y="90"/>
                    </a:lnTo>
                    <a:lnTo>
                      <a:pt x="116" y="90"/>
                    </a:lnTo>
                    <a:lnTo>
                      <a:pt x="119" y="78"/>
                    </a:lnTo>
                    <a:lnTo>
                      <a:pt x="119" y="77"/>
                    </a:lnTo>
                    <a:lnTo>
                      <a:pt x="118" y="78"/>
                    </a:lnTo>
                    <a:lnTo>
                      <a:pt x="99" y="81"/>
                    </a:lnTo>
                    <a:lnTo>
                      <a:pt x="102" y="60"/>
                    </a:lnTo>
                    <a:lnTo>
                      <a:pt x="102" y="60"/>
                    </a:lnTo>
                    <a:lnTo>
                      <a:pt x="102" y="60"/>
                    </a:lnTo>
                    <a:lnTo>
                      <a:pt x="87" y="57"/>
                    </a:lnTo>
                    <a:lnTo>
                      <a:pt x="86" y="57"/>
                    </a:lnTo>
                    <a:lnTo>
                      <a:pt x="86" y="57"/>
                    </a:lnTo>
                    <a:lnTo>
                      <a:pt x="74" y="61"/>
                    </a:lnTo>
                    <a:lnTo>
                      <a:pt x="74" y="56"/>
                    </a:lnTo>
                    <a:lnTo>
                      <a:pt x="74" y="56"/>
                    </a:lnTo>
                    <a:lnTo>
                      <a:pt x="73" y="56"/>
                    </a:lnTo>
                    <a:lnTo>
                      <a:pt x="64" y="54"/>
                    </a:lnTo>
                    <a:lnTo>
                      <a:pt x="65" y="44"/>
                    </a:lnTo>
                    <a:lnTo>
                      <a:pt x="65" y="43"/>
                    </a:lnTo>
                    <a:lnTo>
                      <a:pt x="65" y="43"/>
                    </a:lnTo>
                    <a:lnTo>
                      <a:pt x="56" y="42"/>
                    </a:lnTo>
                    <a:lnTo>
                      <a:pt x="56" y="42"/>
                    </a:lnTo>
                    <a:lnTo>
                      <a:pt x="56" y="42"/>
                    </a:lnTo>
                    <a:lnTo>
                      <a:pt x="48" y="51"/>
                    </a:lnTo>
                    <a:lnTo>
                      <a:pt x="46" y="46"/>
                    </a:lnTo>
                    <a:lnTo>
                      <a:pt x="71" y="1"/>
                    </a:lnTo>
                    <a:lnTo>
                      <a:pt x="71" y="0"/>
                    </a:lnTo>
                    <a:lnTo>
                      <a:pt x="7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1" name="Google Shape;1841;p14"/>
              <p:cNvSpPr/>
              <p:nvPr/>
            </p:nvSpPr>
            <p:spPr>
              <a:xfrm>
                <a:off x="1926" y="1340"/>
                <a:ext cx="121" cy="128"/>
              </a:xfrm>
              <a:custGeom>
                <a:rect b="b" l="l" r="r" t="t"/>
                <a:pathLst>
                  <a:path extrusionOk="0" h="128" w="121">
                    <a:moveTo>
                      <a:pt x="71" y="1"/>
                    </a:moveTo>
                    <a:lnTo>
                      <a:pt x="46" y="46"/>
                    </a:lnTo>
                    <a:lnTo>
                      <a:pt x="48" y="52"/>
                    </a:lnTo>
                    <a:lnTo>
                      <a:pt x="56" y="42"/>
                    </a:lnTo>
                    <a:lnTo>
                      <a:pt x="65" y="44"/>
                    </a:lnTo>
                    <a:lnTo>
                      <a:pt x="64" y="54"/>
                    </a:lnTo>
                    <a:lnTo>
                      <a:pt x="73" y="56"/>
                    </a:lnTo>
                    <a:lnTo>
                      <a:pt x="73" y="62"/>
                    </a:lnTo>
                    <a:lnTo>
                      <a:pt x="86" y="57"/>
                    </a:lnTo>
                    <a:lnTo>
                      <a:pt x="102" y="60"/>
                    </a:lnTo>
                    <a:lnTo>
                      <a:pt x="99" y="82"/>
                    </a:lnTo>
                    <a:lnTo>
                      <a:pt x="119" y="78"/>
                    </a:lnTo>
                    <a:lnTo>
                      <a:pt x="116" y="90"/>
                    </a:lnTo>
                    <a:lnTo>
                      <a:pt x="108" y="92"/>
                    </a:lnTo>
                    <a:lnTo>
                      <a:pt x="120" y="98"/>
                    </a:lnTo>
                    <a:lnTo>
                      <a:pt x="118" y="128"/>
                    </a:lnTo>
                    <a:lnTo>
                      <a:pt x="106" y="128"/>
                    </a:lnTo>
                    <a:lnTo>
                      <a:pt x="103" y="121"/>
                    </a:lnTo>
                    <a:lnTo>
                      <a:pt x="94" y="120"/>
                    </a:lnTo>
                    <a:lnTo>
                      <a:pt x="98" y="113"/>
                    </a:lnTo>
                    <a:lnTo>
                      <a:pt x="95" y="103"/>
                    </a:lnTo>
                    <a:lnTo>
                      <a:pt x="85" y="114"/>
                    </a:lnTo>
                    <a:lnTo>
                      <a:pt x="77" y="113"/>
                    </a:lnTo>
                    <a:lnTo>
                      <a:pt x="75" y="101"/>
                    </a:lnTo>
                    <a:lnTo>
                      <a:pt x="64" y="106"/>
                    </a:lnTo>
                    <a:lnTo>
                      <a:pt x="58" y="100"/>
                    </a:lnTo>
                    <a:lnTo>
                      <a:pt x="45" y="105"/>
                    </a:lnTo>
                    <a:lnTo>
                      <a:pt x="34" y="101"/>
                    </a:lnTo>
                    <a:lnTo>
                      <a:pt x="11" y="104"/>
                    </a:lnTo>
                    <a:lnTo>
                      <a:pt x="1" y="94"/>
                    </a:lnTo>
                    <a:lnTo>
                      <a:pt x="12" y="84"/>
                    </a:lnTo>
                    <a:lnTo>
                      <a:pt x="4" y="85"/>
                    </a:lnTo>
                    <a:lnTo>
                      <a:pt x="2" y="80"/>
                    </a:lnTo>
                    <a:lnTo>
                      <a:pt x="18" y="73"/>
                    </a:lnTo>
                    <a:lnTo>
                      <a:pt x="19" y="66"/>
                    </a:lnTo>
                    <a:lnTo>
                      <a:pt x="25" y="60"/>
                    </a:lnTo>
                    <a:lnTo>
                      <a:pt x="29" y="43"/>
                    </a:lnTo>
                    <a:lnTo>
                      <a:pt x="41" y="23"/>
                    </a:lnTo>
                    <a:lnTo>
                      <a:pt x="52" y="5"/>
                    </a:lnTo>
                    <a:lnTo>
                      <a:pt x="71" y="1"/>
                    </a:lnTo>
                    <a:moveTo>
                      <a:pt x="71" y="0"/>
                    </a:moveTo>
                    <a:lnTo>
                      <a:pt x="71" y="1"/>
                    </a:lnTo>
                    <a:lnTo>
                      <a:pt x="52" y="5"/>
                    </a:lnTo>
                    <a:lnTo>
                      <a:pt x="51" y="5"/>
                    </a:lnTo>
                    <a:lnTo>
                      <a:pt x="51" y="5"/>
                    </a:lnTo>
                    <a:lnTo>
                      <a:pt x="41" y="23"/>
                    </a:lnTo>
                    <a:lnTo>
                      <a:pt x="29" y="42"/>
                    </a:lnTo>
                    <a:lnTo>
                      <a:pt x="29" y="42"/>
                    </a:lnTo>
                    <a:lnTo>
                      <a:pt x="29" y="43"/>
                    </a:lnTo>
                    <a:lnTo>
                      <a:pt x="25" y="60"/>
                    </a:lnTo>
                    <a:lnTo>
                      <a:pt x="18" y="65"/>
                    </a:lnTo>
                    <a:lnTo>
                      <a:pt x="18" y="65"/>
                    </a:lnTo>
                    <a:lnTo>
                      <a:pt x="18" y="66"/>
                    </a:lnTo>
                    <a:lnTo>
                      <a:pt x="17" y="72"/>
                    </a:lnTo>
                    <a:lnTo>
                      <a:pt x="1" y="79"/>
                    </a:lnTo>
                    <a:lnTo>
                      <a:pt x="1" y="80"/>
                    </a:lnTo>
                    <a:lnTo>
                      <a:pt x="1" y="80"/>
                    </a:lnTo>
                    <a:lnTo>
                      <a:pt x="3" y="85"/>
                    </a:lnTo>
                    <a:lnTo>
                      <a:pt x="3" y="86"/>
                    </a:lnTo>
                    <a:lnTo>
                      <a:pt x="4" y="86"/>
                    </a:lnTo>
                    <a:lnTo>
                      <a:pt x="11" y="85"/>
                    </a:lnTo>
                    <a:lnTo>
                      <a:pt x="0" y="94"/>
                    </a:lnTo>
                    <a:lnTo>
                      <a:pt x="0" y="94"/>
                    </a:lnTo>
                    <a:lnTo>
                      <a:pt x="0" y="94"/>
                    </a:lnTo>
                    <a:lnTo>
                      <a:pt x="11" y="104"/>
                    </a:lnTo>
                    <a:lnTo>
                      <a:pt x="11" y="104"/>
                    </a:lnTo>
                    <a:lnTo>
                      <a:pt x="11" y="104"/>
                    </a:lnTo>
                    <a:lnTo>
                      <a:pt x="34" y="101"/>
                    </a:lnTo>
                    <a:lnTo>
                      <a:pt x="45" y="105"/>
                    </a:lnTo>
                    <a:lnTo>
                      <a:pt x="45" y="105"/>
                    </a:lnTo>
                    <a:lnTo>
                      <a:pt x="45" y="105"/>
                    </a:lnTo>
                    <a:lnTo>
                      <a:pt x="58" y="101"/>
                    </a:lnTo>
                    <a:lnTo>
                      <a:pt x="64" y="107"/>
                    </a:lnTo>
                    <a:lnTo>
                      <a:pt x="64" y="107"/>
                    </a:lnTo>
                    <a:lnTo>
                      <a:pt x="64" y="107"/>
                    </a:lnTo>
                    <a:lnTo>
                      <a:pt x="75" y="101"/>
                    </a:lnTo>
                    <a:lnTo>
                      <a:pt x="77" y="113"/>
                    </a:lnTo>
                    <a:lnTo>
                      <a:pt x="77" y="114"/>
                    </a:lnTo>
                    <a:lnTo>
                      <a:pt x="77" y="114"/>
                    </a:lnTo>
                    <a:lnTo>
                      <a:pt x="85" y="115"/>
                    </a:lnTo>
                    <a:lnTo>
                      <a:pt x="85" y="115"/>
                    </a:lnTo>
                    <a:lnTo>
                      <a:pt x="85" y="115"/>
                    </a:lnTo>
                    <a:lnTo>
                      <a:pt x="95" y="104"/>
                    </a:lnTo>
                    <a:lnTo>
                      <a:pt x="97" y="112"/>
                    </a:lnTo>
                    <a:lnTo>
                      <a:pt x="94" y="119"/>
                    </a:lnTo>
                    <a:lnTo>
                      <a:pt x="93" y="120"/>
                    </a:lnTo>
                    <a:lnTo>
                      <a:pt x="94" y="120"/>
                    </a:lnTo>
                    <a:lnTo>
                      <a:pt x="102" y="122"/>
                    </a:lnTo>
                    <a:lnTo>
                      <a:pt x="106" y="128"/>
                    </a:lnTo>
                    <a:lnTo>
                      <a:pt x="106" y="128"/>
                    </a:lnTo>
                    <a:lnTo>
                      <a:pt x="106" y="128"/>
                    </a:lnTo>
                    <a:lnTo>
                      <a:pt x="118" y="128"/>
                    </a:lnTo>
                    <a:lnTo>
                      <a:pt x="118" y="128"/>
                    </a:lnTo>
                    <a:lnTo>
                      <a:pt x="118" y="128"/>
                    </a:lnTo>
                    <a:lnTo>
                      <a:pt x="121" y="98"/>
                    </a:lnTo>
                    <a:lnTo>
                      <a:pt x="121" y="98"/>
                    </a:lnTo>
                    <a:lnTo>
                      <a:pt x="121" y="98"/>
                    </a:lnTo>
                    <a:lnTo>
                      <a:pt x="108" y="92"/>
                    </a:lnTo>
                    <a:lnTo>
                      <a:pt x="116" y="90"/>
                    </a:lnTo>
                    <a:lnTo>
                      <a:pt x="116" y="90"/>
                    </a:lnTo>
                    <a:lnTo>
                      <a:pt x="116" y="90"/>
                    </a:lnTo>
                    <a:lnTo>
                      <a:pt x="119" y="78"/>
                    </a:lnTo>
                    <a:lnTo>
                      <a:pt x="119" y="77"/>
                    </a:lnTo>
                    <a:lnTo>
                      <a:pt x="118" y="78"/>
                    </a:lnTo>
                    <a:lnTo>
                      <a:pt x="99" y="81"/>
                    </a:lnTo>
                    <a:lnTo>
                      <a:pt x="102" y="60"/>
                    </a:lnTo>
                    <a:lnTo>
                      <a:pt x="102" y="60"/>
                    </a:lnTo>
                    <a:lnTo>
                      <a:pt x="102" y="60"/>
                    </a:lnTo>
                    <a:lnTo>
                      <a:pt x="87" y="57"/>
                    </a:lnTo>
                    <a:lnTo>
                      <a:pt x="86" y="57"/>
                    </a:lnTo>
                    <a:lnTo>
                      <a:pt x="86" y="57"/>
                    </a:lnTo>
                    <a:lnTo>
                      <a:pt x="74" y="61"/>
                    </a:lnTo>
                    <a:lnTo>
                      <a:pt x="74" y="56"/>
                    </a:lnTo>
                    <a:lnTo>
                      <a:pt x="74" y="56"/>
                    </a:lnTo>
                    <a:lnTo>
                      <a:pt x="73" y="56"/>
                    </a:lnTo>
                    <a:lnTo>
                      <a:pt x="64" y="54"/>
                    </a:lnTo>
                    <a:lnTo>
                      <a:pt x="65" y="44"/>
                    </a:lnTo>
                    <a:lnTo>
                      <a:pt x="65" y="43"/>
                    </a:lnTo>
                    <a:lnTo>
                      <a:pt x="65" y="43"/>
                    </a:lnTo>
                    <a:lnTo>
                      <a:pt x="56" y="42"/>
                    </a:lnTo>
                    <a:lnTo>
                      <a:pt x="56" y="42"/>
                    </a:lnTo>
                    <a:lnTo>
                      <a:pt x="56" y="42"/>
                    </a:lnTo>
                    <a:lnTo>
                      <a:pt x="48" y="51"/>
                    </a:lnTo>
                    <a:lnTo>
                      <a:pt x="46" y="46"/>
                    </a:lnTo>
                    <a:lnTo>
                      <a:pt x="71" y="1"/>
                    </a:lnTo>
                    <a:lnTo>
                      <a:pt x="71" y="0"/>
                    </a:lnTo>
                    <a:lnTo>
                      <a:pt x="7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2" name="Google Shape;1842;p14"/>
              <p:cNvSpPr/>
              <p:nvPr/>
            </p:nvSpPr>
            <p:spPr>
              <a:xfrm>
                <a:off x="1890" y="1456"/>
                <a:ext cx="19" cy="31"/>
              </a:xfrm>
              <a:custGeom>
                <a:rect b="b" l="l" r="r" t="t"/>
                <a:pathLst>
                  <a:path extrusionOk="0" h="31" w="19">
                    <a:moveTo>
                      <a:pt x="0" y="22"/>
                    </a:moveTo>
                    <a:lnTo>
                      <a:pt x="7" y="12"/>
                    </a:lnTo>
                    <a:lnTo>
                      <a:pt x="12" y="0"/>
                    </a:lnTo>
                    <a:lnTo>
                      <a:pt x="19" y="2"/>
                    </a:lnTo>
                    <a:lnTo>
                      <a:pt x="18" y="13"/>
                    </a:lnTo>
                    <a:lnTo>
                      <a:pt x="10" y="25"/>
                    </a:lnTo>
                    <a:lnTo>
                      <a:pt x="4" y="31"/>
                    </a:lnTo>
                    <a:lnTo>
                      <a:pt x="0" y="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3" name="Google Shape;1843;p14"/>
              <p:cNvSpPr/>
              <p:nvPr/>
            </p:nvSpPr>
            <p:spPr>
              <a:xfrm>
                <a:off x="1889" y="1456"/>
                <a:ext cx="20" cy="32"/>
              </a:xfrm>
              <a:custGeom>
                <a:rect b="b" l="l" r="r" t="t"/>
                <a:pathLst>
                  <a:path extrusionOk="0" h="32" w="20">
                    <a:moveTo>
                      <a:pt x="13" y="0"/>
                    </a:moveTo>
                    <a:lnTo>
                      <a:pt x="20" y="2"/>
                    </a:lnTo>
                    <a:lnTo>
                      <a:pt x="19" y="13"/>
                    </a:lnTo>
                    <a:lnTo>
                      <a:pt x="10" y="25"/>
                    </a:lnTo>
                    <a:lnTo>
                      <a:pt x="5" y="31"/>
                    </a:lnTo>
                    <a:lnTo>
                      <a:pt x="1" y="22"/>
                    </a:lnTo>
                    <a:lnTo>
                      <a:pt x="8" y="12"/>
                    </a:lnTo>
                    <a:lnTo>
                      <a:pt x="13" y="0"/>
                    </a:lnTo>
                    <a:close/>
                    <a:moveTo>
                      <a:pt x="13" y="0"/>
                    </a:moveTo>
                    <a:lnTo>
                      <a:pt x="13" y="0"/>
                    </a:lnTo>
                    <a:lnTo>
                      <a:pt x="8" y="12"/>
                    </a:lnTo>
                    <a:lnTo>
                      <a:pt x="1" y="22"/>
                    </a:lnTo>
                    <a:lnTo>
                      <a:pt x="0" y="22"/>
                    </a:lnTo>
                    <a:lnTo>
                      <a:pt x="0" y="22"/>
                    </a:lnTo>
                    <a:lnTo>
                      <a:pt x="4" y="31"/>
                    </a:lnTo>
                    <a:lnTo>
                      <a:pt x="5" y="32"/>
                    </a:lnTo>
                    <a:lnTo>
                      <a:pt x="5" y="31"/>
                    </a:lnTo>
                    <a:lnTo>
                      <a:pt x="11" y="25"/>
                    </a:lnTo>
                    <a:lnTo>
                      <a:pt x="19" y="14"/>
                    </a:lnTo>
                    <a:lnTo>
                      <a:pt x="19" y="14"/>
                    </a:lnTo>
                    <a:lnTo>
                      <a:pt x="19" y="13"/>
                    </a:lnTo>
                    <a:lnTo>
                      <a:pt x="20" y="2"/>
                    </a:lnTo>
                    <a:lnTo>
                      <a:pt x="20" y="1"/>
                    </a:lnTo>
                    <a:lnTo>
                      <a:pt x="20" y="1"/>
                    </a:lnTo>
                    <a:lnTo>
                      <a:pt x="13" y="0"/>
                    </a:lnTo>
                    <a:lnTo>
                      <a:pt x="13" y="0"/>
                    </a:lnTo>
                    <a:lnTo>
                      <a:pt x="1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4" name="Google Shape;1844;p14"/>
              <p:cNvSpPr/>
              <p:nvPr/>
            </p:nvSpPr>
            <p:spPr>
              <a:xfrm>
                <a:off x="1889" y="1456"/>
                <a:ext cx="20" cy="32"/>
              </a:xfrm>
              <a:custGeom>
                <a:rect b="b" l="l" r="r" t="t"/>
                <a:pathLst>
                  <a:path extrusionOk="0" h="32" w="20">
                    <a:moveTo>
                      <a:pt x="13" y="0"/>
                    </a:moveTo>
                    <a:lnTo>
                      <a:pt x="20" y="2"/>
                    </a:lnTo>
                    <a:lnTo>
                      <a:pt x="19" y="13"/>
                    </a:lnTo>
                    <a:lnTo>
                      <a:pt x="10" y="25"/>
                    </a:lnTo>
                    <a:lnTo>
                      <a:pt x="5" y="31"/>
                    </a:lnTo>
                    <a:lnTo>
                      <a:pt x="1" y="22"/>
                    </a:lnTo>
                    <a:lnTo>
                      <a:pt x="8" y="12"/>
                    </a:lnTo>
                    <a:lnTo>
                      <a:pt x="13" y="0"/>
                    </a:lnTo>
                    <a:moveTo>
                      <a:pt x="13" y="0"/>
                    </a:moveTo>
                    <a:lnTo>
                      <a:pt x="13" y="0"/>
                    </a:lnTo>
                    <a:lnTo>
                      <a:pt x="8" y="12"/>
                    </a:lnTo>
                    <a:lnTo>
                      <a:pt x="1" y="22"/>
                    </a:lnTo>
                    <a:lnTo>
                      <a:pt x="0" y="22"/>
                    </a:lnTo>
                    <a:lnTo>
                      <a:pt x="0" y="22"/>
                    </a:lnTo>
                    <a:lnTo>
                      <a:pt x="4" y="31"/>
                    </a:lnTo>
                    <a:lnTo>
                      <a:pt x="5" y="32"/>
                    </a:lnTo>
                    <a:lnTo>
                      <a:pt x="5" y="31"/>
                    </a:lnTo>
                    <a:lnTo>
                      <a:pt x="11" y="25"/>
                    </a:lnTo>
                    <a:lnTo>
                      <a:pt x="19" y="14"/>
                    </a:lnTo>
                    <a:lnTo>
                      <a:pt x="19" y="14"/>
                    </a:lnTo>
                    <a:lnTo>
                      <a:pt x="19" y="13"/>
                    </a:lnTo>
                    <a:lnTo>
                      <a:pt x="20" y="2"/>
                    </a:lnTo>
                    <a:lnTo>
                      <a:pt x="20" y="1"/>
                    </a:lnTo>
                    <a:lnTo>
                      <a:pt x="20" y="1"/>
                    </a:lnTo>
                    <a:lnTo>
                      <a:pt x="13" y="0"/>
                    </a:lnTo>
                    <a:lnTo>
                      <a:pt x="13" y="0"/>
                    </a:lnTo>
                    <a:lnTo>
                      <a:pt x="1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5" name="Google Shape;1845;p14"/>
              <p:cNvSpPr/>
              <p:nvPr/>
            </p:nvSpPr>
            <p:spPr>
              <a:xfrm>
                <a:off x="1901" y="1478"/>
                <a:ext cx="17" cy="14"/>
              </a:xfrm>
              <a:custGeom>
                <a:rect b="b" l="l" r="r" t="t"/>
                <a:pathLst>
                  <a:path extrusionOk="0" h="14" w="17">
                    <a:moveTo>
                      <a:pt x="0" y="14"/>
                    </a:moveTo>
                    <a:lnTo>
                      <a:pt x="2" y="8"/>
                    </a:lnTo>
                    <a:lnTo>
                      <a:pt x="8" y="0"/>
                    </a:lnTo>
                    <a:lnTo>
                      <a:pt x="17" y="0"/>
                    </a:lnTo>
                    <a:lnTo>
                      <a:pt x="17" y="6"/>
                    </a:lnTo>
                    <a:lnTo>
                      <a:pt x="8" y="14"/>
                    </a:lnTo>
                    <a:lnTo>
                      <a:pt x="0" y="1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6" name="Google Shape;1846;p14"/>
              <p:cNvSpPr/>
              <p:nvPr/>
            </p:nvSpPr>
            <p:spPr>
              <a:xfrm>
                <a:off x="1901" y="1478"/>
                <a:ext cx="17" cy="14"/>
              </a:xfrm>
              <a:custGeom>
                <a:rect b="b" l="l" r="r" t="t"/>
                <a:pathLst>
                  <a:path extrusionOk="0" h="14" w="17">
                    <a:moveTo>
                      <a:pt x="16" y="0"/>
                    </a:moveTo>
                    <a:lnTo>
                      <a:pt x="16" y="6"/>
                    </a:lnTo>
                    <a:lnTo>
                      <a:pt x="8" y="13"/>
                    </a:lnTo>
                    <a:lnTo>
                      <a:pt x="0" y="13"/>
                    </a:lnTo>
                    <a:lnTo>
                      <a:pt x="2" y="8"/>
                    </a:lnTo>
                    <a:lnTo>
                      <a:pt x="8" y="0"/>
                    </a:lnTo>
                    <a:lnTo>
                      <a:pt x="16" y="0"/>
                    </a:lnTo>
                    <a:close/>
                    <a:moveTo>
                      <a:pt x="17" y="0"/>
                    </a:moveTo>
                    <a:lnTo>
                      <a:pt x="16" y="0"/>
                    </a:lnTo>
                    <a:lnTo>
                      <a:pt x="8" y="0"/>
                    </a:lnTo>
                    <a:lnTo>
                      <a:pt x="8" y="0"/>
                    </a:lnTo>
                    <a:lnTo>
                      <a:pt x="7" y="0"/>
                    </a:lnTo>
                    <a:lnTo>
                      <a:pt x="2" y="8"/>
                    </a:lnTo>
                    <a:lnTo>
                      <a:pt x="2" y="8"/>
                    </a:lnTo>
                    <a:lnTo>
                      <a:pt x="2" y="8"/>
                    </a:lnTo>
                    <a:lnTo>
                      <a:pt x="0" y="13"/>
                    </a:lnTo>
                    <a:lnTo>
                      <a:pt x="0" y="14"/>
                    </a:lnTo>
                    <a:lnTo>
                      <a:pt x="0" y="14"/>
                    </a:lnTo>
                    <a:lnTo>
                      <a:pt x="8" y="14"/>
                    </a:lnTo>
                    <a:lnTo>
                      <a:pt x="8" y="14"/>
                    </a:lnTo>
                    <a:lnTo>
                      <a:pt x="8" y="14"/>
                    </a:lnTo>
                    <a:lnTo>
                      <a:pt x="17" y="7"/>
                    </a:lnTo>
                    <a:lnTo>
                      <a:pt x="17" y="7"/>
                    </a:lnTo>
                    <a:lnTo>
                      <a:pt x="17" y="6"/>
                    </a:lnTo>
                    <a:lnTo>
                      <a:pt x="17" y="0"/>
                    </a:lnTo>
                    <a:lnTo>
                      <a:pt x="17" y="0"/>
                    </a:lnTo>
                    <a:lnTo>
                      <a:pt x="1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7" name="Google Shape;1847;p14"/>
              <p:cNvSpPr/>
              <p:nvPr/>
            </p:nvSpPr>
            <p:spPr>
              <a:xfrm>
                <a:off x="1901" y="1478"/>
                <a:ext cx="17" cy="14"/>
              </a:xfrm>
              <a:custGeom>
                <a:rect b="b" l="l" r="r" t="t"/>
                <a:pathLst>
                  <a:path extrusionOk="0" h="14" w="17">
                    <a:moveTo>
                      <a:pt x="16" y="0"/>
                    </a:moveTo>
                    <a:lnTo>
                      <a:pt x="16" y="6"/>
                    </a:lnTo>
                    <a:lnTo>
                      <a:pt x="8" y="13"/>
                    </a:lnTo>
                    <a:lnTo>
                      <a:pt x="0" y="13"/>
                    </a:lnTo>
                    <a:lnTo>
                      <a:pt x="2" y="8"/>
                    </a:lnTo>
                    <a:lnTo>
                      <a:pt x="8" y="0"/>
                    </a:lnTo>
                    <a:lnTo>
                      <a:pt x="16" y="0"/>
                    </a:lnTo>
                    <a:moveTo>
                      <a:pt x="17" y="0"/>
                    </a:moveTo>
                    <a:lnTo>
                      <a:pt x="16" y="0"/>
                    </a:lnTo>
                    <a:lnTo>
                      <a:pt x="8" y="0"/>
                    </a:lnTo>
                    <a:lnTo>
                      <a:pt x="8" y="0"/>
                    </a:lnTo>
                    <a:lnTo>
                      <a:pt x="7" y="0"/>
                    </a:lnTo>
                    <a:lnTo>
                      <a:pt x="2" y="8"/>
                    </a:lnTo>
                    <a:lnTo>
                      <a:pt x="2" y="8"/>
                    </a:lnTo>
                    <a:lnTo>
                      <a:pt x="2" y="8"/>
                    </a:lnTo>
                    <a:lnTo>
                      <a:pt x="0" y="13"/>
                    </a:lnTo>
                    <a:lnTo>
                      <a:pt x="0" y="14"/>
                    </a:lnTo>
                    <a:lnTo>
                      <a:pt x="0" y="14"/>
                    </a:lnTo>
                    <a:lnTo>
                      <a:pt x="8" y="14"/>
                    </a:lnTo>
                    <a:lnTo>
                      <a:pt x="8" y="14"/>
                    </a:lnTo>
                    <a:lnTo>
                      <a:pt x="8" y="14"/>
                    </a:lnTo>
                    <a:lnTo>
                      <a:pt x="17" y="7"/>
                    </a:lnTo>
                    <a:lnTo>
                      <a:pt x="17" y="7"/>
                    </a:lnTo>
                    <a:lnTo>
                      <a:pt x="17" y="6"/>
                    </a:lnTo>
                    <a:lnTo>
                      <a:pt x="17" y="0"/>
                    </a:lnTo>
                    <a:lnTo>
                      <a:pt x="17" y="0"/>
                    </a:lnTo>
                    <a:lnTo>
                      <a:pt x="1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8" name="Google Shape;1848;p14"/>
              <p:cNvSpPr/>
              <p:nvPr/>
            </p:nvSpPr>
            <p:spPr>
              <a:xfrm>
                <a:off x="1840" y="1457"/>
                <a:ext cx="38" cy="23"/>
              </a:xfrm>
              <a:custGeom>
                <a:rect b="b" l="l" r="r" t="t"/>
                <a:pathLst>
                  <a:path extrusionOk="0" h="23" w="38">
                    <a:moveTo>
                      <a:pt x="17" y="22"/>
                    </a:moveTo>
                    <a:lnTo>
                      <a:pt x="0" y="12"/>
                    </a:lnTo>
                    <a:lnTo>
                      <a:pt x="0" y="0"/>
                    </a:lnTo>
                    <a:lnTo>
                      <a:pt x="7" y="1"/>
                    </a:lnTo>
                    <a:lnTo>
                      <a:pt x="8" y="9"/>
                    </a:lnTo>
                    <a:lnTo>
                      <a:pt x="11" y="15"/>
                    </a:lnTo>
                    <a:lnTo>
                      <a:pt x="38" y="14"/>
                    </a:lnTo>
                    <a:lnTo>
                      <a:pt x="33" y="23"/>
                    </a:lnTo>
                    <a:lnTo>
                      <a:pt x="17" y="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9" name="Google Shape;1849;p14"/>
              <p:cNvSpPr/>
              <p:nvPr/>
            </p:nvSpPr>
            <p:spPr>
              <a:xfrm>
                <a:off x="1840" y="1456"/>
                <a:ext cx="38" cy="24"/>
              </a:xfrm>
              <a:custGeom>
                <a:rect b="b" l="l" r="r" t="t"/>
                <a:pathLst>
                  <a:path extrusionOk="0" h="24" w="38">
                    <a:moveTo>
                      <a:pt x="0" y="1"/>
                    </a:moveTo>
                    <a:lnTo>
                      <a:pt x="7" y="2"/>
                    </a:lnTo>
                    <a:lnTo>
                      <a:pt x="8" y="10"/>
                    </a:lnTo>
                    <a:lnTo>
                      <a:pt x="11" y="16"/>
                    </a:lnTo>
                    <a:lnTo>
                      <a:pt x="38" y="15"/>
                    </a:lnTo>
                    <a:lnTo>
                      <a:pt x="33" y="24"/>
                    </a:lnTo>
                    <a:lnTo>
                      <a:pt x="17" y="23"/>
                    </a:lnTo>
                    <a:lnTo>
                      <a:pt x="0" y="13"/>
                    </a:lnTo>
                    <a:lnTo>
                      <a:pt x="0" y="1"/>
                    </a:lnTo>
                    <a:close/>
                    <a:moveTo>
                      <a:pt x="0" y="0"/>
                    </a:moveTo>
                    <a:lnTo>
                      <a:pt x="0" y="1"/>
                    </a:lnTo>
                    <a:lnTo>
                      <a:pt x="0" y="13"/>
                    </a:lnTo>
                    <a:lnTo>
                      <a:pt x="0" y="14"/>
                    </a:lnTo>
                    <a:lnTo>
                      <a:pt x="0" y="14"/>
                    </a:lnTo>
                    <a:lnTo>
                      <a:pt x="17" y="23"/>
                    </a:lnTo>
                    <a:lnTo>
                      <a:pt x="17" y="23"/>
                    </a:lnTo>
                    <a:lnTo>
                      <a:pt x="17" y="23"/>
                    </a:lnTo>
                    <a:lnTo>
                      <a:pt x="33" y="24"/>
                    </a:lnTo>
                    <a:lnTo>
                      <a:pt x="33" y="24"/>
                    </a:lnTo>
                    <a:lnTo>
                      <a:pt x="33" y="24"/>
                    </a:lnTo>
                    <a:lnTo>
                      <a:pt x="38" y="15"/>
                    </a:lnTo>
                    <a:lnTo>
                      <a:pt x="38" y="15"/>
                    </a:lnTo>
                    <a:lnTo>
                      <a:pt x="38" y="15"/>
                    </a:lnTo>
                    <a:lnTo>
                      <a:pt x="11" y="15"/>
                    </a:lnTo>
                    <a:lnTo>
                      <a:pt x="8" y="10"/>
                    </a:lnTo>
                    <a:lnTo>
                      <a:pt x="7" y="2"/>
                    </a:lnTo>
                    <a:lnTo>
                      <a:pt x="7" y="1"/>
                    </a:lnTo>
                    <a:lnTo>
                      <a:pt x="7" y="1"/>
                    </a:lnTo>
                    <a:lnTo>
                      <a:pt x="0"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0" name="Google Shape;1850;p14"/>
              <p:cNvSpPr/>
              <p:nvPr/>
            </p:nvSpPr>
            <p:spPr>
              <a:xfrm>
                <a:off x="1840" y="1456"/>
                <a:ext cx="38" cy="24"/>
              </a:xfrm>
              <a:custGeom>
                <a:rect b="b" l="l" r="r" t="t"/>
                <a:pathLst>
                  <a:path extrusionOk="0" h="24" w="38">
                    <a:moveTo>
                      <a:pt x="0" y="1"/>
                    </a:moveTo>
                    <a:lnTo>
                      <a:pt x="7" y="2"/>
                    </a:lnTo>
                    <a:lnTo>
                      <a:pt x="8" y="10"/>
                    </a:lnTo>
                    <a:lnTo>
                      <a:pt x="11" y="16"/>
                    </a:lnTo>
                    <a:lnTo>
                      <a:pt x="38" y="15"/>
                    </a:lnTo>
                    <a:lnTo>
                      <a:pt x="33" y="24"/>
                    </a:lnTo>
                    <a:lnTo>
                      <a:pt x="17" y="23"/>
                    </a:lnTo>
                    <a:lnTo>
                      <a:pt x="0" y="13"/>
                    </a:lnTo>
                    <a:lnTo>
                      <a:pt x="0" y="1"/>
                    </a:lnTo>
                    <a:moveTo>
                      <a:pt x="0" y="0"/>
                    </a:moveTo>
                    <a:lnTo>
                      <a:pt x="0" y="1"/>
                    </a:lnTo>
                    <a:lnTo>
                      <a:pt x="0" y="13"/>
                    </a:lnTo>
                    <a:lnTo>
                      <a:pt x="0" y="14"/>
                    </a:lnTo>
                    <a:lnTo>
                      <a:pt x="0" y="14"/>
                    </a:lnTo>
                    <a:lnTo>
                      <a:pt x="17" y="23"/>
                    </a:lnTo>
                    <a:lnTo>
                      <a:pt x="17" y="23"/>
                    </a:lnTo>
                    <a:lnTo>
                      <a:pt x="17" y="23"/>
                    </a:lnTo>
                    <a:lnTo>
                      <a:pt x="33" y="24"/>
                    </a:lnTo>
                    <a:lnTo>
                      <a:pt x="33" y="24"/>
                    </a:lnTo>
                    <a:lnTo>
                      <a:pt x="33" y="24"/>
                    </a:lnTo>
                    <a:lnTo>
                      <a:pt x="38" y="15"/>
                    </a:lnTo>
                    <a:lnTo>
                      <a:pt x="38" y="15"/>
                    </a:lnTo>
                    <a:lnTo>
                      <a:pt x="38" y="15"/>
                    </a:lnTo>
                    <a:lnTo>
                      <a:pt x="11" y="15"/>
                    </a:lnTo>
                    <a:lnTo>
                      <a:pt x="8" y="10"/>
                    </a:lnTo>
                    <a:lnTo>
                      <a:pt x="7" y="2"/>
                    </a:lnTo>
                    <a:lnTo>
                      <a:pt x="7" y="1"/>
                    </a:lnTo>
                    <a:lnTo>
                      <a:pt x="7" y="1"/>
                    </a:lnTo>
                    <a:lnTo>
                      <a:pt x="0"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1" name="Google Shape;1851;p14"/>
              <p:cNvSpPr/>
              <p:nvPr/>
            </p:nvSpPr>
            <p:spPr>
              <a:xfrm>
                <a:off x="1881" y="1440"/>
                <a:ext cx="13" cy="12"/>
              </a:xfrm>
              <a:custGeom>
                <a:rect b="b" l="l" r="r" t="t"/>
                <a:pathLst>
                  <a:path extrusionOk="0" h="12" w="13">
                    <a:moveTo>
                      <a:pt x="0" y="12"/>
                    </a:moveTo>
                    <a:lnTo>
                      <a:pt x="3" y="4"/>
                    </a:lnTo>
                    <a:lnTo>
                      <a:pt x="8" y="0"/>
                    </a:lnTo>
                    <a:lnTo>
                      <a:pt x="13" y="0"/>
                    </a:lnTo>
                    <a:lnTo>
                      <a:pt x="13" y="4"/>
                    </a:lnTo>
                    <a:lnTo>
                      <a:pt x="6" y="6"/>
                    </a:lnTo>
                    <a:lnTo>
                      <a:pt x="4" y="12"/>
                    </a:lnTo>
                    <a:lnTo>
                      <a:pt x="0" y="1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2" name="Google Shape;1852;p14"/>
              <p:cNvSpPr/>
              <p:nvPr/>
            </p:nvSpPr>
            <p:spPr>
              <a:xfrm>
                <a:off x="1881" y="1440"/>
                <a:ext cx="13" cy="12"/>
              </a:xfrm>
              <a:custGeom>
                <a:rect b="b" l="l" r="r" t="t"/>
                <a:pathLst>
                  <a:path extrusionOk="0" h="12" w="13">
                    <a:moveTo>
                      <a:pt x="13" y="0"/>
                    </a:moveTo>
                    <a:lnTo>
                      <a:pt x="13" y="4"/>
                    </a:lnTo>
                    <a:lnTo>
                      <a:pt x="6" y="5"/>
                    </a:lnTo>
                    <a:lnTo>
                      <a:pt x="4" y="12"/>
                    </a:lnTo>
                    <a:lnTo>
                      <a:pt x="0" y="12"/>
                    </a:lnTo>
                    <a:lnTo>
                      <a:pt x="3" y="4"/>
                    </a:lnTo>
                    <a:lnTo>
                      <a:pt x="8" y="0"/>
                    </a:lnTo>
                    <a:lnTo>
                      <a:pt x="13" y="0"/>
                    </a:lnTo>
                    <a:close/>
                    <a:moveTo>
                      <a:pt x="13" y="0"/>
                    </a:moveTo>
                    <a:lnTo>
                      <a:pt x="13" y="0"/>
                    </a:lnTo>
                    <a:lnTo>
                      <a:pt x="8" y="0"/>
                    </a:lnTo>
                    <a:lnTo>
                      <a:pt x="8" y="0"/>
                    </a:lnTo>
                    <a:lnTo>
                      <a:pt x="8" y="0"/>
                    </a:lnTo>
                    <a:lnTo>
                      <a:pt x="3" y="3"/>
                    </a:lnTo>
                    <a:lnTo>
                      <a:pt x="3" y="3"/>
                    </a:lnTo>
                    <a:lnTo>
                      <a:pt x="3" y="4"/>
                    </a:lnTo>
                    <a:lnTo>
                      <a:pt x="0" y="11"/>
                    </a:lnTo>
                    <a:lnTo>
                      <a:pt x="0" y="12"/>
                    </a:lnTo>
                    <a:lnTo>
                      <a:pt x="0" y="12"/>
                    </a:lnTo>
                    <a:lnTo>
                      <a:pt x="4" y="12"/>
                    </a:lnTo>
                    <a:lnTo>
                      <a:pt x="5" y="12"/>
                    </a:lnTo>
                    <a:lnTo>
                      <a:pt x="5" y="12"/>
                    </a:lnTo>
                    <a:lnTo>
                      <a:pt x="6" y="6"/>
                    </a:lnTo>
                    <a:lnTo>
                      <a:pt x="13" y="4"/>
                    </a:lnTo>
                    <a:lnTo>
                      <a:pt x="13" y="4"/>
                    </a:lnTo>
                    <a:lnTo>
                      <a:pt x="13" y="4"/>
                    </a:lnTo>
                    <a:lnTo>
                      <a:pt x="13" y="0"/>
                    </a:lnTo>
                    <a:lnTo>
                      <a:pt x="13" y="0"/>
                    </a:lnTo>
                    <a:lnTo>
                      <a:pt x="1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3" name="Google Shape;1853;p14"/>
              <p:cNvSpPr/>
              <p:nvPr/>
            </p:nvSpPr>
            <p:spPr>
              <a:xfrm>
                <a:off x="1881" y="1440"/>
                <a:ext cx="13" cy="12"/>
              </a:xfrm>
              <a:custGeom>
                <a:rect b="b" l="l" r="r" t="t"/>
                <a:pathLst>
                  <a:path extrusionOk="0" h="12" w="13">
                    <a:moveTo>
                      <a:pt x="13" y="0"/>
                    </a:moveTo>
                    <a:lnTo>
                      <a:pt x="13" y="4"/>
                    </a:lnTo>
                    <a:lnTo>
                      <a:pt x="6" y="5"/>
                    </a:lnTo>
                    <a:lnTo>
                      <a:pt x="4" y="12"/>
                    </a:lnTo>
                    <a:lnTo>
                      <a:pt x="0" y="12"/>
                    </a:lnTo>
                    <a:lnTo>
                      <a:pt x="3" y="4"/>
                    </a:lnTo>
                    <a:lnTo>
                      <a:pt x="8" y="0"/>
                    </a:lnTo>
                    <a:lnTo>
                      <a:pt x="13" y="0"/>
                    </a:lnTo>
                    <a:moveTo>
                      <a:pt x="13" y="0"/>
                    </a:moveTo>
                    <a:lnTo>
                      <a:pt x="13" y="0"/>
                    </a:lnTo>
                    <a:lnTo>
                      <a:pt x="8" y="0"/>
                    </a:lnTo>
                    <a:lnTo>
                      <a:pt x="8" y="0"/>
                    </a:lnTo>
                    <a:lnTo>
                      <a:pt x="8" y="0"/>
                    </a:lnTo>
                    <a:lnTo>
                      <a:pt x="3" y="3"/>
                    </a:lnTo>
                    <a:lnTo>
                      <a:pt x="3" y="3"/>
                    </a:lnTo>
                    <a:lnTo>
                      <a:pt x="3" y="4"/>
                    </a:lnTo>
                    <a:lnTo>
                      <a:pt x="0" y="11"/>
                    </a:lnTo>
                    <a:lnTo>
                      <a:pt x="0" y="12"/>
                    </a:lnTo>
                    <a:lnTo>
                      <a:pt x="0" y="12"/>
                    </a:lnTo>
                    <a:lnTo>
                      <a:pt x="4" y="12"/>
                    </a:lnTo>
                    <a:lnTo>
                      <a:pt x="5" y="12"/>
                    </a:lnTo>
                    <a:lnTo>
                      <a:pt x="5" y="12"/>
                    </a:lnTo>
                    <a:lnTo>
                      <a:pt x="6" y="6"/>
                    </a:lnTo>
                    <a:lnTo>
                      <a:pt x="13" y="4"/>
                    </a:lnTo>
                    <a:lnTo>
                      <a:pt x="13" y="4"/>
                    </a:lnTo>
                    <a:lnTo>
                      <a:pt x="13" y="4"/>
                    </a:lnTo>
                    <a:lnTo>
                      <a:pt x="13" y="0"/>
                    </a:lnTo>
                    <a:lnTo>
                      <a:pt x="13" y="0"/>
                    </a:lnTo>
                    <a:lnTo>
                      <a:pt x="1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4" name="Google Shape;1854;p14"/>
              <p:cNvSpPr/>
              <p:nvPr/>
            </p:nvSpPr>
            <p:spPr>
              <a:xfrm>
                <a:off x="1846" y="1382"/>
                <a:ext cx="43" cy="26"/>
              </a:xfrm>
              <a:custGeom>
                <a:rect b="b" l="l" r="r" t="t"/>
                <a:pathLst>
                  <a:path extrusionOk="0" h="26" w="43">
                    <a:moveTo>
                      <a:pt x="20" y="25"/>
                    </a:moveTo>
                    <a:lnTo>
                      <a:pt x="6" y="17"/>
                    </a:lnTo>
                    <a:lnTo>
                      <a:pt x="0" y="7"/>
                    </a:lnTo>
                    <a:lnTo>
                      <a:pt x="8" y="0"/>
                    </a:lnTo>
                    <a:lnTo>
                      <a:pt x="16" y="2"/>
                    </a:lnTo>
                    <a:lnTo>
                      <a:pt x="43" y="22"/>
                    </a:lnTo>
                    <a:lnTo>
                      <a:pt x="38" y="26"/>
                    </a:lnTo>
                    <a:lnTo>
                      <a:pt x="20" y="2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5" name="Google Shape;1855;p14"/>
              <p:cNvSpPr/>
              <p:nvPr/>
            </p:nvSpPr>
            <p:spPr>
              <a:xfrm>
                <a:off x="1846" y="1382"/>
                <a:ext cx="44" cy="26"/>
              </a:xfrm>
              <a:custGeom>
                <a:rect b="b" l="l" r="r" t="t"/>
                <a:pathLst>
                  <a:path extrusionOk="0" h="26" w="44">
                    <a:moveTo>
                      <a:pt x="8" y="1"/>
                    </a:moveTo>
                    <a:lnTo>
                      <a:pt x="16" y="2"/>
                    </a:lnTo>
                    <a:lnTo>
                      <a:pt x="43" y="22"/>
                    </a:lnTo>
                    <a:lnTo>
                      <a:pt x="38" y="25"/>
                    </a:lnTo>
                    <a:lnTo>
                      <a:pt x="20" y="25"/>
                    </a:lnTo>
                    <a:lnTo>
                      <a:pt x="6" y="17"/>
                    </a:lnTo>
                    <a:lnTo>
                      <a:pt x="1" y="7"/>
                    </a:lnTo>
                    <a:lnTo>
                      <a:pt x="8" y="1"/>
                    </a:lnTo>
                    <a:close/>
                    <a:moveTo>
                      <a:pt x="8" y="0"/>
                    </a:moveTo>
                    <a:lnTo>
                      <a:pt x="8" y="0"/>
                    </a:lnTo>
                    <a:lnTo>
                      <a:pt x="0" y="7"/>
                    </a:lnTo>
                    <a:lnTo>
                      <a:pt x="0" y="7"/>
                    </a:lnTo>
                    <a:lnTo>
                      <a:pt x="0" y="7"/>
                    </a:lnTo>
                    <a:lnTo>
                      <a:pt x="6" y="17"/>
                    </a:lnTo>
                    <a:lnTo>
                      <a:pt x="6" y="17"/>
                    </a:lnTo>
                    <a:lnTo>
                      <a:pt x="6" y="17"/>
                    </a:lnTo>
                    <a:lnTo>
                      <a:pt x="20" y="25"/>
                    </a:lnTo>
                    <a:lnTo>
                      <a:pt x="20" y="25"/>
                    </a:lnTo>
                    <a:lnTo>
                      <a:pt x="20" y="25"/>
                    </a:lnTo>
                    <a:lnTo>
                      <a:pt x="38" y="26"/>
                    </a:lnTo>
                    <a:lnTo>
                      <a:pt x="38" y="26"/>
                    </a:lnTo>
                    <a:lnTo>
                      <a:pt x="39" y="26"/>
                    </a:lnTo>
                    <a:lnTo>
                      <a:pt x="43" y="22"/>
                    </a:lnTo>
                    <a:lnTo>
                      <a:pt x="44" y="22"/>
                    </a:lnTo>
                    <a:lnTo>
                      <a:pt x="43" y="22"/>
                    </a:lnTo>
                    <a:lnTo>
                      <a:pt x="16" y="2"/>
                    </a:lnTo>
                    <a:lnTo>
                      <a:pt x="16" y="2"/>
                    </a:lnTo>
                    <a:lnTo>
                      <a:pt x="16" y="2"/>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6" name="Google Shape;1856;p14"/>
              <p:cNvSpPr/>
              <p:nvPr/>
            </p:nvSpPr>
            <p:spPr>
              <a:xfrm>
                <a:off x="1846" y="1382"/>
                <a:ext cx="44" cy="26"/>
              </a:xfrm>
              <a:custGeom>
                <a:rect b="b" l="l" r="r" t="t"/>
                <a:pathLst>
                  <a:path extrusionOk="0" h="26" w="44">
                    <a:moveTo>
                      <a:pt x="8" y="1"/>
                    </a:moveTo>
                    <a:lnTo>
                      <a:pt x="16" y="2"/>
                    </a:lnTo>
                    <a:lnTo>
                      <a:pt x="43" y="22"/>
                    </a:lnTo>
                    <a:lnTo>
                      <a:pt x="38" y="25"/>
                    </a:lnTo>
                    <a:lnTo>
                      <a:pt x="20" y="25"/>
                    </a:lnTo>
                    <a:lnTo>
                      <a:pt x="6" y="17"/>
                    </a:lnTo>
                    <a:lnTo>
                      <a:pt x="1" y="7"/>
                    </a:lnTo>
                    <a:lnTo>
                      <a:pt x="8" y="1"/>
                    </a:lnTo>
                    <a:moveTo>
                      <a:pt x="8" y="0"/>
                    </a:moveTo>
                    <a:lnTo>
                      <a:pt x="8" y="0"/>
                    </a:lnTo>
                    <a:lnTo>
                      <a:pt x="0" y="7"/>
                    </a:lnTo>
                    <a:lnTo>
                      <a:pt x="0" y="7"/>
                    </a:lnTo>
                    <a:lnTo>
                      <a:pt x="0" y="7"/>
                    </a:lnTo>
                    <a:lnTo>
                      <a:pt x="6" y="17"/>
                    </a:lnTo>
                    <a:lnTo>
                      <a:pt x="6" y="17"/>
                    </a:lnTo>
                    <a:lnTo>
                      <a:pt x="6" y="17"/>
                    </a:lnTo>
                    <a:lnTo>
                      <a:pt x="20" y="25"/>
                    </a:lnTo>
                    <a:lnTo>
                      <a:pt x="20" y="25"/>
                    </a:lnTo>
                    <a:lnTo>
                      <a:pt x="20" y="25"/>
                    </a:lnTo>
                    <a:lnTo>
                      <a:pt x="38" y="26"/>
                    </a:lnTo>
                    <a:lnTo>
                      <a:pt x="38" y="26"/>
                    </a:lnTo>
                    <a:lnTo>
                      <a:pt x="39" y="26"/>
                    </a:lnTo>
                    <a:lnTo>
                      <a:pt x="43" y="22"/>
                    </a:lnTo>
                    <a:lnTo>
                      <a:pt x="44" y="22"/>
                    </a:lnTo>
                    <a:lnTo>
                      <a:pt x="43" y="22"/>
                    </a:lnTo>
                    <a:lnTo>
                      <a:pt x="16" y="2"/>
                    </a:lnTo>
                    <a:lnTo>
                      <a:pt x="16" y="2"/>
                    </a:lnTo>
                    <a:lnTo>
                      <a:pt x="16" y="2"/>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7" name="Google Shape;1857;p14"/>
              <p:cNvSpPr/>
              <p:nvPr/>
            </p:nvSpPr>
            <p:spPr>
              <a:xfrm>
                <a:off x="1867" y="2665"/>
                <a:ext cx="148" cy="143"/>
              </a:xfrm>
              <a:custGeom>
                <a:rect b="b" l="l" r="r" t="t"/>
                <a:pathLst>
                  <a:path extrusionOk="0" h="143" w="148">
                    <a:moveTo>
                      <a:pt x="84" y="143"/>
                    </a:moveTo>
                    <a:lnTo>
                      <a:pt x="76" y="141"/>
                    </a:lnTo>
                    <a:lnTo>
                      <a:pt x="94" y="114"/>
                    </a:lnTo>
                    <a:lnTo>
                      <a:pt x="95" y="107"/>
                    </a:lnTo>
                    <a:lnTo>
                      <a:pt x="84" y="98"/>
                    </a:lnTo>
                    <a:lnTo>
                      <a:pt x="58" y="91"/>
                    </a:lnTo>
                    <a:lnTo>
                      <a:pt x="43" y="82"/>
                    </a:lnTo>
                    <a:lnTo>
                      <a:pt x="30" y="83"/>
                    </a:lnTo>
                    <a:lnTo>
                      <a:pt x="20" y="70"/>
                    </a:lnTo>
                    <a:lnTo>
                      <a:pt x="9" y="59"/>
                    </a:lnTo>
                    <a:lnTo>
                      <a:pt x="0" y="54"/>
                    </a:lnTo>
                    <a:lnTo>
                      <a:pt x="5" y="39"/>
                    </a:lnTo>
                    <a:lnTo>
                      <a:pt x="8" y="18"/>
                    </a:lnTo>
                    <a:lnTo>
                      <a:pt x="12" y="9"/>
                    </a:lnTo>
                    <a:lnTo>
                      <a:pt x="33" y="1"/>
                    </a:lnTo>
                    <a:lnTo>
                      <a:pt x="73" y="0"/>
                    </a:lnTo>
                    <a:lnTo>
                      <a:pt x="86" y="10"/>
                    </a:lnTo>
                    <a:lnTo>
                      <a:pt x="89" y="50"/>
                    </a:lnTo>
                    <a:lnTo>
                      <a:pt x="102" y="56"/>
                    </a:lnTo>
                    <a:lnTo>
                      <a:pt x="126" y="66"/>
                    </a:lnTo>
                    <a:lnTo>
                      <a:pt x="127" y="83"/>
                    </a:lnTo>
                    <a:lnTo>
                      <a:pt x="137" y="78"/>
                    </a:lnTo>
                    <a:lnTo>
                      <a:pt x="147" y="83"/>
                    </a:lnTo>
                    <a:lnTo>
                      <a:pt x="148" y="97"/>
                    </a:lnTo>
                    <a:lnTo>
                      <a:pt x="145" y="104"/>
                    </a:lnTo>
                    <a:lnTo>
                      <a:pt x="143" y="115"/>
                    </a:lnTo>
                    <a:lnTo>
                      <a:pt x="138" y="131"/>
                    </a:lnTo>
                    <a:lnTo>
                      <a:pt x="127" y="141"/>
                    </a:lnTo>
                    <a:lnTo>
                      <a:pt x="103" y="143"/>
                    </a:lnTo>
                    <a:lnTo>
                      <a:pt x="84" y="14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8" name="Google Shape;1858;p14"/>
              <p:cNvSpPr/>
              <p:nvPr/>
            </p:nvSpPr>
            <p:spPr>
              <a:xfrm>
                <a:off x="1866" y="2665"/>
                <a:ext cx="150" cy="144"/>
              </a:xfrm>
              <a:custGeom>
                <a:rect b="b" l="l" r="r" t="t"/>
                <a:pathLst>
                  <a:path extrusionOk="0" h="144" w="150">
                    <a:moveTo>
                      <a:pt x="74" y="0"/>
                    </a:moveTo>
                    <a:lnTo>
                      <a:pt x="87" y="10"/>
                    </a:lnTo>
                    <a:lnTo>
                      <a:pt x="90" y="50"/>
                    </a:lnTo>
                    <a:lnTo>
                      <a:pt x="103" y="57"/>
                    </a:lnTo>
                    <a:lnTo>
                      <a:pt x="126" y="66"/>
                    </a:lnTo>
                    <a:lnTo>
                      <a:pt x="127" y="83"/>
                    </a:lnTo>
                    <a:lnTo>
                      <a:pt x="138" y="79"/>
                    </a:lnTo>
                    <a:lnTo>
                      <a:pt x="148" y="83"/>
                    </a:lnTo>
                    <a:lnTo>
                      <a:pt x="149" y="97"/>
                    </a:lnTo>
                    <a:lnTo>
                      <a:pt x="145" y="104"/>
                    </a:lnTo>
                    <a:lnTo>
                      <a:pt x="143" y="115"/>
                    </a:lnTo>
                    <a:lnTo>
                      <a:pt x="139" y="131"/>
                    </a:lnTo>
                    <a:lnTo>
                      <a:pt x="127" y="141"/>
                    </a:lnTo>
                    <a:lnTo>
                      <a:pt x="104" y="143"/>
                    </a:lnTo>
                    <a:lnTo>
                      <a:pt x="85" y="143"/>
                    </a:lnTo>
                    <a:lnTo>
                      <a:pt x="77" y="141"/>
                    </a:lnTo>
                    <a:lnTo>
                      <a:pt x="95" y="114"/>
                    </a:lnTo>
                    <a:lnTo>
                      <a:pt x="96" y="107"/>
                    </a:lnTo>
                    <a:lnTo>
                      <a:pt x="85" y="98"/>
                    </a:lnTo>
                    <a:lnTo>
                      <a:pt x="59" y="91"/>
                    </a:lnTo>
                    <a:lnTo>
                      <a:pt x="44" y="81"/>
                    </a:lnTo>
                    <a:lnTo>
                      <a:pt x="31" y="83"/>
                    </a:lnTo>
                    <a:lnTo>
                      <a:pt x="21" y="70"/>
                    </a:lnTo>
                    <a:lnTo>
                      <a:pt x="11" y="58"/>
                    </a:lnTo>
                    <a:lnTo>
                      <a:pt x="1" y="54"/>
                    </a:lnTo>
                    <a:lnTo>
                      <a:pt x="6" y="39"/>
                    </a:lnTo>
                    <a:lnTo>
                      <a:pt x="10" y="18"/>
                    </a:lnTo>
                    <a:lnTo>
                      <a:pt x="13" y="9"/>
                    </a:lnTo>
                    <a:lnTo>
                      <a:pt x="34" y="1"/>
                    </a:lnTo>
                    <a:lnTo>
                      <a:pt x="74" y="0"/>
                    </a:lnTo>
                    <a:close/>
                    <a:moveTo>
                      <a:pt x="74" y="0"/>
                    </a:moveTo>
                    <a:lnTo>
                      <a:pt x="74" y="0"/>
                    </a:lnTo>
                    <a:lnTo>
                      <a:pt x="34" y="0"/>
                    </a:lnTo>
                    <a:lnTo>
                      <a:pt x="34" y="0"/>
                    </a:lnTo>
                    <a:lnTo>
                      <a:pt x="34" y="0"/>
                    </a:lnTo>
                    <a:lnTo>
                      <a:pt x="13" y="8"/>
                    </a:lnTo>
                    <a:lnTo>
                      <a:pt x="13" y="8"/>
                    </a:lnTo>
                    <a:lnTo>
                      <a:pt x="13" y="9"/>
                    </a:lnTo>
                    <a:lnTo>
                      <a:pt x="9" y="17"/>
                    </a:lnTo>
                    <a:lnTo>
                      <a:pt x="9" y="17"/>
                    </a:lnTo>
                    <a:lnTo>
                      <a:pt x="9" y="18"/>
                    </a:lnTo>
                    <a:lnTo>
                      <a:pt x="6" y="39"/>
                    </a:lnTo>
                    <a:lnTo>
                      <a:pt x="1" y="54"/>
                    </a:lnTo>
                    <a:lnTo>
                      <a:pt x="0" y="54"/>
                    </a:lnTo>
                    <a:lnTo>
                      <a:pt x="1" y="54"/>
                    </a:lnTo>
                    <a:lnTo>
                      <a:pt x="10" y="59"/>
                    </a:lnTo>
                    <a:lnTo>
                      <a:pt x="21" y="70"/>
                    </a:lnTo>
                    <a:lnTo>
                      <a:pt x="31" y="83"/>
                    </a:lnTo>
                    <a:lnTo>
                      <a:pt x="31" y="83"/>
                    </a:lnTo>
                    <a:lnTo>
                      <a:pt x="31" y="83"/>
                    </a:lnTo>
                    <a:lnTo>
                      <a:pt x="44" y="82"/>
                    </a:lnTo>
                    <a:lnTo>
                      <a:pt x="58" y="91"/>
                    </a:lnTo>
                    <a:lnTo>
                      <a:pt x="58" y="91"/>
                    </a:lnTo>
                    <a:lnTo>
                      <a:pt x="58" y="91"/>
                    </a:lnTo>
                    <a:lnTo>
                      <a:pt x="85" y="98"/>
                    </a:lnTo>
                    <a:lnTo>
                      <a:pt x="96" y="107"/>
                    </a:lnTo>
                    <a:lnTo>
                      <a:pt x="95" y="114"/>
                    </a:lnTo>
                    <a:lnTo>
                      <a:pt x="77" y="140"/>
                    </a:lnTo>
                    <a:lnTo>
                      <a:pt x="77" y="141"/>
                    </a:lnTo>
                    <a:lnTo>
                      <a:pt x="77" y="141"/>
                    </a:lnTo>
                    <a:lnTo>
                      <a:pt x="85" y="143"/>
                    </a:lnTo>
                    <a:lnTo>
                      <a:pt x="85" y="143"/>
                    </a:lnTo>
                    <a:lnTo>
                      <a:pt x="85" y="143"/>
                    </a:lnTo>
                    <a:lnTo>
                      <a:pt x="104" y="144"/>
                    </a:lnTo>
                    <a:lnTo>
                      <a:pt x="104" y="144"/>
                    </a:lnTo>
                    <a:lnTo>
                      <a:pt x="104" y="144"/>
                    </a:lnTo>
                    <a:lnTo>
                      <a:pt x="127" y="141"/>
                    </a:lnTo>
                    <a:lnTo>
                      <a:pt x="128" y="141"/>
                    </a:lnTo>
                    <a:lnTo>
                      <a:pt x="128" y="141"/>
                    </a:lnTo>
                    <a:lnTo>
                      <a:pt x="139" y="131"/>
                    </a:lnTo>
                    <a:lnTo>
                      <a:pt x="139" y="131"/>
                    </a:lnTo>
                    <a:lnTo>
                      <a:pt x="139" y="131"/>
                    </a:lnTo>
                    <a:lnTo>
                      <a:pt x="144" y="115"/>
                    </a:lnTo>
                    <a:lnTo>
                      <a:pt x="146" y="105"/>
                    </a:lnTo>
                    <a:lnTo>
                      <a:pt x="150" y="98"/>
                    </a:lnTo>
                    <a:lnTo>
                      <a:pt x="150" y="97"/>
                    </a:lnTo>
                    <a:lnTo>
                      <a:pt x="150" y="97"/>
                    </a:lnTo>
                    <a:lnTo>
                      <a:pt x="149" y="83"/>
                    </a:lnTo>
                    <a:lnTo>
                      <a:pt x="149" y="83"/>
                    </a:lnTo>
                    <a:lnTo>
                      <a:pt x="148" y="83"/>
                    </a:lnTo>
                    <a:lnTo>
                      <a:pt x="138" y="78"/>
                    </a:lnTo>
                    <a:lnTo>
                      <a:pt x="138" y="78"/>
                    </a:lnTo>
                    <a:lnTo>
                      <a:pt x="138" y="78"/>
                    </a:lnTo>
                    <a:lnTo>
                      <a:pt x="128" y="82"/>
                    </a:lnTo>
                    <a:lnTo>
                      <a:pt x="127" y="66"/>
                    </a:lnTo>
                    <a:lnTo>
                      <a:pt x="127" y="66"/>
                    </a:lnTo>
                    <a:lnTo>
                      <a:pt x="127" y="66"/>
                    </a:lnTo>
                    <a:lnTo>
                      <a:pt x="103" y="56"/>
                    </a:lnTo>
                    <a:lnTo>
                      <a:pt x="90" y="50"/>
                    </a:lnTo>
                    <a:lnTo>
                      <a:pt x="87" y="10"/>
                    </a:lnTo>
                    <a:lnTo>
                      <a:pt x="87" y="10"/>
                    </a:lnTo>
                    <a:lnTo>
                      <a:pt x="87" y="10"/>
                    </a:lnTo>
                    <a:lnTo>
                      <a:pt x="74" y="0"/>
                    </a:lnTo>
                    <a:lnTo>
                      <a:pt x="74" y="0"/>
                    </a:lnTo>
                    <a:lnTo>
                      <a:pt x="7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9" name="Google Shape;1859;p14"/>
              <p:cNvSpPr/>
              <p:nvPr/>
            </p:nvSpPr>
            <p:spPr>
              <a:xfrm>
                <a:off x="1866" y="2665"/>
                <a:ext cx="150" cy="144"/>
              </a:xfrm>
              <a:custGeom>
                <a:rect b="b" l="l" r="r" t="t"/>
                <a:pathLst>
                  <a:path extrusionOk="0" h="144" w="150">
                    <a:moveTo>
                      <a:pt x="74" y="0"/>
                    </a:moveTo>
                    <a:lnTo>
                      <a:pt x="87" y="10"/>
                    </a:lnTo>
                    <a:lnTo>
                      <a:pt x="90" y="50"/>
                    </a:lnTo>
                    <a:lnTo>
                      <a:pt x="103" y="57"/>
                    </a:lnTo>
                    <a:lnTo>
                      <a:pt x="126" y="66"/>
                    </a:lnTo>
                    <a:lnTo>
                      <a:pt x="127" y="83"/>
                    </a:lnTo>
                    <a:lnTo>
                      <a:pt x="138" y="79"/>
                    </a:lnTo>
                    <a:lnTo>
                      <a:pt x="148" y="83"/>
                    </a:lnTo>
                    <a:lnTo>
                      <a:pt x="149" y="97"/>
                    </a:lnTo>
                    <a:lnTo>
                      <a:pt x="145" y="104"/>
                    </a:lnTo>
                    <a:lnTo>
                      <a:pt x="143" y="115"/>
                    </a:lnTo>
                    <a:lnTo>
                      <a:pt x="139" y="131"/>
                    </a:lnTo>
                    <a:lnTo>
                      <a:pt x="127" y="141"/>
                    </a:lnTo>
                    <a:lnTo>
                      <a:pt x="104" y="143"/>
                    </a:lnTo>
                    <a:lnTo>
                      <a:pt x="85" y="143"/>
                    </a:lnTo>
                    <a:lnTo>
                      <a:pt x="77" y="141"/>
                    </a:lnTo>
                    <a:lnTo>
                      <a:pt x="95" y="114"/>
                    </a:lnTo>
                    <a:lnTo>
                      <a:pt x="96" y="107"/>
                    </a:lnTo>
                    <a:lnTo>
                      <a:pt x="85" y="98"/>
                    </a:lnTo>
                    <a:lnTo>
                      <a:pt x="59" y="91"/>
                    </a:lnTo>
                    <a:lnTo>
                      <a:pt x="44" y="81"/>
                    </a:lnTo>
                    <a:lnTo>
                      <a:pt x="31" y="83"/>
                    </a:lnTo>
                    <a:lnTo>
                      <a:pt x="21" y="70"/>
                    </a:lnTo>
                    <a:lnTo>
                      <a:pt x="11" y="58"/>
                    </a:lnTo>
                    <a:lnTo>
                      <a:pt x="1" y="54"/>
                    </a:lnTo>
                    <a:lnTo>
                      <a:pt x="6" y="39"/>
                    </a:lnTo>
                    <a:lnTo>
                      <a:pt x="10" y="18"/>
                    </a:lnTo>
                    <a:lnTo>
                      <a:pt x="13" y="9"/>
                    </a:lnTo>
                    <a:lnTo>
                      <a:pt x="34" y="1"/>
                    </a:lnTo>
                    <a:lnTo>
                      <a:pt x="74" y="0"/>
                    </a:lnTo>
                    <a:moveTo>
                      <a:pt x="74" y="0"/>
                    </a:moveTo>
                    <a:lnTo>
                      <a:pt x="74" y="0"/>
                    </a:lnTo>
                    <a:lnTo>
                      <a:pt x="34" y="0"/>
                    </a:lnTo>
                    <a:lnTo>
                      <a:pt x="34" y="0"/>
                    </a:lnTo>
                    <a:lnTo>
                      <a:pt x="34" y="0"/>
                    </a:lnTo>
                    <a:lnTo>
                      <a:pt x="13" y="8"/>
                    </a:lnTo>
                    <a:lnTo>
                      <a:pt x="13" y="8"/>
                    </a:lnTo>
                    <a:lnTo>
                      <a:pt x="13" y="9"/>
                    </a:lnTo>
                    <a:lnTo>
                      <a:pt x="9" y="17"/>
                    </a:lnTo>
                    <a:lnTo>
                      <a:pt x="9" y="17"/>
                    </a:lnTo>
                    <a:lnTo>
                      <a:pt x="9" y="18"/>
                    </a:lnTo>
                    <a:lnTo>
                      <a:pt x="6" y="39"/>
                    </a:lnTo>
                    <a:lnTo>
                      <a:pt x="1" y="54"/>
                    </a:lnTo>
                    <a:lnTo>
                      <a:pt x="0" y="54"/>
                    </a:lnTo>
                    <a:lnTo>
                      <a:pt x="1" y="54"/>
                    </a:lnTo>
                    <a:lnTo>
                      <a:pt x="10" y="59"/>
                    </a:lnTo>
                    <a:lnTo>
                      <a:pt x="21" y="70"/>
                    </a:lnTo>
                    <a:lnTo>
                      <a:pt x="31" y="83"/>
                    </a:lnTo>
                    <a:lnTo>
                      <a:pt x="31" y="83"/>
                    </a:lnTo>
                    <a:lnTo>
                      <a:pt x="31" y="83"/>
                    </a:lnTo>
                    <a:lnTo>
                      <a:pt x="44" y="82"/>
                    </a:lnTo>
                    <a:lnTo>
                      <a:pt x="58" y="91"/>
                    </a:lnTo>
                    <a:lnTo>
                      <a:pt x="58" y="91"/>
                    </a:lnTo>
                    <a:lnTo>
                      <a:pt x="58" y="91"/>
                    </a:lnTo>
                    <a:lnTo>
                      <a:pt x="85" y="98"/>
                    </a:lnTo>
                    <a:lnTo>
                      <a:pt x="96" y="107"/>
                    </a:lnTo>
                    <a:lnTo>
                      <a:pt x="95" y="114"/>
                    </a:lnTo>
                    <a:lnTo>
                      <a:pt x="77" y="140"/>
                    </a:lnTo>
                    <a:lnTo>
                      <a:pt x="77" y="141"/>
                    </a:lnTo>
                    <a:lnTo>
                      <a:pt x="77" y="141"/>
                    </a:lnTo>
                    <a:lnTo>
                      <a:pt x="85" y="143"/>
                    </a:lnTo>
                    <a:lnTo>
                      <a:pt x="85" y="143"/>
                    </a:lnTo>
                    <a:lnTo>
                      <a:pt x="85" y="143"/>
                    </a:lnTo>
                    <a:lnTo>
                      <a:pt x="104" y="144"/>
                    </a:lnTo>
                    <a:lnTo>
                      <a:pt x="104" y="144"/>
                    </a:lnTo>
                    <a:lnTo>
                      <a:pt x="104" y="144"/>
                    </a:lnTo>
                    <a:lnTo>
                      <a:pt x="127" y="141"/>
                    </a:lnTo>
                    <a:lnTo>
                      <a:pt x="128" y="141"/>
                    </a:lnTo>
                    <a:lnTo>
                      <a:pt x="128" y="141"/>
                    </a:lnTo>
                    <a:lnTo>
                      <a:pt x="139" y="131"/>
                    </a:lnTo>
                    <a:lnTo>
                      <a:pt x="139" y="131"/>
                    </a:lnTo>
                    <a:lnTo>
                      <a:pt x="139" y="131"/>
                    </a:lnTo>
                    <a:lnTo>
                      <a:pt x="144" y="115"/>
                    </a:lnTo>
                    <a:lnTo>
                      <a:pt x="146" y="105"/>
                    </a:lnTo>
                    <a:lnTo>
                      <a:pt x="150" y="98"/>
                    </a:lnTo>
                    <a:lnTo>
                      <a:pt x="150" y="97"/>
                    </a:lnTo>
                    <a:lnTo>
                      <a:pt x="150" y="97"/>
                    </a:lnTo>
                    <a:lnTo>
                      <a:pt x="149" y="83"/>
                    </a:lnTo>
                    <a:lnTo>
                      <a:pt x="149" y="83"/>
                    </a:lnTo>
                    <a:lnTo>
                      <a:pt x="148" y="83"/>
                    </a:lnTo>
                    <a:lnTo>
                      <a:pt x="138" y="78"/>
                    </a:lnTo>
                    <a:lnTo>
                      <a:pt x="138" y="78"/>
                    </a:lnTo>
                    <a:lnTo>
                      <a:pt x="138" y="78"/>
                    </a:lnTo>
                    <a:lnTo>
                      <a:pt x="128" y="82"/>
                    </a:lnTo>
                    <a:lnTo>
                      <a:pt x="127" y="66"/>
                    </a:lnTo>
                    <a:lnTo>
                      <a:pt x="127" y="66"/>
                    </a:lnTo>
                    <a:lnTo>
                      <a:pt x="127" y="66"/>
                    </a:lnTo>
                    <a:lnTo>
                      <a:pt x="103" y="56"/>
                    </a:lnTo>
                    <a:lnTo>
                      <a:pt x="90" y="50"/>
                    </a:lnTo>
                    <a:lnTo>
                      <a:pt x="87" y="10"/>
                    </a:lnTo>
                    <a:lnTo>
                      <a:pt x="87" y="10"/>
                    </a:lnTo>
                    <a:lnTo>
                      <a:pt x="87" y="10"/>
                    </a:lnTo>
                    <a:lnTo>
                      <a:pt x="74" y="0"/>
                    </a:lnTo>
                    <a:lnTo>
                      <a:pt x="74" y="0"/>
                    </a:lnTo>
                    <a:lnTo>
                      <a:pt x="7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0" name="Google Shape;1860;p14"/>
              <p:cNvSpPr/>
              <p:nvPr/>
            </p:nvSpPr>
            <p:spPr>
              <a:xfrm>
                <a:off x="1745" y="2500"/>
                <a:ext cx="209" cy="230"/>
              </a:xfrm>
              <a:custGeom>
                <a:rect b="b" l="l" r="r" t="t"/>
                <a:pathLst>
                  <a:path extrusionOk="0" h="230" w="209">
                    <a:moveTo>
                      <a:pt x="82" y="230"/>
                    </a:moveTo>
                    <a:lnTo>
                      <a:pt x="75" y="219"/>
                    </a:lnTo>
                    <a:lnTo>
                      <a:pt x="60" y="212"/>
                    </a:lnTo>
                    <a:lnTo>
                      <a:pt x="51" y="212"/>
                    </a:lnTo>
                    <a:lnTo>
                      <a:pt x="35" y="227"/>
                    </a:lnTo>
                    <a:lnTo>
                      <a:pt x="29" y="224"/>
                    </a:lnTo>
                    <a:lnTo>
                      <a:pt x="17" y="185"/>
                    </a:lnTo>
                    <a:lnTo>
                      <a:pt x="15" y="161"/>
                    </a:lnTo>
                    <a:lnTo>
                      <a:pt x="8" y="141"/>
                    </a:lnTo>
                    <a:lnTo>
                      <a:pt x="0" y="138"/>
                    </a:lnTo>
                    <a:lnTo>
                      <a:pt x="9" y="116"/>
                    </a:lnTo>
                    <a:lnTo>
                      <a:pt x="2" y="86"/>
                    </a:lnTo>
                    <a:lnTo>
                      <a:pt x="14" y="82"/>
                    </a:lnTo>
                    <a:lnTo>
                      <a:pt x="10" y="57"/>
                    </a:lnTo>
                    <a:lnTo>
                      <a:pt x="19" y="53"/>
                    </a:lnTo>
                    <a:lnTo>
                      <a:pt x="18" y="47"/>
                    </a:lnTo>
                    <a:lnTo>
                      <a:pt x="1" y="27"/>
                    </a:lnTo>
                    <a:lnTo>
                      <a:pt x="34" y="21"/>
                    </a:lnTo>
                    <a:lnTo>
                      <a:pt x="44" y="6"/>
                    </a:lnTo>
                    <a:lnTo>
                      <a:pt x="64" y="0"/>
                    </a:lnTo>
                    <a:lnTo>
                      <a:pt x="78" y="9"/>
                    </a:lnTo>
                    <a:lnTo>
                      <a:pt x="80" y="37"/>
                    </a:lnTo>
                    <a:lnTo>
                      <a:pt x="89" y="42"/>
                    </a:lnTo>
                    <a:lnTo>
                      <a:pt x="101" y="43"/>
                    </a:lnTo>
                    <a:lnTo>
                      <a:pt x="137" y="63"/>
                    </a:lnTo>
                    <a:lnTo>
                      <a:pt x="155" y="66"/>
                    </a:lnTo>
                    <a:lnTo>
                      <a:pt x="156" y="106"/>
                    </a:lnTo>
                    <a:lnTo>
                      <a:pt x="195" y="112"/>
                    </a:lnTo>
                    <a:lnTo>
                      <a:pt x="196" y="125"/>
                    </a:lnTo>
                    <a:lnTo>
                      <a:pt x="203" y="130"/>
                    </a:lnTo>
                    <a:lnTo>
                      <a:pt x="202" y="143"/>
                    </a:lnTo>
                    <a:lnTo>
                      <a:pt x="209" y="152"/>
                    </a:lnTo>
                    <a:lnTo>
                      <a:pt x="208" y="175"/>
                    </a:lnTo>
                    <a:lnTo>
                      <a:pt x="195" y="165"/>
                    </a:lnTo>
                    <a:lnTo>
                      <a:pt x="155" y="166"/>
                    </a:lnTo>
                    <a:lnTo>
                      <a:pt x="134" y="174"/>
                    </a:lnTo>
                    <a:lnTo>
                      <a:pt x="131" y="183"/>
                    </a:lnTo>
                    <a:lnTo>
                      <a:pt x="127" y="204"/>
                    </a:lnTo>
                    <a:lnTo>
                      <a:pt x="122" y="219"/>
                    </a:lnTo>
                    <a:lnTo>
                      <a:pt x="110" y="219"/>
                    </a:lnTo>
                    <a:lnTo>
                      <a:pt x="99" y="217"/>
                    </a:lnTo>
                    <a:lnTo>
                      <a:pt x="94" y="219"/>
                    </a:lnTo>
                    <a:lnTo>
                      <a:pt x="94" y="225"/>
                    </a:lnTo>
                    <a:lnTo>
                      <a:pt x="91" y="230"/>
                    </a:lnTo>
                    <a:lnTo>
                      <a:pt x="82" y="23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1" name="Google Shape;1861;p14"/>
              <p:cNvSpPr/>
              <p:nvPr/>
            </p:nvSpPr>
            <p:spPr>
              <a:xfrm>
                <a:off x="1745" y="2500"/>
                <a:ext cx="209" cy="230"/>
              </a:xfrm>
              <a:custGeom>
                <a:rect b="b" l="l" r="r" t="t"/>
                <a:pathLst>
                  <a:path extrusionOk="0" h="230" w="209">
                    <a:moveTo>
                      <a:pt x="64" y="0"/>
                    </a:moveTo>
                    <a:lnTo>
                      <a:pt x="78" y="9"/>
                    </a:lnTo>
                    <a:lnTo>
                      <a:pt x="80" y="37"/>
                    </a:lnTo>
                    <a:lnTo>
                      <a:pt x="89" y="42"/>
                    </a:lnTo>
                    <a:lnTo>
                      <a:pt x="101" y="43"/>
                    </a:lnTo>
                    <a:lnTo>
                      <a:pt x="137" y="63"/>
                    </a:lnTo>
                    <a:lnTo>
                      <a:pt x="155" y="66"/>
                    </a:lnTo>
                    <a:lnTo>
                      <a:pt x="156" y="107"/>
                    </a:lnTo>
                    <a:lnTo>
                      <a:pt x="195" y="112"/>
                    </a:lnTo>
                    <a:lnTo>
                      <a:pt x="196" y="125"/>
                    </a:lnTo>
                    <a:lnTo>
                      <a:pt x="203" y="130"/>
                    </a:lnTo>
                    <a:lnTo>
                      <a:pt x="201" y="143"/>
                    </a:lnTo>
                    <a:lnTo>
                      <a:pt x="209" y="153"/>
                    </a:lnTo>
                    <a:lnTo>
                      <a:pt x="208" y="175"/>
                    </a:lnTo>
                    <a:lnTo>
                      <a:pt x="195" y="165"/>
                    </a:lnTo>
                    <a:lnTo>
                      <a:pt x="155" y="166"/>
                    </a:lnTo>
                    <a:lnTo>
                      <a:pt x="134" y="174"/>
                    </a:lnTo>
                    <a:lnTo>
                      <a:pt x="131" y="183"/>
                    </a:lnTo>
                    <a:lnTo>
                      <a:pt x="127" y="204"/>
                    </a:lnTo>
                    <a:lnTo>
                      <a:pt x="122" y="219"/>
                    </a:lnTo>
                    <a:lnTo>
                      <a:pt x="110" y="219"/>
                    </a:lnTo>
                    <a:lnTo>
                      <a:pt x="99" y="216"/>
                    </a:lnTo>
                    <a:lnTo>
                      <a:pt x="94" y="219"/>
                    </a:lnTo>
                    <a:lnTo>
                      <a:pt x="94" y="225"/>
                    </a:lnTo>
                    <a:lnTo>
                      <a:pt x="91" y="230"/>
                    </a:lnTo>
                    <a:lnTo>
                      <a:pt x="82" y="230"/>
                    </a:lnTo>
                    <a:lnTo>
                      <a:pt x="75" y="219"/>
                    </a:lnTo>
                    <a:lnTo>
                      <a:pt x="60" y="212"/>
                    </a:lnTo>
                    <a:lnTo>
                      <a:pt x="51" y="212"/>
                    </a:lnTo>
                    <a:lnTo>
                      <a:pt x="35" y="227"/>
                    </a:lnTo>
                    <a:lnTo>
                      <a:pt x="30" y="223"/>
                    </a:lnTo>
                    <a:lnTo>
                      <a:pt x="17" y="185"/>
                    </a:lnTo>
                    <a:lnTo>
                      <a:pt x="16" y="161"/>
                    </a:lnTo>
                    <a:lnTo>
                      <a:pt x="8" y="141"/>
                    </a:lnTo>
                    <a:lnTo>
                      <a:pt x="0" y="138"/>
                    </a:lnTo>
                    <a:lnTo>
                      <a:pt x="9" y="116"/>
                    </a:lnTo>
                    <a:lnTo>
                      <a:pt x="2" y="86"/>
                    </a:lnTo>
                    <a:lnTo>
                      <a:pt x="15" y="82"/>
                    </a:lnTo>
                    <a:lnTo>
                      <a:pt x="10" y="57"/>
                    </a:lnTo>
                    <a:lnTo>
                      <a:pt x="19" y="54"/>
                    </a:lnTo>
                    <a:lnTo>
                      <a:pt x="18" y="47"/>
                    </a:lnTo>
                    <a:lnTo>
                      <a:pt x="1" y="27"/>
                    </a:lnTo>
                    <a:lnTo>
                      <a:pt x="34" y="22"/>
                    </a:lnTo>
                    <a:lnTo>
                      <a:pt x="44" y="6"/>
                    </a:lnTo>
                    <a:lnTo>
                      <a:pt x="64" y="0"/>
                    </a:lnTo>
                    <a:close/>
                    <a:moveTo>
                      <a:pt x="64" y="0"/>
                    </a:moveTo>
                    <a:lnTo>
                      <a:pt x="63" y="0"/>
                    </a:lnTo>
                    <a:lnTo>
                      <a:pt x="44" y="6"/>
                    </a:lnTo>
                    <a:lnTo>
                      <a:pt x="44" y="6"/>
                    </a:lnTo>
                    <a:lnTo>
                      <a:pt x="43" y="6"/>
                    </a:lnTo>
                    <a:lnTo>
                      <a:pt x="34" y="21"/>
                    </a:lnTo>
                    <a:lnTo>
                      <a:pt x="1" y="27"/>
                    </a:lnTo>
                    <a:lnTo>
                      <a:pt x="1" y="27"/>
                    </a:lnTo>
                    <a:lnTo>
                      <a:pt x="1" y="27"/>
                    </a:lnTo>
                    <a:lnTo>
                      <a:pt x="18" y="48"/>
                    </a:lnTo>
                    <a:lnTo>
                      <a:pt x="19" y="53"/>
                    </a:lnTo>
                    <a:lnTo>
                      <a:pt x="10" y="57"/>
                    </a:lnTo>
                    <a:lnTo>
                      <a:pt x="9" y="57"/>
                    </a:lnTo>
                    <a:lnTo>
                      <a:pt x="9" y="57"/>
                    </a:lnTo>
                    <a:lnTo>
                      <a:pt x="14" y="82"/>
                    </a:lnTo>
                    <a:lnTo>
                      <a:pt x="2" y="86"/>
                    </a:lnTo>
                    <a:lnTo>
                      <a:pt x="2" y="86"/>
                    </a:lnTo>
                    <a:lnTo>
                      <a:pt x="2" y="86"/>
                    </a:lnTo>
                    <a:lnTo>
                      <a:pt x="9" y="116"/>
                    </a:lnTo>
                    <a:lnTo>
                      <a:pt x="0" y="137"/>
                    </a:lnTo>
                    <a:lnTo>
                      <a:pt x="0" y="138"/>
                    </a:lnTo>
                    <a:lnTo>
                      <a:pt x="0" y="138"/>
                    </a:lnTo>
                    <a:lnTo>
                      <a:pt x="8" y="141"/>
                    </a:lnTo>
                    <a:lnTo>
                      <a:pt x="15" y="161"/>
                    </a:lnTo>
                    <a:lnTo>
                      <a:pt x="17" y="185"/>
                    </a:lnTo>
                    <a:lnTo>
                      <a:pt x="17" y="185"/>
                    </a:lnTo>
                    <a:lnTo>
                      <a:pt x="17" y="185"/>
                    </a:lnTo>
                    <a:lnTo>
                      <a:pt x="29" y="223"/>
                    </a:lnTo>
                    <a:lnTo>
                      <a:pt x="29" y="224"/>
                    </a:lnTo>
                    <a:lnTo>
                      <a:pt x="29" y="224"/>
                    </a:lnTo>
                    <a:lnTo>
                      <a:pt x="35" y="227"/>
                    </a:lnTo>
                    <a:lnTo>
                      <a:pt x="35" y="227"/>
                    </a:lnTo>
                    <a:lnTo>
                      <a:pt x="36" y="227"/>
                    </a:lnTo>
                    <a:lnTo>
                      <a:pt x="52" y="212"/>
                    </a:lnTo>
                    <a:lnTo>
                      <a:pt x="60" y="212"/>
                    </a:lnTo>
                    <a:lnTo>
                      <a:pt x="75" y="219"/>
                    </a:lnTo>
                    <a:lnTo>
                      <a:pt x="82" y="230"/>
                    </a:lnTo>
                    <a:lnTo>
                      <a:pt x="82" y="230"/>
                    </a:lnTo>
                    <a:lnTo>
                      <a:pt x="82" y="230"/>
                    </a:lnTo>
                    <a:lnTo>
                      <a:pt x="91" y="230"/>
                    </a:lnTo>
                    <a:lnTo>
                      <a:pt x="91" y="230"/>
                    </a:lnTo>
                    <a:lnTo>
                      <a:pt x="91" y="230"/>
                    </a:lnTo>
                    <a:lnTo>
                      <a:pt x="94" y="225"/>
                    </a:lnTo>
                    <a:lnTo>
                      <a:pt x="94" y="225"/>
                    </a:lnTo>
                    <a:lnTo>
                      <a:pt x="94" y="225"/>
                    </a:lnTo>
                    <a:lnTo>
                      <a:pt x="94" y="219"/>
                    </a:lnTo>
                    <a:lnTo>
                      <a:pt x="99" y="217"/>
                    </a:lnTo>
                    <a:lnTo>
                      <a:pt x="110" y="219"/>
                    </a:lnTo>
                    <a:lnTo>
                      <a:pt x="110" y="219"/>
                    </a:lnTo>
                    <a:lnTo>
                      <a:pt x="110" y="219"/>
                    </a:lnTo>
                    <a:lnTo>
                      <a:pt x="122" y="219"/>
                    </a:lnTo>
                    <a:lnTo>
                      <a:pt x="122" y="219"/>
                    </a:lnTo>
                    <a:lnTo>
                      <a:pt x="123" y="219"/>
                    </a:lnTo>
                    <a:lnTo>
                      <a:pt x="127" y="204"/>
                    </a:lnTo>
                    <a:lnTo>
                      <a:pt x="127" y="204"/>
                    </a:lnTo>
                    <a:lnTo>
                      <a:pt x="127" y="204"/>
                    </a:lnTo>
                    <a:lnTo>
                      <a:pt x="131" y="183"/>
                    </a:lnTo>
                    <a:lnTo>
                      <a:pt x="135" y="174"/>
                    </a:lnTo>
                    <a:lnTo>
                      <a:pt x="155" y="166"/>
                    </a:lnTo>
                    <a:lnTo>
                      <a:pt x="195" y="165"/>
                    </a:lnTo>
                    <a:lnTo>
                      <a:pt x="208" y="175"/>
                    </a:lnTo>
                    <a:lnTo>
                      <a:pt x="208" y="176"/>
                    </a:lnTo>
                    <a:lnTo>
                      <a:pt x="208" y="175"/>
                    </a:lnTo>
                    <a:lnTo>
                      <a:pt x="209" y="153"/>
                    </a:lnTo>
                    <a:lnTo>
                      <a:pt x="209" y="152"/>
                    </a:lnTo>
                    <a:lnTo>
                      <a:pt x="209" y="152"/>
                    </a:lnTo>
                    <a:lnTo>
                      <a:pt x="202" y="143"/>
                    </a:lnTo>
                    <a:lnTo>
                      <a:pt x="204" y="130"/>
                    </a:lnTo>
                    <a:lnTo>
                      <a:pt x="204" y="129"/>
                    </a:lnTo>
                    <a:lnTo>
                      <a:pt x="203" y="129"/>
                    </a:lnTo>
                    <a:lnTo>
                      <a:pt x="196" y="125"/>
                    </a:lnTo>
                    <a:lnTo>
                      <a:pt x="195" y="112"/>
                    </a:lnTo>
                    <a:lnTo>
                      <a:pt x="195" y="112"/>
                    </a:lnTo>
                    <a:lnTo>
                      <a:pt x="195" y="111"/>
                    </a:lnTo>
                    <a:lnTo>
                      <a:pt x="156" y="106"/>
                    </a:lnTo>
                    <a:lnTo>
                      <a:pt x="156" y="66"/>
                    </a:lnTo>
                    <a:lnTo>
                      <a:pt x="156" y="66"/>
                    </a:lnTo>
                    <a:lnTo>
                      <a:pt x="155" y="65"/>
                    </a:lnTo>
                    <a:lnTo>
                      <a:pt x="137" y="63"/>
                    </a:lnTo>
                    <a:lnTo>
                      <a:pt x="102" y="43"/>
                    </a:lnTo>
                    <a:lnTo>
                      <a:pt x="101" y="42"/>
                    </a:lnTo>
                    <a:lnTo>
                      <a:pt x="101" y="42"/>
                    </a:lnTo>
                    <a:lnTo>
                      <a:pt x="89" y="42"/>
                    </a:lnTo>
                    <a:lnTo>
                      <a:pt x="80" y="36"/>
                    </a:lnTo>
                    <a:lnTo>
                      <a:pt x="78" y="9"/>
                    </a:lnTo>
                    <a:lnTo>
                      <a:pt x="78" y="9"/>
                    </a:lnTo>
                    <a:lnTo>
                      <a:pt x="78" y="9"/>
                    </a:lnTo>
                    <a:lnTo>
                      <a:pt x="64" y="0"/>
                    </a:lnTo>
                    <a:lnTo>
                      <a:pt x="64" y="0"/>
                    </a:lnTo>
                    <a:lnTo>
                      <a:pt x="6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2" name="Google Shape;1862;p14"/>
              <p:cNvSpPr/>
              <p:nvPr/>
            </p:nvSpPr>
            <p:spPr>
              <a:xfrm>
                <a:off x="1745" y="2500"/>
                <a:ext cx="209" cy="230"/>
              </a:xfrm>
              <a:custGeom>
                <a:rect b="b" l="l" r="r" t="t"/>
                <a:pathLst>
                  <a:path extrusionOk="0" h="230" w="209">
                    <a:moveTo>
                      <a:pt x="64" y="0"/>
                    </a:moveTo>
                    <a:lnTo>
                      <a:pt x="78" y="9"/>
                    </a:lnTo>
                    <a:lnTo>
                      <a:pt x="80" y="37"/>
                    </a:lnTo>
                    <a:lnTo>
                      <a:pt x="89" y="42"/>
                    </a:lnTo>
                    <a:lnTo>
                      <a:pt x="101" y="43"/>
                    </a:lnTo>
                    <a:lnTo>
                      <a:pt x="137" y="63"/>
                    </a:lnTo>
                    <a:lnTo>
                      <a:pt x="155" y="66"/>
                    </a:lnTo>
                    <a:lnTo>
                      <a:pt x="156" y="107"/>
                    </a:lnTo>
                    <a:lnTo>
                      <a:pt x="195" y="112"/>
                    </a:lnTo>
                    <a:lnTo>
                      <a:pt x="196" y="125"/>
                    </a:lnTo>
                    <a:lnTo>
                      <a:pt x="203" y="130"/>
                    </a:lnTo>
                    <a:lnTo>
                      <a:pt x="201" y="143"/>
                    </a:lnTo>
                    <a:lnTo>
                      <a:pt x="209" y="153"/>
                    </a:lnTo>
                    <a:lnTo>
                      <a:pt x="208" y="175"/>
                    </a:lnTo>
                    <a:lnTo>
                      <a:pt x="195" y="165"/>
                    </a:lnTo>
                    <a:lnTo>
                      <a:pt x="155" y="166"/>
                    </a:lnTo>
                    <a:lnTo>
                      <a:pt x="134" y="174"/>
                    </a:lnTo>
                    <a:lnTo>
                      <a:pt x="131" y="183"/>
                    </a:lnTo>
                    <a:lnTo>
                      <a:pt x="127" y="204"/>
                    </a:lnTo>
                    <a:lnTo>
                      <a:pt x="122" y="219"/>
                    </a:lnTo>
                    <a:lnTo>
                      <a:pt x="110" y="219"/>
                    </a:lnTo>
                    <a:lnTo>
                      <a:pt x="99" y="216"/>
                    </a:lnTo>
                    <a:lnTo>
                      <a:pt x="94" y="219"/>
                    </a:lnTo>
                    <a:lnTo>
                      <a:pt x="94" y="225"/>
                    </a:lnTo>
                    <a:lnTo>
                      <a:pt x="91" y="230"/>
                    </a:lnTo>
                    <a:lnTo>
                      <a:pt x="82" y="230"/>
                    </a:lnTo>
                    <a:lnTo>
                      <a:pt x="75" y="219"/>
                    </a:lnTo>
                    <a:lnTo>
                      <a:pt x="60" y="212"/>
                    </a:lnTo>
                    <a:lnTo>
                      <a:pt x="51" y="212"/>
                    </a:lnTo>
                    <a:lnTo>
                      <a:pt x="35" y="227"/>
                    </a:lnTo>
                    <a:lnTo>
                      <a:pt x="30" y="223"/>
                    </a:lnTo>
                    <a:lnTo>
                      <a:pt x="17" y="185"/>
                    </a:lnTo>
                    <a:lnTo>
                      <a:pt x="16" y="161"/>
                    </a:lnTo>
                    <a:lnTo>
                      <a:pt x="8" y="141"/>
                    </a:lnTo>
                    <a:lnTo>
                      <a:pt x="0" y="138"/>
                    </a:lnTo>
                    <a:lnTo>
                      <a:pt x="9" y="116"/>
                    </a:lnTo>
                    <a:lnTo>
                      <a:pt x="2" y="86"/>
                    </a:lnTo>
                    <a:lnTo>
                      <a:pt x="15" y="82"/>
                    </a:lnTo>
                    <a:lnTo>
                      <a:pt x="10" y="57"/>
                    </a:lnTo>
                    <a:lnTo>
                      <a:pt x="19" y="54"/>
                    </a:lnTo>
                    <a:lnTo>
                      <a:pt x="18" y="47"/>
                    </a:lnTo>
                    <a:lnTo>
                      <a:pt x="1" y="27"/>
                    </a:lnTo>
                    <a:lnTo>
                      <a:pt x="34" y="22"/>
                    </a:lnTo>
                    <a:lnTo>
                      <a:pt x="44" y="6"/>
                    </a:lnTo>
                    <a:lnTo>
                      <a:pt x="64" y="0"/>
                    </a:lnTo>
                    <a:moveTo>
                      <a:pt x="64" y="0"/>
                    </a:moveTo>
                    <a:lnTo>
                      <a:pt x="63" y="0"/>
                    </a:lnTo>
                    <a:lnTo>
                      <a:pt x="44" y="6"/>
                    </a:lnTo>
                    <a:lnTo>
                      <a:pt x="44" y="6"/>
                    </a:lnTo>
                    <a:lnTo>
                      <a:pt x="43" y="6"/>
                    </a:lnTo>
                    <a:lnTo>
                      <a:pt x="34" y="21"/>
                    </a:lnTo>
                    <a:lnTo>
                      <a:pt x="1" y="27"/>
                    </a:lnTo>
                    <a:lnTo>
                      <a:pt x="1" y="27"/>
                    </a:lnTo>
                    <a:lnTo>
                      <a:pt x="1" y="27"/>
                    </a:lnTo>
                    <a:lnTo>
                      <a:pt x="18" y="48"/>
                    </a:lnTo>
                    <a:lnTo>
                      <a:pt x="19" y="53"/>
                    </a:lnTo>
                    <a:lnTo>
                      <a:pt x="10" y="57"/>
                    </a:lnTo>
                    <a:lnTo>
                      <a:pt x="9" y="57"/>
                    </a:lnTo>
                    <a:lnTo>
                      <a:pt x="9" y="57"/>
                    </a:lnTo>
                    <a:lnTo>
                      <a:pt x="14" y="82"/>
                    </a:lnTo>
                    <a:lnTo>
                      <a:pt x="2" y="86"/>
                    </a:lnTo>
                    <a:lnTo>
                      <a:pt x="2" y="86"/>
                    </a:lnTo>
                    <a:lnTo>
                      <a:pt x="2" y="86"/>
                    </a:lnTo>
                    <a:lnTo>
                      <a:pt x="9" y="116"/>
                    </a:lnTo>
                    <a:lnTo>
                      <a:pt x="0" y="137"/>
                    </a:lnTo>
                    <a:lnTo>
                      <a:pt x="0" y="138"/>
                    </a:lnTo>
                    <a:lnTo>
                      <a:pt x="0" y="138"/>
                    </a:lnTo>
                    <a:lnTo>
                      <a:pt x="8" y="141"/>
                    </a:lnTo>
                    <a:lnTo>
                      <a:pt x="15" y="161"/>
                    </a:lnTo>
                    <a:lnTo>
                      <a:pt x="17" y="185"/>
                    </a:lnTo>
                    <a:lnTo>
                      <a:pt x="17" y="185"/>
                    </a:lnTo>
                    <a:lnTo>
                      <a:pt x="17" y="185"/>
                    </a:lnTo>
                    <a:lnTo>
                      <a:pt x="29" y="223"/>
                    </a:lnTo>
                    <a:lnTo>
                      <a:pt x="29" y="224"/>
                    </a:lnTo>
                    <a:lnTo>
                      <a:pt x="29" y="224"/>
                    </a:lnTo>
                    <a:lnTo>
                      <a:pt x="35" y="227"/>
                    </a:lnTo>
                    <a:lnTo>
                      <a:pt x="35" y="227"/>
                    </a:lnTo>
                    <a:lnTo>
                      <a:pt x="36" y="227"/>
                    </a:lnTo>
                    <a:lnTo>
                      <a:pt x="52" y="212"/>
                    </a:lnTo>
                    <a:lnTo>
                      <a:pt x="60" y="212"/>
                    </a:lnTo>
                    <a:lnTo>
                      <a:pt x="75" y="219"/>
                    </a:lnTo>
                    <a:lnTo>
                      <a:pt x="82" y="230"/>
                    </a:lnTo>
                    <a:lnTo>
                      <a:pt x="82" y="230"/>
                    </a:lnTo>
                    <a:lnTo>
                      <a:pt x="82" y="230"/>
                    </a:lnTo>
                    <a:lnTo>
                      <a:pt x="91" y="230"/>
                    </a:lnTo>
                    <a:lnTo>
                      <a:pt x="91" y="230"/>
                    </a:lnTo>
                    <a:lnTo>
                      <a:pt x="91" y="230"/>
                    </a:lnTo>
                    <a:lnTo>
                      <a:pt x="94" y="225"/>
                    </a:lnTo>
                    <a:lnTo>
                      <a:pt x="94" y="225"/>
                    </a:lnTo>
                    <a:lnTo>
                      <a:pt x="94" y="225"/>
                    </a:lnTo>
                    <a:lnTo>
                      <a:pt x="94" y="219"/>
                    </a:lnTo>
                    <a:lnTo>
                      <a:pt x="99" y="217"/>
                    </a:lnTo>
                    <a:lnTo>
                      <a:pt x="110" y="219"/>
                    </a:lnTo>
                    <a:lnTo>
                      <a:pt x="110" y="219"/>
                    </a:lnTo>
                    <a:lnTo>
                      <a:pt x="110" y="219"/>
                    </a:lnTo>
                    <a:lnTo>
                      <a:pt x="122" y="219"/>
                    </a:lnTo>
                    <a:lnTo>
                      <a:pt x="122" y="219"/>
                    </a:lnTo>
                    <a:lnTo>
                      <a:pt x="123" y="219"/>
                    </a:lnTo>
                    <a:lnTo>
                      <a:pt x="127" y="204"/>
                    </a:lnTo>
                    <a:lnTo>
                      <a:pt x="127" y="204"/>
                    </a:lnTo>
                    <a:lnTo>
                      <a:pt x="127" y="204"/>
                    </a:lnTo>
                    <a:lnTo>
                      <a:pt x="131" y="183"/>
                    </a:lnTo>
                    <a:lnTo>
                      <a:pt x="135" y="174"/>
                    </a:lnTo>
                    <a:lnTo>
                      <a:pt x="155" y="166"/>
                    </a:lnTo>
                    <a:lnTo>
                      <a:pt x="195" y="165"/>
                    </a:lnTo>
                    <a:lnTo>
                      <a:pt x="208" y="175"/>
                    </a:lnTo>
                    <a:lnTo>
                      <a:pt x="208" y="176"/>
                    </a:lnTo>
                    <a:lnTo>
                      <a:pt x="208" y="175"/>
                    </a:lnTo>
                    <a:lnTo>
                      <a:pt x="209" y="153"/>
                    </a:lnTo>
                    <a:lnTo>
                      <a:pt x="209" y="152"/>
                    </a:lnTo>
                    <a:lnTo>
                      <a:pt x="209" y="152"/>
                    </a:lnTo>
                    <a:lnTo>
                      <a:pt x="202" y="143"/>
                    </a:lnTo>
                    <a:lnTo>
                      <a:pt x="204" y="130"/>
                    </a:lnTo>
                    <a:lnTo>
                      <a:pt x="204" y="129"/>
                    </a:lnTo>
                    <a:lnTo>
                      <a:pt x="203" y="129"/>
                    </a:lnTo>
                    <a:lnTo>
                      <a:pt x="196" y="125"/>
                    </a:lnTo>
                    <a:lnTo>
                      <a:pt x="195" y="112"/>
                    </a:lnTo>
                    <a:lnTo>
                      <a:pt x="195" y="112"/>
                    </a:lnTo>
                    <a:lnTo>
                      <a:pt x="195" y="111"/>
                    </a:lnTo>
                    <a:lnTo>
                      <a:pt x="156" y="106"/>
                    </a:lnTo>
                    <a:lnTo>
                      <a:pt x="156" y="66"/>
                    </a:lnTo>
                    <a:lnTo>
                      <a:pt x="156" y="66"/>
                    </a:lnTo>
                    <a:lnTo>
                      <a:pt x="155" y="65"/>
                    </a:lnTo>
                    <a:lnTo>
                      <a:pt x="137" y="63"/>
                    </a:lnTo>
                    <a:lnTo>
                      <a:pt x="102" y="43"/>
                    </a:lnTo>
                    <a:lnTo>
                      <a:pt x="101" y="42"/>
                    </a:lnTo>
                    <a:lnTo>
                      <a:pt x="101" y="42"/>
                    </a:lnTo>
                    <a:lnTo>
                      <a:pt x="89" y="42"/>
                    </a:lnTo>
                    <a:lnTo>
                      <a:pt x="80" y="36"/>
                    </a:lnTo>
                    <a:lnTo>
                      <a:pt x="78" y="9"/>
                    </a:lnTo>
                    <a:lnTo>
                      <a:pt x="78" y="9"/>
                    </a:lnTo>
                    <a:lnTo>
                      <a:pt x="78" y="9"/>
                    </a:lnTo>
                    <a:lnTo>
                      <a:pt x="64" y="0"/>
                    </a:lnTo>
                    <a:lnTo>
                      <a:pt x="64" y="0"/>
                    </a:lnTo>
                    <a:lnTo>
                      <a:pt x="6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3" name="Google Shape;1863;p14"/>
              <p:cNvSpPr/>
              <p:nvPr/>
            </p:nvSpPr>
            <p:spPr>
              <a:xfrm>
                <a:off x="16" y="719"/>
                <a:ext cx="674" cy="552"/>
              </a:xfrm>
              <a:custGeom>
                <a:rect b="b" l="l" r="r" t="t"/>
                <a:pathLst>
                  <a:path extrusionOk="0" h="552" w="674">
                    <a:moveTo>
                      <a:pt x="56" y="546"/>
                    </a:moveTo>
                    <a:lnTo>
                      <a:pt x="60" y="537"/>
                    </a:lnTo>
                    <a:lnTo>
                      <a:pt x="70" y="532"/>
                    </a:lnTo>
                    <a:lnTo>
                      <a:pt x="78" y="533"/>
                    </a:lnTo>
                    <a:lnTo>
                      <a:pt x="87" y="527"/>
                    </a:lnTo>
                    <a:lnTo>
                      <a:pt x="94" y="516"/>
                    </a:lnTo>
                    <a:lnTo>
                      <a:pt x="108" y="506"/>
                    </a:lnTo>
                    <a:lnTo>
                      <a:pt x="120" y="503"/>
                    </a:lnTo>
                    <a:lnTo>
                      <a:pt x="127" y="507"/>
                    </a:lnTo>
                    <a:lnTo>
                      <a:pt x="132" y="504"/>
                    </a:lnTo>
                    <a:lnTo>
                      <a:pt x="135" y="495"/>
                    </a:lnTo>
                    <a:lnTo>
                      <a:pt x="142" y="487"/>
                    </a:lnTo>
                    <a:lnTo>
                      <a:pt x="158" y="476"/>
                    </a:lnTo>
                    <a:lnTo>
                      <a:pt x="171" y="462"/>
                    </a:lnTo>
                    <a:lnTo>
                      <a:pt x="184" y="457"/>
                    </a:lnTo>
                    <a:lnTo>
                      <a:pt x="184" y="441"/>
                    </a:lnTo>
                    <a:lnTo>
                      <a:pt x="194" y="418"/>
                    </a:lnTo>
                    <a:lnTo>
                      <a:pt x="192" y="412"/>
                    </a:lnTo>
                    <a:lnTo>
                      <a:pt x="184" y="418"/>
                    </a:lnTo>
                    <a:lnTo>
                      <a:pt x="175" y="419"/>
                    </a:lnTo>
                    <a:lnTo>
                      <a:pt x="171" y="418"/>
                    </a:lnTo>
                    <a:lnTo>
                      <a:pt x="162" y="413"/>
                    </a:lnTo>
                    <a:lnTo>
                      <a:pt x="157" y="427"/>
                    </a:lnTo>
                    <a:lnTo>
                      <a:pt x="152" y="426"/>
                    </a:lnTo>
                    <a:lnTo>
                      <a:pt x="145" y="416"/>
                    </a:lnTo>
                    <a:lnTo>
                      <a:pt x="139" y="415"/>
                    </a:lnTo>
                    <a:lnTo>
                      <a:pt x="132" y="410"/>
                    </a:lnTo>
                    <a:lnTo>
                      <a:pt x="113" y="419"/>
                    </a:lnTo>
                    <a:lnTo>
                      <a:pt x="103" y="423"/>
                    </a:lnTo>
                    <a:lnTo>
                      <a:pt x="106" y="410"/>
                    </a:lnTo>
                    <a:lnTo>
                      <a:pt x="104" y="392"/>
                    </a:lnTo>
                    <a:lnTo>
                      <a:pt x="100" y="382"/>
                    </a:lnTo>
                    <a:lnTo>
                      <a:pt x="100" y="370"/>
                    </a:lnTo>
                    <a:lnTo>
                      <a:pt x="96" y="372"/>
                    </a:lnTo>
                    <a:lnTo>
                      <a:pt x="95" y="379"/>
                    </a:lnTo>
                    <a:lnTo>
                      <a:pt x="81" y="382"/>
                    </a:lnTo>
                    <a:lnTo>
                      <a:pt x="68" y="384"/>
                    </a:lnTo>
                    <a:lnTo>
                      <a:pt x="40" y="360"/>
                    </a:lnTo>
                    <a:lnTo>
                      <a:pt x="47" y="359"/>
                    </a:lnTo>
                    <a:lnTo>
                      <a:pt x="52" y="345"/>
                    </a:lnTo>
                    <a:lnTo>
                      <a:pt x="48" y="341"/>
                    </a:lnTo>
                    <a:lnTo>
                      <a:pt x="43" y="343"/>
                    </a:lnTo>
                    <a:lnTo>
                      <a:pt x="35" y="331"/>
                    </a:lnTo>
                    <a:lnTo>
                      <a:pt x="32" y="321"/>
                    </a:lnTo>
                    <a:lnTo>
                      <a:pt x="37" y="317"/>
                    </a:lnTo>
                    <a:lnTo>
                      <a:pt x="46" y="297"/>
                    </a:lnTo>
                    <a:lnTo>
                      <a:pt x="52" y="294"/>
                    </a:lnTo>
                    <a:lnTo>
                      <a:pt x="54" y="280"/>
                    </a:lnTo>
                    <a:lnTo>
                      <a:pt x="67" y="264"/>
                    </a:lnTo>
                    <a:lnTo>
                      <a:pt x="75" y="272"/>
                    </a:lnTo>
                    <a:lnTo>
                      <a:pt x="91" y="265"/>
                    </a:lnTo>
                    <a:lnTo>
                      <a:pt x="102" y="260"/>
                    </a:lnTo>
                    <a:lnTo>
                      <a:pt x="112" y="264"/>
                    </a:lnTo>
                    <a:lnTo>
                      <a:pt x="128" y="245"/>
                    </a:lnTo>
                    <a:lnTo>
                      <a:pt x="127" y="232"/>
                    </a:lnTo>
                    <a:lnTo>
                      <a:pt x="115" y="220"/>
                    </a:lnTo>
                    <a:lnTo>
                      <a:pt x="117" y="216"/>
                    </a:lnTo>
                    <a:lnTo>
                      <a:pt x="127" y="216"/>
                    </a:lnTo>
                    <a:lnTo>
                      <a:pt x="127" y="207"/>
                    </a:lnTo>
                    <a:lnTo>
                      <a:pt x="112" y="203"/>
                    </a:lnTo>
                    <a:lnTo>
                      <a:pt x="106" y="208"/>
                    </a:lnTo>
                    <a:lnTo>
                      <a:pt x="96" y="211"/>
                    </a:lnTo>
                    <a:lnTo>
                      <a:pt x="90" y="220"/>
                    </a:lnTo>
                    <a:lnTo>
                      <a:pt x="73" y="218"/>
                    </a:lnTo>
                    <a:lnTo>
                      <a:pt x="63" y="213"/>
                    </a:lnTo>
                    <a:lnTo>
                      <a:pt x="51" y="217"/>
                    </a:lnTo>
                    <a:lnTo>
                      <a:pt x="32" y="217"/>
                    </a:lnTo>
                    <a:lnTo>
                      <a:pt x="17" y="194"/>
                    </a:lnTo>
                    <a:lnTo>
                      <a:pt x="28" y="194"/>
                    </a:lnTo>
                    <a:lnTo>
                      <a:pt x="32" y="191"/>
                    </a:lnTo>
                    <a:lnTo>
                      <a:pt x="28" y="187"/>
                    </a:lnTo>
                    <a:lnTo>
                      <a:pt x="17" y="186"/>
                    </a:lnTo>
                    <a:lnTo>
                      <a:pt x="10" y="186"/>
                    </a:lnTo>
                    <a:lnTo>
                      <a:pt x="0" y="177"/>
                    </a:lnTo>
                    <a:lnTo>
                      <a:pt x="11" y="167"/>
                    </a:lnTo>
                    <a:lnTo>
                      <a:pt x="17" y="164"/>
                    </a:lnTo>
                    <a:lnTo>
                      <a:pt x="22" y="154"/>
                    </a:lnTo>
                    <a:lnTo>
                      <a:pt x="34" y="153"/>
                    </a:lnTo>
                    <a:lnTo>
                      <a:pt x="39" y="146"/>
                    </a:lnTo>
                    <a:lnTo>
                      <a:pt x="54" y="143"/>
                    </a:lnTo>
                    <a:lnTo>
                      <a:pt x="71" y="142"/>
                    </a:lnTo>
                    <a:lnTo>
                      <a:pt x="69" y="150"/>
                    </a:lnTo>
                    <a:lnTo>
                      <a:pt x="69" y="157"/>
                    </a:lnTo>
                    <a:lnTo>
                      <a:pt x="85" y="154"/>
                    </a:lnTo>
                    <a:lnTo>
                      <a:pt x="106" y="161"/>
                    </a:lnTo>
                    <a:lnTo>
                      <a:pt x="113" y="154"/>
                    </a:lnTo>
                    <a:lnTo>
                      <a:pt x="120" y="154"/>
                    </a:lnTo>
                    <a:lnTo>
                      <a:pt x="124" y="144"/>
                    </a:lnTo>
                    <a:lnTo>
                      <a:pt x="142" y="142"/>
                    </a:lnTo>
                    <a:lnTo>
                      <a:pt x="147" y="139"/>
                    </a:lnTo>
                    <a:lnTo>
                      <a:pt x="142" y="132"/>
                    </a:lnTo>
                    <a:lnTo>
                      <a:pt x="127" y="134"/>
                    </a:lnTo>
                    <a:lnTo>
                      <a:pt x="117" y="139"/>
                    </a:lnTo>
                    <a:lnTo>
                      <a:pt x="106" y="131"/>
                    </a:lnTo>
                    <a:lnTo>
                      <a:pt x="111" y="126"/>
                    </a:lnTo>
                    <a:lnTo>
                      <a:pt x="113" y="123"/>
                    </a:lnTo>
                    <a:lnTo>
                      <a:pt x="107" y="121"/>
                    </a:lnTo>
                    <a:lnTo>
                      <a:pt x="102" y="121"/>
                    </a:lnTo>
                    <a:lnTo>
                      <a:pt x="85" y="121"/>
                    </a:lnTo>
                    <a:lnTo>
                      <a:pt x="78" y="121"/>
                    </a:lnTo>
                    <a:lnTo>
                      <a:pt x="70" y="119"/>
                    </a:lnTo>
                    <a:lnTo>
                      <a:pt x="69" y="109"/>
                    </a:lnTo>
                    <a:lnTo>
                      <a:pt x="53" y="99"/>
                    </a:lnTo>
                    <a:lnTo>
                      <a:pt x="37" y="92"/>
                    </a:lnTo>
                    <a:lnTo>
                      <a:pt x="28" y="89"/>
                    </a:lnTo>
                    <a:lnTo>
                      <a:pt x="18" y="85"/>
                    </a:lnTo>
                    <a:lnTo>
                      <a:pt x="26" y="83"/>
                    </a:lnTo>
                    <a:lnTo>
                      <a:pt x="28" y="72"/>
                    </a:lnTo>
                    <a:lnTo>
                      <a:pt x="64" y="72"/>
                    </a:lnTo>
                    <a:lnTo>
                      <a:pt x="81" y="64"/>
                    </a:lnTo>
                    <a:lnTo>
                      <a:pt x="87" y="45"/>
                    </a:lnTo>
                    <a:lnTo>
                      <a:pt x="96" y="35"/>
                    </a:lnTo>
                    <a:lnTo>
                      <a:pt x="113" y="30"/>
                    </a:lnTo>
                    <a:lnTo>
                      <a:pt x="120" y="30"/>
                    </a:lnTo>
                    <a:lnTo>
                      <a:pt x="137" y="21"/>
                    </a:lnTo>
                    <a:lnTo>
                      <a:pt x="155" y="13"/>
                    </a:lnTo>
                    <a:lnTo>
                      <a:pt x="158" y="14"/>
                    </a:lnTo>
                    <a:lnTo>
                      <a:pt x="177" y="13"/>
                    </a:lnTo>
                    <a:lnTo>
                      <a:pt x="200" y="0"/>
                    </a:lnTo>
                    <a:lnTo>
                      <a:pt x="209" y="4"/>
                    </a:lnTo>
                    <a:lnTo>
                      <a:pt x="218" y="5"/>
                    </a:lnTo>
                    <a:lnTo>
                      <a:pt x="205" y="10"/>
                    </a:lnTo>
                    <a:lnTo>
                      <a:pt x="214" y="14"/>
                    </a:lnTo>
                    <a:lnTo>
                      <a:pt x="220" y="14"/>
                    </a:lnTo>
                    <a:lnTo>
                      <a:pt x="222" y="9"/>
                    </a:lnTo>
                    <a:lnTo>
                      <a:pt x="231" y="8"/>
                    </a:lnTo>
                    <a:lnTo>
                      <a:pt x="245" y="16"/>
                    </a:lnTo>
                    <a:lnTo>
                      <a:pt x="257" y="13"/>
                    </a:lnTo>
                    <a:lnTo>
                      <a:pt x="275" y="12"/>
                    </a:lnTo>
                    <a:lnTo>
                      <a:pt x="269" y="18"/>
                    </a:lnTo>
                    <a:lnTo>
                      <a:pt x="287" y="21"/>
                    </a:lnTo>
                    <a:lnTo>
                      <a:pt x="279" y="26"/>
                    </a:lnTo>
                    <a:lnTo>
                      <a:pt x="288" y="28"/>
                    </a:lnTo>
                    <a:lnTo>
                      <a:pt x="300" y="26"/>
                    </a:lnTo>
                    <a:lnTo>
                      <a:pt x="319" y="23"/>
                    </a:lnTo>
                    <a:lnTo>
                      <a:pt x="335" y="24"/>
                    </a:lnTo>
                    <a:lnTo>
                      <a:pt x="348" y="30"/>
                    </a:lnTo>
                    <a:lnTo>
                      <a:pt x="369" y="35"/>
                    </a:lnTo>
                    <a:lnTo>
                      <a:pt x="374" y="33"/>
                    </a:lnTo>
                    <a:lnTo>
                      <a:pt x="386" y="34"/>
                    </a:lnTo>
                    <a:lnTo>
                      <a:pt x="407" y="40"/>
                    </a:lnTo>
                    <a:lnTo>
                      <a:pt x="430" y="36"/>
                    </a:lnTo>
                    <a:lnTo>
                      <a:pt x="445" y="37"/>
                    </a:lnTo>
                    <a:lnTo>
                      <a:pt x="450" y="40"/>
                    </a:lnTo>
                    <a:lnTo>
                      <a:pt x="457" y="42"/>
                    </a:lnTo>
                    <a:lnTo>
                      <a:pt x="477" y="50"/>
                    </a:lnTo>
                    <a:lnTo>
                      <a:pt x="477" y="359"/>
                    </a:lnTo>
                    <a:lnTo>
                      <a:pt x="497" y="372"/>
                    </a:lnTo>
                    <a:lnTo>
                      <a:pt x="500" y="360"/>
                    </a:lnTo>
                    <a:lnTo>
                      <a:pt x="506" y="356"/>
                    </a:lnTo>
                    <a:lnTo>
                      <a:pt x="515" y="366"/>
                    </a:lnTo>
                    <a:lnTo>
                      <a:pt x="541" y="404"/>
                    </a:lnTo>
                    <a:lnTo>
                      <a:pt x="550" y="404"/>
                    </a:lnTo>
                    <a:lnTo>
                      <a:pt x="563" y="389"/>
                    </a:lnTo>
                    <a:lnTo>
                      <a:pt x="577" y="386"/>
                    </a:lnTo>
                    <a:lnTo>
                      <a:pt x="591" y="396"/>
                    </a:lnTo>
                    <a:lnTo>
                      <a:pt x="604" y="418"/>
                    </a:lnTo>
                    <a:lnTo>
                      <a:pt x="615" y="426"/>
                    </a:lnTo>
                    <a:lnTo>
                      <a:pt x="637" y="473"/>
                    </a:lnTo>
                    <a:lnTo>
                      <a:pt x="651" y="486"/>
                    </a:lnTo>
                    <a:lnTo>
                      <a:pt x="674" y="500"/>
                    </a:lnTo>
                    <a:lnTo>
                      <a:pt x="671" y="515"/>
                    </a:lnTo>
                    <a:lnTo>
                      <a:pt x="673" y="528"/>
                    </a:lnTo>
                    <a:lnTo>
                      <a:pt x="667" y="534"/>
                    </a:lnTo>
                    <a:lnTo>
                      <a:pt x="660" y="533"/>
                    </a:lnTo>
                    <a:lnTo>
                      <a:pt x="656" y="533"/>
                    </a:lnTo>
                    <a:lnTo>
                      <a:pt x="653" y="520"/>
                    </a:lnTo>
                    <a:lnTo>
                      <a:pt x="643" y="518"/>
                    </a:lnTo>
                    <a:lnTo>
                      <a:pt x="640" y="512"/>
                    </a:lnTo>
                    <a:lnTo>
                      <a:pt x="636" y="510"/>
                    </a:lnTo>
                    <a:lnTo>
                      <a:pt x="635" y="502"/>
                    </a:lnTo>
                    <a:lnTo>
                      <a:pt x="629" y="493"/>
                    </a:lnTo>
                    <a:lnTo>
                      <a:pt x="627" y="478"/>
                    </a:lnTo>
                    <a:lnTo>
                      <a:pt x="621" y="475"/>
                    </a:lnTo>
                    <a:lnTo>
                      <a:pt x="612" y="467"/>
                    </a:lnTo>
                    <a:lnTo>
                      <a:pt x="609" y="451"/>
                    </a:lnTo>
                    <a:lnTo>
                      <a:pt x="600" y="429"/>
                    </a:lnTo>
                    <a:lnTo>
                      <a:pt x="593" y="424"/>
                    </a:lnTo>
                    <a:lnTo>
                      <a:pt x="585" y="422"/>
                    </a:lnTo>
                    <a:lnTo>
                      <a:pt x="580" y="411"/>
                    </a:lnTo>
                    <a:lnTo>
                      <a:pt x="576" y="424"/>
                    </a:lnTo>
                    <a:lnTo>
                      <a:pt x="572" y="424"/>
                    </a:lnTo>
                    <a:lnTo>
                      <a:pt x="564" y="416"/>
                    </a:lnTo>
                    <a:lnTo>
                      <a:pt x="558" y="416"/>
                    </a:lnTo>
                    <a:lnTo>
                      <a:pt x="557" y="419"/>
                    </a:lnTo>
                    <a:lnTo>
                      <a:pt x="563" y="427"/>
                    </a:lnTo>
                    <a:lnTo>
                      <a:pt x="542" y="427"/>
                    </a:lnTo>
                    <a:lnTo>
                      <a:pt x="531" y="416"/>
                    </a:lnTo>
                    <a:lnTo>
                      <a:pt x="526" y="403"/>
                    </a:lnTo>
                    <a:lnTo>
                      <a:pt x="503" y="395"/>
                    </a:lnTo>
                    <a:lnTo>
                      <a:pt x="502" y="379"/>
                    </a:lnTo>
                    <a:lnTo>
                      <a:pt x="492" y="385"/>
                    </a:lnTo>
                    <a:lnTo>
                      <a:pt x="475" y="382"/>
                    </a:lnTo>
                    <a:lnTo>
                      <a:pt x="471" y="378"/>
                    </a:lnTo>
                    <a:lnTo>
                      <a:pt x="453" y="378"/>
                    </a:lnTo>
                    <a:lnTo>
                      <a:pt x="446" y="375"/>
                    </a:lnTo>
                    <a:lnTo>
                      <a:pt x="437" y="375"/>
                    </a:lnTo>
                    <a:lnTo>
                      <a:pt x="414" y="375"/>
                    </a:lnTo>
                    <a:lnTo>
                      <a:pt x="411" y="361"/>
                    </a:lnTo>
                    <a:lnTo>
                      <a:pt x="408" y="358"/>
                    </a:lnTo>
                    <a:lnTo>
                      <a:pt x="398" y="360"/>
                    </a:lnTo>
                    <a:lnTo>
                      <a:pt x="380" y="349"/>
                    </a:lnTo>
                    <a:lnTo>
                      <a:pt x="377" y="341"/>
                    </a:lnTo>
                    <a:lnTo>
                      <a:pt x="365" y="345"/>
                    </a:lnTo>
                    <a:lnTo>
                      <a:pt x="357" y="345"/>
                    </a:lnTo>
                    <a:lnTo>
                      <a:pt x="360" y="338"/>
                    </a:lnTo>
                    <a:lnTo>
                      <a:pt x="356" y="337"/>
                    </a:lnTo>
                    <a:lnTo>
                      <a:pt x="343" y="349"/>
                    </a:lnTo>
                    <a:lnTo>
                      <a:pt x="349" y="352"/>
                    </a:lnTo>
                    <a:lnTo>
                      <a:pt x="347" y="355"/>
                    </a:lnTo>
                    <a:lnTo>
                      <a:pt x="349" y="362"/>
                    </a:lnTo>
                    <a:lnTo>
                      <a:pt x="344" y="376"/>
                    </a:lnTo>
                    <a:lnTo>
                      <a:pt x="326" y="376"/>
                    </a:lnTo>
                    <a:lnTo>
                      <a:pt x="317" y="389"/>
                    </a:lnTo>
                    <a:lnTo>
                      <a:pt x="298" y="399"/>
                    </a:lnTo>
                    <a:lnTo>
                      <a:pt x="283" y="399"/>
                    </a:lnTo>
                    <a:lnTo>
                      <a:pt x="285" y="394"/>
                    </a:lnTo>
                    <a:lnTo>
                      <a:pt x="290" y="392"/>
                    </a:lnTo>
                    <a:lnTo>
                      <a:pt x="293" y="389"/>
                    </a:lnTo>
                    <a:lnTo>
                      <a:pt x="290" y="386"/>
                    </a:lnTo>
                    <a:lnTo>
                      <a:pt x="286" y="388"/>
                    </a:lnTo>
                    <a:lnTo>
                      <a:pt x="285" y="382"/>
                    </a:lnTo>
                    <a:lnTo>
                      <a:pt x="295" y="359"/>
                    </a:lnTo>
                    <a:lnTo>
                      <a:pt x="294" y="352"/>
                    </a:lnTo>
                    <a:lnTo>
                      <a:pt x="312" y="339"/>
                    </a:lnTo>
                    <a:lnTo>
                      <a:pt x="322" y="341"/>
                    </a:lnTo>
                    <a:lnTo>
                      <a:pt x="327" y="323"/>
                    </a:lnTo>
                    <a:lnTo>
                      <a:pt x="320" y="323"/>
                    </a:lnTo>
                    <a:lnTo>
                      <a:pt x="314" y="331"/>
                    </a:lnTo>
                    <a:lnTo>
                      <a:pt x="301" y="330"/>
                    </a:lnTo>
                    <a:lnTo>
                      <a:pt x="269" y="368"/>
                    </a:lnTo>
                    <a:lnTo>
                      <a:pt x="271" y="379"/>
                    </a:lnTo>
                    <a:lnTo>
                      <a:pt x="262" y="389"/>
                    </a:lnTo>
                    <a:lnTo>
                      <a:pt x="252" y="389"/>
                    </a:lnTo>
                    <a:lnTo>
                      <a:pt x="243" y="400"/>
                    </a:lnTo>
                    <a:lnTo>
                      <a:pt x="244" y="406"/>
                    </a:lnTo>
                    <a:lnTo>
                      <a:pt x="253" y="406"/>
                    </a:lnTo>
                    <a:lnTo>
                      <a:pt x="253" y="420"/>
                    </a:lnTo>
                    <a:lnTo>
                      <a:pt x="245" y="423"/>
                    </a:lnTo>
                    <a:lnTo>
                      <a:pt x="243" y="436"/>
                    </a:lnTo>
                    <a:lnTo>
                      <a:pt x="229" y="443"/>
                    </a:lnTo>
                    <a:lnTo>
                      <a:pt x="217" y="451"/>
                    </a:lnTo>
                    <a:lnTo>
                      <a:pt x="202" y="462"/>
                    </a:lnTo>
                    <a:lnTo>
                      <a:pt x="202" y="471"/>
                    </a:lnTo>
                    <a:lnTo>
                      <a:pt x="194" y="476"/>
                    </a:lnTo>
                    <a:lnTo>
                      <a:pt x="166" y="496"/>
                    </a:lnTo>
                    <a:lnTo>
                      <a:pt x="165" y="501"/>
                    </a:lnTo>
                    <a:lnTo>
                      <a:pt x="153" y="505"/>
                    </a:lnTo>
                    <a:lnTo>
                      <a:pt x="143" y="510"/>
                    </a:lnTo>
                    <a:lnTo>
                      <a:pt x="126" y="520"/>
                    </a:lnTo>
                    <a:lnTo>
                      <a:pt x="117" y="520"/>
                    </a:lnTo>
                    <a:lnTo>
                      <a:pt x="113" y="516"/>
                    </a:lnTo>
                    <a:lnTo>
                      <a:pt x="108" y="515"/>
                    </a:lnTo>
                    <a:lnTo>
                      <a:pt x="105" y="526"/>
                    </a:lnTo>
                    <a:lnTo>
                      <a:pt x="88" y="534"/>
                    </a:lnTo>
                    <a:lnTo>
                      <a:pt x="83" y="534"/>
                    </a:lnTo>
                    <a:lnTo>
                      <a:pt x="80" y="539"/>
                    </a:lnTo>
                    <a:lnTo>
                      <a:pt x="70" y="548"/>
                    </a:lnTo>
                    <a:lnTo>
                      <a:pt x="56" y="552"/>
                    </a:lnTo>
                    <a:lnTo>
                      <a:pt x="56" y="54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4" name="Google Shape;1864;p14"/>
              <p:cNvSpPr/>
              <p:nvPr/>
            </p:nvSpPr>
            <p:spPr>
              <a:xfrm>
                <a:off x="16" y="718"/>
                <a:ext cx="674" cy="553"/>
              </a:xfrm>
              <a:custGeom>
                <a:rect b="b" l="l" r="r" t="t"/>
                <a:pathLst>
                  <a:path extrusionOk="0" h="553" w="674">
                    <a:moveTo>
                      <a:pt x="200" y="1"/>
                    </a:moveTo>
                    <a:lnTo>
                      <a:pt x="209" y="5"/>
                    </a:lnTo>
                    <a:lnTo>
                      <a:pt x="217" y="6"/>
                    </a:lnTo>
                    <a:lnTo>
                      <a:pt x="205" y="11"/>
                    </a:lnTo>
                    <a:lnTo>
                      <a:pt x="214" y="15"/>
                    </a:lnTo>
                    <a:lnTo>
                      <a:pt x="220" y="15"/>
                    </a:lnTo>
                    <a:lnTo>
                      <a:pt x="223" y="10"/>
                    </a:lnTo>
                    <a:lnTo>
                      <a:pt x="231" y="10"/>
                    </a:lnTo>
                    <a:lnTo>
                      <a:pt x="245" y="17"/>
                    </a:lnTo>
                    <a:lnTo>
                      <a:pt x="258" y="14"/>
                    </a:lnTo>
                    <a:lnTo>
                      <a:pt x="274" y="14"/>
                    </a:lnTo>
                    <a:lnTo>
                      <a:pt x="268" y="19"/>
                    </a:lnTo>
                    <a:lnTo>
                      <a:pt x="286" y="22"/>
                    </a:lnTo>
                    <a:lnTo>
                      <a:pt x="279" y="27"/>
                    </a:lnTo>
                    <a:lnTo>
                      <a:pt x="288" y="29"/>
                    </a:lnTo>
                    <a:lnTo>
                      <a:pt x="300" y="27"/>
                    </a:lnTo>
                    <a:lnTo>
                      <a:pt x="319" y="25"/>
                    </a:lnTo>
                    <a:lnTo>
                      <a:pt x="335" y="25"/>
                    </a:lnTo>
                    <a:lnTo>
                      <a:pt x="348" y="32"/>
                    </a:lnTo>
                    <a:lnTo>
                      <a:pt x="369" y="36"/>
                    </a:lnTo>
                    <a:lnTo>
                      <a:pt x="374" y="34"/>
                    </a:lnTo>
                    <a:lnTo>
                      <a:pt x="386" y="35"/>
                    </a:lnTo>
                    <a:lnTo>
                      <a:pt x="407" y="41"/>
                    </a:lnTo>
                    <a:lnTo>
                      <a:pt x="430" y="37"/>
                    </a:lnTo>
                    <a:lnTo>
                      <a:pt x="445" y="38"/>
                    </a:lnTo>
                    <a:lnTo>
                      <a:pt x="449" y="41"/>
                    </a:lnTo>
                    <a:lnTo>
                      <a:pt x="457" y="44"/>
                    </a:lnTo>
                    <a:lnTo>
                      <a:pt x="477" y="51"/>
                    </a:lnTo>
                    <a:lnTo>
                      <a:pt x="477" y="361"/>
                    </a:lnTo>
                    <a:lnTo>
                      <a:pt x="497" y="373"/>
                    </a:lnTo>
                    <a:lnTo>
                      <a:pt x="500" y="361"/>
                    </a:lnTo>
                    <a:lnTo>
                      <a:pt x="506" y="357"/>
                    </a:lnTo>
                    <a:lnTo>
                      <a:pt x="515" y="367"/>
                    </a:lnTo>
                    <a:lnTo>
                      <a:pt x="541" y="405"/>
                    </a:lnTo>
                    <a:lnTo>
                      <a:pt x="550" y="405"/>
                    </a:lnTo>
                    <a:lnTo>
                      <a:pt x="563" y="391"/>
                    </a:lnTo>
                    <a:lnTo>
                      <a:pt x="577" y="387"/>
                    </a:lnTo>
                    <a:lnTo>
                      <a:pt x="590" y="397"/>
                    </a:lnTo>
                    <a:lnTo>
                      <a:pt x="604" y="419"/>
                    </a:lnTo>
                    <a:lnTo>
                      <a:pt x="615" y="427"/>
                    </a:lnTo>
                    <a:lnTo>
                      <a:pt x="637" y="474"/>
                    </a:lnTo>
                    <a:lnTo>
                      <a:pt x="651" y="487"/>
                    </a:lnTo>
                    <a:lnTo>
                      <a:pt x="674" y="501"/>
                    </a:lnTo>
                    <a:lnTo>
                      <a:pt x="671" y="516"/>
                    </a:lnTo>
                    <a:lnTo>
                      <a:pt x="672" y="529"/>
                    </a:lnTo>
                    <a:lnTo>
                      <a:pt x="667" y="535"/>
                    </a:lnTo>
                    <a:lnTo>
                      <a:pt x="660" y="534"/>
                    </a:lnTo>
                    <a:lnTo>
                      <a:pt x="656" y="534"/>
                    </a:lnTo>
                    <a:lnTo>
                      <a:pt x="654" y="521"/>
                    </a:lnTo>
                    <a:lnTo>
                      <a:pt x="643" y="518"/>
                    </a:lnTo>
                    <a:lnTo>
                      <a:pt x="640" y="513"/>
                    </a:lnTo>
                    <a:lnTo>
                      <a:pt x="637" y="511"/>
                    </a:lnTo>
                    <a:lnTo>
                      <a:pt x="635" y="503"/>
                    </a:lnTo>
                    <a:lnTo>
                      <a:pt x="629" y="494"/>
                    </a:lnTo>
                    <a:lnTo>
                      <a:pt x="628" y="479"/>
                    </a:lnTo>
                    <a:lnTo>
                      <a:pt x="622" y="476"/>
                    </a:lnTo>
                    <a:lnTo>
                      <a:pt x="613" y="467"/>
                    </a:lnTo>
                    <a:lnTo>
                      <a:pt x="610" y="452"/>
                    </a:lnTo>
                    <a:lnTo>
                      <a:pt x="600" y="429"/>
                    </a:lnTo>
                    <a:lnTo>
                      <a:pt x="593" y="425"/>
                    </a:lnTo>
                    <a:lnTo>
                      <a:pt x="585" y="422"/>
                    </a:lnTo>
                    <a:lnTo>
                      <a:pt x="579" y="411"/>
                    </a:lnTo>
                    <a:lnTo>
                      <a:pt x="576" y="425"/>
                    </a:lnTo>
                    <a:lnTo>
                      <a:pt x="572" y="425"/>
                    </a:lnTo>
                    <a:lnTo>
                      <a:pt x="564" y="417"/>
                    </a:lnTo>
                    <a:lnTo>
                      <a:pt x="558" y="417"/>
                    </a:lnTo>
                    <a:lnTo>
                      <a:pt x="557" y="420"/>
                    </a:lnTo>
                    <a:lnTo>
                      <a:pt x="563" y="428"/>
                    </a:lnTo>
                    <a:lnTo>
                      <a:pt x="542" y="428"/>
                    </a:lnTo>
                    <a:lnTo>
                      <a:pt x="531" y="417"/>
                    </a:lnTo>
                    <a:lnTo>
                      <a:pt x="526" y="404"/>
                    </a:lnTo>
                    <a:lnTo>
                      <a:pt x="504" y="395"/>
                    </a:lnTo>
                    <a:lnTo>
                      <a:pt x="502" y="380"/>
                    </a:lnTo>
                    <a:lnTo>
                      <a:pt x="492" y="386"/>
                    </a:lnTo>
                    <a:lnTo>
                      <a:pt x="475" y="383"/>
                    </a:lnTo>
                    <a:lnTo>
                      <a:pt x="471" y="379"/>
                    </a:lnTo>
                    <a:lnTo>
                      <a:pt x="453" y="379"/>
                    </a:lnTo>
                    <a:lnTo>
                      <a:pt x="447" y="376"/>
                    </a:lnTo>
                    <a:lnTo>
                      <a:pt x="437" y="376"/>
                    </a:lnTo>
                    <a:lnTo>
                      <a:pt x="415" y="376"/>
                    </a:lnTo>
                    <a:lnTo>
                      <a:pt x="412" y="362"/>
                    </a:lnTo>
                    <a:lnTo>
                      <a:pt x="408" y="359"/>
                    </a:lnTo>
                    <a:lnTo>
                      <a:pt x="398" y="361"/>
                    </a:lnTo>
                    <a:lnTo>
                      <a:pt x="380" y="350"/>
                    </a:lnTo>
                    <a:lnTo>
                      <a:pt x="377" y="342"/>
                    </a:lnTo>
                    <a:lnTo>
                      <a:pt x="365" y="346"/>
                    </a:lnTo>
                    <a:lnTo>
                      <a:pt x="357" y="346"/>
                    </a:lnTo>
                    <a:lnTo>
                      <a:pt x="360" y="339"/>
                    </a:lnTo>
                    <a:lnTo>
                      <a:pt x="356" y="338"/>
                    </a:lnTo>
                    <a:lnTo>
                      <a:pt x="342" y="350"/>
                    </a:lnTo>
                    <a:lnTo>
                      <a:pt x="349" y="353"/>
                    </a:lnTo>
                    <a:lnTo>
                      <a:pt x="347" y="356"/>
                    </a:lnTo>
                    <a:lnTo>
                      <a:pt x="349" y="363"/>
                    </a:lnTo>
                    <a:lnTo>
                      <a:pt x="344" y="377"/>
                    </a:lnTo>
                    <a:lnTo>
                      <a:pt x="325" y="377"/>
                    </a:lnTo>
                    <a:lnTo>
                      <a:pt x="316" y="390"/>
                    </a:lnTo>
                    <a:lnTo>
                      <a:pt x="298" y="400"/>
                    </a:lnTo>
                    <a:lnTo>
                      <a:pt x="283" y="400"/>
                    </a:lnTo>
                    <a:lnTo>
                      <a:pt x="285" y="395"/>
                    </a:lnTo>
                    <a:lnTo>
                      <a:pt x="290" y="393"/>
                    </a:lnTo>
                    <a:lnTo>
                      <a:pt x="294" y="390"/>
                    </a:lnTo>
                    <a:lnTo>
                      <a:pt x="290" y="387"/>
                    </a:lnTo>
                    <a:lnTo>
                      <a:pt x="286" y="388"/>
                    </a:lnTo>
                    <a:lnTo>
                      <a:pt x="285" y="383"/>
                    </a:lnTo>
                    <a:lnTo>
                      <a:pt x="295" y="360"/>
                    </a:lnTo>
                    <a:lnTo>
                      <a:pt x="294" y="353"/>
                    </a:lnTo>
                    <a:lnTo>
                      <a:pt x="312" y="341"/>
                    </a:lnTo>
                    <a:lnTo>
                      <a:pt x="323" y="342"/>
                    </a:lnTo>
                    <a:lnTo>
                      <a:pt x="327" y="324"/>
                    </a:lnTo>
                    <a:lnTo>
                      <a:pt x="320" y="324"/>
                    </a:lnTo>
                    <a:lnTo>
                      <a:pt x="314" y="332"/>
                    </a:lnTo>
                    <a:lnTo>
                      <a:pt x="301" y="330"/>
                    </a:lnTo>
                    <a:lnTo>
                      <a:pt x="268" y="369"/>
                    </a:lnTo>
                    <a:lnTo>
                      <a:pt x="271" y="380"/>
                    </a:lnTo>
                    <a:lnTo>
                      <a:pt x="262" y="390"/>
                    </a:lnTo>
                    <a:lnTo>
                      <a:pt x="251" y="390"/>
                    </a:lnTo>
                    <a:lnTo>
                      <a:pt x="242" y="401"/>
                    </a:lnTo>
                    <a:lnTo>
                      <a:pt x="244" y="407"/>
                    </a:lnTo>
                    <a:lnTo>
                      <a:pt x="253" y="407"/>
                    </a:lnTo>
                    <a:lnTo>
                      <a:pt x="253" y="421"/>
                    </a:lnTo>
                    <a:lnTo>
                      <a:pt x="245" y="424"/>
                    </a:lnTo>
                    <a:lnTo>
                      <a:pt x="242" y="436"/>
                    </a:lnTo>
                    <a:lnTo>
                      <a:pt x="229" y="444"/>
                    </a:lnTo>
                    <a:lnTo>
                      <a:pt x="217" y="452"/>
                    </a:lnTo>
                    <a:lnTo>
                      <a:pt x="201" y="463"/>
                    </a:lnTo>
                    <a:lnTo>
                      <a:pt x="201" y="472"/>
                    </a:lnTo>
                    <a:lnTo>
                      <a:pt x="194" y="477"/>
                    </a:lnTo>
                    <a:lnTo>
                      <a:pt x="166" y="497"/>
                    </a:lnTo>
                    <a:lnTo>
                      <a:pt x="165" y="501"/>
                    </a:lnTo>
                    <a:lnTo>
                      <a:pt x="153" y="506"/>
                    </a:lnTo>
                    <a:lnTo>
                      <a:pt x="143" y="511"/>
                    </a:lnTo>
                    <a:lnTo>
                      <a:pt x="126" y="521"/>
                    </a:lnTo>
                    <a:lnTo>
                      <a:pt x="117" y="521"/>
                    </a:lnTo>
                    <a:lnTo>
                      <a:pt x="113" y="517"/>
                    </a:lnTo>
                    <a:lnTo>
                      <a:pt x="108" y="516"/>
                    </a:lnTo>
                    <a:lnTo>
                      <a:pt x="105" y="527"/>
                    </a:lnTo>
                    <a:lnTo>
                      <a:pt x="88" y="535"/>
                    </a:lnTo>
                    <a:lnTo>
                      <a:pt x="83" y="535"/>
                    </a:lnTo>
                    <a:lnTo>
                      <a:pt x="80" y="540"/>
                    </a:lnTo>
                    <a:lnTo>
                      <a:pt x="70" y="549"/>
                    </a:lnTo>
                    <a:lnTo>
                      <a:pt x="57" y="553"/>
                    </a:lnTo>
                    <a:lnTo>
                      <a:pt x="56" y="547"/>
                    </a:lnTo>
                    <a:lnTo>
                      <a:pt x="60" y="538"/>
                    </a:lnTo>
                    <a:lnTo>
                      <a:pt x="70" y="533"/>
                    </a:lnTo>
                    <a:lnTo>
                      <a:pt x="78" y="534"/>
                    </a:lnTo>
                    <a:lnTo>
                      <a:pt x="87" y="528"/>
                    </a:lnTo>
                    <a:lnTo>
                      <a:pt x="94" y="517"/>
                    </a:lnTo>
                    <a:lnTo>
                      <a:pt x="108" y="507"/>
                    </a:lnTo>
                    <a:lnTo>
                      <a:pt x="120" y="504"/>
                    </a:lnTo>
                    <a:lnTo>
                      <a:pt x="127" y="508"/>
                    </a:lnTo>
                    <a:lnTo>
                      <a:pt x="132" y="506"/>
                    </a:lnTo>
                    <a:lnTo>
                      <a:pt x="135" y="496"/>
                    </a:lnTo>
                    <a:lnTo>
                      <a:pt x="142" y="488"/>
                    </a:lnTo>
                    <a:lnTo>
                      <a:pt x="158" y="477"/>
                    </a:lnTo>
                    <a:lnTo>
                      <a:pt x="171" y="463"/>
                    </a:lnTo>
                    <a:lnTo>
                      <a:pt x="184" y="458"/>
                    </a:lnTo>
                    <a:lnTo>
                      <a:pt x="184" y="442"/>
                    </a:lnTo>
                    <a:lnTo>
                      <a:pt x="194" y="419"/>
                    </a:lnTo>
                    <a:lnTo>
                      <a:pt x="192" y="413"/>
                    </a:lnTo>
                    <a:lnTo>
                      <a:pt x="184" y="419"/>
                    </a:lnTo>
                    <a:lnTo>
                      <a:pt x="175" y="420"/>
                    </a:lnTo>
                    <a:lnTo>
                      <a:pt x="171" y="419"/>
                    </a:lnTo>
                    <a:lnTo>
                      <a:pt x="162" y="413"/>
                    </a:lnTo>
                    <a:lnTo>
                      <a:pt x="157" y="428"/>
                    </a:lnTo>
                    <a:lnTo>
                      <a:pt x="152" y="427"/>
                    </a:lnTo>
                    <a:lnTo>
                      <a:pt x="145" y="417"/>
                    </a:lnTo>
                    <a:lnTo>
                      <a:pt x="139" y="415"/>
                    </a:lnTo>
                    <a:lnTo>
                      <a:pt x="132" y="411"/>
                    </a:lnTo>
                    <a:lnTo>
                      <a:pt x="113" y="420"/>
                    </a:lnTo>
                    <a:lnTo>
                      <a:pt x="104" y="423"/>
                    </a:lnTo>
                    <a:lnTo>
                      <a:pt x="107" y="411"/>
                    </a:lnTo>
                    <a:lnTo>
                      <a:pt x="104" y="393"/>
                    </a:lnTo>
                    <a:lnTo>
                      <a:pt x="100" y="383"/>
                    </a:lnTo>
                    <a:lnTo>
                      <a:pt x="100" y="371"/>
                    </a:lnTo>
                    <a:lnTo>
                      <a:pt x="95" y="373"/>
                    </a:lnTo>
                    <a:lnTo>
                      <a:pt x="94" y="380"/>
                    </a:lnTo>
                    <a:lnTo>
                      <a:pt x="81" y="383"/>
                    </a:lnTo>
                    <a:lnTo>
                      <a:pt x="68" y="384"/>
                    </a:lnTo>
                    <a:lnTo>
                      <a:pt x="40" y="361"/>
                    </a:lnTo>
                    <a:lnTo>
                      <a:pt x="48" y="360"/>
                    </a:lnTo>
                    <a:lnTo>
                      <a:pt x="52" y="346"/>
                    </a:lnTo>
                    <a:lnTo>
                      <a:pt x="48" y="342"/>
                    </a:lnTo>
                    <a:lnTo>
                      <a:pt x="43" y="343"/>
                    </a:lnTo>
                    <a:lnTo>
                      <a:pt x="35" y="332"/>
                    </a:lnTo>
                    <a:lnTo>
                      <a:pt x="33" y="322"/>
                    </a:lnTo>
                    <a:lnTo>
                      <a:pt x="37" y="318"/>
                    </a:lnTo>
                    <a:lnTo>
                      <a:pt x="46" y="298"/>
                    </a:lnTo>
                    <a:lnTo>
                      <a:pt x="52" y="295"/>
                    </a:lnTo>
                    <a:lnTo>
                      <a:pt x="54" y="281"/>
                    </a:lnTo>
                    <a:lnTo>
                      <a:pt x="67" y="266"/>
                    </a:lnTo>
                    <a:lnTo>
                      <a:pt x="75" y="273"/>
                    </a:lnTo>
                    <a:lnTo>
                      <a:pt x="91" y="266"/>
                    </a:lnTo>
                    <a:lnTo>
                      <a:pt x="102" y="261"/>
                    </a:lnTo>
                    <a:lnTo>
                      <a:pt x="112" y="265"/>
                    </a:lnTo>
                    <a:lnTo>
                      <a:pt x="128" y="246"/>
                    </a:lnTo>
                    <a:lnTo>
                      <a:pt x="127" y="233"/>
                    </a:lnTo>
                    <a:lnTo>
                      <a:pt x="116" y="221"/>
                    </a:lnTo>
                    <a:lnTo>
                      <a:pt x="117" y="218"/>
                    </a:lnTo>
                    <a:lnTo>
                      <a:pt x="127" y="218"/>
                    </a:lnTo>
                    <a:lnTo>
                      <a:pt x="127" y="208"/>
                    </a:lnTo>
                    <a:lnTo>
                      <a:pt x="112" y="204"/>
                    </a:lnTo>
                    <a:lnTo>
                      <a:pt x="106" y="209"/>
                    </a:lnTo>
                    <a:lnTo>
                      <a:pt x="96" y="212"/>
                    </a:lnTo>
                    <a:lnTo>
                      <a:pt x="90" y="220"/>
                    </a:lnTo>
                    <a:lnTo>
                      <a:pt x="73" y="219"/>
                    </a:lnTo>
                    <a:lnTo>
                      <a:pt x="63" y="214"/>
                    </a:lnTo>
                    <a:lnTo>
                      <a:pt x="51" y="218"/>
                    </a:lnTo>
                    <a:lnTo>
                      <a:pt x="33" y="218"/>
                    </a:lnTo>
                    <a:lnTo>
                      <a:pt x="17" y="195"/>
                    </a:lnTo>
                    <a:lnTo>
                      <a:pt x="28" y="195"/>
                    </a:lnTo>
                    <a:lnTo>
                      <a:pt x="33" y="192"/>
                    </a:lnTo>
                    <a:lnTo>
                      <a:pt x="28" y="188"/>
                    </a:lnTo>
                    <a:lnTo>
                      <a:pt x="17" y="187"/>
                    </a:lnTo>
                    <a:lnTo>
                      <a:pt x="10" y="187"/>
                    </a:lnTo>
                    <a:lnTo>
                      <a:pt x="1" y="178"/>
                    </a:lnTo>
                    <a:lnTo>
                      <a:pt x="11" y="168"/>
                    </a:lnTo>
                    <a:lnTo>
                      <a:pt x="18" y="165"/>
                    </a:lnTo>
                    <a:lnTo>
                      <a:pt x="22" y="156"/>
                    </a:lnTo>
                    <a:lnTo>
                      <a:pt x="34" y="154"/>
                    </a:lnTo>
                    <a:lnTo>
                      <a:pt x="39" y="147"/>
                    </a:lnTo>
                    <a:lnTo>
                      <a:pt x="54" y="144"/>
                    </a:lnTo>
                    <a:lnTo>
                      <a:pt x="70" y="143"/>
                    </a:lnTo>
                    <a:lnTo>
                      <a:pt x="69" y="151"/>
                    </a:lnTo>
                    <a:lnTo>
                      <a:pt x="68" y="158"/>
                    </a:lnTo>
                    <a:lnTo>
                      <a:pt x="85" y="156"/>
                    </a:lnTo>
                    <a:lnTo>
                      <a:pt x="106" y="162"/>
                    </a:lnTo>
                    <a:lnTo>
                      <a:pt x="113" y="156"/>
                    </a:lnTo>
                    <a:lnTo>
                      <a:pt x="120" y="156"/>
                    </a:lnTo>
                    <a:lnTo>
                      <a:pt x="125" y="146"/>
                    </a:lnTo>
                    <a:lnTo>
                      <a:pt x="142" y="143"/>
                    </a:lnTo>
                    <a:lnTo>
                      <a:pt x="147" y="140"/>
                    </a:lnTo>
                    <a:lnTo>
                      <a:pt x="142" y="133"/>
                    </a:lnTo>
                    <a:lnTo>
                      <a:pt x="127" y="135"/>
                    </a:lnTo>
                    <a:lnTo>
                      <a:pt x="117" y="140"/>
                    </a:lnTo>
                    <a:lnTo>
                      <a:pt x="106" y="132"/>
                    </a:lnTo>
                    <a:lnTo>
                      <a:pt x="111" y="127"/>
                    </a:lnTo>
                    <a:lnTo>
                      <a:pt x="113" y="124"/>
                    </a:lnTo>
                    <a:lnTo>
                      <a:pt x="107" y="121"/>
                    </a:lnTo>
                    <a:lnTo>
                      <a:pt x="102" y="122"/>
                    </a:lnTo>
                    <a:lnTo>
                      <a:pt x="85" y="122"/>
                    </a:lnTo>
                    <a:lnTo>
                      <a:pt x="78" y="121"/>
                    </a:lnTo>
                    <a:lnTo>
                      <a:pt x="70" y="120"/>
                    </a:lnTo>
                    <a:lnTo>
                      <a:pt x="69" y="110"/>
                    </a:lnTo>
                    <a:lnTo>
                      <a:pt x="53" y="99"/>
                    </a:lnTo>
                    <a:lnTo>
                      <a:pt x="37" y="93"/>
                    </a:lnTo>
                    <a:lnTo>
                      <a:pt x="28" y="90"/>
                    </a:lnTo>
                    <a:lnTo>
                      <a:pt x="19" y="86"/>
                    </a:lnTo>
                    <a:lnTo>
                      <a:pt x="26" y="84"/>
                    </a:lnTo>
                    <a:lnTo>
                      <a:pt x="28" y="73"/>
                    </a:lnTo>
                    <a:lnTo>
                      <a:pt x="64" y="73"/>
                    </a:lnTo>
                    <a:lnTo>
                      <a:pt x="81" y="65"/>
                    </a:lnTo>
                    <a:lnTo>
                      <a:pt x="87" y="46"/>
                    </a:lnTo>
                    <a:lnTo>
                      <a:pt x="96" y="36"/>
                    </a:lnTo>
                    <a:lnTo>
                      <a:pt x="113" y="31"/>
                    </a:lnTo>
                    <a:lnTo>
                      <a:pt x="120" y="31"/>
                    </a:lnTo>
                    <a:lnTo>
                      <a:pt x="137" y="22"/>
                    </a:lnTo>
                    <a:lnTo>
                      <a:pt x="155" y="14"/>
                    </a:lnTo>
                    <a:lnTo>
                      <a:pt x="158" y="15"/>
                    </a:lnTo>
                    <a:lnTo>
                      <a:pt x="177" y="14"/>
                    </a:lnTo>
                    <a:lnTo>
                      <a:pt x="200" y="1"/>
                    </a:lnTo>
                    <a:close/>
                    <a:moveTo>
                      <a:pt x="200" y="0"/>
                    </a:moveTo>
                    <a:lnTo>
                      <a:pt x="200" y="1"/>
                    </a:lnTo>
                    <a:lnTo>
                      <a:pt x="177" y="14"/>
                    </a:lnTo>
                    <a:lnTo>
                      <a:pt x="158" y="15"/>
                    </a:lnTo>
                    <a:lnTo>
                      <a:pt x="155" y="14"/>
                    </a:lnTo>
                    <a:lnTo>
                      <a:pt x="155" y="14"/>
                    </a:lnTo>
                    <a:lnTo>
                      <a:pt x="155" y="14"/>
                    </a:lnTo>
                    <a:lnTo>
                      <a:pt x="137" y="22"/>
                    </a:lnTo>
                    <a:lnTo>
                      <a:pt x="120" y="30"/>
                    </a:lnTo>
                    <a:lnTo>
                      <a:pt x="113" y="30"/>
                    </a:lnTo>
                    <a:lnTo>
                      <a:pt x="113" y="30"/>
                    </a:lnTo>
                    <a:lnTo>
                      <a:pt x="113" y="30"/>
                    </a:lnTo>
                    <a:lnTo>
                      <a:pt x="96" y="36"/>
                    </a:lnTo>
                    <a:lnTo>
                      <a:pt x="96" y="36"/>
                    </a:lnTo>
                    <a:lnTo>
                      <a:pt x="95" y="36"/>
                    </a:lnTo>
                    <a:lnTo>
                      <a:pt x="86" y="46"/>
                    </a:lnTo>
                    <a:lnTo>
                      <a:pt x="86" y="46"/>
                    </a:lnTo>
                    <a:lnTo>
                      <a:pt x="86" y="46"/>
                    </a:lnTo>
                    <a:lnTo>
                      <a:pt x="80" y="65"/>
                    </a:lnTo>
                    <a:lnTo>
                      <a:pt x="64" y="73"/>
                    </a:lnTo>
                    <a:lnTo>
                      <a:pt x="28" y="73"/>
                    </a:lnTo>
                    <a:lnTo>
                      <a:pt x="27" y="73"/>
                    </a:lnTo>
                    <a:lnTo>
                      <a:pt x="27" y="73"/>
                    </a:lnTo>
                    <a:lnTo>
                      <a:pt x="26" y="84"/>
                    </a:lnTo>
                    <a:lnTo>
                      <a:pt x="19" y="86"/>
                    </a:lnTo>
                    <a:lnTo>
                      <a:pt x="17" y="86"/>
                    </a:lnTo>
                    <a:lnTo>
                      <a:pt x="19" y="86"/>
                    </a:lnTo>
                    <a:lnTo>
                      <a:pt x="28" y="90"/>
                    </a:lnTo>
                    <a:lnTo>
                      <a:pt x="37" y="94"/>
                    </a:lnTo>
                    <a:lnTo>
                      <a:pt x="53" y="100"/>
                    </a:lnTo>
                    <a:lnTo>
                      <a:pt x="69" y="110"/>
                    </a:lnTo>
                    <a:lnTo>
                      <a:pt x="70" y="120"/>
                    </a:lnTo>
                    <a:lnTo>
                      <a:pt x="70" y="120"/>
                    </a:lnTo>
                    <a:lnTo>
                      <a:pt x="70" y="120"/>
                    </a:lnTo>
                    <a:lnTo>
                      <a:pt x="78" y="122"/>
                    </a:lnTo>
                    <a:lnTo>
                      <a:pt x="85" y="123"/>
                    </a:lnTo>
                    <a:lnTo>
                      <a:pt x="102" y="123"/>
                    </a:lnTo>
                    <a:lnTo>
                      <a:pt x="107" y="122"/>
                    </a:lnTo>
                    <a:lnTo>
                      <a:pt x="113" y="124"/>
                    </a:lnTo>
                    <a:lnTo>
                      <a:pt x="111" y="127"/>
                    </a:lnTo>
                    <a:lnTo>
                      <a:pt x="106" y="132"/>
                    </a:lnTo>
                    <a:lnTo>
                      <a:pt x="105" y="132"/>
                    </a:lnTo>
                    <a:lnTo>
                      <a:pt x="106" y="132"/>
                    </a:lnTo>
                    <a:lnTo>
                      <a:pt x="117" y="140"/>
                    </a:lnTo>
                    <a:lnTo>
                      <a:pt x="117" y="140"/>
                    </a:lnTo>
                    <a:lnTo>
                      <a:pt x="117" y="140"/>
                    </a:lnTo>
                    <a:lnTo>
                      <a:pt x="128" y="135"/>
                    </a:lnTo>
                    <a:lnTo>
                      <a:pt x="142" y="134"/>
                    </a:lnTo>
                    <a:lnTo>
                      <a:pt x="147" y="140"/>
                    </a:lnTo>
                    <a:lnTo>
                      <a:pt x="142" y="142"/>
                    </a:lnTo>
                    <a:lnTo>
                      <a:pt x="124" y="145"/>
                    </a:lnTo>
                    <a:lnTo>
                      <a:pt x="124" y="145"/>
                    </a:lnTo>
                    <a:lnTo>
                      <a:pt x="124" y="145"/>
                    </a:lnTo>
                    <a:lnTo>
                      <a:pt x="120" y="155"/>
                    </a:lnTo>
                    <a:lnTo>
                      <a:pt x="113" y="155"/>
                    </a:lnTo>
                    <a:lnTo>
                      <a:pt x="113" y="155"/>
                    </a:lnTo>
                    <a:lnTo>
                      <a:pt x="113" y="155"/>
                    </a:lnTo>
                    <a:lnTo>
                      <a:pt x="106" y="162"/>
                    </a:lnTo>
                    <a:lnTo>
                      <a:pt x="86" y="155"/>
                    </a:lnTo>
                    <a:lnTo>
                      <a:pt x="85" y="155"/>
                    </a:lnTo>
                    <a:lnTo>
                      <a:pt x="85" y="155"/>
                    </a:lnTo>
                    <a:lnTo>
                      <a:pt x="69" y="158"/>
                    </a:lnTo>
                    <a:lnTo>
                      <a:pt x="69" y="151"/>
                    </a:lnTo>
                    <a:lnTo>
                      <a:pt x="71" y="143"/>
                    </a:lnTo>
                    <a:lnTo>
                      <a:pt x="71" y="142"/>
                    </a:lnTo>
                    <a:lnTo>
                      <a:pt x="70" y="142"/>
                    </a:lnTo>
                    <a:lnTo>
                      <a:pt x="54" y="144"/>
                    </a:lnTo>
                    <a:lnTo>
                      <a:pt x="54" y="144"/>
                    </a:lnTo>
                    <a:lnTo>
                      <a:pt x="54" y="144"/>
                    </a:lnTo>
                    <a:lnTo>
                      <a:pt x="39" y="147"/>
                    </a:lnTo>
                    <a:lnTo>
                      <a:pt x="39" y="147"/>
                    </a:lnTo>
                    <a:lnTo>
                      <a:pt x="39" y="147"/>
                    </a:lnTo>
                    <a:lnTo>
                      <a:pt x="34" y="154"/>
                    </a:lnTo>
                    <a:lnTo>
                      <a:pt x="22" y="155"/>
                    </a:lnTo>
                    <a:lnTo>
                      <a:pt x="21" y="155"/>
                    </a:lnTo>
                    <a:lnTo>
                      <a:pt x="21" y="156"/>
                    </a:lnTo>
                    <a:lnTo>
                      <a:pt x="17" y="165"/>
                    </a:lnTo>
                    <a:lnTo>
                      <a:pt x="11" y="168"/>
                    </a:lnTo>
                    <a:lnTo>
                      <a:pt x="11" y="168"/>
                    </a:lnTo>
                    <a:lnTo>
                      <a:pt x="11" y="168"/>
                    </a:lnTo>
                    <a:lnTo>
                      <a:pt x="0" y="178"/>
                    </a:lnTo>
                    <a:lnTo>
                      <a:pt x="0" y="178"/>
                    </a:lnTo>
                    <a:lnTo>
                      <a:pt x="0" y="179"/>
                    </a:lnTo>
                    <a:lnTo>
                      <a:pt x="10" y="187"/>
                    </a:lnTo>
                    <a:lnTo>
                      <a:pt x="10" y="187"/>
                    </a:lnTo>
                    <a:lnTo>
                      <a:pt x="10" y="187"/>
                    </a:lnTo>
                    <a:lnTo>
                      <a:pt x="17" y="187"/>
                    </a:lnTo>
                    <a:lnTo>
                      <a:pt x="28" y="188"/>
                    </a:lnTo>
                    <a:lnTo>
                      <a:pt x="32" y="192"/>
                    </a:lnTo>
                    <a:lnTo>
                      <a:pt x="28" y="195"/>
                    </a:lnTo>
                    <a:lnTo>
                      <a:pt x="17" y="195"/>
                    </a:lnTo>
                    <a:lnTo>
                      <a:pt x="16" y="195"/>
                    </a:lnTo>
                    <a:lnTo>
                      <a:pt x="17" y="195"/>
                    </a:lnTo>
                    <a:lnTo>
                      <a:pt x="32" y="218"/>
                    </a:lnTo>
                    <a:lnTo>
                      <a:pt x="32" y="218"/>
                    </a:lnTo>
                    <a:lnTo>
                      <a:pt x="33" y="218"/>
                    </a:lnTo>
                    <a:lnTo>
                      <a:pt x="51" y="218"/>
                    </a:lnTo>
                    <a:lnTo>
                      <a:pt x="51" y="218"/>
                    </a:lnTo>
                    <a:lnTo>
                      <a:pt x="51" y="218"/>
                    </a:lnTo>
                    <a:lnTo>
                      <a:pt x="63" y="214"/>
                    </a:lnTo>
                    <a:lnTo>
                      <a:pt x="73" y="219"/>
                    </a:lnTo>
                    <a:lnTo>
                      <a:pt x="73" y="219"/>
                    </a:lnTo>
                    <a:lnTo>
                      <a:pt x="73" y="219"/>
                    </a:lnTo>
                    <a:lnTo>
                      <a:pt x="90" y="221"/>
                    </a:lnTo>
                    <a:lnTo>
                      <a:pt x="90" y="221"/>
                    </a:lnTo>
                    <a:lnTo>
                      <a:pt x="90" y="221"/>
                    </a:lnTo>
                    <a:lnTo>
                      <a:pt x="96" y="212"/>
                    </a:lnTo>
                    <a:lnTo>
                      <a:pt x="106" y="210"/>
                    </a:lnTo>
                    <a:lnTo>
                      <a:pt x="106" y="210"/>
                    </a:lnTo>
                    <a:lnTo>
                      <a:pt x="106" y="210"/>
                    </a:lnTo>
                    <a:lnTo>
                      <a:pt x="112" y="204"/>
                    </a:lnTo>
                    <a:lnTo>
                      <a:pt x="127" y="208"/>
                    </a:lnTo>
                    <a:lnTo>
                      <a:pt x="127" y="217"/>
                    </a:lnTo>
                    <a:lnTo>
                      <a:pt x="117" y="217"/>
                    </a:lnTo>
                    <a:lnTo>
                      <a:pt x="117" y="217"/>
                    </a:lnTo>
                    <a:lnTo>
                      <a:pt x="117" y="218"/>
                    </a:lnTo>
                    <a:lnTo>
                      <a:pt x="115" y="221"/>
                    </a:lnTo>
                    <a:lnTo>
                      <a:pt x="115" y="221"/>
                    </a:lnTo>
                    <a:lnTo>
                      <a:pt x="115" y="221"/>
                    </a:lnTo>
                    <a:lnTo>
                      <a:pt x="127" y="233"/>
                    </a:lnTo>
                    <a:lnTo>
                      <a:pt x="128" y="246"/>
                    </a:lnTo>
                    <a:lnTo>
                      <a:pt x="112" y="265"/>
                    </a:lnTo>
                    <a:lnTo>
                      <a:pt x="102" y="261"/>
                    </a:lnTo>
                    <a:lnTo>
                      <a:pt x="102" y="261"/>
                    </a:lnTo>
                    <a:lnTo>
                      <a:pt x="102" y="261"/>
                    </a:lnTo>
                    <a:lnTo>
                      <a:pt x="91" y="265"/>
                    </a:lnTo>
                    <a:lnTo>
                      <a:pt x="75" y="273"/>
                    </a:lnTo>
                    <a:lnTo>
                      <a:pt x="67" y="265"/>
                    </a:lnTo>
                    <a:lnTo>
                      <a:pt x="67" y="265"/>
                    </a:lnTo>
                    <a:lnTo>
                      <a:pt x="67" y="266"/>
                    </a:lnTo>
                    <a:lnTo>
                      <a:pt x="54" y="281"/>
                    </a:lnTo>
                    <a:lnTo>
                      <a:pt x="54" y="281"/>
                    </a:lnTo>
                    <a:lnTo>
                      <a:pt x="54" y="281"/>
                    </a:lnTo>
                    <a:lnTo>
                      <a:pt x="52" y="295"/>
                    </a:lnTo>
                    <a:lnTo>
                      <a:pt x="46" y="298"/>
                    </a:lnTo>
                    <a:lnTo>
                      <a:pt x="45" y="298"/>
                    </a:lnTo>
                    <a:lnTo>
                      <a:pt x="45" y="298"/>
                    </a:lnTo>
                    <a:lnTo>
                      <a:pt x="36" y="318"/>
                    </a:lnTo>
                    <a:lnTo>
                      <a:pt x="32" y="322"/>
                    </a:lnTo>
                    <a:lnTo>
                      <a:pt x="32" y="322"/>
                    </a:lnTo>
                    <a:lnTo>
                      <a:pt x="32" y="322"/>
                    </a:lnTo>
                    <a:lnTo>
                      <a:pt x="35" y="332"/>
                    </a:lnTo>
                    <a:lnTo>
                      <a:pt x="35" y="332"/>
                    </a:lnTo>
                    <a:lnTo>
                      <a:pt x="35" y="332"/>
                    </a:lnTo>
                    <a:lnTo>
                      <a:pt x="43" y="344"/>
                    </a:lnTo>
                    <a:lnTo>
                      <a:pt x="43" y="344"/>
                    </a:lnTo>
                    <a:lnTo>
                      <a:pt x="43" y="344"/>
                    </a:lnTo>
                    <a:lnTo>
                      <a:pt x="47" y="342"/>
                    </a:lnTo>
                    <a:lnTo>
                      <a:pt x="51" y="346"/>
                    </a:lnTo>
                    <a:lnTo>
                      <a:pt x="47" y="360"/>
                    </a:lnTo>
                    <a:lnTo>
                      <a:pt x="40" y="361"/>
                    </a:lnTo>
                    <a:lnTo>
                      <a:pt x="39" y="361"/>
                    </a:lnTo>
                    <a:lnTo>
                      <a:pt x="40" y="361"/>
                    </a:lnTo>
                    <a:lnTo>
                      <a:pt x="68" y="385"/>
                    </a:lnTo>
                    <a:lnTo>
                      <a:pt x="68" y="385"/>
                    </a:lnTo>
                    <a:lnTo>
                      <a:pt x="68" y="385"/>
                    </a:lnTo>
                    <a:lnTo>
                      <a:pt x="81" y="383"/>
                    </a:lnTo>
                    <a:lnTo>
                      <a:pt x="81" y="383"/>
                    </a:lnTo>
                    <a:lnTo>
                      <a:pt x="81" y="383"/>
                    </a:lnTo>
                    <a:lnTo>
                      <a:pt x="94" y="380"/>
                    </a:lnTo>
                    <a:lnTo>
                      <a:pt x="95" y="380"/>
                    </a:lnTo>
                    <a:lnTo>
                      <a:pt x="95" y="380"/>
                    </a:lnTo>
                    <a:lnTo>
                      <a:pt x="96" y="373"/>
                    </a:lnTo>
                    <a:lnTo>
                      <a:pt x="100" y="372"/>
                    </a:lnTo>
                    <a:lnTo>
                      <a:pt x="100" y="383"/>
                    </a:lnTo>
                    <a:lnTo>
                      <a:pt x="100" y="383"/>
                    </a:lnTo>
                    <a:lnTo>
                      <a:pt x="100" y="383"/>
                    </a:lnTo>
                    <a:lnTo>
                      <a:pt x="103" y="393"/>
                    </a:lnTo>
                    <a:lnTo>
                      <a:pt x="106" y="411"/>
                    </a:lnTo>
                    <a:lnTo>
                      <a:pt x="103" y="423"/>
                    </a:lnTo>
                    <a:lnTo>
                      <a:pt x="103" y="424"/>
                    </a:lnTo>
                    <a:lnTo>
                      <a:pt x="104" y="424"/>
                    </a:lnTo>
                    <a:lnTo>
                      <a:pt x="113" y="420"/>
                    </a:lnTo>
                    <a:lnTo>
                      <a:pt x="113" y="420"/>
                    </a:lnTo>
                    <a:lnTo>
                      <a:pt x="113" y="420"/>
                    </a:lnTo>
                    <a:lnTo>
                      <a:pt x="132" y="411"/>
                    </a:lnTo>
                    <a:lnTo>
                      <a:pt x="138" y="416"/>
                    </a:lnTo>
                    <a:lnTo>
                      <a:pt x="138" y="416"/>
                    </a:lnTo>
                    <a:lnTo>
                      <a:pt x="139" y="416"/>
                    </a:lnTo>
                    <a:lnTo>
                      <a:pt x="145" y="417"/>
                    </a:lnTo>
                    <a:lnTo>
                      <a:pt x="151" y="427"/>
                    </a:lnTo>
                    <a:lnTo>
                      <a:pt x="152" y="427"/>
                    </a:lnTo>
                    <a:lnTo>
                      <a:pt x="152" y="427"/>
                    </a:lnTo>
                    <a:lnTo>
                      <a:pt x="157" y="428"/>
                    </a:lnTo>
                    <a:lnTo>
                      <a:pt x="157" y="428"/>
                    </a:lnTo>
                    <a:lnTo>
                      <a:pt x="157" y="428"/>
                    </a:lnTo>
                    <a:lnTo>
                      <a:pt x="163" y="414"/>
                    </a:lnTo>
                    <a:lnTo>
                      <a:pt x="171" y="419"/>
                    </a:lnTo>
                    <a:lnTo>
                      <a:pt x="171" y="419"/>
                    </a:lnTo>
                    <a:lnTo>
                      <a:pt x="171" y="419"/>
                    </a:lnTo>
                    <a:lnTo>
                      <a:pt x="175" y="420"/>
                    </a:lnTo>
                    <a:lnTo>
                      <a:pt x="175" y="420"/>
                    </a:lnTo>
                    <a:lnTo>
                      <a:pt x="176" y="420"/>
                    </a:lnTo>
                    <a:lnTo>
                      <a:pt x="184" y="419"/>
                    </a:lnTo>
                    <a:lnTo>
                      <a:pt x="184" y="419"/>
                    </a:lnTo>
                    <a:lnTo>
                      <a:pt x="184" y="419"/>
                    </a:lnTo>
                    <a:lnTo>
                      <a:pt x="192" y="413"/>
                    </a:lnTo>
                    <a:lnTo>
                      <a:pt x="194" y="419"/>
                    </a:lnTo>
                    <a:lnTo>
                      <a:pt x="184" y="442"/>
                    </a:lnTo>
                    <a:lnTo>
                      <a:pt x="183" y="442"/>
                    </a:lnTo>
                    <a:lnTo>
                      <a:pt x="183" y="442"/>
                    </a:lnTo>
                    <a:lnTo>
                      <a:pt x="183" y="457"/>
                    </a:lnTo>
                    <a:lnTo>
                      <a:pt x="171" y="463"/>
                    </a:lnTo>
                    <a:lnTo>
                      <a:pt x="170" y="463"/>
                    </a:lnTo>
                    <a:lnTo>
                      <a:pt x="170" y="463"/>
                    </a:lnTo>
                    <a:lnTo>
                      <a:pt x="158" y="477"/>
                    </a:lnTo>
                    <a:lnTo>
                      <a:pt x="142" y="487"/>
                    </a:lnTo>
                    <a:lnTo>
                      <a:pt x="142" y="487"/>
                    </a:lnTo>
                    <a:lnTo>
                      <a:pt x="142" y="487"/>
                    </a:lnTo>
                    <a:lnTo>
                      <a:pt x="135" y="495"/>
                    </a:lnTo>
                    <a:lnTo>
                      <a:pt x="135" y="496"/>
                    </a:lnTo>
                    <a:lnTo>
                      <a:pt x="134" y="496"/>
                    </a:lnTo>
                    <a:lnTo>
                      <a:pt x="132" y="505"/>
                    </a:lnTo>
                    <a:lnTo>
                      <a:pt x="127" y="508"/>
                    </a:lnTo>
                    <a:lnTo>
                      <a:pt x="120" y="504"/>
                    </a:lnTo>
                    <a:lnTo>
                      <a:pt x="120" y="504"/>
                    </a:lnTo>
                    <a:lnTo>
                      <a:pt x="120" y="504"/>
                    </a:lnTo>
                    <a:lnTo>
                      <a:pt x="108" y="506"/>
                    </a:lnTo>
                    <a:lnTo>
                      <a:pt x="108" y="506"/>
                    </a:lnTo>
                    <a:lnTo>
                      <a:pt x="108" y="506"/>
                    </a:lnTo>
                    <a:lnTo>
                      <a:pt x="94" y="517"/>
                    </a:lnTo>
                    <a:lnTo>
                      <a:pt x="94" y="517"/>
                    </a:lnTo>
                    <a:lnTo>
                      <a:pt x="94" y="517"/>
                    </a:lnTo>
                    <a:lnTo>
                      <a:pt x="86" y="528"/>
                    </a:lnTo>
                    <a:lnTo>
                      <a:pt x="78" y="534"/>
                    </a:lnTo>
                    <a:lnTo>
                      <a:pt x="70" y="533"/>
                    </a:lnTo>
                    <a:lnTo>
                      <a:pt x="70" y="533"/>
                    </a:lnTo>
                    <a:lnTo>
                      <a:pt x="70" y="533"/>
                    </a:lnTo>
                    <a:lnTo>
                      <a:pt x="60" y="538"/>
                    </a:lnTo>
                    <a:lnTo>
                      <a:pt x="60" y="538"/>
                    </a:lnTo>
                    <a:lnTo>
                      <a:pt x="60" y="538"/>
                    </a:lnTo>
                    <a:lnTo>
                      <a:pt x="55" y="547"/>
                    </a:lnTo>
                    <a:lnTo>
                      <a:pt x="55" y="547"/>
                    </a:lnTo>
                    <a:lnTo>
                      <a:pt x="55" y="547"/>
                    </a:lnTo>
                    <a:lnTo>
                      <a:pt x="56" y="553"/>
                    </a:lnTo>
                    <a:lnTo>
                      <a:pt x="56" y="553"/>
                    </a:lnTo>
                    <a:lnTo>
                      <a:pt x="57" y="553"/>
                    </a:lnTo>
                    <a:lnTo>
                      <a:pt x="70" y="549"/>
                    </a:lnTo>
                    <a:lnTo>
                      <a:pt x="70" y="549"/>
                    </a:lnTo>
                    <a:lnTo>
                      <a:pt x="70" y="549"/>
                    </a:lnTo>
                    <a:lnTo>
                      <a:pt x="80" y="541"/>
                    </a:lnTo>
                    <a:lnTo>
                      <a:pt x="80" y="540"/>
                    </a:lnTo>
                    <a:lnTo>
                      <a:pt x="80" y="540"/>
                    </a:lnTo>
                    <a:lnTo>
                      <a:pt x="83" y="536"/>
                    </a:lnTo>
                    <a:lnTo>
                      <a:pt x="88" y="536"/>
                    </a:lnTo>
                    <a:lnTo>
                      <a:pt x="88" y="536"/>
                    </a:lnTo>
                    <a:lnTo>
                      <a:pt x="88" y="536"/>
                    </a:lnTo>
                    <a:lnTo>
                      <a:pt x="105" y="527"/>
                    </a:lnTo>
                    <a:lnTo>
                      <a:pt x="105" y="527"/>
                    </a:lnTo>
                    <a:lnTo>
                      <a:pt x="105" y="527"/>
                    </a:lnTo>
                    <a:lnTo>
                      <a:pt x="108" y="516"/>
                    </a:lnTo>
                    <a:lnTo>
                      <a:pt x="113" y="517"/>
                    </a:lnTo>
                    <a:lnTo>
                      <a:pt x="117" y="521"/>
                    </a:lnTo>
                    <a:lnTo>
                      <a:pt x="117" y="521"/>
                    </a:lnTo>
                    <a:lnTo>
                      <a:pt x="117" y="521"/>
                    </a:lnTo>
                    <a:lnTo>
                      <a:pt x="126" y="521"/>
                    </a:lnTo>
                    <a:lnTo>
                      <a:pt x="126" y="521"/>
                    </a:lnTo>
                    <a:lnTo>
                      <a:pt x="126" y="521"/>
                    </a:lnTo>
                    <a:lnTo>
                      <a:pt x="143" y="512"/>
                    </a:lnTo>
                    <a:lnTo>
                      <a:pt x="153" y="506"/>
                    </a:lnTo>
                    <a:lnTo>
                      <a:pt x="165" y="502"/>
                    </a:lnTo>
                    <a:lnTo>
                      <a:pt x="165" y="502"/>
                    </a:lnTo>
                    <a:lnTo>
                      <a:pt x="165" y="502"/>
                    </a:lnTo>
                    <a:lnTo>
                      <a:pt x="166" y="497"/>
                    </a:lnTo>
                    <a:lnTo>
                      <a:pt x="194" y="478"/>
                    </a:lnTo>
                    <a:lnTo>
                      <a:pt x="202" y="472"/>
                    </a:lnTo>
                    <a:lnTo>
                      <a:pt x="202" y="472"/>
                    </a:lnTo>
                    <a:lnTo>
                      <a:pt x="202" y="472"/>
                    </a:lnTo>
                    <a:lnTo>
                      <a:pt x="202" y="463"/>
                    </a:lnTo>
                    <a:lnTo>
                      <a:pt x="217" y="452"/>
                    </a:lnTo>
                    <a:lnTo>
                      <a:pt x="229" y="444"/>
                    </a:lnTo>
                    <a:lnTo>
                      <a:pt x="243" y="437"/>
                    </a:lnTo>
                    <a:lnTo>
                      <a:pt x="243" y="437"/>
                    </a:lnTo>
                    <a:lnTo>
                      <a:pt x="243" y="437"/>
                    </a:lnTo>
                    <a:lnTo>
                      <a:pt x="246" y="424"/>
                    </a:lnTo>
                    <a:lnTo>
                      <a:pt x="253" y="421"/>
                    </a:lnTo>
                    <a:lnTo>
                      <a:pt x="254" y="421"/>
                    </a:lnTo>
                    <a:lnTo>
                      <a:pt x="254" y="421"/>
                    </a:lnTo>
                    <a:lnTo>
                      <a:pt x="253" y="407"/>
                    </a:lnTo>
                    <a:lnTo>
                      <a:pt x="253" y="406"/>
                    </a:lnTo>
                    <a:lnTo>
                      <a:pt x="253" y="406"/>
                    </a:lnTo>
                    <a:lnTo>
                      <a:pt x="244" y="406"/>
                    </a:lnTo>
                    <a:lnTo>
                      <a:pt x="243" y="401"/>
                    </a:lnTo>
                    <a:lnTo>
                      <a:pt x="252" y="390"/>
                    </a:lnTo>
                    <a:lnTo>
                      <a:pt x="262" y="390"/>
                    </a:lnTo>
                    <a:lnTo>
                      <a:pt x="262" y="390"/>
                    </a:lnTo>
                    <a:lnTo>
                      <a:pt x="263" y="390"/>
                    </a:lnTo>
                    <a:lnTo>
                      <a:pt x="272" y="380"/>
                    </a:lnTo>
                    <a:lnTo>
                      <a:pt x="272" y="380"/>
                    </a:lnTo>
                    <a:lnTo>
                      <a:pt x="272" y="380"/>
                    </a:lnTo>
                    <a:lnTo>
                      <a:pt x="269" y="369"/>
                    </a:lnTo>
                    <a:lnTo>
                      <a:pt x="302" y="331"/>
                    </a:lnTo>
                    <a:lnTo>
                      <a:pt x="314" y="332"/>
                    </a:lnTo>
                    <a:lnTo>
                      <a:pt x="314" y="332"/>
                    </a:lnTo>
                    <a:lnTo>
                      <a:pt x="314" y="332"/>
                    </a:lnTo>
                    <a:lnTo>
                      <a:pt x="320" y="324"/>
                    </a:lnTo>
                    <a:lnTo>
                      <a:pt x="326" y="324"/>
                    </a:lnTo>
                    <a:lnTo>
                      <a:pt x="322" y="341"/>
                    </a:lnTo>
                    <a:lnTo>
                      <a:pt x="312" y="340"/>
                    </a:lnTo>
                    <a:lnTo>
                      <a:pt x="312" y="340"/>
                    </a:lnTo>
                    <a:lnTo>
                      <a:pt x="311" y="340"/>
                    </a:lnTo>
                    <a:lnTo>
                      <a:pt x="294" y="353"/>
                    </a:lnTo>
                    <a:lnTo>
                      <a:pt x="293" y="353"/>
                    </a:lnTo>
                    <a:lnTo>
                      <a:pt x="293" y="353"/>
                    </a:lnTo>
                    <a:lnTo>
                      <a:pt x="295" y="360"/>
                    </a:lnTo>
                    <a:lnTo>
                      <a:pt x="284" y="383"/>
                    </a:lnTo>
                    <a:lnTo>
                      <a:pt x="284" y="383"/>
                    </a:lnTo>
                    <a:lnTo>
                      <a:pt x="284" y="383"/>
                    </a:lnTo>
                    <a:lnTo>
                      <a:pt x="286" y="388"/>
                    </a:lnTo>
                    <a:lnTo>
                      <a:pt x="286" y="389"/>
                    </a:lnTo>
                    <a:lnTo>
                      <a:pt x="286" y="389"/>
                    </a:lnTo>
                    <a:lnTo>
                      <a:pt x="290" y="388"/>
                    </a:lnTo>
                    <a:lnTo>
                      <a:pt x="293" y="390"/>
                    </a:lnTo>
                    <a:lnTo>
                      <a:pt x="290" y="392"/>
                    </a:lnTo>
                    <a:lnTo>
                      <a:pt x="285" y="395"/>
                    </a:lnTo>
                    <a:lnTo>
                      <a:pt x="284" y="395"/>
                    </a:lnTo>
                    <a:lnTo>
                      <a:pt x="284" y="395"/>
                    </a:lnTo>
                    <a:lnTo>
                      <a:pt x="283" y="400"/>
                    </a:lnTo>
                    <a:lnTo>
                      <a:pt x="282" y="400"/>
                    </a:lnTo>
                    <a:lnTo>
                      <a:pt x="283" y="400"/>
                    </a:lnTo>
                    <a:lnTo>
                      <a:pt x="298" y="400"/>
                    </a:lnTo>
                    <a:lnTo>
                      <a:pt x="298" y="400"/>
                    </a:lnTo>
                    <a:lnTo>
                      <a:pt x="298" y="400"/>
                    </a:lnTo>
                    <a:lnTo>
                      <a:pt x="317" y="390"/>
                    </a:lnTo>
                    <a:lnTo>
                      <a:pt x="317" y="390"/>
                    </a:lnTo>
                    <a:lnTo>
                      <a:pt x="317" y="390"/>
                    </a:lnTo>
                    <a:lnTo>
                      <a:pt x="326" y="378"/>
                    </a:lnTo>
                    <a:lnTo>
                      <a:pt x="344" y="378"/>
                    </a:lnTo>
                    <a:lnTo>
                      <a:pt x="344" y="378"/>
                    </a:lnTo>
                    <a:lnTo>
                      <a:pt x="344" y="377"/>
                    </a:lnTo>
                    <a:lnTo>
                      <a:pt x="349" y="363"/>
                    </a:lnTo>
                    <a:lnTo>
                      <a:pt x="349" y="363"/>
                    </a:lnTo>
                    <a:lnTo>
                      <a:pt x="349" y="363"/>
                    </a:lnTo>
                    <a:lnTo>
                      <a:pt x="347" y="356"/>
                    </a:lnTo>
                    <a:lnTo>
                      <a:pt x="349" y="353"/>
                    </a:lnTo>
                    <a:lnTo>
                      <a:pt x="349" y="353"/>
                    </a:lnTo>
                    <a:lnTo>
                      <a:pt x="349" y="353"/>
                    </a:lnTo>
                    <a:lnTo>
                      <a:pt x="343" y="350"/>
                    </a:lnTo>
                    <a:lnTo>
                      <a:pt x="356" y="338"/>
                    </a:lnTo>
                    <a:lnTo>
                      <a:pt x="360" y="339"/>
                    </a:lnTo>
                    <a:lnTo>
                      <a:pt x="357" y="346"/>
                    </a:lnTo>
                    <a:lnTo>
                      <a:pt x="357" y="346"/>
                    </a:lnTo>
                    <a:lnTo>
                      <a:pt x="357" y="346"/>
                    </a:lnTo>
                    <a:lnTo>
                      <a:pt x="365" y="346"/>
                    </a:lnTo>
                    <a:lnTo>
                      <a:pt x="365" y="346"/>
                    </a:lnTo>
                    <a:lnTo>
                      <a:pt x="365" y="346"/>
                    </a:lnTo>
                    <a:lnTo>
                      <a:pt x="377" y="342"/>
                    </a:lnTo>
                    <a:lnTo>
                      <a:pt x="380" y="351"/>
                    </a:lnTo>
                    <a:lnTo>
                      <a:pt x="380" y="351"/>
                    </a:lnTo>
                    <a:lnTo>
                      <a:pt x="380" y="351"/>
                    </a:lnTo>
                    <a:lnTo>
                      <a:pt x="398" y="361"/>
                    </a:lnTo>
                    <a:lnTo>
                      <a:pt x="398" y="361"/>
                    </a:lnTo>
                    <a:lnTo>
                      <a:pt x="398" y="361"/>
                    </a:lnTo>
                    <a:lnTo>
                      <a:pt x="408" y="359"/>
                    </a:lnTo>
                    <a:lnTo>
                      <a:pt x="411" y="362"/>
                    </a:lnTo>
                    <a:lnTo>
                      <a:pt x="414" y="376"/>
                    </a:lnTo>
                    <a:lnTo>
                      <a:pt x="414" y="376"/>
                    </a:lnTo>
                    <a:lnTo>
                      <a:pt x="415" y="376"/>
                    </a:lnTo>
                    <a:lnTo>
                      <a:pt x="437" y="376"/>
                    </a:lnTo>
                    <a:lnTo>
                      <a:pt x="446" y="376"/>
                    </a:lnTo>
                    <a:lnTo>
                      <a:pt x="453" y="379"/>
                    </a:lnTo>
                    <a:lnTo>
                      <a:pt x="453" y="379"/>
                    </a:lnTo>
                    <a:lnTo>
                      <a:pt x="453" y="379"/>
                    </a:lnTo>
                    <a:lnTo>
                      <a:pt x="470" y="379"/>
                    </a:lnTo>
                    <a:lnTo>
                      <a:pt x="475" y="383"/>
                    </a:lnTo>
                    <a:lnTo>
                      <a:pt x="475" y="383"/>
                    </a:lnTo>
                    <a:lnTo>
                      <a:pt x="475" y="383"/>
                    </a:lnTo>
                    <a:lnTo>
                      <a:pt x="492" y="386"/>
                    </a:lnTo>
                    <a:lnTo>
                      <a:pt x="492" y="386"/>
                    </a:lnTo>
                    <a:lnTo>
                      <a:pt x="492" y="386"/>
                    </a:lnTo>
                    <a:lnTo>
                      <a:pt x="502" y="381"/>
                    </a:lnTo>
                    <a:lnTo>
                      <a:pt x="503" y="395"/>
                    </a:lnTo>
                    <a:lnTo>
                      <a:pt x="503" y="396"/>
                    </a:lnTo>
                    <a:lnTo>
                      <a:pt x="503" y="396"/>
                    </a:lnTo>
                    <a:lnTo>
                      <a:pt x="526" y="404"/>
                    </a:lnTo>
                    <a:lnTo>
                      <a:pt x="531" y="417"/>
                    </a:lnTo>
                    <a:lnTo>
                      <a:pt x="531" y="417"/>
                    </a:lnTo>
                    <a:lnTo>
                      <a:pt x="531" y="417"/>
                    </a:lnTo>
                    <a:lnTo>
                      <a:pt x="541" y="428"/>
                    </a:lnTo>
                    <a:lnTo>
                      <a:pt x="542" y="429"/>
                    </a:lnTo>
                    <a:lnTo>
                      <a:pt x="542" y="429"/>
                    </a:lnTo>
                    <a:lnTo>
                      <a:pt x="563" y="428"/>
                    </a:lnTo>
                    <a:lnTo>
                      <a:pt x="564" y="428"/>
                    </a:lnTo>
                    <a:lnTo>
                      <a:pt x="563" y="427"/>
                    </a:lnTo>
                    <a:lnTo>
                      <a:pt x="557" y="420"/>
                    </a:lnTo>
                    <a:lnTo>
                      <a:pt x="559" y="417"/>
                    </a:lnTo>
                    <a:lnTo>
                      <a:pt x="564" y="417"/>
                    </a:lnTo>
                    <a:lnTo>
                      <a:pt x="572" y="425"/>
                    </a:lnTo>
                    <a:lnTo>
                      <a:pt x="572" y="426"/>
                    </a:lnTo>
                    <a:lnTo>
                      <a:pt x="572" y="426"/>
                    </a:lnTo>
                    <a:lnTo>
                      <a:pt x="576" y="426"/>
                    </a:lnTo>
                    <a:lnTo>
                      <a:pt x="577" y="426"/>
                    </a:lnTo>
                    <a:lnTo>
                      <a:pt x="577" y="425"/>
                    </a:lnTo>
                    <a:lnTo>
                      <a:pt x="580" y="412"/>
                    </a:lnTo>
                    <a:lnTo>
                      <a:pt x="585" y="423"/>
                    </a:lnTo>
                    <a:lnTo>
                      <a:pt x="585" y="423"/>
                    </a:lnTo>
                    <a:lnTo>
                      <a:pt x="585" y="423"/>
                    </a:lnTo>
                    <a:lnTo>
                      <a:pt x="593" y="425"/>
                    </a:lnTo>
                    <a:lnTo>
                      <a:pt x="600" y="430"/>
                    </a:lnTo>
                    <a:lnTo>
                      <a:pt x="609" y="452"/>
                    </a:lnTo>
                    <a:lnTo>
                      <a:pt x="612" y="468"/>
                    </a:lnTo>
                    <a:lnTo>
                      <a:pt x="612" y="468"/>
                    </a:lnTo>
                    <a:lnTo>
                      <a:pt x="612" y="468"/>
                    </a:lnTo>
                    <a:lnTo>
                      <a:pt x="621" y="476"/>
                    </a:lnTo>
                    <a:lnTo>
                      <a:pt x="621" y="476"/>
                    </a:lnTo>
                    <a:lnTo>
                      <a:pt x="621" y="476"/>
                    </a:lnTo>
                    <a:lnTo>
                      <a:pt x="627" y="479"/>
                    </a:lnTo>
                    <a:lnTo>
                      <a:pt x="629" y="494"/>
                    </a:lnTo>
                    <a:lnTo>
                      <a:pt x="629" y="494"/>
                    </a:lnTo>
                    <a:lnTo>
                      <a:pt x="629" y="494"/>
                    </a:lnTo>
                    <a:lnTo>
                      <a:pt x="635" y="503"/>
                    </a:lnTo>
                    <a:lnTo>
                      <a:pt x="636" y="511"/>
                    </a:lnTo>
                    <a:lnTo>
                      <a:pt x="636" y="512"/>
                    </a:lnTo>
                    <a:lnTo>
                      <a:pt x="636" y="512"/>
                    </a:lnTo>
                    <a:lnTo>
                      <a:pt x="640" y="513"/>
                    </a:lnTo>
                    <a:lnTo>
                      <a:pt x="642" y="518"/>
                    </a:lnTo>
                    <a:lnTo>
                      <a:pt x="642" y="519"/>
                    </a:lnTo>
                    <a:lnTo>
                      <a:pt x="643" y="519"/>
                    </a:lnTo>
                    <a:lnTo>
                      <a:pt x="653" y="521"/>
                    </a:lnTo>
                    <a:lnTo>
                      <a:pt x="656" y="534"/>
                    </a:lnTo>
                    <a:lnTo>
                      <a:pt x="656" y="534"/>
                    </a:lnTo>
                    <a:lnTo>
                      <a:pt x="656" y="534"/>
                    </a:lnTo>
                    <a:lnTo>
                      <a:pt x="660" y="534"/>
                    </a:lnTo>
                    <a:lnTo>
                      <a:pt x="667" y="536"/>
                    </a:lnTo>
                    <a:lnTo>
                      <a:pt x="667" y="536"/>
                    </a:lnTo>
                    <a:lnTo>
                      <a:pt x="668" y="535"/>
                    </a:lnTo>
                    <a:lnTo>
                      <a:pt x="673" y="530"/>
                    </a:lnTo>
                    <a:lnTo>
                      <a:pt x="673" y="530"/>
                    </a:lnTo>
                    <a:lnTo>
                      <a:pt x="673" y="529"/>
                    </a:lnTo>
                    <a:lnTo>
                      <a:pt x="671" y="516"/>
                    </a:lnTo>
                    <a:lnTo>
                      <a:pt x="674" y="501"/>
                    </a:lnTo>
                    <a:lnTo>
                      <a:pt x="674" y="501"/>
                    </a:lnTo>
                    <a:lnTo>
                      <a:pt x="674" y="501"/>
                    </a:lnTo>
                    <a:lnTo>
                      <a:pt x="651" y="487"/>
                    </a:lnTo>
                    <a:lnTo>
                      <a:pt x="637" y="473"/>
                    </a:lnTo>
                    <a:lnTo>
                      <a:pt x="615" y="427"/>
                    </a:lnTo>
                    <a:lnTo>
                      <a:pt x="615" y="427"/>
                    </a:lnTo>
                    <a:lnTo>
                      <a:pt x="615" y="426"/>
                    </a:lnTo>
                    <a:lnTo>
                      <a:pt x="604" y="419"/>
                    </a:lnTo>
                    <a:lnTo>
                      <a:pt x="591" y="397"/>
                    </a:lnTo>
                    <a:lnTo>
                      <a:pt x="591" y="396"/>
                    </a:lnTo>
                    <a:lnTo>
                      <a:pt x="591" y="396"/>
                    </a:lnTo>
                    <a:lnTo>
                      <a:pt x="577" y="387"/>
                    </a:lnTo>
                    <a:lnTo>
                      <a:pt x="577" y="387"/>
                    </a:lnTo>
                    <a:lnTo>
                      <a:pt x="577" y="387"/>
                    </a:lnTo>
                    <a:lnTo>
                      <a:pt x="563" y="390"/>
                    </a:lnTo>
                    <a:lnTo>
                      <a:pt x="563" y="390"/>
                    </a:lnTo>
                    <a:lnTo>
                      <a:pt x="563" y="390"/>
                    </a:lnTo>
                    <a:lnTo>
                      <a:pt x="550" y="404"/>
                    </a:lnTo>
                    <a:lnTo>
                      <a:pt x="542" y="404"/>
                    </a:lnTo>
                    <a:lnTo>
                      <a:pt x="515" y="366"/>
                    </a:lnTo>
                    <a:lnTo>
                      <a:pt x="507" y="357"/>
                    </a:lnTo>
                    <a:lnTo>
                      <a:pt x="507" y="356"/>
                    </a:lnTo>
                    <a:lnTo>
                      <a:pt x="506" y="357"/>
                    </a:lnTo>
                    <a:lnTo>
                      <a:pt x="500" y="361"/>
                    </a:lnTo>
                    <a:lnTo>
                      <a:pt x="499" y="361"/>
                    </a:lnTo>
                    <a:lnTo>
                      <a:pt x="499" y="361"/>
                    </a:lnTo>
                    <a:lnTo>
                      <a:pt x="497" y="372"/>
                    </a:lnTo>
                    <a:lnTo>
                      <a:pt x="477" y="360"/>
                    </a:lnTo>
                    <a:lnTo>
                      <a:pt x="477" y="51"/>
                    </a:lnTo>
                    <a:lnTo>
                      <a:pt x="477" y="50"/>
                    </a:lnTo>
                    <a:lnTo>
                      <a:pt x="477" y="50"/>
                    </a:lnTo>
                    <a:lnTo>
                      <a:pt x="457" y="43"/>
                    </a:lnTo>
                    <a:lnTo>
                      <a:pt x="450" y="41"/>
                    </a:lnTo>
                    <a:lnTo>
                      <a:pt x="445" y="38"/>
                    </a:lnTo>
                    <a:lnTo>
                      <a:pt x="445" y="38"/>
                    </a:lnTo>
                    <a:lnTo>
                      <a:pt x="445" y="38"/>
                    </a:lnTo>
                    <a:lnTo>
                      <a:pt x="430" y="37"/>
                    </a:lnTo>
                    <a:lnTo>
                      <a:pt x="430" y="37"/>
                    </a:lnTo>
                    <a:lnTo>
                      <a:pt x="430" y="37"/>
                    </a:lnTo>
                    <a:lnTo>
                      <a:pt x="407" y="41"/>
                    </a:lnTo>
                    <a:lnTo>
                      <a:pt x="386" y="34"/>
                    </a:lnTo>
                    <a:lnTo>
                      <a:pt x="386" y="34"/>
                    </a:lnTo>
                    <a:lnTo>
                      <a:pt x="386" y="34"/>
                    </a:lnTo>
                    <a:lnTo>
                      <a:pt x="374" y="34"/>
                    </a:lnTo>
                    <a:lnTo>
                      <a:pt x="374" y="34"/>
                    </a:lnTo>
                    <a:lnTo>
                      <a:pt x="374" y="34"/>
                    </a:lnTo>
                    <a:lnTo>
                      <a:pt x="369" y="35"/>
                    </a:lnTo>
                    <a:lnTo>
                      <a:pt x="348" y="31"/>
                    </a:lnTo>
                    <a:lnTo>
                      <a:pt x="335" y="25"/>
                    </a:lnTo>
                    <a:lnTo>
                      <a:pt x="335" y="25"/>
                    </a:lnTo>
                    <a:lnTo>
                      <a:pt x="335" y="25"/>
                    </a:lnTo>
                    <a:lnTo>
                      <a:pt x="319" y="24"/>
                    </a:lnTo>
                    <a:lnTo>
                      <a:pt x="319" y="24"/>
                    </a:lnTo>
                    <a:lnTo>
                      <a:pt x="319" y="24"/>
                    </a:lnTo>
                    <a:lnTo>
                      <a:pt x="300" y="27"/>
                    </a:lnTo>
                    <a:lnTo>
                      <a:pt x="288" y="29"/>
                    </a:lnTo>
                    <a:lnTo>
                      <a:pt x="280" y="27"/>
                    </a:lnTo>
                    <a:lnTo>
                      <a:pt x="287" y="23"/>
                    </a:lnTo>
                    <a:lnTo>
                      <a:pt x="288" y="22"/>
                    </a:lnTo>
                    <a:lnTo>
                      <a:pt x="286" y="22"/>
                    </a:lnTo>
                    <a:lnTo>
                      <a:pt x="269" y="19"/>
                    </a:lnTo>
                    <a:lnTo>
                      <a:pt x="274" y="14"/>
                    </a:lnTo>
                    <a:lnTo>
                      <a:pt x="275" y="13"/>
                    </a:lnTo>
                    <a:lnTo>
                      <a:pt x="274" y="13"/>
                    </a:lnTo>
                    <a:lnTo>
                      <a:pt x="258" y="13"/>
                    </a:lnTo>
                    <a:lnTo>
                      <a:pt x="257" y="13"/>
                    </a:lnTo>
                    <a:lnTo>
                      <a:pt x="257" y="13"/>
                    </a:lnTo>
                    <a:lnTo>
                      <a:pt x="245" y="16"/>
                    </a:lnTo>
                    <a:lnTo>
                      <a:pt x="231" y="9"/>
                    </a:lnTo>
                    <a:lnTo>
                      <a:pt x="231" y="9"/>
                    </a:lnTo>
                    <a:lnTo>
                      <a:pt x="231" y="9"/>
                    </a:lnTo>
                    <a:lnTo>
                      <a:pt x="223" y="10"/>
                    </a:lnTo>
                    <a:lnTo>
                      <a:pt x="222" y="10"/>
                    </a:lnTo>
                    <a:lnTo>
                      <a:pt x="222" y="10"/>
                    </a:lnTo>
                    <a:lnTo>
                      <a:pt x="220" y="15"/>
                    </a:lnTo>
                    <a:lnTo>
                      <a:pt x="214" y="15"/>
                    </a:lnTo>
                    <a:lnTo>
                      <a:pt x="206" y="11"/>
                    </a:lnTo>
                    <a:lnTo>
                      <a:pt x="217" y="6"/>
                    </a:lnTo>
                    <a:lnTo>
                      <a:pt x="219" y="6"/>
                    </a:lnTo>
                    <a:lnTo>
                      <a:pt x="217" y="5"/>
                    </a:lnTo>
                    <a:lnTo>
                      <a:pt x="209" y="5"/>
                    </a:lnTo>
                    <a:lnTo>
                      <a:pt x="200" y="1"/>
                    </a:lnTo>
                    <a:lnTo>
                      <a:pt x="200" y="0"/>
                    </a:lnTo>
                    <a:lnTo>
                      <a:pt x="20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5" name="Google Shape;1865;p14"/>
              <p:cNvSpPr/>
              <p:nvPr/>
            </p:nvSpPr>
            <p:spPr>
              <a:xfrm>
                <a:off x="16" y="718"/>
                <a:ext cx="674" cy="553"/>
              </a:xfrm>
              <a:custGeom>
                <a:rect b="b" l="l" r="r" t="t"/>
                <a:pathLst>
                  <a:path extrusionOk="0" h="553" w="674">
                    <a:moveTo>
                      <a:pt x="200" y="1"/>
                    </a:moveTo>
                    <a:lnTo>
                      <a:pt x="209" y="5"/>
                    </a:lnTo>
                    <a:lnTo>
                      <a:pt x="217" y="6"/>
                    </a:lnTo>
                    <a:lnTo>
                      <a:pt x="205" y="11"/>
                    </a:lnTo>
                    <a:lnTo>
                      <a:pt x="214" y="15"/>
                    </a:lnTo>
                    <a:lnTo>
                      <a:pt x="220" y="15"/>
                    </a:lnTo>
                    <a:lnTo>
                      <a:pt x="223" y="10"/>
                    </a:lnTo>
                    <a:lnTo>
                      <a:pt x="231" y="10"/>
                    </a:lnTo>
                    <a:lnTo>
                      <a:pt x="245" y="17"/>
                    </a:lnTo>
                    <a:lnTo>
                      <a:pt x="258" y="14"/>
                    </a:lnTo>
                    <a:lnTo>
                      <a:pt x="274" y="14"/>
                    </a:lnTo>
                    <a:lnTo>
                      <a:pt x="268" y="19"/>
                    </a:lnTo>
                    <a:lnTo>
                      <a:pt x="286" y="22"/>
                    </a:lnTo>
                    <a:lnTo>
                      <a:pt x="279" y="27"/>
                    </a:lnTo>
                    <a:lnTo>
                      <a:pt x="288" y="29"/>
                    </a:lnTo>
                    <a:lnTo>
                      <a:pt x="300" y="27"/>
                    </a:lnTo>
                    <a:lnTo>
                      <a:pt x="319" y="25"/>
                    </a:lnTo>
                    <a:lnTo>
                      <a:pt x="335" y="25"/>
                    </a:lnTo>
                    <a:lnTo>
                      <a:pt x="348" y="32"/>
                    </a:lnTo>
                    <a:lnTo>
                      <a:pt x="369" y="36"/>
                    </a:lnTo>
                    <a:lnTo>
                      <a:pt x="374" y="34"/>
                    </a:lnTo>
                    <a:lnTo>
                      <a:pt x="386" y="35"/>
                    </a:lnTo>
                    <a:lnTo>
                      <a:pt x="407" y="41"/>
                    </a:lnTo>
                    <a:lnTo>
                      <a:pt x="430" y="37"/>
                    </a:lnTo>
                    <a:lnTo>
                      <a:pt x="445" y="38"/>
                    </a:lnTo>
                    <a:lnTo>
                      <a:pt x="449" y="41"/>
                    </a:lnTo>
                    <a:lnTo>
                      <a:pt x="457" y="44"/>
                    </a:lnTo>
                    <a:lnTo>
                      <a:pt x="477" y="51"/>
                    </a:lnTo>
                    <a:lnTo>
                      <a:pt x="477" y="361"/>
                    </a:lnTo>
                    <a:lnTo>
                      <a:pt x="497" y="373"/>
                    </a:lnTo>
                    <a:lnTo>
                      <a:pt x="500" y="361"/>
                    </a:lnTo>
                    <a:lnTo>
                      <a:pt x="506" y="357"/>
                    </a:lnTo>
                    <a:lnTo>
                      <a:pt x="515" y="367"/>
                    </a:lnTo>
                    <a:lnTo>
                      <a:pt x="541" y="405"/>
                    </a:lnTo>
                    <a:lnTo>
                      <a:pt x="550" y="405"/>
                    </a:lnTo>
                    <a:lnTo>
                      <a:pt x="563" y="391"/>
                    </a:lnTo>
                    <a:lnTo>
                      <a:pt x="577" y="387"/>
                    </a:lnTo>
                    <a:lnTo>
                      <a:pt x="590" y="397"/>
                    </a:lnTo>
                    <a:lnTo>
                      <a:pt x="604" y="419"/>
                    </a:lnTo>
                    <a:lnTo>
                      <a:pt x="615" y="427"/>
                    </a:lnTo>
                    <a:lnTo>
                      <a:pt x="637" y="474"/>
                    </a:lnTo>
                    <a:lnTo>
                      <a:pt x="651" y="487"/>
                    </a:lnTo>
                    <a:lnTo>
                      <a:pt x="674" y="501"/>
                    </a:lnTo>
                    <a:lnTo>
                      <a:pt x="671" y="516"/>
                    </a:lnTo>
                    <a:lnTo>
                      <a:pt x="672" y="529"/>
                    </a:lnTo>
                    <a:lnTo>
                      <a:pt x="667" y="535"/>
                    </a:lnTo>
                    <a:lnTo>
                      <a:pt x="660" y="534"/>
                    </a:lnTo>
                    <a:lnTo>
                      <a:pt x="656" y="534"/>
                    </a:lnTo>
                    <a:lnTo>
                      <a:pt x="654" y="521"/>
                    </a:lnTo>
                    <a:lnTo>
                      <a:pt x="643" y="518"/>
                    </a:lnTo>
                    <a:lnTo>
                      <a:pt x="640" y="513"/>
                    </a:lnTo>
                    <a:lnTo>
                      <a:pt x="637" y="511"/>
                    </a:lnTo>
                    <a:lnTo>
                      <a:pt x="635" y="503"/>
                    </a:lnTo>
                    <a:lnTo>
                      <a:pt x="629" y="494"/>
                    </a:lnTo>
                    <a:lnTo>
                      <a:pt x="628" y="479"/>
                    </a:lnTo>
                    <a:lnTo>
                      <a:pt x="622" y="476"/>
                    </a:lnTo>
                    <a:lnTo>
                      <a:pt x="613" y="467"/>
                    </a:lnTo>
                    <a:lnTo>
                      <a:pt x="610" y="452"/>
                    </a:lnTo>
                    <a:lnTo>
                      <a:pt x="600" y="429"/>
                    </a:lnTo>
                    <a:lnTo>
                      <a:pt x="593" y="425"/>
                    </a:lnTo>
                    <a:lnTo>
                      <a:pt x="585" y="422"/>
                    </a:lnTo>
                    <a:lnTo>
                      <a:pt x="579" y="411"/>
                    </a:lnTo>
                    <a:lnTo>
                      <a:pt x="576" y="425"/>
                    </a:lnTo>
                    <a:lnTo>
                      <a:pt x="572" y="425"/>
                    </a:lnTo>
                    <a:lnTo>
                      <a:pt x="564" y="417"/>
                    </a:lnTo>
                    <a:lnTo>
                      <a:pt x="558" y="417"/>
                    </a:lnTo>
                    <a:lnTo>
                      <a:pt x="557" y="420"/>
                    </a:lnTo>
                    <a:lnTo>
                      <a:pt x="563" y="428"/>
                    </a:lnTo>
                    <a:lnTo>
                      <a:pt x="542" y="428"/>
                    </a:lnTo>
                    <a:lnTo>
                      <a:pt x="531" y="417"/>
                    </a:lnTo>
                    <a:lnTo>
                      <a:pt x="526" y="404"/>
                    </a:lnTo>
                    <a:lnTo>
                      <a:pt x="504" y="395"/>
                    </a:lnTo>
                    <a:lnTo>
                      <a:pt x="502" y="380"/>
                    </a:lnTo>
                    <a:lnTo>
                      <a:pt x="492" y="386"/>
                    </a:lnTo>
                    <a:lnTo>
                      <a:pt x="475" y="383"/>
                    </a:lnTo>
                    <a:lnTo>
                      <a:pt x="471" y="379"/>
                    </a:lnTo>
                    <a:lnTo>
                      <a:pt x="453" y="379"/>
                    </a:lnTo>
                    <a:lnTo>
                      <a:pt x="447" y="376"/>
                    </a:lnTo>
                    <a:lnTo>
                      <a:pt x="437" y="376"/>
                    </a:lnTo>
                    <a:lnTo>
                      <a:pt x="415" y="376"/>
                    </a:lnTo>
                    <a:lnTo>
                      <a:pt x="412" y="362"/>
                    </a:lnTo>
                    <a:lnTo>
                      <a:pt x="408" y="359"/>
                    </a:lnTo>
                    <a:lnTo>
                      <a:pt x="398" y="361"/>
                    </a:lnTo>
                    <a:lnTo>
                      <a:pt x="380" y="350"/>
                    </a:lnTo>
                    <a:lnTo>
                      <a:pt x="377" y="342"/>
                    </a:lnTo>
                    <a:lnTo>
                      <a:pt x="365" y="346"/>
                    </a:lnTo>
                    <a:lnTo>
                      <a:pt x="357" y="346"/>
                    </a:lnTo>
                    <a:lnTo>
                      <a:pt x="360" y="339"/>
                    </a:lnTo>
                    <a:lnTo>
                      <a:pt x="356" y="338"/>
                    </a:lnTo>
                    <a:lnTo>
                      <a:pt x="342" y="350"/>
                    </a:lnTo>
                    <a:lnTo>
                      <a:pt x="349" y="353"/>
                    </a:lnTo>
                    <a:lnTo>
                      <a:pt x="347" y="356"/>
                    </a:lnTo>
                    <a:lnTo>
                      <a:pt x="349" y="363"/>
                    </a:lnTo>
                    <a:lnTo>
                      <a:pt x="344" y="377"/>
                    </a:lnTo>
                    <a:lnTo>
                      <a:pt x="325" y="377"/>
                    </a:lnTo>
                    <a:lnTo>
                      <a:pt x="316" y="390"/>
                    </a:lnTo>
                    <a:lnTo>
                      <a:pt x="298" y="400"/>
                    </a:lnTo>
                    <a:lnTo>
                      <a:pt x="283" y="400"/>
                    </a:lnTo>
                    <a:lnTo>
                      <a:pt x="285" y="395"/>
                    </a:lnTo>
                    <a:lnTo>
                      <a:pt x="290" y="393"/>
                    </a:lnTo>
                    <a:lnTo>
                      <a:pt x="294" y="390"/>
                    </a:lnTo>
                    <a:lnTo>
                      <a:pt x="290" y="387"/>
                    </a:lnTo>
                    <a:lnTo>
                      <a:pt x="286" y="388"/>
                    </a:lnTo>
                    <a:lnTo>
                      <a:pt x="285" y="383"/>
                    </a:lnTo>
                    <a:lnTo>
                      <a:pt x="295" y="360"/>
                    </a:lnTo>
                    <a:lnTo>
                      <a:pt x="294" y="353"/>
                    </a:lnTo>
                    <a:lnTo>
                      <a:pt x="312" y="341"/>
                    </a:lnTo>
                    <a:lnTo>
                      <a:pt x="323" y="342"/>
                    </a:lnTo>
                    <a:lnTo>
                      <a:pt x="327" y="324"/>
                    </a:lnTo>
                    <a:lnTo>
                      <a:pt x="320" y="324"/>
                    </a:lnTo>
                    <a:lnTo>
                      <a:pt x="314" y="332"/>
                    </a:lnTo>
                    <a:lnTo>
                      <a:pt x="301" y="330"/>
                    </a:lnTo>
                    <a:lnTo>
                      <a:pt x="268" y="369"/>
                    </a:lnTo>
                    <a:lnTo>
                      <a:pt x="271" y="380"/>
                    </a:lnTo>
                    <a:lnTo>
                      <a:pt x="262" y="390"/>
                    </a:lnTo>
                    <a:lnTo>
                      <a:pt x="251" y="390"/>
                    </a:lnTo>
                    <a:lnTo>
                      <a:pt x="242" y="401"/>
                    </a:lnTo>
                    <a:lnTo>
                      <a:pt x="244" y="407"/>
                    </a:lnTo>
                    <a:lnTo>
                      <a:pt x="253" y="407"/>
                    </a:lnTo>
                    <a:lnTo>
                      <a:pt x="253" y="421"/>
                    </a:lnTo>
                    <a:lnTo>
                      <a:pt x="245" y="424"/>
                    </a:lnTo>
                    <a:lnTo>
                      <a:pt x="242" y="436"/>
                    </a:lnTo>
                    <a:lnTo>
                      <a:pt x="229" y="444"/>
                    </a:lnTo>
                    <a:lnTo>
                      <a:pt x="217" y="452"/>
                    </a:lnTo>
                    <a:lnTo>
                      <a:pt x="201" y="463"/>
                    </a:lnTo>
                    <a:lnTo>
                      <a:pt x="201" y="472"/>
                    </a:lnTo>
                    <a:lnTo>
                      <a:pt x="194" y="477"/>
                    </a:lnTo>
                    <a:lnTo>
                      <a:pt x="166" y="497"/>
                    </a:lnTo>
                    <a:lnTo>
                      <a:pt x="165" y="501"/>
                    </a:lnTo>
                    <a:lnTo>
                      <a:pt x="153" y="506"/>
                    </a:lnTo>
                    <a:lnTo>
                      <a:pt x="143" y="511"/>
                    </a:lnTo>
                    <a:lnTo>
                      <a:pt x="126" y="521"/>
                    </a:lnTo>
                    <a:lnTo>
                      <a:pt x="117" y="521"/>
                    </a:lnTo>
                    <a:lnTo>
                      <a:pt x="113" y="517"/>
                    </a:lnTo>
                    <a:lnTo>
                      <a:pt x="108" y="516"/>
                    </a:lnTo>
                    <a:lnTo>
                      <a:pt x="105" y="527"/>
                    </a:lnTo>
                    <a:lnTo>
                      <a:pt x="88" y="535"/>
                    </a:lnTo>
                    <a:lnTo>
                      <a:pt x="83" y="535"/>
                    </a:lnTo>
                    <a:lnTo>
                      <a:pt x="80" y="540"/>
                    </a:lnTo>
                    <a:lnTo>
                      <a:pt x="70" y="549"/>
                    </a:lnTo>
                    <a:lnTo>
                      <a:pt x="57" y="553"/>
                    </a:lnTo>
                    <a:lnTo>
                      <a:pt x="56" y="547"/>
                    </a:lnTo>
                    <a:lnTo>
                      <a:pt x="60" y="538"/>
                    </a:lnTo>
                    <a:lnTo>
                      <a:pt x="70" y="533"/>
                    </a:lnTo>
                    <a:lnTo>
                      <a:pt x="78" y="534"/>
                    </a:lnTo>
                    <a:lnTo>
                      <a:pt x="87" y="528"/>
                    </a:lnTo>
                    <a:lnTo>
                      <a:pt x="94" y="517"/>
                    </a:lnTo>
                    <a:lnTo>
                      <a:pt x="108" y="507"/>
                    </a:lnTo>
                    <a:lnTo>
                      <a:pt x="120" y="504"/>
                    </a:lnTo>
                    <a:lnTo>
                      <a:pt x="127" y="508"/>
                    </a:lnTo>
                    <a:lnTo>
                      <a:pt x="132" y="506"/>
                    </a:lnTo>
                    <a:lnTo>
                      <a:pt x="135" y="496"/>
                    </a:lnTo>
                    <a:lnTo>
                      <a:pt x="142" y="488"/>
                    </a:lnTo>
                    <a:lnTo>
                      <a:pt x="158" y="477"/>
                    </a:lnTo>
                    <a:lnTo>
                      <a:pt x="171" y="463"/>
                    </a:lnTo>
                    <a:lnTo>
                      <a:pt x="184" y="458"/>
                    </a:lnTo>
                    <a:lnTo>
                      <a:pt x="184" y="442"/>
                    </a:lnTo>
                    <a:lnTo>
                      <a:pt x="194" y="419"/>
                    </a:lnTo>
                    <a:lnTo>
                      <a:pt x="192" y="413"/>
                    </a:lnTo>
                    <a:lnTo>
                      <a:pt x="184" y="419"/>
                    </a:lnTo>
                    <a:lnTo>
                      <a:pt x="175" y="420"/>
                    </a:lnTo>
                    <a:lnTo>
                      <a:pt x="171" y="419"/>
                    </a:lnTo>
                    <a:lnTo>
                      <a:pt x="162" y="413"/>
                    </a:lnTo>
                    <a:lnTo>
                      <a:pt x="157" y="428"/>
                    </a:lnTo>
                    <a:lnTo>
                      <a:pt x="152" y="427"/>
                    </a:lnTo>
                    <a:lnTo>
                      <a:pt x="145" y="417"/>
                    </a:lnTo>
                    <a:lnTo>
                      <a:pt x="139" y="415"/>
                    </a:lnTo>
                    <a:lnTo>
                      <a:pt x="132" y="411"/>
                    </a:lnTo>
                    <a:lnTo>
                      <a:pt x="113" y="420"/>
                    </a:lnTo>
                    <a:lnTo>
                      <a:pt x="104" y="423"/>
                    </a:lnTo>
                    <a:lnTo>
                      <a:pt x="107" y="411"/>
                    </a:lnTo>
                    <a:lnTo>
                      <a:pt x="104" y="393"/>
                    </a:lnTo>
                    <a:lnTo>
                      <a:pt x="100" y="383"/>
                    </a:lnTo>
                    <a:lnTo>
                      <a:pt x="100" y="371"/>
                    </a:lnTo>
                    <a:lnTo>
                      <a:pt x="95" y="373"/>
                    </a:lnTo>
                    <a:lnTo>
                      <a:pt x="94" y="380"/>
                    </a:lnTo>
                    <a:lnTo>
                      <a:pt x="81" y="383"/>
                    </a:lnTo>
                    <a:lnTo>
                      <a:pt x="68" y="384"/>
                    </a:lnTo>
                    <a:lnTo>
                      <a:pt x="40" y="361"/>
                    </a:lnTo>
                    <a:lnTo>
                      <a:pt x="48" y="360"/>
                    </a:lnTo>
                    <a:lnTo>
                      <a:pt x="52" y="346"/>
                    </a:lnTo>
                    <a:lnTo>
                      <a:pt x="48" y="342"/>
                    </a:lnTo>
                    <a:lnTo>
                      <a:pt x="43" y="343"/>
                    </a:lnTo>
                    <a:lnTo>
                      <a:pt x="35" y="332"/>
                    </a:lnTo>
                    <a:lnTo>
                      <a:pt x="33" y="322"/>
                    </a:lnTo>
                    <a:lnTo>
                      <a:pt x="37" y="318"/>
                    </a:lnTo>
                    <a:lnTo>
                      <a:pt x="46" y="298"/>
                    </a:lnTo>
                    <a:lnTo>
                      <a:pt x="52" y="295"/>
                    </a:lnTo>
                    <a:lnTo>
                      <a:pt x="54" y="281"/>
                    </a:lnTo>
                    <a:lnTo>
                      <a:pt x="67" y="266"/>
                    </a:lnTo>
                    <a:lnTo>
                      <a:pt x="75" y="273"/>
                    </a:lnTo>
                    <a:lnTo>
                      <a:pt x="91" y="266"/>
                    </a:lnTo>
                    <a:lnTo>
                      <a:pt x="102" y="261"/>
                    </a:lnTo>
                    <a:lnTo>
                      <a:pt x="112" y="265"/>
                    </a:lnTo>
                    <a:lnTo>
                      <a:pt x="128" y="246"/>
                    </a:lnTo>
                    <a:lnTo>
                      <a:pt x="127" y="233"/>
                    </a:lnTo>
                    <a:lnTo>
                      <a:pt x="116" y="221"/>
                    </a:lnTo>
                    <a:lnTo>
                      <a:pt x="117" y="218"/>
                    </a:lnTo>
                    <a:lnTo>
                      <a:pt x="127" y="218"/>
                    </a:lnTo>
                    <a:lnTo>
                      <a:pt x="127" y="208"/>
                    </a:lnTo>
                    <a:lnTo>
                      <a:pt x="112" y="204"/>
                    </a:lnTo>
                    <a:lnTo>
                      <a:pt x="106" y="209"/>
                    </a:lnTo>
                    <a:lnTo>
                      <a:pt x="96" y="212"/>
                    </a:lnTo>
                    <a:lnTo>
                      <a:pt x="90" y="220"/>
                    </a:lnTo>
                    <a:lnTo>
                      <a:pt x="73" y="219"/>
                    </a:lnTo>
                    <a:lnTo>
                      <a:pt x="63" y="214"/>
                    </a:lnTo>
                    <a:lnTo>
                      <a:pt x="51" y="218"/>
                    </a:lnTo>
                    <a:lnTo>
                      <a:pt x="33" y="218"/>
                    </a:lnTo>
                    <a:lnTo>
                      <a:pt x="17" y="195"/>
                    </a:lnTo>
                    <a:lnTo>
                      <a:pt x="28" y="195"/>
                    </a:lnTo>
                    <a:lnTo>
                      <a:pt x="33" y="192"/>
                    </a:lnTo>
                    <a:lnTo>
                      <a:pt x="28" y="188"/>
                    </a:lnTo>
                    <a:lnTo>
                      <a:pt x="17" y="187"/>
                    </a:lnTo>
                    <a:lnTo>
                      <a:pt x="10" y="187"/>
                    </a:lnTo>
                    <a:lnTo>
                      <a:pt x="1" y="178"/>
                    </a:lnTo>
                    <a:lnTo>
                      <a:pt x="11" y="168"/>
                    </a:lnTo>
                    <a:lnTo>
                      <a:pt x="18" y="165"/>
                    </a:lnTo>
                    <a:lnTo>
                      <a:pt x="22" y="156"/>
                    </a:lnTo>
                    <a:lnTo>
                      <a:pt x="34" y="154"/>
                    </a:lnTo>
                    <a:lnTo>
                      <a:pt x="39" y="147"/>
                    </a:lnTo>
                    <a:lnTo>
                      <a:pt x="54" y="144"/>
                    </a:lnTo>
                    <a:lnTo>
                      <a:pt x="70" y="143"/>
                    </a:lnTo>
                    <a:lnTo>
                      <a:pt x="69" y="151"/>
                    </a:lnTo>
                    <a:lnTo>
                      <a:pt x="68" y="158"/>
                    </a:lnTo>
                    <a:lnTo>
                      <a:pt x="85" y="156"/>
                    </a:lnTo>
                    <a:lnTo>
                      <a:pt x="106" y="162"/>
                    </a:lnTo>
                    <a:lnTo>
                      <a:pt x="113" y="156"/>
                    </a:lnTo>
                    <a:lnTo>
                      <a:pt x="120" y="156"/>
                    </a:lnTo>
                    <a:lnTo>
                      <a:pt x="125" y="146"/>
                    </a:lnTo>
                    <a:lnTo>
                      <a:pt x="142" y="143"/>
                    </a:lnTo>
                    <a:lnTo>
                      <a:pt x="147" y="140"/>
                    </a:lnTo>
                    <a:lnTo>
                      <a:pt x="142" y="133"/>
                    </a:lnTo>
                    <a:lnTo>
                      <a:pt x="127" y="135"/>
                    </a:lnTo>
                    <a:lnTo>
                      <a:pt x="117" y="140"/>
                    </a:lnTo>
                    <a:lnTo>
                      <a:pt x="106" y="132"/>
                    </a:lnTo>
                    <a:lnTo>
                      <a:pt x="111" y="127"/>
                    </a:lnTo>
                    <a:lnTo>
                      <a:pt x="113" y="124"/>
                    </a:lnTo>
                    <a:lnTo>
                      <a:pt x="107" y="121"/>
                    </a:lnTo>
                    <a:lnTo>
                      <a:pt x="102" y="122"/>
                    </a:lnTo>
                    <a:lnTo>
                      <a:pt x="85" y="122"/>
                    </a:lnTo>
                    <a:lnTo>
                      <a:pt x="78" y="121"/>
                    </a:lnTo>
                    <a:lnTo>
                      <a:pt x="70" y="120"/>
                    </a:lnTo>
                    <a:lnTo>
                      <a:pt x="69" y="110"/>
                    </a:lnTo>
                    <a:lnTo>
                      <a:pt x="53" y="99"/>
                    </a:lnTo>
                    <a:lnTo>
                      <a:pt x="37" y="93"/>
                    </a:lnTo>
                    <a:lnTo>
                      <a:pt x="28" y="90"/>
                    </a:lnTo>
                    <a:lnTo>
                      <a:pt x="19" y="86"/>
                    </a:lnTo>
                    <a:lnTo>
                      <a:pt x="26" y="84"/>
                    </a:lnTo>
                    <a:lnTo>
                      <a:pt x="28" y="73"/>
                    </a:lnTo>
                    <a:lnTo>
                      <a:pt x="64" y="73"/>
                    </a:lnTo>
                    <a:lnTo>
                      <a:pt x="81" y="65"/>
                    </a:lnTo>
                    <a:lnTo>
                      <a:pt x="87" y="46"/>
                    </a:lnTo>
                    <a:lnTo>
                      <a:pt x="96" y="36"/>
                    </a:lnTo>
                    <a:lnTo>
                      <a:pt x="113" y="31"/>
                    </a:lnTo>
                    <a:lnTo>
                      <a:pt x="120" y="31"/>
                    </a:lnTo>
                    <a:lnTo>
                      <a:pt x="137" y="22"/>
                    </a:lnTo>
                    <a:lnTo>
                      <a:pt x="155" y="14"/>
                    </a:lnTo>
                    <a:lnTo>
                      <a:pt x="158" y="15"/>
                    </a:lnTo>
                    <a:lnTo>
                      <a:pt x="177" y="14"/>
                    </a:lnTo>
                    <a:lnTo>
                      <a:pt x="200" y="1"/>
                    </a:lnTo>
                    <a:moveTo>
                      <a:pt x="200" y="0"/>
                    </a:moveTo>
                    <a:lnTo>
                      <a:pt x="200" y="1"/>
                    </a:lnTo>
                    <a:lnTo>
                      <a:pt x="177" y="14"/>
                    </a:lnTo>
                    <a:lnTo>
                      <a:pt x="158" y="15"/>
                    </a:lnTo>
                    <a:lnTo>
                      <a:pt x="155" y="14"/>
                    </a:lnTo>
                    <a:lnTo>
                      <a:pt x="155" y="14"/>
                    </a:lnTo>
                    <a:lnTo>
                      <a:pt x="155" y="14"/>
                    </a:lnTo>
                    <a:lnTo>
                      <a:pt x="137" y="22"/>
                    </a:lnTo>
                    <a:lnTo>
                      <a:pt x="120" y="30"/>
                    </a:lnTo>
                    <a:lnTo>
                      <a:pt x="113" y="30"/>
                    </a:lnTo>
                    <a:lnTo>
                      <a:pt x="113" y="30"/>
                    </a:lnTo>
                    <a:lnTo>
                      <a:pt x="113" y="30"/>
                    </a:lnTo>
                    <a:lnTo>
                      <a:pt x="96" y="36"/>
                    </a:lnTo>
                    <a:lnTo>
                      <a:pt x="96" y="36"/>
                    </a:lnTo>
                    <a:lnTo>
                      <a:pt x="95" y="36"/>
                    </a:lnTo>
                    <a:lnTo>
                      <a:pt x="86" y="46"/>
                    </a:lnTo>
                    <a:lnTo>
                      <a:pt x="86" y="46"/>
                    </a:lnTo>
                    <a:lnTo>
                      <a:pt x="86" y="46"/>
                    </a:lnTo>
                    <a:lnTo>
                      <a:pt x="80" y="65"/>
                    </a:lnTo>
                    <a:lnTo>
                      <a:pt x="64" y="73"/>
                    </a:lnTo>
                    <a:lnTo>
                      <a:pt x="28" y="73"/>
                    </a:lnTo>
                    <a:lnTo>
                      <a:pt x="27" y="73"/>
                    </a:lnTo>
                    <a:lnTo>
                      <a:pt x="27" y="73"/>
                    </a:lnTo>
                    <a:lnTo>
                      <a:pt x="26" y="84"/>
                    </a:lnTo>
                    <a:lnTo>
                      <a:pt x="19" y="86"/>
                    </a:lnTo>
                    <a:lnTo>
                      <a:pt x="17" y="86"/>
                    </a:lnTo>
                    <a:lnTo>
                      <a:pt x="19" y="86"/>
                    </a:lnTo>
                    <a:lnTo>
                      <a:pt x="28" y="90"/>
                    </a:lnTo>
                    <a:lnTo>
                      <a:pt x="37" y="94"/>
                    </a:lnTo>
                    <a:lnTo>
                      <a:pt x="53" y="100"/>
                    </a:lnTo>
                    <a:lnTo>
                      <a:pt x="69" y="110"/>
                    </a:lnTo>
                    <a:lnTo>
                      <a:pt x="70" y="120"/>
                    </a:lnTo>
                    <a:lnTo>
                      <a:pt x="70" y="120"/>
                    </a:lnTo>
                    <a:lnTo>
                      <a:pt x="70" y="120"/>
                    </a:lnTo>
                    <a:lnTo>
                      <a:pt x="78" y="122"/>
                    </a:lnTo>
                    <a:lnTo>
                      <a:pt x="85" y="123"/>
                    </a:lnTo>
                    <a:lnTo>
                      <a:pt x="102" y="123"/>
                    </a:lnTo>
                    <a:lnTo>
                      <a:pt x="107" y="122"/>
                    </a:lnTo>
                    <a:lnTo>
                      <a:pt x="113" y="124"/>
                    </a:lnTo>
                    <a:lnTo>
                      <a:pt x="111" y="127"/>
                    </a:lnTo>
                    <a:lnTo>
                      <a:pt x="106" y="132"/>
                    </a:lnTo>
                    <a:lnTo>
                      <a:pt x="105" y="132"/>
                    </a:lnTo>
                    <a:lnTo>
                      <a:pt x="106" y="132"/>
                    </a:lnTo>
                    <a:lnTo>
                      <a:pt x="117" y="140"/>
                    </a:lnTo>
                    <a:lnTo>
                      <a:pt x="117" y="140"/>
                    </a:lnTo>
                    <a:lnTo>
                      <a:pt x="117" y="140"/>
                    </a:lnTo>
                    <a:lnTo>
                      <a:pt x="128" y="135"/>
                    </a:lnTo>
                    <a:lnTo>
                      <a:pt x="142" y="134"/>
                    </a:lnTo>
                    <a:lnTo>
                      <a:pt x="147" y="140"/>
                    </a:lnTo>
                    <a:lnTo>
                      <a:pt x="142" y="142"/>
                    </a:lnTo>
                    <a:lnTo>
                      <a:pt x="124" y="145"/>
                    </a:lnTo>
                    <a:lnTo>
                      <a:pt x="124" y="145"/>
                    </a:lnTo>
                    <a:lnTo>
                      <a:pt x="124" y="145"/>
                    </a:lnTo>
                    <a:lnTo>
                      <a:pt x="120" y="155"/>
                    </a:lnTo>
                    <a:lnTo>
                      <a:pt x="113" y="155"/>
                    </a:lnTo>
                    <a:lnTo>
                      <a:pt x="113" y="155"/>
                    </a:lnTo>
                    <a:lnTo>
                      <a:pt x="113" y="155"/>
                    </a:lnTo>
                    <a:lnTo>
                      <a:pt x="106" y="162"/>
                    </a:lnTo>
                    <a:lnTo>
                      <a:pt x="86" y="155"/>
                    </a:lnTo>
                    <a:lnTo>
                      <a:pt x="85" y="155"/>
                    </a:lnTo>
                    <a:lnTo>
                      <a:pt x="85" y="155"/>
                    </a:lnTo>
                    <a:lnTo>
                      <a:pt x="69" y="158"/>
                    </a:lnTo>
                    <a:lnTo>
                      <a:pt x="69" y="151"/>
                    </a:lnTo>
                    <a:lnTo>
                      <a:pt x="71" y="143"/>
                    </a:lnTo>
                    <a:lnTo>
                      <a:pt x="71" y="142"/>
                    </a:lnTo>
                    <a:lnTo>
                      <a:pt x="70" y="142"/>
                    </a:lnTo>
                    <a:lnTo>
                      <a:pt x="54" y="144"/>
                    </a:lnTo>
                    <a:lnTo>
                      <a:pt x="54" y="144"/>
                    </a:lnTo>
                    <a:lnTo>
                      <a:pt x="54" y="144"/>
                    </a:lnTo>
                    <a:lnTo>
                      <a:pt x="39" y="147"/>
                    </a:lnTo>
                    <a:lnTo>
                      <a:pt x="39" y="147"/>
                    </a:lnTo>
                    <a:lnTo>
                      <a:pt x="39" y="147"/>
                    </a:lnTo>
                    <a:lnTo>
                      <a:pt x="34" y="154"/>
                    </a:lnTo>
                    <a:lnTo>
                      <a:pt x="22" y="155"/>
                    </a:lnTo>
                    <a:lnTo>
                      <a:pt x="21" y="155"/>
                    </a:lnTo>
                    <a:lnTo>
                      <a:pt x="21" y="156"/>
                    </a:lnTo>
                    <a:lnTo>
                      <a:pt x="17" y="165"/>
                    </a:lnTo>
                    <a:lnTo>
                      <a:pt x="11" y="168"/>
                    </a:lnTo>
                    <a:lnTo>
                      <a:pt x="11" y="168"/>
                    </a:lnTo>
                    <a:lnTo>
                      <a:pt x="11" y="168"/>
                    </a:lnTo>
                    <a:lnTo>
                      <a:pt x="0" y="178"/>
                    </a:lnTo>
                    <a:lnTo>
                      <a:pt x="0" y="178"/>
                    </a:lnTo>
                    <a:lnTo>
                      <a:pt x="0" y="179"/>
                    </a:lnTo>
                    <a:lnTo>
                      <a:pt x="10" y="187"/>
                    </a:lnTo>
                    <a:lnTo>
                      <a:pt x="10" y="187"/>
                    </a:lnTo>
                    <a:lnTo>
                      <a:pt x="10" y="187"/>
                    </a:lnTo>
                    <a:lnTo>
                      <a:pt x="17" y="187"/>
                    </a:lnTo>
                    <a:lnTo>
                      <a:pt x="28" y="188"/>
                    </a:lnTo>
                    <a:lnTo>
                      <a:pt x="32" y="192"/>
                    </a:lnTo>
                    <a:lnTo>
                      <a:pt x="28" y="195"/>
                    </a:lnTo>
                    <a:lnTo>
                      <a:pt x="17" y="195"/>
                    </a:lnTo>
                    <a:lnTo>
                      <a:pt x="16" y="195"/>
                    </a:lnTo>
                    <a:lnTo>
                      <a:pt x="17" y="195"/>
                    </a:lnTo>
                    <a:lnTo>
                      <a:pt x="32" y="218"/>
                    </a:lnTo>
                    <a:lnTo>
                      <a:pt x="32" y="218"/>
                    </a:lnTo>
                    <a:lnTo>
                      <a:pt x="33" y="218"/>
                    </a:lnTo>
                    <a:lnTo>
                      <a:pt x="51" y="218"/>
                    </a:lnTo>
                    <a:lnTo>
                      <a:pt x="51" y="218"/>
                    </a:lnTo>
                    <a:lnTo>
                      <a:pt x="51" y="218"/>
                    </a:lnTo>
                    <a:lnTo>
                      <a:pt x="63" y="214"/>
                    </a:lnTo>
                    <a:lnTo>
                      <a:pt x="73" y="219"/>
                    </a:lnTo>
                    <a:lnTo>
                      <a:pt x="73" y="219"/>
                    </a:lnTo>
                    <a:lnTo>
                      <a:pt x="73" y="219"/>
                    </a:lnTo>
                    <a:lnTo>
                      <a:pt x="90" y="221"/>
                    </a:lnTo>
                    <a:lnTo>
                      <a:pt x="90" y="221"/>
                    </a:lnTo>
                    <a:lnTo>
                      <a:pt x="90" y="221"/>
                    </a:lnTo>
                    <a:lnTo>
                      <a:pt x="96" y="212"/>
                    </a:lnTo>
                    <a:lnTo>
                      <a:pt x="106" y="210"/>
                    </a:lnTo>
                    <a:lnTo>
                      <a:pt x="106" y="210"/>
                    </a:lnTo>
                    <a:lnTo>
                      <a:pt x="106" y="210"/>
                    </a:lnTo>
                    <a:lnTo>
                      <a:pt x="112" y="204"/>
                    </a:lnTo>
                    <a:lnTo>
                      <a:pt x="127" y="208"/>
                    </a:lnTo>
                    <a:lnTo>
                      <a:pt x="127" y="217"/>
                    </a:lnTo>
                    <a:lnTo>
                      <a:pt x="117" y="217"/>
                    </a:lnTo>
                    <a:lnTo>
                      <a:pt x="117" y="217"/>
                    </a:lnTo>
                    <a:lnTo>
                      <a:pt x="117" y="218"/>
                    </a:lnTo>
                    <a:lnTo>
                      <a:pt x="115" y="221"/>
                    </a:lnTo>
                    <a:lnTo>
                      <a:pt x="115" y="221"/>
                    </a:lnTo>
                    <a:lnTo>
                      <a:pt x="115" y="221"/>
                    </a:lnTo>
                    <a:lnTo>
                      <a:pt x="127" y="233"/>
                    </a:lnTo>
                    <a:lnTo>
                      <a:pt x="128" y="246"/>
                    </a:lnTo>
                    <a:lnTo>
                      <a:pt x="112" y="265"/>
                    </a:lnTo>
                    <a:lnTo>
                      <a:pt x="102" y="261"/>
                    </a:lnTo>
                    <a:lnTo>
                      <a:pt x="102" y="261"/>
                    </a:lnTo>
                    <a:lnTo>
                      <a:pt x="102" y="261"/>
                    </a:lnTo>
                    <a:lnTo>
                      <a:pt x="91" y="265"/>
                    </a:lnTo>
                    <a:lnTo>
                      <a:pt x="75" y="273"/>
                    </a:lnTo>
                    <a:lnTo>
                      <a:pt x="67" y="265"/>
                    </a:lnTo>
                    <a:lnTo>
                      <a:pt x="67" y="265"/>
                    </a:lnTo>
                    <a:lnTo>
                      <a:pt x="67" y="266"/>
                    </a:lnTo>
                    <a:lnTo>
                      <a:pt x="54" y="281"/>
                    </a:lnTo>
                    <a:lnTo>
                      <a:pt x="54" y="281"/>
                    </a:lnTo>
                    <a:lnTo>
                      <a:pt x="54" y="281"/>
                    </a:lnTo>
                    <a:lnTo>
                      <a:pt x="52" y="295"/>
                    </a:lnTo>
                    <a:lnTo>
                      <a:pt x="46" y="298"/>
                    </a:lnTo>
                    <a:lnTo>
                      <a:pt x="45" y="298"/>
                    </a:lnTo>
                    <a:lnTo>
                      <a:pt x="45" y="298"/>
                    </a:lnTo>
                    <a:lnTo>
                      <a:pt x="36" y="318"/>
                    </a:lnTo>
                    <a:lnTo>
                      <a:pt x="32" y="322"/>
                    </a:lnTo>
                    <a:lnTo>
                      <a:pt x="32" y="322"/>
                    </a:lnTo>
                    <a:lnTo>
                      <a:pt x="32" y="322"/>
                    </a:lnTo>
                    <a:lnTo>
                      <a:pt x="35" y="332"/>
                    </a:lnTo>
                    <a:lnTo>
                      <a:pt x="35" y="332"/>
                    </a:lnTo>
                    <a:lnTo>
                      <a:pt x="35" y="332"/>
                    </a:lnTo>
                    <a:lnTo>
                      <a:pt x="43" y="344"/>
                    </a:lnTo>
                    <a:lnTo>
                      <a:pt x="43" y="344"/>
                    </a:lnTo>
                    <a:lnTo>
                      <a:pt x="43" y="344"/>
                    </a:lnTo>
                    <a:lnTo>
                      <a:pt x="47" y="342"/>
                    </a:lnTo>
                    <a:lnTo>
                      <a:pt x="51" y="346"/>
                    </a:lnTo>
                    <a:lnTo>
                      <a:pt x="47" y="360"/>
                    </a:lnTo>
                    <a:lnTo>
                      <a:pt x="40" y="361"/>
                    </a:lnTo>
                    <a:lnTo>
                      <a:pt x="39" y="361"/>
                    </a:lnTo>
                    <a:lnTo>
                      <a:pt x="40" y="361"/>
                    </a:lnTo>
                    <a:lnTo>
                      <a:pt x="68" y="385"/>
                    </a:lnTo>
                    <a:lnTo>
                      <a:pt x="68" y="385"/>
                    </a:lnTo>
                    <a:lnTo>
                      <a:pt x="68" y="385"/>
                    </a:lnTo>
                    <a:lnTo>
                      <a:pt x="81" y="383"/>
                    </a:lnTo>
                    <a:lnTo>
                      <a:pt x="81" y="383"/>
                    </a:lnTo>
                    <a:lnTo>
                      <a:pt x="81" y="383"/>
                    </a:lnTo>
                    <a:lnTo>
                      <a:pt x="94" y="380"/>
                    </a:lnTo>
                    <a:lnTo>
                      <a:pt x="95" y="380"/>
                    </a:lnTo>
                    <a:lnTo>
                      <a:pt x="95" y="380"/>
                    </a:lnTo>
                    <a:lnTo>
                      <a:pt x="96" y="373"/>
                    </a:lnTo>
                    <a:lnTo>
                      <a:pt x="100" y="372"/>
                    </a:lnTo>
                    <a:lnTo>
                      <a:pt x="100" y="383"/>
                    </a:lnTo>
                    <a:lnTo>
                      <a:pt x="100" y="383"/>
                    </a:lnTo>
                    <a:lnTo>
                      <a:pt x="100" y="383"/>
                    </a:lnTo>
                    <a:lnTo>
                      <a:pt x="103" y="393"/>
                    </a:lnTo>
                    <a:lnTo>
                      <a:pt x="106" y="411"/>
                    </a:lnTo>
                    <a:lnTo>
                      <a:pt x="103" y="423"/>
                    </a:lnTo>
                    <a:lnTo>
                      <a:pt x="103" y="424"/>
                    </a:lnTo>
                    <a:lnTo>
                      <a:pt x="104" y="424"/>
                    </a:lnTo>
                    <a:lnTo>
                      <a:pt x="113" y="420"/>
                    </a:lnTo>
                    <a:lnTo>
                      <a:pt x="113" y="420"/>
                    </a:lnTo>
                    <a:lnTo>
                      <a:pt x="113" y="420"/>
                    </a:lnTo>
                    <a:lnTo>
                      <a:pt x="132" y="411"/>
                    </a:lnTo>
                    <a:lnTo>
                      <a:pt x="138" y="416"/>
                    </a:lnTo>
                    <a:lnTo>
                      <a:pt x="138" y="416"/>
                    </a:lnTo>
                    <a:lnTo>
                      <a:pt x="139" y="416"/>
                    </a:lnTo>
                    <a:lnTo>
                      <a:pt x="145" y="417"/>
                    </a:lnTo>
                    <a:lnTo>
                      <a:pt x="151" y="427"/>
                    </a:lnTo>
                    <a:lnTo>
                      <a:pt x="152" y="427"/>
                    </a:lnTo>
                    <a:lnTo>
                      <a:pt x="152" y="427"/>
                    </a:lnTo>
                    <a:lnTo>
                      <a:pt x="157" y="428"/>
                    </a:lnTo>
                    <a:lnTo>
                      <a:pt x="157" y="428"/>
                    </a:lnTo>
                    <a:lnTo>
                      <a:pt x="157" y="428"/>
                    </a:lnTo>
                    <a:lnTo>
                      <a:pt x="163" y="414"/>
                    </a:lnTo>
                    <a:lnTo>
                      <a:pt x="171" y="419"/>
                    </a:lnTo>
                    <a:lnTo>
                      <a:pt x="171" y="419"/>
                    </a:lnTo>
                    <a:lnTo>
                      <a:pt x="171" y="419"/>
                    </a:lnTo>
                    <a:lnTo>
                      <a:pt x="175" y="420"/>
                    </a:lnTo>
                    <a:lnTo>
                      <a:pt x="175" y="420"/>
                    </a:lnTo>
                    <a:lnTo>
                      <a:pt x="176" y="420"/>
                    </a:lnTo>
                    <a:lnTo>
                      <a:pt x="184" y="419"/>
                    </a:lnTo>
                    <a:lnTo>
                      <a:pt x="184" y="419"/>
                    </a:lnTo>
                    <a:lnTo>
                      <a:pt x="184" y="419"/>
                    </a:lnTo>
                    <a:lnTo>
                      <a:pt x="192" y="413"/>
                    </a:lnTo>
                    <a:lnTo>
                      <a:pt x="194" y="419"/>
                    </a:lnTo>
                    <a:lnTo>
                      <a:pt x="184" y="442"/>
                    </a:lnTo>
                    <a:lnTo>
                      <a:pt x="183" y="442"/>
                    </a:lnTo>
                    <a:lnTo>
                      <a:pt x="183" y="442"/>
                    </a:lnTo>
                    <a:lnTo>
                      <a:pt x="183" y="457"/>
                    </a:lnTo>
                    <a:lnTo>
                      <a:pt x="171" y="463"/>
                    </a:lnTo>
                    <a:lnTo>
                      <a:pt x="170" y="463"/>
                    </a:lnTo>
                    <a:lnTo>
                      <a:pt x="170" y="463"/>
                    </a:lnTo>
                    <a:lnTo>
                      <a:pt x="158" y="477"/>
                    </a:lnTo>
                    <a:lnTo>
                      <a:pt x="142" y="487"/>
                    </a:lnTo>
                    <a:lnTo>
                      <a:pt x="142" y="487"/>
                    </a:lnTo>
                    <a:lnTo>
                      <a:pt x="142" y="487"/>
                    </a:lnTo>
                    <a:lnTo>
                      <a:pt x="135" y="495"/>
                    </a:lnTo>
                    <a:lnTo>
                      <a:pt x="135" y="496"/>
                    </a:lnTo>
                    <a:lnTo>
                      <a:pt x="134" y="496"/>
                    </a:lnTo>
                    <a:lnTo>
                      <a:pt x="132" y="505"/>
                    </a:lnTo>
                    <a:lnTo>
                      <a:pt x="127" y="508"/>
                    </a:lnTo>
                    <a:lnTo>
                      <a:pt x="120" y="504"/>
                    </a:lnTo>
                    <a:lnTo>
                      <a:pt x="120" y="504"/>
                    </a:lnTo>
                    <a:lnTo>
                      <a:pt x="120" y="504"/>
                    </a:lnTo>
                    <a:lnTo>
                      <a:pt x="108" y="506"/>
                    </a:lnTo>
                    <a:lnTo>
                      <a:pt x="108" y="506"/>
                    </a:lnTo>
                    <a:lnTo>
                      <a:pt x="108" y="506"/>
                    </a:lnTo>
                    <a:lnTo>
                      <a:pt x="94" y="517"/>
                    </a:lnTo>
                    <a:lnTo>
                      <a:pt x="94" y="517"/>
                    </a:lnTo>
                    <a:lnTo>
                      <a:pt x="94" y="517"/>
                    </a:lnTo>
                    <a:lnTo>
                      <a:pt x="86" y="528"/>
                    </a:lnTo>
                    <a:lnTo>
                      <a:pt x="78" y="534"/>
                    </a:lnTo>
                    <a:lnTo>
                      <a:pt x="70" y="533"/>
                    </a:lnTo>
                    <a:lnTo>
                      <a:pt x="70" y="533"/>
                    </a:lnTo>
                    <a:lnTo>
                      <a:pt x="70" y="533"/>
                    </a:lnTo>
                    <a:lnTo>
                      <a:pt x="60" y="538"/>
                    </a:lnTo>
                    <a:lnTo>
                      <a:pt x="60" y="538"/>
                    </a:lnTo>
                    <a:lnTo>
                      <a:pt x="60" y="538"/>
                    </a:lnTo>
                    <a:lnTo>
                      <a:pt x="55" y="547"/>
                    </a:lnTo>
                    <a:lnTo>
                      <a:pt x="55" y="547"/>
                    </a:lnTo>
                    <a:lnTo>
                      <a:pt x="55" y="547"/>
                    </a:lnTo>
                    <a:lnTo>
                      <a:pt x="56" y="553"/>
                    </a:lnTo>
                    <a:lnTo>
                      <a:pt x="56" y="553"/>
                    </a:lnTo>
                    <a:lnTo>
                      <a:pt x="57" y="553"/>
                    </a:lnTo>
                    <a:lnTo>
                      <a:pt x="70" y="549"/>
                    </a:lnTo>
                    <a:lnTo>
                      <a:pt x="70" y="549"/>
                    </a:lnTo>
                    <a:lnTo>
                      <a:pt x="70" y="549"/>
                    </a:lnTo>
                    <a:lnTo>
                      <a:pt x="80" y="541"/>
                    </a:lnTo>
                    <a:lnTo>
                      <a:pt x="80" y="540"/>
                    </a:lnTo>
                    <a:lnTo>
                      <a:pt x="80" y="540"/>
                    </a:lnTo>
                    <a:lnTo>
                      <a:pt x="83" y="536"/>
                    </a:lnTo>
                    <a:lnTo>
                      <a:pt x="88" y="536"/>
                    </a:lnTo>
                    <a:lnTo>
                      <a:pt x="88" y="536"/>
                    </a:lnTo>
                    <a:lnTo>
                      <a:pt x="88" y="536"/>
                    </a:lnTo>
                    <a:lnTo>
                      <a:pt x="105" y="527"/>
                    </a:lnTo>
                    <a:lnTo>
                      <a:pt x="105" y="527"/>
                    </a:lnTo>
                    <a:lnTo>
                      <a:pt x="105" y="527"/>
                    </a:lnTo>
                    <a:lnTo>
                      <a:pt x="108" y="516"/>
                    </a:lnTo>
                    <a:lnTo>
                      <a:pt x="113" y="517"/>
                    </a:lnTo>
                    <a:lnTo>
                      <a:pt x="117" y="521"/>
                    </a:lnTo>
                    <a:lnTo>
                      <a:pt x="117" y="521"/>
                    </a:lnTo>
                    <a:lnTo>
                      <a:pt x="117" y="521"/>
                    </a:lnTo>
                    <a:lnTo>
                      <a:pt x="126" y="521"/>
                    </a:lnTo>
                    <a:lnTo>
                      <a:pt x="126" y="521"/>
                    </a:lnTo>
                    <a:lnTo>
                      <a:pt x="126" y="521"/>
                    </a:lnTo>
                    <a:lnTo>
                      <a:pt x="143" y="512"/>
                    </a:lnTo>
                    <a:lnTo>
                      <a:pt x="153" y="506"/>
                    </a:lnTo>
                    <a:lnTo>
                      <a:pt x="165" y="502"/>
                    </a:lnTo>
                    <a:lnTo>
                      <a:pt x="165" y="502"/>
                    </a:lnTo>
                    <a:lnTo>
                      <a:pt x="165" y="502"/>
                    </a:lnTo>
                    <a:lnTo>
                      <a:pt x="166" y="497"/>
                    </a:lnTo>
                    <a:lnTo>
                      <a:pt x="194" y="478"/>
                    </a:lnTo>
                    <a:lnTo>
                      <a:pt x="202" y="472"/>
                    </a:lnTo>
                    <a:lnTo>
                      <a:pt x="202" y="472"/>
                    </a:lnTo>
                    <a:lnTo>
                      <a:pt x="202" y="472"/>
                    </a:lnTo>
                    <a:lnTo>
                      <a:pt x="202" y="463"/>
                    </a:lnTo>
                    <a:lnTo>
                      <a:pt x="217" y="452"/>
                    </a:lnTo>
                    <a:lnTo>
                      <a:pt x="229" y="444"/>
                    </a:lnTo>
                    <a:lnTo>
                      <a:pt x="243" y="437"/>
                    </a:lnTo>
                    <a:lnTo>
                      <a:pt x="243" y="437"/>
                    </a:lnTo>
                    <a:lnTo>
                      <a:pt x="243" y="437"/>
                    </a:lnTo>
                    <a:lnTo>
                      <a:pt x="246" y="424"/>
                    </a:lnTo>
                    <a:lnTo>
                      <a:pt x="253" y="421"/>
                    </a:lnTo>
                    <a:lnTo>
                      <a:pt x="254" y="421"/>
                    </a:lnTo>
                    <a:lnTo>
                      <a:pt x="254" y="421"/>
                    </a:lnTo>
                    <a:lnTo>
                      <a:pt x="253" y="407"/>
                    </a:lnTo>
                    <a:lnTo>
                      <a:pt x="253" y="406"/>
                    </a:lnTo>
                    <a:lnTo>
                      <a:pt x="253" y="406"/>
                    </a:lnTo>
                    <a:lnTo>
                      <a:pt x="244" y="406"/>
                    </a:lnTo>
                    <a:lnTo>
                      <a:pt x="243" y="401"/>
                    </a:lnTo>
                    <a:lnTo>
                      <a:pt x="252" y="390"/>
                    </a:lnTo>
                    <a:lnTo>
                      <a:pt x="262" y="390"/>
                    </a:lnTo>
                    <a:lnTo>
                      <a:pt x="262" y="390"/>
                    </a:lnTo>
                    <a:lnTo>
                      <a:pt x="263" y="390"/>
                    </a:lnTo>
                    <a:lnTo>
                      <a:pt x="272" y="380"/>
                    </a:lnTo>
                    <a:lnTo>
                      <a:pt x="272" y="380"/>
                    </a:lnTo>
                    <a:lnTo>
                      <a:pt x="272" y="380"/>
                    </a:lnTo>
                    <a:lnTo>
                      <a:pt x="269" y="369"/>
                    </a:lnTo>
                    <a:lnTo>
                      <a:pt x="302" y="331"/>
                    </a:lnTo>
                    <a:lnTo>
                      <a:pt x="314" y="332"/>
                    </a:lnTo>
                    <a:lnTo>
                      <a:pt x="314" y="332"/>
                    </a:lnTo>
                    <a:lnTo>
                      <a:pt x="314" y="332"/>
                    </a:lnTo>
                    <a:lnTo>
                      <a:pt x="320" y="324"/>
                    </a:lnTo>
                    <a:lnTo>
                      <a:pt x="326" y="324"/>
                    </a:lnTo>
                    <a:lnTo>
                      <a:pt x="322" y="341"/>
                    </a:lnTo>
                    <a:lnTo>
                      <a:pt x="312" y="340"/>
                    </a:lnTo>
                    <a:lnTo>
                      <a:pt x="312" y="340"/>
                    </a:lnTo>
                    <a:lnTo>
                      <a:pt x="311" y="340"/>
                    </a:lnTo>
                    <a:lnTo>
                      <a:pt x="294" y="353"/>
                    </a:lnTo>
                    <a:lnTo>
                      <a:pt x="293" y="353"/>
                    </a:lnTo>
                    <a:lnTo>
                      <a:pt x="293" y="353"/>
                    </a:lnTo>
                    <a:lnTo>
                      <a:pt x="295" y="360"/>
                    </a:lnTo>
                    <a:lnTo>
                      <a:pt x="284" y="383"/>
                    </a:lnTo>
                    <a:lnTo>
                      <a:pt x="284" y="383"/>
                    </a:lnTo>
                    <a:lnTo>
                      <a:pt x="284" y="383"/>
                    </a:lnTo>
                    <a:lnTo>
                      <a:pt x="286" y="388"/>
                    </a:lnTo>
                    <a:lnTo>
                      <a:pt x="286" y="389"/>
                    </a:lnTo>
                    <a:lnTo>
                      <a:pt x="286" y="389"/>
                    </a:lnTo>
                    <a:lnTo>
                      <a:pt x="290" y="388"/>
                    </a:lnTo>
                    <a:lnTo>
                      <a:pt x="293" y="390"/>
                    </a:lnTo>
                    <a:lnTo>
                      <a:pt x="290" y="392"/>
                    </a:lnTo>
                    <a:lnTo>
                      <a:pt x="285" y="395"/>
                    </a:lnTo>
                    <a:lnTo>
                      <a:pt x="284" y="395"/>
                    </a:lnTo>
                    <a:lnTo>
                      <a:pt x="284" y="395"/>
                    </a:lnTo>
                    <a:lnTo>
                      <a:pt x="283" y="400"/>
                    </a:lnTo>
                    <a:lnTo>
                      <a:pt x="282" y="400"/>
                    </a:lnTo>
                    <a:lnTo>
                      <a:pt x="283" y="400"/>
                    </a:lnTo>
                    <a:lnTo>
                      <a:pt x="298" y="400"/>
                    </a:lnTo>
                    <a:lnTo>
                      <a:pt x="298" y="400"/>
                    </a:lnTo>
                    <a:lnTo>
                      <a:pt x="298" y="400"/>
                    </a:lnTo>
                    <a:lnTo>
                      <a:pt x="317" y="390"/>
                    </a:lnTo>
                    <a:lnTo>
                      <a:pt x="317" y="390"/>
                    </a:lnTo>
                    <a:lnTo>
                      <a:pt x="317" y="390"/>
                    </a:lnTo>
                    <a:lnTo>
                      <a:pt x="326" y="378"/>
                    </a:lnTo>
                    <a:lnTo>
                      <a:pt x="344" y="378"/>
                    </a:lnTo>
                    <a:lnTo>
                      <a:pt x="344" y="378"/>
                    </a:lnTo>
                    <a:lnTo>
                      <a:pt x="344" y="377"/>
                    </a:lnTo>
                    <a:lnTo>
                      <a:pt x="349" y="363"/>
                    </a:lnTo>
                    <a:lnTo>
                      <a:pt x="349" y="363"/>
                    </a:lnTo>
                    <a:lnTo>
                      <a:pt x="349" y="363"/>
                    </a:lnTo>
                    <a:lnTo>
                      <a:pt x="347" y="356"/>
                    </a:lnTo>
                    <a:lnTo>
                      <a:pt x="349" y="353"/>
                    </a:lnTo>
                    <a:lnTo>
                      <a:pt x="349" y="353"/>
                    </a:lnTo>
                    <a:lnTo>
                      <a:pt x="349" y="353"/>
                    </a:lnTo>
                    <a:lnTo>
                      <a:pt x="343" y="350"/>
                    </a:lnTo>
                    <a:lnTo>
                      <a:pt x="356" y="338"/>
                    </a:lnTo>
                    <a:lnTo>
                      <a:pt x="360" y="339"/>
                    </a:lnTo>
                    <a:lnTo>
                      <a:pt x="357" y="346"/>
                    </a:lnTo>
                    <a:lnTo>
                      <a:pt x="357" y="346"/>
                    </a:lnTo>
                    <a:lnTo>
                      <a:pt x="357" y="346"/>
                    </a:lnTo>
                    <a:lnTo>
                      <a:pt x="365" y="346"/>
                    </a:lnTo>
                    <a:lnTo>
                      <a:pt x="365" y="346"/>
                    </a:lnTo>
                    <a:lnTo>
                      <a:pt x="365" y="346"/>
                    </a:lnTo>
                    <a:lnTo>
                      <a:pt x="377" y="342"/>
                    </a:lnTo>
                    <a:lnTo>
                      <a:pt x="380" y="351"/>
                    </a:lnTo>
                    <a:lnTo>
                      <a:pt x="380" y="351"/>
                    </a:lnTo>
                    <a:lnTo>
                      <a:pt x="380" y="351"/>
                    </a:lnTo>
                    <a:lnTo>
                      <a:pt x="398" y="361"/>
                    </a:lnTo>
                    <a:lnTo>
                      <a:pt x="398" y="361"/>
                    </a:lnTo>
                    <a:lnTo>
                      <a:pt x="398" y="361"/>
                    </a:lnTo>
                    <a:lnTo>
                      <a:pt x="408" y="359"/>
                    </a:lnTo>
                    <a:lnTo>
                      <a:pt x="411" y="362"/>
                    </a:lnTo>
                    <a:lnTo>
                      <a:pt x="414" y="376"/>
                    </a:lnTo>
                    <a:lnTo>
                      <a:pt x="414" y="376"/>
                    </a:lnTo>
                    <a:lnTo>
                      <a:pt x="415" y="376"/>
                    </a:lnTo>
                    <a:lnTo>
                      <a:pt x="437" y="376"/>
                    </a:lnTo>
                    <a:lnTo>
                      <a:pt x="446" y="376"/>
                    </a:lnTo>
                    <a:lnTo>
                      <a:pt x="453" y="379"/>
                    </a:lnTo>
                    <a:lnTo>
                      <a:pt x="453" y="379"/>
                    </a:lnTo>
                    <a:lnTo>
                      <a:pt x="453" y="379"/>
                    </a:lnTo>
                    <a:lnTo>
                      <a:pt x="470" y="379"/>
                    </a:lnTo>
                    <a:lnTo>
                      <a:pt x="475" y="383"/>
                    </a:lnTo>
                    <a:lnTo>
                      <a:pt x="475" y="383"/>
                    </a:lnTo>
                    <a:lnTo>
                      <a:pt x="475" y="383"/>
                    </a:lnTo>
                    <a:lnTo>
                      <a:pt x="492" y="386"/>
                    </a:lnTo>
                    <a:lnTo>
                      <a:pt x="492" y="386"/>
                    </a:lnTo>
                    <a:lnTo>
                      <a:pt x="492" y="386"/>
                    </a:lnTo>
                    <a:lnTo>
                      <a:pt x="502" y="381"/>
                    </a:lnTo>
                    <a:lnTo>
                      <a:pt x="503" y="395"/>
                    </a:lnTo>
                    <a:lnTo>
                      <a:pt x="503" y="396"/>
                    </a:lnTo>
                    <a:lnTo>
                      <a:pt x="503" y="396"/>
                    </a:lnTo>
                    <a:lnTo>
                      <a:pt x="526" y="404"/>
                    </a:lnTo>
                    <a:lnTo>
                      <a:pt x="531" y="417"/>
                    </a:lnTo>
                    <a:lnTo>
                      <a:pt x="531" y="417"/>
                    </a:lnTo>
                    <a:lnTo>
                      <a:pt x="531" y="417"/>
                    </a:lnTo>
                    <a:lnTo>
                      <a:pt x="541" y="428"/>
                    </a:lnTo>
                    <a:lnTo>
                      <a:pt x="542" y="429"/>
                    </a:lnTo>
                    <a:lnTo>
                      <a:pt x="542" y="429"/>
                    </a:lnTo>
                    <a:lnTo>
                      <a:pt x="563" y="428"/>
                    </a:lnTo>
                    <a:lnTo>
                      <a:pt x="564" y="428"/>
                    </a:lnTo>
                    <a:lnTo>
                      <a:pt x="563" y="427"/>
                    </a:lnTo>
                    <a:lnTo>
                      <a:pt x="557" y="420"/>
                    </a:lnTo>
                    <a:lnTo>
                      <a:pt x="559" y="417"/>
                    </a:lnTo>
                    <a:lnTo>
                      <a:pt x="564" y="417"/>
                    </a:lnTo>
                    <a:lnTo>
                      <a:pt x="572" y="425"/>
                    </a:lnTo>
                    <a:lnTo>
                      <a:pt x="572" y="426"/>
                    </a:lnTo>
                    <a:lnTo>
                      <a:pt x="572" y="426"/>
                    </a:lnTo>
                    <a:lnTo>
                      <a:pt x="576" y="426"/>
                    </a:lnTo>
                    <a:lnTo>
                      <a:pt x="577" y="426"/>
                    </a:lnTo>
                    <a:lnTo>
                      <a:pt x="577" y="425"/>
                    </a:lnTo>
                    <a:lnTo>
                      <a:pt x="580" y="412"/>
                    </a:lnTo>
                    <a:lnTo>
                      <a:pt x="585" y="423"/>
                    </a:lnTo>
                    <a:lnTo>
                      <a:pt x="585" y="423"/>
                    </a:lnTo>
                    <a:lnTo>
                      <a:pt x="585" y="423"/>
                    </a:lnTo>
                    <a:lnTo>
                      <a:pt x="593" y="425"/>
                    </a:lnTo>
                    <a:lnTo>
                      <a:pt x="600" y="430"/>
                    </a:lnTo>
                    <a:lnTo>
                      <a:pt x="609" y="452"/>
                    </a:lnTo>
                    <a:lnTo>
                      <a:pt x="612" y="468"/>
                    </a:lnTo>
                    <a:lnTo>
                      <a:pt x="612" y="468"/>
                    </a:lnTo>
                    <a:lnTo>
                      <a:pt x="612" y="468"/>
                    </a:lnTo>
                    <a:lnTo>
                      <a:pt x="621" y="476"/>
                    </a:lnTo>
                    <a:lnTo>
                      <a:pt x="621" y="476"/>
                    </a:lnTo>
                    <a:lnTo>
                      <a:pt x="621" y="476"/>
                    </a:lnTo>
                    <a:lnTo>
                      <a:pt x="627" y="479"/>
                    </a:lnTo>
                    <a:lnTo>
                      <a:pt x="629" y="494"/>
                    </a:lnTo>
                    <a:lnTo>
                      <a:pt x="629" y="494"/>
                    </a:lnTo>
                    <a:lnTo>
                      <a:pt x="629" y="494"/>
                    </a:lnTo>
                    <a:lnTo>
                      <a:pt x="635" y="503"/>
                    </a:lnTo>
                    <a:lnTo>
                      <a:pt x="636" y="511"/>
                    </a:lnTo>
                    <a:lnTo>
                      <a:pt x="636" y="512"/>
                    </a:lnTo>
                    <a:lnTo>
                      <a:pt x="636" y="512"/>
                    </a:lnTo>
                    <a:lnTo>
                      <a:pt x="640" y="513"/>
                    </a:lnTo>
                    <a:lnTo>
                      <a:pt x="642" y="518"/>
                    </a:lnTo>
                    <a:lnTo>
                      <a:pt x="642" y="519"/>
                    </a:lnTo>
                    <a:lnTo>
                      <a:pt x="643" y="519"/>
                    </a:lnTo>
                    <a:lnTo>
                      <a:pt x="653" y="521"/>
                    </a:lnTo>
                    <a:lnTo>
                      <a:pt x="656" y="534"/>
                    </a:lnTo>
                    <a:lnTo>
                      <a:pt x="656" y="534"/>
                    </a:lnTo>
                    <a:lnTo>
                      <a:pt x="656" y="534"/>
                    </a:lnTo>
                    <a:lnTo>
                      <a:pt x="660" y="534"/>
                    </a:lnTo>
                    <a:lnTo>
                      <a:pt x="667" y="536"/>
                    </a:lnTo>
                    <a:lnTo>
                      <a:pt x="667" y="536"/>
                    </a:lnTo>
                    <a:lnTo>
                      <a:pt x="668" y="535"/>
                    </a:lnTo>
                    <a:lnTo>
                      <a:pt x="673" y="530"/>
                    </a:lnTo>
                    <a:lnTo>
                      <a:pt x="673" y="530"/>
                    </a:lnTo>
                    <a:lnTo>
                      <a:pt x="673" y="529"/>
                    </a:lnTo>
                    <a:lnTo>
                      <a:pt x="671" y="516"/>
                    </a:lnTo>
                    <a:lnTo>
                      <a:pt x="674" y="501"/>
                    </a:lnTo>
                    <a:lnTo>
                      <a:pt x="674" y="501"/>
                    </a:lnTo>
                    <a:lnTo>
                      <a:pt x="674" y="501"/>
                    </a:lnTo>
                    <a:lnTo>
                      <a:pt x="651" y="487"/>
                    </a:lnTo>
                    <a:lnTo>
                      <a:pt x="637" y="473"/>
                    </a:lnTo>
                    <a:lnTo>
                      <a:pt x="615" y="427"/>
                    </a:lnTo>
                    <a:lnTo>
                      <a:pt x="615" y="427"/>
                    </a:lnTo>
                    <a:lnTo>
                      <a:pt x="615" y="426"/>
                    </a:lnTo>
                    <a:lnTo>
                      <a:pt x="604" y="419"/>
                    </a:lnTo>
                    <a:lnTo>
                      <a:pt x="591" y="397"/>
                    </a:lnTo>
                    <a:lnTo>
                      <a:pt x="591" y="396"/>
                    </a:lnTo>
                    <a:lnTo>
                      <a:pt x="591" y="396"/>
                    </a:lnTo>
                    <a:lnTo>
                      <a:pt x="577" y="387"/>
                    </a:lnTo>
                    <a:lnTo>
                      <a:pt x="577" y="387"/>
                    </a:lnTo>
                    <a:lnTo>
                      <a:pt x="577" y="387"/>
                    </a:lnTo>
                    <a:lnTo>
                      <a:pt x="563" y="390"/>
                    </a:lnTo>
                    <a:lnTo>
                      <a:pt x="563" y="390"/>
                    </a:lnTo>
                    <a:lnTo>
                      <a:pt x="563" y="390"/>
                    </a:lnTo>
                    <a:lnTo>
                      <a:pt x="550" y="404"/>
                    </a:lnTo>
                    <a:lnTo>
                      <a:pt x="542" y="404"/>
                    </a:lnTo>
                    <a:lnTo>
                      <a:pt x="515" y="366"/>
                    </a:lnTo>
                    <a:lnTo>
                      <a:pt x="507" y="357"/>
                    </a:lnTo>
                    <a:lnTo>
                      <a:pt x="507" y="356"/>
                    </a:lnTo>
                    <a:lnTo>
                      <a:pt x="506" y="357"/>
                    </a:lnTo>
                    <a:lnTo>
                      <a:pt x="500" y="361"/>
                    </a:lnTo>
                    <a:lnTo>
                      <a:pt x="499" y="361"/>
                    </a:lnTo>
                    <a:lnTo>
                      <a:pt x="499" y="361"/>
                    </a:lnTo>
                    <a:lnTo>
                      <a:pt x="497" y="372"/>
                    </a:lnTo>
                    <a:lnTo>
                      <a:pt x="477" y="360"/>
                    </a:lnTo>
                    <a:lnTo>
                      <a:pt x="477" y="51"/>
                    </a:lnTo>
                    <a:lnTo>
                      <a:pt x="477" y="50"/>
                    </a:lnTo>
                    <a:lnTo>
                      <a:pt x="477" y="50"/>
                    </a:lnTo>
                    <a:lnTo>
                      <a:pt x="457" y="43"/>
                    </a:lnTo>
                    <a:lnTo>
                      <a:pt x="450" y="41"/>
                    </a:lnTo>
                    <a:lnTo>
                      <a:pt x="445" y="38"/>
                    </a:lnTo>
                    <a:lnTo>
                      <a:pt x="445" y="38"/>
                    </a:lnTo>
                    <a:lnTo>
                      <a:pt x="445" y="38"/>
                    </a:lnTo>
                    <a:lnTo>
                      <a:pt x="430" y="37"/>
                    </a:lnTo>
                    <a:lnTo>
                      <a:pt x="430" y="37"/>
                    </a:lnTo>
                    <a:lnTo>
                      <a:pt x="430" y="37"/>
                    </a:lnTo>
                    <a:lnTo>
                      <a:pt x="407" y="41"/>
                    </a:lnTo>
                    <a:lnTo>
                      <a:pt x="386" y="34"/>
                    </a:lnTo>
                    <a:lnTo>
                      <a:pt x="386" y="34"/>
                    </a:lnTo>
                    <a:lnTo>
                      <a:pt x="386" y="34"/>
                    </a:lnTo>
                    <a:lnTo>
                      <a:pt x="374" y="34"/>
                    </a:lnTo>
                    <a:lnTo>
                      <a:pt x="374" y="34"/>
                    </a:lnTo>
                    <a:lnTo>
                      <a:pt x="374" y="34"/>
                    </a:lnTo>
                    <a:lnTo>
                      <a:pt x="369" y="35"/>
                    </a:lnTo>
                    <a:lnTo>
                      <a:pt x="348" y="31"/>
                    </a:lnTo>
                    <a:lnTo>
                      <a:pt x="335" y="25"/>
                    </a:lnTo>
                    <a:lnTo>
                      <a:pt x="335" y="25"/>
                    </a:lnTo>
                    <a:lnTo>
                      <a:pt x="335" y="25"/>
                    </a:lnTo>
                    <a:lnTo>
                      <a:pt x="319" y="24"/>
                    </a:lnTo>
                    <a:lnTo>
                      <a:pt x="319" y="24"/>
                    </a:lnTo>
                    <a:lnTo>
                      <a:pt x="319" y="24"/>
                    </a:lnTo>
                    <a:lnTo>
                      <a:pt x="300" y="27"/>
                    </a:lnTo>
                    <a:lnTo>
                      <a:pt x="288" y="29"/>
                    </a:lnTo>
                    <a:lnTo>
                      <a:pt x="280" y="27"/>
                    </a:lnTo>
                    <a:lnTo>
                      <a:pt x="287" y="23"/>
                    </a:lnTo>
                    <a:lnTo>
                      <a:pt x="288" y="22"/>
                    </a:lnTo>
                    <a:lnTo>
                      <a:pt x="286" y="22"/>
                    </a:lnTo>
                    <a:lnTo>
                      <a:pt x="269" y="19"/>
                    </a:lnTo>
                    <a:lnTo>
                      <a:pt x="274" y="14"/>
                    </a:lnTo>
                    <a:lnTo>
                      <a:pt x="275" y="13"/>
                    </a:lnTo>
                    <a:lnTo>
                      <a:pt x="274" y="13"/>
                    </a:lnTo>
                    <a:lnTo>
                      <a:pt x="258" y="13"/>
                    </a:lnTo>
                    <a:lnTo>
                      <a:pt x="257" y="13"/>
                    </a:lnTo>
                    <a:lnTo>
                      <a:pt x="257" y="13"/>
                    </a:lnTo>
                    <a:lnTo>
                      <a:pt x="245" y="16"/>
                    </a:lnTo>
                    <a:lnTo>
                      <a:pt x="231" y="9"/>
                    </a:lnTo>
                    <a:lnTo>
                      <a:pt x="231" y="9"/>
                    </a:lnTo>
                    <a:lnTo>
                      <a:pt x="231" y="9"/>
                    </a:lnTo>
                    <a:lnTo>
                      <a:pt x="223" y="10"/>
                    </a:lnTo>
                    <a:lnTo>
                      <a:pt x="222" y="10"/>
                    </a:lnTo>
                    <a:lnTo>
                      <a:pt x="222" y="10"/>
                    </a:lnTo>
                    <a:lnTo>
                      <a:pt x="220" y="15"/>
                    </a:lnTo>
                    <a:lnTo>
                      <a:pt x="214" y="15"/>
                    </a:lnTo>
                    <a:lnTo>
                      <a:pt x="206" y="11"/>
                    </a:lnTo>
                    <a:lnTo>
                      <a:pt x="217" y="6"/>
                    </a:lnTo>
                    <a:lnTo>
                      <a:pt x="219" y="6"/>
                    </a:lnTo>
                    <a:lnTo>
                      <a:pt x="217" y="5"/>
                    </a:lnTo>
                    <a:lnTo>
                      <a:pt x="209" y="5"/>
                    </a:lnTo>
                    <a:lnTo>
                      <a:pt x="200" y="1"/>
                    </a:lnTo>
                    <a:lnTo>
                      <a:pt x="200" y="0"/>
                    </a:lnTo>
                    <a:lnTo>
                      <a:pt x="20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6" name="Google Shape;1866;p14"/>
              <p:cNvSpPr/>
              <p:nvPr/>
            </p:nvSpPr>
            <p:spPr>
              <a:xfrm>
                <a:off x="493" y="696"/>
                <a:ext cx="1503" cy="886"/>
              </a:xfrm>
              <a:custGeom>
                <a:rect b="b" l="l" r="r" t="t"/>
                <a:pathLst>
                  <a:path extrusionOk="0" h="1004" w="1708">
                    <a:moveTo>
                      <a:pt x="1171" y="986"/>
                    </a:moveTo>
                    <a:cubicBezTo>
                      <a:pt x="1182" y="955"/>
                      <a:pt x="1182" y="955"/>
                      <a:pt x="1182" y="955"/>
                    </a:cubicBezTo>
                    <a:cubicBezTo>
                      <a:pt x="1180" y="931"/>
                      <a:pt x="1180" y="931"/>
                      <a:pt x="1180" y="931"/>
                    </a:cubicBezTo>
                    <a:cubicBezTo>
                      <a:pt x="1143" y="895"/>
                      <a:pt x="1143" y="895"/>
                      <a:pt x="1143" y="895"/>
                    </a:cubicBezTo>
                    <a:cubicBezTo>
                      <a:pt x="1129" y="868"/>
                      <a:pt x="1129" y="868"/>
                      <a:pt x="1129" y="868"/>
                    </a:cubicBezTo>
                    <a:cubicBezTo>
                      <a:pt x="1066" y="837"/>
                      <a:pt x="1066" y="837"/>
                      <a:pt x="1066" y="837"/>
                    </a:cubicBezTo>
                    <a:cubicBezTo>
                      <a:pt x="1028" y="840"/>
                      <a:pt x="1028" y="840"/>
                      <a:pt x="1028" y="840"/>
                    </a:cubicBezTo>
                    <a:cubicBezTo>
                      <a:pt x="1012" y="835"/>
                      <a:pt x="1012" y="835"/>
                      <a:pt x="1012" y="835"/>
                    </a:cubicBezTo>
                    <a:cubicBezTo>
                      <a:pt x="988" y="837"/>
                      <a:pt x="988" y="837"/>
                      <a:pt x="988" y="837"/>
                    </a:cubicBezTo>
                    <a:cubicBezTo>
                      <a:pt x="969" y="829"/>
                      <a:pt x="969" y="829"/>
                      <a:pt x="969" y="829"/>
                    </a:cubicBezTo>
                    <a:cubicBezTo>
                      <a:pt x="947" y="825"/>
                      <a:pt x="947" y="825"/>
                      <a:pt x="947" y="825"/>
                    </a:cubicBezTo>
                    <a:cubicBezTo>
                      <a:pt x="930" y="814"/>
                      <a:pt x="930" y="814"/>
                      <a:pt x="930" y="814"/>
                    </a:cubicBezTo>
                    <a:cubicBezTo>
                      <a:pt x="374" y="814"/>
                      <a:pt x="374" y="814"/>
                      <a:pt x="374" y="814"/>
                    </a:cubicBezTo>
                    <a:cubicBezTo>
                      <a:pt x="364" y="809"/>
                      <a:pt x="364" y="809"/>
                      <a:pt x="364" y="809"/>
                    </a:cubicBezTo>
                    <a:cubicBezTo>
                      <a:pt x="353" y="794"/>
                      <a:pt x="353" y="794"/>
                      <a:pt x="353" y="794"/>
                    </a:cubicBezTo>
                    <a:cubicBezTo>
                      <a:pt x="346" y="794"/>
                      <a:pt x="346" y="794"/>
                      <a:pt x="346" y="794"/>
                    </a:cubicBezTo>
                    <a:cubicBezTo>
                      <a:pt x="341" y="783"/>
                      <a:pt x="341" y="783"/>
                      <a:pt x="341" y="783"/>
                    </a:cubicBezTo>
                    <a:cubicBezTo>
                      <a:pt x="330" y="780"/>
                      <a:pt x="330" y="780"/>
                      <a:pt x="330" y="780"/>
                    </a:cubicBezTo>
                    <a:cubicBezTo>
                      <a:pt x="323" y="768"/>
                      <a:pt x="323" y="768"/>
                      <a:pt x="323" y="768"/>
                    </a:cubicBezTo>
                    <a:cubicBezTo>
                      <a:pt x="314" y="764"/>
                      <a:pt x="314" y="764"/>
                      <a:pt x="314" y="764"/>
                    </a:cubicBezTo>
                    <a:cubicBezTo>
                      <a:pt x="300" y="764"/>
                      <a:pt x="300" y="764"/>
                      <a:pt x="300" y="764"/>
                    </a:cubicBezTo>
                    <a:cubicBezTo>
                      <a:pt x="293" y="753"/>
                      <a:pt x="293" y="753"/>
                      <a:pt x="293" y="753"/>
                    </a:cubicBezTo>
                    <a:cubicBezTo>
                      <a:pt x="275" y="749"/>
                      <a:pt x="275" y="749"/>
                      <a:pt x="275" y="749"/>
                    </a:cubicBezTo>
                    <a:cubicBezTo>
                      <a:pt x="264" y="744"/>
                      <a:pt x="264" y="744"/>
                      <a:pt x="264" y="744"/>
                    </a:cubicBezTo>
                    <a:cubicBezTo>
                      <a:pt x="262" y="729"/>
                      <a:pt x="262" y="729"/>
                      <a:pt x="262" y="729"/>
                    </a:cubicBezTo>
                    <a:cubicBezTo>
                      <a:pt x="263" y="714"/>
                      <a:pt x="263" y="714"/>
                      <a:pt x="263" y="714"/>
                    </a:cubicBezTo>
                    <a:cubicBezTo>
                      <a:pt x="259" y="706"/>
                      <a:pt x="259" y="706"/>
                      <a:pt x="259" y="706"/>
                    </a:cubicBezTo>
                    <a:cubicBezTo>
                      <a:pt x="256" y="697"/>
                      <a:pt x="256" y="697"/>
                      <a:pt x="256" y="697"/>
                    </a:cubicBezTo>
                    <a:cubicBezTo>
                      <a:pt x="246" y="700"/>
                      <a:pt x="246" y="700"/>
                      <a:pt x="246" y="700"/>
                    </a:cubicBezTo>
                    <a:cubicBezTo>
                      <a:pt x="236" y="697"/>
                      <a:pt x="236" y="697"/>
                      <a:pt x="236" y="697"/>
                    </a:cubicBezTo>
                    <a:cubicBezTo>
                      <a:pt x="236" y="687"/>
                      <a:pt x="236" y="687"/>
                      <a:pt x="236" y="687"/>
                    </a:cubicBezTo>
                    <a:cubicBezTo>
                      <a:pt x="242" y="683"/>
                      <a:pt x="242" y="683"/>
                      <a:pt x="242" y="683"/>
                    </a:cubicBezTo>
                    <a:cubicBezTo>
                      <a:pt x="240" y="670"/>
                      <a:pt x="240" y="670"/>
                      <a:pt x="240" y="670"/>
                    </a:cubicBezTo>
                    <a:cubicBezTo>
                      <a:pt x="235" y="671"/>
                      <a:pt x="235" y="671"/>
                      <a:pt x="235" y="671"/>
                    </a:cubicBezTo>
                    <a:cubicBezTo>
                      <a:pt x="230" y="677"/>
                      <a:pt x="230" y="677"/>
                      <a:pt x="230" y="677"/>
                    </a:cubicBezTo>
                    <a:cubicBezTo>
                      <a:pt x="222" y="671"/>
                      <a:pt x="222" y="671"/>
                      <a:pt x="222" y="671"/>
                    </a:cubicBezTo>
                    <a:cubicBezTo>
                      <a:pt x="217" y="660"/>
                      <a:pt x="217" y="660"/>
                      <a:pt x="217" y="660"/>
                    </a:cubicBezTo>
                    <a:cubicBezTo>
                      <a:pt x="215" y="644"/>
                      <a:pt x="215" y="644"/>
                      <a:pt x="215" y="644"/>
                    </a:cubicBezTo>
                    <a:cubicBezTo>
                      <a:pt x="216" y="632"/>
                      <a:pt x="216" y="632"/>
                      <a:pt x="216" y="632"/>
                    </a:cubicBezTo>
                    <a:cubicBezTo>
                      <a:pt x="221" y="625"/>
                      <a:pt x="221" y="625"/>
                      <a:pt x="221" y="625"/>
                    </a:cubicBezTo>
                    <a:cubicBezTo>
                      <a:pt x="219" y="611"/>
                      <a:pt x="219" y="611"/>
                      <a:pt x="219" y="611"/>
                    </a:cubicBezTo>
                    <a:cubicBezTo>
                      <a:pt x="223" y="593"/>
                      <a:pt x="223" y="593"/>
                      <a:pt x="223" y="593"/>
                    </a:cubicBezTo>
                    <a:cubicBezTo>
                      <a:pt x="197" y="577"/>
                      <a:pt x="197" y="577"/>
                      <a:pt x="197" y="577"/>
                    </a:cubicBezTo>
                    <a:cubicBezTo>
                      <a:pt x="181" y="563"/>
                      <a:pt x="181" y="563"/>
                      <a:pt x="181" y="563"/>
                    </a:cubicBezTo>
                    <a:cubicBezTo>
                      <a:pt x="157" y="509"/>
                      <a:pt x="157" y="509"/>
                      <a:pt x="157" y="509"/>
                    </a:cubicBezTo>
                    <a:cubicBezTo>
                      <a:pt x="143" y="500"/>
                      <a:pt x="143" y="500"/>
                      <a:pt x="143" y="500"/>
                    </a:cubicBezTo>
                    <a:cubicBezTo>
                      <a:pt x="128" y="475"/>
                      <a:pt x="128" y="475"/>
                      <a:pt x="128" y="475"/>
                    </a:cubicBezTo>
                    <a:cubicBezTo>
                      <a:pt x="113" y="464"/>
                      <a:pt x="113" y="464"/>
                      <a:pt x="113" y="464"/>
                    </a:cubicBezTo>
                    <a:cubicBezTo>
                      <a:pt x="98" y="468"/>
                      <a:pt x="98" y="468"/>
                      <a:pt x="98" y="468"/>
                    </a:cubicBezTo>
                    <a:cubicBezTo>
                      <a:pt x="83" y="484"/>
                      <a:pt x="83" y="484"/>
                      <a:pt x="83" y="484"/>
                    </a:cubicBezTo>
                    <a:cubicBezTo>
                      <a:pt x="73" y="484"/>
                      <a:pt x="73" y="484"/>
                      <a:pt x="73" y="484"/>
                    </a:cubicBezTo>
                    <a:cubicBezTo>
                      <a:pt x="43" y="441"/>
                      <a:pt x="43" y="441"/>
                      <a:pt x="43" y="441"/>
                    </a:cubicBezTo>
                    <a:cubicBezTo>
                      <a:pt x="33" y="430"/>
                      <a:pt x="33" y="430"/>
                      <a:pt x="33" y="430"/>
                    </a:cubicBezTo>
                    <a:cubicBezTo>
                      <a:pt x="26" y="435"/>
                      <a:pt x="26" y="435"/>
                      <a:pt x="26" y="435"/>
                    </a:cubicBezTo>
                    <a:cubicBezTo>
                      <a:pt x="22" y="448"/>
                      <a:pt x="22" y="448"/>
                      <a:pt x="22" y="448"/>
                    </a:cubicBezTo>
                    <a:cubicBezTo>
                      <a:pt x="0" y="434"/>
                      <a:pt x="0" y="434"/>
                      <a:pt x="0" y="434"/>
                    </a:cubicBezTo>
                    <a:cubicBezTo>
                      <a:pt x="0" y="81"/>
                      <a:pt x="0" y="81"/>
                      <a:pt x="0" y="81"/>
                    </a:cubicBezTo>
                    <a:cubicBezTo>
                      <a:pt x="5" y="81"/>
                      <a:pt x="5" y="81"/>
                      <a:pt x="5" y="81"/>
                    </a:cubicBezTo>
                    <a:cubicBezTo>
                      <a:pt x="11" y="83"/>
                      <a:pt x="11" y="83"/>
                      <a:pt x="11" y="83"/>
                    </a:cubicBezTo>
                    <a:cubicBezTo>
                      <a:pt x="34" y="83"/>
                      <a:pt x="34" y="83"/>
                      <a:pt x="34" y="83"/>
                    </a:cubicBezTo>
                    <a:cubicBezTo>
                      <a:pt x="50" y="93"/>
                      <a:pt x="50" y="93"/>
                      <a:pt x="50" y="93"/>
                    </a:cubicBezTo>
                    <a:cubicBezTo>
                      <a:pt x="67" y="100"/>
                      <a:pt x="67" y="100"/>
                      <a:pt x="67" y="100"/>
                    </a:cubicBezTo>
                    <a:cubicBezTo>
                      <a:pt x="82" y="102"/>
                      <a:pt x="82" y="102"/>
                      <a:pt x="82" y="102"/>
                    </a:cubicBezTo>
                    <a:cubicBezTo>
                      <a:pt x="95" y="107"/>
                      <a:pt x="95" y="107"/>
                      <a:pt x="95" y="107"/>
                    </a:cubicBezTo>
                    <a:cubicBezTo>
                      <a:pt x="114" y="110"/>
                      <a:pt x="114" y="110"/>
                      <a:pt x="114" y="110"/>
                    </a:cubicBezTo>
                    <a:cubicBezTo>
                      <a:pt x="119" y="109"/>
                      <a:pt x="119" y="109"/>
                      <a:pt x="119" y="109"/>
                    </a:cubicBezTo>
                    <a:cubicBezTo>
                      <a:pt x="119" y="105"/>
                      <a:pt x="119" y="105"/>
                      <a:pt x="119" y="105"/>
                    </a:cubicBezTo>
                    <a:cubicBezTo>
                      <a:pt x="105" y="101"/>
                      <a:pt x="105" y="101"/>
                      <a:pt x="105" y="101"/>
                    </a:cubicBezTo>
                    <a:cubicBezTo>
                      <a:pt x="102" y="95"/>
                      <a:pt x="102" y="95"/>
                      <a:pt x="102" y="95"/>
                    </a:cubicBezTo>
                    <a:cubicBezTo>
                      <a:pt x="112" y="90"/>
                      <a:pt x="112" y="90"/>
                      <a:pt x="112" y="90"/>
                    </a:cubicBezTo>
                    <a:cubicBezTo>
                      <a:pt x="119" y="90"/>
                      <a:pt x="119" y="90"/>
                      <a:pt x="119" y="90"/>
                    </a:cubicBezTo>
                    <a:cubicBezTo>
                      <a:pt x="131" y="80"/>
                      <a:pt x="131" y="80"/>
                      <a:pt x="131" y="80"/>
                    </a:cubicBezTo>
                    <a:cubicBezTo>
                      <a:pt x="145" y="82"/>
                      <a:pt x="145" y="82"/>
                      <a:pt x="145" y="82"/>
                    </a:cubicBezTo>
                    <a:cubicBezTo>
                      <a:pt x="143" y="86"/>
                      <a:pt x="143" y="86"/>
                      <a:pt x="143" y="86"/>
                    </a:cubicBezTo>
                    <a:cubicBezTo>
                      <a:pt x="156" y="86"/>
                      <a:pt x="156" y="86"/>
                      <a:pt x="156" y="86"/>
                    </a:cubicBezTo>
                    <a:cubicBezTo>
                      <a:pt x="158" y="82"/>
                      <a:pt x="158" y="82"/>
                      <a:pt x="158" y="82"/>
                    </a:cubicBezTo>
                    <a:cubicBezTo>
                      <a:pt x="173" y="76"/>
                      <a:pt x="173" y="76"/>
                      <a:pt x="173" y="76"/>
                    </a:cubicBezTo>
                    <a:cubicBezTo>
                      <a:pt x="183" y="76"/>
                      <a:pt x="183" y="76"/>
                      <a:pt x="183" y="76"/>
                    </a:cubicBezTo>
                    <a:cubicBezTo>
                      <a:pt x="195" y="69"/>
                      <a:pt x="195" y="69"/>
                      <a:pt x="195" y="69"/>
                    </a:cubicBezTo>
                    <a:cubicBezTo>
                      <a:pt x="202" y="69"/>
                      <a:pt x="202" y="69"/>
                      <a:pt x="202" y="69"/>
                    </a:cubicBezTo>
                    <a:cubicBezTo>
                      <a:pt x="213" y="63"/>
                      <a:pt x="213" y="63"/>
                      <a:pt x="213" y="63"/>
                    </a:cubicBezTo>
                    <a:cubicBezTo>
                      <a:pt x="218" y="65"/>
                      <a:pt x="218" y="65"/>
                      <a:pt x="218" y="65"/>
                    </a:cubicBezTo>
                    <a:cubicBezTo>
                      <a:pt x="228" y="63"/>
                      <a:pt x="228" y="63"/>
                      <a:pt x="228" y="63"/>
                    </a:cubicBezTo>
                    <a:cubicBezTo>
                      <a:pt x="228" y="68"/>
                      <a:pt x="228" y="68"/>
                      <a:pt x="228" y="68"/>
                    </a:cubicBezTo>
                    <a:cubicBezTo>
                      <a:pt x="201" y="79"/>
                      <a:pt x="201" y="79"/>
                      <a:pt x="201" y="79"/>
                    </a:cubicBezTo>
                    <a:cubicBezTo>
                      <a:pt x="191" y="80"/>
                      <a:pt x="191" y="80"/>
                      <a:pt x="191" y="80"/>
                    </a:cubicBezTo>
                    <a:cubicBezTo>
                      <a:pt x="174" y="86"/>
                      <a:pt x="174" y="86"/>
                      <a:pt x="174" y="86"/>
                    </a:cubicBezTo>
                    <a:cubicBezTo>
                      <a:pt x="172" y="92"/>
                      <a:pt x="172" y="92"/>
                      <a:pt x="172" y="92"/>
                    </a:cubicBezTo>
                    <a:cubicBezTo>
                      <a:pt x="160" y="95"/>
                      <a:pt x="160" y="95"/>
                      <a:pt x="160" y="95"/>
                    </a:cubicBezTo>
                    <a:cubicBezTo>
                      <a:pt x="161" y="97"/>
                      <a:pt x="161" y="97"/>
                      <a:pt x="161" y="97"/>
                    </a:cubicBezTo>
                    <a:cubicBezTo>
                      <a:pt x="154" y="100"/>
                      <a:pt x="154" y="100"/>
                      <a:pt x="154" y="100"/>
                    </a:cubicBezTo>
                    <a:cubicBezTo>
                      <a:pt x="155" y="106"/>
                      <a:pt x="155" y="106"/>
                      <a:pt x="155" y="106"/>
                    </a:cubicBezTo>
                    <a:cubicBezTo>
                      <a:pt x="168" y="104"/>
                      <a:pt x="168" y="104"/>
                      <a:pt x="168" y="104"/>
                    </a:cubicBezTo>
                    <a:cubicBezTo>
                      <a:pt x="173" y="97"/>
                      <a:pt x="173" y="97"/>
                      <a:pt x="173" y="97"/>
                    </a:cubicBezTo>
                    <a:cubicBezTo>
                      <a:pt x="196" y="85"/>
                      <a:pt x="196" y="85"/>
                      <a:pt x="196" y="85"/>
                    </a:cubicBezTo>
                    <a:cubicBezTo>
                      <a:pt x="201" y="87"/>
                      <a:pt x="201" y="87"/>
                      <a:pt x="201" y="87"/>
                    </a:cubicBezTo>
                    <a:cubicBezTo>
                      <a:pt x="213" y="77"/>
                      <a:pt x="213" y="77"/>
                      <a:pt x="213" y="77"/>
                    </a:cubicBezTo>
                    <a:cubicBezTo>
                      <a:pt x="233" y="72"/>
                      <a:pt x="233" y="72"/>
                      <a:pt x="233" y="72"/>
                    </a:cubicBezTo>
                    <a:cubicBezTo>
                      <a:pt x="244" y="69"/>
                      <a:pt x="244" y="69"/>
                      <a:pt x="244" y="69"/>
                    </a:cubicBezTo>
                    <a:cubicBezTo>
                      <a:pt x="242" y="74"/>
                      <a:pt x="242" y="74"/>
                      <a:pt x="242" y="74"/>
                    </a:cubicBezTo>
                    <a:cubicBezTo>
                      <a:pt x="256" y="68"/>
                      <a:pt x="256" y="68"/>
                      <a:pt x="256" y="68"/>
                    </a:cubicBezTo>
                    <a:cubicBezTo>
                      <a:pt x="256" y="60"/>
                      <a:pt x="256" y="60"/>
                      <a:pt x="256" y="60"/>
                    </a:cubicBezTo>
                    <a:cubicBezTo>
                      <a:pt x="263" y="60"/>
                      <a:pt x="263" y="60"/>
                      <a:pt x="263" y="60"/>
                    </a:cubicBezTo>
                    <a:cubicBezTo>
                      <a:pt x="264" y="58"/>
                      <a:pt x="264" y="58"/>
                      <a:pt x="264" y="58"/>
                    </a:cubicBezTo>
                    <a:cubicBezTo>
                      <a:pt x="259" y="54"/>
                      <a:pt x="259" y="54"/>
                      <a:pt x="259" y="54"/>
                    </a:cubicBezTo>
                    <a:cubicBezTo>
                      <a:pt x="259" y="47"/>
                      <a:pt x="259" y="47"/>
                      <a:pt x="259" y="47"/>
                    </a:cubicBezTo>
                    <a:cubicBezTo>
                      <a:pt x="285" y="64"/>
                      <a:pt x="285" y="64"/>
                      <a:pt x="285" y="64"/>
                    </a:cubicBezTo>
                    <a:cubicBezTo>
                      <a:pt x="285" y="75"/>
                      <a:pt x="285" y="75"/>
                      <a:pt x="285" y="75"/>
                    </a:cubicBezTo>
                    <a:cubicBezTo>
                      <a:pt x="300" y="86"/>
                      <a:pt x="300" y="86"/>
                      <a:pt x="300" y="86"/>
                    </a:cubicBezTo>
                    <a:cubicBezTo>
                      <a:pt x="313" y="89"/>
                      <a:pt x="313" y="89"/>
                      <a:pt x="313" y="89"/>
                    </a:cubicBezTo>
                    <a:cubicBezTo>
                      <a:pt x="314" y="79"/>
                      <a:pt x="314" y="79"/>
                      <a:pt x="314" y="79"/>
                    </a:cubicBezTo>
                    <a:cubicBezTo>
                      <a:pt x="318" y="79"/>
                      <a:pt x="318" y="79"/>
                      <a:pt x="318" y="79"/>
                    </a:cubicBezTo>
                    <a:cubicBezTo>
                      <a:pt x="317" y="66"/>
                      <a:pt x="317" y="66"/>
                      <a:pt x="317" y="66"/>
                    </a:cubicBezTo>
                    <a:cubicBezTo>
                      <a:pt x="333" y="62"/>
                      <a:pt x="333" y="62"/>
                      <a:pt x="333" y="62"/>
                    </a:cubicBezTo>
                    <a:cubicBezTo>
                      <a:pt x="336" y="70"/>
                      <a:pt x="336" y="70"/>
                      <a:pt x="336" y="70"/>
                    </a:cubicBezTo>
                    <a:cubicBezTo>
                      <a:pt x="332" y="71"/>
                      <a:pt x="332" y="71"/>
                      <a:pt x="332" y="71"/>
                    </a:cubicBezTo>
                    <a:cubicBezTo>
                      <a:pt x="329" y="75"/>
                      <a:pt x="329" y="75"/>
                      <a:pt x="329" y="75"/>
                    </a:cubicBezTo>
                    <a:cubicBezTo>
                      <a:pt x="341" y="79"/>
                      <a:pt x="341" y="79"/>
                      <a:pt x="341" y="79"/>
                    </a:cubicBezTo>
                    <a:cubicBezTo>
                      <a:pt x="333" y="86"/>
                      <a:pt x="333" y="86"/>
                      <a:pt x="333" y="86"/>
                    </a:cubicBezTo>
                    <a:cubicBezTo>
                      <a:pt x="335" y="88"/>
                      <a:pt x="335" y="88"/>
                      <a:pt x="335" y="88"/>
                    </a:cubicBezTo>
                    <a:cubicBezTo>
                      <a:pt x="350" y="89"/>
                      <a:pt x="350" y="89"/>
                      <a:pt x="350" y="89"/>
                    </a:cubicBezTo>
                    <a:cubicBezTo>
                      <a:pt x="363" y="81"/>
                      <a:pt x="363" y="81"/>
                      <a:pt x="363" y="81"/>
                    </a:cubicBezTo>
                    <a:cubicBezTo>
                      <a:pt x="363" y="73"/>
                      <a:pt x="363" y="73"/>
                      <a:pt x="363" y="73"/>
                    </a:cubicBezTo>
                    <a:cubicBezTo>
                      <a:pt x="384" y="71"/>
                      <a:pt x="384" y="71"/>
                      <a:pt x="384" y="71"/>
                    </a:cubicBezTo>
                    <a:cubicBezTo>
                      <a:pt x="417" y="87"/>
                      <a:pt x="417" y="87"/>
                      <a:pt x="417" y="87"/>
                    </a:cubicBezTo>
                    <a:cubicBezTo>
                      <a:pt x="426" y="87"/>
                      <a:pt x="426" y="87"/>
                      <a:pt x="426" y="87"/>
                    </a:cubicBezTo>
                    <a:cubicBezTo>
                      <a:pt x="446" y="91"/>
                      <a:pt x="446" y="91"/>
                      <a:pt x="446" y="91"/>
                    </a:cubicBezTo>
                    <a:cubicBezTo>
                      <a:pt x="464" y="99"/>
                      <a:pt x="464" y="99"/>
                      <a:pt x="464" y="99"/>
                    </a:cubicBezTo>
                    <a:cubicBezTo>
                      <a:pt x="474" y="99"/>
                      <a:pt x="474" y="99"/>
                      <a:pt x="474" y="99"/>
                    </a:cubicBezTo>
                    <a:cubicBezTo>
                      <a:pt x="487" y="102"/>
                      <a:pt x="487" y="102"/>
                      <a:pt x="487" y="102"/>
                    </a:cubicBezTo>
                    <a:cubicBezTo>
                      <a:pt x="498" y="102"/>
                      <a:pt x="498" y="102"/>
                      <a:pt x="498" y="102"/>
                    </a:cubicBezTo>
                    <a:cubicBezTo>
                      <a:pt x="501" y="99"/>
                      <a:pt x="501" y="99"/>
                      <a:pt x="501" y="99"/>
                    </a:cubicBezTo>
                    <a:cubicBezTo>
                      <a:pt x="514" y="98"/>
                      <a:pt x="514" y="98"/>
                      <a:pt x="514" y="98"/>
                    </a:cubicBezTo>
                    <a:cubicBezTo>
                      <a:pt x="544" y="118"/>
                      <a:pt x="544" y="118"/>
                      <a:pt x="544" y="118"/>
                    </a:cubicBezTo>
                    <a:cubicBezTo>
                      <a:pt x="528" y="121"/>
                      <a:pt x="528" y="121"/>
                      <a:pt x="528" y="121"/>
                    </a:cubicBezTo>
                    <a:cubicBezTo>
                      <a:pt x="525" y="125"/>
                      <a:pt x="525" y="125"/>
                      <a:pt x="525" y="125"/>
                    </a:cubicBezTo>
                    <a:cubicBezTo>
                      <a:pt x="517" y="127"/>
                      <a:pt x="517" y="127"/>
                      <a:pt x="517" y="127"/>
                    </a:cubicBezTo>
                    <a:cubicBezTo>
                      <a:pt x="513" y="131"/>
                      <a:pt x="513" y="131"/>
                      <a:pt x="513" y="131"/>
                    </a:cubicBezTo>
                    <a:cubicBezTo>
                      <a:pt x="515" y="136"/>
                      <a:pt x="515" y="136"/>
                      <a:pt x="515" y="136"/>
                    </a:cubicBezTo>
                    <a:cubicBezTo>
                      <a:pt x="535" y="136"/>
                      <a:pt x="535" y="136"/>
                      <a:pt x="535" y="136"/>
                    </a:cubicBezTo>
                    <a:cubicBezTo>
                      <a:pt x="545" y="139"/>
                      <a:pt x="545" y="139"/>
                      <a:pt x="545" y="139"/>
                    </a:cubicBezTo>
                    <a:cubicBezTo>
                      <a:pt x="578" y="140"/>
                      <a:pt x="578" y="140"/>
                      <a:pt x="578" y="140"/>
                    </a:cubicBezTo>
                    <a:cubicBezTo>
                      <a:pt x="594" y="139"/>
                      <a:pt x="594" y="139"/>
                      <a:pt x="594" y="139"/>
                    </a:cubicBezTo>
                    <a:cubicBezTo>
                      <a:pt x="621" y="131"/>
                      <a:pt x="621" y="131"/>
                      <a:pt x="621" y="131"/>
                    </a:cubicBezTo>
                    <a:cubicBezTo>
                      <a:pt x="628" y="134"/>
                      <a:pt x="628" y="134"/>
                      <a:pt x="628" y="134"/>
                    </a:cubicBezTo>
                    <a:cubicBezTo>
                      <a:pt x="638" y="137"/>
                      <a:pt x="638" y="137"/>
                      <a:pt x="638" y="137"/>
                    </a:cubicBezTo>
                    <a:cubicBezTo>
                      <a:pt x="646" y="144"/>
                      <a:pt x="646" y="144"/>
                      <a:pt x="646" y="144"/>
                    </a:cubicBezTo>
                    <a:cubicBezTo>
                      <a:pt x="651" y="144"/>
                      <a:pt x="651" y="144"/>
                      <a:pt x="651" y="144"/>
                    </a:cubicBezTo>
                    <a:cubicBezTo>
                      <a:pt x="662" y="153"/>
                      <a:pt x="662" y="153"/>
                      <a:pt x="662" y="153"/>
                    </a:cubicBezTo>
                    <a:cubicBezTo>
                      <a:pt x="655" y="159"/>
                      <a:pt x="655" y="159"/>
                      <a:pt x="655" y="159"/>
                    </a:cubicBezTo>
                    <a:cubicBezTo>
                      <a:pt x="661" y="165"/>
                      <a:pt x="661" y="165"/>
                      <a:pt x="661" y="165"/>
                    </a:cubicBezTo>
                    <a:cubicBezTo>
                      <a:pt x="673" y="170"/>
                      <a:pt x="673" y="170"/>
                      <a:pt x="673" y="170"/>
                    </a:cubicBezTo>
                    <a:cubicBezTo>
                      <a:pt x="673" y="161"/>
                      <a:pt x="673" y="161"/>
                      <a:pt x="673" y="161"/>
                    </a:cubicBezTo>
                    <a:cubicBezTo>
                      <a:pt x="680" y="157"/>
                      <a:pt x="680" y="157"/>
                      <a:pt x="680" y="157"/>
                    </a:cubicBezTo>
                    <a:cubicBezTo>
                      <a:pt x="672" y="151"/>
                      <a:pt x="672" y="151"/>
                      <a:pt x="672" y="151"/>
                    </a:cubicBezTo>
                    <a:cubicBezTo>
                      <a:pt x="665" y="139"/>
                      <a:pt x="665" y="139"/>
                      <a:pt x="665" y="139"/>
                    </a:cubicBezTo>
                    <a:cubicBezTo>
                      <a:pt x="667" y="129"/>
                      <a:pt x="667" y="129"/>
                      <a:pt x="667" y="129"/>
                    </a:cubicBezTo>
                    <a:cubicBezTo>
                      <a:pt x="686" y="128"/>
                      <a:pt x="686" y="128"/>
                      <a:pt x="686" y="128"/>
                    </a:cubicBezTo>
                    <a:cubicBezTo>
                      <a:pt x="702" y="119"/>
                      <a:pt x="702" y="119"/>
                      <a:pt x="702" y="119"/>
                    </a:cubicBezTo>
                    <a:cubicBezTo>
                      <a:pt x="703" y="115"/>
                      <a:pt x="703" y="115"/>
                      <a:pt x="703" y="115"/>
                    </a:cubicBezTo>
                    <a:cubicBezTo>
                      <a:pt x="710" y="113"/>
                      <a:pt x="710" y="113"/>
                      <a:pt x="710" y="113"/>
                    </a:cubicBezTo>
                    <a:cubicBezTo>
                      <a:pt x="715" y="114"/>
                      <a:pt x="715" y="114"/>
                      <a:pt x="715" y="114"/>
                    </a:cubicBezTo>
                    <a:cubicBezTo>
                      <a:pt x="716" y="117"/>
                      <a:pt x="716" y="117"/>
                      <a:pt x="716" y="117"/>
                    </a:cubicBezTo>
                    <a:cubicBezTo>
                      <a:pt x="732" y="127"/>
                      <a:pt x="732" y="127"/>
                      <a:pt x="732" y="127"/>
                    </a:cubicBezTo>
                    <a:cubicBezTo>
                      <a:pt x="740" y="127"/>
                      <a:pt x="740" y="127"/>
                      <a:pt x="740" y="127"/>
                    </a:cubicBezTo>
                    <a:cubicBezTo>
                      <a:pt x="759" y="127"/>
                      <a:pt x="759" y="127"/>
                      <a:pt x="759" y="127"/>
                    </a:cubicBezTo>
                    <a:cubicBezTo>
                      <a:pt x="766" y="135"/>
                      <a:pt x="766" y="135"/>
                      <a:pt x="766" y="135"/>
                    </a:cubicBezTo>
                    <a:cubicBezTo>
                      <a:pt x="785" y="138"/>
                      <a:pt x="785" y="138"/>
                      <a:pt x="785" y="138"/>
                    </a:cubicBezTo>
                    <a:cubicBezTo>
                      <a:pt x="793" y="135"/>
                      <a:pt x="793" y="135"/>
                      <a:pt x="793" y="135"/>
                    </a:cubicBezTo>
                    <a:cubicBezTo>
                      <a:pt x="803" y="137"/>
                      <a:pt x="803" y="137"/>
                      <a:pt x="803" y="137"/>
                    </a:cubicBezTo>
                    <a:cubicBezTo>
                      <a:pt x="826" y="133"/>
                      <a:pt x="826" y="133"/>
                      <a:pt x="826" y="133"/>
                    </a:cubicBezTo>
                    <a:cubicBezTo>
                      <a:pt x="837" y="136"/>
                      <a:pt x="837" y="136"/>
                      <a:pt x="837" y="136"/>
                    </a:cubicBezTo>
                    <a:cubicBezTo>
                      <a:pt x="847" y="137"/>
                      <a:pt x="847" y="137"/>
                      <a:pt x="847" y="137"/>
                    </a:cubicBezTo>
                    <a:cubicBezTo>
                      <a:pt x="853" y="118"/>
                      <a:pt x="853" y="118"/>
                      <a:pt x="853" y="118"/>
                    </a:cubicBezTo>
                    <a:cubicBezTo>
                      <a:pt x="866" y="117"/>
                      <a:pt x="866" y="117"/>
                      <a:pt x="866" y="117"/>
                    </a:cubicBezTo>
                    <a:cubicBezTo>
                      <a:pt x="871" y="115"/>
                      <a:pt x="871" y="115"/>
                      <a:pt x="871" y="115"/>
                    </a:cubicBezTo>
                    <a:cubicBezTo>
                      <a:pt x="881" y="118"/>
                      <a:pt x="881" y="118"/>
                      <a:pt x="881" y="118"/>
                    </a:cubicBezTo>
                    <a:cubicBezTo>
                      <a:pt x="896" y="123"/>
                      <a:pt x="896" y="123"/>
                      <a:pt x="896" y="123"/>
                    </a:cubicBezTo>
                    <a:cubicBezTo>
                      <a:pt x="904" y="125"/>
                      <a:pt x="904" y="125"/>
                      <a:pt x="904" y="125"/>
                    </a:cubicBezTo>
                    <a:cubicBezTo>
                      <a:pt x="904" y="133"/>
                      <a:pt x="904" y="133"/>
                      <a:pt x="904" y="133"/>
                    </a:cubicBezTo>
                    <a:cubicBezTo>
                      <a:pt x="899" y="137"/>
                      <a:pt x="899" y="137"/>
                      <a:pt x="899" y="137"/>
                    </a:cubicBezTo>
                    <a:cubicBezTo>
                      <a:pt x="901" y="147"/>
                      <a:pt x="901" y="147"/>
                      <a:pt x="901" y="147"/>
                    </a:cubicBezTo>
                    <a:cubicBezTo>
                      <a:pt x="918" y="150"/>
                      <a:pt x="918" y="150"/>
                      <a:pt x="918" y="150"/>
                    </a:cubicBezTo>
                    <a:cubicBezTo>
                      <a:pt x="922" y="145"/>
                      <a:pt x="922" y="145"/>
                      <a:pt x="922" y="145"/>
                    </a:cubicBezTo>
                    <a:cubicBezTo>
                      <a:pt x="911" y="135"/>
                      <a:pt x="911" y="135"/>
                      <a:pt x="911" y="135"/>
                    </a:cubicBezTo>
                    <a:cubicBezTo>
                      <a:pt x="912" y="130"/>
                      <a:pt x="912" y="130"/>
                      <a:pt x="912" y="130"/>
                    </a:cubicBezTo>
                    <a:cubicBezTo>
                      <a:pt x="924" y="125"/>
                      <a:pt x="924" y="125"/>
                      <a:pt x="924" y="125"/>
                    </a:cubicBezTo>
                    <a:cubicBezTo>
                      <a:pt x="934" y="125"/>
                      <a:pt x="934" y="125"/>
                      <a:pt x="934" y="125"/>
                    </a:cubicBezTo>
                    <a:cubicBezTo>
                      <a:pt x="942" y="119"/>
                      <a:pt x="942" y="119"/>
                      <a:pt x="942" y="119"/>
                    </a:cubicBezTo>
                    <a:cubicBezTo>
                      <a:pt x="951" y="114"/>
                      <a:pt x="951" y="114"/>
                      <a:pt x="951" y="114"/>
                    </a:cubicBezTo>
                    <a:cubicBezTo>
                      <a:pt x="954" y="106"/>
                      <a:pt x="954" y="106"/>
                      <a:pt x="954" y="106"/>
                    </a:cubicBezTo>
                    <a:cubicBezTo>
                      <a:pt x="950" y="101"/>
                      <a:pt x="950" y="101"/>
                      <a:pt x="950" y="101"/>
                    </a:cubicBezTo>
                    <a:cubicBezTo>
                      <a:pt x="945" y="104"/>
                      <a:pt x="945" y="104"/>
                      <a:pt x="945" y="104"/>
                    </a:cubicBezTo>
                    <a:cubicBezTo>
                      <a:pt x="938" y="107"/>
                      <a:pt x="938" y="107"/>
                      <a:pt x="938" y="107"/>
                    </a:cubicBezTo>
                    <a:cubicBezTo>
                      <a:pt x="931" y="104"/>
                      <a:pt x="931" y="104"/>
                      <a:pt x="931" y="104"/>
                    </a:cubicBezTo>
                    <a:cubicBezTo>
                      <a:pt x="938" y="90"/>
                      <a:pt x="938" y="90"/>
                      <a:pt x="938" y="90"/>
                    </a:cubicBezTo>
                    <a:cubicBezTo>
                      <a:pt x="952" y="85"/>
                      <a:pt x="952" y="85"/>
                      <a:pt x="952" y="85"/>
                    </a:cubicBezTo>
                    <a:cubicBezTo>
                      <a:pt x="951" y="80"/>
                      <a:pt x="951" y="80"/>
                      <a:pt x="951" y="80"/>
                    </a:cubicBezTo>
                    <a:cubicBezTo>
                      <a:pt x="943" y="83"/>
                      <a:pt x="943" y="83"/>
                      <a:pt x="943" y="83"/>
                    </a:cubicBezTo>
                    <a:cubicBezTo>
                      <a:pt x="931" y="81"/>
                      <a:pt x="931" y="81"/>
                      <a:pt x="931" y="81"/>
                    </a:cubicBezTo>
                    <a:cubicBezTo>
                      <a:pt x="930" y="75"/>
                      <a:pt x="930" y="75"/>
                      <a:pt x="930" y="75"/>
                    </a:cubicBezTo>
                    <a:cubicBezTo>
                      <a:pt x="923" y="75"/>
                      <a:pt x="923" y="75"/>
                      <a:pt x="923" y="75"/>
                    </a:cubicBezTo>
                    <a:cubicBezTo>
                      <a:pt x="913" y="74"/>
                      <a:pt x="913" y="74"/>
                      <a:pt x="913" y="74"/>
                    </a:cubicBezTo>
                    <a:cubicBezTo>
                      <a:pt x="901" y="68"/>
                      <a:pt x="901" y="68"/>
                      <a:pt x="901" y="68"/>
                    </a:cubicBezTo>
                    <a:cubicBezTo>
                      <a:pt x="892" y="62"/>
                      <a:pt x="892" y="62"/>
                      <a:pt x="892" y="62"/>
                    </a:cubicBezTo>
                    <a:cubicBezTo>
                      <a:pt x="897" y="48"/>
                      <a:pt x="897" y="48"/>
                      <a:pt x="897" y="48"/>
                    </a:cubicBezTo>
                    <a:cubicBezTo>
                      <a:pt x="905" y="48"/>
                      <a:pt x="905" y="48"/>
                      <a:pt x="905" y="48"/>
                    </a:cubicBezTo>
                    <a:cubicBezTo>
                      <a:pt x="905" y="45"/>
                      <a:pt x="905" y="45"/>
                      <a:pt x="905" y="45"/>
                    </a:cubicBezTo>
                    <a:cubicBezTo>
                      <a:pt x="900" y="45"/>
                      <a:pt x="900" y="45"/>
                      <a:pt x="900" y="45"/>
                    </a:cubicBezTo>
                    <a:cubicBezTo>
                      <a:pt x="892" y="40"/>
                      <a:pt x="892" y="40"/>
                      <a:pt x="892" y="40"/>
                    </a:cubicBezTo>
                    <a:cubicBezTo>
                      <a:pt x="900" y="20"/>
                      <a:pt x="900" y="20"/>
                      <a:pt x="900" y="20"/>
                    </a:cubicBezTo>
                    <a:cubicBezTo>
                      <a:pt x="904" y="19"/>
                      <a:pt x="904" y="19"/>
                      <a:pt x="904" y="19"/>
                    </a:cubicBezTo>
                    <a:cubicBezTo>
                      <a:pt x="910" y="19"/>
                      <a:pt x="910" y="19"/>
                      <a:pt x="910" y="19"/>
                    </a:cubicBezTo>
                    <a:cubicBezTo>
                      <a:pt x="916" y="16"/>
                      <a:pt x="916" y="16"/>
                      <a:pt x="916" y="16"/>
                    </a:cubicBezTo>
                    <a:cubicBezTo>
                      <a:pt x="909" y="12"/>
                      <a:pt x="909" y="12"/>
                      <a:pt x="909" y="12"/>
                    </a:cubicBezTo>
                    <a:cubicBezTo>
                      <a:pt x="915" y="6"/>
                      <a:pt x="915" y="6"/>
                      <a:pt x="915" y="6"/>
                    </a:cubicBezTo>
                    <a:cubicBezTo>
                      <a:pt x="922" y="6"/>
                      <a:pt x="922" y="6"/>
                      <a:pt x="922" y="6"/>
                    </a:cubicBezTo>
                    <a:cubicBezTo>
                      <a:pt x="927" y="0"/>
                      <a:pt x="927" y="0"/>
                      <a:pt x="927" y="0"/>
                    </a:cubicBezTo>
                    <a:cubicBezTo>
                      <a:pt x="935" y="1"/>
                      <a:pt x="935" y="1"/>
                      <a:pt x="935" y="1"/>
                    </a:cubicBezTo>
                    <a:cubicBezTo>
                      <a:pt x="941" y="6"/>
                      <a:pt x="941" y="6"/>
                      <a:pt x="941" y="6"/>
                    </a:cubicBezTo>
                    <a:cubicBezTo>
                      <a:pt x="951" y="6"/>
                      <a:pt x="951" y="6"/>
                      <a:pt x="951" y="6"/>
                    </a:cubicBezTo>
                    <a:cubicBezTo>
                      <a:pt x="960" y="9"/>
                      <a:pt x="960" y="9"/>
                      <a:pt x="960" y="9"/>
                    </a:cubicBezTo>
                    <a:cubicBezTo>
                      <a:pt x="963" y="18"/>
                      <a:pt x="963" y="18"/>
                      <a:pt x="963" y="18"/>
                    </a:cubicBezTo>
                    <a:cubicBezTo>
                      <a:pt x="967" y="21"/>
                      <a:pt x="967" y="21"/>
                      <a:pt x="967" y="21"/>
                    </a:cubicBezTo>
                    <a:cubicBezTo>
                      <a:pt x="968" y="38"/>
                      <a:pt x="968" y="38"/>
                      <a:pt x="968" y="38"/>
                    </a:cubicBezTo>
                    <a:cubicBezTo>
                      <a:pt x="993" y="55"/>
                      <a:pt x="993" y="55"/>
                      <a:pt x="993" y="55"/>
                    </a:cubicBezTo>
                    <a:cubicBezTo>
                      <a:pt x="993" y="63"/>
                      <a:pt x="993" y="63"/>
                      <a:pt x="993" y="63"/>
                    </a:cubicBezTo>
                    <a:cubicBezTo>
                      <a:pt x="981" y="62"/>
                      <a:pt x="981" y="62"/>
                      <a:pt x="981" y="62"/>
                    </a:cubicBezTo>
                    <a:cubicBezTo>
                      <a:pt x="977" y="63"/>
                      <a:pt x="977" y="63"/>
                      <a:pt x="977" y="63"/>
                    </a:cubicBezTo>
                    <a:cubicBezTo>
                      <a:pt x="978" y="66"/>
                      <a:pt x="978" y="66"/>
                      <a:pt x="978" y="66"/>
                    </a:cubicBezTo>
                    <a:cubicBezTo>
                      <a:pt x="973" y="74"/>
                      <a:pt x="973" y="74"/>
                      <a:pt x="973" y="74"/>
                    </a:cubicBezTo>
                    <a:cubicBezTo>
                      <a:pt x="988" y="81"/>
                      <a:pt x="988" y="81"/>
                      <a:pt x="988" y="81"/>
                    </a:cubicBezTo>
                    <a:cubicBezTo>
                      <a:pt x="1002" y="77"/>
                      <a:pt x="1002" y="77"/>
                      <a:pt x="1002" y="77"/>
                    </a:cubicBezTo>
                    <a:cubicBezTo>
                      <a:pt x="1014" y="85"/>
                      <a:pt x="1014" y="85"/>
                      <a:pt x="1014" y="85"/>
                    </a:cubicBezTo>
                    <a:cubicBezTo>
                      <a:pt x="1016" y="88"/>
                      <a:pt x="1016" y="88"/>
                      <a:pt x="1016" y="88"/>
                    </a:cubicBezTo>
                    <a:cubicBezTo>
                      <a:pt x="1004" y="88"/>
                      <a:pt x="1004" y="88"/>
                      <a:pt x="1004" y="88"/>
                    </a:cubicBezTo>
                    <a:cubicBezTo>
                      <a:pt x="1001" y="91"/>
                      <a:pt x="1001" y="91"/>
                      <a:pt x="1001" y="91"/>
                    </a:cubicBezTo>
                    <a:cubicBezTo>
                      <a:pt x="1015" y="100"/>
                      <a:pt x="1015" y="100"/>
                      <a:pt x="1015" y="100"/>
                    </a:cubicBezTo>
                    <a:cubicBezTo>
                      <a:pt x="1015" y="116"/>
                      <a:pt x="1015" y="116"/>
                      <a:pt x="1015" y="116"/>
                    </a:cubicBezTo>
                    <a:cubicBezTo>
                      <a:pt x="1021" y="119"/>
                      <a:pt x="1021" y="119"/>
                      <a:pt x="1021" y="119"/>
                    </a:cubicBezTo>
                    <a:cubicBezTo>
                      <a:pt x="1028" y="117"/>
                      <a:pt x="1028" y="117"/>
                      <a:pt x="1028" y="117"/>
                    </a:cubicBezTo>
                    <a:cubicBezTo>
                      <a:pt x="1031" y="107"/>
                      <a:pt x="1031" y="107"/>
                      <a:pt x="1031" y="107"/>
                    </a:cubicBezTo>
                    <a:cubicBezTo>
                      <a:pt x="1031" y="99"/>
                      <a:pt x="1031" y="99"/>
                      <a:pt x="1031" y="99"/>
                    </a:cubicBezTo>
                    <a:cubicBezTo>
                      <a:pt x="1042" y="93"/>
                      <a:pt x="1042" y="93"/>
                      <a:pt x="1042" y="93"/>
                    </a:cubicBezTo>
                    <a:cubicBezTo>
                      <a:pt x="1047" y="97"/>
                      <a:pt x="1047" y="97"/>
                      <a:pt x="1047" y="97"/>
                    </a:cubicBezTo>
                    <a:cubicBezTo>
                      <a:pt x="1065" y="107"/>
                      <a:pt x="1065" y="107"/>
                      <a:pt x="1065" y="107"/>
                    </a:cubicBezTo>
                    <a:cubicBezTo>
                      <a:pt x="1071" y="114"/>
                      <a:pt x="1071" y="114"/>
                      <a:pt x="1071" y="114"/>
                    </a:cubicBezTo>
                    <a:cubicBezTo>
                      <a:pt x="1072" y="121"/>
                      <a:pt x="1072" y="121"/>
                      <a:pt x="1072" y="121"/>
                    </a:cubicBezTo>
                    <a:cubicBezTo>
                      <a:pt x="1061" y="121"/>
                      <a:pt x="1061" y="121"/>
                      <a:pt x="1061" y="121"/>
                    </a:cubicBezTo>
                    <a:cubicBezTo>
                      <a:pt x="1060" y="139"/>
                      <a:pt x="1060" y="139"/>
                      <a:pt x="1060" y="139"/>
                    </a:cubicBezTo>
                    <a:cubicBezTo>
                      <a:pt x="1078" y="154"/>
                      <a:pt x="1078" y="154"/>
                      <a:pt x="1078" y="154"/>
                    </a:cubicBezTo>
                    <a:cubicBezTo>
                      <a:pt x="1082" y="154"/>
                      <a:pt x="1082" y="154"/>
                      <a:pt x="1082" y="154"/>
                    </a:cubicBezTo>
                    <a:cubicBezTo>
                      <a:pt x="1083" y="147"/>
                      <a:pt x="1083" y="147"/>
                      <a:pt x="1083" y="147"/>
                    </a:cubicBezTo>
                    <a:cubicBezTo>
                      <a:pt x="1093" y="144"/>
                      <a:pt x="1093" y="144"/>
                      <a:pt x="1093" y="144"/>
                    </a:cubicBezTo>
                    <a:cubicBezTo>
                      <a:pt x="1098" y="138"/>
                      <a:pt x="1098" y="138"/>
                      <a:pt x="1098" y="138"/>
                    </a:cubicBezTo>
                    <a:cubicBezTo>
                      <a:pt x="1106" y="128"/>
                      <a:pt x="1106" y="128"/>
                      <a:pt x="1106" y="128"/>
                    </a:cubicBezTo>
                    <a:cubicBezTo>
                      <a:pt x="1112" y="115"/>
                      <a:pt x="1112" y="115"/>
                      <a:pt x="1112" y="115"/>
                    </a:cubicBezTo>
                    <a:cubicBezTo>
                      <a:pt x="1113" y="107"/>
                      <a:pt x="1113" y="107"/>
                      <a:pt x="1113" y="107"/>
                    </a:cubicBezTo>
                    <a:cubicBezTo>
                      <a:pt x="1123" y="101"/>
                      <a:pt x="1123" y="101"/>
                      <a:pt x="1123" y="101"/>
                    </a:cubicBezTo>
                    <a:cubicBezTo>
                      <a:pt x="1125" y="96"/>
                      <a:pt x="1125" y="96"/>
                      <a:pt x="1125" y="96"/>
                    </a:cubicBezTo>
                    <a:cubicBezTo>
                      <a:pt x="1119" y="94"/>
                      <a:pt x="1119" y="94"/>
                      <a:pt x="1119" y="94"/>
                    </a:cubicBezTo>
                    <a:cubicBezTo>
                      <a:pt x="1120" y="74"/>
                      <a:pt x="1120" y="74"/>
                      <a:pt x="1120" y="74"/>
                    </a:cubicBezTo>
                    <a:cubicBezTo>
                      <a:pt x="1123" y="72"/>
                      <a:pt x="1123" y="72"/>
                      <a:pt x="1123" y="72"/>
                    </a:cubicBezTo>
                    <a:cubicBezTo>
                      <a:pt x="1138" y="70"/>
                      <a:pt x="1138" y="70"/>
                      <a:pt x="1138" y="70"/>
                    </a:cubicBezTo>
                    <a:cubicBezTo>
                      <a:pt x="1146" y="74"/>
                      <a:pt x="1146" y="74"/>
                      <a:pt x="1146" y="74"/>
                    </a:cubicBezTo>
                    <a:cubicBezTo>
                      <a:pt x="1156" y="76"/>
                      <a:pt x="1156" y="76"/>
                      <a:pt x="1156" y="76"/>
                    </a:cubicBezTo>
                    <a:cubicBezTo>
                      <a:pt x="1175" y="76"/>
                      <a:pt x="1175" y="76"/>
                      <a:pt x="1175" y="76"/>
                    </a:cubicBezTo>
                    <a:cubicBezTo>
                      <a:pt x="1181" y="79"/>
                      <a:pt x="1181" y="79"/>
                      <a:pt x="1181" y="79"/>
                    </a:cubicBezTo>
                    <a:cubicBezTo>
                      <a:pt x="1175" y="82"/>
                      <a:pt x="1175" y="82"/>
                      <a:pt x="1175" y="82"/>
                    </a:cubicBezTo>
                    <a:cubicBezTo>
                      <a:pt x="1178" y="86"/>
                      <a:pt x="1178" y="86"/>
                      <a:pt x="1178" y="86"/>
                    </a:cubicBezTo>
                    <a:cubicBezTo>
                      <a:pt x="1185" y="90"/>
                      <a:pt x="1185" y="90"/>
                      <a:pt x="1185" y="90"/>
                    </a:cubicBezTo>
                    <a:cubicBezTo>
                      <a:pt x="1195" y="90"/>
                      <a:pt x="1195" y="90"/>
                      <a:pt x="1195" y="90"/>
                    </a:cubicBezTo>
                    <a:cubicBezTo>
                      <a:pt x="1196" y="96"/>
                      <a:pt x="1196" y="96"/>
                      <a:pt x="1196" y="96"/>
                    </a:cubicBezTo>
                    <a:cubicBezTo>
                      <a:pt x="1189" y="103"/>
                      <a:pt x="1189" y="103"/>
                      <a:pt x="1189" y="103"/>
                    </a:cubicBezTo>
                    <a:cubicBezTo>
                      <a:pt x="1198" y="109"/>
                      <a:pt x="1198" y="109"/>
                      <a:pt x="1198" y="109"/>
                    </a:cubicBezTo>
                    <a:cubicBezTo>
                      <a:pt x="1195" y="117"/>
                      <a:pt x="1195" y="117"/>
                      <a:pt x="1195" y="117"/>
                    </a:cubicBezTo>
                    <a:cubicBezTo>
                      <a:pt x="1183" y="118"/>
                      <a:pt x="1183" y="118"/>
                      <a:pt x="1183" y="118"/>
                    </a:cubicBezTo>
                    <a:cubicBezTo>
                      <a:pt x="1178" y="120"/>
                      <a:pt x="1178" y="120"/>
                      <a:pt x="1178" y="120"/>
                    </a:cubicBezTo>
                    <a:cubicBezTo>
                      <a:pt x="1183" y="129"/>
                      <a:pt x="1183" y="129"/>
                      <a:pt x="1183" y="129"/>
                    </a:cubicBezTo>
                    <a:cubicBezTo>
                      <a:pt x="1192" y="132"/>
                      <a:pt x="1192" y="132"/>
                      <a:pt x="1192" y="132"/>
                    </a:cubicBezTo>
                    <a:cubicBezTo>
                      <a:pt x="1203" y="145"/>
                      <a:pt x="1203" y="145"/>
                      <a:pt x="1203" y="145"/>
                    </a:cubicBezTo>
                    <a:cubicBezTo>
                      <a:pt x="1192" y="159"/>
                      <a:pt x="1192" y="159"/>
                      <a:pt x="1192" y="159"/>
                    </a:cubicBezTo>
                    <a:cubicBezTo>
                      <a:pt x="1191" y="165"/>
                      <a:pt x="1191" y="165"/>
                      <a:pt x="1191" y="165"/>
                    </a:cubicBezTo>
                    <a:cubicBezTo>
                      <a:pt x="1175" y="171"/>
                      <a:pt x="1175" y="171"/>
                      <a:pt x="1175" y="171"/>
                    </a:cubicBezTo>
                    <a:cubicBezTo>
                      <a:pt x="1166" y="176"/>
                      <a:pt x="1166" y="176"/>
                      <a:pt x="1166" y="176"/>
                    </a:cubicBezTo>
                    <a:cubicBezTo>
                      <a:pt x="1155" y="175"/>
                      <a:pt x="1155" y="175"/>
                      <a:pt x="1155" y="175"/>
                    </a:cubicBezTo>
                    <a:cubicBezTo>
                      <a:pt x="1147" y="167"/>
                      <a:pt x="1147" y="167"/>
                      <a:pt x="1147" y="167"/>
                    </a:cubicBezTo>
                    <a:cubicBezTo>
                      <a:pt x="1142" y="163"/>
                      <a:pt x="1142" y="163"/>
                      <a:pt x="1142" y="163"/>
                    </a:cubicBezTo>
                    <a:cubicBezTo>
                      <a:pt x="1133" y="161"/>
                      <a:pt x="1133" y="161"/>
                      <a:pt x="1133" y="161"/>
                    </a:cubicBezTo>
                    <a:cubicBezTo>
                      <a:pt x="1128" y="164"/>
                      <a:pt x="1128" y="164"/>
                      <a:pt x="1128" y="164"/>
                    </a:cubicBezTo>
                    <a:cubicBezTo>
                      <a:pt x="1132" y="167"/>
                      <a:pt x="1132" y="167"/>
                      <a:pt x="1132" y="167"/>
                    </a:cubicBezTo>
                    <a:cubicBezTo>
                      <a:pt x="1145" y="176"/>
                      <a:pt x="1145" y="176"/>
                      <a:pt x="1145" y="176"/>
                    </a:cubicBezTo>
                    <a:cubicBezTo>
                      <a:pt x="1146" y="183"/>
                      <a:pt x="1146" y="183"/>
                      <a:pt x="1146" y="183"/>
                    </a:cubicBezTo>
                    <a:cubicBezTo>
                      <a:pt x="1133" y="189"/>
                      <a:pt x="1133" y="189"/>
                      <a:pt x="1133" y="189"/>
                    </a:cubicBezTo>
                    <a:cubicBezTo>
                      <a:pt x="1125" y="187"/>
                      <a:pt x="1125" y="187"/>
                      <a:pt x="1125" y="187"/>
                    </a:cubicBezTo>
                    <a:cubicBezTo>
                      <a:pt x="1116" y="183"/>
                      <a:pt x="1116" y="183"/>
                      <a:pt x="1116" y="183"/>
                    </a:cubicBezTo>
                    <a:cubicBezTo>
                      <a:pt x="1110" y="174"/>
                      <a:pt x="1110" y="174"/>
                      <a:pt x="1110" y="174"/>
                    </a:cubicBezTo>
                    <a:cubicBezTo>
                      <a:pt x="1095" y="175"/>
                      <a:pt x="1095" y="175"/>
                      <a:pt x="1095" y="175"/>
                    </a:cubicBezTo>
                    <a:cubicBezTo>
                      <a:pt x="1094" y="181"/>
                      <a:pt x="1094" y="181"/>
                      <a:pt x="1094" y="181"/>
                    </a:cubicBezTo>
                    <a:cubicBezTo>
                      <a:pt x="1099" y="187"/>
                      <a:pt x="1099" y="187"/>
                      <a:pt x="1099" y="187"/>
                    </a:cubicBezTo>
                    <a:cubicBezTo>
                      <a:pt x="1109" y="188"/>
                      <a:pt x="1109" y="188"/>
                      <a:pt x="1109" y="188"/>
                    </a:cubicBezTo>
                    <a:cubicBezTo>
                      <a:pt x="1108" y="202"/>
                      <a:pt x="1108" y="202"/>
                      <a:pt x="1108" y="202"/>
                    </a:cubicBezTo>
                    <a:cubicBezTo>
                      <a:pt x="1091" y="214"/>
                      <a:pt x="1091" y="214"/>
                      <a:pt x="1091" y="214"/>
                    </a:cubicBezTo>
                    <a:cubicBezTo>
                      <a:pt x="1079" y="226"/>
                      <a:pt x="1079" y="226"/>
                      <a:pt x="1079" y="226"/>
                    </a:cubicBezTo>
                    <a:cubicBezTo>
                      <a:pt x="1061" y="223"/>
                      <a:pt x="1061" y="223"/>
                      <a:pt x="1061" y="223"/>
                    </a:cubicBezTo>
                    <a:cubicBezTo>
                      <a:pt x="1045" y="210"/>
                      <a:pt x="1045" y="210"/>
                      <a:pt x="1045" y="210"/>
                    </a:cubicBezTo>
                    <a:cubicBezTo>
                      <a:pt x="1028" y="205"/>
                      <a:pt x="1028" y="205"/>
                      <a:pt x="1028" y="205"/>
                    </a:cubicBezTo>
                    <a:cubicBezTo>
                      <a:pt x="1023" y="208"/>
                      <a:pt x="1023" y="208"/>
                      <a:pt x="1023" y="208"/>
                    </a:cubicBezTo>
                    <a:cubicBezTo>
                      <a:pt x="1031" y="214"/>
                      <a:pt x="1031" y="214"/>
                      <a:pt x="1031" y="214"/>
                    </a:cubicBezTo>
                    <a:cubicBezTo>
                      <a:pt x="1051" y="231"/>
                      <a:pt x="1051" y="231"/>
                      <a:pt x="1051" y="231"/>
                    </a:cubicBezTo>
                    <a:cubicBezTo>
                      <a:pt x="1071" y="232"/>
                      <a:pt x="1071" y="232"/>
                      <a:pt x="1071" y="232"/>
                    </a:cubicBezTo>
                    <a:cubicBezTo>
                      <a:pt x="1077" y="237"/>
                      <a:pt x="1077" y="237"/>
                      <a:pt x="1077" y="237"/>
                    </a:cubicBezTo>
                    <a:cubicBezTo>
                      <a:pt x="1081" y="245"/>
                      <a:pt x="1081" y="245"/>
                      <a:pt x="1081" y="245"/>
                    </a:cubicBezTo>
                    <a:cubicBezTo>
                      <a:pt x="1077" y="260"/>
                      <a:pt x="1077" y="260"/>
                      <a:pt x="1077" y="260"/>
                    </a:cubicBezTo>
                    <a:cubicBezTo>
                      <a:pt x="1075" y="268"/>
                      <a:pt x="1075" y="268"/>
                      <a:pt x="1075" y="268"/>
                    </a:cubicBezTo>
                    <a:cubicBezTo>
                      <a:pt x="1064" y="279"/>
                      <a:pt x="1064" y="279"/>
                      <a:pt x="1064" y="279"/>
                    </a:cubicBezTo>
                    <a:cubicBezTo>
                      <a:pt x="1054" y="292"/>
                      <a:pt x="1054" y="292"/>
                      <a:pt x="1054" y="292"/>
                    </a:cubicBezTo>
                    <a:cubicBezTo>
                      <a:pt x="1039" y="293"/>
                      <a:pt x="1039" y="293"/>
                      <a:pt x="1039" y="293"/>
                    </a:cubicBezTo>
                    <a:cubicBezTo>
                      <a:pt x="1032" y="287"/>
                      <a:pt x="1032" y="287"/>
                      <a:pt x="1032" y="287"/>
                    </a:cubicBezTo>
                    <a:cubicBezTo>
                      <a:pt x="1022" y="300"/>
                      <a:pt x="1022" y="300"/>
                      <a:pt x="1022" y="300"/>
                    </a:cubicBezTo>
                    <a:cubicBezTo>
                      <a:pt x="1009" y="302"/>
                      <a:pt x="1009" y="302"/>
                      <a:pt x="1009" y="302"/>
                    </a:cubicBezTo>
                    <a:cubicBezTo>
                      <a:pt x="1002" y="299"/>
                      <a:pt x="1002" y="299"/>
                      <a:pt x="1002" y="299"/>
                    </a:cubicBezTo>
                    <a:cubicBezTo>
                      <a:pt x="994" y="301"/>
                      <a:pt x="994" y="301"/>
                      <a:pt x="994" y="301"/>
                    </a:cubicBezTo>
                    <a:cubicBezTo>
                      <a:pt x="1005" y="309"/>
                      <a:pt x="1005" y="309"/>
                      <a:pt x="1005" y="309"/>
                    </a:cubicBezTo>
                    <a:cubicBezTo>
                      <a:pt x="1013" y="319"/>
                      <a:pt x="1013" y="319"/>
                      <a:pt x="1013" y="319"/>
                    </a:cubicBezTo>
                    <a:cubicBezTo>
                      <a:pt x="1013" y="327"/>
                      <a:pt x="1013" y="327"/>
                      <a:pt x="1013" y="327"/>
                    </a:cubicBezTo>
                    <a:cubicBezTo>
                      <a:pt x="995" y="332"/>
                      <a:pt x="995" y="332"/>
                      <a:pt x="995" y="332"/>
                    </a:cubicBezTo>
                    <a:cubicBezTo>
                      <a:pt x="988" y="332"/>
                      <a:pt x="988" y="332"/>
                      <a:pt x="988" y="332"/>
                    </a:cubicBezTo>
                    <a:cubicBezTo>
                      <a:pt x="984" y="328"/>
                      <a:pt x="984" y="328"/>
                      <a:pt x="984" y="328"/>
                    </a:cubicBezTo>
                    <a:cubicBezTo>
                      <a:pt x="978" y="334"/>
                      <a:pt x="978" y="334"/>
                      <a:pt x="978" y="334"/>
                    </a:cubicBezTo>
                    <a:cubicBezTo>
                      <a:pt x="983" y="348"/>
                      <a:pt x="983" y="348"/>
                      <a:pt x="983" y="348"/>
                    </a:cubicBezTo>
                    <a:cubicBezTo>
                      <a:pt x="971" y="354"/>
                      <a:pt x="971" y="354"/>
                      <a:pt x="971" y="354"/>
                    </a:cubicBezTo>
                    <a:cubicBezTo>
                      <a:pt x="965" y="366"/>
                      <a:pt x="965" y="366"/>
                      <a:pt x="965" y="366"/>
                    </a:cubicBezTo>
                    <a:cubicBezTo>
                      <a:pt x="957" y="367"/>
                      <a:pt x="957" y="367"/>
                      <a:pt x="957" y="367"/>
                    </a:cubicBezTo>
                    <a:cubicBezTo>
                      <a:pt x="956" y="378"/>
                      <a:pt x="956" y="378"/>
                      <a:pt x="956" y="378"/>
                    </a:cubicBezTo>
                    <a:cubicBezTo>
                      <a:pt x="947" y="386"/>
                      <a:pt x="947" y="386"/>
                      <a:pt x="947" y="386"/>
                    </a:cubicBezTo>
                    <a:cubicBezTo>
                      <a:pt x="941" y="408"/>
                      <a:pt x="941" y="408"/>
                      <a:pt x="941" y="408"/>
                    </a:cubicBezTo>
                    <a:cubicBezTo>
                      <a:pt x="931" y="422"/>
                      <a:pt x="931" y="422"/>
                      <a:pt x="931" y="422"/>
                    </a:cubicBezTo>
                    <a:cubicBezTo>
                      <a:pt x="930" y="453"/>
                      <a:pt x="930" y="453"/>
                      <a:pt x="930" y="453"/>
                    </a:cubicBezTo>
                    <a:cubicBezTo>
                      <a:pt x="928" y="457"/>
                      <a:pt x="928" y="457"/>
                      <a:pt x="928" y="457"/>
                    </a:cubicBezTo>
                    <a:cubicBezTo>
                      <a:pt x="928" y="477"/>
                      <a:pt x="928" y="477"/>
                      <a:pt x="928" y="477"/>
                    </a:cubicBezTo>
                    <a:cubicBezTo>
                      <a:pt x="941" y="491"/>
                      <a:pt x="941" y="491"/>
                      <a:pt x="941" y="491"/>
                    </a:cubicBezTo>
                    <a:cubicBezTo>
                      <a:pt x="954" y="492"/>
                      <a:pt x="954" y="492"/>
                      <a:pt x="954" y="492"/>
                    </a:cubicBezTo>
                    <a:cubicBezTo>
                      <a:pt x="964" y="495"/>
                      <a:pt x="964" y="495"/>
                      <a:pt x="964" y="495"/>
                    </a:cubicBezTo>
                    <a:cubicBezTo>
                      <a:pt x="970" y="522"/>
                      <a:pt x="970" y="522"/>
                      <a:pt x="970" y="522"/>
                    </a:cubicBezTo>
                    <a:cubicBezTo>
                      <a:pt x="978" y="535"/>
                      <a:pt x="978" y="535"/>
                      <a:pt x="978" y="535"/>
                    </a:cubicBezTo>
                    <a:cubicBezTo>
                      <a:pt x="974" y="550"/>
                      <a:pt x="974" y="550"/>
                      <a:pt x="974" y="550"/>
                    </a:cubicBezTo>
                    <a:cubicBezTo>
                      <a:pt x="975" y="554"/>
                      <a:pt x="975" y="554"/>
                      <a:pt x="975" y="554"/>
                    </a:cubicBezTo>
                    <a:cubicBezTo>
                      <a:pt x="994" y="547"/>
                      <a:pt x="994" y="547"/>
                      <a:pt x="994" y="547"/>
                    </a:cubicBezTo>
                    <a:cubicBezTo>
                      <a:pt x="1009" y="547"/>
                      <a:pt x="1009" y="547"/>
                      <a:pt x="1009" y="547"/>
                    </a:cubicBezTo>
                    <a:cubicBezTo>
                      <a:pt x="1015" y="550"/>
                      <a:pt x="1015" y="550"/>
                      <a:pt x="1015" y="550"/>
                    </a:cubicBezTo>
                    <a:cubicBezTo>
                      <a:pt x="1024" y="550"/>
                      <a:pt x="1024" y="550"/>
                      <a:pt x="1024" y="550"/>
                    </a:cubicBezTo>
                    <a:cubicBezTo>
                      <a:pt x="1047" y="563"/>
                      <a:pt x="1047" y="563"/>
                      <a:pt x="1047" y="563"/>
                    </a:cubicBezTo>
                    <a:cubicBezTo>
                      <a:pt x="1058" y="571"/>
                      <a:pt x="1058" y="571"/>
                      <a:pt x="1058" y="571"/>
                    </a:cubicBezTo>
                    <a:cubicBezTo>
                      <a:pt x="1064" y="571"/>
                      <a:pt x="1064" y="571"/>
                      <a:pt x="1064" y="571"/>
                    </a:cubicBezTo>
                    <a:cubicBezTo>
                      <a:pt x="1068" y="573"/>
                      <a:pt x="1068" y="573"/>
                      <a:pt x="1068" y="573"/>
                    </a:cubicBezTo>
                    <a:cubicBezTo>
                      <a:pt x="1071" y="586"/>
                      <a:pt x="1071" y="586"/>
                      <a:pt x="1071" y="586"/>
                    </a:cubicBezTo>
                    <a:cubicBezTo>
                      <a:pt x="1082" y="593"/>
                      <a:pt x="1082" y="593"/>
                      <a:pt x="1082" y="593"/>
                    </a:cubicBezTo>
                    <a:cubicBezTo>
                      <a:pt x="1102" y="596"/>
                      <a:pt x="1102" y="596"/>
                      <a:pt x="1102" y="596"/>
                    </a:cubicBezTo>
                    <a:cubicBezTo>
                      <a:pt x="1114" y="608"/>
                      <a:pt x="1114" y="608"/>
                      <a:pt x="1114" y="608"/>
                    </a:cubicBezTo>
                    <a:cubicBezTo>
                      <a:pt x="1129" y="609"/>
                      <a:pt x="1129" y="609"/>
                      <a:pt x="1129" y="609"/>
                    </a:cubicBezTo>
                    <a:cubicBezTo>
                      <a:pt x="1138" y="614"/>
                      <a:pt x="1138" y="614"/>
                      <a:pt x="1138" y="614"/>
                    </a:cubicBezTo>
                    <a:cubicBezTo>
                      <a:pt x="1155" y="616"/>
                      <a:pt x="1155" y="616"/>
                      <a:pt x="1155" y="616"/>
                    </a:cubicBezTo>
                    <a:cubicBezTo>
                      <a:pt x="1172" y="613"/>
                      <a:pt x="1172" y="613"/>
                      <a:pt x="1172" y="613"/>
                    </a:cubicBezTo>
                    <a:cubicBezTo>
                      <a:pt x="1182" y="620"/>
                      <a:pt x="1182" y="620"/>
                      <a:pt x="1182" y="620"/>
                    </a:cubicBezTo>
                    <a:cubicBezTo>
                      <a:pt x="1181" y="647"/>
                      <a:pt x="1181" y="647"/>
                      <a:pt x="1181" y="647"/>
                    </a:cubicBezTo>
                    <a:cubicBezTo>
                      <a:pt x="1185" y="659"/>
                      <a:pt x="1185" y="659"/>
                      <a:pt x="1185" y="659"/>
                    </a:cubicBezTo>
                    <a:cubicBezTo>
                      <a:pt x="1183" y="685"/>
                      <a:pt x="1183" y="685"/>
                      <a:pt x="1183" y="685"/>
                    </a:cubicBezTo>
                    <a:cubicBezTo>
                      <a:pt x="1179" y="690"/>
                      <a:pt x="1179" y="690"/>
                      <a:pt x="1179" y="690"/>
                    </a:cubicBezTo>
                    <a:cubicBezTo>
                      <a:pt x="1179" y="697"/>
                      <a:pt x="1179" y="697"/>
                      <a:pt x="1179" y="697"/>
                    </a:cubicBezTo>
                    <a:cubicBezTo>
                      <a:pt x="1192" y="707"/>
                      <a:pt x="1192" y="707"/>
                      <a:pt x="1192" y="707"/>
                    </a:cubicBezTo>
                    <a:cubicBezTo>
                      <a:pt x="1192" y="714"/>
                      <a:pt x="1192" y="714"/>
                      <a:pt x="1192" y="714"/>
                    </a:cubicBezTo>
                    <a:cubicBezTo>
                      <a:pt x="1202" y="717"/>
                      <a:pt x="1202" y="717"/>
                      <a:pt x="1202" y="717"/>
                    </a:cubicBezTo>
                    <a:cubicBezTo>
                      <a:pt x="1213" y="733"/>
                      <a:pt x="1213" y="733"/>
                      <a:pt x="1213" y="733"/>
                    </a:cubicBezTo>
                    <a:cubicBezTo>
                      <a:pt x="1212" y="741"/>
                      <a:pt x="1212" y="741"/>
                      <a:pt x="1212" y="741"/>
                    </a:cubicBezTo>
                    <a:cubicBezTo>
                      <a:pt x="1222" y="740"/>
                      <a:pt x="1222" y="740"/>
                      <a:pt x="1222" y="740"/>
                    </a:cubicBezTo>
                    <a:cubicBezTo>
                      <a:pt x="1227" y="742"/>
                      <a:pt x="1227" y="742"/>
                      <a:pt x="1227" y="742"/>
                    </a:cubicBezTo>
                    <a:cubicBezTo>
                      <a:pt x="1233" y="730"/>
                      <a:pt x="1233" y="730"/>
                      <a:pt x="1233" y="730"/>
                    </a:cubicBezTo>
                    <a:cubicBezTo>
                      <a:pt x="1241" y="738"/>
                      <a:pt x="1241" y="738"/>
                      <a:pt x="1241" y="738"/>
                    </a:cubicBezTo>
                    <a:cubicBezTo>
                      <a:pt x="1244" y="728"/>
                      <a:pt x="1244" y="728"/>
                      <a:pt x="1244" y="728"/>
                    </a:cubicBezTo>
                    <a:cubicBezTo>
                      <a:pt x="1253" y="715"/>
                      <a:pt x="1253" y="715"/>
                      <a:pt x="1253" y="715"/>
                    </a:cubicBezTo>
                    <a:cubicBezTo>
                      <a:pt x="1253" y="707"/>
                      <a:pt x="1253" y="707"/>
                      <a:pt x="1253" y="707"/>
                    </a:cubicBezTo>
                    <a:cubicBezTo>
                      <a:pt x="1248" y="699"/>
                      <a:pt x="1248" y="699"/>
                      <a:pt x="1248" y="699"/>
                    </a:cubicBezTo>
                    <a:cubicBezTo>
                      <a:pt x="1243" y="688"/>
                      <a:pt x="1243" y="688"/>
                      <a:pt x="1243" y="688"/>
                    </a:cubicBezTo>
                    <a:cubicBezTo>
                      <a:pt x="1243" y="667"/>
                      <a:pt x="1243" y="667"/>
                      <a:pt x="1243" y="667"/>
                    </a:cubicBezTo>
                    <a:cubicBezTo>
                      <a:pt x="1240" y="650"/>
                      <a:pt x="1240" y="650"/>
                      <a:pt x="1240" y="650"/>
                    </a:cubicBezTo>
                    <a:cubicBezTo>
                      <a:pt x="1230" y="639"/>
                      <a:pt x="1230" y="639"/>
                      <a:pt x="1230" y="639"/>
                    </a:cubicBezTo>
                    <a:cubicBezTo>
                      <a:pt x="1234" y="631"/>
                      <a:pt x="1234" y="631"/>
                      <a:pt x="1234" y="631"/>
                    </a:cubicBezTo>
                    <a:cubicBezTo>
                      <a:pt x="1247" y="631"/>
                      <a:pt x="1247" y="631"/>
                      <a:pt x="1247" y="631"/>
                    </a:cubicBezTo>
                    <a:cubicBezTo>
                      <a:pt x="1248" y="623"/>
                      <a:pt x="1248" y="623"/>
                      <a:pt x="1248" y="623"/>
                    </a:cubicBezTo>
                    <a:cubicBezTo>
                      <a:pt x="1259" y="619"/>
                      <a:pt x="1259" y="619"/>
                      <a:pt x="1259" y="619"/>
                    </a:cubicBezTo>
                    <a:cubicBezTo>
                      <a:pt x="1269" y="609"/>
                      <a:pt x="1269" y="609"/>
                      <a:pt x="1269" y="609"/>
                    </a:cubicBezTo>
                    <a:cubicBezTo>
                      <a:pt x="1273" y="603"/>
                      <a:pt x="1273" y="603"/>
                      <a:pt x="1273" y="603"/>
                    </a:cubicBezTo>
                    <a:cubicBezTo>
                      <a:pt x="1285" y="593"/>
                      <a:pt x="1285" y="593"/>
                      <a:pt x="1285" y="593"/>
                    </a:cubicBezTo>
                    <a:cubicBezTo>
                      <a:pt x="1291" y="562"/>
                      <a:pt x="1291" y="562"/>
                      <a:pt x="1291" y="562"/>
                    </a:cubicBezTo>
                    <a:cubicBezTo>
                      <a:pt x="1283" y="528"/>
                      <a:pt x="1283" y="528"/>
                      <a:pt x="1283" y="528"/>
                    </a:cubicBezTo>
                    <a:cubicBezTo>
                      <a:pt x="1268" y="514"/>
                      <a:pt x="1268" y="514"/>
                      <a:pt x="1268" y="514"/>
                    </a:cubicBezTo>
                    <a:cubicBezTo>
                      <a:pt x="1251" y="500"/>
                      <a:pt x="1251" y="500"/>
                      <a:pt x="1251" y="500"/>
                    </a:cubicBezTo>
                    <a:cubicBezTo>
                      <a:pt x="1250" y="489"/>
                      <a:pt x="1250" y="489"/>
                      <a:pt x="1250" y="489"/>
                    </a:cubicBezTo>
                    <a:cubicBezTo>
                      <a:pt x="1258" y="479"/>
                      <a:pt x="1258" y="479"/>
                      <a:pt x="1258" y="479"/>
                    </a:cubicBezTo>
                    <a:cubicBezTo>
                      <a:pt x="1259" y="472"/>
                      <a:pt x="1259" y="472"/>
                      <a:pt x="1259" y="472"/>
                    </a:cubicBezTo>
                    <a:cubicBezTo>
                      <a:pt x="1269" y="460"/>
                      <a:pt x="1269" y="460"/>
                      <a:pt x="1269" y="460"/>
                    </a:cubicBezTo>
                    <a:cubicBezTo>
                      <a:pt x="1273" y="447"/>
                      <a:pt x="1273" y="447"/>
                      <a:pt x="1273" y="447"/>
                    </a:cubicBezTo>
                    <a:cubicBezTo>
                      <a:pt x="1268" y="438"/>
                      <a:pt x="1268" y="438"/>
                      <a:pt x="1268" y="438"/>
                    </a:cubicBezTo>
                    <a:cubicBezTo>
                      <a:pt x="1266" y="424"/>
                      <a:pt x="1266" y="424"/>
                      <a:pt x="1266" y="424"/>
                    </a:cubicBezTo>
                    <a:cubicBezTo>
                      <a:pt x="1258" y="415"/>
                      <a:pt x="1258" y="415"/>
                      <a:pt x="1258" y="415"/>
                    </a:cubicBezTo>
                    <a:cubicBezTo>
                      <a:pt x="1255" y="407"/>
                      <a:pt x="1255" y="407"/>
                      <a:pt x="1255" y="407"/>
                    </a:cubicBezTo>
                    <a:cubicBezTo>
                      <a:pt x="1261" y="406"/>
                      <a:pt x="1261" y="406"/>
                      <a:pt x="1261" y="406"/>
                    </a:cubicBezTo>
                    <a:cubicBezTo>
                      <a:pt x="1268" y="401"/>
                      <a:pt x="1268" y="401"/>
                      <a:pt x="1268" y="401"/>
                    </a:cubicBezTo>
                    <a:cubicBezTo>
                      <a:pt x="1269" y="388"/>
                      <a:pt x="1269" y="388"/>
                      <a:pt x="1269" y="388"/>
                    </a:cubicBezTo>
                    <a:cubicBezTo>
                      <a:pt x="1258" y="375"/>
                      <a:pt x="1258" y="375"/>
                      <a:pt x="1258" y="375"/>
                    </a:cubicBezTo>
                    <a:cubicBezTo>
                      <a:pt x="1258" y="352"/>
                      <a:pt x="1258" y="352"/>
                      <a:pt x="1258" y="352"/>
                    </a:cubicBezTo>
                    <a:cubicBezTo>
                      <a:pt x="1265" y="347"/>
                      <a:pt x="1265" y="347"/>
                      <a:pt x="1265" y="347"/>
                    </a:cubicBezTo>
                    <a:cubicBezTo>
                      <a:pt x="1277" y="347"/>
                      <a:pt x="1277" y="347"/>
                      <a:pt x="1277" y="347"/>
                    </a:cubicBezTo>
                    <a:cubicBezTo>
                      <a:pt x="1282" y="352"/>
                      <a:pt x="1282" y="352"/>
                      <a:pt x="1282" y="352"/>
                    </a:cubicBezTo>
                    <a:cubicBezTo>
                      <a:pt x="1297" y="361"/>
                      <a:pt x="1297" y="361"/>
                      <a:pt x="1297" y="361"/>
                    </a:cubicBezTo>
                    <a:cubicBezTo>
                      <a:pt x="1314" y="362"/>
                      <a:pt x="1314" y="362"/>
                      <a:pt x="1314" y="362"/>
                    </a:cubicBezTo>
                    <a:cubicBezTo>
                      <a:pt x="1324" y="362"/>
                      <a:pt x="1324" y="362"/>
                      <a:pt x="1324" y="362"/>
                    </a:cubicBezTo>
                    <a:cubicBezTo>
                      <a:pt x="1328" y="354"/>
                      <a:pt x="1328" y="354"/>
                      <a:pt x="1328" y="354"/>
                    </a:cubicBezTo>
                    <a:cubicBezTo>
                      <a:pt x="1347" y="353"/>
                      <a:pt x="1347" y="353"/>
                      <a:pt x="1347" y="353"/>
                    </a:cubicBezTo>
                    <a:cubicBezTo>
                      <a:pt x="1357" y="359"/>
                      <a:pt x="1357" y="359"/>
                      <a:pt x="1357" y="359"/>
                    </a:cubicBezTo>
                    <a:cubicBezTo>
                      <a:pt x="1362" y="365"/>
                      <a:pt x="1362" y="365"/>
                      <a:pt x="1362" y="365"/>
                    </a:cubicBezTo>
                    <a:cubicBezTo>
                      <a:pt x="1372" y="369"/>
                      <a:pt x="1372" y="369"/>
                      <a:pt x="1372" y="369"/>
                    </a:cubicBezTo>
                    <a:cubicBezTo>
                      <a:pt x="1378" y="382"/>
                      <a:pt x="1378" y="382"/>
                      <a:pt x="1378" y="382"/>
                    </a:cubicBezTo>
                    <a:cubicBezTo>
                      <a:pt x="1387" y="385"/>
                      <a:pt x="1387" y="385"/>
                      <a:pt x="1387" y="385"/>
                    </a:cubicBezTo>
                    <a:cubicBezTo>
                      <a:pt x="1385" y="395"/>
                      <a:pt x="1385" y="395"/>
                      <a:pt x="1385" y="395"/>
                    </a:cubicBezTo>
                    <a:cubicBezTo>
                      <a:pt x="1390" y="404"/>
                      <a:pt x="1390" y="404"/>
                      <a:pt x="1390" y="404"/>
                    </a:cubicBezTo>
                    <a:cubicBezTo>
                      <a:pt x="1414" y="405"/>
                      <a:pt x="1414" y="405"/>
                      <a:pt x="1414" y="405"/>
                    </a:cubicBezTo>
                    <a:cubicBezTo>
                      <a:pt x="1419" y="410"/>
                      <a:pt x="1419" y="410"/>
                      <a:pt x="1419" y="410"/>
                    </a:cubicBezTo>
                    <a:cubicBezTo>
                      <a:pt x="1424" y="407"/>
                      <a:pt x="1424" y="407"/>
                      <a:pt x="1424" y="407"/>
                    </a:cubicBezTo>
                    <a:cubicBezTo>
                      <a:pt x="1432" y="409"/>
                      <a:pt x="1432" y="409"/>
                      <a:pt x="1432" y="409"/>
                    </a:cubicBezTo>
                    <a:cubicBezTo>
                      <a:pt x="1432" y="419"/>
                      <a:pt x="1432" y="419"/>
                      <a:pt x="1432" y="419"/>
                    </a:cubicBezTo>
                    <a:cubicBezTo>
                      <a:pt x="1426" y="425"/>
                      <a:pt x="1426" y="425"/>
                      <a:pt x="1426" y="425"/>
                    </a:cubicBezTo>
                    <a:cubicBezTo>
                      <a:pt x="1426" y="442"/>
                      <a:pt x="1426" y="442"/>
                      <a:pt x="1426" y="442"/>
                    </a:cubicBezTo>
                    <a:cubicBezTo>
                      <a:pt x="1419" y="449"/>
                      <a:pt x="1419" y="449"/>
                      <a:pt x="1419" y="449"/>
                    </a:cubicBezTo>
                    <a:cubicBezTo>
                      <a:pt x="1426" y="456"/>
                      <a:pt x="1426" y="456"/>
                      <a:pt x="1426" y="456"/>
                    </a:cubicBezTo>
                    <a:cubicBezTo>
                      <a:pt x="1427" y="465"/>
                      <a:pt x="1427" y="465"/>
                      <a:pt x="1427" y="465"/>
                    </a:cubicBezTo>
                    <a:cubicBezTo>
                      <a:pt x="1427" y="465"/>
                      <a:pt x="1427" y="465"/>
                      <a:pt x="1427" y="465"/>
                    </a:cubicBezTo>
                    <a:cubicBezTo>
                      <a:pt x="1427" y="465"/>
                      <a:pt x="1422" y="470"/>
                      <a:pt x="1419" y="470"/>
                    </a:cubicBezTo>
                    <a:cubicBezTo>
                      <a:pt x="1419" y="470"/>
                      <a:pt x="1419" y="470"/>
                      <a:pt x="1419" y="470"/>
                    </a:cubicBezTo>
                    <a:cubicBezTo>
                      <a:pt x="1418" y="470"/>
                      <a:pt x="1418" y="470"/>
                      <a:pt x="1418" y="470"/>
                    </a:cubicBezTo>
                    <a:cubicBezTo>
                      <a:pt x="1418" y="470"/>
                      <a:pt x="1418" y="470"/>
                      <a:pt x="1418" y="470"/>
                    </a:cubicBezTo>
                    <a:cubicBezTo>
                      <a:pt x="1418" y="470"/>
                      <a:pt x="1419" y="473"/>
                      <a:pt x="1421" y="475"/>
                    </a:cubicBezTo>
                    <a:cubicBezTo>
                      <a:pt x="1427" y="475"/>
                      <a:pt x="1427" y="475"/>
                      <a:pt x="1427" y="475"/>
                    </a:cubicBezTo>
                    <a:cubicBezTo>
                      <a:pt x="1433" y="478"/>
                      <a:pt x="1433" y="478"/>
                      <a:pt x="1433" y="478"/>
                    </a:cubicBezTo>
                    <a:cubicBezTo>
                      <a:pt x="1429" y="485"/>
                      <a:pt x="1429" y="485"/>
                      <a:pt x="1429" y="485"/>
                    </a:cubicBezTo>
                    <a:cubicBezTo>
                      <a:pt x="1416" y="493"/>
                      <a:pt x="1416" y="493"/>
                      <a:pt x="1416" y="493"/>
                    </a:cubicBezTo>
                    <a:cubicBezTo>
                      <a:pt x="1417" y="496"/>
                      <a:pt x="1417" y="496"/>
                      <a:pt x="1417" y="496"/>
                    </a:cubicBezTo>
                    <a:cubicBezTo>
                      <a:pt x="1428" y="493"/>
                      <a:pt x="1428" y="493"/>
                      <a:pt x="1428" y="493"/>
                    </a:cubicBezTo>
                    <a:cubicBezTo>
                      <a:pt x="1439" y="484"/>
                      <a:pt x="1439" y="484"/>
                      <a:pt x="1439" y="484"/>
                    </a:cubicBezTo>
                    <a:cubicBezTo>
                      <a:pt x="1457" y="502"/>
                      <a:pt x="1457" y="502"/>
                      <a:pt x="1457" y="502"/>
                    </a:cubicBezTo>
                    <a:cubicBezTo>
                      <a:pt x="1457" y="511"/>
                      <a:pt x="1457" y="511"/>
                      <a:pt x="1457" y="511"/>
                    </a:cubicBezTo>
                    <a:cubicBezTo>
                      <a:pt x="1466" y="517"/>
                      <a:pt x="1466" y="517"/>
                      <a:pt x="1466" y="517"/>
                    </a:cubicBezTo>
                    <a:cubicBezTo>
                      <a:pt x="1473" y="510"/>
                      <a:pt x="1473" y="510"/>
                      <a:pt x="1473" y="510"/>
                    </a:cubicBezTo>
                    <a:cubicBezTo>
                      <a:pt x="1482" y="504"/>
                      <a:pt x="1482" y="504"/>
                      <a:pt x="1482" y="504"/>
                    </a:cubicBezTo>
                    <a:cubicBezTo>
                      <a:pt x="1482" y="494"/>
                      <a:pt x="1482" y="494"/>
                      <a:pt x="1482" y="494"/>
                    </a:cubicBezTo>
                    <a:cubicBezTo>
                      <a:pt x="1490" y="492"/>
                      <a:pt x="1490" y="492"/>
                      <a:pt x="1490" y="492"/>
                    </a:cubicBezTo>
                    <a:cubicBezTo>
                      <a:pt x="1496" y="493"/>
                      <a:pt x="1496" y="493"/>
                      <a:pt x="1496" y="493"/>
                    </a:cubicBezTo>
                    <a:cubicBezTo>
                      <a:pt x="1497" y="499"/>
                      <a:pt x="1497" y="499"/>
                      <a:pt x="1497" y="499"/>
                    </a:cubicBezTo>
                    <a:cubicBezTo>
                      <a:pt x="1502" y="493"/>
                      <a:pt x="1502" y="493"/>
                      <a:pt x="1502" y="493"/>
                    </a:cubicBezTo>
                    <a:cubicBezTo>
                      <a:pt x="1511" y="472"/>
                      <a:pt x="1511" y="472"/>
                      <a:pt x="1511" y="472"/>
                    </a:cubicBezTo>
                    <a:cubicBezTo>
                      <a:pt x="1510" y="457"/>
                      <a:pt x="1510" y="457"/>
                      <a:pt x="1510" y="457"/>
                    </a:cubicBezTo>
                    <a:cubicBezTo>
                      <a:pt x="1517" y="451"/>
                      <a:pt x="1517" y="451"/>
                      <a:pt x="1517" y="451"/>
                    </a:cubicBezTo>
                    <a:cubicBezTo>
                      <a:pt x="1517" y="443"/>
                      <a:pt x="1517" y="443"/>
                      <a:pt x="1517" y="443"/>
                    </a:cubicBezTo>
                    <a:cubicBezTo>
                      <a:pt x="1524" y="432"/>
                      <a:pt x="1524" y="432"/>
                      <a:pt x="1524" y="432"/>
                    </a:cubicBezTo>
                    <a:cubicBezTo>
                      <a:pt x="1531" y="435"/>
                      <a:pt x="1531" y="435"/>
                      <a:pt x="1531" y="435"/>
                    </a:cubicBezTo>
                    <a:cubicBezTo>
                      <a:pt x="1535" y="452"/>
                      <a:pt x="1535" y="452"/>
                      <a:pt x="1535" y="452"/>
                    </a:cubicBezTo>
                    <a:cubicBezTo>
                      <a:pt x="1544" y="460"/>
                      <a:pt x="1544" y="460"/>
                      <a:pt x="1544" y="460"/>
                    </a:cubicBezTo>
                    <a:cubicBezTo>
                      <a:pt x="1549" y="482"/>
                      <a:pt x="1549" y="482"/>
                      <a:pt x="1549" y="482"/>
                    </a:cubicBezTo>
                    <a:cubicBezTo>
                      <a:pt x="1557" y="482"/>
                      <a:pt x="1557" y="482"/>
                      <a:pt x="1557" y="482"/>
                    </a:cubicBezTo>
                    <a:cubicBezTo>
                      <a:pt x="1557" y="500"/>
                      <a:pt x="1557" y="500"/>
                      <a:pt x="1557" y="500"/>
                    </a:cubicBezTo>
                    <a:cubicBezTo>
                      <a:pt x="1567" y="505"/>
                      <a:pt x="1567" y="505"/>
                      <a:pt x="1567" y="505"/>
                    </a:cubicBezTo>
                    <a:cubicBezTo>
                      <a:pt x="1565" y="517"/>
                      <a:pt x="1565" y="517"/>
                      <a:pt x="1565" y="517"/>
                    </a:cubicBezTo>
                    <a:cubicBezTo>
                      <a:pt x="1578" y="528"/>
                      <a:pt x="1578" y="528"/>
                      <a:pt x="1578" y="528"/>
                    </a:cubicBezTo>
                    <a:cubicBezTo>
                      <a:pt x="1582" y="548"/>
                      <a:pt x="1582" y="548"/>
                      <a:pt x="1582" y="548"/>
                    </a:cubicBezTo>
                    <a:cubicBezTo>
                      <a:pt x="1591" y="551"/>
                      <a:pt x="1591" y="551"/>
                      <a:pt x="1591" y="551"/>
                    </a:cubicBezTo>
                    <a:cubicBezTo>
                      <a:pt x="1593" y="559"/>
                      <a:pt x="1593" y="559"/>
                      <a:pt x="1593" y="559"/>
                    </a:cubicBezTo>
                    <a:cubicBezTo>
                      <a:pt x="1583" y="565"/>
                      <a:pt x="1583" y="565"/>
                      <a:pt x="1583" y="565"/>
                    </a:cubicBezTo>
                    <a:cubicBezTo>
                      <a:pt x="1584" y="580"/>
                      <a:pt x="1584" y="580"/>
                      <a:pt x="1584" y="580"/>
                    </a:cubicBezTo>
                    <a:cubicBezTo>
                      <a:pt x="1595" y="585"/>
                      <a:pt x="1595" y="585"/>
                      <a:pt x="1595" y="585"/>
                    </a:cubicBezTo>
                    <a:cubicBezTo>
                      <a:pt x="1596" y="589"/>
                      <a:pt x="1596" y="589"/>
                      <a:pt x="1596" y="589"/>
                    </a:cubicBezTo>
                    <a:cubicBezTo>
                      <a:pt x="1605" y="592"/>
                      <a:pt x="1605" y="592"/>
                      <a:pt x="1605" y="592"/>
                    </a:cubicBezTo>
                    <a:cubicBezTo>
                      <a:pt x="1614" y="607"/>
                      <a:pt x="1614" y="607"/>
                      <a:pt x="1614" y="607"/>
                    </a:cubicBezTo>
                    <a:cubicBezTo>
                      <a:pt x="1615" y="615"/>
                      <a:pt x="1615" y="615"/>
                      <a:pt x="1615" y="615"/>
                    </a:cubicBezTo>
                    <a:cubicBezTo>
                      <a:pt x="1627" y="622"/>
                      <a:pt x="1627" y="622"/>
                      <a:pt x="1627" y="622"/>
                    </a:cubicBezTo>
                    <a:cubicBezTo>
                      <a:pt x="1635" y="620"/>
                      <a:pt x="1635" y="620"/>
                      <a:pt x="1635" y="620"/>
                    </a:cubicBezTo>
                    <a:cubicBezTo>
                      <a:pt x="1650" y="625"/>
                      <a:pt x="1650" y="625"/>
                      <a:pt x="1650" y="625"/>
                    </a:cubicBezTo>
                    <a:cubicBezTo>
                      <a:pt x="1659" y="632"/>
                      <a:pt x="1659" y="632"/>
                      <a:pt x="1659" y="632"/>
                    </a:cubicBezTo>
                    <a:cubicBezTo>
                      <a:pt x="1675" y="635"/>
                      <a:pt x="1675" y="635"/>
                      <a:pt x="1675" y="635"/>
                    </a:cubicBezTo>
                    <a:cubicBezTo>
                      <a:pt x="1673" y="643"/>
                      <a:pt x="1673" y="643"/>
                      <a:pt x="1673" y="643"/>
                    </a:cubicBezTo>
                    <a:cubicBezTo>
                      <a:pt x="1653" y="649"/>
                      <a:pt x="1653" y="649"/>
                      <a:pt x="1653" y="649"/>
                    </a:cubicBezTo>
                    <a:cubicBezTo>
                      <a:pt x="1630" y="662"/>
                      <a:pt x="1630" y="662"/>
                      <a:pt x="1630" y="662"/>
                    </a:cubicBezTo>
                    <a:cubicBezTo>
                      <a:pt x="1617" y="669"/>
                      <a:pt x="1617" y="669"/>
                      <a:pt x="1617" y="669"/>
                    </a:cubicBezTo>
                    <a:cubicBezTo>
                      <a:pt x="1609" y="667"/>
                      <a:pt x="1609" y="667"/>
                      <a:pt x="1609" y="667"/>
                    </a:cubicBezTo>
                    <a:cubicBezTo>
                      <a:pt x="1612" y="678"/>
                      <a:pt x="1612" y="678"/>
                      <a:pt x="1612" y="678"/>
                    </a:cubicBezTo>
                    <a:cubicBezTo>
                      <a:pt x="1621" y="679"/>
                      <a:pt x="1621" y="679"/>
                      <a:pt x="1621" y="679"/>
                    </a:cubicBezTo>
                    <a:cubicBezTo>
                      <a:pt x="1637" y="666"/>
                      <a:pt x="1637" y="666"/>
                      <a:pt x="1637" y="666"/>
                    </a:cubicBezTo>
                    <a:cubicBezTo>
                      <a:pt x="1643" y="666"/>
                      <a:pt x="1643" y="666"/>
                      <a:pt x="1643" y="666"/>
                    </a:cubicBezTo>
                    <a:cubicBezTo>
                      <a:pt x="1644" y="662"/>
                      <a:pt x="1644" y="662"/>
                      <a:pt x="1644" y="662"/>
                    </a:cubicBezTo>
                    <a:cubicBezTo>
                      <a:pt x="1663" y="652"/>
                      <a:pt x="1663" y="652"/>
                      <a:pt x="1663" y="652"/>
                    </a:cubicBezTo>
                    <a:cubicBezTo>
                      <a:pt x="1674" y="653"/>
                      <a:pt x="1674" y="653"/>
                      <a:pt x="1674" y="653"/>
                    </a:cubicBezTo>
                    <a:cubicBezTo>
                      <a:pt x="1670" y="667"/>
                      <a:pt x="1670" y="667"/>
                      <a:pt x="1670" y="667"/>
                    </a:cubicBezTo>
                    <a:cubicBezTo>
                      <a:pt x="1671" y="672"/>
                      <a:pt x="1671" y="672"/>
                      <a:pt x="1671" y="672"/>
                    </a:cubicBezTo>
                    <a:cubicBezTo>
                      <a:pt x="1684" y="664"/>
                      <a:pt x="1684" y="664"/>
                      <a:pt x="1684" y="664"/>
                    </a:cubicBezTo>
                    <a:cubicBezTo>
                      <a:pt x="1702" y="670"/>
                      <a:pt x="1702" y="670"/>
                      <a:pt x="1702" y="670"/>
                    </a:cubicBezTo>
                    <a:cubicBezTo>
                      <a:pt x="1707" y="688"/>
                      <a:pt x="1707" y="688"/>
                      <a:pt x="1707" y="688"/>
                    </a:cubicBezTo>
                    <a:cubicBezTo>
                      <a:pt x="1700" y="698"/>
                      <a:pt x="1700" y="698"/>
                      <a:pt x="1700" y="698"/>
                    </a:cubicBezTo>
                    <a:cubicBezTo>
                      <a:pt x="1708" y="712"/>
                      <a:pt x="1708" y="712"/>
                      <a:pt x="1708" y="712"/>
                    </a:cubicBezTo>
                    <a:cubicBezTo>
                      <a:pt x="1704" y="721"/>
                      <a:pt x="1704" y="721"/>
                      <a:pt x="1704" y="721"/>
                    </a:cubicBezTo>
                    <a:cubicBezTo>
                      <a:pt x="1700" y="722"/>
                      <a:pt x="1700" y="722"/>
                      <a:pt x="1700" y="722"/>
                    </a:cubicBezTo>
                    <a:cubicBezTo>
                      <a:pt x="1684" y="734"/>
                      <a:pt x="1684" y="734"/>
                      <a:pt x="1684" y="734"/>
                    </a:cubicBezTo>
                    <a:cubicBezTo>
                      <a:pt x="1660" y="739"/>
                      <a:pt x="1660" y="739"/>
                      <a:pt x="1660" y="739"/>
                    </a:cubicBezTo>
                    <a:cubicBezTo>
                      <a:pt x="1646" y="746"/>
                      <a:pt x="1646" y="746"/>
                      <a:pt x="1646" y="746"/>
                    </a:cubicBezTo>
                    <a:cubicBezTo>
                      <a:pt x="1632" y="769"/>
                      <a:pt x="1632" y="769"/>
                      <a:pt x="1632" y="769"/>
                    </a:cubicBezTo>
                    <a:cubicBezTo>
                      <a:pt x="1618" y="776"/>
                      <a:pt x="1618" y="776"/>
                      <a:pt x="1618" y="776"/>
                    </a:cubicBezTo>
                    <a:cubicBezTo>
                      <a:pt x="1597" y="776"/>
                      <a:pt x="1597" y="776"/>
                      <a:pt x="1597" y="776"/>
                    </a:cubicBezTo>
                    <a:cubicBezTo>
                      <a:pt x="1585" y="774"/>
                      <a:pt x="1585" y="774"/>
                      <a:pt x="1585" y="774"/>
                    </a:cubicBezTo>
                    <a:cubicBezTo>
                      <a:pt x="1567" y="776"/>
                      <a:pt x="1567" y="776"/>
                      <a:pt x="1567" y="776"/>
                    </a:cubicBezTo>
                    <a:cubicBezTo>
                      <a:pt x="1556" y="771"/>
                      <a:pt x="1556" y="771"/>
                      <a:pt x="1556" y="771"/>
                    </a:cubicBezTo>
                    <a:cubicBezTo>
                      <a:pt x="1540" y="775"/>
                      <a:pt x="1540" y="775"/>
                      <a:pt x="1540" y="775"/>
                    </a:cubicBezTo>
                    <a:cubicBezTo>
                      <a:pt x="1510" y="777"/>
                      <a:pt x="1510" y="777"/>
                      <a:pt x="1510" y="777"/>
                    </a:cubicBezTo>
                    <a:cubicBezTo>
                      <a:pt x="1507" y="775"/>
                      <a:pt x="1507" y="775"/>
                      <a:pt x="1507" y="775"/>
                    </a:cubicBezTo>
                    <a:cubicBezTo>
                      <a:pt x="1494" y="774"/>
                      <a:pt x="1494" y="774"/>
                      <a:pt x="1494" y="774"/>
                    </a:cubicBezTo>
                    <a:cubicBezTo>
                      <a:pt x="1481" y="787"/>
                      <a:pt x="1481" y="787"/>
                      <a:pt x="1481" y="787"/>
                    </a:cubicBezTo>
                    <a:cubicBezTo>
                      <a:pt x="1473" y="792"/>
                      <a:pt x="1473" y="792"/>
                      <a:pt x="1473" y="792"/>
                    </a:cubicBezTo>
                    <a:cubicBezTo>
                      <a:pt x="1472" y="801"/>
                      <a:pt x="1472" y="801"/>
                      <a:pt x="1472" y="801"/>
                    </a:cubicBezTo>
                    <a:cubicBezTo>
                      <a:pt x="1445" y="806"/>
                      <a:pt x="1445" y="806"/>
                      <a:pt x="1445" y="806"/>
                    </a:cubicBezTo>
                    <a:cubicBezTo>
                      <a:pt x="1434" y="825"/>
                      <a:pt x="1434" y="825"/>
                      <a:pt x="1434" y="825"/>
                    </a:cubicBezTo>
                    <a:cubicBezTo>
                      <a:pt x="1421" y="836"/>
                      <a:pt x="1421" y="836"/>
                      <a:pt x="1421" y="836"/>
                    </a:cubicBezTo>
                    <a:cubicBezTo>
                      <a:pt x="1417" y="843"/>
                      <a:pt x="1417" y="843"/>
                      <a:pt x="1417" y="843"/>
                    </a:cubicBezTo>
                    <a:cubicBezTo>
                      <a:pt x="1401" y="854"/>
                      <a:pt x="1401" y="854"/>
                      <a:pt x="1401" y="854"/>
                    </a:cubicBezTo>
                    <a:cubicBezTo>
                      <a:pt x="1397" y="872"/>
                      <a:pt x="1397" y="872"/>
                      <a:pt x="1397" y="872"/>
                    </a:cubicBezTo>
                    <a:cubicBezTo>
                      <a:pt x="1401" y="874"/>
                      <a:pt x="1401" y="874"/>
                      <a:pt x="1401" y="874"/>
                    </a:cubicBezTo>
                    <a:cubicBezTo>
                      <a:pt x="1412" y="862"/>
                      <a:pt x="1412" y="862"/>
                      <a:pt x="1412" y="862"/>
                    </a:cubicBezTo>
                    <a:cubicBezTo>
                      <a:pt x="1421" y="858"/>
                      <a:pt x="1421" y="858"/>
                      <a:pt x="1421" y="858"/>
                    </a:cubicBezTo>
                    <a:cubicBezTo>
                      <a:pt x="1422" y="851"/>
                      <a:pt x="1422" y="851"/>
                      <a:pt x="1422" y="851"/>
                    </a:cubicBezTo>
                    <a:cubicBezTo>
                      <a:pt x="1443" y="831"/>
                      <a:pt x="1443" y="831"/>
                      <a:pt x="1443" y="831"/>
                    </a:cubicBezTo>
                    <a:cubicBezTo>
                      <a:pt x="1447" y="830"/>
                      <a:pt x="1447" y="830"/>
                      <a:pt x="1447" y="830"/>
                    </a:cubicBezTo>
                    <a:cubicBezTo>
                      <a:pt x="1460" y="816"/>
                      <a:pt x="1460" y="816"/>
                      <a:pt x="1460" y="816"/>
                    </a:cubicBezTo>
                    <a:cubicBezTo>
                      <a:pt x="1480" y="811"/>
                      <a:pt x="1480" y="811"/>
                      <a:pt x="1480" y="811"/>
                    </a:cubicBezTo>
                    <a:cubicBezTo>
                      <a:pt x="1490" y="801"/>
                      <a:pt x="1490" y="801"/>
                      <a:pt x="1490" y="801"/>
                    </a:cubicBezTo>
                    <a:cubicBezTo>
                      <a:pt x="1513" y="799"/>
                      <a:pt x="1513" y="799"/>
                      <a:pt x="1513" y="799"/>
                    </a:cubicBezTo>
                    <a:cubicBezTo>
                      <a:pt x="1528" y="811"/>
                      <a:pt x="1528" y="811"/>
                      <a:pt x="1528" y="811"/>
                    </a:cubicBezTo>
                    <a:cubicBezTo>
                      <a:pt x="1532" y="813"/>
                      <a:pt x="1532" y="813"/>
                      <a:pt x="1532" y="813"/>
                    </a:cubicBezTo>
                    <a:cubicBezTo>
                      <a:pt x="1536" y="821"/>
                      <a:pt x="1536" y="821"/>
                      <a:pt x="1536" y="821"/>
                    </a:cubicBezTo>
                    <a:cubicBezTo>
                      <a:pt x="1517" y="836"/>
                      <a:pt x="1517" y="836"/>
                      <a:pt x="1517" y="836"/>
                    </a:cubicBezTo>
                    <a:cubicBezTo>
                      <a:pt x="1509" y="831"/>
                      <a:pt x="1509" y="831"/>
                      <a:pt x="1509" y="831"/>
                    </a:cubicBezTo>
                    <a:cubicBezTo>
                      <a:pt x="1495" y="828"/>
                      <a:pt x="1495" y="828"/>
                      <a:pt x="1495" y="828"/>
                    </a:cubicBezTo>
                    <a:cubicBezTo>
                      <a:pt x="1486" y="834"/>
                      <a:pt x="1486" y="834"/>
                      <a:pt x="1486" y="834"/>
                    </a:cubicBezTo>
                    <a:cubicBezTo>
                      <a:pt x="1487" y="838"/>
                      <a:pt x="1487" y="838"/>
                      <a:pt x="1487" y="838"/>
                    </a:cubicBezTo>
                    <a:cubicBezTo>
                      <a:pt x="1499" y="841"/>
                      <a:pt x="1499" y="841"/>
                      <a:pt x="1499" y="841"/>
                    </a:cubicBezTo>
                    <a:cubicBezTo>
                      <a:pt x="1508" y="847"/>
                      <a:pt x="1508" y="847"/>
                      <a:pt x="1508" y="847"/>
                    </a:cubicBezTo>
                    <a:cubicBezTo>
                      <a:pt x="1521" y="844"/>
                      <a:pt x="1521" y="844"/>
                      <a:pt x="1521" y="844"/>
                    </a:cubicBezTo>
                    <a:cubicBezTo>
                      <a:pt x="1521" y="853"/>
                      <a:pt x="1521" y="853"/>
                      <a:pt x="1521" y="853"/>
                    </a:cubicBezTo>
                    <a:cubicBezTo>
                      <a:pt x="1517" y="859"/>
                      <a:pt x="1517" y="859"/>
                      <a:pt x="1517" y="859"/>
                    </a:cubicBezTo>
                    <a:cubicBezTo>
                      <a:pt x="1519" y="876"/>
                      <a:pt x="1519" y="876"/>
                      <a:pt x="1519" y="876"/>
                    </a:cubicBezTo>
                    <a:cubicBezTo>
                      <a:pt x="1540" y="891"/>
                      <a:pt x="1540" y="891"/>
                      <a:pt x="1540" y="891"/>
                    </a:cubicBezTo>
                    <a:cubicBezTo>
                      <a:pt x="1546" y="897"/>
                      <a:pt x="1546" y="897"/>
                      <a:pt x="1546" y="897"/>
                    </a:cubicBezTo>
                    <a:cubicBezTo>
                      <a:pt x="1555" y="903"/>
                      <a:pt x="1555" y="903"/>
                      <a:pt x="1555" y="903"/>
                    </a:cubicBezTo>
                    <a:cubicBezTo>
                      <a:pt x="1570" y="904"/>
                      <a:pt x="1570" y="904"/>
                      <a:pt x="1570" y="904"/>
                    </a:cubicBezTo>
                    <a:cubicBezTo>
                      <a:pt x="1580" y="900"/>
                      <a:pt x="1580" y="900"/>
                      <a:pt x="1580" y="900"/>
                    </a:cubicBezTo>
                    <a:cubicBezTo>
                      <a:pt x="1583" y="907"/>
                      <a:pt x="1583" y="907"/>
                      <a:pt x="1583" y="907"/>
                    </a:cubicBezTo>
                    <a:cubicBezTo>
                      <a:pt x="1591" y="906"/>
                      <a:pt x="1591" y="906"/>
                      <a:pt x="1591" y="906"/>
                    </a:cubicBezTo>
                    <a:cubicBezTo>
                      <a:pt x="1591" y="916"/>
                      <a:pt x="1591" y="916"/>
                      <a:pt x="1591" y="916"/>
                    </a:cubicBezTo>
                    <a:cubicBezTo>
                      <a:pt x="1579" y="926"/>
                      <a:pt x="1579" y="926"/>
                      <a:pt x="1579" y="926"/>
                    </a:cubicBezTo>
                    <a:cubicBezTo>
                      <a:pt x="1570" y="927"/>
                      <a:pt x="1570" y="927"/>
                      <a:pt x="1570" y="927"/>
                    </a:cubicBezTo>
                    <a:cubicBezTo>
                      <a:pt x="1559" y="929"/>
                      <a:pt x="1559" y="929"/>
                      <a:pt x="1559" y="929"/>
                    </a:cubicBezTo>
                    <a:cubicBezTo>
                      <a:pt x="1554" y="933"/>
                      <a:pt x="1554" y="933"/>
                      <a:pt x="1554" y="933"/>
                    </a:cubicBezTo>
                    <a:cubicBezTo>
                      <a:pt x="1549" y="932"/>
                      <a:pt x="1549" y="932"/>
                      <a:pt x="1549" y="932"/>
                    </a:cubicBezTo>
                    <a:cubicBezTo>
                      <a:pt x="1543" y="927"/>
                      <a:pt x="1543" y="927"/>
                      <a:pt x="1543" y="927"/>
                    </a:cubicBezTo>
                    <a:cubicBezTo>
                      <a:pt x="1526" y="945"/>
                      <a:pt x="1526" y="945"/>
                      <a:pt x="1526" y="945"/>
                    </a:cubicBezTo>
                    <a:cubicBezTo>
                      <a:pt x="1523" y="950"/>
                      <a:pt x="1523" y="950"/>
                      <a:pt x="1523" y="950"/>
                    </a:cubicBezTo>
                    <a:cubicBezTo>
                      <a:pt x="1515" y="957"/>
                      <a:pt x="1515" y="957"/>
                      <a:pt x="1515" y="957"/>
                    </a:cubicBezTo>
                    <a:cubicBezTo>
                      <a:pt x="1503" y="958"/>
                      <a:pt x="1503" y="958"/>
                      <a:pt x="1503" y="958"/>
                    </a:cubicBezTo>
                    <a:cubicBezTo>
                      <a:pt x="1494" y="951"/>
                      <a:pt x="1494" y="951"/>
                      <a:pt x="1494" y="951"/>
                    </a:cubicBezTo>
                    <a:cubicBezTo>
                      <a:pt x="1499" y="935"/>
                      <a:pt x="1499" y="935"/>
                      <a:pt x="1499" y="935"/>
                    </a:cubicBezTo>
                    <a:cubicBezTo>
                      <a:pt x="1506" y="933"/>
                      <a:pt x="1506" y="933"/>
                      <a:pt x="1506" y="933"/>
                    </a:cubicBezTo>
                    <a:cubicBezTo>
                      <a:pt x="1519" y="918"/>
                      <a:pt x="1519" y="918"/>
                      <a:pt x="1519" y="918"/>
                    </a:cubicBezTo>
                    <a:cubicBezTo>
                      <a:pt x="1528" y="918"/>
                      <a:pt x="1528" y="918"/>
                      <a:pt x="1528" y="918"/>
                    </a:cubicBezTo>
                    <a:cubicBezTo>
                      <a:pt x="1535" y="911"/>
                      <a:pt x="1535" y="911"/>
                      <a:pt x="1535" y="911"/>
                    </a:cubicBezTo>
                    <a:cubicBezTo>
                      <a:pt x="1533" y="908"/>
                      <a:pt x="1533" y="908"/>
                      <a:pt x="1533" y="908"/>
                    </a:cubicBezTo>
                    <a:cubicBezTo>
                      <a:pt x="1530" y="910"/>
                      <a:pt x="1530" y="910"/>
                      <a:pt x="1530" y="910"/>
                    </a:cubicBezTo>
                    <a:cubicBezTo>
                      <a:pt x="1525" y="908"/>
                      <a:pt x="1525" y="908"/>
                      <a:pt x="1525" y="908"/>
                    </a:cubicBezTo>
                    <a:cubicBezTo>
                      <a:pt x="1527" y="902"/>
                      <a:pt x="1527" y="902"/>
                      <a:pt x="1527" y="902"/>
                    </a:cubicBezTo>
                    <a:cubicBezTo>
                      <a:pt x="1524" y="899"/>
                      <a:pt x="1524" y="899"/>
                      <a:pt x="1524" y="899"/>
                    </a:cubicBezTo>
                    <a:cubicBezTo>
                      <a:pt x="1514" y="905"/>
                      <a:pt x="1514" y="905"/>
                      <a:pt x="1514" y="905"/>
                    </a:cubicBezTo>
                    <a:cubicBezTo>
                      <a:pt x="1501" y="913"/>
                      <a:pt x="1501" y="913"/>
                      <a:pt x="1501" y="913"/>
                    </a:cubicBezTo>
                    <a:cubicBezTo>
                      <a:pt x="1489" y="915"/>
                      <a:pt x="1489" y="915"/>
                      <a:pt x="1489" y="915"/>
                    </a:cubicBezTo>
                    <a:cubicBezTo>
                      <a:pt x="1482" y="924"/>
                      <a:pt x="1482" y="924"/>
                      <a:pt x="1482" y="924"/>
                    </a:cubicBezTo>
                    <a:cubicBezTo>
                      <a:pt x="1474" y="928"/>
                      <a:pt x="1474" y="928"/>
                      <a:pt x="1474" y="928"/>
                    </a:cubicBezTo>
                    <a:cubicBezTo>
                      <a:pt x="1472" y="909"/>
                      <a:pt x="1472" y="909"/>
                      <a:pt x="1472" y="909"/>
                    </a:cubicBezTo>
                    <a:cubicBezTo>
                      <a:pt x="1459" y="890"/>
                      <a:pt x="1459" y="890"/>
                      <a:pt x="1459" y="890"/>
                    </a:cubicBezTo>
                    <a:cubicBezTo>
                      <a:pt x="1459" y="866"/>
                      <a:pt x="1459" y="866"/>
                      <a:pt x="1459" y="866"/>
                    </a:cubicBezTo>
                    <a:cubicBezTo>
                      <a:pt x="1435" y="857"/>
                      <a:pt x="1435" y="857"/>
                      <a:pt x="1435" y="857"/>
                    </a:cubicBezTo>
                    <a:cubicBezTo>
                      <a:pt x="1424" y="862"/>
                      <a:pt x="1424" y="862"/>
                      <a:pt x="1424" y="862"/>
                    </a:cubicBezTo>
                    <a:cubicBezTo>
                      <a:pt x="1397" y="911"/>
                      <a:pt x="1397" y="911"/>
                      <a:pt x="1397" y="911"/>
                    </a:cubicBezTo>
                    <a:cubicBezTo>
                      <a:pt x="1361" y="918"/>
                      <a:pt x="1361" y="918"/>
                      <a:pt x="1361" y="918"/>
                    </a:cubicBezTo>
                    <a:cubicBezTo>
                      <a:pt x="1350" y="915"/>
                      <a:pt x="1350" y="915"/>
                      <a:pt x="1350" y="915"/>
                    </a:cubicBezTo>
                    <a:cubicBezTo>
                      <a:pt x="1331" y="915"/>
                      <a:pt x="1331" y="915"/>
                      <a:pt x="1331" y="915"/>
                    </a:cubicBezTo>
                    <a:cubicBezTo>
                      <a:pt x="1320" y="924"/>
                      <a:pt x="1320" y="924"/>
                      <a:pt x="1320" y="924"/>
                    </a:cubicBezTo>
                    <a:cubicBezTo>
                      <a:pt x="1294" y="944"/>
                      <a:pt x="1294" y="944"/>
                      <a:pt x="1294" y="944"/>
                    </a:cubicBezTo>
                    <a:cubicBezTo>
                      <a:pt x="1242" y="962"/>
                      <a:pt x="1242" y="962"/>
                      <a:pt x="1242" y="962"/>
                    </a:cubicBezTo>
                    <a:cubicBezTo>
                      <a:pt x="1235" y="978"/>
                      <a:pt x="1235" y="978"/>
                      <a:pt x="1235" y="978"/>
                    </a:cubicBezTo>
                    <a:cubicBezTo>
                      <a:pt x="1177" y="1004"/>
                      <a:pt x="1177" y="1004"/>
                      <a:pt x="1177" y="1004"/>
                    </a:cubicBezTo>
                    <a:lnTo>
                      <a:pt x="1171" y="98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7" name="Google Shape;1867;p14"/>
              <p:cNvSpPr/>
              <p:nvPr/>
            </p:nvSpPr>
            <p:spPr>
              <a:xfrm>
                <a:off x="492" y="696"/>
                <a:ext cx="1504" cy="886"/>
              </a:xfrm>
              <a:custGeom>
                <a:rect b="b" l="l" r="r" t="t"/>
                <a:pathLst>
                  <a:path extrusionOk="0" h="1004" w="1709">
                    <a:moveTo>
                      <a:pt x="928" y="0"/>
                    </a:moveTo>
                    <a:cubicBezTo>
                      <a:pt x="936" y="1"/>
                      <a:pt x="936" y="1"/>
                      <a:pt x="936" y="1"/>
                    </a:cubicBezTo>
                    <a:cubicBezTo>
                      <a:pt x="942" y="6"/>
                      <a:pt x="942" y="6"/>
                      <a:pt x="942" y="6"/>
                    </a:cubicBezTo>
                    <a:cubicBezTo>
                      <a:pt x="952" y="7"/>
                      <a:pt x="952" y="7"/>
                      <a:pt x="952" y="7"/>
                    </a:cubicBezTo>
                    <a:cubicBezTo>
                      <a:pt x="961" y="9"/>
                      <a:pt x="961" y="9"/>
                      <a:pt x="961" y="9"/>
                    </a:cubicBezTo>
                    <a:cubicBezTo>
                      <a:pt x="963" y="18"/>
                      <a:pt x="963" y="18"/>
                      <a:pt x="963" y="18"/>
                    </a:cubicBezTo>
                    <a:cubicBezTo>
                      <a:pt x="968" y="21"/>
                      <a:pt x="968" y="21"/>
                      <a:pt x="968" y="21"/>
                    </a:cubicBezTo>
                    <a:cubicBezTo>
                      <a:pt x="969" y="38"/>
                      <a:pt x="969" y="38"/>
                      <a:pt x="969" y="38"/>
                    </a:cubicBezTo>
                    <a:cubicBezTo>
                      <a:pt x="993" y="55"/>
                      <a:pt x="993" y="55"/>
                      <a:pt x="993" y="55"/>
                    </a:cubicBezTo>
                    <a:cubicBezTo>
                      <a:pt x="993" y="62"/>
                      <a:pt x="993" y="62"/>
                      <a:pt x="993" y="62"/>
                    </a:cubicBezTo>
                    <a:cubicBezTo>
                      <a:pt x="982" y="62"/>
                      <a:pt x="982" y="62"/>
                      <a:pt x="982" y="62"/>
                    </a:cubicBezTo>
                    <a:cubicBezTo>
                      <a:pt x="978" y="62"/>
                      <a:pt x="978" y="62"/>
                      <a:pt x="978" y="62"/>
                    </a:cubicBezTo>
                    <a:cubicBezTo>
                      <a:pt x="979" y="66"/>
                      <a:pt x="979" y="66"/>
                      <a:pt x="979" y="66"/>
                    </a:cubicBezTo>
                    <a:cubicBezTo>
                      <a:pt x="973" y="74"/>
                      <a:pt x="973" y="74"/>
                      <a:pt x="973" y="74"/>
                    </a:cubicBezTo>
                    <a:cubicBezTo>
                      <a:pt x="989" y="81"/>
                      <a:pt x="989" y="81"/>
                      <a:pt x="989" y="81"/>
                    </a:cubicBezTo>
                    <a:cubicBezTo>
                      <a:pt x="1003" y="78"/>
                      <a:pt x="1003" y="78"/>
                      <a:pt x="1003" y="78"/>
                    </a:cubicBezTo>
                    <a:cubicBezTo>
                      <a:pt x="1015" y="85"/>
                      <a:pt x="1015" y="85"/>
                      <a:pt x="1015" y="85"/>
                    </a:cubicBezTo>
                    <a:cubicBezTo>
                      <a:pt x="1016" y="88"/>
                      <a:pt x="1016" y="88"/>
                      <a:pt x="1016" y="88"/>
                    </a:cubicBezTo>
                    <a:cubicBezTo>
                      <a:pt x="1005" y="88"/>
                      <a:pt x="1005" y="88"/>
                      <a:pt x="1005" y="88"/>
                    </a:cubicBezTo>
                    <a:cubicBezTo>
                      <a:pt x="1002" y="91"/>
                      <a:pt x="1002" y="91"/>
                      <a:pt x="1002" y="91"/>
                    </a:cubicBezTo>
                    <a:cubicBezTo>
                      <a:pt x="1016" y="100"/>
                      <a:pt x="1016" y="100"/>
                      <a:pt x="1016" y="100"/>
                    </a:cubicBezTo>
                    <a:cubicBezTo>
                      <a:pt x="1016" y="116"/>
                      <a:pt x="1016" y="116"/>
                      <a:pt x="1016" y="116"/>
                    </a:cubicBezTo>
                    <a:cubicBezTo>
                      <a:pt x="1022" y="120"/>
                      <a:pt x="1022" y="120"/>
                      <a:pt x="1022" y="120"/>
                    </a:cubicBezTo>
                    <a:cubicBezTo>
                      <a:pt x="1029" y="117"/>
                      <a:pt x="1029" y="117"/>
                      <a:pt x="1029" y="117"/>
                    </a:cubicBezTo>
                    <a:cubicBezTo>
                      <a:pt x="1032" y="107"/>
                      <a:pt x="1032" y="107"/>
                      <a:pt x="1032" y="107"/>
                    </a:cubicBezTo>
                    <a:cubicBezTo>
                      <a:pt x="1032" y="99"/>
                      <a:pt x="1032" y="99"/>
                      <a:pt x="1032" y="99"/>
                    </a:cubicBezTo>
                    <a:cubicBezTo>
                      <a:pt x="1043" y="93"/>
                      <a:pt x="1043" y="93"/>
                      <a:pt x="1043" y="93"/>
                    </a:cubicBezTo>
                    <a:cubicBezTo>
                      <a:pt x="1047" y="97"/>
                      <a:pt x="1047" y="97"/>
                      <a:pt x="1047" y="97"/>
                    </a:cubicBezTo>
                    <a:cubicBezTo>
                      <a:pt x="1066" y="107"/>
                      <a:pt x="1066" y="107"/>
                      <a:pt x="1066" y="107"/>
                    </a:cubicBezTo>
                    <a:cubicBezTo>
                      <a:pt x="1072" y="114"/>
                      <a:pt x="1072" y="114"/>
                      <a:pt x="1072" y="114"/>
                    </a:cubicBezTo>
                    <a:cubicBezTo>
                      <a:pt x="1073" y="120"/>
                      <a:pt x="1073" y="120"/>
                      <a:pt x="1073" y="120"/>
                    </a:cubicBezTo>
                    <a:cubicBezTo>
                      <a:pt x="1062" y="121"/>
                      <a:pt x="1062" y="121"/>
                      <a:pt x="1062" y="121"/>
                    </a:cubicBezTo>
                    <a:cubicBezTo>
                      <a:pt x="1060" y="139"/>
                      <a:pt x="1060" y="139"/>
                      <a:pt x="1060" y="139"/>
                    </a:cubicBezTo>
                    <a:cubicBezTo>
                      <a:pt x="1079" y="154"/>
                      <a:pt x="1079" y="154"/>
                      <a:pt x="1079" y="154"/>
                    </a:cubicBezTo>
                    <a:cubicBezTo>
                      <a:pt x="1083" y="154"/>
                      <a:pt x="1083" y="154"/>
                      <a:pt x="1083" y="154"/>
                    </a:cubicBezTo>
                    <a:cubicBezTo>
                      <a:pt x="1085" y="147"/>
                      <a:pt x="1085" y="147"/>
                      <a:pt x="1085" y="147"/>
                    </a:cubicBezTo>
                    <a:cubicBezTo>
                      <a:pt x="1094" y="145"/>
                      <a:pt x="1094" y="145"/>
                      <a:pt x="1094" y="145"/>
                    </a:cubicBezTo>
                    <a:cubicBezTo>
                      <a:pt x="1099" y="138"/>
                      <a:pt x="1099" y="138"/>
                      <a:pt x="1099" y="138"/>
                    </a:cubicBezTo>
                    <a:cubicBezTo>
                      <a:pt x="1107" y="128"/>
                      <a:pt x="1107" y="128"/>
                      <a:pt x="1107" y="128"/>
                    </a:cubicBezTo>
                    <a:cubicBezTo>
                      <a:pt x="1113" y="116"/>
                      <a:pt x="1113" y="116"/>
                      <a:pt x="1113" y="116"/>
                    </a:cubicBezTo>
                    <a:cubicBezTo>
                      <a:pt x="1114" y="107"/>
                      <a:pt x="1114" y="107"/>
                      <a:pt x="1114" y="107"/>
                    </a:cubicBezTo>
                    <a:cubicBezTo>
                      <a:pt x="1124" y="101"/>
                      <a:pt x="1124" y="101"/>
                      <a:pt x="1124" y="101"/>
                    </a:cubicBezTo>
                    <a:cubicBezTo>
                      <a:pt x="1126" y="96"/>
                      <a:pt x="1126" y="96"/>
                      <a:pt x="1126" y="96"/>
                    </a:cubicBezTo>
                    <a:cubicBezTo>
                      <a:pt x="1120" y="94"/>
                      <a:pt x="1120" y="94"/>
                      <a:pt x="1120" y="94"/>
                    </a:cubicBezTo>
                    <a:cubicBezTo>
                      <a:pt x="1122" y="74"/>
                      <a:pt x="1122" y="74"/>
                      <a:pt x="1122" y="74"/>
                    </a:cubicBezTo>
                    <a:cubicBezTo>
                      <a:pt x="1124" y="72"/>
                      <a:pt x="1124" y="72"/>
                      <a:pt x="1124" y="72"/>
                    </a:cubicBezTo>
                    <a:cubicBezTo>
                      <a:pt x="1139" y="70"/>
                      <a:pt x="1139" y="70"/>
                      <a:pt x="1139" y="70"/>
                    </a:cubicBezTo>
                    <a:cubicBezTo>
                      <a:pt x="1147" y="74"/>
                      <a:pt x="1147" y="74"/>
                      <a:pt x="1147" y="74"/>
                    </a:cubicBezTo>
                    <a:cubicBezTo>
                      <a:pt x="1157" y="76"/>
                      <a:pt x="1157" y="76"/>
                      <a:pt x="1157" y="76"/>
                    </a:cubicBezTo>
                    <a:cubicBezTo>
                      <a:pt x="1176" y="76"/>
                      <a:pt x="1176" y="76"/>
                      <a:pt x="1176" y="76"/>
                    </a:cubicBezTo>
                    <a:cubicBezTo>
                      <a:pt x="1181" y="79"/>
                      <a:pt x="1181" y="79"/>
                      <a:pt x="1181" y="79"/>
                    </a:cubicBezTo>
                    <a:cubicBezTo>
                      <a:pt x="1176" y="82"/>
                      <a:pt x="1176" y="82"/>
                      <a:pt x="1176" y="82"/>
                    </a:cubicBezTo>
                    <a:cubicBezTo>
                      <a:pt x="1178" y="87"/>
                      <a:pt x="1178" y="87"/>
                      <a:pt x="1178" y="87"/>
                    </a:cubicBezTo>
                    <a:cubicBezTo>
                      <a:pt x="1186" y="90"/>
                      <a:pt x="1186" y="90"/>
                      <a:pt x="1186" y="90"/>
                    </a:cubicBezTo>
                    <a:cubicBezTo>
                      <a:pt x="1196" y="90"/>
                      <a:pt x="1196" y="90"/>
                      <a:pt x="1196" y="90"/>
                    </a:cubicBezTo>
                    <a:cubicBezTo>
                      <a:pt x="1197" y="96"/>
                      <a:pt x="1197" y="96"/>
                      <a:pt x="1197" y="96"/>
                    </a:cubicBezTo>
                    <a:cubicBezTo>
                      <a:pt x="1190" y="103"/>
                      <a:pt x="1190" y="103"/>
                      <a:pt x="1190" y="103"/>
                    </a:cubicBezTo>
                    <a:cubicBezTo>
                      <a:pt x="1198" y="109"/>
                      <a:pt x="1198" y="109"/>
                      <a:pt x="1198" y="109"/>
                    </a:cubicBezTo>
                    <a:cubicBezTo>
                      <a:pt x="1196" y="117"/>
                      <a:pt x="1196" y="117"/>
                      <a:pt x="1196" y="117"/>
                    </a:cubicBezTo>
                    <a:cubicBezTo>
                      <a:pt x="1184" y="118"/>
                      <a:pt x="1184" y="118"/>
                      <a:pt x="1184" y="118"/>
                    </a:cubicBezTo>
                    <a:cubicBezTo>
                      <a:pt x="1178" y="120"/>
                      <a:pt x="1178" y="120"/>
                      <a:pt x="1178" y="120"/>
                    </a:cubicBezTo>
                    <a:cubicBezTo>
                      <a:pt x="1184" y="129"/>
                      <a:pt x="1184" y="129"/>
                      <a:pt x="1184" y="129"/>
                    </a:cubicBezTo>
                    <a:cubicBezTo>
                      <a:pt x="1193" y="133"/>
                      <a:pt x="1193" y="133"/>
                      <a:pt x="1193" y="133"/>
                    </a:cubicBezTo>
                    <a:cubicBezTo>
                      <a:pt x="1204" y="145"/>
                      <a:pt x="1204" y="145"/>
                      <a:pt x="1204" y="145"/>
                    </a:cubicBezTo>
                    <a:cubicBezTo>
                      <a:pt x="1193" y="158"/>
                      <a:pt x="1193" y="158"/>
                      <a:pt x="1193" y="158"/>
                    </a:cubicBezTo>
                    <a:cubicBezTo>
                      <a:pt x="1191" y="165"/>
                      <a:pt x="1191" y="165"/>
                      <a:pt x="1191" y="165"/>
                    </a:cubicBezTo>
                    <a:cubicBezTo>
                      <a:pt x="1176" y="171"/>
                      <a:pt x="1176" y="171"/>
                      <a:pt x="1176" y="171"/>
                    </a:cubicBezTo>
                    <a:cubicBezTo>
                      <a:pt x="1167" y="176"/>
                      <a:pt x="1167" y="176"/>
                      <a:pt x="1167" y="176"/>
                    </a:cubicBezTo>
                    <a:cubicBezTo>
                      <a:pt x="1156" y="175"/>
                      <a:pt x="1156" y="175"/>
                      <a:pt x="1156" y="175"/>
                    </a:cubicBezTo>
                    <a:cubicBezTo>
                      <a:pt x="1149" y="166"/>
                      <a:pt x="1149" y="166"/>
                      <a:pt x="1149" y="166"/>
                    </a:cubicBezTo>
                    <a:cubicBezTo>
                      <a:pt x="1143" y="162"/>
                      <a:pt x="1143" y="162"/>
                      <a:pt x="1143" y="162"/>
                    </a:cubicBezTo>
                    <a:cubicBezTo>
                      <a:pt x="1134" y="161"/>
                      <a:pt x="1134" y="161"/>
                      <a:pt x="1134" y="161"/>
                    </a:cubicBezTo>
                    <a:cubicBezTo>
                      <a:pt x="1129" y="164"/>
                      <a:pt x="1129" y="164"/>
                      <a:pt x="1129" y="164"/>
                    </a:cubicBezTo>
                    <a:cubicBezTo>
                      <a:pt x="1133" y="167"/>
                      <a:pt x="1133" y="167"/>
                      <a:pt x="1133" y="167"/>
                    </a:cubicBezTo>
                    <a:cubicBezTo>
                      <a:pt x="1146" y="176"/>
                      <a:pt x="1146" y="176"/>
                      <a:pt x="1146" y="176"/>
                    </a:cubicBezTo>
                    <a:cubicBezTo>
                      <a:pt x="1147" y="183"/>
                      <a:pt x="1147" y="183"/>
                      <a:pt x="1147" y="183"/>
                    </a:cubicBezTo>
                    <a:cubicBezTo>
                      <a:pt x="1134" y="188"/>
                      <a:pt x="1134" y="188"/>
                      <a:pt x="1134" y="188"/>
                    </a:cubicBezTo>
                    <a:cubicBezTo>
                      <a:pt x="1126" y="187"/>
                      <a:pt x="1126" y="187"/>
                      <a:pt x="1126" y="187"/>
                    </a:cubicBezTo>
                    <a:cubicBezTo>
                      <a:pt x="1117" y="183"/>
                      <a:pt x="1117" y="183"/>
                      <a:pt x="1117" y="183"/>
                    </a:cubicBezTo>
                    <a:cubicBezTo>
                      <a:pt x="1112" y="173"/>
                      <a:pt x="1112" y="173"/>
                      <a:pt x="1112" y="173"/>
                    </a:cubicBezTo>
                    <a:cubicBezTo>
                      <a:pt x="1096" y="175"/>
                      <a:pt x="1096" y="175"/>
                      <a:pt x="1096" y="175"/>
                    </a:cubicBezTo>
                    <a:cubicBezTo>
                      <a:pt x="1094" y="182"/>
                      <a:pt x="1094" y="182"/>
                      <a:pt x="1094" y="182"/>
                    </a:cubicBezTo>
                    <a:cubicBezTo>
                      <a:pt x="1100" y="187"/>
                      <a:pt x="1100" y="187"/>
                      <a:pt x="1100" y="187"/>
                    </a:cubicBezTo>
                    <a:cubicBezTo>
                      <a:pt x="1110" y="188"/>
                      <a:pt x="1110" y="188"/>
                      <a:pt x="1110" y="188"/>
                    </a:cubicBezTo>
                    <a:cubicBezTo>
                      <a:pt x="1109" y="202"/>
                      <a:pt x="1109" y="202"/>
                      <a:pt x="1109" y="202"/>
                    </a:cubicBezTo>
                    <a:cubicBezTo>
                      <a:pt x="1092" y="214"/>
                      <a:pt x="1092" y="214"/>
                      <a:pt x="1092" y="214"/>
                    </a:cubicBezTo>
                    <a:cubicBezTo>
                      <a:pt x="1080" y="226"/>
                      <a:pt x="1080" y="226"/>
                      <a:pt x="1080" y="226"/>
                    </a:cubicBezTo>
                    <a:cubicBezTo>
                      <a:pt x="1062" y="223"/>
                      <a:pt x="1062" y="223"/>
                      <a:pt x="1062" y="223"/>
                    </a:cubicBezTo>
                    <a:cubicBezTo>
                      <a:pt x="1046" y="210"/>
                      <a:pt x="1046" y="210"/>
                      <a:pt x="1046" y="210"/>
                    </a:cubicBezTo>
                    <a:cubicBezTo>
                      <a:pt x="1029" y="204"/>
                      <a:pt x="1029" y="204"/>
                      <a:pt x="1029" y="204"/>
                    </a:cubicBezTo>
                    <a:cubicBezTo>
                      <a:pt x="1023" y="208"/>
                      <a:pt x="1023" y="208"/>
                      <a:pt x="1023" y="208"/>
                    </a:cubicBezTo>
                    <a:cubicBezTo>
                      <a:pt x="1032" y="214"/>
                      <a:pt x="1032" y="214"/>
                      <a:pt x="1032" y="214"/>
                    </a:cubicBezTo>
                    <a:cubicBezTo>
                      <a:pt x="1052" y="231"/>
                      <a:pt x="1052" y="231"/>
                      <a:pt x="1052" y="231"/>
                    </a:cubicBezTo>
                    <a:cubicBezTo>
                      <a:pt x="1072" y="233"/>
                      <a:pt x="1072" y="233"/>
                      <a:pt x="1072" y="233"/>
                    </a:cubicBezTo>
                    <a:cubicBezTo>
                      <a:pt x="1077" y="237"/>
                      <a:pt x="1077" y="237"/>
                      <a:pt x="1077" y="237"/>
                    </a:cubicBezTo>
                    <a:cubicBezTo>
                      <a:pt x="1082" y="245"/>
                      <a:pt x="1082" y="245"/>
                      <a:pt x="1082" y="245"/>
                    </a:cubicBezTo>
                    <a:cubicBezTo>
                      <a:pt x="1077" y="260"/>
                      <a:pt x="1077" y="260"/>
                      <a:pt x="1077" y="260"/>
                    </a:cubicBezTo>
                    <a:cubicBezTo>
                      <a:pt x="1076" y="268"/>
                      <a:pt x="1076" y="268"/>
                      <a:pt x="1076" y="268"/>
                    </a:cubicBezTo>
                    <a:cubicBezTo>
                      <a:pt x="1065" y="278"/>
                      <a:pt x="1065" y="278"/>
                      <a:pt x="1065" y="278"/>
                    </a:cubicBezTo>
                    <a:cubicBezTo>
                      <a:pt x="1055" y="292"/>
                      <a:pt x="1055" y="292"/>
                      <a:pt x="1055" y="292"/>
                    </a:cubicBezTo>
                    <a:cubicBezTo>
                      <a:pt x="1040" y="293"/>
                      <a:pt x="1040" y="293"/>
                      <a:pt x="1040" y="293"/>
                    </a:cubicBezTo>
                    <a:cubicBezTo>
                      <a:pt x="1033" y="286"/>
                      <a:pt x="1033" y="286"/>
                      <a:pt x="1033" y="286"/>
                    </a:cubicBezTo>
                    <a:cubicBezTo>
                      <a:pt x="1023" y="300"/>
                      <a:pt x="1023" y="300"/>
                      <a:pt x="1023" y="300"/>
                    </a:cubicBezTo>
                    <a:cubicBezTo>
                      <a:pt x="1010" y="301"/>
                      <a:pt x="1010" y="301"/>
                      <a:pt x="1010" y="301"/>
                    </a:cubicBezTo>
                    <a:cubicBezTo>
                      <a:pt x="1003" y="299"/>
                      <a:pt x="1003" y="299"/>
                      <a:pt x="1003" y="299"/>
                    </a:cubicBezTo>
                    <a:cubicBezTo>
                      <a:pt x="995" y="301"/>
                      <a:pt x="995" y="301"/>
                      <a:pt x="995" y="301"/>
                    </a:cubicBezTo>
                    <a:cubicBezTo>
                      <a:pt x="1006" y="309"/>
                      <a:pt x="1006" y="309"/>
                      <a:pt x="1006" y="309"/>
                    </a:cubicBezTo>
                    <a:cubicBezTo>
                      <a:pt x="1013" y="319"/>
                      <a:pt x="1013" y="319"/>
                      <a:pt x="1013" y="319"/>
                    </a:cubicBezTo>
                    <a:cubicBezTo>
                      <a:pt x="1013" y="327"/>
                      <a:pt x="1013" y="327"/>
                      <a:pt x="1013" y="327"/>
                    </a:cubicBezTo>
                    <a:cubicBezTo>
                      <a:pt x="996" y="332"/>
                      <a:pt x="996" y="332"/>
                      <a:pt x="996" y="332"/>
                    </a:cubicBezTo>
                    <a:cubicBezTo>
                      <a:pt x="989" y="332"/>
                      <a:pt x="989" y="332"/>
                      <a:pt x="989" y="332"/>
                    </a:cubicBezTo>
                    <a:cubicBezTo>
                      <a:pt x="985" y="328"/>
                      <a:pt x="985" y="328"/>
                      <a:pt x="985" y="328"/>
                    </a:cubicBezTo>
                    <a:cubicBezTo>
                      <a:pt x="979" y="334"/>
                      <a:pt x="979" y="334"/>
                      <a:pt x="979" y="334"/>
                    </a:cubicBezTo>
                    <a:cubicBezTo>
                      <a:pt x="983" y="348"/>
                      <a:pt x="983" y="348"/>
                      <a:pt x="983" y="348"/>
                    </a:cubicBezTo>
                    <a:cubicBezTo>
                      <a:pt x="972" y="354"/>
                      <a:pt x="972" y="354"/>
                      <a:pt x="972" y="354"/>
                    </a:cubicBezTo>
                    <a:cubicBezTo>
                      <a:pt x="966" y="366"/>
                      <a:pt x="966" y="366"/>
                      <a:pt x="966" y="366"/>
                    </a:cubicBezTo>
                    <a:cubicBezTo>
                      <a:pt x="958" y="367"/>
                      <a:pt x="958" y="367"/>
                      <a:pt x="958" y="367"/>
                    </a:cubicBezTo>
                    <a:cubicBezTo>
                      <a:pt x="956" y="378"/>
                      <a:pt x="956" y="378"/>
                      <a:pt x="956" y="378"/>
                    </a:cubicBezTo>
                    <a:cubicBezTo>
                      <a:pt x="948" y="386"/>
                      <a:pt x="948" y="386"/>
                      <a:pt x="948" y="386"/>
                    </a:cubicBezTo>
                    <a:cubicBezTo>
                      <a:pt x="942" y="408"/>
                      <a:pt x="942" y="408"/>
                      <a:pt x="942" y="408"/>
                    </a:cubicBezTo>
                    <a:cubicBezTo>
                      <a:pt x="932" y="422"/>
                      <a:pt x="932" y="422"/>
                      <a:pt x="932" y="422"/>
                    </a:cubicBezTo>
                    <a:cubicBezTo>
                      <a:pt x="931" y="453"/>
                      <a:pt x="931" y="453"/>
                      <a:pt x="931" y="453"/>
                    </a:cubicBezTo>
                    <a:cubicBezTo>
                      <a:pt x="929" y="457"/>
                      <a:pt x="929" y="457"/>
                      <a:pt x="929" y="457"/>
                    </a:cubicBezTo>
                    <a:cubicBezTo>
                      <a:pt x="929" y="477"/>
                      <a:pt x="929" y="477"/>
                      <a:pt x="929" y="477"/>
                    </a:cubicBezTo>
                    <a:cubicBezTo>
                      <a:pt x="942" y="491"/>
                      <a:pt x="942" y="491"/>
                      <a:pt x="942" y="491"/>
                    </a:cubicBezTo>
                    <a:cubicBezTo>
                      <a:pt x="955" y="492"/>
                      <a:pt x="955" y="492"/>
                      <a:pt x="955" y="492"/>
                    </a:cubicBezTo>
                    <a:cubicBezTo>
                      <a:pt x="965" y="495"/>
                      <a:pt x="965" y="495"/>
                      <a:pt x="965" y="495"/>
                    </a:cubicBezTo>
                    <a:cubicBezTo>
                      <a:pt x="971" y="522"/>
                      <a:pt x="971" y="522"/>
                      <a:pt x="971" y="522"/>
                    </a:cubicBezTo>
                    <a:cubicBezTo>
                      <a:pt x="979" y="535"/>
                      <a:pt x="979" y="535"/>
                      <a:pt x="979" y="535"/>
                    </a:cubicBezTo>
                    <a:cubicBezTo>
                      <a:pt x="975" y="550"/>
                      <a:pt x="975" y="550"/>
                      <a:pt x="975" y="550"/>
                    </a:cubicBezTo>
                    <a:cubicBezTo>
                      <a:pt x="976" y="554"/>
                      <a:pt x="976" y="554"/>
                      <a:pt x="976" y="554"/>
                    </a:cubicBezTo>
                    <a:cubicBezTo>
                      <a:pt x="995" y="547"/>
                      <a:pt x="995" y="547"/>
                      <a:pt x="995" y="547"/>
                    </a:cubicBezTo>
                    <a:cubicBezTo>
                      <a:pt x="1010" y="547"/>
                      <a:pt x="1010" y="547"/>
                      <a:pt x="1010" y="547"/>
                    </a:cubicBezTo>
                    <a:cubicBezTo>
                      <a:pt x="1016" y="550"/>
                      <a:pt x="1016" y="550"/>
                      <a:pt x="1016" y="550"/>
                    </a:cubicBezTo>
                    <a:cubicBezTo>
                      <a:pt x="1025" y="550"/>
                      <a:pt x="1025" y="550"/>
                      <a:pt x="1025" y="550"/>
                    </a:cubicBezTo>
                    <a:cubicBezTo>
                      <a:pt x="1047" y="564"/>
                      <a:pt x="1047" y="564"/>
                      <a:pt x="1047" y="564"/>
                    </a:cubicBezTo>
                    <a:cubicBezTo>
                      <a:pt x="1059" y="572"/>
                      <a:pt x="1059" y="572"/>
                      <a:pt x="1059" y="572"/>
                    </a:cubicBezTo>
                    <a:cubicBezTo>
                      <a:pt x="1065" y="572"/>
                      <a:pt x="1065" y="572"/>
                      <a:pt x="1065" y="572"/>
                    </a:cubicBezTo>
                    <a:cubicBezTo>
                      <a:pt x="1069" y="573"/>
                      <a:pt x="1069" y="573"/>
                      <a:pt x="1069" y="573"/>
                    </a:cubicBezTo>
                    <a:cubicBezTo>
                      <a:pt x="1072" y="586"/>
                      <a:pt x="1072" y="586"/>
                      <a:pt x="1072" y="586"/>
                    </a:cubicBezTo>
                    <a:cubicBezTo>
                      <a:pt x="1083" y="593"/>
                      <a:pt x="1083" y="593"/>
                      <a:pt x="1083" y="593"/>
                    </a:cubicBezTo>
                    <a:cubicBezTo>
                      <a:pt x="1103" y="596"/>
                      <a:pt x="1103" y="596"/>
                      <a:pt x="1103" y="596"/>
                    </a:cubicBezTo>
                    <a:cubicBezTo>
                      <a:pt x="1114" y="608"/>
                      <a:pt x="1114" y="608"/>
                      <a:pt x="1114" y="608"/>
                    </a:cubicBezTo>
                    <a:cubicBezTo>
                      <a:pt x="1130" y="609"/>
                      <a:pt x="1130" y="609"/>
                      <a:pt x="1130" y="609"/>
                    </a:cubicBezTo>
                    <a:cubicBezTo>
                      <a:pt x="1139" y="615"/>
                      <a:pt x="1139" y="615"/>
                      <a:pt x="1139" y="615"/>
                    </a:cubicBezTo>
                    <a:cubicBezTo>
                      <a:pt x="1156" y="616"/>
                      <a:pt x="1156" y="616"/>
                      <a:pt x="1156" y="616"/>
                    </a:cubicBezTo>
                    <a:cubicBezTo>
                      <a:pt x="1173" y="613"/>
                      <a:pt x="1173" y="613"/>
                      <a:pt x="1173" y="613"/>
                    </a:cubicBezTo>
                    <a:cubicBezTo>
                      <a:pt x="1183" y="620"/>
                      <a:pt x="1183" y="620"/>
                      <a:pt x="1183" y="620"/>
                    </a:cubicBezTo>
                    <a:cubicBezTo>
                      <a:pt x="1181" y="647"/>
                      <a:pt x="1181" y="647"/>
                      <a:pt x="1181" y="647"/>
                    </a:cubicBezTo>
                    <a:cubicBezTo>
                      <a:pt x="1186" y="659"/>
                      <a:pt x="1186" y="659"/>
                      <a:pt x="1186" y="659"/>
                    </a:cubicBezTo>
                    <a:cubicBezTo>
                      <a:pt x="1184" y="685"/>
                      <a:pt x="1184" y="685"/>
                      <a:pt x="1184" y="685"/>
                    </a:cubicBezTo>
                    <a:cubicBezTo>
                      <a:pt x="1180" y="690"/>
                      <a:pt x="1180" y="690"/>
                      <a:pt x="1180" y="690"/>
                    </a:cubicBezTo>
                    <a:cubicBezTo>
                      <a:pt x="1180" y="697"/>
                      <a:pt x="1180" y="697"/>
                      <a:pt x="1180" y="697"/>
                    </a:cubicBezTo>
                    <a:cubicBezTo>
                      <a:pt x="1193" y="707"/>
                      <a:pt x="1193" y="707"/>
                      <a:pt x="1193" y="707"/>
                    </a:cubicBezTo>
                    <a:cubicBezTo>
                      <a:pt x="1193" y="714"/>
                      <a:pt x="1193" y="714"/>
                      <a:pt x="1193" y="714"/>
                    </a:cubicBezTo>
                    <a:cubicBezTo>
                      <a:pt x="1203" y="717"/>
                      <a:pt x="1203" y="717"/>
                      <a:pt x="1203" y="717"/>
                    </a:cubicBezTo>
                    <a:cubicBezTo>
                      <a:pt x="1214" y="733"/>
                      <a:pt x="1214" y="733"/>
                      <a:pt x="1214" y="733"/>
                    </a:cubicBezTo>
                    <a:cubicBezTo>
                      <a:pt x="1213" y="741"/>
                      <a:pt x="1213" y="741"/>
                      <a:pt x="1213" y="741"/>
                    </a:cubicBezTo>
                    <a:cubicBezTo>
                      <a:pt x="1223" y="740"/>
                      <a:pt x="1223" y="740"/>
                      <a:pt x="1223" y="740"/>
                    </a:cubicBezTo>
                    <a:cubicBezTo>
                      <a:pt x="1228" y="742"/>
                      <a:pt x="1228" y="742"/>
                      <a:pt x="1228" y="742"/>
                    </a:cubicBezTo>
                    <a:cubicBezTo>
                      <a:pt x="1234" y="730"/>
                      <a:pt x="1234" y="730"/>
                      <a:pt x="1234" y="730"/>
                    </a:cubicBezTo>
                    <a:cubicBezTo>
                      <a:pt x="1243" y="738"/>
                      <a:pt x="1243" y="738"/>
                      <a:pt x="1243" y="738"/>
                    </a:cubicBezTo>
                    <a:cubicBezTo>
                      <a:pt x="1245" y="728"/>
                      <a:pt x="1245" y="728"/>
                      <a:pt x="1245" y="728"/>
                    </a:cubicBezTo>
                    <a:cubicBezTo>
                      <a:pt x="1254" y="716"/>
                      <a:pt x="1254" y="716"/>
                      <a:pt x="1254" y="716"/>
                    </a:cubicBezTo>
                    <a:cubicBezTo>
                      <a:pt x="1254" y="707"/>
                      <a:pt x="1254" y="707"/>
                      <a:pt x="1254" y="707"/>
                    </a:cubicBezTo>
                    <a:cubicBezTo>
                      <a:pt x="1249" y="699"/>
                      <a:pt x="1249" y="699"/>
                      <a:pt x="1249" y="699"/>
                    </a:cubicBezTo>
                    <a:cubicBezTo>
                      <a:pt x="1244" y="688"/>
                      <a:pt x="1244" y="688"/>
                      <a:pt x="1244" y="688"/>
                    </a:cubicBezTo>
                    <a:cubicBezTo>
                      <a:pt x="1244" y="667"/>
                      <a:pt x="1244" y="667"/>
                      <a:pt x="1244" y="667"/>
                    </a:cubicBezTo>
                    <a:cubicBezTo>
                      <a:pt x="1241" y="650"/>
                      <a:pt x="1241" y="650"/>
                      <a:pt x="1241" y="650"/>
                    </a:cubicBezTo>
                    <a:cubicBezTo>
                      <a:pt x="1232" y="639"/>
                      <a:pt x="1232" y="639"/>
                      <a:pt x="1232" y="639"/>
                    </a:cubicBezTo>
                    <a:cubicBezTo>
                      <a:pt x="1235" y="632"/>
                      <a:pt x="1235" y="632"/>
                      <a:pt x="1235" y="632"/>
                    </a:cubicBezTo>
                    <a:cubicBezTo>
                      <a:pt x="1248" y="631"/>
                      <a:pt x="1248" y="631"/>
                      <a:pt x="1248" y="631"/>
                    </a:cubicBezTo>
                    <a:cubicBezTo>
                      <a:pt x="1250" y="624"/>
                      <a:pt x="1250" y="624"/>
                      <a:pt x="1250" y="624"/>
                    </a:cubicBezTo>
                    <a:cubicBezTo>
                      <a:pt x="1260" y="619"/>
                      <a:pt x="1260" y="619"/>
                      <a:pt x="1260" y="619"/>
                    </a:cubicBezTo>
                    <a:cubicBezTo>
                      <a:pt x="1271" y="609"/>
                      <a:pt x="1271" y="609"/>
                      <a:pt x="1271" y="609"/>
                    </a:cubicBezTo>
                    <a:cubicBezTo>
                      <a:pt x="1274" y="603"/>
                      <a:pt x="1274" y="603"/>
                      <a:pt x="1274" y="603"/>
                    </a:cubicBezTo>
                    <a:cubicBezTo>
                      <a:pt x="1287" y="593"/>
                      <a:pt x="1287" y="593"/>
                      <a:pt x="1287" y="593"/>
                    </a:cubicBezTo>
                    <a:cubicBezTo>
                      <a:pt x="1292" y="562"/>
                      <a:pt x="1292" y="562"/>
                      <a:pt x="1292" y="562"/>
                    </a:cubicBezTo>
                    <a:cubicBezTo>
                      <a:pt x="1284" y="528"/>
                      <a:pt x="1284" y="528"/>
                      <a:pt x="1284" y="528"/>
                    </a:cubicBezTo>
                    <a:cubicBezTo>
                      <a:pt x="1269" y="514"/>
                      <a:pt x="1269" y="514"/>
                      <a:pt x="1269" y="514"/>
                    </a:cubicBezTo>
                    <a:cubicBezTo>
                      <a:pt x="1253" y="500"/>
                      <a:pt x="1253" y="500"/>
                      <a:pt x="1253" y="500"/>
                    </a:cubicBezTo>
                    <a:cubicBezTo>
                      <a:pt x="1252" y="489"/>
                      <a:pt x="1252" y="489"/>
                      <a:pt x="1252" y="489"/>
                    </a:cubicBezTo>
                    <a:cubicBezTo>
                      <a:pt x="1259" y="479"/>
                      <a:pt x="1259" y="479"/>
                      <a:pt x="1259" y="479"/>
                    </a:cubicBezTo>
                    <a:cubicBezTo>
                      <a:pt x="1260" y="472"/>
                      <a:pt x="1260" y="472"/>
                      <a:pt x="1260" y="472"/>
                    </a:cubicBezTo>
                    <a:cubicBezTo>
                      <a:pt x="1271" y="460"/>
                      <a:pt x="1271" y="460"/>
                      <a:pt x="1271" y="460"/>
                    </a:cubicBezTo>
                    <a:cubicBezTo>
                      <a:pt x="1274" y="447"/>
                      <a:pt x="1274" y="447"/>
                      <a:pt x="1274" y="447"/>
                    </a:cubicBezTo>
                    <a:cubicBezTo>
                      <a:pt x="1270" y="438"/>
                      <a:pt x="1270" y="438"/>
                      <a:pt x="1270" y="438"/>
                    </a:cubicBezTo>
                    <a:cubicBezTo>
                      <a:pt x="1267" y="424"/>
                      <a:pt x="1267" y="424"/>
                      <a:pt x="1267" y="424"/>
                    </a:cubicBezTo>
                    <a:cubicBezTo>
                      <a:pt x="1259" y="415"/>
                      <a:pt x="1259" y="415"/>
                      <a:pt x="1259" y="415"/>
                    </a:cubicBezTo>
                    <a:cubicBezTo>
                      <a:pt x="1256" y="408"/>
                      <a:pt x="1256" y="408"/>
                      <a:pt x="1256" y="408"/>
                    </a:cubicBezTo>
                    <a:cubicBezTo>
                      <a:pt x="1262" y="407"/>
                      <a:pt x="1262" y="407"/>
                      <a:pt x="1262" y="407"/>
                    </a:cubicBezTo>
                    <a:cubicBezTo>
                      <a:pt x="1270" y="401"/>
                      <a:pt x="1270" y="401"/>
                      <a:pt x="1270" y="401"/>
                    </a:cubicBezTo>
                    <a:cubicBezTo>
                      <a:pt x="1271" y="388"/>
                      <a:pt x="1271" y="388"/>
                      <a:pt x="1271" y="388"/>
                    </a:cubicBezTo>
                    <a:cubicBezTo>
                      <a:pt x="1259" y="375"/>
                      <a:pt x="1259" y="375"/>
                      <a:pt x="1259" y="375"/>
                    </a:cubicBezTo>
                    <a:cubicBezTo>
                      <a:pt x="1259" y="352"/>
                      <a:pt x="1259" y="352"/>
                      <a:pt x="1259" y="352"/>
                    </a:cubicBezTo>
                    <a:cubicBezTo>
                      <a:pt x="1266" y="347"/>
                      <a:pt x="1266" y="347"/>
                      <a:pt x="1266" y="347"/>
                    </a:cubicBezTo>
                    <a:cubicBezTo>
                      <a:pt x="1278" y="347"/>
                      <a:pt x="1278" y="347"/>
                      <a:pt x="1278" y="347"/>
                    </a:cubicBezTo>
                    <a:cubicBezTo>
                      <a:pt x="1283" y="352"/>
                      <a:pt x="1283" y="352"/>
                      <a:pt x="1283" y="352"/>
                    </a:cubicBezTo>
                    <a:cubicBezTo>
                      <a:pt x="1298" y="361"/>
                      <a:pt x="1298" y="361"/>
                      <a:pt x="1298" y="361"/>
                    </a:cubicBezTo>
                    <a:cubicBezTo>
                      <a:pt x="1315" y="362"/>
                      <a:pt x="1315" y="362"/>
                      <a:pt x="1315" y="362"/>
                    </a:cubicBezTo>
                    <a:cubicBezTo>
                      <a:pt x="1325" y="363"/>
                      <a:pt x="1325" y="363"/>
                      <a:pt x="1325" y="363"/>
                    </a:cubicBezTo>
                    <a:cubicBezTo>
                      <a:pt x="1329" y="355"/>
                      <a:pt x="1329" y="355"/>
                      <a:pt x="1329" y="355"/>
                    </a:cubicBezTo>
                    <a:cubicBezTo>
                      <a:pt x="1347" y="353"/>
                      <a:pt x="1347" y="353"/>
                      <a:pt x="1347" y="353"/>
                    </a:cubicBezTo>
                    <a:cubicBezTo>
                      <a:pt x="1358" y="359"/>
                      <a:pt x="1358" y="359"/>
                      <a:pt x="1358" y="359"/>
                    </a:cubicBezTo>
                    <a:cubicBezTo>
                      <a:pt x="1363" y="365"/>
                      <a:pt x="1363" y="365"/>
                      <a:pt x="1363" y="365"/>
                    </a:cubicBezTo>
                    <a:cubicBezTo>
                      <a:pt x="1373" y="369"/>
                      <a:pt x="1373" y="369"/>
                      <a:pt x="1373" y="369"/>
                    </a:cubicBezTo>
                    <a:cubicBezTo>
                      <a:pt x="1379" y="382"/>
                      <a:pt x="1379" y="382"/>
                      <a:pt x="1379" y="382"/>
                    </a:cubicBezTo>
                    <a:cubicBezTo>
                      <a:pt x="1387" y="385"/>
                      <a:pt x="1387" y="385"/>
                      <a:pt x="1387" y="385"/>
                    </a:cubicBezTo>
                    <a:cubicBezTo>
                      <a:pt x="1385" y="395"/>
                      <a:pt x="1385" y="395"/>
                      <a:pt x="1385" y="395"/>
                    </a:cubicBezTo>
                    <a:cubicBezTo>
                      <a:pt x="1391" y="404"/>
                      <a:pt x="1391" y="404"/>
                      <a:pt x="1391" y="404"/>
                    </a:cubicBezTo>
                    <a:cubicBezTo>
                      <a:pt x="1415" y="405"/>
                      <a:pt x="1415" y="405"/>
                      <a:pt x="1415" y="405"/>
                    </a:cubicBezTo>
                    <a:cubicBezTo>
                      <a:pt x="1420" y="410"/>
                      <a:pt x="1420" y="410"/>
                      <a:pt x="1420" y="410"/>
                    </a:cubicBezTo>
                    <a:cubicBezTo>
                      <a:pt x="1425" y="408"/>
                      <a:pt x="1425" y="408"/>
                      <a:pt x="1425" y="408"/>
                    </a:cubicBezTo>
                    <a:cubicBezTo>
                      <a:pt x="1433" y="409"/>
                      <a:pt x="1433" y="409"/>
                      <a:pt x="1433" y="409"/>
                    </a:cubicBezTo>
                    <a:cubicBezTo>
                      <a:pt x="1433" y="419"/>
                      <a:pt x="1433" y="419"/>
                      <a:pt x="1433" y="419"/>
                    </a:cubicBezTo>
                    <a:cubicBezTo>
                      <a:pt x="1426" y="425"/>
                      <a:pt x="1426" y="425"/>
                      <a:pt x="1426" y="425"/>
                    </a:cubicBezTo>
                    <a:cubicBezTo>
                      <a:pt x="1427" y="442"/>
                      <a:pt x="1427" y="442"/>
                      <a:pt x="1427" y="442"/>
                    </a:cubicBezTo>
                    <a:cubicBezTo>
                      <a:pt x="1420" y="449"/>
                      <a:pt x="1420" y="449"/>
                      <a:pt x="1420" y="449"/>
                    </a:cubicBezTo>
                    <a:cubicBezTo>
                      <a:pt x="1427" y="456"/>
                      <a:pt x="1427" y="456"/>
                      <a:pt x="1427" y="456"/>
                    </a:cubicBezTo>
                    <a:cubicBezTo>
                      <a:pt x="1428" y="465"/>
                      <a:pt x="1428" y="465"/>
                      <a:pt x="1428" y="465"/>
                    </a:cubicBezTo>
                    <a:cubicBezTo>
                      <a:pt x="1428" y="465"/>
                      <a:pt x="1423" y="470"/>
                      <a:pt x="1420" y="470"/>
                    </a:cubicBezTo>
                    <a:cubicBezTo>
                      <a:pt x="1420" y="470"/>
                      <a:pt x="1420" y="469"/>
                      <a:pt x="1420" y="469"/>
                    </a:cubicBezTo>
                    <a:cubicBezTo>
                      <a:pt x="1419" y="469"/>
                      <a:pt x="1419" y="469"/>
                      <a:pt x="1419" y="469"/>
                    </a:cubicBezTo>
                    <a:cubicBezTo>
                      <a:pt x="1417" y="469"/>
                      <a:pt x="1422" y="475"/>
                      <a:pt x="1422" y="475"/>
                    </a:cubicBezTo>
                    <a:cubicBezTo>
                      <a:pt x="1428" y="475"/>
                      <a:pt x="1428" y="475"/>
                      <a:pt x="1428" y="475"/>
                    </a:cubicBezTo>
                    <a:cubicBezTo>
                      <a:pt x="1434" y="478"/>
                      <a:pt x="1434" y="478"/>
                      <a:pt x="1434" y="478"/>
                    </a:cubicBezTo>
                    <a:cubicBezTo>
                      <a:pt x="1430" y="485"/>
                      <a:pt x="1430" y="485"/>
                      <a:pt x="1430" y="485"/>
                    </a:cubicBezTo>
                    <a:cubicBezTo>
                      <a:pt x="1417" y="493"/>
                      <a:pt x="1417" y="493"/>
                      <a:pt x="1417" y="493"/>
                    </a:cubicBezTo>
                    <a:cubicBezTo>
                      <a:pt x="1418" y="496"/>
                      <a:pt x="1418" y="496"/>
                      <a:pt x="1418" y="496"/>
                    </a:cubicBezTo>
                    <a:cubicBezTo>
                      <a:pt x="1429" y="494"/>
                      <a:pt x="1429" y="494"/>
                      <a:pt x="1429" y="494"/>
                    </a:cubicBezTo>
                    <a:cubicBezTo>
                      <a:pt x="1440" y="485"/>
                      <a:pt x="1440" y="485"/>
                      <a:pt x="1440" y="485"/>
                    </a:cubicBezTo>
                    <a:cubicBezTo>
                      <a:pt x="1458" y="502"/>
                      <a:pt x="1458" y="502"/>
                      <a:pt x="1458" y="502"/>
                    </a:cubicBezTo>
                    <a:cubicBezTo>
                      <a:pt x="1458" y="511"/>
                      <a:pt x="1458" y="511"/>
                      <a:pt x="1458" y="511"/>
                    </a:cubicBezTo>
                    <a:cubicBezTo>
                      <a:pt x="1467" y="517"/>
                      <a:pt x="1467" y="517"/>
                      <a:pt x="1467" y="517"/>
                    </a:cubicBezTo>
                    <a:cubicBezTo>
                      <a:pt x="1474" y="510"/>
                      <a:pt x="1474" y="510"/>
                      <a:pt x="1474" y="510"/>
                    </a:cubicBezTo>
                    <a:cubicBezTo>
                      <a:pt x="1483" y="504"/>
                      <a:pt x="1483" y="504"/>
                      <a:pt x="1483" y="504"/>
                    </a:cubicBezTo>
                    <a:cubicBezTo>
                      <a:pt x="1483" y="495"/>
                      <a:pt x="1483" y="495"/>
                      <a:pt x="1483" y="495"/>
                    </a:cubicBezTo>
                    <a:cubicBezTo>
                      <a:pt x="1491" y="493"/>
                      <a:pt x="1491" y="493"/>
                      <a:pt x="1491" y="493"/>
                    </a:cubicBezTo>
                    <a:cubicBezTo>
                      <a:pt x="1497" y="494"/>
                      <a:pt x="1497" y="494"/>
                      <a:pt x="1497" y="494"/>
                    </a:cubicBezTo>
                    <a:cubicBezTo>
                      <a:pt x="1497" y="499"/>
                      <a:pt x="1497" y="499"/>
                      <a:pt x="1497" y="499"/>
                    </a:cubicBezTo>
                    <a:cubicBezTo>
                      <a:pt x="1503" y="494"/>
                      <a:pt x="1503" y="494"/>
                      <a:pt x="1503" y="494"/>
                    </a:cubicBezTo>
                    <a:cubicBezTo>
                      <a:pt x="1513" y="472"/>
                      <a:pt x="1513" y="472"/>
                      <a:pt x="1513" y="472"/>
                    </a:cubicBezTo>
                    <a:cubicBezTo>
                      <a:pt x="1511" y="457"/>
                      <a:pt x="1511" y="457"/>
                      <a:pt x="1511" y="457"/>
                    </a:cubicBezTo>
                    <a:cubicBezTo>
                      <a:pt x="1518" y="451"/>
                      <a:pt x="1518" y="451"/>
                      <a:pt x="1518" y="451"/>
                    </a:cubicBezTo>
                    <a:cubicBezTo>
                      <a:pt x="1518" y="443"/>
                      <a:pt x="1518" y="443"/>
                      <a:pt x="1518" y="443"/>
                    </a:cubicBezTo>
                    <a:cubicBezTo>
                      <a:pt x="1525" y="433"/>
                      <a:pt x="1525" y="433"/>
                      <a:pt x="1525" y="433"/>
                    </a:cubicBezTo>
                    <a:cubicBezTo>
                      <a:pt x="1532" y="435"/>
                      <a:pt x="1532" y="435"/>
                      <a:pt x="1532" y="435"/>
                    </a:cubicBezTo>
                    <a:cubicBezTo>
                      <a:pt x="1535" y="452"/>
                      <a:pt x="1535" y="452"/>
                      <a:pt x="1535" y="452"/>
                    </a:cubicBezTo>
                    <a:cubicBezTo>
                      <a:pt x="1545" y="460"/>
                      <a:pt x="1545" y="460"/>
                      <a:pt x="1545" y="460"/>
                    </a:cubicBezTo>
                    <a:cubicBezTo>
                      <a:pt x="1550" y="482"/>
                      <a:pt x="1550" y="482"/>
                      <a:pt x="1550" y="482"/>
                    </a:cubicBezTo>
                    <a:cubicBezTo>
                      <a:pt x="1557" y="482"/>
                      <a:pt x="1557" y="482"/>
                      <a:pt x="1557" y="482"/>
                    </a:cubicBezTo>
                    <a:cubicBezTo>
                      <a:pt x="1557" y="500"/>
                      <a:pt x="1557" y="500"/>
                      <a:pt x="1557" y="500"/>
                    </a:cubicBezTo>
                    <a:cubicBezTo>
                      <a:pt x="1568" y="505"/>
                      <a:pt x="1568" y="505"/>
                      <a:pt x="1568" y="505"/>
                    </a:cubicBezTo>
                    <a:cubicBezTo>
                      <a:pt x="1566" y="517"/>
                      <a:pt x="1566" y="517"/>
                      <a:pt x="1566" y="517"/>
                    </a:cubicBezTo>
                    <a:cubicBezTo>
                      <a:pt x="1579" y="528"/>
                      <a:pt x="1579" y="528"/>
                      <a:pt x="1579" y="528"/>
                    </a:cubicBezTo>
                    <a:cubicBezTo>
                      <a:pt x="1583" y="548"/>
                      <a:pt x="1583" y="548"/>
                      <a:pt x="1583" y="548"/>
                    </a:cubicBezTo>
                    <a:cubicBezTo>
                      <a:pt x="1591" y="551"/>
                      <a:pt x="1591" y="551"/>
                      <a:pt x="1591" y="551"/>
                    </a:cubicBezTo>
                    <a:cubicBezTo>
                      <a:pt x="1593" y="559"/>
                      <a:pt x="1593" y="559"/>
                      <a:pt x="1593" y="559"/>
                    </a:cubicBezTo>
                    <a:cubicBezTo>
                      <a:pt x="1584" y="564"/>
                      <a:pt x="1584" y="564"/>
                      <a:pt x="1584" y="564"/>
                    </a:cubicBezTo>
                    <a:cubicBezTo>
                      <a:pt x="1585" y="581"/>
                      <a:pt x="1585" y="581"/>
                      <a:pt x="1585" y="581"/>
                    </a:cubicBezTo>
                    <a:cubicBezTo>
                      <a:pt x="1596" y="585"/>
                      <a:pt x="1596" y="585"/>
                      <a:pt x="1596" y="585"/>
                    </a:cubicBezTo>
                    <a:cubicBezTo>
                      <a:pt x="1597" y="589"/>
                      <a:pt x="1597" y="589"/>
                      <a:pt x="1597" y="589"/>
                    </a:cubicBezTo>
                    <a:cubicBezTo>
                      <a:pt x="1606" y="592"/>
                      <a:pt x="1606" y="592"/>
                      <a:pt x="1606" y="592"/>
                    </a:cubicBezTo>
                    <a:cubicBezTo>
                      <a:pt x="1615" y="608"/>
                      <a:pt x="1615" y="608"/>
                      <a:pt x="1615" y="608"/>
                    </a:cubicBezTo>
                    <a:cubicBezTo>
                      <a:pt x="1616" y="616"/>
                      <a:pt x="1616" y="616"/>
                      <a:pt x="1616" y="616"/>
                    </a:cubicBezTo>
                    <a:cubicBezTo>
                      <a:pt x="1628" y="623"/>
                      <a:pt x="1628" y="623"/>
                      <a:pt x="1628" y="623"/>
                    </a:cubicBezTo>
                    <a:cubicBezTo>
                      <a:pt x="1636" y="620"/>
                      <a:pt x="1636" y="620"/>
                      <a:pt x="1636" y="620"/>
                    </a:cubicBezTo>
                    <a:cubicBezTo>
                      <a:pt x="1651" y="625"/>
                      <a:pt x="1651" y="625"/>
                      <a:pt x="1651" y="625"/>
                    </a:cubicBezTo>
                    <a:cubicBezTo>
                      <a:pt x="1660" y="632"/>
                      <a:pt x="1660" y="632"/>
                      <a:pt x="1660" y="632"/>
                    </a:cubicBezTo>
                    <a:cubicBezTo>
                      <a:pt x="1676" y="635"/>
                      <a:pt x="1676" y="635"/>
                      <a:pt x="1676" y="635"/>
                    </a:cubicBezTo>
                    <a:cubicBezTo>
                      <a:pt x="1674" y="642"/>
                      <a:pt x="1674" y="642"/>
                      <a:pt x="1674" y="642"/>
                    </a:cubicBezTo>
                    <a:cubicBezTo>
                      <a:pt x="1654" y="649"/>
                      <a:pt x="1654" y="649"/>
                      <a:pt x="1654" y="649"/>
                    </a:cubicBezTo>
                    <a:cubicBezTo>
                      <a:pt x="1631" y="661"/>
                      <a:pt x="1631" y="661"/>
                      <a:pt x="1631" y="661"/>
                    </a:cubicBezTo>
                    <a:cubicBezTo>
                      <a:pt x="1618" y="668"/>
                      <a:pt x="1618" y="668"/>
                      <a:pt x="1618" y="668"/>
                    </a:cubicBezTo>
                    <a:cubicBezTo>
                      <a:pt x="1610" y="667"/>
                      <a:pt x="1610" y="667"/>
                      <a:pt x="1610" y="667"/>
                    </a:cubicBezTo>
                    <a:cubicBezTo>
                      <a:pt x="1612" y="678"/>
                      <a:pt x="1612" y="678"/>
                      <a:pt x="1612" y="678"/>
                    </a:cubicBezTo>
                    <a:cubicBezTo>
                      <a:pt x="1622" y="679"/>
                      <a:pt x="1622" y="679"/>
                      <a:pt x="1622" y="679"/>
                    </a:cubicBezTo>
                    <a:cubicBezTo>
                      <a:pt x="1638" y="667"/>
                      <a:pt x="1638" y="667"/>
                      <a:pt x="1638" y="667"/>
                    </a:cubicBezTo>
                    <a:cubicBezTo>
                      <a:pt x="1644" y="667"/>
                      <a:pt x="1644" y="667"/>
                      <a:pt x="1644" y="667"/>
                    </a:cubicBezTo>
                    <a:cubicBezTo>
                      <a:pt x="1646" y="662"/>
                      <a:pt x="1646" y="662"/>
                      <a:pt x="1646" y="662"/>
                    </a:cubicBezTo>
                    <a:cubicBezTo>
                      <a:pt x="1664" y="652"/>
                      <a:pt x="1664" y="652"/>
                      <a:pt x="1664" y="652"/>
                    </a:cubicBezTo>
                    <a:cubicBezTo>
                      <a:pt x="1675" y="653"/>
                      <a:pt x="1675" y="653"/>
                      <a:pt x="1675" y="653"/>
                    </a:cubicBezTo>
                    <a:cubicBezTo>
                      <a:pt x="1671" y="667"/>
                      <a:pt x="1671" y="667"/>
                      <a:pt x="1671" y="667"/>
                    </a:cubicBezTo>
                    <a:cubicBezTo>
                      <a:pt x="1672" y="672"/>
                      <a:pt x="1672" y="672"/>
                      <a:pt x="1672" y="672"/>
                    </a:cubicBezTo>
                    <a:cubicBezTo>
                      <a:pt x="1685" y="664"/>
                      <a:pt x="1685" y="664"/>
                      <a:pt x="1685" y="664"/>
                    </a:cubicBezTo>
                    <a:cubicBezTo>
                      <a:pt x="1703" y="670"/>
                      <a:pt x="1703" y="670"/>
                      <a:pt x="1703" y="670"/>
                    </a:cubicBezTo>
                    <a:cubicBezTo>
                      <a:pt x="1707" y="688"/>
                      <a:pt x="1707" y="688"/>
                      <a:pt x="1707" y="688"/>
                    </a:cubicBezTo>
                    <a:cubicBezTo>
                      <a:pt x="1701" y="698"/>
                      <a:pt x="1701" y="698"/>
                      <a:pt x="1701" y="698"/>
                    </a:cubicBezTo>
                    <a:cubicBezTo>
                      <a:pt x="1708" y="712"/>
                      <a:pt x="1708" y="712"/>
                      <a:pt x="1708" y="712"/>
                    </a:cubicBezTo>
                    <a:cubicBezTo>
                      <a:pt x="1704" y="720"/>
                      <a:pt x="1704" y="720"/>
                      <a:pt x="1704" y="720"/>
                    </a:cubicBezTo>
                    <a:cubicBezTo>
                      <a:pt x="1701" y="721"/>
                      <a:pt x="1701" y="721"/>
                      <a:pt x="1701" y="721"/>
                    </a:cubicBezTo>
                    <a:cubicBezTo>
                      <a:pt x="1685" y="734"/>
                      <a:pt x="1685" y="734"/>
                      <a:pt x="1685" y="734"/>
                    </a:cubicBezTo>
                    <a:cubicBezTo>
                      <a:pt x="1661" y="738"/>
                      <a:pt x="1661" y="738"/>
                      <a:pt x="1661" y="738"/>
                    </a:cubicBezTo>
                    <a:cubicBezTo>
                      <a:pt x="1647" y="746"/>
                      <a:pt x="1647" y="746"/>
                      <a:pt x="1647" y="746"/>
                    </a:cubicBezTo>
                    <a:cubicBezTo>
                      <a:pt x="1633" y="769"/>
                      <a:pt x="1633" y="769"/>
                      <a:pt x="1633" y="769"/>
                    </a:cubicBezTo>
                    <a:cubicBezTo>
                      <a:pt x="1619" y="776"/>
                      <a:pt x="1619" y="776"/>
                      <a:pt x="1619" y="776"/>
                    </a:cubicBezTo>
                    <a:cubicBezTo>
                      <a:pt x="1598" y="776"/>
                      <a:pt x="1598" y="776"/>
                      <a:pt x="1598" y="776"/>
                    </a:cubicBezTo>
                    <a:cubicBezTo>
                      <a:pt x="1586" y="773"/>
                      <a:pt x="1586" y="773"/>
                      <a:pt x="1586" y="773"/>
                    </a:cubicBezTo>
                    <a:cubicBezTo>
                      <a:pt x="1568" y="776"/>
                      <a:pt x="1568" y="776"/>
                      <a:pt x="1568" y="776"/>
                    </a:cubicBezTo>
                    <a:cubicBezTo>
                      <a:pt x="1557" y="771"/>
                      <a:pt x="1557" y="771"/>
                      <a:pt x="1557" y="771"/>
                    </a:cubicBezTo>
                    <a:cubicBezTo>
                      <a:pt x="1541" y="774"/>
                      <a:pt x="1541" y="774"/>
                      <a:pt x="1541" y="774"/>
                    </a:cubicBezTo>
                    <a:cubicBezTo>
                      <a:pt x="1511" y="777"/>
                      <a:pt x="1511" y="777"/>
                      <a:pt x="1511" y="777"/>
                    </a:cubicBezTo>
                    <a:cubicBezTo>
                      <a:pt x="1508" y="774"/>
                      <a:pt x="1508" y="774"/>
                      <a:pt x="1508" y="774"/>
                    </a:cubicBezTo>
                    <a:cubicBezTo>
                      <a:pt x="1495" y="773"/>
                      <a:pt x="1495" y="773"/>
                      <a:pt x="1495" y="773"/>
                    </a:cubicBezTo>
                    <a:cubicBezTo>
                      <a:pt x="1482" y="787"/>
                      <a:pt x="1482" y="787"/>
                      <a:pt x="1482" y="787"/>
                    </a:cubicBezTo>
                    <a:cubicBezTo>
                      <a:pt x="1474" y="792"/>
                      <a:pt x="1474" y="792"/>
                      <a:pt x="1474" y="792"/>
                    </a:cubicBezTo>
                    <a:cubicBezTo>
                      <a:pt x="1473" y="801"/>
                      <a:pt x="1473" y="801"/>
                      <a:pt x="1473" y="801"/>
                    </a:cubicBezTo>
                    <a:cubicBezTo>
                      <a:pt x="1446" y="806"/>
                      <a:pt x="1446" y="806"/>
                      <a:pt x="1446" y="806"/>
                    </a:cubicBezTo>
                    <a:cubicBezTo>
                      <a:pt x="1435" y="824"/>
                      <a:pt x="1435" y="824"/>
                      <a:pt x="1435" y="824"/>
                    </a:cubicBezTo>
                    <a:cubicBezTo>
                      <a:pt x="1422" y="836"/>
                      <a:pt x="1422" y="836"/>
                      <a:pt x="1422" y="836"/>
                    </a:cubicBezTo>
                    <a:cubicBezTo>
                      <a:pt x="1418" y="842"/>
                      <a:pt x="1418" y="842"/>
                      <a:pt x="1418" y="842"/>
                    </a:cubicBezTo>
                    <a:cubicBezTo>
                      <a:pt x="1402" y="854"/>
                      <a:pt x="1402" y="854"/>
                      <a:pt x="1402" y="854"/>
                    </a:cubicBezTo>
                    <a:cubicBezTo>
                      <a:pt x="1398" y="872"/>
                      <a:pt x="1398" y="872"/>
                      <a:pt x="1398" y="872"/>
                    </a:cubicBezTo>
                    <a:cubicBezTo>
                      <a:pt x="1403" y="874"/>
                      <a:pt x="1403" y="874"/>
                      <a:pt x="1403" y="874"/>
                    </a:cubicBezTo>
                    <a:cubicBezTo>
                      <a:pt x="1413" y="862"/>
                      <a:pt x="1413" y="862"/>
                      <a:pt x="1413" y="862"/>
                    </a:cubicBezTo>
                    <a:cubicBezTo>
                      <a:pt x="1422" y="859"/>
                      <a:pt x="1422" y="859"/>
                      <a:pt x="1422" y="859"/>
                    </a:cubicBezTo>
                    <a:cubicBezTo>
                      <a:pt x="1423" y="851"/>
                      <a:pt x="1423" y="851"/>
                      <a:pt x="1423" y="851"/>
                    </a:cubicBezTo>
                    <a:cubicBezTo>
                      <a:pt x="1444" y="831"/>
                      <a:pt x="1444" y="831"/>
                      <a:pt x="1444" y="831"/>
                    </a:cubicBezTo>
                    <a:cubicBezTo>
                      <a:pt x="1448" y="830"/>
                      <a:pt x="1448" y="830"/>
                      <a:pt x="1448" y="830"/>
                    </a:cubicBezTo>
                    <a:cubicBezTo>
                      <a:pt x="1461" y="816"/>
                      <a:pt x="1461" y="816"/>
                      <a:pt x="1461" y="816"/>
                    </a:cubicBezTo>
                    <a:cubicBezTo>
                      <a:pt x="1481" y="811"/>
                      <a:pt x="1481" y="811"/>
                      <a:pt x="1481" y="811"/>
                    </a:cubicBezTo>
                    <a:cubicBezTo>
                      <a:pt x="1491" y="801"/>
                      <a:pt x="1491" y="801"/>
                      <a:pt x="1491" y="801"/>
                    </a:cubicBezTo>
                    <a:cubicBezTo>
                      <a:pt x="1514" y="799"/>
                      <a:pt x="1514" y="799"/>
                      <a:pt x="1514" y="799"/>
                    </a:cubicBezTo>
                    <a:cubicBezTo>
                      <a:pt x="1529" y="811"/>
                      <a:pt x="1529" y="811"/>
                      <a:pt x="1529" y="811"/>
                    </a:cubicBezTo>
                    <a:cubicBezTo>
                      <a:pt x="1533" y="813"/>
                      <a:pt x="1533" y="813"/>
                      <a:pt x="1533" y="813"/>
                    </a:cubicBezTo>
                    <a:cubicBezTo>
                      <a:pt x="1536" y="821"/>
                      <a:pt x="1536" y="821"/>
                      <a:pt x="1536" y="821"/>
                    </a:cubicBezTo>
                    <a:cubicBezTo>
                      <a:pt x="1518" y="835"/>
                      <a:pt x="1518" y="835"/>
                      <a:pt x="1518" y="835"/>
                    </a:cubicBezTo>
                    <a:cubicBezTo>
                      <a:pt x="1510" y="831"/>
                      <a:pt x="1510" y="831"/>
                      <a:pt x="1510" y="831"/>
                    </a:cubicBezTo>
                    <a:cubicBezTo>
                      <a:pt x="1496" y="828"/>
                      <a:pt x="1496" y="828"/>
                      <a:pt x="1496" y="828"/>
                    </a:cubicBezTo>
                    <a:cubicBezTo>
                      <a:pt x="1487" y="833"/>
                      <a:pt x="1487" y="833"/>
                      <a:pt x="1487" y="833"/>
                    </a:cubicBezTo>
                    <a:cubicBezTo>
                      <a:pt x="1488" y="838"/>
                      <a:pt x="1488" y="838"/>
                      <a:pt x="1488" y="838"/>
                    </a:cubicBezTo>
                    <a:cubicBezTo>
                      <a:pt x="1500" y="842"/>
                      <a:pt x="1500" y="842"/>
                      <a:pt x="1500" y="842"/>
                    </a:cubicBezTo>
                    <a:cubicBezTo>
                      <a:pt x="1509" y="847"/>
                      <a:pt x="1509" y="847"/>
                      <a:pt x="1509" y="847"/>
                    </a:cubicBezTo>
                    <a:cubicBezTo>
                      <a:pt x="1522" y="844"/>
                      <a:pt x="1522" y="844"/>
                      <a:pt x="1522" y="844"/>
                    </a:cubicBezTo>
                    <a:cubicBezTo>
                      <a:pt x="1522" y="853"/>
                      <a:pt x="1522" y="853"/>
                      <a:pt x="1522" y="853"/>
                    </a:cubicBezTo>
                    <a:cubicBezTo>
                      <a:pt x="1517" y="859"/>
                      <a:pt x="1517" y="859"/>
                      <a:pt x="1517" y="859"/>
                    </a:cubicBezTo>
                    <a:cubicBezTo>
                      <a:pt x="1520" y="877"/>
                      <a:pt x="1520" y="877"/>
                      <a:pt x="1520" y="877"/>
                    </a:cubicBezTo>
                    <a:cubicBezTo>
                      <a:pt x="1541" y="891"/>
                      <a:pt x="1541" y="891"/>
                      <a:pt x="1541" y="891"/>
                    </a:cubicBezTo>
                    <a:cubicBezTo>
                      <a:pt x="1547" y="897"/>
                      <a:pt x="1547" y="897"/>
                      <a:pt x="1547" y="897"/>
                    </a:cubicBezTo>
                    <a:cubicBezTo>
                      <a:pt x="1556" y="903"/>
                      <a:pt x="1556" y="903"/>
                      <a:pt x="1556" y="903"/>
                    </a:cubicBezTo>
                    <a:cubicBezTo>
                      <a:pt x="1571" y="904"/>
                      <a:pt x="1571" y="904"/>
                      <a:pt x="1571" y="904"/>
                    </a:cubicBezTo>
                    <a:cubicBezTo>
                      <a:pt x="1581" y="900"/>
                      <a:pt x="1581" y="900"/>
                      <a:pt x="1581" y="900"/>
                    </a:cubicBezTo>
                    <a:cubicBezTo>
                      <a:pt x="1584" y="907"/>
                      <a:pt x="1584" y="907"/>
                      <a:pt x="1584" y="907"/>
                    </a:cubicBezTo>
                    <a:cubicBezTo>
                      <a:pt x="1591" y="906"/>
                      <a:pt x="1591" y="906"/>
                      <a:pt x="1591" y="906"/>
                    </a:cubicBezTo>
                    <a:cubicBezTo>
                      <a:pt x="1591" y="916"/>
                      <a:pt x="1591" y="916"/>
                      <a:pt x="1591" y="916"/>
                    </a:cubicBezTo>
                    <a:cubicBezTo>
                      <a:pt x="1580" y="926"/>
                      <a:pt x="1580" y="926"/>
                      <a:pt x="1580" y="926"/>
                    </a:cubicBezTo>
                    <a:cubicBezTo>
                      <a:pt x="1571" y="927"/>
                      <a:pt x="1571" y="927"/>
                      <a:pt x="1571" y="927"/>
                    </a:cubicBezTo>
                    <a:cubicBezTo>
                      <a:pt x="1560" y="929"/>
                      <a:pt x="1560" y="929"/>
                      <a:pt x="1560" y="929"/>
                    </a:cubicBezTo>
                    <a:cubicBezTo>
                      <a:pt x="1555" y="933"/>
                      <a:pt x="1555" y="933"/>
                      <a:pt x="1555" y="933"/>
                    </a:cubicBezTo>
                    <a:cubicBezTo>
                      <a:pt x="1550" y="932"/>
                      <a:pt x="1550" y="932"/>
                      <a:pt x="1550" y="932"/>
                    </a:cubicBezTo>
                    <a:cubicBezTo>
                      <a:pt x="1544" y="927"/>
                      <a:pt x="1544" y="927"/>
                      <a:pt x="1544" y="927"/>
                    </a:cubicBezTo>
                    <a:cubicBezTo>
                      <a:pt x="1527" y="945"/>
                      <a:pt x="1527" y="945"/>
                      <a:pt x="1527" y="945"/>
                    </a:cubicBezTo>
                    <a:cubicBezTo>
                      <a:pt x="1524" y="950"/>
                      <a:pt x="1524" y="950"/>
                      <a:pt x="1524" y="950"/>
                    </a:cubicBezTo>
                    <a:cubicBezTo>
                      <a:pt x="1516" y="957"/>
                      <a:pt x="1516" y="957"/>
                      <a:pt x="1516" y="957"/>
                    </a:cubicBezTo>
                    <a:cubicBezTo>
                      <a:pt x="1504" y="958"/>
                      <a:pt x="1504" y="958"/>
                      <a:pt x="1504" y="958"/>
                    </a:cubicBezTo>
                    <a:cubicBezTo>
                      <a:pt x="1496" y="951"/>
                      <a:pt x="1496" y="951"/>
                      <a:pt x="1496" y="951"/>
                    </a:cubicBezTo>
                    <a:cubicBezTo>
                      <a:pt x="1500" y="935"/>
                      <a:pt x="1500" y="935"/>
                      <a:pt x="1500" y="935"/>
                    </a:cubicBezTo>
                    <a:cubicBezTo>
                      <a:pt x="1507" y="933"/>
                      <a:pt x="1507" y="933"/>
                      <a:pt x="1507" y="933"/>
                    </a:cubicBezTo>
                    <a:cubicBezTo>
                      <a:pt x="1520" y="919"/>
                      <a:pt x="1520" y="919"/>
                      <a:pt x="1520" y="919"/>
                    </a:cubicBezTo>
                    <a:cubicBezTo>
                      <a:pt x="1529" y="919"/>
                      <a:pt x="1529" y="919"/>
                      <a:pt x="1529" y="919"/>
                    </a:cubicBezTo>
                    <a:cubicBezTo>
                      <a:pt x="1536" y="911"/>
                      <a:pt x="1536" y="911"/>
                      <a:pt x="1536" y="911"/>
                    </a:cubicBezTo>
                    <a:cubicBezTo>
                      <a:pt x="1534" y="908"/>
                      <a:pt x="1534" y="908"/>
                      <a:pt x="1534" y="908"/>
                    </a:cubicBezTo>
                    <a:cubicBezTo>
                      <a:pt x="1531" y="910"/>
                      <a:pt x="1531" y="910"/>
                      <a:pt x="1531" y="910"/>
                    </a:cubicBezTo>
                    <a:cubicBezTo>
                      <a:pt x="1526" y="908"/>
                      <a:pt x="1526" y="908"/>
                      <a:pt x="1526" y="908"/>
                    </a:cubicBezTo>
                    <a:cubicBezTo>
                      <a:pt x="1528" y="902"/>
                      <a:pt x="1528" y="902"/>
                      <a:pt x="1528" y="902"/>
                    </a:cubicBezTo>
                    <a:cubicBezTo>
                      <a:pt x="1525" y="899"/>
                      <a:pt x="1525" y="899"/>
                      <a:pt x="1525" y="899"/>
                    </a:cubicBezTo>
                    <a:cubicBezTo>
                      <a:pt x="1515" y="905"/>
                      <a:pt x="1515" y="905"/>
                      <a:pt x="1515" y="905"/>
                    </a:cubicBezTo>
                    <a:cubicBezTo>
                      <a:pt x="1502" y="912"/>
                      <a:pt x="1502" y="912"/>
                      <a:pt x="1502" y="912"/>
                    </a:cubicBezTo>
                    <a:cubicBezTo>
                      <a:pt x="1490" y="915"/>
                      <a:pt x="1490" y="915"/>
                      <a:pt x="1490" y="915"/>
                    </a:cubicBezTo>
                    <a:cubicBezTo>
                      <a:pt x="1483" y="924"/>
                      <a:pt x="1483" y="924"/>
                      <a:pt x="1483" y="924"/>
                    </a:cubicBezTo>
                    <a:cubicBezTo>
                      <a:pt x="1475" y="928"/>
                      <a:pt x="1475" y="928"/>
                      <a:pt x="1475" y="928"/>
                    </a:cubicBezTo>
                    <a:cubicBezTo>
                      <a:pt x="1473" y="909"/>
                      <a:pt x="1473" y="909"/>
                      <a:pt x="1473" y="909"/>
                    </a:cubicBezTo>
                    <a:cubicBezTo>
                      <a:pt x="1460" y="890"/>
                      <a:pt x="1460" y="890"/>
                      <a:pt x="1460" y="890"/>
                    </a:cubicBezTo>
                    <a:cubicBezTo>
                      <a:pt x="1460" y="866"/>
                      <a:pt x="1460" y="866"/>
                      <a:pt x="1460" y="866"/>
                    </a:cubicBezTo>
                    <a:cubicBezTo>
                      <a:pt x="1436" y="857"/>
                      <a:pt x="1436" y="857"/>
                      <a:pt x="1436" y="857"/>
                    </a:cubicBezTo>
                    <a:cubicBezTo>
                      <a:pt x="1425" y="862"/>
                      <a:pt x="1425" y="862"/>
                      <a:pt x="1425" y="862"/>
                    </a:cubicBezTo>
                    <a:cubicBezTo>
                      <a:pt x="1398" y="911"/>
                      <a:pt x="1398" y="911"/>
                      <a:pt x="1398" y="911"/>
                    </a:cubicBezTo>
                    <a:cubicBezTo>
                      <a:pt x="1362" y="917"/>
                      <a:pt x="1362" y="917"/>
                      <a:pt x="1362" y="917"/>
                    </a:cubicBezTo>
                    <a:cubicBezTo>
                      <a:pt x="1351" y="915"/>
                      <a:pt x="1351" y="915"/>
                      <a:pt x="1351" y="915"/>
                    </a:cubicBezTo>
                    <a:cubicBezTo>
                      <a:pt x="1332" y="915"/>
                      <a:pt x="1332" y="915"/>
                      <a:pt x="1332" y="915"/>
                    </a:cubicBezTo>
                    <a:cubicBezTo>
                      <a:pt x="1321" y="924"/>
                      <a:pt x="1321" y="924"/>
                      <a:pt x="1321" y="924"/>
                    </a:cubicBezTo>
                    <a:cubicBezTo>
                      <a:pt x="1295" y="944"/>
                      <a:pt x="1295" y="944"/>
                      <a:pt x="1295" y="944"/>
                    </a:cubicBezTo>
                    <a:cubicBezTo>
                      <a:pt x="1243" y="962"/>
                      <a:pt x="1243" y="962"/>
                      <a:pt x="1243" y="962"/>
                    </a:cubicBezTo>
                    <a:cubicBezTo>
                      <a:pt x="1235" y="978"/>
                      <a:pt x="1235" y="978"/>
                      <a:pt x="1235" y="978"/>
                    </a:cubicBezTo>
                    <a:cubicBezTo>
                      <a:pt x="1178" y="1003"/>
                      <a:pt x="1178" y="1003"/>
                      <a:pt x="1178" y="1003"/>
                    </a:cubicBezTo>
                    <a:cubicBezTo>
                      <a:pt x="1172" y="986"/>
                      <a:pt x="1172" y="986"/>
                      <a:pt x="1172" y="986"/>
                    </a:cubicBezTo>
                    <a:cubicBezTo>
                      <a:pt x="1183" y="955"/>
                      <a:pt x="1183" y="955"/>
                      <a:pt x="1183" y="955"/>
                    </a:cubicBezTo>
                    <a:cubicBezTo>
                      <a:pt x="1181" y="931"/>
                      <a:pt x="1181" y="931"/>
                      <a:pt x="1181" y="931"/>
                    </a:cubicBezTo>
                    <a:cubicBezTo>
                      <a:pt x="1144" y="894"/>
                      <a:pt x="1144" y="894"/>
                      <a:pt x="1144" y="894"/>
                    </a:cubicBezTo>
                    <a:cubicBezTo>
                      <a:pt x="1130" y="868"/>
                      <a:pt x="1130" y="868"/>
                      <a:pt x="1130" y="868"/>
                    </a:cubicBezTo>
                    <a:cubicBezTo>
                      <a:pt x="1067" y="837"/>
                      <a:pt x="1067" y="837"/>
                      <a:pt x="1067" y="837"/>
                    </a:cubicBezTo>
                    <a:cubicBezTo>
                      <a:pt x="1029" y="839"/>
                      <a:pt x="1029" y="839"/>
                      <a:pt x="1029" y="839"/>
                    </a:cubicBezTo>
                    <a:cubicBezTo>
                      <a:pt x="1013" y="835"/>
                      <a:pt x="1013" y="835"/>
                      <a:pt x="1013" y="835"/>
                    </a:cubicBezTo>
                    <a:cubicBezTo>
                      <a:pt x="989" y="837"/>
                      <a:pt x="989" y="837"/>
                      <a:pt x="989" y="837"/>
                    </a:cubicBezTo>
                    <a:cubicBezTo>
                      <a:pt x="971" y="829"/>
                      <a:pt x="971" y="829"/>
                      <a:pt x="971" y="829"/>
                    </a:cubicBezTo>
                    <a:cubicBezTo>
                      <a:pt x="948" y="824"/>
                      <a:pt x="948" y="824"/>
                      <a:pt x="948" y="824"/>
                    </a:cubicBezTo>
                    <a:cubicBezTo>
                      <a:pt x="931" y="814"/>
                      <a:pt x="931" y="814"/>
                      <a:pt x="931" y="814"/>
                    </a:cubicBezTo>
                    <a:cubicBezTo>
                      <a:pt x="377" y="814"/>
                      <a:pt x="377" y="814"/>
                      <a:pt x="377" y="814"/>
                    </a:cubicBezTo>
                    <a:cubicBezTo>
                      <a:pt x="375" y="814"/>
                      <a:pt x="375" y="814"/>
                      <a:pt x="375" y="814"/>
                    </a:cubicBezTo>
                    <a:cubicBezTo>
                      <a:pt x="365" y="808"/>
                      <a:pt x="365" y="808"/>
                      <a:pt x="365" y="808"/>
                    </a:cubicBezTo>
                    <a:cubicBezTo>
                      <a:pt x="354" y="794"/>
                      <a:pt x="354" y="794"/>
                      <a:pt x="354" y="794"/>
                    </a:cubicBezTo>
                    <a:cubicBezTo>
                      <a:pt x="347" y="794"/>
                      <a:pt x="347" y="794"/>
                      <a:pt x="347" y="794"/>
                    </a:cubicBezTo>
                    <a:cubicBezTo>
                      <a:pt x="343" y="783"/>
                      <a:pt x="343" y="783"/>
                      <a:pt x="343" y="783"/>
                    </a:cubicBezTo>
                    <a:cubicBezTo>
                      <a:pt x="331" y="780"/>
                      <a:pt x="331" y="780"/>
                      <a:pt x="331" y="780"/>
                    </a:cubicBezTo>
                    <a:cubicBezTo>
                      <a:pt x="324" y="768"/>
                      <a:pt x="324" y="768"/>
                      <a:pt x="324" y="768"/>
                    </a:cubicBezTo>
                    <a:cubicBezTo>
                      <a:pt x="315" y="764"/>
                      <a:pt x="315" y="764"/>
                      <a:pt x="315" y="764"/>
                    </a:cubicBezTo>
                    <a:cubicBezTo>
                      <a:pt x="301" y="764"/>
                      <a:pt x="301" y="764"/>
                      <a:pt x="301" y="764"/>
                    </a:cubicBezTo>
                    <a:cubicBezTo>
                      <a:pt x="294" y="753"/>
                      <a:pt x="294" y="753"/>
                      <a:pt x="294" y="753"/>
                    </a:cubicBezTo>
                    <a:cubicBezTo>
                      <a:pt x="276" y="749"/>
                      <a:pt x="276" y="749"/>
                      <a:pt x="276" y="749"/>
                    </a:cubicBezTo>
                    <a:cubicBezTo>
                      <a:pt x="266" y="744"/>
                      <a:pt x="266" y="744"/>
                      <a:pt x="266" y="744"/>
                    </a:cubicBezTo>
                    <a:cubicBezTo>
                      <a:pt x="263" y="729"/>
                      <a:pt x="263" y="729"/>
                      <a:pt x="263" y="729"/>
                    </a:cubicBezTo>
                    <a:cubicBezTo>
                      <a:pt x="264" y="714"/>
                      <a:pt x="264" y="714"/>
                      <a:pt x="264" y="714"/>
                    </a:cubicBezTo>
                    <a:cubicBezTo>
                      <a:pt x="260" y="706"/>
                      <a:pt x="260" y="706"/>
                      <a:pt x="260" y="706"/>
                    </a:cubicBezTo>
                    <a:cubicBezTo>
                      <a:pt x="257" y="697"/>
                      <a:pt x="257" y="697"/>
                      <a:pt x="257" y="697"/>
                    </a:cubicBezTo>
                    <a:cubicBezTo>
                      <a:pt x="247" y="699"/>
                      <a:pt x="247" y="699"/>
                      <a:pt x="247" y="699"/>
                    </a:cubicBezTo>
                    <a:cubicBezTo>
                      <a:pt x="237" y="697"/>
                      <a:pt x="237" y="697"/>
                      <a:pt x="237" y="697"/>
                    </a:cubicBezTo>
                    <a:cubicBezTo>
                      <a:pt x="237" y="687"/>
                      <a:pt x="237" y="687"/>
                      <a:pt x="237" y="687"/>
                    </a:cubicBezTo>
                    <a:cubicBezTo>
                      <a:pt x="243" y="683"/>
                      <a:pt x="243" y="683"/>
                      <a:pt x="243" y="683"/>
                    </a:cubicBezTo>
                    <a:cubicBezTo>
                      <a:pt x="241" y="670"/>
                      <a:pt x="241" y="670"/>
                      <a:pt x="241" y="670"/>
                    </a:cubicBezTo>
                    <a:cubicBezTo>
                      <a:pt x="236" y="671"/>
                      <a:pt x="236" y="671"/>
                      <a:pt x="236" y="671"/>
                    </a:cubicBezTo>
                    <a:cubicBezTo>
                      <a:pt x="231" y="677"/>
                      <a:pt x="231" y="677"/>
                      <a:pt x="231" y="677"/>
                    </a:cubicBezTo>
                    <a:cubicBezTo>
                      <a:pt x="223" y="671"/>
                      <a:pt x="223" y="671"/>
                      <a:pt x="223" y="671"/>
                    </a:cubicBezTo>
                    <a:cubicBezTo>
                      <a:pt x="219" y="660"/>
                      <a:pt x="219" y="660"/>
                      <a:pt x="219" y="660"/>
                    </a:cubicBezTo>
                    <a:cubicBezTo>
                      <a:pt x="216" y="644"/>
                      <a:pt x="216" y="644"/>
                      <a:pt x="216" y="644"/>
                    </a:cubicBezTo>
                    <a:cubicBezTo>
                      <a:pt x="217" y="632"/>
                      <a:pt x="217" y="632"/>
                      <a:pt x="217" y="632"/>
                    </a:cubicBezTo>
                    <a:cubicBezTo>
                      <a:pt x="222" y="625"/>
                      <a:pt x="222" y="625"/>
                      <a:pt x="222" y="625"/>
                    </a:cubicBezTo>
                    <a:cubicBezTo>
                      <a:pt x="221" y="611"/>
                      <a:pt x="221" y="611"/>
                      <a:pt x="221" y="611"/>
                    </a:cubicBezTo>
                    <a:cubicBezTo>
                      <a:pt x="224" y="593"/>
                      <a:pt x="224" y="593"/>
                      <a:pt x="224" y="593"/>
                    </a:cubicBezTo>
                    <a:cubicBezTo>
                      <a:pt x="198" y="577"/>
                      <a:pt x="198" y="577"/>
                      <a:pt x="198" y="577"/>
                    </a:cubicBezTo>
                    <a:cubicBezTo>
                      <a:pt x="183" y="563"/>
                      <a:pt x="183" y="563"/>
                      <a:pt x="183" y="563"/>
                    </a:cubicBezTo>
                    <a:cubicBezTo>
                      <a:pt x="158" y="509"/>
                      <a:pt x="158" y="509"/>
                      <a:pt x="158" y="509"/>
                    </a:cubicBezTo>
                    <a:cubicBezTo>
                      <a:pt x="145" y="500"/>
                      <a:pt x="145" y="500"/>
                      <a:pt x="145" y="500"/>
                    </a:cubicBezTo>
                    <a:cubicBezTo>
                      <a:pt x="129" y="475"/>
                      <a:pt x="129" y="475"/>
                      <a:pt x="129" y="475"/>
                    </a:cubicBezTo>
                    <a:cubicBezTo>
                      <a:pt x="114" y="464"/>
                      <a:pt x="114" y="464"/>
                      <a:pt x="114" y="464"/>
                    </a:cubicBezTo>
                    <a:cubicBezTo>
                      <a:pt x="99" y="468"/>
                      <a:pt x="99" y="468"/>
                      <a:pt x="99" y="468"/>
                    </a:cubicBezTo>
                    <a:cubicBezTo>
                      <a:pt x="84" y="484"/>
                      <a:pt x="84" y="484"/>
                      <a:pt x="84" y="484"/>
                    </a:cubicBezTo>
                    <a:cubicBezTo>
                      <a:pt x="74" y="484"/>
                      <a:pt x="74" y="484"/>
                      <a:pt x="74" y="484"/>
                    </a:cubicBezTo>
                    <a:cubicBezTo>
                      <a:pt x="44" y="441"/>
                      <a:pt x="44" y="441"/>
                      <a:pt x="44" y="441"/>
                    </a:cubicBezTo>
                    <a:cubicBezTo>
                      <a:pt x="34" y="430"/>
                      <a:pt x="34" y="430"/>
                      <a:pt x="34" y="430"/>
                    </a:cubicBezTo>
                    <a:cubicBezTo>
                      <a:pt x="27" y="435"/>
                      <a:pt x="27" y="435"/>
                      <a:pt x="27" y="435"/>
                    </a:cubicBezTo>
                    <a:cubicBezTo>
                      <a:pt x="23" y="448"/>
                      <a:pt x="23" y="448"/>
                      <a:pt x="23" y="448"/>
                    </a:cubicBezTo>
                    <a:cubicBezTo>
                      <a:pt x="1" y="434"/>
                      <a:pt x="1" y="434"/>
                      <a:pt x="1" y="434"/>
                    </a:cubicBezTo>
                    <a:cubicBezTo>
                      <a:pt x="1" y="82"/>
                      <a:pt x="1" y="82"/>
                      <a:pt x="1" y="82"/>
                    </a:cubicBezTo>
                    <a:cubicBezTo>
                      <a:pt x="6" y="82"/>
                      <a:pt x="6" y="82"/>
                      <a:pt x="6" y="82"/>
                    </a:cubicBezTo>
                    <a:cubicBezTo>
                      <a:pt x="12" y="83"/>
                      <a:pt x="12" y="83"/>
                      <a:pt x="12" y="83"/>
                    </a:cubicBezTo>
                    <a:cubicBezTo>
                      <a:pt x="35" y="83"/>
                      <a:pt x="35" y="83"/>
                      <a:pt x="35" y="83"/>
                    </a:cubicBezTo>
                    <a:cubicBezTo>
                      <a:pt x="51" y="93"/>
                      <a:pt x="51" y="93"/>
                      <a:pt x="51" y="93"/>
                    </a:cubicBezTo>
                    <a:cubicBezTo>
                      <a:pt x="68" y="100"/>
                      <a:pt x="68" y="100"/>
                      <a:pt x="68" y="100"/>
                    </a:cubicBezTo>
                    <a:cubicBezTo>
                      <a:pt x="83" y="102"/>
                      <a:pt x="83" y="102"/>
                      <a:pt x="83" y="102"/>
                    </a:cubicBezTo>
                    <a:cubicBezTo>
                      <a:pt x="96" y="108"/>
                      <a:pt x="96" y="108"/>
                      <a:pt x="96" y="108"/>
                    </a:cubicBezTo>
                    <a:cubicBezTo>
                      <a:pt x="115" y="110"/>
                      <a:pt x="115" y="110"/>
                      <a:pt x="115" y="110"/>
                    </a:cubicBezTo>
                    <a:cubicBezTo>
                      <a:pt x="120" y="109"/>
                      <a:pt x="120" y="109"/>
                      <a:pt x="120" y="109"/>
                    </a:cubicBezTo>
                    <a:cubicBezTo>
                      <a:pt x="120" y="105"/>
                      <a:pt x="120" y="105"/>
                      <a:pt x="120" y="105"/>
                    </a:cubicBezTo>
                    <a:cubicBezTo>
                      <a:pt x="106" y="101"/>
                      <a:pt x="106" y="101"/>
                      <a:pt x="106" y="101"/>
                    </a:cubicBezTo>
                    <a:cubicBezTo>
                      <a:pt x="103" y="95"/>
                      <a:pt x="103" y="95"/>
                      <a:pt x="103" y="95"/>
                    </a:cubicBezTo>
                    <a:cubicBezTo>
                      <a:pt x="113" y="90"/>
                      <a:pt x="113" y="90"/>
                      <a:pt x="113" y="90"/>
                    </a:cubicBezTo>
                    <a:cubicBezTo>
                      <a:pt x="120" y="90"/>
                      <a:pt x="120" y="90"/>
                      <a:pt x="120" y="90"/>
                    </a:cubicBezTo>
                    <a:cubicBezTo>
                      <a:pt x="132" y="80"/>
                      <a:pt x="132" y="80"/>
                      <a:pt x="132" y="80"/>
                    </a:cubicBezTo>
                    <a:cubicBezTo>
                      <a:pt x="146" y="82"/>
                      <a:pt x="146" y="82"/>
                      <a:pt x="146" y="82"/>
                    </a:cubicBezTo>
                    <a:cubicBezTo>
                      <a:pt x="143" y="87"/>
                      <a:pt x="143" y="87"/>
                      <a:pt x="143" y="87"/>
                    </a:cubicBezTo>
                    <a:cubicBezTo>
                      <a:pt x="157" y="87"/>
                      <a:pt x="157" y="87"/>
                      <a:pt x="157" y="87"/>
                    </a:cubicBezTo>
                    <a:cubicBezTo>
                      <a:pt x="159" y="82"/>
                      <a:pt x="159" y="82"/>
                      <a:pt x="159" y="82"/>
                    </a:cubicBezTo>
                    <a:cubicBezTo>
                      <a:pt x="174" y="76"/>
                      <a:pt x="174" y="76"/>
                      <a:pt x="174" y="76"/>
                    </a:cubicBezTo>
                    <a:cubicBezTo>
                      <a:pt x="184" y="76"/>
                      <a:pt x="184" y="76"/>
                      <a:pt x="184" y="76"/>
                    </a:cubicBezTo>
                    <a:cubicBezTo>
                      <a:pt x="196" y="70"/>
                      <a:pt x="196" y="70"/>
                      <a:pt x="196" y="70"/>
                    </a:cubicBezTo>
                    <a:cubicBezTo>
                      <a:pt x="203" y="70"/>
                      <a:pt x="203" y="70"/>
                      <a:pt x="203" y="70"/>
                    </a:cubicBezTo>
                    <a:cubicBezTo>
                      <a:pt x="214" y="63"/>
                      <a:pt x="214" y="63"/>
                      <a:pt x="214" y="63"/>
                    </a:cubicBezTo>
                    <a:cubicBezTo>
                      <a:pt x="219" y="65"/>
                      <a:pt x="219" y="65"/>
                      <a:pt x="219" y="65"/>
                    </a:cubicBezTo>
                    <a:cubicBezTo>
                      <a:pt x="229" y="63"/>
                      <a:pt x="229" y="63"/>
                      <a:pt x="229" y="63"/>
                    </a:cubicBezTo>
                    <a:cubicBezTo>
                      <a:pt x="229" y="68"/>
                      <a:pt x="229" y="68"/>
                      <a:pt x="229" y="68"/>
                    </a:cubicBezTo>
                    <a:cubicBezTo>
                      <a:pt x="202" y="79"/>
                      <a:pt x="202" y="79"/>
                      <a:pt x="202" y="79"/>
                    </a:cubicBezTo>
                    <a:cubicBezTo>
                      <a:pt x="192" y="79"/>
                      <a:pt x="192" y="79"/>
                      <a:pt x="192" y="79"/>
                    </a:cubicBezTo>
                    <a:cubicBezTo>
                      <a:pt x="174" y="86"/>
                      <a:pt x="174" y="86"/>
                      <a:pt x="174" y="86"/>
                    </a:cubicBezTo>
                    <a:cubicBezTo>
                      <a:pt x="173" y="91"/>
                      <a:pt x="173" y="91"/>
                      <a:pt x="173" y="91"/>
                    </a:cubicBezTo>
                    <a:cubicBezTo>
                      <a:pt x="160" y="95"/>
                      <a:pt x="160" y="95"/>
                      <a:pt x="160" y="95"/>
                    </a:cubicBezTo>
                    <a:cubicBezTo>
                      <a:pt x="162" y="97"/>
                      <a:pt x="162" y="97"/>
                      <a:pt x="162" y="97"/>
                    </a:cubicBezTo>
                    <a:cubicBezTo>
                      <a:pt x="155" y="100"/>
                      <a:pt x="155" y="100"/>
                      <a:pt x="155" y="100"/>
                    </a:cubicBezTo>
                    <a:cubicBezTo>
                      <a:pt x="156" y="107"/>
                      <a:pt x="156" y="107"/>
                      <a:pt x="156" y="107"/>
                    </a:cubicBezTo>
                    <a:cubicBezTo>
                      <a:pt x="169" y="104"/>
                      <a:pt x="169" y="104"/>
                      <a:pt x="169" y="104"/>
                    </a:cubicBezTo>
                    <a:cubicBezTo>
                      <a:pt x="174" y="97"/>
                      <a:pt x="174" y="97"/>
                      <a:pt x="174" y="97"/>
                    </a:cubicBezTo>
                    <a:cubicBezTo>
                      <a:pt x="197" y="86"/>
                      <a:pt x="197" y="86"/>
                      <a:pt x="197" y="86"/>
                    </a:cubicBezTo>
                    <a:cubicBezTo>
                      <a:pt x="202" y="87"/>
                      <a:pt x="202" y="87"/>
                      <a:pt x="202" y="87"/>
                    </a:cubicBezTo>
                    <a:cubicBezTo>
                      <a:pt x="214" y="78"/>
                      <a:pt x="214" y="78"/>
                      <a:pt x="214" y="78"/>
                    </a:cubicBezTo>
                    <a:cubicBezTo>
                      <a:pt x="234" y="72"/>
                      <a:pt x="234" y="72"/>
                      <a:pt x="234" y="72"/>
                    </a:cubicBezTo>
                    <a:cubicBezTo>
                      <a:pt x="244" y="70"/>
                      <a:pt x="244" y="70"/>
                      <a:pt x="244" y="70"/>
                    </a:cubicBezTo>
                    <a:cubicBezTo>
                      <a:pt x="243" y="74"/>
                      <a:pt x="243" y="74"/>
                      <a:pt x="243" y="74"/>
                    </a:cubicBezTo>
                    <a:cubicBezTo>
                      <a:pt x="257" y="68"/>
                      <a:pt x="257" y="68"/>
                      <a:pt x="257" y="68"/>
                    </a:cubicBezTo>
                    <a:cubicBezTo>
                      <a:pt x="257" y="61"/>
                      <a:pt x="257" y="61"/>
                      <a:pt x="257" y="61"/>
                    </a:cubicBezTo>
                    <a:cubicBezTo>
                      <a:pt x="264" y="61"/>
                      <a:pt x="264" y="61"/>
                      <a:pt x="264" y="61"/>
                    </a:cubicBezTo>
                    <a:cubicBezTo>
                      <a:pt x="266" y="58"/>
                      <a:pt x="266" y="58"/>
                      <a:pt x="266" y="58"/>
                    </a:cubicBezTo>
                    <a:cubicBezTo>
                      <a:pt x="260" y="54"/>
                      <a:pt x="260" y="54"/>
                      <a:pt x="260" y="54"/>
                    </a:cubicBezTo>
                    <a:cubicBezTo>
                      <a:pt x="260" y="48"/>
                      <a:pt x="260" y="48"/>
                      <a:pt x="260" y="48"/>
                    </a:cubicBezTo>
                    <a:cubicBezTo>
                      <a:pt x="286" y="64"/>
                      <a:pt x="286" y="64"/>
                      <a:pt x="286" y="64"/>
                    </a:cubicBezTo>
                    <a:cubicBezTo>
                      <a:pt x="286" y="75"/>
                      <a:pt x="286" y="75"/>
                      <a:pt x="286" y="75"/>
                    </a:cubicBezTo>
                    <a:cubicBezTo>
                      <a:pt x="301" y="87"/>
                      <a:pt x="301" y="87"/>
                      <a:pt x="301" y="87"/>
                    </a:cubicBezTo>
                    <a:cubicBezTo>
                      <a:pt x="314" y="89"/>
                      <a:pt x="314" y="89"/>
                      <a:pt x="314" y="89"/>
                    </a:cubicBezTo>
                    <a:cubicBezTo>
                      <a:pt x="315" y="79"/>
                      <a:pt x="315" y="79"/>
                      <a:pt x="315" y="79"/>
                    </a:cubicBezTo>
                    <a:cubicBezTo>
                      <a:pt x="320" y="79"/>
                      <a:pt x="320" y="79"/>
                      <a:pt x="320" y="79"/>
                    </a:cubicBezTo>
                    <a:cubicBezTo>
                      <a:pt x="318" y="66"/>
                      <a:pt x="318" y="66"/>
                      <a:pt x="318" y="66"/>
                    </a:cubicBezTo>
                    <a:cubicBezTo>
                      <a:pt x="334" y="62"/>
                      <a:pt x="334" y="62"/>
                      <a:pt x="334" y="62"/>
                    </a:cubicBezTo>
                    <a:cubicBezTo>
                      <a:pt x="337" y="70"/>
                      <a:pt x="337" y="70"/>
                      <a:pt x="337" y="70"/>
                    </a:cubicBezTo>
                    <a:cubicBezTo>
                      <a:pt x="333" y="71"/>
                      <a:pt x="333" y="71"/>
                      <a:pt x="333" y="71"/>
                    </a:cubicBezTo>
                    <a:cubicBezTo>
                      <a:pt x="330" y="75"/>
                      <a:pt x="330" y="75"/>
                      <a:pt x="330" y="75"/>
                    </a:cubicBezTo>
                    <a:cubicBezTo>
                      <a:pt x="341" y="79"/>
                      <a:pt x="341" y="79"/>
                      <a:pt x="341" y="79"/>
                    </a:cubicBezTo>
                    <a:cubicBezTo>
                      <a:pt x="334" y="86"/>
                      <a:pt x="334" y="86"/>
                      <a:pt x="334" y="86"/>
                    </a:cubicBezTo>
                    <a:cubicBezTo>
                      <a:pt x="335" y="88"/>
                      <a:pt x="335" y="88"/>
                      <a:pt x="335" y="88"/>
                    </a:cubicBezTo>
                    <a:cubicBezTo>
                      <a:pt x="351" y="89"/>
                      <a:pt x="351" y="89"/>
                      <a:pt x="351" y="89"/>
                    </a:cubicBezTo>
                    <a:cubicBezTo>
                      <a:pt x="364" y="81"/>
                      <a:pt x="364" y="81"/>
                      <a:pt x="364" y="81"/>
                    </a:cubicBezTo>
                    <a:cubicBezTo>
                      <a:pt x="364" y="73"/>
                      <a:pt x="364" y="73"/>
                      <a:pt x="364" y="73"/>
                    </a:cubicBezTo>
                    <a:cubicBezTo>
                      <a:pt x="385" y="71"/>
                      <a:pt x="385" y="71"/>
                      <a:pt x="385" y="71"/>
                    </a:cubicBezTo>
                    <a:cubicBezTo>
                      <a:pt x="418" y="87"/>
                      <a:pt x="418" y="87"/>
                      <a:pt x="418" y="87"/>
                    </a:cubicBezTo>
                    <a:cubicBezTo>
                      <a:pt x="427" y="87"/>
                      <a:pt x="427" y="87"/>
                      <a:pt x="427" y="87"/>
                    </a:cubicBezTo>
                    <a:cubicBezTo>
                      <a:pt x="446" y="91"/>
                      <a:pt x="446" y="91"/>
                      <a:pt x="446" y="91"/>
                    </a:cubicBezTo>
                    <a:cubicBezTo>
                      <a:pt x="465" y="99"/>
                      <a:pt x="465" y="99"/>
                      <a:pt x="465" y="99"/>
                    </a:cubicBezTo>
                    <a:cubicBezTo>
                      <a:pt x="475" y="99"/>
                      <a:pt x="475" y="99"/>
                      <a:pt x="475" y="99"/>
                    </a:cubicBezTo>
                    <a:cubicBezTo>
                      <a:pt x="488" y="102"/>
                      <a:pt x="488" y="102"/>
                      <a:pt x="488" y="102"/>
                    </a:cubicBezTo>
                    <a:cubicBezTo>
                      <a:pt x="499" y="102"/>
                      <a:pt x="499" y="102"/>
                      <a:pt x="499" y="102"/>
                    </a:cubicBezTo>
                    <a:cubicBezTo>
                      <a:pt x="502" y="99"/>
                      <a:pt x="502" y="99"/>
                      <a:pt x="502" y="99"/>
                    </a:cubicBezTo>
                    <a:cubicBezTo>
                      <a:pt x="515" y="99"/>
                      <a:pt x="515" y="99"/>
                      <a:pt x="515" y="99"/>
                    </a:cubicBezTo>
                    <a:cubicBezTo>
                      <a:pt x="545" y="118"/>
                      <a:pt x="545" y="118"/>
                      <a:pt x="545" y="118"/>
                    </a:cubicBezTo>
                    <a:cubicBezTo>
                      <a:pt x="529" y="121"/>
                      <a:pt x="529" y="121"/>
                      <a:pt x="529" y="121"/>
                    </a:cubicBezTo>
                    <a:cubicBezTo>
                      <a:pt x="526" y="124"/>
                      <a:pt x="526" y="124"/>
                      <a:pt x="526" y="124"/>
                    </a:cubicBezTo>
                    <a:cubicBezTo>
                      <a:pt x="518" y="127"/>
                      <a:pt x="518" y="127"/>
                      <a:pt x="518" y="127"/>
                    </a:cubicBezTo>
                    <a:cubicBezTo>
                      <a:pt x="513" y="131"/>
                      <a:pt x="513" y="131"/>
                      <a:pt x="513" y="131"/>
                    </a:cubicBezTo>
                    <a:cubicBezTo>
                      <a:pt x="516" y="136"/>
                      <a:pt x="516" y="136"/>
                      <a:pt x="516" y="136"/>
                    </a:cubicBezTo>
                    <a:cubicBezTo>
                      <a:pt x="536" y="137"/>
                      <a:pt x="536" y="137"/>
                      <a:pt x="536" y="137"/>
                    </a:cubicBezTo>
                    <a:cubicBezTo>
                      <a:pt x="546" y="139"/>
                      <a:pt x="546" y="139"/>
                      <a:pt x="546" y="139"/>
                    </a:cubicBezTo>
                    <a:cubicBezTo>
                      <a:pt x="579" y="140"/>
                      <a:pt x="579" y="140"/>
                      <a:pt x="579" y="140"/>
                    </a:cubicBezTo>
                    <a:cubicBezTo>
                      <a:pt x="595" y="139"/>
                      <a:pt x="595" y="139"/>
                      <a:pt x="595" y="139"/>
                    </a:cubicBezTo>
                    <a:cubicBezTo>
                      <a:pt x="622" y="132"/>
                      <a:pt x="622" y="132"/>
                      <a:pt x="622" y="132"/>
                    </a:cubicBezTo>
                    <a:cubicBezTo>
                      <a:pt x="629" y="134"/>
                      <a:pt x="629" y="134"/>
                      <a:pt x="629" y="134"/>
                    </a:cubicBezTo>
                    <a:cubicBezTo>
                      <a:pt x="639" y="137"/>
                      <a:pt x="639" y="137"/>
                      <a:pt x="639" y="137"/>
                    </a:cubicBezTo>
                    <a:cubicBezTo>
                      <a:pt x="647" y="144"/>
                      <a:pt x="647" y="144"/>
                      <a:pt x="647" y="144"/>
                    </a:cubicBezTo>
                    <a:cubicBezTo>
                      <a:pt x="652" y="145"/>
                      <a:pt x="652" y="145"/>
                      <a:pt x="652" y="145"/>
                    </a:cubicBezTo>
                    <a:cubicBezTo>
                      <a:pt x="663" y="153"/>
                      <a:pt x="663" y="153"/>
                      <a:pt x="663" y="153"/>
                    </a:cubicBezTo>
                    <a:cubicBezTo>
                      <a:pt x="656" y="159"/>
                      <a:pt x="656" y="159"/>
                      <a:pt x="656" y="159"/>
                    </a:cubicBezTo>
                    <a:cubicBezTo>
                      <a:pt x="662" y="165"/>
                      <a:pt x="662" y="165"/>
                      <a:pt x="662" y="165"/>
                    </a:cubicBezTo>
                    <a:cubicBezTo>
                      <a:pt x="674" y="171"/>
                      <a:pt x="674" y="171"/>
                      <a:pt x="674" y="171"/>
                    </a:cubicBezTo>
                    <a:cubicBezTo>
                      <a:pt x="674" y="162"/>
                      <a:pt x="674" y="162"/>
                      <a:pt x="674" y="162"/>
                    </a:cubicBezTo>
                    <a:cubicBezTo>
                      <a:pt x="681" y="157"/>
                      <a:pt x="681" y="157"/>
                      <a:pt x="681" y="157"/>
                    </a:cubicBezTo>
                    <a:cubicBezTo>
                      <a:pt x="673" y="151"/>
                      <a:pt x="673" y="151"/>
                      <a:pt x="673" y="151"/>
                    </a:cubicBezTo>
                    <a:cubicBezTo>
                      <a:pt x="666" y="139"/>
                      <a:pt x="666" y="139"/>
                      <a:pt x="666" y="139"/>
                    </a:cubicBezTo>
                    <a:cubicBezTo>
                      <a:pt x="669" y="129"/>
                      <a:pt x="669" y="129"/>
                      <a:pt x="669" y="129"/>
                    </a:cubicBezTo>
                    <a:cubicBezTo>
                      <a:pt x="687" y="129"/>
                      <a:pt x="687" y="129"/>
                      <a:pt x="687" y="129"/>
                    </a:cubicBezTo>
                    <a:cubicBezTo>
                      <a:pt x="703" y="119"/>
                      <a:pt x="703" y="119"/>
                      <a:pt x="703" y="119"/>
                    </a:cubicBezTo>
                    <a:cubicBezTo>
                      <a:pt x="704" y="115"/>
                      <a:pt x="704" y="115"/>
                      <a:pt x="704" y="115"/>
                    </a:cubicBezTo>
                    <a:cubicBezTo>
                      <a:pt x="711" y="113"/>
                      <a:pt x="711" y="113"/>
                      <a:pt x="711" y="113"/>
                    </a:cubicBezTo>
                    <a:cubicBezTo>
                      <a:pt x="716" y="114"/>
                      <a:pt x="716" y="114"/>
                      <a:pt x="716" y="114"/>
                    </a:cubicBezTo>
                    <a:cubicBezTo>
                      <a:pt x="717" y="117"/>
                      <a:pt x="717" y="117"/>
                      <a:pt x="717" y="117"/>
                    </a:cubicBezTo>
                    <a:cubicBezTo>
                      <a:pt x="733" y="127"/>
                      <a:pt x="733" y="127"/>
                      <a:pt x="733" y="127"/>
                    </a:cubicBezTo>
                    <a:cubicBezTo>
                      <a:pt x="741" y="128"/>
                      <a:pt x="741" y="128"/>
                      <a:pt x="741" y="128"/>
                    </a:cubicBezTo>
                    <a:cubicBezTo>
                      <a:pt x="760" y="128"/>
                      <a:pt x="760" y="128"/>
                      <a:pt x="760" y="128"/>
                    </a:cubicBezTo>
                    <a:cubicBezTo>
                      <a:pt x="767" y="135"/>
                      <a:pt x="767" y="135"/>
                      <a:pt x="767" y="135"/>
                    </a:cubicBezTo>
                    <a:cubicBezTo>
                      <a:pt x="786" y="138"/>
                      <a:pt x="786" y="138"/>
                      <a:pt x="786" y="138"/>
                    </a:cubicBezTo>
                    <a:cubicBezTo>
                      <a:pt x="794" y="135"/>
                      <a:pt x="794" y="135"/>
                      <a:pt x="794" y="135"/>
                    </a:cubicBezTo>
                    <a:cubicBezTo>
                      <a:pt x="804" y="137"/>
                      <a:pt x="804" y="137"/>
                      <a:pt x="804" y="137"/>
                    </a:cubicBezTo>
                    <a:cubicBezTo>
                      <a:pt x="827" y="133"/>
                      <a:pt x="827" y="133"/>
                      <a:pt x="827" y="133"/>
                    </a:cubicBezTo>
                    <a:cubicBezTo>
                      <a:pt x="838" y="137"/>
                      <a:pt x="838" y="137"/>
                      <a:pt x="838" y="137"/>
                    </a:cubicBezTo>
                    <a:cubicBezTo>
                      <a:pt x="848" y="137"/>
                      <a:pt x="848" y="137"/>
                      <a:pt x="848" y="137"/>
                    </a:cubicBezTo>
                    <a:cubicBezTo>
                      <a:pt x="854" y="118"/>
                      <a:pt x="854" y="118"/>
                      <a:pt x="854" y="118"/>
                    </a:cubicBezTo>
                    <a:cubicBezTo>
                      <a:pt x="867" y="117"/>
                      <a:pt x="867" y="117"/>
                      <a:pt x="867" y="117"/>
                    </a:cubicBezTo>
                    <a:cubicBezTo>
                      <a:pt x="872" y="115"/>
                      <a:pt x="872" y="115"/>
                      <a:pt x="872" y="115"/>
                    </a:cubicBezTo>
                    <a:cubicBezTo>
                      <a:pt x="882" y="118"/>
                      <a:pt x="882" y="118"/>
                      <a:pt x="882" y="118"/>
                    </a:cubicBezTo>
                    <a:cubicBezTo>
                      <a:pt x="897" y="124"/>
                      <a:pt x="897" y="124"/>
                      <a:pt x="897" y="124"/>
                    </a:cubicBezTo>
                    <a:cubicBezTo>
                      <a:pt x="905" y="125"/>
                      <a:pt x="905" y="125"/>
                      <a:pt x="905" y="125"/>
                    </a:cubicBezTo>
                    <a:cubicBezTo>
                      <a:pt x="905" y="133"/>
                      <a:pt x="905" y="133"/>
                      <a:pt x="905" y="133"/>
                    </a:cubicBezTo>
                    <a:cubicBezTo>
                      <a:pt x="899" y="137"/>
                      <a:pt x="899" y="137"/>
                      <a:pt x="899" y="137"/>
                    </a:cubicBezTo>
                    <a:cubicBezTo>
                      <a:pt x="902" y="147"/>
                      <a:pt x="902" y="147"/>
                      <a:pt x="902" y="147"/>
                    </a:cubicBezTo>
                    <a:cubicBezTo>
                      <a:pt x="919" y="150"/>
                      <a:pt x="919" y="150"/>
                      <a:pt x="919" y="150"/>
                    </a:cubicBezTo>
                    <a:cubicBezTo>
                      <a:pt x="924" y="145"/>
                      <a:pt x="924" y="145"/>
                      <a:pt x="924" y="145"/>
                    </a:cubicBezTo>
                    <a:cubicBezTo>
                      <a:pt x="912" y="135"/>
                      <a:pt x="912" y="135"/>
                      <a:pt x="912" y="135"/>
                    </a:cubicBezTo>
                    <a:cubicBezTo>
                      <a:pt x="914" y="130"/>
                      <a:pt x="914" y="130"/>
                      <a:pt x="914" y="130"/>
                    </a:cubicBezTo>
                    <a:cubicBezTo>
                      <a:pt x="925" y="125"/>
                      <a:pt x="925" y="125"/>
                      <a:pt x="925" y="125"/>
                    </a:cubicBezTo>
                    <a:cubicBezTo>
                      <a:pt x="935" y="125"/>
                      <a:pt x="935" y="125"/>
                      <a:pt x="935" y="125"/>
                    </a:cubicBezTo>
                    <a:cubicBezTo>
                      <a:pt x="944" y="120"/>
                      <a:pt x="944" y="120"/>
                      <a:pt x="944" y="120"/>
                    </a:cubicBezTo>
                    <a:cubicBezTo>
                      <a:pt x="952" y="114"/>
                      <a:pt x="952" y="114"/>
                      <a:pt x="952" y="114"/>
                    </a:cubicBezTo>
                    <a:cubicBezTo>
                      <a:pt x="955" y="106"/>
                      <a:pt x="955" y="106"/>
                      <a:pt x="955" y="106"/>
                    </a:cubicBezTo>
                    <a:cubicBezTo>
                      <a:pt x="951" y="100"/>
                      <a:pt x="951" y="100"/>
                      <a:pt x="951" y="100"/>
                    </a:cubicBezTo>
                    <a:cubicBezTo>
                      <a:pt x="946" y="103"/>
                      <a:pt x="946" y="103"/>
                      <a:pt x="946" y="103"/>
                    </a:cubicBezTo>
                    <a:cubicBezTo>
                      <a:pt x="939" y="107"/>
                      <a:pt x="939" y="107"/>
                      <a:pt x="939" y="107"/>
                    </a:cubicBezTo>
                    <a:cubicBezTo>
                      <a:pt x="932" y="103"/>
                      <a:pt x="932" y="103"/>
                      <a:pt x="932" y="103"/>
                    </a:cubicBezTo>
                    <a:cubicBezTo>
                      <a:pt x="939" y="90"/>
                      <a:pt x="939" y="90"/>
                      <a:pt x="939" y="90"/>
                    </a:cubicBezTo>
                    <a:cubicBezTo>
                      <a:pt x="953" y="85"/>
                      <a:pt x="953" y="85"/>
                      <a:pt x="953" y="85"/>
                    </a:cubicBezTo>
                    <a:cubicBezTo>
                      <a:pt x="952" y="80"/>
                      <a:pt x="952" y="80"/>
                      <a:pt x="952" y="80"/>
                    </a:cubicBezTo>
                    <a:cubicBezTo>
                      <a:pt x="944" y="82"/>
                      <a:pt x="944" y="82"/>
                      <a:pt x="944" y="82"/>
                    </a:cubicBezTo>
                    <a:cubicBezTo>
                      <a:pt x="932" y="81"/>
                      <a:pt x="932" y="81"/>
                      <a:pt x="932" y="81"/>
                    </a:cubicBezTo>
                    <a:cubicBezTo>
                      <a:pt x="931" y="75"/>
                      <a:pt x="931" y="75"/>
                      <a:pt x="931" y="75"/>
                    </a:cubicBezTo>
                    <a:cubicBezTo>
                      <a:pt x="924" y="74"/>
                      <a:pt x="924" y="74"/>
                      <a:pt x="924" y="74"/>
                    </a:cubicBezTo>
                    <a:cubicBezTo>
                      <a:pt x="914" y="74"/>
                      <a:pt x="914" y="74"/>
                      <a:pt x="914" y="74"/>
                    </a:cubicBezTo>
                    <a:cubicBezTo>
                      <a:pt x="902" y="68"/>
                      <a:pt x="902" y="68"/>
                      <a:pt x="902" y="68"/>
                    </a:cubicBezTo>
                    <a:cubicBezTo>
                      <a:pt x="894" y="62"/>
                      <a:pt x="894" y="62"/>
                      <a:pt x="894" y="62"/>
                    </a:cubicBezTo>
                    <a:cubicBezTo>
                      <a:pt x="898" y="48"/>
                      <a:pt x="898" y="48"/>
                      <a:pt x="898" y="48"/>
                    </a:cubicBezTo>
                    <a:cubicBezTo>
                      <a:pt x="906" y="49"/>
                      <a:pt x="906" y="49"/>
                      <a:pt x="906" y="49"/>
                    </a:cubicBezTo>
                    <a:cubicBezTo>
                      <a:pt x="906" y="45"/>
                      <a:pt x="906" y="45"/>
                      <a:pt x="906" y="45"/>
                    </a:cubicBezTo>
                    <a:cubicBezTo>
                      <a:pt x="901" y="45"/>
                      <a:pt x="901" y="45"/>
                      <a:pt x="901" y="45"/>
                    </a:cubicBezTo>
                    <a:cubicBezTo>
                      <a:pt x="894" y="40"/>
                      <a:pt x="894" y="40"/>
                      <a:pt x="894" y="40"/>
                    </a:cubicBezTo>
                    <a:cubicBezTo>
                      <a:pt x="901" y="20"/>
                      <a:pt x="901" y="20"/>
                      <a:pt x="901" y="20"/>
                    </a:cubicBezTo>
                    <a:cubicBezTo>
                      <a:pt x="905" y="19"/>
                      <a:pt x="905" y="19"/>
                      <a:pt x="905" y="19"/>
                    </a:cubicBezTo>
                    <a:cubicBezTo>
                      <a:pt x="911" y="20"/>
                      <a:pt x="911" y="20"/>
                      <a:pt x="911" y="20"/>
                    </a:cubicBezTo>
                    <a:cubicBezTo>
                      <a:pt x="918" y="16"/>
                      <a:pt x="918" y="16"/>
                      <a:pt x="918" y="16"/>
                    </a:cubicBezTo>
                    <a:cubicBezTo>
                      <a:pt x="911" y="11"/>
                      <a:pt x="911" y="11"/>
                      <a:pt x="911" y="11"/>
                    </a:cubicBezTo>
                    <a:cubicBezTo>
                      <a:pt x="916" y="6"/>
                      <a:pt x="916" y="6"/>
                      <a:pt x="916" y="6"/>
                    </a:cubicBezTo>
                    <a:cubicBezTo>
                      <a:pt x="924" y="6"/>
                      <a:pt x="924" y="6"/>
                      <a:pt x="924" y="6"/>
                    </a:cubicBezTo>
                    <a:cubicBezTo>
                      <a:pt x="928" y="0"/>
                      <a:pt x="928" y="0"/>
                      <a:pt x="928" y="0"/>
                    </a:cubicBezTo>
                    <a:moveTo>
                      <a:pt x="928" y="0"/>
                    </a:moveTo>
                    <a:cubicBezTo>
                      <a:pt x="927" y="0"/>
                      <a:pt x="927" y="0"/>
                      <a:pt x="927" y="0"/>
                    </a:cubicBezTo>
                    <a:cubicBezTo>
                      <a:pt x="923" y="5"/>
                      <a:pt x="923" y="5"/>
                      <a:pt x="923" y="5"/>
                    </a:cubicBezTo>
                    <a:cubicBezTo>
                      <a:pt x="916" y="5"/>
                      <a:pt x="916" y="5"/>
                      <a:pt x="916" y="5"/>
                    </a:cubicBezTo>
                    <a:cubicBezTo>
                      <a:pt x="916" y="5"/>
                      <a:pt x="916" y="5"/>
                      <a:pt x="916" y="5"/>
                    </a:cubicBezTo>
                    <a:cubicBezTo>
                      <a:pt x="916" y="6"/>
                      <a:pt x="916" y="6"/>
                      <a:pt x="916" y="6"/>
                    </a:cubicBezTo>
                    <a:cubicBezTo>
                      <a:pt x="910" y="11"/>
                      <a:pt x="910" y="11"/>
                      <a:pt x="910" y="11"/>
                    </a:cubicBezTo>
                    <a:cubicBezTo>
                      <a:pt x="910" y="12"/>
                      <a:pt x="910" y="12"/>
                      <a:pt x="910" y="12"/>
                    </a:cubicBezTo>
                    <a:cubicBezTo>
                      <a:pt x="911" y="12"/>
                      <a:pt x="911" y="12"/>
                      <a:pt x="911" y="12"/>
                    </a:cubicBezTo>
                    <a:cubicBezTo>
                      <a:pt x="917" y="16"/>
                      <a:pt x="917" y="16"/>
                      <a:pt x="917" y="16"/>
                    </a:cubicBezTo>
                    <a:cubicBezTo>
                      <a:pt x="911" y="19"/>
                      <a:pt x="911" y="19"/>
                      <a:pt x="911" y="19"/>
                    </a:cubicBezTo>
                    <a:cubicBezTo>
                      <a:pt x="905" y="18"/>
                      <a:pt x="905" y="18"/>
                      <a:pt x="905" y="18"/>
                    </a:cubicBezTo>
                    <a:cubicBezTo>
                      <a:pt x="905" y="18"/>
                      <a:pt x="905" y="18"/>
                      <a:pt x="905" y="18"/>
                    </a:cubicBezTo>
                    <a:cubicBezTo>
                      <a:pt x="905" y="18"/>
                      <a:pt x="905" y="18"/>
                      <a:pt x="905" y="18"/>
                    </a:cubicBezTo>
                    <a:cubicBezTo>
                      <a:pt x="901" y="20"/>
                      <a:pt x="901" y="20"/>
                      <a:pt x="901" y="20"/>
                    </a:cubicBezTo>
                    <a:cubicBezTo>
                      <a:pt x="900" y="20"/>
                      <a:pt x="900" y="20"/>
                      <a:pt x="900" y="20"/>
                    </a:cubicBezTo>
                    <a:cubicBezTo>
                      <a:pt x="900" y="20"/>
                      <a:pt x="900" y="20"/>
                      <a:pt x="900" y="20"/>
                    </a:cubicBezTo>
                    <a:cubicBezTo>
                      <a:pt x="893" y="40"/>
                      <a:pt x="893" y="40"/>
                      <a:pt x="893" y="40"/>
                    </a:cubicBezTo>
                    <a:cubicBezTo>
                      <a:pt x="893" y="40"/>
                      <a:pt x="893" y="40"/>
                      <a:pt x="893" y="40"/>
                    </a:cubicBezTo>
                    <a:cubicBezTo>
                      <a:pt x="893" y="40"/>
                      <a:pt x="893" y="40"/>
                      <a:pt x="893" y="40"/>
                    </a:cubicBezTo>
                    <a:cubicBezTo>
                      <a:pt x="901" y="45"/>
                      <a:pt x="901" y="45"/>
                      <a:pt x="901" y="45"/>
                    </a:cubicBezTo>
                    <a:cubicBezTo>
                      <a:pt x="901" y="45"/>
                      <a:pt x="901" y="45"/>
                      <a:pt x="901" y="45"/>
                    </a:cubicBezTo>
                    <a:cubicBezTo>
                      <a:pt x="901" y="45"/>
                      <a:pt x="901" y="45"/>
                      <a:pt x="901" y="45"/>
                    </a:cubicBezTo>
                    <a:cubicBezTo>
                      <a:pt x="906" y="45"/>
                      <a:pt x="906" y="45"/>
                      <a:pt x="906" y="45"/>
                    </a:cubicBezTo>
                    <a:cubicBezTo>
                      <a:pt x="906" y="48"/>
                      <a:pt x="906" y="48"/>
                      <a:pt x="906" y="48"/>
                    </a:cubicBezTo>
                    <a:cubicBezTo>
                      <a:pt x="898" y="47"/>
                      <a:pt x="898" y="47"/>
                      <a:pt x="898" y="47"/>
                    </a:cubicBezTo>
                    <a:cubicBezTo>
                      <a:pt x="898" y="47"/>
                      <a:pt x="898" y="47"/>
                      <a:pt x="898" y="47"/>
                    </a:cubicBezTo>
                    <a:cubicBezTo>
                      <a:pt x="897" y="48"/>
                      <a:pt x="897" y="48"/>
                      <a:pt x="897" y="48"/>
                    </a:cubicBezTo>
                    <a:cubicBezTo>
                      <a:pt x="893" y="61"/>
                      <a:pt x="893" y="61"/>
                      <a:pt x="893" y="61"/>
                    </a:cubicBezTo>
                    <a:cubicBezTo>
                      <a:pt x="893" y="62"/>
                      <a:pt x="893" y="62"/>
                      <a:pt x="893" y="62"/>
                    </a:cubicBezTo>
                    <a:cubicBezTo>
                      <a:pt x="893" y="62"/>
                      <a:pt x="893" y="62"/>
                      <a:pt x="893" y="62"/>
                    </a:cubicBezTo>
                    <a:cubicBezTo>
                      <a:pt x="902" y="68"/>
                      <a:pt x="902" y="68"/>
                      <a:pt x="902" y="68"/>
                    </a:cubicBezTo>
                    <a:cubicBezTo>
                      <a:pt x="902" y="68"/>
                      <a:pt x="902" y="68"/>
                      <a:pt x="902" y="68"/>
                    </a:cubicBezTo>
                    <a:cubicBezTo>
                      <a:pt x="902" y="68"/>
                      <a:pt x="902" y="68"/>
                      <a:pt x="902" y="68"/>
                    </a:cubicBezTo>
                    <a:cubicBezTo>
                      <a:pt x="913" y="74"/>
                      <a:pt x="913" y="74"/>
                      <a:pt x="913" y="74"/>
                    </a:cubicBezTo>
                    <a:cubicBezTo>
                      <a:pt x="913" y="74"/>
                      <a:pt x="913" y="74"/>
                      <a:pt x="913" y="74"/>
                    </a:cubicBezTo>
                    <a:cubicBezTo>
                      <a:pt x="914" y="74"/>
                      <a:pt x="914" y="74"/>
                      <a:pt x="914" y="74"/>
                    </a:cubicBezTo>
                    <a:cubicBezTo>
                      <a:pt x="924" y="75"/>
                      <a:pt x="924" y="75"/>
                      <a:pt x="924" y="75"/>
                    </a:cubicBezTo>
                    <a:cubicBezTo>
                      <a:pt x="930" y="76"/>
                      <a:pt x="930" y="76"/>
                      <a:pt x="930" y="76"/>
                    </a:cubicBezTo>
                    <a:cubicBezTo>
                      <a:pt x="932" y="81"/>
                      <a:pt x="932" y="81"/>
                      <a:pt x="932" y="81"/>
                    </a:cubicBezTo>
                    <a:cubicBezTo>
                      <a:pt x="932" y="81"/>
                      <a:pt x="932" y="81"/>
                      <a:pt x="932" y="81"/>
                    </a:cubicBezTo>
                    <a:cubicBezTo>
                      <a:pt x="932" y="81"/>
                      <a:pt x="932" y="81"/>
                      <a:pt x="932" y="81"/>
                    </a:cubicBezTo>
                    <a:cubicBezTo>
                      <a:pt x="943" y="83"/>
                      <a:pt x="943" y="83"/>
                      <a:pt x="943" y="83"/>
                    </a:cubicBezTo>
                    <a:cubicBezTo>
                      <a:pt x="944" y="83"/>
                      <a:pt x="944" y="83"/>
                      <a:pt x="944" y="83"/>
                    </a:cubicBezTo>
                    <a:cubicBezTo>
                      <a:pt x="944" y="83"/>
                      <a:pt x="944" y="83"/>
                      <a:pt x="944" y="83"/>
                    </a:cubicBezTo>
                    <a:cubicBezTo>
                      <a:pt x="952" y="81"/>
                      <a:pt x="952" y="81"/>
                      <a:pt x="952" y="81"/>
                    </a:cubicBezTo>
                    <a:cubicBezTo>
                      <a:pt x="953" y="85"/>
                      <a:pt x="953" y="85"/>
                      <a:pt x="953" y="85"/>
                    </a:cubicBezTo>
                    <a:cubicBezTo>
                      <a:pt x="939" y="89"/>
                      <a:pt x="939" y="89"/>
                      <a:pt x="939" y="89"/>
                    </a:cubicBezTo>
                    <a:cubicBezTo>
                      <a:pt x="939" y="89"/>
                      <a:pt x="939" y="89"/>
                      <a:pt x="939" y="89"/>
                    </a:cubicBezTo>
                    <a:cubicBezTo>
                      <a:pt x="939" y="90"/>
                      <a:pt x="939" y="90"/>
                      <a:pt x="939" y="90"/>
                    </a:cubicBezTo>
                    <a:cubicBezTo>
                      <a:pt x="932" y="103"/>
                      <a:pt x="932" y="103"/>
                      <a:pt x="932" y="103"/>
                    </a:cubicBezTo>
                    <a:cubicBezTo>
                      <a:pt x="931" y="104"/>
                      <a:pt x="931" y="104"/>
                      <a:pt x="931" y="104"/>
                    </a:cubicBezTo>
                    <a:cubicBezTo>
                      <a:pt x="932" y="104"/>
                      <a:pt x="932" y="104"/>
                      <a:pt x="932" y="104"/>
                    </a:cubicBezTo>
                    <a:cubicBezTo>
                      <a:pt x="939" y="107"/>
                      <a:pt x="939" y="107"/>
                      <a:pt x="939" y="107"/>
                    </a:cubicBezTo>
                    <a:cubicBezTo>
                      <a:pt x="939" y="107"/>
                      <a:pt x="939" y="107"/>
                      <a:pt x="939" y="107"/>
                    </a:cubicBezTo>
                    <a:cubicBezTo>
                      <a:pt x="939" y="107"/>
                      <a:pt x="939" y="107"/>
                      <a:pt x="939" y="107"/>
                    </a:cubicBezTo>
                    <a:cubicBezTo>
                      <a:pt x="947" y="104"/>
                      <a:pt x="947" y="104"/>
                      <a:pt x="947" y="104"/>
                    </a:cubicBezTo>
                    <a:cubicBezTo>
                      <a:pt x="947" y="104"/>
                      <a:pt x="947" y="104"/>
                      <a:pt x="947" y="104"/>
                    </a:cubicBezTo>
                    <a:cubicBezTo>
                      <a:pt x="947" y="104"/>
                      <a:pt x="947" y="104"/>
                      <a:pt x="947" y="104"/>
                    </a:cubicBezTo>
                    <a:cubicBezTo>
                      <a:pt x="951" y="101"/>
                      <a:pt x="951" y="101"/>
                      <a:pt x="951" y="101"/>
                    </a:cubicBezTo>
                    <a:cubicBezTo>
                      <a:pt x="954" y="106"/>
                      <a:pt x="954" y="106"/>
                      <a:pt x="954" y="106"/>
                    </a:cubicBezTo>
                    <a:cubicBezTo>
                      <a:pt x="952" y="114"/>
                      <a:pt x="952" y="114"/>
                      <a:pt x="952" y="114"/>
                    </a:cubicBezTo>
                    <a:cubicBezTo>
                      <a:pt x="943" y="119"/>
                      <a:pt x="943" y="119"/>
                      <a:pt x="943" y="119"/>
                    </a:cubicBezTo>
                    <a:cubicBezTo>
                      <a:pt x="935" y="125"/>
                      <a:pt x="935" y="125"/>
                      <a:pt x="935" y="125"/>
                    </a:cubicBezTo>
                    <a:cubicBezTo>
                      <a:pt x="925" y="125"/>
                      <a:pt x="925" y="125"/>
                      <a:pt x="925" y="125"/>
                    </a:cubicBezTo>
                    <a:cubicBezTo>
                      <a:pt x="925" y="125"/>
                      <a:pt x="925" y="125"/>
                      <a:pt x="925" y="125"/>
                    </a:cubicBezTo>
                    <a:cubicBezTo>
                      <a:pt x="925" y="125"/>
                      <a:pt x="925" y="125"/>
                      <a:pt x="925" y="125"/>
                    </a:cubicBezTo>
                    <a:cubicBezTo>
                      <a:pt x="913" y="130"/>
                      <a:pt x="913" y="130"/>
                      <a:pt x="913" y="130"/>
                    </a:cubicBezTo>
                    <a:cubicBezTo>
                      <a:pt x="913" y="130"/>
                      <a:pt x="913" y="130"/>
                      <a:pt x="913" y="130"/>
                    </a:cubicBezTo>
                    <a:cubicBezTo>
                      <a:pt x="913" y="130"/>
                      <a:pt x="913" y="130"/>
                      <a:pt x="913" y="130"/>
                    </a:cubicBezTo>
                    <a:cubicBezTo>
                      <a:pt x="912" y="135"/>
                      <a:pt x="912" y="135"/>
                      <a:pt x="912" y="135"/>
                    </a:cubicBezTo>
                    <a:cubicBezTo>
                      <a:pt x="912" y="135"/>
                      <a:pt x="912" y="135"/>
                      <a:pt x="912" y="135"/>
                    </a:cubicBezTo>
                    <a:cubicBezTo>
                      <a:pt x="912" y="135"/>
                      <a:pt x="912" y="135"/>
                      <a:pt x="912" y="135"/>
                    </a:cubicBezTo>
                    <a:cubicBezTo>
                      <a:pt x="923" y="145"/>
                      <a:pt x="923" y="145"/>
                      <a:pt x="923" y="145"/>
                    </a:cubicBezTo>
                    <a:cubicBezTo>
                      <a:pt x="919" y="150"/>
                      <a:pt x="919" y="150"/>
                      <a:pt x="919" y="150"/>
                    </a:cubicBezTo>
                    <a:cubicBezTo>
                      <a:pt x="903" y="147"/>
                      <a:pt x="903" y="147"/>
                      <a:pt x="903" y="147"/>
                    </a:cubicBezTo>
                    <a:cubicBezTo>
                      <a:pt x="900" y="137"/>
                      <a:pt x="900" y="137"/>
                      <a:pt x="900" y="137"/>
                    </a:cubicBezTo>
                    <a:cubicBezTo>
                      <a:pt x="905" y="133"/>
                      <a:pt x="905" y="133"/>
                      <a:pt x="905" y="133"/>
                    </a:cubicBezTo>
                    <a:cubicBezTo>
                      <a:pt x="906" y="133"/>
                      <a:pt x="906" y="133"/>
                      <a:pt x="906" y="133"/>
                    </a:cubicBezTo>
                    <a:cubicBezTo>
                      <a:pt x="906" y="133"/>
                      <a:pt x="906" y="133"/>
                      <a:pt x="906" y="133"/>
                    </a:cubicBezTo>
                    <a:cubicBezTo>
                      <a:pt x="906" y="125"/>
                      <a:pt x="906" y="125"/>
                      <a:pt x="906" y="125"/>
                    </a:cubicBezTo>
                    <a:cubicBezTo>
                      <a:pt x="906" y="125"/>
                      <a:pt x="906" y="125"/>
                      <a:pt x="906" y="125"/>
                    </a:cubicBezTo>
                    <a:cubicBezTo>
                      <a:pt x="905" y="125"/>
                      <a:pt x="905" y="125"/>
                      <a:pt x="905" y="125"/>
                    </a:cubicBezTo>
                    <a:cubicBezTo>
                      <a:pt x="897" y="123"/>
                      <a:pt x="897" y="123"/>
                      <a:pt x="897" y="123"/>
                    </a:cubicBezTo>
                    <a:cubicBezTo>
                      <a:pt x="882" y="118"/>
                      <a:pt x="882" y="118"/>
                      <a:pt x="882" y="118"/>
                    </a:cubicBezTo>
                    <a:cubicBezTo>
                      <a:pt x="872" y="114"/>
                      <a:pt x="872" y="114"/>
                      <a:pt x="872" y="114"/>
                    </a:cubicBezTo>
                    <a:cubicBezTo>
                      <a:pt x="872" y="114"/>
                      <a:pt x="872" y="114"/>
                      <a:pt x="872" y="114"/>
                    </a:cubicBezTo>
                    <a:cubicBezTo>
                      <a:pt x="872" y="114"/>
                      <a:pt x="872" y="114"/>
                      <a:pt x="872" y="114"/>
                    </a:cubicBezTo>
                    <a:cubicBezTo>
                      <a:pt x="866" y="117"/>
                      <a:pt x="866" y="117"/>
                      <a:pt x="866" y="117"/>
                    </a:cubicBezTo>
                    <a:cubicBezTo>
                      <a:pt x="854" y="118"/>
                      <a:pt x="854" y="118"/>
                      <a:pt x="854" y="118"/>
                    </a:cubicBezTo>
                    <a:cubicBezTo>
                      <a:pt x="853" y="118"/>
                      <a:pt x="853" y="118"/>
                      <a:pt x="853" y="118"/>
                    </a:cubicBezTo>
                    <a:cubicBezTo>
                      <a:pt x="853" y="118"/>
                      <a:pt x="853" y="118"/>
                      <a:pt x="853" y="118"/>
                    </a:cubicBezTo>
                    <a:cubicBezTo>
                      <a:pt x="848" y="137"/>
                      <a:pt x="848" y="137"/>
                      <a:pt x="848" y="137"/>
                    </a:cubicBezTo>
                    <a:cubicBezTo>
                      <a:pt x="838" y="136"/>
                      <a:pt x="838" y="136"/>
                      <a:pt x="838" y="136"/>
                    </a:cubicBezTo>
                    <a:cubicBezTo>
                      <a:pt x="827" y="133"/>
                      <a:pt x="827" y="133"/>
                      <a:pt x="827" y="133"/>
                    </a:cubicBezTo>
                    <a:cubicBezTo>
                      <a:pt x="827" y="133"/>
                      <a:pt x="827" y="133"/>
                      <a:pt x="827" y="133"/>
                    </a:cubicBezTo>
                    <a:cubicBezTo>
                      <a:pt x="827" y="133"/>
                      <a:pt x="827" y="133"/>
                      <a:pt x="827" y="133"/>
                    </a:cubicBezTo>
                    <a:cubicBezTo>
                      <a:pt x="804" y="137"/>
                      <a:pt x="804" y="137"/>
                      <a:pt x="804" y="137"/>
                    </a:cubicBezTo>
                    <a:cubicBezTo>
                      <a:pt x="794" y="135"/>
                      <a:pt x="794" y="135"/>
                      <a:pt x="794" y="135"/>
                    </a:cubicBezTo>
                    <a:cubicBezTo>
                      <a:pt x="794" y="134"/>
                      <a:pt x="794" y="134"/>
                      <a:pt x="794" y="134"/>
                    </a:cubicBezTo>
                    <a:cubicBezTo>
                      <a:pt x="794" y="135"/>
                      <a:pt x="794" y="135"/>
                      <a:pt x="794" y="135"/>
                    </a:cubicBezTo>
                    <a:cubicBezTo>
                      <a:pt x="786" y="138"/>
                      <a:pt x="786" y="138"/>
                      <a:pt x="786" y="138"/>
                    </a:cubicBezTo>
                    <a:cubicBezTo>
                      <a:pt x="767" y="135"/>
                      <a:pt x="767" y="135"/>
                      <a:pt x="767" y="135"/>
                    </a:cubicBezTo>
                    <a:cubicBezTo>
                      <a:pt x="760" y="127"/>
                      <a:pt x="760" y="127"/>
                      <a:pt x="760" y="127"/>
                    </a:cubicBezTo>
                    <a:cubicBezTo>
                      <a:pt x="760" y="127"/>
                      <a:pt x="760" y="127"/>
                      <a:pt x="760" y="127"/>
                    </a:cubicBezTo>
                    <a:cubicBezTo>
                      <a:pt x="760" y="127"/>
                      <a:pt x="760" y="127"/>
                      <a:pt x="760" y="127"/>
                    </a:cubicBezTo>
                    <a:cubicBezTo>
                      <a:pt x="741" y="127"/>
                      <a:pt x="741" y="127"/>
                      <a:pt x="741" y="127"/>
                    </a:cubicBezTo>
                    <a:cubicBezTo>
                      <a:pt x="733" y="126"/>
                      <a:pt x="733" y="126"/>
                      <a:pt x="733" y="126"/>
                    </a:cubicBezTo>
                    <a:cubicBezTo>
                      <a:pt x="717" y="117"/>
                      <a:pt x="717" y="117"/>
                      <a:pt x="717" y="117"/>
                    </a:cubicBezTo>
                    <a:cubicBezTo>
                      <a:pt x="716" y="114"/>
                      <a:pt x="716" y="114"/>
                      <a:pt x="716" y="114"/>
                    </a:cubicBezTo>
                    <a:cubicBezTo>
                      <a:pt x="716" y="114"/>
                      <a:pt x="716" y="114"/>
                      <a:pt x="716" y="114"/>
                    </a:cubicBezTo>
                    <a:cubicBezTo>
                      <a:pt x="716" y="114"/>
                      <a:pt x="716" y="114"/>
                      <a:pt x="716" y="114"/>
                    </a:cubicBezTo>
                    <a:cubicBezTo>
                      <a:pt x="711" y="113"/>
                      <a:pt x="711" y="113"/>
                      <a:pt x="711" y="113"/>
                    </a:cubicBezTo>
                    <a:cubicBezTo>
                      <a:pt x="711" y="113"/>
                      <a:pt x="711" y="113"/>
                      <a:pt x="711" y="113"/>
                    </a:cubicBezTo>
                    <a:cubicBezTo>
                      <a:pt x="711" y="113"/>
                      <a:pt x="711" y="113"/>
                      <a:pt x="711" y="113"/>
                    </a:cubicBezTo>
                    <a:cubicBezTo>
                      <a:pt x="704" y="114"/>
                      <a:pt x="704" y="114"/>
                      <a:pt x="704" y="114"/>
                    </a:cubicBezTo>
                    <a:cubicBezTo>
                      <a:pt x="704" y="114"/>
                      <a:pt x="704" y="114"/>
                      <a:pt x="704" y="114"/>
                    </a:cubicBezTo>
                    <a:cubicBezTo>
                      <a:pt x="704" y="115"/>
                      <a:pt x="704" y="115"/>
                      <a:pt x="704" y="115"/>
                    </a:cubicBezTo>
                    <a:cubicBezTo>
                      <a:pt x="702" y="119"/>
                      <a:pt x="702" y="119"/>
                      <a:pt x="702" y="119"/>
                    </a:cubicBezTo>
                    <a:cubicBezTo>
                      <a:pt x="687" y="128"/>
                      <a:pt x="687" y="128"/>
                      <a:pt x="687" y="128"/>
                    </a:cubicBezTo>
                    <a:cubicBezTo>
                      <a:pt x="669" y="129"/>
                      <a:pt x="669" y="129"/>
                      <a:pt x="669" y="129"/>
                    </a:cubicBezTo>
                    <a:cubicBezTo>
                      <a:pt x="668" y="129"/>
                      <a:pt x="668" y="129"/>
                      <a:pt x="668" y="129"/>
                    </a:cubicBezTo>
                    <a:cubicBezTo>
                      <a:pt x="668" y="129"/>
                      <a:pt x="668" y="129"/>
                      <a:pt x="668" y="129"/>
                    </a:cubicBezTo>
                    <a:cubicBezTo>
                      <a:pt x="665" y="139"/>
                      <a:pt x="665" y="139"/>
                      <a:pt x="665" y="139"/>
                    </a:cubicBezTo>
                    <a:cubicBezTo>
                      <a:pt x="665" y="139"/>
                      <a:pt x="665" y="139"/>
                      <a:pt x="665" y="139"/>
                    </a:cubicBezTo>
                    <a:cubicBezTo>
                      <a:pt x="665" y="139"/>
                      <a:pt x="665" y="139"/>
                      <a:pt x="665" y="139"/>
                    </a:cubicBezTo>
                    <a:cubicBezTo>
                      <a:pt x="673" y="151"/>
                      <a:pt x="673" y="151"/>
                      <a:pt x="673" y="151"/>
                    </a:cubicBezTo>
                    <a:cubicBezTo>
                      <a:pt x="673" y="151"/>
                      <a:pt x="673" y="151"/>
                      <a:pt x="673" y="151"/>
                    </a:cubicBezTo>
                    <a:cubicBezTo>
                      <a:pt x="673" y="151"/>
                      <a:pt x="673" y="151"/>
                      <a:pt x="673" y="151"/>
                    </a:cubicBezTo>
                    <a:cubicBezTo>
                      <a:pt x="681" y="157"/>
                      <a:pt x="681" y="157"/>
                      <a:pt x="681" y="157"/>
                    </a:cubicBezTo>
                    <a:cubicBezTo>
                      <a:pt x="674" y="161"/>
                      <a:pt x="674" y="161"/>
                      <a:pt x="674" y="161"/>
                    </a:cubicBezTo>
                    <a:cubicBezTo>
                      <a:pt x="674" y="161"/>
                      <a:pt x="674" y="161"/>
                      <a:pt x="674" y="161"/>
                    </a:cubicBezTo>
                    <a:cubicBezTo>
                      <a:pt x="674" y="162"/>
                      <a:pt x="674" y="162"/>
                      <a:pt x="674" y="162"/>
                    </a:cubicBezTo>
                    <a:cubicBezTo>
                      <a:pt x="674" y="170"/>
                      <a:pt x="674" y="170"/>
                      <a:pt x="674" y="170"/>
                    </a:cubicBezTo>
                    <a:cubicBezTo>
                      <a:pt x="662" y="164"/>
                      <a:pt x="662" y="164"/>
                      <a:pt x="662" y="164"/>
                    </a:cubicBezTo>
                    <a:cubicBezTo>
                      <a:pt x="657" y="159"/>
                      <a:pt x="657" y="159"/>
                      <a:pt x="657" y="159"/>
                    </a:cubicBezTo>
                    <a:cubicBezTo>
                      <a:pt x="663" y="153"/>
                      <a:pt x="663" y="153"/>
                      <a:pt x="663" y="153"/>
                    </a:cubicBezTo>
                    <a:cubicBezTo>
                      <a:pt x="664" y="153"/>
                      <a:pt x="664" y="153"/>
                      <a:pt x="664" y="153"/>
                    </a:cubicBezTo>
                    <a:cubicBezTo>
                      <a:pt x="663" y="152"/>
                      <a:pt x="663" y="152"/>
                      <a:pt x="663" y="152"/>
                    </a:cubicBezTo>
                    <a:cubicBezTo>
                      <a:pt x="652" y="144"/>
                      <a:pt x="652" y="144"/>
                      <a:pt x="652" y="144"/>
                    </a:cubicBezTo>
                    <a:cubicBezTo>
                      <a:pt x="652" y="144"/>
                      <a:pt x="652" y="144"/>
                      <a:pt x="652" y="144"/>
                    </a:cubicBezTo>
                    <a:cubicBezTo>
                      <a:pt x="652" y="144"/>
                      <a:pt x="652" y="144"/>
                      <a:pt x="652" y="144"/>
                    </a:cubicBezTo>
                    <a:cubicBezTo>
                      <a:pt x="647" y="143"/>
                      <a:pt x="647" y="143"/>
                      <a:pt x="647" y="143"/>
                    </a:cubicBezTo>
                    <a:cubicBezTo>
                      <a:pt x="639" y="137"/>
                      <a:pt x="639" y="137"/>
                      <a:pt x="639" y="137"/>
                    </a:cubicBezTo>
                    <a:cubicBezTo>
                      <a:pt x="639" y="137"/>
                      <a:pt x="639" y="137"/>
                      <a:pt x="639" y="137"/>
                    </a:cubicBezTo>
                    <a:cubicBezTo>
                      <a:pt x="639" y="137"/>
                      <a:pt x="639" y="137"/>
                      <a:pt x="639" y="137"/>
                    </a:cubicBezTo>
                    <a:cubicBezTo>
                      <a:pt x="629" y="134"/>
                      <a:pt x="629" y="134"/>
                      <a:pt x="629" y="134"/>
                    </a:cubicBezTo>
                    <a:cubicBezTo>
                      <a:pt x="622" y="131"/>
                      <a:pt x="622" y="131"/>
                      <a:pt x="622" y="131"/>
                    </a:cubicBezTo>
                    <a:cubicBezTo>
                      <a:pt x="622" y="131"/>
                      <a:pt x="622" y="131"/>
                      <a:pt x="622" y="131"/>
                    </a:cubicBezTo>
                    <a:cubicBezTo>
                      <a:pt x="622" y="131"/>
                      <a:pt x="622" y="131"/>
                      <a:pt x="622" y="131"/>
                    </a:cubicBezTo>
                    <a:cubicBezTo>
                      <a:pt x="595" y="139"/>
                      <a:pt x="595" y="139"/>
                      <a:pt x="595" y="139"/>
                    </a:cubicBezTo>
                    <a:cubicBezTo>
                      <a:pt x="579" y="139"/>
                      <a:pt x="579" y="139"/>
                      <a:pt x="579" y="139"/>
                    </a:cubicBezTo>
                    <a:cubicBezTo>
                      <a:pt x="546" y="139"/>
                      <a:pt x="546" y="139"/>
                      <a:pt x="546" y="139"/>
                    </a:cubicBezTo>
                    <a:cubicBezTo>
                      <a:pt x="536" y="136"/>
                      <a:pt x="536" y="136"/>
                      <a:pt x="536" y="136"/>
                    </a:cubicBezTo>
                    <a:cubicBezTo>
                      <a:pt x="536" y="136"/>
                      <a:pt x="536" y="136"/>
                      <a:pt x="536" y="136"/>
                    </a:cubicBezTo>
                    <a:cubicBezTo>
                      <a:pt x="536" y="136"/>
                      <a:pt x="536" y="136"/>
                      <a:pt x="536" y="136"/>
                    </a:cubicBezTo>
                    <a:cubicBezTo>
                      <a:pt x="517" y="135"/>
                      <a:pt x="517" y="135"/>
                      <a:pt x="517" y="135"/>
                    </a:cubicBezTo>
                    <a:cubicBezTo>
                      <a:pt x="514" y="131"/>
                      <a:pt x="514" y="131"/>
                      <a:pt x="514" y="131"/>
                    </a:cubicBezTo>
                    <a:cubicBezTo>
                      <a:pt x="518" y="127"/>
                      <a:pt x="518" y="127"/>
                      <a:pt x="518" y="127"/>
                    </a:cubicBezTo>
                    <a:cubicBezTo>
                      <a:pt x="526" y="125"/>
                      <a:pt x="526" y="125"/>
                      <a:pt x="526" y="125"/>
                    </a:cubicBezTo>
                    <a:cubicBezTo>
                      <a:pt x="526" y="125"/>
                      <a:pt x="526" y="125"/>
                      <a:pt x="526" y="125"/>
                    </a:cubicBezTo>
                    <a:cubicBezTo>
                      <a:pt x="527" y="125"/>
                      <a:pt x="527" y="125"/>
                      <a:pt x="527" y="125"/>
                    </a:cubicBezTo>
                    <a:cubicBezTo>
                      <a:pt x="529" y="122"/>
                      <a:pt x="529" y="122"/>
                      <a:pt x="529" y="122"/>
                    </a:cubicBezTo>
                    <a:cubicBezTo>
                      <a:pt x="545" y="118"/>
                      <a:pt x="545" y="118"/>
                      <a:pt x="545" y="118"/>
                    </a:cubicBezTo>
                    <a:cubicBezTo>
                      <a:pt x="546" y="118"/>
                      <a:pt x="546" y="118"/>
                      <a:pt x="546" y="118"/>
                    </a:cubicBezTo>
                    <a:cubicBezTo>
                      <a:pt x="545" y="118"/>
                      <a:pt x="545" y="118"/>
                      <a:pt x="545" y="118"/>
                    </a:cubicBezTo>
                    <a:cubicBezTo>
                      <a:pt x="515" y="98"/>
                      <a:pt x="515" y="98"/>
                      <a:pt x="515" y="98"/>
                    </a:cubicBezTo>
                    <a:cubicBezTo>
                      <a:pt x="515" y="98"/>
                      <a:pt x="515" y="98"/>
                      <a:pt x="515" y="98"/>
                    </a:cubicBezTo>
                    <a:cubicBezTo>
                      <a:pt x="515" y="98"/>
                      <a:pt x="515" y="98"/>
                      <a:pt x="515" y="98"/>
                    </a:cubicBezTo>
                    <a:cubicBezTo>
                      <a:pt x="502" y="99"/>
                      <a:pt x="502" y="99"/>
                      <a:pt x="502" y="99"/>
                    </a:cubicBezTo>
                    <a:cubicBezTo>
                      <a:pt x="502" y="99"/>
                      <a:pt x="502" y="99"/>
                      <a:pt x="502" y="99"/>
                    </a:cubicBezTo>
                    <a:cubicBezTo>
                      <a:pt x="502" y="99"/>
                      <a:pt x="502" y="99"/>
                      <a:pt x="502" y="99"/>
                    </a:cubicBezTo>
                    <a:cubicBezTo>
                      <a:pt x="499" y="101"/>
                      <a:pt x="499" y="101"/>
                      <a:pt x="499" y="101"/>
                    </a:cubicBezTo>
                    <a:cubicBezTo>
                      <a:pt x="488" y="101"/>
                      <a:pt x="488" y="101"/>
                      <a:pt x="488" y="101"/>
                    </a:cubicBezTo>
                    <a:cubicBezTo>
                      <a:pt x="475" y="99"/>
                      <a:pt x="475" y="99"/>
                      <a:pt x="475" y="99"/>
                    </a:cubicBezTo>
                    <a:cubicBezTo>
                      <a:pt x="475" y="99"/>
                      <a:pt x="475" y="99"/>
                      <a:pt x="475" y="99"/>
                    </a:cubicBezTo>
                    <a:cubicBezTo>
                      <a:pt x="475" y="99"/>
                      <a:pt x="475" y="99"/>
                      <a:pt x="475" y="99"/>
                    </a:cubicBezTo>
                    <a:cubicBezTo>
                      <a:pt x="465" y="99"/>
                      <a:pt x="465" y="99"/>
                      <a:pt x="465" y="99"/>
                    </a:cubicBezTo>
                    <a:cubicBezTo>
                      <a:pt x="447" y="91"/>
                      <a:pt x="447" y="91"/>
                      <a:pt x="447" y="91"/>
                    </a:cubicBezTo>
                    <a:cubicBezTo>
                      <a:pt x="447" y="91"/>
                      <a:pt x="447" y="91"/>
                      <a:pt x="447" y="91"/>
                    </a:cubicBezTo>
                    <a:cubicBezTo>
                      <a:pt x="447" y="91"/>
                      <a:pt x="447" y="91"/>
                      <a:pt x="447" y="91"/>
                    </a:cubicBezTo>
                    <a:cubicBezTo>
                      <a:pt x="427" y="87"/>
                      <a:pt x="427" y="87"/>
                      <a:pt x="427" y="87"/>
                    </a:cubicBezTo>
                    <a:cubicBezTo>
                      <a:pt x="427" y="87"/>
                      <a:pt x="427" y="87"/>
                      <a:pt x="427" y="87"/>
                    </a:cubicBezTo>
                    <a:cubicBezTo>
                      <a:pt x="427" y="87"/>
                      <a:pt x="427" y="87"/>
                      <a:pt x="427" y="87"/>
                    </a:cubicBezTo>
                    <a:cubicBezTo>
                      <a:pt x="418" y="87"/>
                      <a:pt x="418" y="87"/>
                      <a:pt x="418" y="87"/>
                    </a:cubicBezTo>
                    <a:cubicBezTo>
                      <a:pt x="385" y="71"/>
                      <a:pt x="385" y="71"/>
                      <a:pt x="385" y="71"/>
                    </a:cubicBezTo>
                    <a:cubicBezTo>
                      <a:pt x="385" y="71"/>
                      <a:pt x="385" y="71"/>
                      <a:pt x="385" y="71"/>
                    </a:cubicBezTo>
                    <a:cubicBezTo>
                      <a:pt x="385" y="71"/>
                      <a:pt x="385" y="71"/>
                      <a:pt x="385" y="71"/>
                    </a:cubicBezTo>
                    <a:cubicBezTo>
                      <a:pt x="364" y="72"/>
                      <a:pt x="364" y="72"/>
                      <a:pt x="364" y="72"/>
                    </a:cubicBezTo>
                    <a:cubicBezTo>
                      <a:pt x="363" y="72"/>
                      <a:pt x="363" y="72"/>
                      <a:pt x="363" y="72"/>
                    </a:cubicBezTo>
                    <a:cubicBezTo>
                      <a:pt x="363" y="73"/>
                      <a:pt x="363" y="73"/>
                      <a:pt x="363" y="73"/>
                    </a:cubicBezTo>
                    <a:cubicBezTo>
                      <a:pt x="363" y="81"/>
                      <a:pt x="363" y="81"/>
                      <a:pt x="363" y="81"/>
                    </a:cubicBezTo>
                    <a:cubicBezTo>
                      <a:pt x="351" y="88"/>
                      <a:pt x="351" y="88"/>
                      <a:pt x="351" y="88"/>
                    </a:cubicBezTo>
                    <a:cubicBezTo>
                      <a:pt x="336" y="88"/>
                      <a:pt x="336" y="88"/>
                      <a:pt x="336" y="88"/>
                    </a:cubicBezTo>
                    <a:cubicBezTo>
                      <a:pt x="335" y="86"/>
                      <a:pt x="335" y="86"/>
                      <a:pt x="335" y="86"/>
                    </a:cubicBezTo>
                    <a:cubicBezTo>
                      <a:pt x="341" y="80"/>
                      <a:pt x="341" y="80"/>
                      <a:pt x="341" y="80"/>
                    </a:cubicBezTo>
                    <a:cubicBezTo>
                      <a:pt x="342" y="79"/>
                      <a:pt x="342" y="79"/>
                      <a:pt x="342" y="79"/>
                    </a:cubicBezTo>
                    <a:cubicBezTo>
                      <a:pt x="341" y="79"/>
                      <a:pt x="341" y="79"/>
                      <a:pt x="341" y="79"/>
                    </a:cubicBezTo>
                    <a:cubicBezTo>
                      <a:pt x="330" y="75"/>
                      <a:pt x="330" y="75"/>
                      <a:pt x="330" y="75"/>
                    </a:cubicBezTo>
                    <a:cubicBezTo>
                      <a:pt x="333" y="72"/>
                      <a:pt x="333" y="72"/>
                      <a:pt x="333" y="72"/>
                    </a:cubicBezTo>
                    <a:cubicBezTo>
                      <a:pt x="337" y="70"/>
                      <a:pt x="337" y="70"/>
                      <a:pt x="337" y="70"/>
                    </a:cubicBezTo>
                    <a:cubicBezTo>
                      <a:pt x="337" y="70"/>
                      <a:pt x="337" y="70"/>
                      <a:pt x="337" y="70"/>
                    </a:cubicBezTo>
                    <a:cubicBezTo>
                      <a:pt x="337" y="69"/>
                      <a:pt x="337" y="69"/>
                      <a:pt x="337" y="69"/>
                    </a:cubicBezTo>
                    <a:cubicBezTo>
                      <a:pt x="334" y="62"/>
                      <a:pt x="334" y="62"/>
                      <a:pt x="334" y="62"/>
                    </a:cubicBezTo>
                    <a:cubicBezTo>
                      <a:pt x="334" y="62"/>
                      <a:pt x="334" y="62"/>
                      <a:pt x="334" y="62"/>
                    </a:cubicBezTo>
                    <a:cubicBezTo>
                      <a:pt x="334" y="62"/>
                      <a:pt x="334" y="62"/>
                      <a:pt x="334" y="62"/>
                    </a:cubicBezTo>
                    <a:cubicBezTo>
                      <a:pt x="318" y="66"/>
                      <a:pt x="318" y="66"/>
                      <a:pt x="318" y="66"/>
                    </a:cubicBezTo>
                    <a:cubicBezTo>
                      <a:pt x="318" y="66"/>
                      <a:pt x="318" y="66"/>
                      <a:pt x="318" y="66"/>
                    </a:cubicBezTo>
                    <a:cubicBezTo>
                      <a:pt x="318" y="66"/>
                      <a:pt x="318" y="66"/>
                      <a:pt x="318" y="66"/>
                    </a:cubicBezTo>
                    <a:cubicBezTo>
                      <a:pt x="319" y="79"/>
                      <a:pt x="319" y="79"/>
                      <a:pt x="319" y="79"/>
                    </a:cubicBezTo>
                    <a:cubicBezTo>
                      <a:pt x="315" y="79"/>
                      <a:pt x="315" y="79"/>
                      <a:pt x="315" y="79"/>
                    </a:cubicBezTo>
                    <a:cubicBezTo>
                      <a:pt x="315" y="79"/>
                      <a:pt x="315" y="79"/>
                      <a:pt x="315" y="79"/>
                    </a:cubicBezTo>
                    <a:cubicBezTo>
                      <a:pt x="315" y="79"/>
                      <a:pt x="315" y="79"/>
                      <a:pt x="315" y="79"/>
                    </a:cubicBezTo>
                    <a:cubicBezTo>
                      <a:pt x="314" y="88"/>
                      <a:pt x="314" y="88"/>
                      <a:pt x="314" y="88"/>
                    </a:cubicBezTo>
                    <a:cubicBezTo>
                      <a:pt x="301" y="86"/>
                      <a:pt x="301" y="86"/>
                      <a:pt x="301" y="86"/>
                    </a:cubicBezTo>
                    <a:cubicBezTo>
                      <a:pt x="286" y="75"/>
                      <a:pt x="286" y="75"/>
                      <a:pt x="286" y="75"/>
                    </a:cubicBezTo>
                    <a:cubicBezTo>
                      <a:pt x="286" y="64"/>
                      <a:pt x="286" y="64"/>
                      <a:pt x="286" y="64"/>
                    </a:cubicBezTo>
                    <a:cubicBezTo>
                      <a:pt x="286" y="64"/>
                      <a:pt x="286" y="64"/>
                      <a:pt x="286" y="64"/>
                    </a:cubicBezTo>
                    <a:cubicBezTo>
                      <a:pt x="286" y="64"/>
                      <a:pt x="286" y="64"/>
                      <a:pt x="286" y="64"/>
                    </a:cubicBezTo>
                    <a:cubicBezTo>
                      <a:pt x="260" y="47"/>
                      <a:pt x="260" y="47"/>
                      <a:pt x="260" y="47"/>
                    </a:cubicBezTo>
                    <a:cubicBezTo>
                      <a:pt x="259" y="47"/>
                      <a:pt x="259" y="47"/>
                      <a:pt x="259" y="47"/>
                    </a:cubicBezTo>
                    <a:cubicBezTo>
                      <a:pt x="259" y="48"/>
                      <a:pt x="259" y="48"/>
                      <a:pt x="259" y="48"/>
                    </a:cubicBezTo>
                    <a:cubicBezTo>
                      <a:pt x="259" y="54"/>
                      <a:pt x="259" y="54"/>
                      <a:pt x="259" y="54"/>
                    </a:cubicBezTo>
                    <a:cubicBezTo>
                      <a:pt x="259" y="54"/>
                      <a:pt x="259" y="54"/>
                      <a:pt x="259" y="54"/>
                    </a:cubicBezTo>
                    <a:cubicBezTo>
                      <a:pt x="260" y="55"/>
                      <a:pt x="260" y="55"/>
                      <a:pt x="260" y="55"/>
                    </a:cubicBezTo>
                    <a:cubicBezTo>
                      <a:pt x="265" y="58"/>
                      <a:pt x="265" y="58"/>
                      <a:pt x="265" y="58"/>
                    </a:cubicBezTo>
                    <a:cubicBezTo>
                      <a:pt x="264" y="60"/>
                      <a:pt x="264" y="60"/>
                      <a:pt x="264" y="60"/>
                    </a:cubicBezTo>
                    <a:cubicBezTo>
                      <a:pt x="257" y="60"/>
                      <a:pt x="257" y="60"/>
                      <a:pt x="257" y="60"/>
                    </a:cubicBezTo>
                    <a:cubicBezTo>
                      <a:pt x="257" y="60"/>
                      <a:pt x="257" y="60"/>
                      <a:pt x="257" y="60"/>
                    </a:cubicBezTo>
                    <a:cubicBezTo>
                      <a:pt x="257" y="61"/>
                      <a:pt x="257" y="61"/>
                      <a:pt x="257" y="61"/>
                    </a:cubicBezTo>
                    <a:cubicBezTo>
                      <a:pt x="257" y="68"/>
                      <a:pt x="257" y="68"/>
                      <a:pt x="257" y="68"/>
                    </a:cubicBezTo>
                    <a:cubicBezTo>
                      <a:pt x="244" y="74"/>
                      <a:pt x="244" y="74"/>
                      <a:pt x="244" y="74"/>
                    </a:cubicBezTo>
                    <a:cubicBezTo>
                      <a:pt x="245" y="70"/>
                      <a:pt x="245" y="70"/>
                      <a:pt x="245" y="70"/>
                    </a:cubicBezTo>
                    <a:cubicBezTo>
                      <a:pt x="245" y="69"/>
                      <a:pt x="245" y="69"/>
                      <a:pt x="245" y="69"/>
                    </a:cubicBezTo>
                    <a:cubicBezTo>
                      <a:pt x="244" y="69"/>
                      <a:pt x="244" y="69"/>
                      <a:pt x="244" y="69"/>
                    </a:cubicBezTo>
                    <a:cubicBezTo>
                      <a:pt x="234" y="72"/>
                      <a:pt x="234" y="72"/>
                      <a:pt x="234" y="72"/>
                    </a:cubicBezTo>
                    <a:cubicBezTo>
                      <a:pt x="214" y="77"/>
                      <a:pt x="214" y="77"/>
                      <a:pt x="214" y="77"/>
                    </a:cubicBezTo>
                    <a:cubicBezTo>
                      <a:pt x="214" y="77"/>
                      <a:pt x="214" y="77"/>
                      <a:pt x="214" y="77"/>
                    </a:cubicBezTo>
                    <a:cubicBezTo>
                      <a:pt x="214" y="77"/>
                      <a:pt x="214" y="77"/>
                      <a:pt x="214" y="77"/>
                    </a:cubicBezTo>
                    <a:cubicBezTo>
                      <a:pt x="201" y="87"/>
                      <a:pt x="201" y="87"/>
                      <a:pt x="201" y="87"/>
                    </a:cubicBezTo>
                    <a:cubicBezTo>
                      <a:pt x="197" y="85"/>
                      <a:pt x="197" y="85"/>
                      <a:pt x="197" y="85"/>
                    </a:cubicBezTo>
                    <a:cubicBezTo>
                      <a:pt x="197" y="85"/>
                      <a:pt x="197" y="85"/>
                      <a:pt x="197" y="85"/>
                    </a:cubicBezTo>
                    <a:cubicBezTo>
                      <a:pt x="197" y="85"/>
                      <a:pt x="197" y="85"/>
                      <a:pt x="197" y="85"/>
                    </a:cubicBezTo>
                    <a:cubicBezTo>
                      <a:pt x="174" y="97"/>
                      <a:pt x="174" y="97"/>
                      <a:pt x="174" y="97"/>
                    </a:cubicBezTo>
                    <a:cubicBezTo>
                      <a:pt x="174" y="97"/>
                      <a:pt x="174" y="97"/>
                      <a:pt x="174" y="97"/>
                    </a:cubicBezTo>
                    <a:cubicBezTo>
                      <a:pt x="174" y="97"/>
                      <a:pt x="174" y="97"/>
                      <a:pt x="174" y="97"/>
                    </a:cubicBezTo>
                    <a:cubicBezTo>
                      <a:pt x="169" y="104"/>
                      <a:pt x="169" y="104"/>
                      <a:pt x="169" y="104"/>
                    </a:cubicBezTo>
                    <a:cubicBezTo>
                      <a:pt x="156" y="106"/>
                      <a:pt x="156" y="106"/>
                      <a:pt x="156" y="106"/>
                    </a:cubicBezTo>
                    <a:cubicBezTo>
                      <a:pt x="155" y="101"/>
                      <a:pt x="155" y="101"/>
                      <a:pt x="155" y="101"/>
                    </a:cubicBezTo>
                    <a:cubicBezTo>
                      <a:pt x="162" y="97"/>
                      <a:pt x="162" y="97"/>
                      <a:pt x="162" y="97"/>
                    </a:cubicBezTo>
                    <a:cubicBezTo>
                      <a:pt x="162" y="97"/>
                      <a:pt x="162" y="97"/>
                      <a:pt x="162" y="97"/>
                    </a:cubicBezTo>
                    <a:cubicBezTo>
                      <a:pt x="162" y="97"/>
                      <a:pt x="162" y="97"/>
                      <a:pt x="162" y="97"/>
                    </a:cubicBezTo>
                    <a:cubicBezTo>
                      <a:pt x="161" y="95"/>
                      <a:pt x="161" y="95"/>
                      <a:pt x="161" y="95"/>
                    </a:cubicBezTo>
                    <a:cubicBezTo>
                      <a:pt x="173" y="92"/>
                      <a:pt x="173" y="92"/>
                      <a:pt x="173" y="92"/>
                    </a:cubicBezTo>
                    <a:cubicBezTo>
                      <a:pt x="173" y="92"/>
                      <a:pt x="173" y="92"/>
                      <a:pt x="173" y="92"/>
                    </a:cubicBezTo>
                    <a:cubicBezTo>
                      <a:pt x="173" y="91"/>
                      <a:pt x="173" y="91"/>
                      <a:pt x="173" y="91"/>
                    </a:cubicBezTo>
                    <a:cubicBezTo>
                      <a:pt x="175" y="86"/>
                      <a:pt x="175" y="86"/>
                      <a:pt x="175" y="86"/>
                    </a:cubicBezTo>
                    <a:cubicBezTo>
                      <a:pt x="192" y="80"/>
                      <a:pt x="192" y="80"/>
                      <a:pt x="192" y="80"/>
                    </a:cubicBezTo>
                    <a:cubicBezTo>
                      <a:pt x="202" y="80"/>
                      <a:pt x="202" y="80"/>
                      <a:pt x="202" y="80"/>
                    </a:cubicBezTo>
                    <a:cubicBezTo>
                      <a:pt x="202" y="80"/>
                      <a:pt x="202" y="80"/>
                      <a:pt x="202" y="80"/>
                    </a:cubicBezTo>
                    <a:cubicBezTo>
                      <a:pt x="202" y="80"/>
                      <a:pt x="202" y="80"/>
                      <a:pt x="202" y="80"/>
                    </a:cubicBezTo>
                    <a:cubicBezTo>
                      <a:pt x="229" y="68"/>
                      <a:pt x="229" y="68"/>
                      <a:pt x="229" y="68"/>
                    </a:cubicBezTo>
                    <a:cubicBezTo>
                      <a:pt x="229" y="68"/>
                      <a:pt x="229" y="68"/>
                      <a:pt x="229" y="68"/>
                    </a:cubicBezTo>
                    <a:cubicBezTo>
                      <a:pt x="229" y="68"/>
                      <a:pt x="229" y="68"/>
                      <a:pt x="229" y="68"/>
                    </a:cubicBezTo>
                    <a:cubicBezTo>
                      <a:pt x="229" y="63"/>
                      <a:pt x="229" y="63"/>
                      <a:pt x="229" y="63"/>
                    </a:cubicBezTo>
                    <a:cubicBezTo>
                      <a:pt x="229" y="63"/>
                      <a:pt x="229" y="63"/>
                      <a:pt x="229" y="63"/>
                    </a:cubicBezTo>
                    <a:cubicBezTo>
                      <a:pt x="229" y="63"/>
                      <a:pt x="229" y="63"/>
                      <a:pt x="229" y="63"/>
                    </a:cubicBezTo>
                    <a:cubicBezTo>
                      <a:pt x="219" y="64"/>
                      <a:pt x="219" y="64"/>
                      <a:pt x="219" y="64"/>
                    </a:cubicBezTo>
                    <a:cubicBezTo>
                      <a:pt x="215" y="63"/>
                      <a:pt x="215" y="63"/>
                      <a:pt x="215" y="63"/>
                    </a:cubicBezTo>
                    <a:cubicBezTo>
                      <a:pt x="214" y="63"/>
                      <a:pt x="214" y="63"/>
                      <a:pt x="214" y="63"/>
                    </a:cubicBezTo>
                    <a:cubicBezTo>
                      <a:pt x="214" y="63"/>
                      <a:pt x="214" y="63"/>
                      <a:pt x="214" y="63"/>
                    </a:cubicBezTo>
                    <a:cubicBezTo>
                      <a:pt x="203" y="69"/>
                      <a:pt x="203" y="69"/>
                      <a:pt x="203" y="69"/>
                    </a:cubicBezTo>
                    <a:cubicBezTo>
                      <a:pt x="196" y="69"/>
                      <a:pt x="196" y="69"/>
                      <a:pt x="196" y="69"/>
                    </a:cubicBezTo>
                    <a:cubicBezTo>
                      <a:pt x="196" y="69"/>
                      <a:pt x="196" y="69"/>
                      <a:pt x="196" y="69"/>
                    </a:cubicBezTo>
                    <a:cubicBezTo>
                      <a:pt x="196" y="69"/>
                      <a:pt x="196" y="69"/>
                      <a:pt x="196" y="69"/>
                    </a:cubicBezTo>
                    <a:cubicBezTo>
                      <a:pt x="184" y="76"/>
                      <a:pt x="184" y="76"/>
                      <a:pt x="184" y="76"/>
                    </a:cubicBezTo>
                    <a:cubicBezTo>
                      <a:pt x="174" y="76"/>
                      <a:pt x="174" y="76"/>
                      <a:pt x="174" y="76"/>
                    </a:cubicBezTo>
                    <a:cubicBezTo>
                      <a:pt x="174" y="76"/>
                      <a:pt x="174" y="76"/>
                      <a:pt x="174" y="76"/>
                    </a:cubicBezTo>
                    <a:cubicBezTo>
                      <a:pt x="174" y="76"/>
                      <a:pt x="174" y="76"/>
                      <a:pt x="174" y="76"/>
                    </a:cubicBezTo>
                    <a:cubicBezTo>
                      <a:pt x="159" y="82"/>
                      <a:pt x="159" y="82"/>
                      <a:pt x="159" y="82"/>
                    </a:cubicBezTo>
                    <a:cubicBezTo>
                      <a:pt x="158" y="82"/>
                      <a:pt x="158" y="82"/>
                      <a:pt x="158" y="82"/>
                    </a:cubicBezTo>
                    <a:cubicBezTo>
                      <a:pt x="158" y="82"/>
                      <a:pt x="158" y="82"/>
                      <a:pt x="158" y="82"/>
                    </a:cubicBezTo>
                    <a:cubicBezTo>
                      <a:pt x="157" y="86"/>
                      <a:pt x="157" y="86"/>
                      <a:pt x="157" y="86"/>
                    </a:cubicBezTo>
                    <a:cubicBezTo>
                      <a:pt x="144" y="86"/>
                      <a:pt x="144" y="86"/>
                      <a:pt x="144" y="86"/>
                    </a:cubicBezTo>
                    <a:cubicBezTo>
                      <a:pt x="146" y="83"/>
                      <a:pt x="146" y="83"/>
                      <a:pt x="146" y="83"/>
                    </a:cubicBezTo>
                    <a:cubicBezTo>
                      <a:pt x="147" y="82"/>
                      <a:pt x="147" y="82"/>
                      <a:pt x="147" y="82"/>
                    </a:cubicBezTo>
                    <a:cubicBezTo>
                      <a:pt x="146" y="82"/>
                      <a:pt x="146" y="82"/>
                      <a:pt x="146" y="82"/>
                    </a:cubicBezTo>
                    <a:cubicBezTo>
                      <a:pt x="132" y="80"/>
                      <a:pt x="132" y="80"/>
                      <a:pt x="132" y="80"/>
                    </a:cubicBezTo>
                    <a:cubicBezTo>
                      <a:pt x="132" y="80"/>
                      <a:pt x="132" y="80"/>
                      <a:pt x="132" y="80"/>
                    </a:cubicBezTo>
                    <a:cubicBezTo>
                      <a:pt x="131" y="80"/>
                      <a:pt x="131" y="80"/>
                      <a:pt x="131" y="80"/>
                    </a:cubicBezTo>
                    <a:cubicBezTo>
                      <a:pt x="120" y="89"/>
                      <a:pt x="120" y="89"/>
                      <a:pt x="120" y="89"/>
                    </a:cubicBezTo>
                    <a:cubicBezTo>
                      <a:pt x="113" y="89"/>
                      <a:pt x="113" y="89"/>
                      <a:pt x="113" y="89"/>
                    </a:cubicBezTo>
                    <a:cubicBezTo>
                      <a:pt x="113" y="89"/>
                      <a:pt x="113" y="89"/>
                      <a:pt x="113" y="89"/>
                    </a:cubicBezTo>
                    <a:cubicBezTo>
                      <a:pt x="113" y="89"/>
                      <a:pt x="113" y="89"/>
                      <a:pt x="113" y="89"/>
                    </a:cubicBezTo>
                    <a:cubicBezTo>
                      <a:pt x="103" y="95"/>
                      <a:pt x="103" y="95"/>
                      <a:pt x="103" y="95"/>
                    </a:cubicBezTo>
                    <a:cubicBezTo>
                      <a:pt x="103" y="95"/>
                      <a:pt x="103" y="95"/>
                      <a:pt x="103" y="95"/>
                    </a:cubicBezTo>
                    <a:cubicBezTo>
                      <a:pt x="103" y="96"/>
                      <a:pt x="103" y="96"/>
                      <a:pt x="103" y="96"/>
                    </a:cubicBezTo>
                    <a:cubicBezTo>
                      <a:pt x="106" y="101"/>
                      <a:pt x="106" y="101"/>
                      <a:pt x="106" y="101"/>
                    </a:cubicBezTo>
                    <a:cubicBezTo>
                      <a:pt x="106" y="101"/>
                      <a:pt x="106" y="101"/>
                      <a:pt x="106" y="101"/>
                    </a:cubicBezTo>
                    <a:cubicBezTo>
                      <a:pt x="106" y="102"/>
                      <a:pt x="106" y="102"/>
                      <a:pt x="106" y="102"/>
                    </a:cubicBezTo>
                    <a:cubicBezTo>
                      <a:pt x="120" y="105"/>
                      <a:pt x="120" y="105"/>
                      <a:pt x="120" y="105"/>
                    </a:cubicBezTo>
                    <a:cubicBezTo>
                      <a:pt x="120" y="109"/>
                      <a:pt x="120" y="109"/>
                      <a:pt x="120" y="109"/>
                    </a:cubicBezTo>
                    <a:cubicBezTo>
                      <a:pt x="115" y="109"/>
                      <a:pt x="115" y="109"/>
                      <a:pt x="115" y="109"/>
                    </a:cubicBezTo>
                    <a:cubicBezTo>
                      <a:pt x="96" y="107"/>
                      <a:pt x="96" y="107"/>
                      <a:pt x="96" y="107"/>
                    </a:cubicBezTo>
                    <a:cubicBezTo>
                      <a:pt x="84" y="101"/>
                      <a:pt x="84" y="101"/>
                      <a:pt x="84" y="101"/>
                    </a:cubicBezTo>
                    <a:cubicBezTo>
                      <a:pt x="83" y="101"/>
                      <a:pt x="83" y="101"/>
                      <a:pt x="83" y="101"/>
                    </a:cubicBezTo>
                    <a:cubicBezTo>
                      <a:pt x="83" y="101"/>
                      <a:pt x="83" y="101"/>
                      <a:pt x="83" y="101"/>
                    </a:cubicBezTo>
                    <a:cubicBezTo>
                      <a:pt x="68" y="100"/>
                      <a:pt x="68" y="100"/>
                      <a:pt x="68" y="100"/>
                    </a:cubicBezTo>
                    <a:cubicBezTo>
                      <a:pt x="51" y="93"/>
                      <a:pt x="51" y="93"/>
                      <a:pt x="51" y="93"/>
                    </a:cubicBezTo>
                    <a:cubicBezTo>
                      <a:pt x="35" y="83"/>
                      <a:pt x="35" y="83"/>
                      <a:pt x="35" y="83"/>
                    </a:cubicBezTo>
                    <a:cubicBezTo>
                      <a:pt x="35" y="83"/>
                      <a:pt x="35" y="83"/>
                      <a:pt x="35" y="83"/>
                    </a:cubicBezTo>
                    <a:cubicBezTo>
                      <a:pt x="35" y="83"/>
                      <a:pt x="35" y="83"/>
                      <a:pt x="35" y="83"/>
                    </a:cubicBezTo>
                    <a:cubicBezTo>
                      <a:pt x="12" y="83"/>
                      <a:pt x="12" y="83"/>
                      <a:pt x="12" y="83"/>
                    </a:cubicBezTo>
                    <a:cubicBezTo>
                      <a:pt x="7" y="81"/>
                      <a:pt x="7" y="81"/>
                      <a:pt x="7" y="81"/>
                    </a:cubicBezTo>
                    <a:cubicBezTo>
                      <a:pt x="7" y="81"/>
                      <a:pt x="7" y="81"/>
                      <a:pt x="7" y="81"/>
                    </a:cubicBezTo>
                    <a:cubicBezTo>
                      <a:pt x="6" y="81"/>
                      <a:pt x="6" y="81"/>
                      <a:pt x="6" y="81"/>
                    </a:cubicBezTo>
                    <a:cubicBezTo>
                      <a:pt x="1" y="81"/>
                      <a:pt x="1" y="81"/>
                      <a:pt x="1" y="81"/>
                    </a:cubicBezTo>
                    <a:cubicBezTo>
                      <a:pt x="0" y="81"/>
                      <a:pt x="0" y="81"/>
                      <a:pt x="0" y="81"/>
                    </a:cubicBezTo>
                    <a:cubicBezTo>
                      <a:pt x="0" y="82"/>
                      <a:pt x="0" y="82"/>
                      <a:pt x="0" y="82"/>
                    </a:cubicBezTo>
                    <a:cubicBezTo>
                      <a:pt x="0" y="434"/>
                      <a:pt x="0" y="434"/>
                      <a:pt x="0" y="434"/>
                    </a:cubicBezTo>
                    <a:cubicBezTo>
                      <a:pt x="0" y="434"/>
                      <a:pt x="0" y="434"/>
                      <a:pt x="0" y="434"/>
                    </a:cubicBezTo>
                    <a:cubicBezTo>
                      <a:pt x="1" y="434"/>
                      <a:pt x="1" y="434"/>
                      <a:pt x="1" y="434"/>
                    </a:cubicBezTo>
                    <a:cubicBezTo>
                      <a:pt x="23" y="448"/>
                      <a:pt x="23" y="448"/>
                      <a:pt x="23" y="448"/>
                    </a:cubicBezTo>
                    <a:cubicBezTo>
                      <a:pt x="23" y="449"/>
                      <a:pt x="23" y="449"/>
                      <a:pt x="23" y="449"/>
                    </a:cubicBezTo>
                    <a:cubicBezTo>
                      <a:pt x="23" y="448"/>
                      <a:pt x="23" y="448"/>
                      <a:pt x="23" y="448"/>
                    </a:cubicBezTo>
                    <a:cubicBezTo>
                      <a:pt x="27" y="436"/>
                      <a:pt x="27" y="436"/>
                      <a:pt x="27" y="436"/>
                    </a:cubicBezTo>
                    <a:cubicBezTo>
                      <a:pt x="34" y="431"/>
                      <a:pt x="34" y="431"/>
                      <a:pt x="34" y="431"/>
                    </a:cubicBezTo>
                    <a:cubicBezTo>
                      <a:pt x="44" y="441"/>
                      <a:pt x="44" y="441"/>
                      <a:pt x="44" y="441"/>
                    </a:cubicBezTo>
                    <a:cubicBezTo>
                      <a:pt x="74" y="484"/>
                      <a:pt x="74" y="484"/>
                      <a:pt x="74" y="484"/>
                    </a:cubicBezTo>
                    <a:cubicBezTo>
                      <a:pt x="74" y="484"/>
                      <a:pt x="74" y="484"/>
                      <a:pt x="74" y="484"/>
                    </a:cubicBezTo>
                    <a:cubicBezTo>
                      <a:pt x="74" y="484"/>
                      <a:pt x="74" y="484"/>
                      <a:pt x="74" y="484"/>
                    </a:cubicBezTo>
                    <a:cubicBezTo>
                      <a:pt x="84" y="484"/>
                      <a:pt x="84" y="484"/>
                      <a:pt x="84" y="484"/>
                    </a:cubicBezTo>
                    <a:cubicBezTo>
                      <a:pt x="84" y="484"/>
                      <a:pt x="84" y="484"/>
                      <a:pt x="84" y="484"/>
                    </a:cubicBezTo>
                    <a:cubicBezTo>
                      <a:pt x="84" y="484"/>
                      <a:pt x="84" y="484"/>
                      <a:pt x="84" y="484"/>
                    </a:cubicBezTo>
                    <a:cubicBezTo>
                      <a:pt x="99" y="468"/>
                      <a:pt x="99" y="468"/>
                      <a:pt x="99" y="468"/>
                    </a:cubicBezTo>
                    <a:cubicBezTo>
                      <a:pt x="114" y="465"/>
                      <a:pt x="114" y="465"/>
                      <a:pt x="114" y="465"/>
                    </a:cubicBezTo>
                    <a:cubicBezTo>
                      <a:pt x="129" y="475"/>
                      <a:pt x="129" y="475"/>
                      <a:pt x="129" y="475"/>
                    </a:cubicBezTo>
                    <a:cubicBezTo>
                      <a:pt x="144" y="500"/>
                      <a:pt x="144" y="500"/>
                      <a:pt x="144" y="500"/>
                    </a:cubicBezTo>
                    <a:cubicBezTo>
                      <a:pt x="144" y="500"/>
                      <a:pt x="144" y="500"/>
                      <a:pt x="144" y="500"/>
                    </a:cubicBezTo>
                    <a:cubicBezTo>
                      <a:pt x="144" y="500"/>
                      <a:pt x="144" y="500"/>
                      <a:pt x="144" y="500"/>
                    </a:cubicBezTo>
                    <a:cubicBezTo>
                      <a:pt x="157" y="509"/>
                      <a:pt x="157" y="509"/>
                      <a:pt x="157" y="509"/>
                    </a:cubicBezTo>
                    <a:cubicBezTo>
                      <a:pt x="182" y="563"/>
                      <a:pt x="182" y="563"/>
                      <a:pt x="182" y="563"/>
                    </a:cubicBezTo>
                    <a:cubicBezTo>
                      <a:pt x="182" y="563"/>
                      <a:pt x="182" y="563"/>
                      <a:pt x="182" y="563"/>
                    </a:cubicBezTo>
                    <a:cubicBezTo>
                      <a:pt x="182" y="563"/>
                      <a:pt x="182" y="563"/>
                      <a:pt x="182" y="563"/>
                    </a:cubicBezTo>
                    <a:cubicBezTo>
                      <a:pt x="197" y="577"/>
                      <a:pt x="197" y="577"/>
                      <a:pt x="197" y="577"/>
                    </a:cubicBezTo>
                    <a:cubicBezTo>
                      <a:pt x="197" y="577"/>
                      <a:pt x="197" y="577"/>
                      <a:pt x="197" y="577"/>
                    </a:cubicBezTo>
                    <a:cubicBezTo>
                      <a:pt x="197" y="577"/>
                      <a:pt x="197" y="577"/>
                      <a:pt x="197" y="577"/>
                    </a:cubicBezTo>
                    <a:cubicBezTo>
                      <a:pt x="224" y="593"/>
                      <a:pt x="224" y="593"/>
                      <a:pt x="224" y="593"/>
                    </a:cubicBezTo>
                    <a:cubicBezTo>
                      <a:pt x="220" y="611"/>
                      <a:pt x="220" y="611"/>
                      <a:pt x="220" y="611"/>
                    </a:cubicBezTo>
                    <a:cubicBezTo>
                      <a:pt x="220" y="611"/>
                      <a:pt x="220" y="611"/>
                      <a:pt x="220" y="611"/>
                    </a:cubicBezTo>
                    <a:cubicBezTo>
                      <a:pt x="220" y="611"/>
                      <a:pt x="220" y="611"/>
                      <a:pt x="220" y="611"/>
                    </a:cubicBezTo>
                    <a:cubicBezTo>
                      <a:pt x="222" y="625"/>
                      <a:pt x="222" y="625"/>
                      <a:pt x="222" y="625"/>
                    </a:cubicBezTo>
                    <a:cubicBezTo>
                      <a:pt x="217" y="632"/>
                      <a:pt x="217" y="632"/>
                      <a:pt x="217" y="632"/>
                    </a:cubicBezTo>
                    <a:cubicBezTo>
                      <a:pt x="217" y="632"/>
                      <a:pt x="217" y="632"/>
                      <a:pt x="217" y="632"/>
                    </a:cubicBezTo>
                    <a:cubicBezTo>
                      <a:pt x="217" y="632"/>
                      <a:pt x="217" y="632"/>
                      <a:pt x="217" y="632"/>
                    </a:cubicBezTo>
                    <a:cubicBezTo>
                      <a:pt x="215" y="644"/>
                      <a:pt x="215" y="644"/>
                      <a:pt x="215" y="644"/>
                    </a:cubicBezTo>
                    <a:cubicBezTo>
                      <a:pt x="215" y="644"/>
                      <a:pt x="215" y="644"/>
                      <a:pt x="215" y="644"/>
                    </a:cubicBezTo>
                    <a:cubicBezTo>
                      <a:pt x="215" y="644"/>
                      <a:pt x="215" y="644"/>
                      <a:pt x="215" y="644"/>
                    </a:cubicBezTo>
                    <a:cubicBezTo>
                      <a:pt x="218" y="660"/>
                      <a:pt x="218" y="660"/>
                      <a:pt x="218" y="660"/>
                    </a:cubicBezTo>
                    <a:cubicBezTo>
                      <a:pt x="218" y="661"/>
                      <a:pt x="218" y="661"/>
                      <a:pt x="218" y="661"/>
                    </a:cubicBezTo>
                    <a:cubicBezTo>
                      <a:pt x="218" y="661"/>
                      <a:pt x="218" y="661"/>
                      <a:pt x="218" y="661"/>
                    </a:cubicBezTo>
                    <a:cubicBezTo>
                      <a:pt x="222" y="671"/>
                      <a:pt x="222" y="671"/>
                      <a:pt x="222" y="671"/>
                    </a:cubicBezTo>
                    <a:cubicBezTo>
                      <a:pt x="222" y="671"/>
                      <a:pt x="222" y="671"/>
                      <a:pt x="222" y="671"/>
                    </a:cubicBezTo>
                    <a:cubicBezTo>
                      <a:pt x="223" y="672"/>
                      <a:pt x="223" y="672"/>
                      <a:pt x="223" y="672"/>
                    </a:cubicBezTo>
                    <a:cubicBezTo>
                      <a:pt x="231" y="677"/>
                      <a:pt x="231" y="677"/>
                      <a:pt x="231" y="677"/>
                    </a:cubicBezTo>
                    <a:cubicBezTo>
                      <a:pt x="232" y="677"/>
                      <a:pt x="232" y="677"/>
                      <a:pt x="232" y="677"/>
                    </a:cubicBezTo>
                    <a:cubicBezTo>
                      <a:pt x="232" y="677"/>
                      <a:pt x="232" y="677"/>
                      <a:pt x="232" y="677"/>
                    </a:cubicBezTo>
                    <a:cubicBezTo>
                      <a:pt x="236" y="672"/>
                      <a:pt x="236" y="672"/>
                      <a:pt x="236" y="672"/>
                    </a:cubicBezTo>
                    <a:cubicBezTo>
                      <a:pt x="241" y="670"/>
                      <a:pt x="241" y="670"/>
                      <a:pt x="241" y="670"/>
                    </a:cubicBezTo>
                    <a:cubicBezTo>
                      <a:pt x="242" y="683"/>
                      <a:pt x="242" y="683"/>
                      <a:pt x="242" y="683"/>
                    </a:cubicBezTo>
                    <a:cubicBezTo>
                      <a:pt x="237" y="687"/>
                      <a:pt x="237" y="687"/>
                      <a:pt x="237" y="687"/>
                    </a:cubicBezTo>
                    <a:cubicBezTo>
                      <a:pt x="237" y="687"/>
                      <a:pt x="237" y="687"/>
                      <a:pt x="237" y="687"/>
                    </a:cubicBezTo>
                    <a:cubicBezTo>
                      <a:pt x="237" y="687"/>
                      <a:pt x="237" y="687"/>
                      <a:pt x="237" y="687"/>
                    </a:cubicBezTo>
                    <a:cubicBezTo>
                      <a:pt x="237" y="697"/>
                      <a:pt x="237" y="697"/>
                      <a:pt x="237" y="697"/>
                    </a:cubicBezTo>
                    <a:cubicBezTo>
                      <a:pt x="237" y="697"/>
                      <a:pt x="237" y="697"/>
                      <a:pt x="237" y="697"/>
                    </a:cubicBezTo>
                    <a:cubicBezTo>
                      <a:pt x="237" y="697"/>
                      <a:pt x="237" y="697"/>
                      <a:pt x="237" y="697"/>
                    </a:cubicBezTo>
                    <a:cubicBezTo>
                      <a:pt x="247" y="700"/>
                      <a:pt x="247" y="700"/>
                      <a:pt x="247" y="700"/>
                    </a:cubicBezTo>
                    <a:cubicBezTo>
                      <a:pt x="247" y="700"/>
                      <a:pt x="247" y="700"/>
                      <a:pt x="247" y="700"/>
                    </a:cubicBezTo>
                    <a:cubicBezTo>
                      <a:pt x="247" y="700"/>
                      <a:pt x="247" y="700"/>
                      <a:pt x="247" y="700"/>
                    </a:cubicBezTo>
                    <a:cubicBezTo>
                      <a:pt x="257" y="697"/>
                      <a:pt x="257" y="697"/>
                      <a:pt x="257" y="697"/>
                    </a:cubicBezTo>
                    <a:cubicBezTo>
                      <a:pt x="259" y="706"/>
                      <a:pt x="259" y="706"/>
                      <a:pt x="259" y="706"/>
                    </a:cubicBezTo>
                    <a:cubicBezTo>
                      <a:pt x="259" y="706"/>
                      <a:pt x="259" y="706"/>
                      <a:pt x="259" y="706"/>
                    </a:cubicBezTo>
                    <a:cubicBezTo>
                      <a:pt x="260" y="706"/>
                      <a:pt x="260" y="706"/>
                      <a:pt x="260" y="706"/>
                    </a:cubicBezTo>
                    <a:cubicBezTo>
                      <a:pt x="264" y="714"/>
                      <a:pt x="264" y="714"/>
                      <a:pt x="264" y="714"/>
                    </a:cubicBezTo>
                    <a:cubicBezTo>
                      <a:pt x="262" y="729"/>
                      <a:pt x="262" y="729"/>
                      <a:pt x="262" y="729"/>
                    </a:cubicBezTo>
                    <a:cubicBezTo>
                      <a:pt x="262" y="729"/>
                      <a:pt x="262" y="729"/>
                      <a:pt x="262" y="729"/>
                    </a:cubicBezTo>
                    <a:cubicBezTo>
                      <a:pt x="262" y="729"/>
                      <a:pt x="262" y="729"/>
                      <a:pt x="262" y="729"/>
                    </a:cubicBezTo>
                    <a:cubicBezTo>
                      <a:pt x="265" y="744"/>
                      <a:pt x="265" y="744"/>
                      <a:pt x="265" y="744"/>
                    </a:cubicBezTo>
                    <a:cubicBezTo>
                      <a:pt x="265" y="744"/>
                      <a:pt x="265" y="744"/>
                      <a:pt x="265" y="744"/>
                    </a:cubicBezTo>
                    <a:cubicBezTo>
                      <a:pt x="265" y="744"/>
                      <a:pt x="265" y="744"/>
                      <a:pt x="265" y="744"/>
                    </a:cubicBezTo>
                    <a:cubicBezTo>
                      <a:pt x="275" y="750"/>
                      <a:pt x="275" y="750"/>
                      <a:pt x="275" y="750"/>
                    </a:cubicBezTo>
                    <a:cubicBezTo>
                      <a:pt x="275" y="750"/>
                      <a:pt x="275" y="750"/>
                      <a:pt x="275" y="750"/>
                    </a:cubicBezTo>
                    <a:cubicBezTo>
                      <a:pt x="275" y="750"/>
                      <a:pt x="275" y="750"/>
                      <a:pt x="275" y="750"/>
                    </a:cubicBezTo>
                    <a:cubicBezTo>
                      <a:pt x="294" y="754"/>
                      <a:pt x="294" y="754"/>
                      <a:pt x="294" y="754"/>
                    </a:cubicBezTo>
                    <a:cubicBezTo>
                      <a:pt x="301" y="764"/>
                      <a:pt x="301" y="764"/>
                      <a:pt x="301" y="764"/>
                    </a:cubicBezTo>
                    <a:cubicBezTo>
                      <a:pt x="301" y="764"/>
                      <a:pt x="301" y="764"/>
                      <a:pt x="301" y="764"/>
                    </a:cubicBezTo>
                    <a:cubicBezTo>
                      <a:pt x="301" y="764"/>
                      <a:pt x="301" y="764"/>
                      <a:pt x="301" y="764"/>
                    </a:cubicBezTo>
                    <a:cubicBezTo>
                      <a:pt x="315" y="764"/>
                      <a:pt x="315" y="764"/>
                      <a:pt x="315" y="764"/>
                    </a:cubicBezTo>
                    <a:cubicBezTo>
                      <a:pt x="324" y="768"/>
                      <a:pt x="324" y="768"/>
                      <a:pt x="324" y="768"/>
                    </a:cubicBezTo>
                    <a:cubicBezTo>
                      <a:pt x="331" y="780"/>
                      <a:pt x="331" y="780"/>
                      <a:pt x="331" y="780"/>
                    </a:cubicBezTo>
                    <a:cubicBezTo>
                      <a:pt x="331" y="781"/>
                      <a:pt x="331" y="781"/>
                      <a:pt x="331" y="781"/>
                    </a:cubicBezTo>
                    <a:cubicBezTo>
                      <a:pt x="331" y="781"/>
                      <a:pt x="331" y="781"/>
                      <a:pt x="331" y="781"/>
                    </a:cubicBezTo>
                    <a:cubicBezTo>
                      <a:pt x="342" y="783"/>
                      <a:pt x="342" y="783"/>
                      <a:pt x="342" y="783"/>
                    </a:cubicBezTo>
                    <a:cubicBezTo>
                      <a:pt x="346" y="794"/>
                      <a:pt x="346" y="794"/>
                      <a:pt x="346" y="794"/>
                    </a:cubicBezTo>
                    <a:cubicBezTo>
                      <a:pt x="346" y="794"/>
                      <a:pt x="346" y="794"/>
                      <a:pt x="346" y="794"/>
                    </a:cubicBezTo>
                    <a:cubicBezTo>
                      <a:pt x="347" y="794"/>
                      <a:pt x="347" y="794"/>
                      <a:pt x="347" y="794"/>
                    </a:cubicBezTo>
                    <a:cubicBezTo>
                      <a:pt x="354" y="794"/>
                      <a:pt x="354" y="794"/>
                      <a:pt x="354" y="794"/>
                    </a:cubicBezTo>
                    <a:cubicBezTo>
                      <a:pt x="365" y="809"/>
                      <a:pt x="365" y="809"/>
                      <a:pt x="365" y="809"/>
                    </a:cubicBezTo>
                    <a:cubicBezTo>
                      <a:pt x="365" y="809"/>
                      <a:pt x="365" y="809"/>
                      <a:pt x="365" y="809"/>
                    </a:cubicBezTo>
                    <a:cubicBezTo>
                      <a:pt x="365" y="809"/>
                      <a:pt x="365" y="809"/>
                      <a:pt x="365" y="809"/>
                    </a:cubicBezTo>
                    <a:cubicBezTo>
                      <a:pt x="375" y="814"/>
                      <a:pt x="375" y="814"/>
                      <a:pt x="375" y="814"/>
                    </a:cubicBezTo>
                    <a:cubicBezTo>
                      <a:pt x="375" y="814"/>
                      <a:pt x="375" y="814"/>
                      <a:pt x="375" y="814"/>
                    </a:cubicBezTo>
                    <a:cubicBezTo>
                      <a:pt x="375" y="814"/>
                      <a:pt x="375" y="814"/>
                      <a:pt x="375" y="814"/>
                    </a:cubicBezTo>
                    <a:cubicBezTo>
                      <a:pt x="377" y="814"/>
                      <a:pt x="377" y="814"/>
                      <a:pt x="377" y="814"/>
                    </a:cubicBezTo>
                    <a:cubicBezTo>
                      <a:pt x="931" y="814"/>
                      <a:pt x="931" y="814"/>
                      <a:pt x="931" y="814"/>
                    </a:cubicBezTo>
                    <a:cubicBezTo>
                      <a:pt x="948" y="825"/>
                      <a:pt x="948" y="825"/>
                      <a:pt x="948" y="825"/>
                    </a:cubicBezTo>
                    <a:cubicBezTo>
                      <a:pt x="948" y="825"/>
                      <a:pt x="948" y="825"/>
                      <a:pt x="948" y="825"/>
                    </a:cubicBezTo>
                    <a:cubicBezTo>
                      <a:pt x="948" y="825"/>
                      <a:pt x="948" y="825"/>
                      <a:pt x="948" y="825"/>
                    </a:cubicBezTo>
                    <a:cubicBezTo>
                      <a:pt x="970" y="829"/>
                      <a:pt x="970" y="829"/>
                      <a:pt x="970" y="829"/>
                    </a:cubicBezTo>
                    <a:cubicBezTo>
                      <a:pt x="989" y="837"/>
                      <a:pt x="989" y="837"/>
                      <a:pt x="989" y="837"/>
                    </a:cubicBezTo>
                    <a:cubicBezTo>
                      <a:pt x="989" y="837"/>
                      <a:pt x="989" y="837"/>
                      <a:pt x="989" y="837"/>
                    </a:cubicBezTo>
                    <a:cubicBezTo>
                      <a:pt x="989" y="837"/>
                      <a:pt x="989" y="837"/>
                      <a:pt x="989" y="837"/>
                    </a:cubicBezTo>
                    <a:cubicBezTo>
                      <a:pt x="1013" y="836"/>
                      <a:pt x="1013" y="836"/>
                      <a:pt x="1013" y="836"/>
                    </a:cubicBezTo>
                    <a:cubicBezTo>
                      <a:pt x="1029" y="840"/>
                      <a:pt x="1029" y="840"/>
                      <a:pt x="1029" y="840"/>
                    </a:cubicBezTo>
                    <a:cubicBezTo>
                      <a:pt x="1029" y="840"/>
                      <a:pt x="1029" y="840"/>
                      <a:pt x="1029" y="840"/>
                    </a:cubicBezTo>
                    <a:cubicBezTo>
                      <a:pt x="1029" y="840"/>
                      <a:pt x="1029" y="840"/>
                      <a:pt x="1029" y="840"/>
                    </a:cubicBezTo>
                    <a:cubicBezTo>
                      <a:pt x="1067" y="837"/>
                      <a:pt x="1067" y="837"/>
                      <a:pt x="1067" y="837"/>
                    </a:cubicBezTo>
                    <a:cubicBezTo>
                      <a:pt x="1130" y="868"/>
                      <a:pt x="1130" y="868"/>
                      <a:pt x="1130" y="868"/>
                    </a:cubicBezTo>
                    <a:cubicBezTo>
                      <a:pt x="1144" y="895"/>
                      <a:pt x="1144" y="895"/>
                      <a:pt x="1144" y="895"/>
                    </a:cubicBezTo>
                    <a:cubicBezTo>
                      <a:pt x="1144" y="895"/>
                      <a:pt x="1144" y="895"/>
                      <a:pt x="1144" y="895"/>
                    </a:cubicBezTo>
                    <a:cubicBezTo>
                      <a:pt x="1144" y="895"/>
                      <a:pt x="1144" y="895"/>
                      <a:pt x="1144" y="895"/>
                    </a:cubicBezTo>
                    <a:cubicBezTo>
                      <a:pt x="1181" y="931"/>
                      <a:pt x="1181" y="931"/>
                      <a:pt x="1181" y="931"/>
                    </a:cubicBezTo>
                    <a:cubicBezTo>
                      <a:pt x="1182" y="955"/>
                      <a:pt x="1182" y="955"/>
                      <a:pt x="1182" y="955"/>
                    </a:cubicBezTo>
                    <a:cubicBezTo>
                      <a:pt x="1171" y="986"/>
                      <a:pt x="1171" y="986"/>
                      <a:pt x="1171" y="986"/>
                    </a:cubicBezTo>
                    <a:cubicBezTo>
                      <a:pt x="1171" y="986"/>
                      <a:pt x="1171" y="986"/>
                      <a:pt x="1171" y="986"/>
                    </a:cubicBezTo>
                    <a:cubicBezTo>
                      <a:pt x="1171" y="986"/>
                      <a:pt x="1171" y="986"/>
                      <a:pt x="1171" y="986"/>
                    </a:cubicBezTo>
                    <a:cubicBezTo>
                      <a:pt x="1178" y="1004"/>
                      <a:pt x="1178" y="1004"/>
                      <a:pt x="1178" y="1004"/>
                    </a:cubicBezTo>
                    <a:cubicBezTo>
                      <a:pt x="1178" y="1004"/>
                      <a:pt x="1178" y="1004"/>
                      <a:pt x="1178" y="1004"/>
                    </a:cubicBezTo>
                    <a:cubicBezTo>
                      <a:pt x="1179" y="1004"/>
                      <a:pt x="1179" y="1004"/>
                      <a:pt x="1179" y="1004"/>
                    </a:cubicBezTo>
                    <a:cubicBezTo>
                      <a:pt x="1236" y="978"/>
                      <a:pt x="1236" y="978"/>
                      <a:pt x="1236" y="978"/>
                    </a:cubicBezTo>
                    <a:cubicBezTo>
                      <a:pt x="1236" y="978"/>
                      <a:pt x="1236" y="978"/>
                      <a:pt x="1236" y="978"/>
                    </a:cubicBezTo>
                    <a:cubicBezTo>
                      <a:pt x="1236" y="978"/>
                      <a:pt x="1236" y="978"/>
                      <a:pt x="1236" y="978"/>
                    </a:cubicBezTo>
                    <a:cubicBezTo>
                      <a:pt x="1243" y="962"/>
                      <a:pt x="1243" y="962"/>
                      <a:pt x="1243" y="962"/>
                    </a:cubicBezTo>
                    <a:cubicBezTo>
                      <a:pt x="1295" y="945"/>
                      <a:pt x="1295" y="945"/>
                      <a:pt x="1295" y="945"/>
                    </a:cubicBezTo>
                    <a:cubicBezTo>
                      <a:pt x="1295" y="945"/>
                      <a:pt x="1295" y="945"/>
                      <a:pt x="1295" y="945"/>
                    </a:cubicBezTo>
                    <a:cubicBezTo>
                      <a:pt x="1296" y="945"/>
                      <a:pt x="1296" y="945"/>
                      <a:pt x="1296" y="945"/>
                    </a:cubicBezTo>
                    <a:cubicBezTo>
                      <a:pt x="1321" y="924"/>
                      <a:pt x="1321" y="924"/>
                      <a:pt x="1321" y="924"/>
                    </a:cubicBezTo>
                    <a:cubicBezTo>
                      <a:pt x="1332" y="915"/>
                      <a:pt x="1332" y="915"/>
                      <a:pt x="1332" y="915"/>
                    </a:cubicBezTo>
                    <a:cubicBezTo>
                      <a:pt x="1351" y="915"/>
                      <a:pt x="1351" y="915"/>
                      <a:pt x="1351" y="915"/>
                    </a:cubicBezTo>
                    <a:cubicBezTo>
                      <a:pt x="1362" y="918"/>
                      <a:pt x="1362" y="918"/>
                      <a:pt x="1362" y="918"/>
                    </a:cubicBezTo>
                    <a:cubicBezTo>
                      <a:pt x="1362" y="918"/>
                      <a:pt x="1362" y="918"/>
                      <a:pt x="1362" y="918"/>
                    </a:cubicBezTo>
                    <a:cubicBezTo>
                      <a:pt x="1362" y="918"/>
                      <a:pt x="1362" y="918"/>
                      <a:pt x="1362" y="918"/>
                    </a:cubicBezTo>
                    <a:cubicBezTo>
                      <a:pt x="1398" y="911"/>
                      <a:pt x="1398" y="911"/>
                      <a:pt x="1398" y="911"/>
                    </a:cubicBezTo>
                    <a:cubicBezTo>
                      <a:pt x="1398" y="911"/>
                      <a:pt x="1398" y="911"/>
                      <a:pt x="1398" y="911"/>
                    </a:cubicBezTo>
                    <a:cubicBezTo>
                      <a:pt x="1398" y="911"/>
                      <a:pt x="1398" y="911"/>
                      <a:pt x="1398" y="911"/>
                    </a:cubicBezTo>
                    <a:cubicBezTo>
                      <a:pt x="1425" y="863"/>
                      <a:pt x="1425" y="863"/>
                      <a:pt x="1425" y="863"/>
                    </a:cubicBezTo>
                    <a:cubicBezTo>
                      <a:pt x="1436" y="857"/>
                      <a:pt x="1436" y="857"/>
                      <a:pt x="1436" y="857"/>
                    </a:cubicBezTo>
                    <a:cubicBezTo>
                      <a:pt x="1460" y="867"/>
                      <a:pt x="1460" y="867"/>
                      <a:pt x="1460" y="867"/>
                    </a:cubicBezTo>
                    <a:cubicBezTo>
                      <a:pt x="1460" y="890"/>
                      <a:pt x="1460" y="890"/>
                      <a:pt x="1460" y="890"/>
                    </a:cubicBezTo>
                    <a:cubicBezTo>
                      <a:pt x="1460" y="891"/>
                      <a:pt x="1460" y="891"/>
                      <a:pt x="1460" y="891"/>
                    </a:cubicBezTo>
                    <a:cubicBezTo>
                      <a:pt x="1460" y="891"/>
                      <a:pt x="1460" y="891"/>
                      <a:pt x="1460" y="891"/>
                    </a:cubicBezTo>
                    <a:cubicBezTo>
                      <a:pt x="1473" y="909"/>
                      <a:pt x="1473" y="909"/>
                      <a:pt x="1473" y="909"/>
                    </a:cubicBezTo>
                    <a:cubicBezTo>
                      <a:pt x="1475" y="928"/>
                      <a:pt x="1475" y="928"/>
                      <a:pt x="1475" y="928"/>
                    </a:cubicBezTo>
                    <a:cubicBezTo>
                      <a:pt x="1475" y="929"/>
                      <a:pt x="1475" y="929"/>
                      <a:pt x="1475" y="929"/>
                    </a:cubicBezTo>
                    <a:cubicBezTo>
                      <a:pt x="1476" y="928"/>
                      <a:pt x="1476" y="928"/>
                      <a:pt x="1476" y="928"/>
                    </a:cubicBezTo>
                    <a:cubicBezTo>
                      <a:pt x="1483" y="924"/>
                      <a:pt x="1483" y="924"/>
                      <a:pt x="1483" y="924"/>
                    </a:cubicBezTo>
                    <a:cubicBezTo>
                      <a:pt x="1484" y="924"/>
                      <a:pt x="1484" y="924"/>
                      <a:pt x="1484" y="924"/>
                    </a:cubicBezTo>
                    <a:cubicBezTo>
                      <a:pt x="1484" y="924"/>
                      <a:pt x="1484" y="924"/>
                      <a:pt x="1484" y="924"/>
                    </a:cubicBezTo>
                    <a:cubicBezTo>
                      <a:pt x="1490" y="915"/>
                      <a:pt x="1490" y="915"/>
                      <a:pt x="1490" y="915"/>
                    </a:cubicBezTo>
                    <a:cubicBezTo>
                      <a:pt x="1502" y="913"/>
                      <a:pt x="1502" y="913"/>
                      <a:pt x="1502" y="913"/>
                    </a:cubicBezTo>
                    <a:cubicBezTo>
                      <a:pt x="1502" y="913"/>
                      <a:pt x="1502" y="913"/>
                      <a:pt x="1502" y="913"/>
                    </a:cubicBezTo>
                    <a:cubicBezTo>
                      <a:pt x="1502" y="913"/>
                      <a:pt x="1502" y="913"/>
                      <a:pt x="1502" y="913"/>
                    </a:cubicBezTo>
                    <a:cubicBezTo>
                      <a:pt x="1515" y="906"/>
                      <a:pt x="1515" y="906"/>
                      <a:pt x="1515" y="906"/>
                    </a:cubicBezTo>
                    <a:cubicBezTo>
                      <a:pt x="1525" y="900"/>
                      <a:pt x="1525" y="900"/>
                      <a:pt x="1525" y="900"/>
                    </a:cubicBezTo>
                    <a:cubicBezTo>
                      <a:pt x="1527" y="902"/>
                      <a:pt x="1527" y="902"/>
                      <a:pt x="1527" y="902"/>
                    </a:cubicBezTo>
                    <a:cubicBezTo>
                      <a:pt x="1526" y="908"/>
                      <a:pt x="1526" y="908"/>
                      <a:pt x="1526" y="908"/>
                    </a:cubicBezTo>
                    <a:cubicBezTo>
                      <a:pt x="1525" y="908"/>
                      <a:pt x="1525" y="908"/>
                      <a:pt x="1525" y="908"/>
                    </a:cubicBezTo>
                    <a:cubicBezTo>
                      <a:pt x="1526" y="908"/>
                      <a:pt x="1526" y="908"/>
                      <a:pt x="1526" y="908"/>
                    </a:cubicBezTo>
                    <a:cubicBezTo>
                      <a:pt x="1531" y="910"/>
                      <a:pt x="1531" y="910"/>
                      <a:pt x="1531" y="910"/>
                    </a:cubicBezTo>
                    <a:cubicBezTo>
                      <a:pt x="1531" y="910"/>
                      <a:pt x="1531" y="910"/>
                      <a:pt x="1531" y="910"/>
                    </a:cubicBezTo>
                    <a:cubicBezTo>
                      <a:pt x="1531" y="910"/>
                      <a:pt x="1531" y="910"/>
                      <a:pt x="1531" y="910"/>
                    </a:cubicBezTo>
                    <a:cubicBezTo>
                      <a:pt x="1534" y="909"/>
                      <a:pt x="1534" y="909"/>
                      <a:pt x="1534" y="909"/>
                    </a:cubicBezTo>
                    <a:cubicBezTo>
                      <a:pt x="1536" y="911"/>
                      <a:pt x="1536" y="911"/>
                      <a:pt x="1536" y="911"/>
                    </a:cubicBezTo>
                    <a:cubicBezTo>
                      <a:pt x="1529" y="918"/>
                      <a:pt x="1529" y="918"/>
                      <a:pt x="1529" y="918"/>
                    </a:cubicBezTo>
                    <a:cubicBezTo>
                      <a:pt x="1520" y="918"/>
                      <a:pt x="1520" y="918"/>
                      <a:pt x="1520" y="918"/>
                    </a:cubicBezTo>
                    <a:cubicBezTo>
                      <a:pt x="1520" y="918"/>
                      <a:pt x="1520" y="918"/>
                      <a:pt x="1520" y="918"/>
                    </a:cubicBezTo>
                    <a:cubicBezTo>
                      <a:pt x="1520" y="918"/>
                      <a:pt x="1520" y="918"/>
                      <a:pt x="1520" y="918"/>
                    </a:cubicBezTo>
                    <a:cubicBezTo>
                      <a:pt x="1507" y="933"/>
                      <a:pt x="1507" y="933"/>
                      <a:pt x="1507" y="933"/>
                    </a:cubicBezTo>
                    <a:cubicBezTo>
                      <a:pt x="1500" y="934"/>
                      <a:pt x="1500" y="934"/>
                      <a:pt x="1500" y="934"/>
                    </a:cubicBezTo>
                    <a:cubicBezTo>
                      <a:pt x="1500" y="934"/>
                      <a:pt x="1500" y="934"/>
                      <a:pt x="1500" y="934"/>
                    </a:cubicBezTo>
                    <a:cubicBezTo>
                      <a:pt x="1500" y="935"/>
                      <a:pt x="1500" y="935"/>
                      <a:pt x="1500" y="935"/>
                    </a:cubicBezTo>
                    <a:cubicBezTo>
                      <a:pt x="1495" y="951"/>
                      <a:pt x="1495" y="951"/>
                      <a:pt x="1495" y="951"/>
                    </a:cubicBezTo>
                    <a:cubicBezTo>
                      <a:pt x="1495" y="951"/>
                      <a:pt x="1495" y="951"/>
                      <a:pt x="1495" y="951"/>
                    </a:cubicBezTo>
                    <a:cubicBezTo>
                      <a:pt x="1495" y="951"/>
                      <a:pt x="1495" y="951"/>
                      <a:pt x="1495" y="951"/>
                    </a:cubicBezTo>
                    <a:cubicBezTo>
                      <a:pt x="1504" y="958"/>
                      <a:pt x="1504" y="958"/>
                      <a:pt x="1504" y="958"/>
                    </a:cubicBezTo>
                    <a:cubicBezTo>
                      <a:pt x="1504" y="959"/>
                      <a:pt x="1504" y="959"/>
                      <a:pt x="1504" y="959"/>
                    </a:cubicBezTo>
                    <a:cubicBezTo>
                      <a:pt x="1504" y="959"/>
                      <a:pt x="1504" y="959"/>
                      <a:pt x="1504" y="959"/>
                    </a:cubicBezTo>
                    <a:cubicBezTo>
                      <a:pt x="1516" y="958"/>
                      <a:pt x="1516" y="958"/>
                      <a:pt x="1516" y="958"/>
                    </a:cubicBezTo>
                    <a:cubicBezTo>
                      <a:pt x="1516" y="958"/>
                      <a:pt x="1516" y="958"/>
                      <a:pt x="1516" y="958"/>
                    </a:cubicBezTo>
                    <a:cubicBezTo>
                      <a:pt x="1516" y="958"/>
                      <a:pt x="1516" y="958"/>
                      <a:pt x="1516" y="958"/>
                    </a:cubicBezTo>
                    <a:cubicBezTo>
                      <a:pt x="1524" y="950"/>
                      <a:pt x="1524" y="950"/>
                      <a:pt x="1524" y="950"/>
                    </a:cubicBezTo>
                    <a:cubicBezTo>
                      <a:pt x="1524" y="950"/>
                      <a:pt x="1524" y="950"/>
                      <a:pt x="1524" y="950"/>
                    </a:cubicBezTo>
                    <a:cubicBezTo>
                      <a:pt x="1524" y="950"/>
                      <a:pt x="1524" y="950"/>
                      <a:pt x="1524" y="950"/>
                    </a:cubicBezTo>
                    <a:cubicBezTo>
                      <a:pt x="1527" y="945"/>
                      <a:pt x="1527" y="945"/>
                      <a:pt x="1527" y="945"/>
                    </a:cubicBezTo>
                    <a:cubicBezTo>
                      <a:pt x="1544" y="927"/>
                      <a:pt x="1544" y="927"/>
                      <a:pt x="1544" y="927"/>
                    </a:cubicBezTo>
                    <a:cubicBezTo>
                      <a:pt x="1549" y="932"/>
                      <a:pt x="1549" y="932"/>
                      <a:pt x="1549" y="932"/>
                    </a:cubicBezTo>
                    <a:cubicBezTo>
                      <a:pt x="1549" y="933"/>
                      <a:pt x="1549" y="933"/>
                      <a:pt x="1549" y="933"/>
                    </a:cubicBezTo>
                    <a:cubicBezTo>
                      <a:pt x="1550" y="933"/>
                      <a:pt x="1550" y="933"/>
                      <a:pt x="1550" y="933"/>
                    </a:cubicBezTo>
                    <a:cubicBezTo>
                      <a:pt x="1555" y="933"/>
                      <a:pt x="1555" y="933"/>
                      <a:pt x="1555" y="933"/>
                    </a:cubicBezTo>
                    <a:cubicBezTo>
                      <a:pt x="1556" y="933"/>
                      <a:pt x="1556" y="933"/>
                      <a:pt x="1556" y="933"/>
                    </a:cubicBezTo>
                    <a:cubicBezTo>
                      <a:pt x="1556" y="933"/>
                      <a:pt x="1556" y="933"/>
                      <a:pt x="1556" y="933"/>
                    </a:cubicBezTo>
                    <a:cubicBezTo>
                      <a:pt x="1560" y="929"/>
                      <a:pt x="1560" y="929"/>
                      <a:pt x="1560" y="929"/>
                    </a:cubicBezTo>
                    <a:cubicBezTo>
                      <a:pt x="1571" y="927"/>
                      <a:pt x="1571" y="927"/>
                      <a:pt x="1571" y="927"/>
                    </a:cubicBezTo>
                    <a:cubicBezTo>
                      <a:pt x="1580" y="926"/>
                      <a:pt x="1580" y="926"/>
                      <a:pt x="1580" y="926"/>
                    </a:cubicBezTo>
                    <a:cubicBezTo>
                      <a:pt x="1580" y="926"/>
                      <a:pt x="1580" y="926"/>
                      <a:pt x="1580" y="926"/>
                    </a:cubicBezTo>
                    <a:cubicBezTo>
                      <a:pt x="1580" y="926"/>
                      <a:pt x="1580" y="926"/>
                      <a:pt x="1580" y="926"/>
                    </a:cubicBezTo>
                    <a:cubicBezTo>
                      <a:pt x="1592" y="916"/>
                      <a:pt x="1592" y="916"/>
                      <a:pt x="1592" y="916"/>
                    </a:cubicBezTo>
                    <a:cubicBezTo>
                      <a:pt x="1592" y="916"/>
                      <a:pt x="1592" y="916"/>
                      <a:pt x="1592" y="916"/>
                    </a:cubicBezTo>
                    <a:cubicBezTo>
                      <a:pt x="1592" y="916"/>
                      <a:pt x="1592" y="916"/>
                      <a:pt x="1592" y="916"/>
                    </a:cubicBezTo>
                    <a:cubicBezTo>
                      <a:pt x="1592" y="906"/>
                      <a:pt x="1592" y="906"/>
                      <a:pt x="1592" y="906"/>
                    </a:cubicBezTo>
                    <a:cubicBezTo>
                      <a:pt x="1592" y="906"/>
                      <a:pt x="1592" y="906"/>
                      <a:pt x="1592" y="906"/>
                    </a:cubicBezTo>
                    <a:cubicBezTo>
                      <a:pt x="1591" y="906"/>
                      <a:pt x="1591" y="906"/>
                      <a:pt x="1591" y="906"/>
                    </a:cubicBezTo>
                    <a:cubicBezTo>
                      <a:pt x="1584" y="907"/>
                      <a:pt x="1584" y="907"/>
                      <a:pt x="1584" y="907"/>
                    </a:cubicBezTo>
                    <a:cubicBezTo>
                      <a:pt x="1581" y="900"/>
                      <a:pt x="1581" y="900"/>
                      <a:pt x="1581" y="900"/>
                    </a:cubicBezTo>
                    <a:cubicBezTo>
                      <a:pt x="1581" y="899"/>
                      <a:pt x="1581" y="899"/>
                      <a:pt x="1581" y="899"/>
                    </a:cubicBezTo>
                    <a:cubicBezTo>
                      <a:pt x="1581" y="899"/>
                      <a:pt x="1581" y="899"/>
                      <a:pt x="1581" y="899"/>
                    </a:cubicBezTo>
                    <a:cubicBezTo>
                      <a:pt x="1571" y="904"/>
                      <a:pt x="1571" y="904"/>
                      <a:pt x="1571" y="904"/>
                    </a:cubicBezTo>
                    <a:cubicBezTo>
                      <a:pt x="1557" y="903"/>
                      <a:pt x="1557" y="903"/>
                      <a:pt x="1557" y="903"/>
                    </a:cubicBezTo>
                    <a:cubicBezTo>
                      <a:pt x="1547" y="897"/>
                      <a:pt x="1547" y="897"/>
                      <a:pt x="1547" y="897"/>
                    </a:cubicBezTo>
                    <a:cubicBezTo>
                      <a:pt x="1542" y="891"/>
                      <a:pt x="1542" y="891"/>
                      <a:pt x="1542" y="891"/>
                    </a:cubicBezTo>
                    <a:cubicBezTo>
                      <a:pt x="1541" y="891"/>
                      <a:pt x="1541" y="891"/>
                      <a:pt x="1541" y="891"/>
                    </a:cubicBezTo>
                    <a:cubicBezTo>
                      <a:pt x="1541" y="890"/>
                      <a:pt x="1541" y="890"/>
                      <a:pt x="1541" y="890"/>
                    </a:cubicBezTo>
                    <a:cubicBezTo>
                      <a:pt x="1521" y="876"/>
                      <a:pt x="1521" y="876"/>
                      <a:pt x="1521" y="876"/>
                    </a:cubicBezTo>
                    <a:cubicBezTo>
                      <a:pt x="1518" y="859"/>
                      <a:pt x="1518" y="859"/>
                      <a:pt x="1518" y="859"/>
                    </a:cubicBezTo>
                    <a:cubicBezTo>
                      <a:pt x="1523" y="854"/>
                      <a:pt x="1523" y="854"/>
                      <a:pt x="1523" y="854"/>
                    </a:cubicBezTo>
                    <a:cubicBezTo>
                      <a:pt x="1523" y="853"/>
                      <a:pt x="1523" y="853"/>
                      <a:pt x="1523" y="853"/>
                    </a:cubicBezTo>
                    <a:cubicBezTo>
                      <a:pt x="1523" y="853"/>
                      <a:pt x="1523" y="853"/>
                      <a:pt x="1523" y="853"/>
                    </a:cubicBezTo>
                    <a:cubicBezTo>
                      <a:pt x="1523" y="844"/>
                      <a:pt x="1523" y="844"/>
                      <a:pt x="1523" y="844"/>
                    </a:cubicBezTo>
                    <a:cubicBezTo>
                      <a:pt x="1523" y="844"/>
                      <a:pt x="1523" y="844"/>
                      <a:pt x="1523" y="844"/>
                    </a:cubicBezTo>
                    <a:cubicBezTo>
                      <a:pt x="1522" y="844"/>
                      <a:pt x="1522" y="844"/>
                      <a:pt x="1522" y="844"/>
                    </a:cubicBezTo>
                    <a:cubicBezTo>
                      <a:pt x="1509" y="846"/>
                      <a:pt x="1509" y="846"/>
                      <a:pt x="1509" y="846"/>
                    </a:cubicBezTo>
                    <a:cubicBezTo>
                      <a:pt x="1501" y="841"/>
                      <a:pt x="1501" y="841"/>
                      <a:pt x="1501" y="841"/>
                    </a:cubicBezTo>
                    <a:cubicBezTo>
                      <a:pt x="1501" y="841"/>
                      <a:pt x="1501" y="841"/>
                      <a:pt x="1501" y="841"/>
                    </a:cubicBezTo>
                    <a:cubicBezTo>
                      <a:pt x="1500" y="841"/>
                      <a:pt x="1500" y="841"/>
                      <a:pt x="1500" y="841"/>
                    </a:cubicBezTo>
                    <a:cubicBezTo>
                      <a:pt x="1488" y="838"/>
                      <a:pt x="1488" y="838"/>
                      <a:pt x="1488" y="838"/>
                    </a:cubicBezTo>
                    <a:cubicBezTo>
                      <a:pt x="1488" y="834"/>
                      <a:pt x="1488" y="834"/>
                      <a:pt x="1488" y="834"/>
                    </a:cubicBezTo>
                    <a:cubicBezTo>
                      <a:pt x="1496" y="829"/>
                      <a:pt x="1496" y="829"/>
                      <a:pt x="1496" y="829"/>
                    </a:cubicBezTo>
                    <a:cubicBezTo>
                      <a:pt x="1510" y="831"/>
                      <a:pt x="1510" y="831"/>
                      <a:pt x="1510" y="831"/>
                    </a:cubicBezTo>
                    <a:cubicBezTo>
                      <a:pt x="1518" y="836"/>
                      <a:pt x="1518" y="836"/>
                      <a:pt x="1518" y="836"/>
                    </a:cubicBezTo>
                    <a:cubicBezTo>
                      <a:pt x="1518" y="836"/>
                      <a:pt x="1518" y="836"/>
                      <a:pt x="1518" y="836"/>
                    </a:cubicBezTo>
                    <a:cubicBezTo>
                      <a:pt x="1519" y="836"/>
                      <a:pt x="1519" y="836"/>
                      <a:pt x="1519" y="836"/>
                    </a:cubicBezTo>
                    <a:cubicBezTo>
                      <a:pt x="1537" y="821"/>
                      <a:pt x="1537" y="821"/>
                      <a:pt x="1537" y="821"/>
                    </a:cubicBezTo>
                    <a:cubicBezTo>
                      <a:pt x="1537" y="821"/>
                      <a:pt x="1537" y="821"/>
                      <a:pt x="1537" y="821"/>
                    </a:cubicBezTo>
                    <a:cubicBezTo>
                      <a:pt x="1537" y="821"/>
                      <a:pt x="1537" y="821"/>
                      <a:pt x="1537" y="821"/>
                    </a:cubicBezTo>
                    <a:cubicBezTo>
                      <a:pt x="1533" y="813"/>
                      <a:pt x="1533" y="813"/>
                      <a:pt x="1533" y="813"/>
                    </a:cubicBezTo>
                    <a:cubicBezTo>
                      <a:pt x="1533" y="812"/>
                      <a:pt x="1533" y="812"/>
                      <a:pt x="1533" y="812"/>
                    </a:cubicBezTo>
                    <a:cubicBezTo>
                      <a:pt x="1533" y="812"/>
                      <a:pt x="1533" y="812"/>
                      <a:pt x="1533" y="812"/>
                    </a:cubicBezTo>
                    <a:cubicBezTo>
                      <a:pt x="1529" y="811"/>
                      <a:pt x="1529" y="811"/>
                      <a:pt x="1529" y="811"/>
                    </a:cubicBezTo>
                    <a:cubicBezTo>
                      <a:pt x="1514" y="799"/>
                      <a:pt x="1514" y="799"/>
                      <a:pt x="1514" y="799"/>
                    </a:cubicBezTo>
                    <a:cubicBezTo>
                      <a:pt x="1514" y="799"/>
                      <a:pt x="1514" y="799"/>
                      <a:pt x="1514" y="799"/>
                    </a:cubicBezTo>
                    <a:cubicBezTo>
                      <a:pt x="1514" y="799"/>
                      <a:pt x="1514" y="799"/>
                      <a:pt x="1514" y="799"/>
                    </a:cubicBezTo>
                    <a:cubicBezTo>
                      <a:pt x="1491" y="801"/>
                      <a:pt x="1491" y="801"/>
                      <a:pt x="1491" y="801"/>
                    </a:cubicBezTo>
                    <a:cubicBezTo>
                      <a:pt x="1491" y="801"/>
                      <a:pt x="1491" y="801"/>
                      <a:pt x="1491" y="801"/>
                    </a:cubicBezTo>
                    <a:cubicBezTo>
                      <a:pt x="1491" y="801"/>
                      <a:pt x="1491" y="801"/>
                      <a:pt x="1491" y="801"/>
                    </a:cubicBezTo>
                    <a:cubicBezTo>
                      <a:pt x="1481" y="811"/>
                      <a:pt x="1481" y="811"/>
                      <a:pt x="1481" y="811"/>
                    </a:cubicBezTo>
                    <a:cubicBezTo>
                      <a:pt x="1461" y="816"/>
                      <a:pt x="1461" y="816"/>
                      <a:pt x="1461" y="816"/>
                    </a:cubicBezTo>
                    <a:cubicBezTo>
                      <a:pt x="1461" y="816"/>
                      <a:pt x="1461" y="816"/>
                      <a:pt x="1461" y="816"/>
                    </a:cubicBezTo>
                    <a:cubicBezTo>
                      <a:pt x="1461" y="816"/>
                      <a:pt x="1461" y="816"/>
                      <a:pt x="1461" y="816"/>
                    </a:cubicBezTo>
                    <a:cubicBezTo>
                      <a:pt x="1448" y="829"/>
                      <a:pt x="1448" y="829"/>
                      <a:pt x="1448" y="829"/>
                    </a:cubicBezTo>
                    <a:cubicBezTo>
                      <a:pt x="1444" y="830"/>
                      <a:pt x="1444" y="830"/>
                      <a:pt x="1444" y="830"/>
                    </a:cubicBezTo>
                    <a:cubicBezTo>
                      <a:pt x="1444" y="830"/>
                      <a:pt x="1444" y="830"/>
                      <a:pt x="1444" y="830"/>
                    </a:cubicBezTo>
                    <a:cubicBezTo>
                      <a:pt x="1444" y="830"/>
                      <a:pt x="1444" y="830"/>
                      <a:pt x="1444" y="830"/>
                    </a:cubicBezTo>
                    <a:cubicBezTo>
                      <a:pt x="1423" y="851"/>
                      <a:pt x="1423" y="851"/>
                      <a:pt x="1423" y="851"/>
                    </a:cubicBezTo>
                    <a:cubicBezTo>
                      <a:pt x="1423" y="851"/>
                      <a:pt x="1423" y="851"/>
                      <a:pt x="1423" y="851"/>
                    </a:cubicBezTo>
                    <a:cubicBezTo>
                      <a:pt x="1423" y="851"/>
                      <a:pt x="1423" y="851"/>
                      <a:pt x="1423" y="851"/>
                    </a:cubicBezTo>
                    <a:cubicBezTo>
                      <a:pt x="1422" y="858"/>
                      <a:pt x="1422" y="858"/>
                      <a:pt x="1422" y="858"/>
                    </a:cubicBezTo>
                    <a:cubicBezTo>
                      <a:pt x="1413" y="862"/>
                      <a:pt x="1413" y="862"/>
                      <a:pt x="1413" y="862"/>
                    </a:cubicBezTo>
                    <a:cubicBezTo>
                      <a:pt x="1413" y="862"/>
                      <a:pt x="1413" y="862"/>
                      <a:pt x="1413" y="862"/>
                    </a:cubicBezTo>
                    <a:cubicBezTo>
                      <a:pt x="1413" y="862"/>
                      <a:pt x="1413" y="862"/>
                      <a:pt x="1413" y="862"/>
                    </a:cubicBezTo>
                    <a:cubicBezTo>
                      <a:pt x="1402" y="873"/>
                      <a:pt x="1402" y="873"/>
                      <a:pt x="1402" y="873"/>
                    </a:cubicBezTo>
                    <a:cubicBezTo>
                      <a:pt x="1398" y="872"/>
                      <a:pt x="1398" y="872"/>
                      <a:pt x="1398" y="872"/>
                    </a:cubicBezTo>
                    <a:cubicBezTo>
                      <a:pt x="1402" y="854"/>
                      <a:pt x="1402" y="854"/>
                      <a:pt x="1402" y="854"/>
                    </a:cubicBezTo>
                    <a:cubicBezTo>
                      <a:pt x="1418" y="843"/>
                      <a:pt x="1418" y="843"/>
                      <a:pt x="1418" y="843"/>
                    </a:cubicBezTo>
                    <a:cubicBezTo>
                      <a:pt x="1418" y="843"/>
                      <a:pt x="1418" y="843"/>
                      <a:pt x="1418" y="843"/>
                    </a:cubicBezTo>
                    <a:cubicBezTo>
                      <a:pt x="1418" y="843"/>
                      <a:pt x="1418" y="843"/>
                      <a:pt x="1418" y="843"/>
                    </a:cubicBezTo>
                    <a:cubicBezTo>
                      <a:pt x="1422" y="836"/>
                      <a:pt x="1422" y="836"/>
                      <a:pt x="1422" y="836"/>
                    </a:cubicBezTo>
                    <a:cubicBezTo>
                      <a:pt x="1435" y="825"/>
                      <a:pt x="1435" y="825"/>
                      <a:pt x="1435" y="825"/>
                    </a:cubicBezTo>
                    <a:cubicBezTo>
                      <a:pt x="1435" y="825"/>
                      <a:pt x="1435" y="825"/>
                      <a:pt x="1435" y="825"/>
                    </a:cubicBezTo>
                    <a:cubicBezTo>
                      <a:pt x="1435" y="825"/>
                      <a:pt x="1435" y="825"/>
                      <a:pt x="1435" y="825"/>
                    </a:cubicBezTo>
                    <a:cubicBezTo>
                      <a:pt x="1447" y="806"/>
                      <a:pt x="1447" y="806"/>
                      <a:pt x="1447" y="806"/>
                    </a:cubicBezTo>
                    <a:cubicBezTo>
                      <a:pt x="1473" y="802"/>
                      <a:pt x="1473" y="802"/>
                      <a:pt x="1473" y="802"/>
                    </a:cubicBezTo>
                    <a:cubicBezTo>
                      <a:pt x="1473" y="802"/>
                      <a:pt x="1473" y="802"/>
                      <a:pt x="1473" y="802"/>
                    </a:cubicBezTo>
                    <a:cubicBezTo>
                      <a:pt x="1473" y="801"/>
                      <a:pt x="1473" y="801"/>
                      <a:pt x="1473" y="801"/>
                    </a:cubicBezTo>
                    <a:cubicBezTo>
                      <a:pt x="1474" y="792"/>
                      <a:pt x="1474" y="792"/>
                      <a:pt x="1474" y="792"/>
                    </a:cubicBezTo>
                    <a:cubicBezTo>
                      <a:pt x="1483" y="787"/>
                      <a:pt x="1483" y="787"/>
                      <a:pt x="1483" y="787"/>
                    </a:cubicBezTo>
                    <a:cubicBezTo>
                      <a:pt x="1483" y="787"/>
                      <a:pt x="1483" y="787"/>
                      <a:pt x="1483" y="787"/>
                    </a:cubicBezTo>
                    <a:cubicBezTo>
                      <a:pt x="1483" y="787"/>
                      <a:pt x="1483" y="787"/>
                      <a:pt x="1483" y="787"/>
                    </a:cubicBezTo>
                    <a:cubicBezTo>
                      <a:pt x="1495" y="774"/>
                      <a:pt x="1495" y="774"/>
                      <a:pt x="1495" y="774"/>
                    </a:cubicBezTo>
                    <a:cubicBezTo>
                      <a:pt x="1508" y="775"/>
                      <a:pt x="1508" y="775"/>
                      <a:pt x="1508" y="775"/>
                    </a:cubicBezTo>
                    <a:cubicBezTo>
                      <a:pt x="1510" y="777"/>
                      <a:pt x="1510" y="777"/>
                      <a:pt x="1510" y="777"/>
                    </a:cubicBezTo>
                    <a:cubicBezTo>
                      <a:pt x="1511" y="777"/>
                      <a:pt x="1511" y="777"/>
                      <a:pt x="1511" y="777"/>
                    </a:cubicBezTo>
                    <a:cubicBezTo>
                      <a:pt x="1511" y="777"/>
                      <a:pt x="1511" y="777"/>
                      <a:pt x="1511" y="777"/>
                    </a:cubicBezTo>
                    <a:cubicBezTo>
                      <a:pt x="1541" y="775"/>
                      <a:pt x="1541" y="775"/>
                      <a:pt x="1541" y="775"/>
                    </a:cubicBezTo>
                    <a:cubicBezTo>
                      <a:pt x="1557" y="771"/>
                      <a:pt x="1557" y="771"/>
                      <a:pt x="1557" y="771"/>
                    </a:cubicBezTo>
                    <a:cubicBezTo>
                      <a:pt x="1568" y="776"/>
                      <a:pt x="1568" y="776"/>
                      <a:pt x="1568" y="776"/>
                    </a:cubicBezTo>
                    <a:cubicBezTo>
                      <a:pt x="1568" y="777"/>
                      <a:pt x="1568" y="777"/>
                      <a:pt x="1568" y="777"/>
                    </a:cubicBezTo>
                    <a:cubicBezTo>
                      <a:pt x="1568" y="777"/>
                      <a:pt x="1568" y="777"/>
                      <a:pt x="1568" y="777"/>
                    </a:cubicBezTo>
                    <a:cubicBezTo>
                      <a:pt x="1586" y="774"/>
                      <a:pt x="1586" y="774"/>
                      <a:pt x="1586" y="774"/>
                    </a:cubicBezTo>
                    <a:cubicBezTo>
                      <a:pt x="1598" y="777"/>
                      <a:pt x="1598" y="777"/>
                      <a:pt x="1598" y="777"/>
                    </a:cubicBezTo>
                    <a:cubicBezTo>
                      <a:pt x="1598" y="777"/>
                      <a:pt x="1598" y="777"/>
                      <a:pt x="1598" y="777"/>
                    </a:cubicBezTo>
                    <a:cubicBezTo>
                      <a:pt x="1598" y="777"/>
                      <a:pt x="1598" y="777"/>
                      <a:pt x="1598" y="777"/>
                    </a:cubicBezTo>
                    <a:cubicBezTo>
                      <a:pt x="1619" y="777"/>
                      <a:pt x="1619" y="777"/>
                      <a:pt x="1619" y="777"/>
                    </a:cubicBezTo>
                    <a:cubicBezTo>
                      <a:pt x="1619" y="777"/>
                      <a:pt x="1619" y="777"/>
                      <a:pt x="1619" y="777"/>
                    </a:cubicBezTo>
                    <a:cubicBezTo>
                      <a:pt x="1619" y="776"/>
                      <a:pt x="1619" y="776"/>
                      <a:pt x="1619" y="776"/>
                    </a:cubicBezTo>
                    <a:cubicBezTo>
                      <a:pt x="1633" y="769"/>
                      <a:pt x="1633" y="769"/>
                      <a:pt x="1633" y="769"/>
                    </a:cubicBezTo>
                    <a:cubicBezTo>
                      <a:pt x="1634" y="769"/>
                      <a:pt x="1634" y="769"/>
                      <a:pt x="1634" y="769"/>
                    </a:cubicBezTo>
                    <a:cubicBezTo>
                      <a:pt x="1634" y="769"/>
                      <a:pt x="1634" y="769"/>
                      <a:pt x="1634" y="769"/>
                    </a:cubicBezTo>
                    <a:cubicBezTo>
                      <a:pt x="1647" y="746"/>
                      <a:pt x="1647" y="746"/>
                      <a:pt x="1647" y="746"/>
                    </a:cubicBezTo>
                    <a:cubicBezTo>
                      <a:pt x="1661" y="739"/>
                      <a:pt x="1661" y="739"/>
                      <a:pt x="1661" y="739"/>
                    </a:cubicBezTo>
                    <a:cubicBezTo>
                      <a:pt x="1685" y="734"/>
                      <a:pt x="1685" y="734"/>
                      <a:pt x="1685" y="734"/>
                    </a:cubicBezTo>
                    <a:cubicBezTo>
                      <a:pt x="1685" y="734"/>
                      <a:pt x="1685" y="734"/>
                      <a:pt x="1685" y="734"/>
                    </a:cubicBezTo>
                    <a:cubicBezTo>
                      <a:pt x="1685" y="734"/>
                      <a:pt x="1685" y="734"/>
                      <a:pt x="1685" y="734"/>
                    </a:cubicBezTo>
                    <a:cubicBezTo>
                      <a:pt x="1701" y="722"/>
                      <a:pt x="1701" y="722"/>
                      <a:pt x="1701" y="722"/>
                    </a:cubicBezTo>
                    <a:cubicBezTo>
                      <a:pt x="1705" y="721"/>
                      <a:pt x="1705" y="721"/>
                      <a:pt x="1705" y="721"/>
                    </a:cubicBezTo>
                    <a:cubicBezTo>
                      <a:pt x="1705" y="721"/>
                      <a:pt x="1705" y="721"/>
                      <a:pt x="1705" y="721"/>
                    </a:cubicBezTo>
                    <a:cubicBezTo>
                      <a:pt x="1705" y="721"/>
                      <a:pt x="1705" y="721"/>
                      <a:pt x="1705" y="721"/>
                    </a:cubicBezTo>
                    <a:cubicBezTo>
                      <a:pt x="1709" y="713"/>
                      <a:pt x="1709" y="713"/>
                      <a:pt x="1709" y="713"/>
                    </a:cubicBezTo>
                    <a:cubicBezTo>
                      <a:pt x="1709" y="712"/>
                      <a:pt x="1709" y="712"/>
                      <a:pt x="1709" y="712"/>
                    </a:cubicBezTo>
                    <a:cubicBezTo>
                      <a:pt x="1709" y="712"/>
                      <a:pt x="1709" y="712"/>
                      <a:pt x="1709" y="712"/>
                    </a:cubicBezTo>
                    <a:cubicBezTo>
                      <a:pt x="1701" y="698"/>
                      <a:pt x="1701" y="698"/>
                      <a:pt x="1701" y="698"/>
                    </a:cubicBezTo>
                    <a:cubicBezTo>
                      <a:pt x="1708" y="688"/>
                      <a:pt x="1708" y="688"/>
                      <a:pt x="1708" y="688"/>
                    </a:cubicBezTo>
                    <a:cubicBezTo>
                      <a:pt x="1708" y="688"/>
                      <a:pt x="1708" y="688"/>
                      <a:pt x="1708" y="688"/>
                    </a:cubicBezTo>
                    <a:cubicBezTo>
                      <a:pt x="1708" y="688"/>
                      <a:pt x="1708" y="688"/>
                      <a:pt x="1708" y="688"/>
                    </a:cubicBezTo>
                    <a:cubicBezTo>
                      <a:pt x="1703" y="670"/>
                      <a:pt x="1703" y="670"/>
                      <a:pt x="1703" y="670"/>
                    </a:cubicBezTo>
                    <a:cubicBezTo>
                      <a:pt x="1703" y="670"/>
                      <a:pt x="1703" y="670"/>
                      <a:pt x="1703" y="670"/>
                    </a:cubicBezTo>
                    <a:cubicBezTo>
                      <a:pt x="1703" y="670"/>
                      <a:pt x="1703" y="670"/>
                      <a:pt x="1703" y="670"/>
                    </a:cubicBezTo>
                    <a:cubicBezTo>
                      <a:pt x="1686" y="664"/>
                      <a:pt x="1686" y="664"/>
                      <a:pt x="1686" y="664"/>
                    </a:cubicBezTo>
                    <a:cubicBezTo>
                      <a:pt x="1685" y="663"/>
                      <a:pt x="1685" y="663"/>
                      <a:pt x="1685" y="663"/>
                    </a:cubicBezTo>
                    <a:cubicBezTo>
                      <a:pt x="1685" y="664"/>
                      <a:pt x="1685" y="664"/>
                      <a:pt x="1685" y="664"/>
                    </a:cubicBezTo>
                    <a:cubicBezTo>
                      <a:pt x="1673" y="671"/>
                      <a:pt x="1673" y="671"/>
                      <a:pt x="1673" y="671"/>
                    </a:cubicBezTo>
                    <a:cubicBezTo>
                      <a:pt x="1672" y="667"/>
                      <a:pt x="1672" y="667"/>
                      <a:pt x="1672" y="667"/>
                    </a:cubicBezTo>
                    <a:cubicBezTo>
                      <a:pt x="1675" y="653"/>
                      <a:pt x="1675" y="653"/>
                      <a:pt x="1675" y="653"/>
                    </a:cubicBezTo>
                    <a:cubicBezTo>
                      <a:pt x="1676" y="653"/>
                      <a:pt x="1676" y="653"/>
                      <a:pt x="1676" y="653"/>
                    </a:cubicBezTo>
                    <a:cubicBezTo>
                      <a:pt x="1675" y="653"/>
                      <a:pt x="1675" y="653"/>
                      <a:pt x="1675" y="653"/>
                    </a:cubicBezTo>
                    <a:cubicBezTo>
                      <a:pt x="1664" y="652"/>
                      <a:pt x="1664" y="652"/>
                      <a:pt x="1664" y="652"/>
                    </a:cubicBezTo>
                    <a:cubicBezTo>
                      <a:pt x="1664" y="652"/>
                      <a:pt x="1664" y="652"/>
                      <a:pt x="1664" y="652"/>
                    </a:cubicBezTo>
                    <a:cubicBezTo>
                      <a:pt x="1663" y="652"/>
                      <a:pt x="1663" y="652"/>
                      <a:pt x="1663" y="652"/>
                    </a:cubicBezTo>
                    <a:cubicBezTo>
                      <a:pt x="1645" y="662"/>
                      <a:pt x="1645" y="662"/>
                      <a:pt x="1645" y="662"/>
                    </a:cubicBezTo>
                    <a:cubicBezTo>
                      <a:pt x="1645" y="662"/>
                      <a:pt x="1645" y="662"/>
                      <a:pt x="1645" y="662"/>
                    </a:cubicBezTo>
                    <a:cubicBezTo>
                      <a:pt x="1645" y="662"/>
                      <a:pt x="1645" y="662"/>
                      <a:pt x="1645" y="662"/>
                    </a:cubicBezTo>
                    <a:cubicBezTo>
                      <a:pt x="1643" y="666"/>
                      <a:pt x="1643" y="666"/>
                      <a:pt x="1643" y="666"/>
                    </a:cubicBezTo>
                    <a:cubicBezTo>
                      <a:pt x="1638" y="666"/>
                      <a:pt x="1638" y="666"/>
                      <a:pt x="1638" y="666"/>
                    </a:cubicBezTo>
                    <a:cubicBezTo>
                      <a:pt x="1638" y="666"/>
                      <a:pt x="1638" y="666"/>
                      <a:pt x="1638" y="666"/>
                    </a:cubicBezTo>
                    <a:cubicBezTo>
                      <a:pt x="1638" y="666"/>
                      <a:pt x="1638" y="666"/>
                      <a:pt x="1638" y="666"/>
                    </a:cubicBezTo>
                    <a:cubicBezTo>
                      <a:pt x="1622" y="679"/>
                      <a:pt x="1622" y="679"/>
                      <a:pt x="1622" y="679"/>
                    </a:cubicBezTo>
                    <a:cubicBezTo>
                      <a:pt x="1613" y="678"/>
                      <a:pt x="1613" y="678"/>
                      <a:pt x="1613" y="678"/>
                    </a:cubicBezTo>
                    <a:cubicBezTo>
                      <a:pt x="1610" y="667"/>
                      <a:pt x="1610" y="667"/>
                      <a:pt x="1610" y="667"/>
                    </a:cubicBezTo>
                    <a:cubicBezTo>
                      <a:pt x="1618" y="669"/>
                      <a:pt x="1618" y="669"/>
                      <a:pt x="1618" y="669"/>
                    </a:cubicBezTo>
                    <a:cubicBezTo>
                      <a:pt x="1618" y="669"/>
                      <a:pt x="1618" y="669"/>
                      <a:pt x="1618" y="669"/>
                    </a:cubicBezTo>
                    <a:cubicBezTo>
                      <a:pt x="1618" y="669"/>
                      <a:pt x="1618" y="669"/>
                      <a:pt x="1618" y="669"/>
                    </a:cubicBezTo>
                    <a:cubicBezTo>
                      <a:pt x="1632" y="662"/>
                      <a:pt x="1632" y="662"/>
                      <a:pt x="1632" y="662"/>
                    </a:cubicBezTo>
                    <a:cubicBezTo>
                      <a:pt x="1654" y="649"/>
                      <a:pt x="1654" y="649"/>
                      <a:pt x="1654" y="649"/>
                    </a:cubicBezTo>
                    <a:cubicBezTo>
                      <a:pt x="1674" y="643"/>
                      <a:pt x="1674" y="643"/>
                      <a:pt x="1674" y="643"/>
                    </a:cubicBezTo>
                    <a:cubicBezTo>
                      <a:pt x="1674" y="643"/>
                      <a:pt x="1674" y="643"/>
                      <a:pt x="1674" y="643"/>
                    </a:cubicBezTo>
                    <a:cubicBezTo>
                      <a:pt x="1675" y="643"/>
                      <a:pt x="1675" y="643"/>
                      <a:pt x="1675" y="643"/>
                    </a:cubicBezTo>
                    <a:cubicBezTo>
                      <a:pt x="1676" y="635"/>
                      <a:pt x="1676" y="635"/>
                      <a:pt x="1676" y="635"/>
                    </a:cubicBezTo>
                    <a:cubicBezTo>
                      <a:pt x="1677" y="635"/>
                      <a:pt x="1677" y="635"/>
                      <a:pt x="1677" y="635"/>
                    </a:cubicBezTo>
                    <a:cubicBezTo>
                      <a:pt x="1676" y="635"/>
                      <a:pt x="1676" y="635"/>
                      <a:pt x="1676" y="635"/>
                    </a:cubicBezTo>
                    <a:cubicBezTo>
                      <a:pt x="1660" y="631"/>
                      <a:pt x="1660" y="631"/>
                      <a:pt x="1660" y="631"/>
                    </a:cubicBezTo>
                    <a:cubicBezTo>
                      <a:pt x="1652" y="625"/>
                      <a:pt x="1652" y="625"/>
                      <a:pt x="1652" y="625"/>
                    </a:cubicBezTo>
                    <a:cubicBezTo>
                      <a:pt x="1652" y="625"/>
                      <a:pt x="1652" y="625"/>
                      <a:pt x="1652" y="625"/>
                    </a:cubicBezTo>
                    <a:cubicBezTo>
                      <a:pt x="1651" y="625"/>
                      <a:pt x="1651" y="625"/>
                      <a:pt x="1651" y="625"/>
                    </a:cubicBezTo>
                    <a:cubicBezTo>
                      <a:pt x="1636" y="620"/>
                      <a:pt x="1636" y="620"/>
                      <a:pt x="1636" y="620"/>
                    </a:cubicBezTo>
                    <a:cubicBezTo>
                      <a:pt x="1636" y="620"/>
                      <a:pt x="1636" y="620"/>
                      <a:pt x="1636" y="620"/>
                    </a:cubicBezTo>
                    <a:cubicBezTo>
                      <a:pt x="1636" y="620"/>
                      <a:pt x="1636" y="620"/>
                      <a:pt x="1636" y="620"/>
                    </a:cubicBezTo>
                    <a:cubicBezTo>
                      <a:pt x="1628" y="622"/>
                      <a:pt x="1628" y="622"/>
                      <a:pt x="1628" y="622"/>
                    </a:cubicBezTo>
                    <a:cubicBezTo>
                      <a:pt x="1617" y="615"/>
                      <a:pt x="1617" y="615"/>
                      <a:pt x="1617" y="615"/>
                    </a:cubicBezTo>
                    <a:cubicBezTo>
                      <a:pt x="1616" y="607"/>
                      <a:pt x="1616" y="607"/>
                      <a:pt x="1616" y="607"/>
                    </a:cubicBezTo>
                    <a:cubicBezTo>
                      <a:pt x="1616" y="607"/>
                      <a:pt x="1616" y="607"/>
                      <a:pt x="1616" y="607"/>
                    </a:cubicBezTo>
                    <a:cubicBezTo>
                      <a:pt x="1616" y="607"/>
                      <a:pt x="1616" y="607"/>
                      <a:pt x="1616" y="607"/>
                    </a:cubicBezTo>
                    <a:cubicBezTo>
                      <a:pt x="1606" y="592"/>
                      <a:pt x="1606" y="592"/>
                      <a:pt x="1606" y="592"/>
                    </a:cubicBezTo>
                    <a:cubicBezTo>
                      <a:pt x="1606" y="592"/>
                      <a:pt x="1606" y="592"/>
                      <a:pt x="1606" y="592"/>
                    </a:cubicBezTo>
                    <a:cubicBezTo>
                      <a:pt x="1606" y="592"/>
                      <a:pt x="1606" y="592"/>
                      <a:pt x="1606" y="592"/>
                    </a:cubicBezTo>
                    <a:cubicBezTo>
                      <a:pt x="1598" y="588"/>
                      <a:pt x="1598" y="588"/>
                      <a:pt x="1598" y="588"/>
                    </a:cubicBezTo>
                    <a:cubicBezTo>
                      <a:pt x="1597" y="585"/>
                      <a:pt x="1597" y="585"/>
                      <a:pt x="1597" y="585"/>
                    </a:cubicBezTo>
                    <a:cubicBezTo>
                      <a:pt x="1597" y="585"/>
                      <a:pt x="1597" y="585"/>
                      <a:pt x="1597" y="585"/>
                    </a:cubicBezTo>
                    <a:cubicBezTo>
                      <a:pt x="1596" y="585"/>
                      <a:pt x="1596" y="585"/>
                      <a:pt x="1596" y="585"/>
                    </a:cubicBezTo>
                    <a:cubicBezTo>
                      <a:pt x="1585" y="580"/>
                      <a:pt x="1585" y="580"/>
                      <a:pt x="1585" y="580"/>
                    </a:cubicBezTo>
                    <a:cubicBezTo>
                      <a:pt x="1584" y="565"/>
                      <a:pt x="1584" y="565"/>
                      <a:pt x="1584" y="565"/>
                    </a:cubicBezTo>
                    <a:cubicBezTo>
                      <a:pt x="1594" y="559"/>
                      <a:pt x="1594" y="559"/>
                      <a:pt x="1594" y="559"/>
                    </a:cubicBezTo>
                    <a:cubicBezTo>
                      <a:pt x="1594" y="559"/>
                      <a:pt x="1594" y="559"/>
                      <a:pt x="1594" y="559"/>
                    </a:cubicBezTo>
                    <a:cubicBezTo>
                      <a:pt x="1594" y="559"/>
                      <a:pt x="1594" y="559"/>
                      <a:pt x="1594" y="559"/>
                    </a:cubicBezTo>
                    <a:cubicBezTo>
                      <a:pt x="1592" y="551"/>
                      <a:pt x="1592" y="551"/>
                      <a:pt x="1592" y="551"/>
                    </a:cubicBezTo>
                    <a:cubicBezTo>
                      <a:pt x="1592" y="551"/>
                      <a:pt x="1592" y="551"/>
                      <a:pt x="1592" y="551"/>
                    </a:cubicBezTo>
                    <a:cubicBezTo>
                      <a:pt x="1592" y="551"/>
                      <a:pt x="1592" y="551"/>
                      <a:pt x="1592" y="551"/>
                    </a:cubicBezTo>
                    <a:cubicBezTo>
                      <a:pt x="1583" y="548"/>
                      <a:pt x="1583" y="548"/>
                      <a:pt x="1583" y="548"/>
                    </a:cubicBezTo>
                    <a:cubicBezTo>
                      <a:pt x="1580" y="528"/>
                      <a:pt x="1580" y="528"/>
                      <a:pt x="1580" y="528"/>
                    </a:cubicBezTo>
                    <a:cubicBezTo>
                      <a:pt x="1580" y="527"/>
                      <a:pt x="1580" y="527"/>
                      <a:pt x="1580" y="527"/>
                    </a:cubicBezTo>
                    <a:cubicBezTo>
                      <a:pt x="1579" y="527"/>
                      <a:pt x="1579" y="527"/>
                      <a:pt x="1579" y="527"/>
                    </a:cubicBezTo>
                    <a:cubicBezTo>
                      <a:pt x="1566" y="517"/>
                      <a:pt x="1566" y="517"/>
                      <a:pt x="1566" y="517"/>
                    </a:cubicBezTo>
                    <a:cubicBezTo>
                      <a:pt x="1568" y="505"/>
                      <a:pt x="1568" y="505"/>
                      <a:pt x="1568" y="505"/>
                    </a:cubicBezTo>
                    <a:cubicBezTo>
                      <a:pt x="1568" y="505"/>
                      <a:pt x="1568" y="505"/>
                      <a:pt x="1568" y="505"/>
                    </a:cubicBezTo>
                    <a:cubicBezTo>
                      <a:pt x="1568" y="505"/>
                      <a:pt x="1568" y="505"/>
                      <a:pt x="1568" y="505"/>
                    </a:cubicBezTo>
                    <a:cubicBezTo>
                      <a:pt x="1558" y="500"/>
                      <a:pt x="1558" y="500"/>
                      <a:pt x="1558" y="500"/>
                    </a:cubicBezTo>
                    <a:cubicBezTo>
                      <a:pt x="1558" y="482"/>
                      <a:pt x="1558" y="482"/>
                      <a:pt x="1558" y="482"/>
                    </a:cubicBezTo>
                    <a:cubicBezTo>
                      <a:pt x="1558" y="482"/>
                      <a:pt x="1558" y="482"/>
                      <a:pt x="1558" y="482"/>
                    </a:cubicBezTo>
                    <a:cubicBezTo>
                      <a:pt x="1557" y="482"/>
                      <a:pt x="1557" y="482"/>
                      <a:pt x="1557" y="482"/>
                    </a:cubicBezTo>
                    <a:cubicBezTo>
                      <a:pt x="1550" y="482"/>
                      <a:pt x="1550" y="482"/>
                      <a:pt x="1550" y="482"/>
                    </a:cubicBezTo>
                    <a:cubicBezTo>
                      <a:pt x="1545" y="460"/>
                      <a:pt x="1545" y="460"/>
                      <a:pt x="1545" y="460"/>
                    </a:cubicBezTo>
                    <a:cubicBezTo>
                      <a:pt x="1545" y="460"/>
                      <a:pt x="1545" y="460"/>
                      <a:pt x="1545" y="460"/>
                    </a:cubicBezTo>
                    <a:cubicBezTo>
                      <a:pt x="1545" y="460"/>
                      <a:pt x="1545" y="460"/>
                      <a:pt x="1545" y="460"/>
                    </a:cubicBezTo>
                    <a:cubicBezTo>
                      <a:pt x="1536" y="452"/>
                      <a:pt x="1536" y="452"/>
                      <a:pt x="1536" y="452"/>
                    </a:cubicBezTo>
                    <a:cubicBezTo>
                      <a:pt x="1532" y="435"/>
                      <a:pt x="1532" y="435"/>
                      <a:pt x="1532" y="435"/>
                    </a:cubicBezTo>
                    <a:cubicBezTo>
                      <a:pt x="1532" y="435"/>
                      <a:pt x="1532" y="435"/>
                      <a:pt x="1532" y="435"/>
                    </a:cubicBezTo>
                    <a:cubicBezTo>
                      <a:pt x="1532" y="435"/>
                      <a:pt x="1532" y="435"/>
                      <a:pt x="1532" y="435"/>
                    </a:cubicBezTo>
                    <a:cubicBezTo>
                      <a:pt x="1525" y="432"/>
                      <a:pt x="1525" y="432"/>
                      <a:pt x="1525" y="432"/>
                    </a:cubicBezTo>
                    <a:cubicBezTo>
                      <a:pt x="1525" y="432"/>
                      <a:pt x="1525" y="432"/>
                      <a:pt x="1525" y="432"/>
                    </a:cubicBezTo>
                    <a:cubicBezTo>
                      <a:pt x="1525" y="432"/>
                      <a:pt x="1525" y="432"/>
                      <a:pt x="1525" y="432"/>
                    </a:cubicBezTo>
                    <a:cubicBezTo>
                      <a:pt x="1518" y="443"/>
                      <a:pt x="1518" y="443"/>
                      <a:pt x="1518" y="443"/>
                    </a:cubicBezTo>
                    <a:cubicBezTo>
                      <a:pt x="1518" y="443"/>
                      <a:pt x="1518" y="443"/>
                      <a:pt x="1518" y="443"/>
                    </a:cubicBezTo>
                    <a:cubicBezTo>
                      <a:pt x="1518" y="443"/>
                      <a:pt x="1518" y="443"/>
                      <a:pt x="1518" y="443"/>
                    </a:cubicBezTo>
                    <a:cubicBezTo>
                      <a:pt x="1518" y="451"/>
                      <a:pt x="1518" y="451"/>
                      <a:pt x="1518" y="451"/>
                    </a:cubicBezTo>
                    <a:cubicBezTo>
                      <a:pt x="1511" y="456"/>
                      <a:pt x="1511" y="456"/>
                      <a:pt x="1511" y="456"/>
                    </a:cubicBezTo>
                    <a:cubicBezTo>
                      <a:pt x="1510" y="457"/>
                      <a:pt x="1510" y="457"/>
                      <a:pt x="1510" y="457"/>
                    </a:cubicBezTo>
                    <a:cubicBezTo>
                      <a:pt x="1510" y="457"/>
                      <a:pt x="1510" y="457"/>
                      <a:pt x="1510" y="457"/>
                    </a:cubicBezTo>
                    <a:cubicBezTo>
                      <a:pt x="1512" y="472"/>
                      <a:pt x="1512" y="472"/>
                      <a:pt x="1512" y="472"/>
                    </a:cubicBezTo>
                    <a:cubicBezTo>
                      <a:pt x="1503" y="493"/>
                      <a:pt x="1503" y="493"/>
                      <a:pt x="1503" y="493"/>
                    </a:cubicBezTo>
                    <a:cubicBezTo>
                      <a:pt x="1498" y="498"/>
                      <a:pt x="1498" y="498"/>
                      <a:pt x="1498" y="498"/>
                    </a:cubicBezTo>
                    <a:cubicBezTo>
                      <a:pt x="1497" y="494"/>
                      <a:pt x="1497" y="494"/>
                      <a:pt x="1497" y="494"/>
                    </a:cubicBezTo>
                    <a:cubicBezTo>
                      <a:pt x="1497" y="493"/>
                      <a:pt x="1497" y="493"/>
                      <a:pt x="1497" y="493"/>
                    </a:cubicBezTo>
                    <a:cubicBezTo>
                      <a:pt x="1497" y="493"/>
                      <a:pt x="1497" y="493"/>
                      <a:pt x="1497" y="493"/>
                    </a:cubicBezTo>
                    <a:cubicBezTo>
                      <a:pt x="1491" y="492"/>
                      <a:pt x="1491" y="492"/>
                      <a:pt x="1491" y="492"/>
                    </a:cubicBezTo>
                    <a:cubicBezTo>
                      <a:pt x="1491" y="492"/>
                      <a:pt x="1491" y="492"/>
                      <a:pt x="1491" y="492"/>
                    </a:cubicBezTo>
                    <a:cubicBezTo>
                      <a:pt x="1491" y="492"/>
                      <a:pt x="1491" y="492"/>
                      <a:pt x="1491" y="492"/>
                    </a:cubicBezTo>
                    <a:cubicBezTo>
                      <a:pt x="1483" y="494"/>
                      <a:pt x="1483" y="494"/>
                      <a:pt x="1483" y="494"/>
                    </a:cubicBezTo>
                    <a:cubicBezTo>
                      <a:pt x="1483" y="494"/>
                      <a:pt x="1483" y="494"/>
                      <a:pt x="1483" y="494"/>
                    </a:cubicBezTo>
                    <a:cubicBezTo>
                      <a:pt x="1483" y="495"/>
                      <a:pt x="1483" y="495"/>
                      <a:pt x="1483" y="495"/>
                    </a:cubicBezTo>
                    <a:cubicBezTo>
                      <a:pt x="1483" y="504"/>
                      <a:pt x="1483" y="504"/>
                      <a:pt x="1483" y="504"/>
                    </a:cubicBezTo>
                    <a:cubicBezTo>
                      <a:pt x="1474" y="509"/>
                      <a:pt x="1474" y="509"/>
                      <a:pt x="1474" y="509"/>
                    </a:cubicBezTo>
                    <a:cubicBezTo>
                      <a:pt x="1473" y="509"/>
                      <a:pt x="1473" y="509"/>
                      <a:pt x="1473" y="509"/>
                    </a:cubicBezTo>
                    <a:cubicBezTo>
                      <a:pt x="1473" y="509"/>
                      <a:pt x="1473" y="509"/>
                      <a:pt x="1473" y="509"/>
                    </a:cubicBezTo>
                    <a:cubicBezTo>
                      <a:pt x="1467" y="516"/>
                      <a:pt x="1467" y="516"/>
                      <a:pt x="1467" y="516"/>
                    </a:cubicBezTo>
                    <a:cubicBezTo>
                      <a:pt x="1458" y="510"/>
                      <a:pt x="1458" y="510"/>
                      <a:pt x="1458" y="510"/>
                    </a:cubicBezTo>
                    <a:cubicBezTo>
                      <a:pt x="1458" y="502"/>
                      <a:pt x="1458" y="502"/>
                      <a:pt x="1458" y="502"/>
                    </a:cubicBezTo>
                    <a:cubicBezTo>
                      <a:pt x="1458" y="501"/>
                      <a:pt x="1458" y="501"/>
                      <a:pt x="1458" y="501"/>
                    </a:cubicBezTo>
                    <a:cubicBezTo>
                      <a:pt x="1458" y="501"/>
                      <a:pt x="1458" y="501"/>
                      <a:pt x="1458" y="501"/>
                    </a:cubicBezTo>
                    <a:cubicBezTo>
                      <a:pt x="1440" y="484"/>
                      <a:pt x="1440" y="484"/>
                      <a:pt x="1440" y="484"/>
                    </a:cubicBezTo>
                    <a:cubicBezTo>
                      <a:pt x="1440" y="484"/>
                      <a:pt x="1440" y="484"/>
                      <a:pt x="1440" y="484"/>
                    </a:cubicBezTo>
                    <a:cubicBezTo>
                      <a:pt x="1439" y="484"/>
                      <a:pt x="1439" y="484"/>
                      <a:pt x="1439" y="484"/>
                    </a:cubicBezTo>
                    <a:cubicBezTo>
                      <a:pt x="1429" y="493"/>
                      <a:pt x="1429" y="493"/>
                      <a:pt x="1429" y="493"/>
                    </a:cubicBezTo>
                    <a:cubicBezTo>
                      <a:pt x="1418" y="496"/>
                      <a:pt x="1418" y="496"/>
                      <a:pt x="1418" y="496"/>
                    </a:cubicBezTo>
                    <a:cubicBezTo>
                      <a:pt x="1417" y="493"/>
                      <a:pt x="1417" y="493"/>
                      <a:pt x="1417" y="493"/>
                    </a:cubicBezTo>
                    <a:cubicBezTo>
                      <a:pt x="1430" y="485"/>
                      <a:pt x="1430" y="485"/>
                      <a:pt x="1430" y="485"/>
                    </a:cubicBezTo>
                    <a:cubicBezTo>
                      <a:pt x="1430" y="485"/>
                      <a:pt x="1430" y="485"/>
                      <a:pt x="1430" y="485"/>
                    </a:cubicBezTo>
                    <a:cubicBezTo>
                      <a:pt x="1430" y="485"/>
                      <a:pt x="1430" y="485"/>
                      <a:pt x="1430" y="485"/>
                    </a:cubicBezTo>
                    <a:cubicBezTo>
                      <a:pt x="1434" y="479"/>
                      <a:pt x="1434" y="479"/>
                      <a:pt x="1434" y="479"/>
                    </a:cubicBezTo>
                    <a:cubicBezTo>
                      <a:pt x="1435" y="478"/>
                      <a:pt x="1435" y="478"/>
                      <a:pt x="1435" y="478"/>
                    </a:cubicBezTo>
                    <a:cubicBezTo>
                      <a:pt x="1434" y="478"/>
                      <a:pt x="1434" y="478"/>
                      <a:pt x="1434" y="478"/>
                    </a:cubicBezTo>
                    <a:cubicBezTo>
                      <a:pt x="1428" y="474"/>
                      <a:pt x="1428" y="474"/>
                      <a:pt x="1428" y="474"/>
                    </a:cubicBezTo>
                    <a:cubicBezTo>
                      <a:pt x="1428" y="474"/>
                      <a:pt x="1428" y="474"/>
                      <a:pt x="1428" y="474"/>
                    </a:cubicBezTo>
                    <a:cubicBezTo>
                      <a:pt x="1428" y="474"/>
                      <a:pt x="1428" y="474"/>
                      <a:pt x="1428" y="474"/>
                    </a:cubicBezTo>
                    <a:cubicBezTo>
                      <a:pt x="1422" y="474"/>
                      <a:pt x="1422" y="474"/>
                      <a:pt x="1422" y="474"/>
                    </a:cubicBezTo>
                    <a:cubicBezTo>
                      <a:pt x="1420" y="472"/>
                      <a:pt x="1419" y="470"/>
                      <a:pt x="1419" y="470"/>
                    </a:cubicBezTo>
                    <a:cubicBezTo>
                      <a:pt x="1419" y="470"/>
                      <a:pt x="1419" y="470"/>
                      <a:pt x="1420" y="470"/>
                    </a:cubicBezTo>
                    <a:cubicBezTo>
                      <a:pt x="1420" y="470"/>
                      <a:pt x="1420" y="470"/>
                      <a:pt x="1420" y="470"/>
                    </a:cubicBezTo>
                    <a:cubicBezTo>
                      <a:pt x="1423" y="470"/>
                      <a:pt x="1428" y="465"/>
                      <a:pt x="1428" y="465"/>
                    </a:cubicBezTo>
                    <a:cubicBezTo>
                      <a:pt x="1429" y="465"/>
                      <a:pt x="1429" y="465"/>
                      <a:pt x="1429" y="465"/>
                    </a:cubicBezTo>
                    <a:cubicBezTo>
                      <a:pt x="1429" y="465"/>
                      <a:pt x="1429" y="465"/>
                      <a:pt x="1429" y="465"/>
                    </a:cubicBezTo>
                    <a:cubicBezTo>
                      <a:pt x="1428" y="456"/>
                      <a:pt x="1428" y="456"/>
                      <a:pt x="1428" y="456"/>
                    </a:cubicBezTo>
                    <a:cubicBezTo>
                      <a:pt x="1428" y="456"/>
                      <a:pt x="1428" y="456"/>
                      <a:pt x="1428" y="456"/>
                    </a:cubicBezTo>
                    <a:cubicBezTo>
                      <a:pt x="1428" y="456"/>
                      <a:pt x="1428" y="456"/>
                      <a:pt x="1428" y="456"/>
                    </a:cubicBezTo>
                    <a:cubicBezTo>
                      <a:pt x="1420" y="449"/>
                      <a:pt x="1420" y="449"/>
                      <a:pt x="1420" y="449"/>
                    </a:cubicBezTo>
                    <a:cubicBezTo>
                      <a:pt x="1428" y="442"/>
                      <a:pt x="1428" y="442"/>
                      <a:pt x="1428" y="442"/>
                    </a:cubicBezTo>
                    <a:cubicBezTo>
                      <a:pt x="1428" y="442"/>
                      <a:pt x="1428" y="442"/>
                      <a:pt x="1428" y="442"/>
                    </a:cubicBezTo>
                    <a:cubicBezTo>
                      <a:pt x="1428" y="442"/>
                      <a:pt x="1428" y="442"/>
                      <a:pt x="1428" y="442"/>
                    </a:cubicBezTo>
                    <a:cubicBezTo>
                      <a:pt x="1427" y="425"/>
                      <a:pt x="1427" y="425"/>
                      <a:pt x="1427" y="425"/>
                    </a:cubicBezTo>
                    <a:cubicBezTo>
                      <a:pt x="1433" y="420"/>
                      <a:pt x="1433" y="420"/>
                      <a:pt x="1433" y="420"/>
                    </a:cubicBezTo>
                    <a:cubicBezTo>
                      <a:pt x="1433" y="419"/>
                      <a:pt x="1433" y="419"/>
                      <a:pt x="1433" y="419"/>
                    </a:cubicBezTo>
                    <a:cubicBezTo>
                      <a:pt x="1433" y="419"/>
                      <a:pt x="1433" y="419"/>
                      <a:pt x="1433" y="419"/>
                    </a:cubicBezTo>
                    <a:cubicBezTo>
                      <a:pt x="1433" y="409"/>
                      <a:pt x="1433" y="409"/>
                      <a:pt x="1433" y="409"/>
                    </a:cubicBezTo>
                    <a:cubicBezTo>
                      <a:pt x="1433" y="409"/>
                      <a:pt x="1433" y="409"/>
                      <a:pt x="1433" y="409"/>
                    </a:cubicBezTo>
                    <a:cubicBezTo>
                      <a:pt x="1433" y="409"/>
                      <a:pt x="1433" y="409"/>
                      <a:pt x="1433" y="409"/>
                    </a:cubicBezTo>
                    <a:cubicBezTo>
                      <a:pt x="1425" y="407"/>
                      <a:pt x="1425" y="407"/>
                      <a:pt x="1425" y="407"/>
                    </a:cubicBezTo>
                    <a:cubicBezTo>
                      <a:pt x="1425" y="407"/>
                      <a:pt x="1425" y="407"/>
                      <a:pt x="1425" y="407"/>
                    </a:cubicBezTo>
                    <a:cubicBezTo>
                      <a:pt x="1425" y="407"/>
                      <a:pt x="1425" y="407"/>
                      <a:pt x="1425" y="407"/>
                    </a:cubicBezTo>
                    <a:cubicBezTo>
                      <a:pt x="1420" y="410"/>
                      <a:pt x="1420" y="410"/>
                      <a:pt x="1420" y="410"/>
                    </a:cubicBezTo>
                    <a:cubicBezTo>
                      <a:pt x="1415" y="405"/>
                      <a:pt x="1415" y="405"/>
                      <a:pt x="1415" y="405"/>
                    </a:cubicBezTo>
                    <a:cubicBezTo>
                      <a:pt x="1415" y="404"/>
                      <a:pt x="1415" y="404"/>
                      <a:pt x="1415" y="404"/>
                    </a:cubicBezTo>
                    <a:cubicBezTo>
                      <a:pt x="1415" y="404"/>
                      <a:pt x="1415" y="404"/>
                      <a:pt x="1415" y="404"/>
                    </a:cubicBezTo>
                    <a:cubicBezTo>
                      <a:pt x="1391" y="403"/>
                      <a:pt x="1391" y="403"/>
                      <a:pt x="1391" y="403"/>
                    </a:cubicBezTo>
                    <a:cubicBezTo>
                      <a:pt x="1386" y="395"/>
                      <a:pt x="1386" y="395"/>
                      <a:pt x="1386" y="395"/>
                    </a:cubicBezTo>
                    <a:cubicBezTo>
                      <a:pt x="1388" y="385"/>
                      <a:pt x="1388" y="385"/>
                      <a:pt x="1388" y="385"/>
                    </a:cubicBezTo>
                    <a:cubicBezTo>
                      <a:pt x="1388" y="385"/>
                      <a:pt x="1388" y="385"/>
                      <a:pt x="1388" y="385"/>
                    </a:cubicBezTo>
                    <a:cubicBezTo>
                      <a:pt x="1387" y="385"/>
                      <a:pt x="1387" y="385"/>
                      <a:pt x="1387" y="385"/>
                    </a:cubicBezTo>
                    <a:cubicBezTo>
                      <a:pt x="1379" y="382"/>
                      <a:pt x="1379" y="382"/>
                      <a:pt x="1379" y="382"/>
                    </a:cubicBezTo>
                    <a:cubicBezTo>
                      <a:pt x="1374" y="369"/>
                      <a:pt x="1374" y="369"/>
                      <a:pt x="1374" y="369"/>
                    </a:cubicBezTo>
                    <a:cubicBezTo>
                      <a:pt x="1373" y="369"/>
                      <a:pt x="1373" y="369"/>
                      <a:pt x="1373" y="369"/>
                    </a:cubicBezTo>
                    <a:cubicBezTo>
                      <a:pt x="1373" y="369"/>
                      <a:pt x="1373" y="369"/>
                      <a:pt x="1373" y="369"/>
                    </a:cubicBezTo>
                    <a:cubicBezTo>
                      <a:pt x="1363" y="365"/>
                      <a:pt x="1363" y="365"/>
                      <a:pt x="1363" y="365"/>
                    </a:cubicBezTo>
                    <a:cubicBezTo>
                      <a:pt x="1358" y="359"/>
                      <a:pt x="1358" y="359"/>
                      <a:pt x="1358" y="359"/>
                    </a:cubicBezTo>
                    <a:cubicBezTo>
                      <a:pt x="1358" y="359"/>
                      <a:pt x="1358" y="359"/>
                      <a:pt x="1358" y="359"/>
                    </a:cubicBezTo>
                    <a:cubicBezTo>
                      <a:pt x="1358" y="359"/>
                      <a:pt x="1358" y="359"/>
                      <a:pt x="1358" y="359"/>
                    </a:cubicBezTo>
                    <a:cubicBezTo>
                      <a:pt x="1348" y="352"/>
                      <a:pt x="1348" y="352"/>
                      <a:pt x="1348" y="352"/>
                    </a:cubicBezTo>
                    <a:cubicBezTo>
                      <a:pt x="1348" y="352"/>
                      <a:pt x="1348" y="352"/>
                      <a:pt x="1348" y="352"/>
                    </a:cubicBezTo>
                    <a:cubicBezTo>
                      <a:pt x="1347" y="352"/>
                      <a:pt x="1347" y="352"/>
                      <a:pt x="1347" y="352"/>
                    </a:cubicBezTo>
                    <a:cubicBezTo>
                      <a:pt x="1329" y="354"/>
                      <a:pt x="1329" y="354"/>
                      <a:pt x="1329" y="354"/>
                    </a:cubicBezTo>
                    <a:cubicBezTo>
                      <a:pt x="1329" y="354"/>
                      <a:pt x="1329" y="354"/>
                      <a:pt x="1329" y="354"/>
                    </a:cubicBezTo>
                    <a:cubicBezTo>
                      <a:pt x="1329" y="354"/>
                      <a:pt x="1329" y="354"/>
                      <a:pt x="1329" y="354"/>
                    </a:cubicBezTo>
                    <a:cubicBezTo>
                      <a:pt x="1324" y="362"/>
                      <a:pt x="1324" y="362"/>
                      <a:pt x="1324" y="362"/>
                    </a:cubicBezTo>
                    <a:cubicBezTo>
                      <a:pt x="1315" y="361"/>
                      <a:pt x="1315" y="361"/>
                      <a:pt x="1315" y="361"/>
                    </a:cubicBezTo>
                    <a:cubicBezTo>
                      <a:pt x="1298" y="360"/>
                      <a:pt x="1298" y="360"/>
                      <a:pt x="1298" y="360"/>
                    </a:cubicBezTo>
                    <a:cubicBezTo>
                      <a:pt x="1283" y="352"/>
                      <a:pt x="1283" y="352"/>
                      <a:pt x="1283" y="352"/>
                    </a:cubicBezTo>
                    <a:cubicBezTo>
                      <a:pt x="1278" y="347"/>
                      <a:pt x="1278" y="347"/>
                      <a:pt x="1278" y="347"/>
                    </a:cubicBezTo>
                    <a:cubicBezTo>
                      <a:pt x="1278" y="347"/>
                      <a:pt x="1278" y="347"/>
                      <a:pt x="1278" y="347"/>
                    </a:cubicBezTo>
                    <a:cubicBezTo>
                      <a:pt x="1278" y="347"/>
                      <a:pt x="1278" y="347"/>
                      <a:pt x="1278" y="347"/>
                    </a:cubicBezTo>
                    <a:cubicBezTo>
                      <a:pt x="1266" y="347"/>
                      <a:pt x="1266" y="347"/>
                      <a:pt x="1266" y="347"/>
                    </a:cubicBezTo>
                    <a:cubicBezTo>
                      <a:pt x="1266" y="347"/>
                      <a:pt x="1266" y="347"/>
                      <a:pt x="1266" y="347"/>
                    </a:cubicBezTo>
                    <a:cubicBezTo>
                      <a:pt x="1266" y="347"/>
                      <a:pt x="1266" y="347"/>
                      <a:pt x="1266" y="347"/>
                    </a:cubicBezTo>
                    <a:cubicBezTo>
                      <a:pt x="1259" y="352"/>
                      <a:pt x="1259" y="352"/>
                      <a:pt x="1259" y="352"/>
                    </a:cubicBezTo>
                    <a:cubicBezTo>
                      <a:pt x="1259" y="352"/>
                      <a:pt x="1259" y="352"/>
                      <a:pt x="1259" y="352"/>
                    </a:cubicBezTo>
                    <a:cubicBezTo>
                      <a:pt x="1259" y="352"/>
                      <a:pt x="1259" y="352"/>
                      <a:pt x="1259" y="352"/>
                    </a:cubicBezTo>
                    <a:cubicBezTo>
                      <a:pt x="1259" y="375"/>
                      <a:pt x="1259" y="375"/>
                      <a:pt x="1259" y="375"/>
                    </a:cubicBezTo>
                    <a:cubicBezTo>
                      <a:pt x="1259" y="375"/>
                      <a:pt x="1259" y="375"/>
                      <a:pt x="1259" y="375"/>
                    </a:cubicBezTo>
                    <a:cubicBezTo>
                      <a:pt x="1259" y="376"/>
                      <a:pt x="1259" y="376"/>
                      <a:pt x="1259" y="376"/>
                    </a:cubicBezTo>
                    <a:cubicBezTo>
                      <a:pt x="1270" y="388"/>
                      <a:pt x="1270" y="388"/>
                      <a:pt x="1270" y="388"/>
                    </a:cubicBezTo>
                    <a:cubicBezTo>
                      <a:pt x="1269" y="401"/>
                      <a:pt x="1269" y="401"/>
                      <a:pt x="1269" y="401"/>
                    </a:cubicBezTo>
                    <a:cubicBezTo>
                      <a:pt x="1262" y="406"/>
                      <a:pt x="1262" y="406"/>
                      <a:pt x="1262" y="406"/>
                    </a:cubicBezTo>
                    <a:cubicBezTo>
                      <a:pt x="1256" y="407"/>
                      <a:pt x="1256" y="407"/>
                      <a:pt x="1256" y="407"/>
                    </a:cubicBezTo>
                    <a:cubicBezTo>
                      <a:pt x="1256" y="407"/>
                      <a:pt x="1256" y="407"/>
                      <a:pt x="1256" y="407"/>
                    </a:cubicBezTo>
                    <a:cubicBezTo>
                      <a:pt x="1256" y="408"/>
                      <a:pt x="1256" y="408"/>
                      <a:pt x="1256" y="408"/>
                    </a:cubicBezTo>
                    <a:cubicBezTo>
                      <a:pt x="1259" y="415"/>
                      <a:pt x="1259" y="415"/>
                      <a:pt x="1259" y="415"/>
                    </a:cubicBezTo>
                    <a:cubicBezTo>
                      <a:pt x="1259" y="415"/>
                      <a:pt x="1259" y="415"/>
                      <a:pt x="1259" y="415"/>
                    </a:cubicBezTo>
                    <a:cubicBezTo>
                      <a:pt x="1259" y="415"/>
                      <a:pt x="1259" y="415"/>
                      <a:pt x="1259" y="415"/>
                    </a:cubicBezTo>
                    <a:cubicBezTo>
                      <a:pt x="1266" y="424"/>
                      <a:pt x="1266" y="424"/>
                      <a:pt x="1266" y="424"/>
                    </a:cubicBezTo>
                    <a:cubicBezTo>
                      <a:pt x="1269" y="438"/>
                      <a:pt x="1269" y="438"/>
                      <a:pt x="1269" y="438"/>
                    </a:cubicBezTo>
                    <a:cubicBezTo>
                      <a:pt x="1269" y="438"/>
                      <a:pt x="1269" y="438"/>
                      <a:pt x="1269" y="438"/>
                    </a:cubicBezTo>
                    <a:cubicBezTo>
                      <a:pt x="1269" y="438"/>
                      <a:pt x="1269" y="438"/>
                      <a:pt x="1269" y="438"/>
                    </a:cubicBezTo>
                    <a:cubicBezTo>
                      <a:pt x="1274" y="447"/>
                      <a:pt x="1274" y="447"/>
                      <a:pt x="1274" y="447"/>
                    </a:cubicBezTo>
                    <a:cubicBezTo>
                      <a:pt x="1270" y="460"/>
                      <a:pt x="1270" y="460"/>
                      <a:pt x="1270" y="460"/>
                    </a:cubicBezTo>
                    <a:cubicBezTo>
                      <a:pt x="1260" y="472"/>
                      <a:pt x="1260" y="472"/>
                      <a:pt x="1260" y="472"/>
                    </a:cubicBezTo>
                    <a:cubicBezTo>
                      <a:pt x="1260" y="472"/>
                      <a:pt x="1260" y="472"/>
                      <a:pt x="1260" y="472"/>
                    </a:cubicBezTo>
                    <a:cubicBezTo>
                      <a:pt x="1260" y="472"/>
                      <a:pt x="1260" y="472"/>
                      <a:pt x="1260" y="472"/>
                    </a:cubicBezTo>
                    <a:cubicBezTo>
                      <a:pt x="1259" y="479"/>
                      <a:pt x="1259" y="479"/>
                      <a:pt x="1259" y="479"/>
                    </a:cubicBezTo>
                    <a:cubicBezTo>
                      <a:pt x="1251" y="489"/>
                      <a:pt x="1251" y="489"/>
                      <a:pt x="1251" y="489"/>
                    </a:cubicBezTo>
                    <a:cubicBezTo>
                      <a:pt x="1251" y="489"/>
                      <a:pt x="1251" y="489"/>
                      <a:pt x="1251" y="489"/>
                    </a:cubicBezTo>
                    <a:cubicBezTo>
                      <a:pt x="1251" y="489"/>
                      <a:pt x="1251" y="489"/>
                      <a:pt x="1251" y="489"/>
                    </a:cubicBezTo>
                    <a:cubicBezTo>
                      <a:pt x="1252" y="500"/>
                      <a:pt x="1252" y="500"/>
                      <a:pt x="1252" y="500"/>
                    </a:cubicBezTo>
                    <a:cubicBezTo>
                      <a:pt x="1252" y="500"/>
                      <a:pt x="1252" y="500"/>
                      <a:pt x="1252" y="500"/>
                    </a:cubicBezTo>
                    <a:cubicBezTo>
                      <a:pt x="1252" y="500"/>
                      <a:pt x="1252" y="500"/>
                      <a:pt x="1252" y="500"/>
                    </a:cubicBezTo>
                    <a:cubicBezTo>
                      <a:pt x="1268" y="515"/>
                      <a:pt x="1268" y="515"/>
                      <a:pt x="1268" y="515"/>
                    </a:cubicBezTo>
                    <a:cubicBezTo>
                      <a:pt x="1283" y="528"/>
                      <a:pt x="1283" y="528"/>
                      <a:pt x="1283" y="528"/>
                    </a:cubicBezTo>
                    <a:cubicBezTo>
                      <a:pt x="1292" y="562"/>
                      <a:pt x="1292" y="562"/>
                      <a:pt x="1292" y="562"/>
                    </a:cubicBezTo>
                    <a:cubicBezTo>
                      <a:pt x="1286" y="593"/>
                      <a:pt x="1286" y="593"/>
                      <a:pt x="1286" y="593"/>
                    </a:cubicBezTo>
                    <a:cubicBezTo>
                      <a:pt x="1274" y="603"/>
                      <a:pt x="1274" y="603"/>
                      <a:pt x="1274" y="603"/>
                    </a:cubicBezTo>
                    <a:cubicBezTo>
                      <a:pt x="1274" y="603"/>
                      <a:pt x="1274" y="603"/>
                      <a:pt x="1274" y="603"/>
                    </a:cubicBezTo>
                    <a:cubicBezTo>
                      <a:pt x="1274" y="603"/>
                      <a:pt x="1274" y="603"/>
                      <a:pt x="1274" y="603"/>
                    </a:cubicBezTo>
                    <a:cubicBezTo>
                      <a:pt x="1270" y="609"/>
                      <a:pt x="1270" y="609"/>
                      <a:pt x="1270" y="609"/>
                    </a:cubicBezTo>
                    <a:cubicBezTo>
                      <a:pt x="1260" y="619"/>
                      <a:pt x="1260" y="619"/>
                      <a:pt x="1260" y="619"/>
                    </a:cubicBezTo>
                    <a:cubicBezTo>
                      <a:pt x="1249" y="623"/>
                      <a:pt x="1249" y="623"/>
                      <a:pt x="1249" y="623"/>
                    </a:cubicBezTo>
                    <a:cubicBezTo>
                      <a:pt x="1249" y="623"/>
                      <a:pt x="1249" y="623"/>
                      <a:pt x="1249" y="623"/>
                    </a:cubicBezTo>
                    <a:cubicBezTo>
                      <a:pt x="1249" y="624"/>
                      <a:pt x="1249" y="624"/>
                      <a:pt x="1249" y="624"/>
                    </a:cubicBezTo>
                    <a:cubicBezTo>
                      <a:pt x="1247" y="630"/>
                      <a:pt x="1247" y="630"/>
                      <a:pt x="1247" y="630"/>
                    </a:cubicBezTo>
                    <a:cubicBezTo>
                      <a:pt x="1235" y="631"/>
                      <a:pt x="1235" y="631"/>
                      <a:pt x="1235" y="631"/>
                    </a:cubicBezTo>
                    <a:cubicBezTo>
                      <a:pt x="1235" y="631"/>
                      <a:pt x="1235" y="631"/>
                      <a:pt x="1235" y="631"/>
                    </a:cubicBezTo>
                    <a:cubicBezTo>
                      <a:pt x="1235" y="631"/>
                      <a:pt x="1235" y="631"/>
                      <a:pt x="1235" y="631"/>
                    </a:cubicBezTo>
                    <a:cubicBezTo>
                      <a:pt x="1231" y="639"/>
                      <a:pt x="1231" y="639"/>
                      <a:pt x="1231" y="639"/>
                    </a:cubicBezTo>
                    <a:cubicBezTo>
                      <a:pt x="1231" y="639"/>
                      <a:pt x="1231" y="639"/>
                      <a:pt x="1231" y="639"/>
                    </a:cubicBezTo>
                    <a:cubicBezTo>
                      <a:pt x="1231" y="639"/>
                      <a:pt x="1231" y="639"/>
                      <a:pt x="1231" y="639"/>
                    </a:cubicBezTo>
                    <a:cubicBezTo>
                      <a:pt x="1241" y="650"/>
                      <a:pt x="1241" y="650"/>
                      <a:pt x="1241" y="650"/>
                    </a:cubicBezTo>
                    <a:cubicBezTo>
                      <a:pt x="1244" y="667"/>
                      <a:pt x="1244" y="667"/>
                      <a:pt x="1244" y="667"/>
                    </a:cubicBezTo>
                    <a:cubicBezTo>
                      <a:pt x="1244" y="688"/>
                      <a:pt x="1244" y="688"/>
                      <a:pt x="1244" y="688"/>
                    </a:cubicBezTo>
                    <a:cubicBezTo>
                      <a:pt x="1244" y="688"/>
                      <a:pt x="1244" y="688"/>
                      <a:pt x="1244" y="688"/>
                    </a:cubicBezTo>
                    <a:cubicBezTo>
                      <a:pt x="1244" y="688"/>
                      <a:pt x="1244" y="688"/>
                      <a:pt x="1244" y="688"/>
                    </a:cubicBezTo>
                    <a:cubicBezTo>
                      <a:pt x="1248" y="699"/>
                      <a:pt x="1248" y="699"/>
                      <a:pt x="1248" y="699"/>
                    </a:cubicBezTo>
                    <a:cubicBezTo>
                      <a:pt x="1248" y="699"/>
                      <a:pt x="1248" y="699"/>
                      <a:pt x="1248" y="699"/>
                    </a:cubicBezTo>
                    <a:cubicBezTo>
                      <a:pt x="1248" y="699"/>
                      <a:pt x="1248" y="699"/>
                      <a:pt x="1248" y="699"/>
                    </a:cubicBezTo>
                    <a:cubicBezTo>
                      <a:pt x="1254" y="707"/>
                      <a:pt x="1254" y="707"/>
                      <a:pt x="1254" y="707"/>
                    </a:cubicBezTo>
                    <a:cubicBezTo>
                      <a:pt x="1254" y="715"/>
                      <a:pt x="1254" y="715"/>
                      <a:pt x="1254" y="715"/>
                    </a:cubicBezTo>
                    <a:cubicBezTo>
                      <a:pt x="1245" y="727"/>
                      <a:pt x="1245" y="727"/>
                      <a:pt x="1245" y="727"/>
                    </a:cubicBezTo>
                    <a:cubicBezTo>
                      <a:pt x="1245" y="727"/>
                      <a:pt x="1245" y="727"/>
                      <a:pt x="1245" y="727"/>
                    </a:cubicBezTo>
                    <a:cubicBezTo>
                      <a:pt x="1245" y="728"/>
                      <a:pt x="1245" y="728"/>
                      <a:pt x="1245" y="728"/>
                    </a:cubicBezTo>
                    <a:cubicBezTo>
                      <a:pt x="1242" y="738"/>
                      <a:pt x="1242" y="738"/>
                      <a:pt x="1242" y="738"/>
                    </a:cubicBezTo>
                    <a:cubicBezTo>
                      <a:pt x="1234" y="730"/>
                      <a:pt x="1234" y="730"/>
                      <a:pt x="1234" y="730"/>
                    </a:cubicBezTo>
                    <a:cubicBezTo>
                      <a:pt x="1234" y="730"/>
                      <a:pt x="1234" y="730"/>
                      <a:pt x="1234" y="730"/>
                    </a:cubicBezTo>
                    <a:cubicBezTo>
                      <a:pt x="1234" y="730"/>
                      <a:pt x="1234" y="730"/>
                      <a:pt x="1234" y="730"/>
                    </a:cubicBezTo>
                    <a:cubicBezTo>
                      <a:pt x="1228" y="742"/>
                      <a:pt x="1228" y="742"/>
                      <a:pt x="1228" y="742"/>
                    </a:cubicBezTo>
                    <a:cubicBezTo>
                      <a:pt x="1223" y="739"/>
                      <a:pt x="1223" y="739"/>
                      <a:pt x="1223" y="739"/>
                    </a:cubicBezTo>
                    <a:cubicBezTo>
                      <a:pt x="1223" y="739"/>
                      <a:pt x="1223" y="739"/>
                      <a:pt x="1223" y="739"/>
                    </a:cubicBezTo>
                    <a:cubicBezTo>
                      <a:pt x="1223" y="739"/>
                      <a:pt x="1223" y="739"/>
                      <a:pt x="1223" y="739"/>
                    </a:cubicBezTo>
                    <a:cubicBezTo>
                      <a:pt x="1213" y="741"/>
                      <a:pt x="1213" y="741"/>
                      <a:pt x="1213" y="741"/>
                    </a:cubicBezTo>
                    <a:cubicBezTo>
                      <a:pt x="1215" y="733"/>
                      <a:pt x="1215" y="733"/>
                      <a:pt x="1215" y="733"/>
                    </a:cubicBezTo>
                    <a:cubicBezTo>
                      <a:pt x="1215" y="733"/>
                      <a:pt x="1215" y="733"/>
                      <a:pt x="1215" y="733"/>
                    </a:cubicBezTo>
                    <a:cubicBezTo>
                      <a:pt x="1214" y="733"/>
                      <a:pt x="1214" y="733"/>
                      <a:pt x="1214" y="733"/>
                    </a:cubicBezTo>
                    <a:cubicBezTo>
                      <a:pt x="1203" y="717"/>
                      <a:pt x="1203" y="717"/>
                      <a:pt x="1203" y="717"/>
                    </a:cubicBezTo>
                    <a:cubicBezTo>
                      <a:pt x="1203" y="716"/>
                      <a:pt x="1203" y="716"/>
                      <a:pt x="1203" y="716"/>
                    </a:cubicBezTo>
                    <a:cubicBezTo>
                      <a:pt x="1203" y="716"/>
                      <a:pt x="1203" y="716"/>
                      <a:pt x="1203" y="716"/>
                    </a:cubicBezTo>
                    <a:cubicBezTo>
                      <a:pt x="1193" y="714"/>
                      <a:pt x="1193" y="714"/>
                      <a:pt x="1193" y="714"/>
                    </a:cubicBezTo>
                    <a:cubicBezTo>
                      <a:pt x="1193" y="707"/>
                      <a:pt x="1193" y="707"/>
                      <a:pt x="1193" y="707"/>
                    </a:cubicBezTo>
                    <a:cubicBezTo>
                      <a:pt x="1193" y="707"/>
                      <a:pt x="1193" y="707"/>
                      <a:pt x="1193" y="707"/>
                    </a:cubicBezTo>
                    <a:cubicBezTo>
                      <a:pt x="1193" y="707"/>
                      <a:pt x="1193" y="707"/>
                      <a:pt x="1193" y="707"/>
                    </a:cubicBezTo>
                    <a:cubicBezTo>
                      <a:pt x="1180" y="697"/>
                      <a:pt x="1180" y="697"/>
                      <a:pt x="1180" y="697"/>
                    </a:cubicBezTo>
                    <a:cubicBezTo>
                      <a:pt x="1180" y="690"/>
                      <a:pt x="1180" y="690"/>
                      <a:pt x="1180" y="690"/>
                    </a:cubicBezTo>
                    <a:cubicBezTo>
                      <a:pt x="1185" y="685"/>
                      <a:pt x="1185" y="685"/>
                      <a:pt x="1185" y="685"/>
                    </a:cubicBezTo>
                    <a:cubicBezTo>
                      <a:pt x="1185" y="685"/>
                      <a:pt x="1185" y="685"/>
                      <a:pt x="1185" y="685"/>
                    </a:cubicBezTo>
                    <a:cubicBezTo>
                      <a:pt x="1185" y="685"/>
                      <a:pt x="1185" y="685"/>
                      <a:pt x="1185" y="685"/>
                    </a:cubicBezTo>
                    <a:cubicBezTo>
                      <a:pt x="1186" y="659"/>
                      <a:pt x="1186" y="659"/>
                      <a:pt x="1186" y="659"/>
                    </a:cubicBezTo>
                    <a:cubicBezTo>
                      <a:pt x="1186" y="659"/>
                      <a:pt x="1186" y="659"/>
                      <a:pt x="1186" y="659"/>
                    </a:cubicBezTo>
                    <a:cubicBezTo>
                      <a:pt x="1186" y="659"/>
                      <a:pt x="1186" y="659"/>
                      <a:pt x="1186" y="659"/>
                    </a:cubicBezTo>
                    <a:cubicBezTo>
                      <a:pt x="1182" y="647"/>
                      <a:pt x="1182" y="647"/>
                      <a:pt x="1182" y="647"/>
                    </a:cubicBezTo>
                    <a:cubicBezTo>
                      <a:pt x="1183" y="620"/>
                      <a:pt x="1183" y="620"/>
                      <a:pt x="1183" y="620"/>
                    </a:cubicBezTo>
                    <a:cubicBezTo>
                      <a:pt x="1183" y="620"/>
                      <a:pt x="1183" y="620"/>
                      <a:pt x="1183" y="620"/>
                    </a:cubicBezTo>
                    <a:cubicBezTo>
                      <a:pt x="1183" y="620"/>
                      <a:pt x="1183" y="620"/>
                      <a:pt x="1183" y="620"/>
                    </a:cubicBezTo>
                    <a:cubicBezTo>
                      <a:pt x="1173" y="613"/>
                      <a:pt x="1173" y="613"/>
                      <a:pt x="1173" y="613"/>
                    </a:cubicBezTo>
                    <a:cubicBezTo>
                      <a:pt x="1173" y="613"/>
                      <a:pt x="1173" y="613"/>
                      <a:pt x="1173" y="613"/>
                    </a:cubicBezTo>
                    <a:cubicBezTo>
                      <a:pt x="1173" y="613"/>
                      <a:pt x="1173" y="613"/>
                      <a:pt x="1173" y="613"/>
                    </a:cubicBezTo>
                    <a:cubicBezTo>
                      <a:pt x="1156" y="616"/>
                      <a:pt x="1156" y="616"/>
                      <a:pt x="1156" y="616"/>
                    </a:cubicBezTo>
                    <a:cubicBezTo>
                      <a:pt x="1139" y="614"/>
                      <a:pt x="1139" y="614"/>
                      <a:pt x="1139" y="614"/>
                    </a:cubicBezTo>
                    <a:cubicBezTo>
                      <a:pt x="1130" y="609"/>
                      <a:pt x="1130" y="609"/>
                      <a:pt x="1130" y="609"/>
                    </a:cubicBezTo>
                    <a:cubicBezTo>
                      <a:pt x="1130" y="609"/>
                      <a:pt x="1130" y="609"/>
                      <a:pt x="1130" y="609"/>
                    </a:cubicBezTo>
                    <a:cubicBezTo>
                      <a:pt x="1130" y="609"/>
                      <a:pt x="1130" y="609"/>
                      <a:pt x="1130" y="609"/>
                    </a:cubicBezTo>
                    <a:cubicBezTo>
                      <a:pt x="1115" y="607"/>
                      <a:pt x="1115" y="607"/>
                      <a:pt x="1115" y="607"/>
                    </a:cubicBezTo>
                    <a:cubicBezTo>
                      <a:pt x="1103" y="596"/>
                      <a:pt x="1103" y="596"/>
                      <a:pt x="1103" y="596"/>
                    </a:cubicBezTo>
                    <a:cubicBezTo>
                      <a:pt x="1103" y="595"/>
                      <a:pt x="1103" y="595"/>
                      <a:pt x="1103" y="595"/>
                    </a:cubicBezTo>
                    <a:cubicBezTo>
                      <a:pt x="1103" y="595"/>
                      <a:pt x="1103" y="595"/>
                      <a:pt x="1103" y="595"/>
                    </a:cubicBezTo>
                    <a:cubicBezTo>
                      <a:pt x="1083" y="593"/>
                      <a:pt x="1083" y="593"/>
                      <a:pt x="1083" y="593"/>
                    </a:cubicBezTo>
                    <a:cubicBezTo>
                      <a:pt x="1072" y="586"/>
                      <a:pt x="1072" y="586"/>
                      <a:pt x="1072" y="586"/>
                    </a:cubicBezTo>
                    <a:cubicBezTo>
                      <a:pt x="1069" y="573"/>
                      <a:pt x="1069" y="573"/>
                      <a:pt x="1069" y="573"/>
                    </a:cubicBezTo>
                    <a:cubicBezTo>
                      <a:pt x="1069" y="573"/>
                      <a:pt x="1069" y="573"/>
                      <a:pt x="1069" y="573"/>
                    </a:cubicBezTo>
                    <a:cubicBezTo>
                      <a:pt x="1069" y="573"/>
                      <a:pt x="1069" y="573"/>
                      <a:pt x="1069" y="573"/>
                    </a:cubicBezTo>
                    <a:cubicBezTo>
                      <a:pt x="1065" y="571"/>
                      <a:pt x="1065" y="571"/>
                      <a:pt x="1065" y="571"/>
                    </a:cubicBezTo>
                    <a:cubicBezTo>
                      <a:pt x="1065" y="571"/>
                      <a:pt x="1065" y="571"/>
                      <a:pt x="1065" y="571"/>
                    </a:cubicBezTo>
                    <a:cubicBezTo>
                      <a:pt x="1065" y="571"/>
                      <a:pt x="1065" y="571"/>
                      <a:pt x="1065" y="571"/>
                    </a:cubicBezTo>
                    <a:cubicBezTo>
                      <a:pt x="1059" y="571"/>
                      <a:pt x="1059" y="571"/>
                      <a:pt x="1059" y="571"/>
                    </a:cubicBezTo>
                    <a:cubicBezTo>
                      <a:pt x="1048" y="563"/>
                      <a:pt x="1048" y="563"/>
                      <a:pt x="1048" y="563"/>
                    </a:cubicBezTo>
                    <a:cubicBezTo>
                      <a:pt x="1025" y="550"/>
                      <a:pt x="1025" y="550"/>
                      <a:pt x="1025" y="550"/>
                    </a:cubicBezTo>
                    <a:cubicBezTo>
                      <a:pt x="1025" y="550"/>
                      <a:pt x="1025" y="550"/>
                      <a:pt x="1025" y="550"/>
                    </a:cubicBezTo>
                    <a:cubicBezTo>
                      <a:pt x="1025" y="550"/>
                      <a:pt x="1025" y="550"/>
                      <a:pt x="1025" y="550"/>
                    </a:cubicBezTo>
                    <a:cubicBezTo>
                      <a:pt x="1016" y="550"/>
                      <a:pt x="1016" y="550"/>
                      <a:pt x="1016" y="550"/>
                    </a:cubicBezTo>
                    <a:cubicBezTo>
                      <a:pt x="1011" y="547"/>
                      <a:pt x="1011" y="547"/>
                      <a:pt x="1011" y="547"/>
                    </a:cubicBezTo>
                    <a:cubicBezTo>
                      <a:pt x="1011" y="547"/>
                      <a:pt x="1011" y="547"/>
                      <a:pt x="1011" y="547"/>
                    </a:cubicBezTo>
                    <a:cubicBezTo>
                      <a:pt x="1010" y="547"/>
                      <a:pt x="1010" y="547"/>
                      <a:pt x="1010" y="547"/>
                    </a:cubicBezTo>
                    <a:cubicBezTo>
                      <a:pt x="995" y="547"/>
                      <a:pt x="995" y="547"/>
                      <a:pt x="995" y="547"/>
                    </a:cubicBezTo>
                    <a:cubicBezTo>
                      <a:pt x="995" y="547"/>
                      <a:pt x="995" y="547"/>
                      <a:pt x="995" y="547"/>
                    </a:cubicBezTo>
                    <a:cubicBezTo>
                      <a:pt x="995" y="547"/>
                      <a:pt x="995" y="547"/>
                      <a:pt x="995" y="547"/>
                    </a:cubicBezTo>
                    <a:cubicBezTo>
                      <a:pt x="977" y="554"/>
                      <a:pt x="977" y="554"/>
                      <a:pt x="977" y="554"/>
                    </a:cubicBezTo>
                    <a:cubicBezTo>
                      <a:pt x="975" y="550"/>
                      <a:pt x="975" y="550"/>
                      <a:pt x="975" y="550"/>
                    </a:cubicBezTo>
                    <a:cubicBezTo>
                      <a:pt x="980" y="535"/>
                      <a:pt x="980" y="535"/>
                      <a:pt x="980" y="535"/>
                    </a:cubicBezTo>
                    <a:cubicBezTo>
                      <a:pt x="980" y="535"/>
                      <a:pt x="980" y="535"/>
                      <a:pt x="980" y="535"/>
                    </a:cubicBezTo>
                    <a:cubicBezTo>
                      <a:pt x="979" y="535"/>
                      <a:pt x="979" y="535"/>
                      <a:pt x="979" y="535"/>
                    </a:cubicBezTo>
                    <a:cubicBezTo>
                      <a:pt x="971" y="522"/>
                      <a:pt x="971" y="522"/>
                      <a:pt x="971" y="522"/>
                    </a:cubicBezTo>
                    <a:cubicBezTo>
                      <a:pt x="965" y="495"/>
                      <a:pt x="965" y="495"/>
                      <a:pt x="965" y="495"/>
                    </a:cubicBezTo>
                    <a:cubicBezTo>
                      <a:pt x="965" y="495"/>
                      <a:pt x="965" y="495"/>
                      <a:pt x="965" y="495"/>
                    </a:cubicBezTo>
                    <a:cubicBezTo>
                      <a:pt x="965" y="495"/>
                      <a:pt x="965" y="495"/>
                      <a:pt x="965" y="495"/>
                    </a:cubicBezTo>
                    <a:cubicBezTo>
                      <a:pt x="955" y="492"/>
                      <a:pt x="955" y="492"/>
                      <a:pt x="955" y="492"/>
                    </a:cubicBezTo>
                    <a:cubicBezTo>
                      <a:pt x="955" y="492"/>
                      <a:pt x="955" y="492"/>
                      <a:pt x="955" y="492"/>
                    </a:cubicBezTo>
                    <a:cubicBezTo>
                      <a:pt x="955" y="492"/>
                      <a:pt x="955" y="492"/>
                      <a:pt x="955" y="492"/>
                    </a:cubicBezTo>
                    <a:cubicBezTo>
                      <a:pt x="942" y="490"/>
                      <a:pt x="942" y="490"/>
                      <a:pt x="942" y="490"/>
                    </a:cubicBezTo>
                    <a:cubicBezTo>
                      <a:pt x="930" y="477"/>
                      <a:pt x="930" y="477"/>
                      <a:pt x="930" y="477"/>
                    </a:cubicBezTo>
                    <a:cubicBezTo>
                      <a:pt x="930" y="457"/>
                      <a:pt x="930" y="457"/>
                      <a:pt x="930" y="457"/>
                    </a:cubicBezTo>
                    <a:cubicBezTo>
                      <a:pt x="931" y="453"/>
                      <a:pt x="931" y="453"/>
                      <a:pt x="931" y="453"/>
                    </a:cubicBezTo>
                    <a:cubicBezTo>
                      <a:pt x="931" y="453"/>
                      <a:pt x="931" y="453"/>
                      <a:pt x="931" y="453"/>
                    </a:cubicBezTo>
                    <a:cubicBezTo>
                      <a:pt x="931" y="453"/>
                      <a:pt x="931" y="453"/>
                      <a:pt x="931" y="453"/>
                    </a:cubicBezTo>
                    <a:cubicBezTo>
                      <a:pt x="933" y="422"/>
                      <a:pt x="933" y="422"/>
                      <a:pt x="933" y="422"/>
                    </a:cubicBezTo>
                    <a:cubicBezTo>
                      <a:pt x="942" y="408"/>
                      <a:pt x="942" y="408"/>
                      <a:pt x="942" y="408"/>
                    </a:cubicBezTo>
                    <a:cubicBezTo>
                      <a:pt x="943" y="408"/>
                      <a:pt x="943" y="408"/>
                      <a:pt x="943" y="408"/>
                    </a:cubicBezTo>
                    <a:cubicBezTo>
                      <a:pt x="943" y="408"/>
                      <a:pt x="943" y="408"/>
                      <a:pt x="943" y="408"/>
                    </a:cubicBezTo>
                    <a:cubicBezTo>
                      <a:pt x="948" y="386"/>
                      <a:pt x="948" y="386"/>
                      <a:pt x="948" y="386"/>
                    </a:cubicBezTo>
                    <a:cubicBezTo>
                      <a:pt x="957" y="378"/>
                      <a:pt x="957" y="378"/>
                      <a:pt x="957" y="378"/>
                    </a:cubicBezTo>
                    <a:cubicBezTo>
                      <a:pt x="957" y="378"/>
                      <a:pt x="957" y="378"/>
                      <a:pt x="957" y="378"/>
                    </a:cubicBezTo>
                    <a:cubicBezTo>
                      <a:pt x="957" y="378"/>
                      <a:pt x="957" y="378"/>
                      <a:pt x="957" y="378"/>
                    </a:cubicBezTo>
                    <a:cubicBezTo>
                      <a:pt x="958" y="368"/>
                      <a:pt x="958" y="368"/>
                      <a:pt x="958" y="368"/>
                    </a:cubicBezTo>
                    <a:cubicBezTo>
                      <a:pt x="966" y="366"/>
                      <a:pt x="966" y="366"/>
                      <a:pt x="966" y="366"/>
                    </a:cubicBezTo>
                    <a:cubicBezTo>
                      <a:pt x="967" y="366"/>
                      <a:pt x="967" y="366"/>
                      <a:pt x="967" y="366"/>
                    </a:cubicBezTo>
                    <a:cubicBezTo>
                      <a:pt x="967" y="366"/>
                      <a:pt x="967" y="366"/>
                      <a:pt x="967" y="366"/>
                    </a:cubicBezTo>
                    <a:cubicBezTo>
                      <a:pt x="972" y="354"/>
                      <a:pt x="972" y="354"/>
                      <a:pt x="972" y="354"/>
                    </a:cubicBezTo>
                    <a:cubicBezTo>
                      <a:pt x="984" y="349"/>
                      <a:pt x="984" y="349"/>
                      <a:pt x="984" y="349"/>
                    </a:cubicBezTo>
                    <a:cubicBezTo>
                      <a:pt x="984" y="349"/>
                      <a:pt x="984" y="349"/>
                      <a:pt x="984" y="349"/>
                    </a:cubicBezTo>
                    <a:cubicBezTo>
                      <a:pt x="984" y="348"/>
                      <a:pt x="984" y="348"/>
                      <a:pt x="984" y="348"/>
                    </a:cubicBezTo>
                    <a:cubicBezTo>
                      <a:pt x="980" y="334"/>
                      <a:pt x="980" y="334"/>
                      <a:pt x="980" y="334"/>
                    </a:cubicBezTo>
                    <a:cubicBezTo>
                      <a:pt x="985" y="329"/>
                      <a:pt x="985" y="329"/>
                      <a:pt x="985" y="329"/>
                    </a:cubicBezTo>
                    <a:cubicBezTo>
                      <a:pt x="989" y="333"/>
                      <a:pt x="989" y="333"/>
                      <a:pt x="989" y="333"/>
                    </a:cubicBezTo>
                    <a:cubicBezTo>
                      <a:pt x="989" y="333"/>
                      <a:pt x="989" y="333"/>
                      <a:pt x="989" y="333"/>
                    </a:cubicBezTo>
                    <a:cubicBezTo>
                      <a:pt x="989" y="333"/>
                      <a:pt x="989" y="333"/>
                      <a:pt x="989" y="333"/>
                    </a:cubicBezTo>
                    <a:cubicBezTo>
                      <a:pt x="996" y="333"/>
                      <a:pt x="996" y="333"/>
                      <a:pt x="996" y="333"/>
                    </a:cubicBezTo>
                    <a:cubicBezTo>
                      <a:pt x="996" y="333"/>
                      <a:pt x="996" y="333"/>
                      <a:pt x="996" y="333"/>
                    </a:cubicBezTo>
                    <a:cubicBezTo>
                      <a:pt x="996" y="333"/>
                      <a:pt x="996" y="333"/>
                      <a:pt x="996" y="333"/>
                    </a:cubicBezTo>
                    <a:cubicBezTo>
                      <a:pt x="1013" y="327"/>
                      <a:pt x="1013" y="327"/>
                      <a:pt x="1013" y="327"/>
                    </a:cubicBezTo>
                    <a:cubicBezTo>
                      <a:pt x="1014" y="327"/>
                      <a:pt x="1014" y="327"/>
                      <a:pt x="1014" y="327"/>
                    </a:cubicBezTo>
                    <a:cubicBezTo>
                      <a:pt x="1014" y="327"/>
                      <a:pt x="1014" y="327"/>
                      <a:pt x="1014" y="327"/>
                    </a:cubicBezTo>
                    <a:cubicBezTo>
                      <a:pt x="1014" y="319"/>
                      <a:pt x="1014" y="319"/>
                      <a:pt x="1014" y="319"/>
                    </a:cubicBezTo>
                    <a:cubicBezTo>
                      <a:pt x="1014" y="319"/>
                      <a:pt x="1014" y="319"/>
                      <a:pt x="1014" y="319"/>
                    </a:cubicBezTo>
                    <a:cubicBezTo>
                      <a:pt x="1014" y="318"/>
                      <a:pt x="1014" y="318"/>
                      <a:pt x="1014" y="318"/>
                    </a:cubicBezTo>
                    <a:cubicBezTo>
                      <a:pt x="1007" y="309"/>
                      <a:pt x="1007" y="309"/>
                      <a:pt x="1007" y="309"/>
                    </a:cubicBezTo>
                    <a:cubicBezTo>
                      <a:pt x="1006" y="309"/>
                      <a:pt x="1006" y="309"/>
                      <a:pt x="1006" y="309"/>
                    </a:cubicBezTo>
                    <a:cubicBezTo>
                      <a:pt x="1006" y="309"/>
                      <a:pt x="1006" y="309"/>
                      <a:pt x="1006" y="309"/>
                    </a:cubicBezTo>
                    <a:cubicBezTo>
                      <a:pt x="996" y="301"/>
                      <a:pt x="996" y="301"/>
                      <a:pt x="996" y="301"/>
                    </a:cubicBezTo>
                    <a:cubicBezTo>
                      <a:pt x="1003" y="299"/>
                      <a:pt x="1003" y="299"/>
                      <a:pt x="1003" y="299"/>
                    </a:cubicBezTo>
                    <a:cubicBezTo>
                      <a:pt x="1010" y="302"/>
                      <a:pt x="1010" y="302"/>
                      <a:pt x="1010" y="302"/>
                    </a:cubicBezTo>
                    <a:cubicBezTo>
                      <a:pt x="1010" y="302"/>
                      <a:pt x="1010" y="302"/>
                      <a:pt x="1010" y="302"/>
                    </a:cubicBezTo>
                    <a:cubicBezTo>
                      <a:pt x="1010" y="302"/>
                      <a:pt x="1010" y="302"/>
                      <a:pt x="1010" y="302"/>
                    </a:cubicBezTo>
                    <a:cubicBezTo>
                      <a:pt x="1023" y="300"/>
                      <a:pt x="1023" y="300"/>
                      <a:pt x="1023" y="300"/>
                    </a:cubicBezTo>
                    <a:cubicBezTo>
                      <a:pt x="1024" y="300"/>
                      <a:pt x="1024" y="300"/>
                      <a:pt x="1024" y="300"/>
                    </a:cubicBezTo>
                    <a:cubicBezTo>
                      <a:pt x="1024" y="300"/>
                      <a:pt x="1024" y="300"/>
                      <a:pt x="1024" y="300"/>
                    </a:cubicBezTo>
                    <a:cubicBezTo>
                      <a:pt x="1033" y="287"/>
                      <a:pt x="1033" y="287"/>
                      <a:pt x="1033" y="287"/>
                    </a:cubicBezTo>
                    <a:cubicBezTo>
                      <a:pt x="1040" y="294"/>
                      <a:pt x="1040" y="294"/>
                      <a:pt x="1040" y="294"/>
                    </a:cubicBezTo>
                    <a:cubicBezTo>
                      <a:pt x="1040" y="294"/>
                      <a:pt x="1040" y="294"/>
                      <a:pt x="1040" y="294"/>
                    </a:cubicBezTo>
                    <a:cubicBezTo>
                      <a:pt x="1040" y="294"/>
                      <a:pt x="1040" y="294"/>
                      <a:pt x="1040" y="294"/>
                    </a:cubicBezTo>
                    <a:cubicBezTo>
                      <a:pt x="1055" y="292"/>
                      <a:pt x="1055" y="292"/>
                      <a:pt x="1055" y="292"/>
                    </a:cubicBezTo>
                    <a:cubicBezTo>
                      <a:pt x="1055" y="292"/>
                      <a:pt x="1055" y="292"/>
                      <a:pt x="1055" y="292"/>
                    </a:cubicBezTo>
                    <a:cubicBezTo>
                      <a:pt x="1055" y="292"/>
                      <a:pt x="1055" y="292"/>
                      <a:pt x="1055" y="292"/>
                    </a:cubicBezTo>
                    <a:cubicBezTo>
                      <a:pt x="1065" y="279"/>
                      <a:pt x="1065" y="279"/>
                      <a:pt x="1065" y="279"/>
                    </a:cubicBezTo>
                    <a:cubicBezTo>
                      <a:pt x="1076" y="268"/>
                      <a:pt x="1076" y="268"/>
                      <a:pt x="1076" y="268"/>
                    </a:cubicBezTo>
                    <a:cubicBezTo>
                      <a:pt x="1076" y="268"/>
                      <a:pt x="1076" y="268"/>
                      <a:pt x="1076" y="268"/>
                    </a:cubicBezTo>
                    <a:cubicBezTo>
                      <a:pt x="1076" y="268"/>
                      <a:pt x="1076" y="268"/>
                      <a:pt x="1076" y="268"/>
                    </a:cubicBezTo>
                    <a:cubicBezTo>
                      <a:pt x="1078" y="260"/>
                      <a:pt x="1078" y="260"/>
                      <a:pt x="1078" y="260"/>
                    </a:cubicBezTo>
                    <a:cubicBezTo>
                      <a:pt x="1082" y="245"/>
                      <a:pt x="1082" y="245"/>
                      <a:pt x="1082" y="245"/>
                    </a:cubicBezTo>
                    <a:cubicBezTo>
                      <a:pt x="1082" y="245"/>
                      <a:pt x="1082" y="245"/>
                      <a:pt x="1082" y="245"/>
                    </a:cubicBezTo>
                    <a:cubicBezTo>
                      <a:pt x="1082" y="245"/>
                      <a:pt x="1082" y="245"/>
                      <a:pt x="1082" y="245"/>
                    </a:cubicBezTo>
                    <a:cubicBezTo>
                      <a:pt x="1078" y="236"/>
                      <a:pt x="1078" y="236"/>
                      <a:pt x="1078" y="236"/>
                    </a:cubicBezTo>
                    <a:cubicBezTo>
                      <a:pt x="1078" y="236"/>
                      <a:pt x="1078" y="236"/>
                      <a:pt x="1078" y="236"/>
                    </a:cubicBezTo>
                    <a:cubicBezTo>
                      <a:pt x="1078" y="236"/>
                      <a:pt x="1078" y="236"/>
                      <a:pt x="1078" y="236"/>
                    </a:cubicBezTo>
                    <a:cubicBezTo>
                      <a:pt x="1072" y="232"/>
                      <a:pt x="1072" y="232"/>
                      <a:pt x="1072" y="232"/>
                    </a:cubicBezTo>
                    <a:cubicBezTo>
                      <a:pt x="1072" y="232"/>
                      <a:pt x="1072" y="232"/>
                      <a:pt x="1072" y="232"/>
                    </a:cubicBezTo>
                    <a:cubicBezTo>
                      <a:pt x="1072" y="232"/>
                      <a:pt x="1072" y="232"/>
                      <a:pt x="1072" y="232"/>
                    </a:cubicBezTo>
                    <a:cubicBezTo>
                      <a:pt x="1052" y="231"/>
                      <a:pt x="1052" y="231"/>
                      <a:pt x="1052" y="231"/>
                    </a:cubicBezTo>
                    <a:cubicBezTo>
                      <a:pt x="1032" y="213"/>
                      <a:pt x="1032" y="213"/>
                      <a:pt x="1032" y="213"/>
                    </a:cubicBezTo>
                    <a:cubicBezTo>
                      <a:pt x="1032" y="213"/>
                      <a:pt x="1032" y="213"/>
                      <a:pt x="1032" y="213"/>
                    </a:cubicBezTo>
                    <a:cubicBezTo>
                      <a:pt x="1032" y="213"/>
                      <a:pt x="1032" y="213"/>
                      <a:pt x="1032" y="213"/>
                    </a:cubicBezTo>
                    <a:cubicBezTo>
                      <a:pt x="1024" y="208"/>
                      <a:pt x="1024" y="208"/>
                      <a:pt x="1024" y="208"/>
                    </a:cubicBezTo>
                    <a:cubicBezTo>
                      <a:pt x="1029" y="205"/>
                      <a:pt x="1029" y="205"/>
                      <a:pt x="1029" y="205"/>
                    </a:cubicBezTo>
                    <a:cubicBezTo>
                      <a:pt x="1046" y="210"/>
                      <a:pt x="1046" y="210"/>
                      <a:pt x="1046" y="210"/>
                    </a:cubicBezTo>
                    <a:cubicBezTo>
                      <a:pt x="1061" y="224"/>
                      <a:pt x="1061" y="224"/>
                      <a:pt x="1061" y="224"/>
                    </a:cubicBezTo>
                    <a:cubicBezTo>
                      <a:pt x="1062" y="224"/>
                      <a:pt x="1062" y="224"/>
                      <a:pt x="1062" y="224"/>
                    </a:cubicBezTo>
                    <a:cubicBezTo>
                      <a:pt x="1062" y="224"/>
                      <a:pt x="1062" y="224"/>
                      <a:pt x="1062" y="224"/>
                    </a:cubicBezTo>
                    <a:cubicBezTo>
                      <a:pt x="1080" y="226"/>
                      <a:pt x="1080" y="226"/>
                      <a:pt x="1080" y="226"/>
                    </a:cubicBezTo>
                    <a:cubicBezTo>
                      <a:pt x="1080" y="226"/>
                      <a:pt x="1080" y="226"/>
                      <a:pt x="1080" y="226"/>
                    </a:cubicBezTo>
                    <a:cubicBezTo>
                      <a:pt x="1081" y="226"/>
                      <a:pt x="1081" y="226"/>
                      <a:pt x="1081" y="226"/>
                    </a:cubicBezTo>
                    <a:cubicBezTo>
                      <a:pt x="1092" y="214"/>
                      <a:pt x="1092" y="214"/>
                      <a:pt x="1092" y="214"/>
                    </a:cubicBezTo>
                    <a:cubicBezTo>
                      <a:pt x="1109" y="202"/>
                      <a:pt x="1109" y="202"/>
                      <a:pt x="1109" y="202"/>
                    </a:cubicBezTo>
                    <a:cubicBezTo>
                      <a:pt x="1109" y="202"/>
                      <a:pt x="1109" y="202"/>
                      <a:pt x="1109" y="202"/>
                    </a:cubicBezTo>
                    <a:cubicBezTo>
                      <a:pt x="1109" y="202"/>
                      <a:pt x="1109" y="202"/>
                      <a:pt x="1109" y="202"/>
                    </a:cubicBezTo>
                    <a:cubicBezTo>
                      <a:pt x="1111" y="188"/>
                      <a:pt x="1111" y="188"/>
                      <a:pt x="1111" y="188"/>
                    </a:cubicBezTo>
                    <a:cubicBezTo>
                      <a:pt x="1111" y="188"/>
                      <a:pt x="1111" y="188"/>
                      <a:pt x="1111" y="188"/>
                    </a:cubicBezTo>
                    <a:cubicBezTo>
                      <a:pt x="1110" y="188"/>
                      <a:pt x="1110" y="188"/>
                      <a:pt x="1110" y="188"/>
                    </a:cubicBezTo>
                    <a:cubicBezTo>
                      <a:pt x="1100" y="187"/>
                      <a:pt x="1100" y="187"/>
                      <a:pt x="1100" y="187"/>
                    </a:cubicBezTo>
                    <a:cubicBezTo>
                      <a:pt x="1095" y="181"/>
                      <a:pt x="1095" y="181"/>
                      <a:pt x="1095" y="181"/>
                    </a:cubicBezTo>
                    <a:cubicBezTo>
                      <a:pt x="1096" y="175"/>
                      <a:pt x="1096" y="175"/>
                      <a:pt x="1096" y="175"/>
                    </a:cubicBezTo>
                    <a:cubicBezTo>
                      <a:pt x="1111" y="174"/>
                      <a:pt x="1111" y="174"/>
                      <a:pt x="1111" y="174"/>
                    </a:cubicBezTo>
                    <a:cubicBezTo>
                      <a:pt x="1117" y="183"/>
                      <a:pt x="1117" y="183"/>
                      <a:pt x="1117" y="183"/>
                    </a:cubicBezTo>
                    <a:cubicBezTo>
                      <a:pt x="1117" y="183"/>
                      <a:pt x="1117" y="183"/>
                      <a:pt x="1117" y="183"/>
                    </a:cubicBezTo>
                    <a:cubicBezTo>
                      <a:pt x="1117" y="183"/>
                      <a:pt x="1117" y="183"/>
                      <a:pt x="1117" y="183"/>
                    </a:cubicBezTo>
                    <a:cubicBezTo>
                      <a:pt x="1126" y="187"/>
                      <a:pt x="1126" y="187"/>
                      <a:pt x="1126" y="187"/>
                    </a:cubicBezTo>
                    <a:cubicBezTo>
                      <a:pt x="1126" y="187"/>
                      <a:pt x="1126" y="187"/>
                      <a:pt x="1126" y="187"/>
                    </a:cubicBezTo>
                    <a:cubicBezTo>
                      <a:pt x="1126" y="187"/>
                      <a:pt x="1126" y="187"/>
                      <a:pt x="1126" y="187"/>
                    </a:cubicBezTo>
                    <a:cubicBezTo>
                      <a:pt x="1134" y="189"/>
                      <a:pt x="1134" y="189"/>
                      <a:pt x="1134" y="189"/>
                    </a:cubicBezTo>
                    <a:cubicBezTo>
                      <a:pt x="1134" y="189"/>
                      <a:pt x="1134" y="189"/>
                      <a:pt x="1134" y="189"/>
                    </a:cubicBezTo>
                    <a:cubicBezTo>
                      <a:pt x="1135" y="189"/>
                      <a:pt x="1135" y="189"/>
                      <a:pt x="1135" y="189"/>
                    </a:cubicBezTo>
                    <a:cubicBezTo>
                      <a:pt x="1147" y="183"/>
                      <a:pt x="1147" y="183"/>
                      <a:pt x="1147" y="183"/>
                    </a:cubicBezTo>
                    <a:cubicBezTo>
                      <a:pt x="1148" y="183"/>
                      <a:pt x="1148" y="183"/>
                      <a:pt x="1148" y="183"/>
                    </a:cubicBezTo>
                    <a:cubicBezTo>
                      <a:pt x="1148" y="183"/>
                      <a:pt x="1148" y="183"/>
                      <a:pt x="1148" y="183"/>
                    </a:cubicBezTo>
                    <a:cubicBezTo>
                      <a:pt x="1146" y="176"/>
                      <a:pt x="1146" y="176"/>
                      <a:pt x="1146" y="176"/>
                    </a:cubicBezTo>
                    <a:cubicBezTo>
                      <a:pt x="1146" y="176"/>
                      <a:pt x="1146" y="176"/>
                      <a:pt x="1146" y="176"/>
                    </a:cubicBezTo>
                    <a:cubicBezTo>
                      <a:pt x="1146" y="176"/>
                      <a:pt x="1146" y="176"/>
                      <a:pt x="1146" y="176"/>
                    </a:cubicBezTo>
                    <a:cubicBezTo>
                      <a:pt x="1133" y="167"/>
                      <a:pt x="1133" y="167"/>
                      <a:pt x="1133" y="167"/>
                    </a:cubicBezTo>
                    <a:cubicBezTo>
                      <a:pt x="1129" y="164"/>
                      <a:pt x="1129" y="164"/>
                      <a:pt x="1129" y="164"/>
                    </a:cubicBezTo>
                    <a:cubicBezTo>
                      <a:pt x="1134" y="161"/>
                      <a:pt x="1134" y="161"/>
                      <a:pt x="1134" y="161"/>
                    </a:cubicBezTo>
                    <a:cubicBezTo>
                      <a:pt x="1143" y="163"/>
                      <a:pt x="1143" y="163"/>
                      <a:pt x="1143" y="163"/>
                    </a:cubicBezTo>
                    <a:cubicBezTo>
                      <a:pt x="1148" y="167"/>
                      <a:pt x="1148" y="167"/>
                      <a:pt x="1148" y="167"/>
                    </a:cubicBezTo>
                    <a:cubicBezTo>
                      <a:pt x="1155" y="175"/>
                      <a:pt x="1155" y="175"/>
                      <a:pt x="1155" y="175"/>
                    </a:cubicBezTo>
                    <a:cubicBezTo>
                      <a:pt x="1155" y="175"/>
                      <a:pt x="1155" y="175"/>
                      <a:pt x="1155" y="175"/>
                    </a:cubicBezTo>
                    <a:cubicBezTo>
                      <a:pt x="1156" y="175"/>
                      <a:pt x="1156" y="175"/>
                      <a:pt x="1156" y="175"/>
                    </a:cubicBezTo>
                    <a:cubicBezTo>
                      <a:pt x="1167" y="177"/>
                      <a:pt x="1167" y="177"/>
                      <a:pt x="1167" y="177"/>
                    </a:cubicBezTo>
                    <a:cubicBezTo>
                      <a:pt x="1167" y="177"/>
                      <a:pt x="1167" y="177"/>
                      <a:pt x="1167" y="177"/>
                    </a:cubicBezTo>
                    <a:cubicBezTo>
                      <a:pt x="1167" y="177"/>
                      <a:pt x="1167" y="177"/>
                      <a:pt x="1167" y="177"/>
                    </a:cubicBezTo>
                    <a:cubicBezTo>
                      <a:pt x="1176" y="171"/>
                      <a:pt x="1176" y="171"/>
                      <a:pt x="1176" y="171"/>
                    </a:cubicBezTo>
                    <a:cubicBezTo>
                      <a:pt x="1191" y="165"/>
                      <a:pt x="1191" y="165"/>
                      <a:pt x="1191" y="165"/>
                    </a:cubicBezTo>
                    <a:cubicBezTo>
                      <a:pt x="1192" y="165"/>
                      <a:pt x="1192" y="165"/>
                      <a:pt x="1192" y="165"/>
                    </a:cubicBezTo>
                    <a:cubicBezTo>
                      <a:pt x="1192" y="165"/>
                      <a:pt x="1192" y="165"/>
                      <a:pt x="1192" y="165"/>
                    </a:cubicBezTo>
                    <a:cubicBezTo>
                      <a:pt x="1193" y="159"/>
                      <a:pt x="1193" y="159"/>
                      <a:pt x="1193" y="159"/>
                    </a:cubicBezTo>
                    <a:cubicBezTo>
                      <a:pt x="1204" y="145"/>
                      <a:pt x="1204" y="145"/>
                      <a:pt x="1204" y="145"/>
                    </a:cubicBezTo>
                    <a:cubicBezTo>
                      <a:pt x="1205" y="145"/>
                      <a:pt x="1205" y="145"/>
                      <a:pt x="1205" y="145"/>
                    </a:cubicBezTo>
                    <a:cubicBezTo>
                      <a:pt x="1204" y="144"/>
                      <a:pt x="1204" y="144"/>
                      <a:pt x="1204" y="144"/>
                    </a:cubicBezTo>
                    <a:cubicBezTo>
                      <a:pt x="1193" y="132"/>
                      <a:pt x="1193" y="132"/>
                      <a:pt x="1193" y="132"/>
                    </a:cubicBezTo>
                    <a:cubicBezTo>
                      <a:pt x="1193" y="132"/>
                      <a:pt x="1193" y="132"/>
                      <a:pt x="1193" y="132"/>
                    </a:cubicBezTo>
                    <a:cubicBezTo>
                      <a:pt x="1193" y="132"/>
                      <a:pt x="1193" y="132"/>
                      <a:pt x="1193" y="132"/>
                    </a:cubicBezTo>
                    <a:cubicBezTo>
                      <a:pt x="1185" y="129"/>
                      <a:pt x="1185" y="129"/>
                      <a:pt x="1185" y="129"/>
                    </a:cubicBezTo>
                    <a:cubicBezTo>
                      <a:pt x="1179" y="120"/>
                      <a:pt x="1179" y="120"/>
                      <a:pt x="1179" y="120"/>
                    </a:cubicBezTo>
                    <a:cubicBezTo>
                      <a:pt x="1184" y="118"/>
                      <a:pt x="1184" y="118"/>
                      <a:pt x="1184" y="118"/>
                    </a:cubicBezTo>
                    <a:cubicBezTo>
                      <a:pt x="1196" y="118"/>
                      <a:pt x="1196" y="118"/>
                      <a:pt x="1196" y="118"/>
                    </a:cubicBezTo>
                    <a:cubicBezTo>
                      <a:pt x="1196" y="118"/>
                      <a:pt x="1196" y="118"/>
                      <a:pt x="1196" y="118"/>
                    </a:cubicBezTo>
                    <a:cubicBezTo>
                      <a:pt x="1196" y="117"/>
                      <a:pt x="1196" y="117"/>
                      <a:pt x="1196" y="117"/>
                    </a:cubicBezTo>
                    <a:cubicBezTo>
                      <a:pt x="1199" y="109"/>
                      <a:pt x="1199" y="109"/>
                      <a:pt x="1199" y="109"/>
                    </a:cubicBezTo>
                    <a:cubicBezTo>
                      <a:pt x="1199" y="109"/>
                      <a:pt x="1199" y="109"/>
                      <a:pt x="1199" y="109"/>
                    </a:cubicBezTo>
                    <a:cubicBezTo>
                      <a:pt x="1199" y="109"/>
                      <a:pt x="1199" y="109"/>
                      <a:pt x="1199" y="109"/>
                    </a:cubicBezTo>
                    <a:cubicBezTo>
                      <a:pt x="1191" y="103"/>
                      <a:pt x="1191" y="103"/>
                      <a:pt x="1191" y="103"/>
                    </a:cubicBezTo>
                    <a:cubicBezTo>
                      <a:pt x="1197" y="97"/>
                      <a:pt x="1197" y="97"/>
                      <a:pt x="1197" y="97"/>
                    </a:cubicBezTo>
                    <a:cubicBezTo>
                      <a:pt x="1198" y="96"/>
                      <a:pt x="1198" y="96"/>
                      <a:pt x="1198" y="96"/>
                    </a:cubicBezTo>
                    <a:cubicBezTo>
                      <a:pt x="1197" y="96"/>
                      <a:pt x="1197" y="96"/>
                      <a:pt x="1197" y="96"/>
                    </a:cubicBezTo>
                    <a:cubicBezTo>
                      <a:pt x="1196" y="90"/>
                      <a:pt x="1196" y="90"/>
                      <a:pt x="1196" y="90"/>
                    </a:cubicBezTo>
                    <a:cubicBezTo>
                      <a:pt x="1196" y="89"/>
                      <a:pt x="1196" y="89"/>
                      <a:pt x="1196" y="89"/>
                    </a:cubicBezTo>
                    <a:cubicBezTo>
                      <a:pt x="1196" y="89"/>
                      <a:pt x="1196" y="89"/>
                      <a:pt x="1196" y="89"/>
                    </a:cubicBezTo>
                    <a:cubicBezTo>
                      <a:pt x="1186" y="89"/>
                      <a:pt x="1186" y="89"/>
                      <a:pt x="1186" y="89"/>
                    </a:cubicBezTo>
                    <a:cubicBezTo>
                      <a:pt x="1179" y="86"/>
                      <a:pt x="1179" y="86"/>
                      <a:pt x="1179" y="86"/>
                    </a:cubicBezTo>
                    <a:cubicBezTo>
                      <a:pt x="1176" y="82"/>
                      <a:pt x="1176" y="82"/>
                      <a:pt x="1176" y="82"/>
                    </a:cubicBezTo>
                    <a:cubicBezTo>
                      <a:pt x="1182" y="80"/>
                      <a:pt x="1182" y="80"/>
                      <a:pt x="1182" y="80"/>
                    </a:cubicBezTo>
                    <a:cubicBezTo>
                      <a:pt x="1182" y="79"/>
                      <a:pt x="1182" y="79"/>
                      <a:pt x="1182" y="79"/>
                    </a:cubicBezTo>
                    <a:cubicBezTo>
                      <a:pt x="1182" y="79"/>
                      <a:pt x="1182" y="79"/>
                      <a:pt x="1182" y="79"/>
                    </a:cubicBezTo>
                    <a:cubicBezTo>
                      <a:pt x="1176" y="76"/>
                      <a:pt x="1176" y="76"/>
                      <a:pt x="1176" y="76"/>
                    </a:cubicBezTo>
                    <a:cubicBezTo>
                      <a:pt x="1176" y="76"/>
                      <a:pt x="1176" y="76"/>
                      <a:pt x="1176" y="76"/>
                    </a:cubicBezTo>
                    <a:cubicBezTo>
                      <a:pt x="1176" y="76"/>
                      <a:pt x="1176" y="76"/>
                      <a:pt x="1176" y="76"/>
                    </a:cubicBezTo>
                    <a:cubicBezTo>
                      <a:pt x="1157" y="76"/>
                      <a:pt x="1157" y="76"/>
                      <a:pt x="1157" y="76"/>
                    </a:cubicBezTo>
                    <a:cubicBezTo>
                      <a:pt x="1147" y="74"/>
                      <a:pt x="1147" y="74"/>
                      <a:pt x="1147" y="74"/>
                    </a:cubicBezTo>
                    <a:cubicBezTo>
                      <a:pt x="1139" y="70"/>
                      <a:pt x="1139" y="70"/>
                      <a:pt x="1139" y="70"/>
                    </a:cubicBezTo>
                    <a:cubicBezTo>
                      <a:pt x="1139" y="70"/>
                      <a:pt x="1139" y="70"/>
                      <a:pt x="1139" y="70"/>
                    </a:cubicBezTo>
                    <a:cubicBezTo>
                      <a:pt x="1139" y="70"/>
                      <a:pt x="1139" y="70"/>
                      <a:pt x="1139" y="70"/>
                    </a:cubicBezTo>
                    <a:cubicBezTo>
                      <a:pt x="1124" y="72"/>
                      <a:pt x="1124" y="72"/>
                      <a:pt x="1124" y="72"/>
                    </a:cubicBezTo>
                    <a:cubicBezTo>
                      <a:pt x="1124" y="72"/>
                      <a:pt x="1124" y="72"/>
                      <a:pt x="1124" y="72"/>
                    </a:cubicBezTo>
                    <a:cubicBezTo>
                      <a:pt x="1124" y="72"/>
                      <a:pt x="1124" y="72"/>
                      <a:pt x="1124" y="72"/>
                    </a:cubicBezTo>
                    <a:cubicBezTo>
                      <a:pt x="1121" y="74"/>
                      <a:pt x="1121" y="74"/>
                      <a:pt x="1121" y="74"/>
                    </a:cubicBezTo>
                    <a:cubicBezTo>
                      <a:pt x="1121" y="74"/>
                      <a:pt x="1121" y="74"/>
                      <a:pt x="1121" y="74"/>
                    </a:cubicBezTo>
                    <a:cubicBezTo>
                      <a:pt x="1121" y="74"/>
                      <a:pt x="1121" y="74"/>
                      <a:pt x="1121" y="74"/>
                    </a:cubicBezTo>
                    <a:cubicBezTo>
                      <a:pt x="1120" y="94"/>
                      <a:pt x="1120" y="94"/>
                      <a:pt x="1120" y="94"/>
                    </a:cubicBezTo>
                    <a:cubicBezTo>
                      <a:pt x="1120" y="94"/>
                      <a:pt x="1120" y="94"/>
                      <a:pt x="1120" y="94"/>
                    </a:cubicBezTo>
                    <a:cubicBezTo>
                      <a:pt x="1120" y="94"/>
                      <a:pt x="1120" y="94"/>
                      <a:pt x="1120" y="94"/>
                    </a:cubicBezTo>
                    <a:cubicBezTo>
                      <a:pt x="1125" y="96"/>
                      <a:pt x="1125" y="96"/>
                      <a:pt x="1125" y="96"/>
                    </a:cubicBezTo>
                    <a:cubicBezTo>
                      <a:pt x="1124" y="101"/>
                      <a:pt x="1124" y="101"/>
                      <a:pt x="1124" y="101"/>
                    </a:cubicBezTo>
                    <a:cubicBezTo>
                      <a:pt x="1114" y="106"/>
                      <a:pt x="1114" y="106"/>
                      <a:pt x="1114" y="106"/>
                    </a:cubicBezTo>
                    <a:cubicBezTo>
                      <a:pt x="1114" y="106"/>
                      <a:pt x="1114" y="106"/>
                      <a:pt x="1114" y="106"/>
                    </a:cubicBezTo>
                    <a:cubicBezTo>
                      <a:pt x="1114" y="107"/>
                      <a:pt x="1114" y="107"/>
                      <a:pt x="1114" y="107"/>
                    </a:cubicBezTo>
                    <a:cubicBezTo>
                      <a:pt x="1113" y="115"/>
                      <a:pt x="1113" y="115"/>
                      <a:pt x="1113" y="115"/>
                    </a:cubicBezTo>
                    <a:cubicBezTo>
                      <a:pt x="1107" y="127"/>
                      <a:pt x="1107" y="127"/>
                      <a:pt x="1107" y="127"/>
                    </a:cubicBezTo>
                    <a:cubicBezTo>
                      <a:pt x="1098" y="138"/>
                      <a:pt x="1098" y="138"/>
                      <a:pt x="1098" y="138"/>
                    </a:cubicBezTo>
                    <a:cubicBezTo>
                      <a:pt x="1094" y="144"/>
                      <a:pt x="1094" y="144"/>
                      <a:pt x="1094" y="144"/>
                    </a:cubicBezTo>
                    <a:cubicBezTo>
                      <a:pt x="1084" y="147"/>
                      <a:pt x="1084" y="147"/>
                      <a:pt x="1084" y="147"/>
                    </a:cubicBezTo>
                    <a:cubicBezTo>
                      <a:pt x="1084" y="147"/>
                      <a:pt x="1084" y="147"/>
                      <a:pt x="1084" y="147"/>
                    </a:cubicBezTo>
                    <a:cubicBezTo>
                      <a:pt x="1084" y="147"/>
                      <a:pt x="1084" y="147"/>
                      <a:pt x="1084" y="147"/>
                    </a:cubicBezTo>
                    <a:cubicBezTo>
                      <a:pt x="1083" y="154"/>
                      <a:pt x="1083" y="154"/>
                      <a:pt x="1083" y="154"/>
                    </a:cubicBezTo>
                    <a:cubicBezTo>
                      <a:pt x="1079" y="154"/>
                      <a:pt x="1079" y="154"/>
                      <a:pt x="1079" y="154"/>
                    </a:cubicBezTo>
                    <a:cubicBezTo>
                      <a:pt x="1061" y="139"/>
                      <a:pt x="1061" y="139"/>
                      <a:pt x="1061" y="139"/>
                    </a:cubicBezTo>
                    <a:cubicBezTo>
                      <a:pt x="1062" y="122"/>
                      <a:pt x="1062" y="122"/>
                      <a:pt x="1062" y="122"/>
                    </a:cubicBezTo>
                    <a:cubicBezTo>
                      <a:pt x="1073" y="121"/>
                      <a:pt x="1073" y="121"/>
                      <a:pt x="1073" y="121"/>
                    </a:cubicBezTo>
                    <a:cubicBezTo>
                      <a:pt x="1074" y="121"/>
                      <a:pt x="1074" y="121"/>
                      <a:pt x="1074" y="121"/>
                    </a:cubicBezTo>
                    <a:cubicBezTo>
                      <a:pt x="1074" y="120"/>
                      <a:pt x="1074" y="120"/>
                      <a:pt x="1074" y="120"/>
                    </a:cubicBezTo>
                    <a:cubicBezTo>
                      <a:pt x="1072" y="114"/>
                      <a:pt x="1072" y="114"/>
                      <a:pt x="1072" y="114"/>
                    </a:cubicBezTo>
                    <a:cubicBezTo>
                      <a:pt x="1072" y="114"/>
                      <a:pt x="1072" y="114"/>
                      <a:pt x="1072" y="114"/>
                    </a:cubicBezTo>
                    <a:cubicBezTo>
                      <a:pt x="1072" y="114"/>
                      <a:pt x="1072" y="114"/>
                      <a:pt x="1072" y="114"/>
                    </a:cubicBezTo>
                    <a:cubicBezTo>
                      <a:pt x="1066" y="106"/>
                      <a:pt x="1066" y="106"/>
                      <a:pt x="1066" y="106"/>
                    </a:cubicBezTo>
                    <a:cubicBezTo>
                      <a:pt x="1066" y="106"/>
                      <a:pt x="1066" y="106"/>
                      <a:pt x="1066" y="106"/>
                    </a:cubicBezTo>
                    <a:cubicBezTo>
                      <a:pt x="1066" y="106"/>
                      <a:pt x="1066" y="106"/>
                      <a:pt x="1066" y="106"/>
                    </a:cubicBezTo>
                    <a:cubicBezTo>
                      <a:pt x="1048" y="97"/>
                      <a:pt x="1048" y="97"/>
                      <a:pt x="1048" y="97"/>
                    </a:cubicBezTo>
                    <a:cubicBezTo>
                      <a:pt x="1044" y="93"/>
                      <a:pt x="1044" y="93"/>
                      <a:pt x="1044" y="93"/>
                    </a:cubicBezTo>
                    <a:cubicBezTo>
                      <a:pt x="1043" y="92"/>
                      <a:pt x="1043" y="92"/>
                      <a:pt x="1043" y="92"/>
                    </a:cubicBezTo>
                    <a:cubicBezTo>
                      <a:pt x="1043" y="93"/>
                      <a:pt x="1043" y="93"/>
                      <a:pt x="1043" y="93"/>
                    </a:cubicBezTo>
                    <a:cubicBezTo>
                      <a:pt x="1032" y="98"/>
                      <a:pt x="1032" y="98"/>
                      <a:pt x="1032" y="98"/>
                    </a:cubicBezTo>
                    <a:cubicBezTo>
                      <a:pt x="1031" y="98"/>
                      <a:pt x="1031" y="98"/>
                      <a:pt x="1031" y="98"/>
                    </a:cubicBezTo>
                    <a:cubicBezTo>
                      <a:pt x="1031" y="99"/>
                      <a:pt x="1031" y="99"/>
                      <a:pt x="1031" y="99"/>
                    </a:cubicBezTo>
                    <a:cubicBezTo>
                      <a:pt x="1031" y="107"/>
                      <a:pt x="1031" y="107"/>
                      <a:pt x="1031" y="107"/>
                    </a:cubicBezTo>
                    <a:cubicBezTo>
                      <a:pt x="1029" y="117"/>
                      <a:pt x="1029" y="117"/>
                      <a:pt x="1029" y="117"/>
                    </a:cubicBezTo>
                    <a:cubicBezTo>
                      <a:pt x="1022" y="119"/>
                      <a:pt x="1022" y="119"/>
                      <a:pt x="1022" y="119"/>
                    </a:cubicBezTo>
                    <a:cubicBezTo>
                      <a:pt x="1017" y="116"/>
                      <a:pt x="1017" y="116"/>
                      <a:pt x="1017" y="116"/>
                    </a:cubicBezTo>
                    <a:cubicBezTo>
                      <a:pt x="1017" y="100"/>
                      <a:pt x="1017" y="100"/>
                      <a:pt x="1017" y="100"/>
                    </a:cubicBezTo>
                    <a:cubicBezTo>
                      <a:pt x="1017" y="100"/>
                      <a:pt x="1017" y="100"/>
                      <a:pt x="1017" y="100"/>
                    </a:cubicBezTo>
                    <a:cubicBezTo>
                      <a:pt x="1016" y="100"/>
                      <a:pt x="1016" y="100"/>
                      <a:pt x="1016" y="100"/>
                    </a:cubicBezTo>
                    <a:cubicBezTo>
                      <a:pt x="1003" y="91"/>
                      <a:pt x="1003" y="91"/>
                      <a:pt x="1003" y="91"/>
                    </a:cubicBezTo>
                    <a:cubicBezTo>
                      <a:pt x="1005" y="89"/>
                      <a:pt x="1005" y="89"/>
                      <a:pt x="1005" y="89"/>
                    </a:cubicBezTo>
                    <a:cubicBezTo>
                      <a:pt x="1016" y="89"/>
                      <a:pt x="1016" y="89"/>
                      <a:pt x="1016" y="89"/>
                    </a:cubicBezTo>
                    <a:cubicBezTo>
                      <a:pt x="1017" y="89"/>
                      <a:pt x="1017" y="89"/>
                      <a:pt x="1017" y="89"/>
                    </a:cubicBezTo>
                    <a:cubicBezTo>
                      <a:pt x="1017" y="88"/>
                      <a:pt x="1017" y="88"/>
                      <a:pt x="1017" y="88"/>
                    </a:cubicBezTo>
                    <a:cubicBezTo>
                      <a:pt x="1015" y="85"/>
                      <a:pt x="1015" y="85"/>
                      <a:pt x="1015" y="85"/>
                    </a:cubicBezTo>
                    <a:cubicBezTo>
                      <a:pt x="1015" y="85"/>
                      <a:pt x="1015" y="85"/>
                      <a:pt x="1015" y="85"/>
                    </a:cubicBezTo>
                    <a:cubicBezTo>
                      <a:pt x="1015" y="85"/>
                      <a:pt x="1015" y="85"/>
                      <a:pt x="1015" y="85"/>
                    </a:cubicBezTo>
                    <a:cubicBezTo>
                      <a:pt x="1004" y="77"/>
                      <a:pt x="1004" y="77"/>
                      <a:pt x="1004" y="77"/>
                    </a:cubicBezTo>
                    <a:cubicBezTo>
                      <a:pt x="1003" y="77"/>
                      <a:pt x="1003" y="77"/>
                      <a:pt x="1003" y="77"/>
                    </a:cubicBezTo>
                    <a:cubicBezTo>
                      <a:pt x="1003" y="77"/>
                      <a:pt x="1003" y="77"/>
                      <a:pt x="1003" y="77"/>
                    </a:cubicBezTo>
                    <a:cubicBezTo>
                      <a:pt x="989" y="80"/>
                      <a:pt x="989" y="80"/>
                      <a:pt x="989" y="80"/>
                    </a:cubicBezTo>
                    <a:cubicBezTo>
                      <a:pt x="974" y="73"/>
                      <a:pt x="974" y="73"/>
                      <a:pt x="974" y="73"/>
                    </a:cubicBezTo>
                    <a:cubicBezTo>
                      <a:pt x="979" y="67"/>
                      <a:pt x="979" y="67"/>
                      <a:pt x="979" y="67"/>
                    </a:cubicBezTo>
                    <a:cubicBezTo>
                      <a:pt x="980" y="66"/>
                      <a:pt x="980" y="66"/>
                      <a:pt x="980" y="66"/>
                    </a:cubicBezTo>
                    <a:cubicBezTo>
                      <a:pt x="980" y="66"/>
                      <a:pt x="980" y="66"/>
                      <a:pt x="980" y="66"/>
                    </a:cubicBezTo>
                    <a:cubicBezTo>
                      <a:pt x="978" y="63"/>
                      <a:pt x="978" y="63"/>
                      <a:pt x="978" y="63"/>
                    </a:cubicBezTo>
                    <a:cubicBezTo>
                      <a:pt x="982" y="62"/>
                      <a:pt x="982" y="62"/>
                      <a:pt x="982" y="62"/>
                    </a:cubicBezTo>
                    <a:cubicBezTo>
                      <a:pt x="993" y="63"/>
                      <a:pt x="993" y="63"/>
                      <a:pt x="993" y="63"/>
                    </a:cubicBezTo>
                    <a:cubicBezTo>
                      <a:pt x="994" y="63"/>
                      <a:pt x="994" y="63"/>
                      <a:pt x="994" y="63"/>
                    </a:cubicBezTo>
                    <a:cubicBezTo>
                      <a:pt x="994" y="62"/>
                      <a:pt x="994" y="62"/>
                      <a:pt x="994" y="62"/>
                    </a:cubicBezTo>
                    <a:cubicBezTo>
                      <a:pt x="994" y="55"/>
                      <a:pt x="994" y="55"/>
                      <a:pt x="994" y="55"/>
                    </a:cubicBezTo>
                    <a:cubicBezTo>
                      <a:pt x="994" y="55"/>
                      <a:pt x="994" y="55"/>
                      <a:pt x="994" y="55"/>
                    </a:cubicBezTo>
                    <a:cubicBezTo>
                      <a:pt x="994" y="55"/>
                      <a:pt x="994" y="55"/>
                      <a:pt x="994" y="55"/>
                    </a:cubicBezTo>
                    <a:cubicBezTo>
                      <a:pt x="970" y="38"/>
                      <a:pt x="970" y="38"/>
                      <a:pt x="970" y="38"/>
                    </a:cubicBezTo>
                    <a:cubicBezTo>
                      <a:pt x="968" y="21"/>
                      <a:pt x="968" y="21"/>
                      <a:pt x="968" y="21"/>
                    </a:cubicBezTo>
                    <a:cubicBezTo>
                      <a:pt x="968" y="21"/>
                      <a:pt x="968" y="21"/>
                      <a:pt x="968" y="21"/>
                    </a:cubicBezTo>
                    <a:cubicBezTo>
                      <a:pt x="968" y="21"/>
                      <a:pt x="968" y="21"/>
                      <a:pt x="968" y="21"/>
                    </a:cubicBezTo>
                    <a:cubicBezTo>
                      <a:pt x="964" y="18"/>
                      <a:pt x="964" y="18"/>
                      <a:pt x="964" y="18"/>
                    </a:cubicBezTo>
                    <a:cubicBezTo>
                      <a:pt x="961" y="9"/>
                      <a:pt x="961" y="9"/>
                      <a:pt x="961" y="9"/>
                    </a:cubicBezTo>
                    <a:cubicBezTo>
                      <a:pt x="961" y="9"/>
                      <a:pt x="961" y="9"/>
                      <a:pt x="961" y="9"/>
                    </a:cubicBezTo>
                    <a:cubicBezTo>
                      <a:pt x="961" y="9"/>
                      <a:pt x="961" y="9"/>
                      <a:pt x="961" y="9"/>
                    </a:cubicBezTo>
                    <a:cubicBezTo>
                      <a:pt x="952" y="6"/>
                      <a:pt x="952" y="6"/>
                      <a:pt x="952" y="6"/>
                    </a:cubicBezTo>
                    <a:cubicBezTo>
                      <a:pt x="952" y="6"/>
                      <a:pt x="952" y="6"/>
                      <a:pt x="952" y="6"/>
                    </a:cubicBezTo>
                    <a:cubicBezTo>
                      <a:pt x="952" y="6"/>
                      <a:pt x="952" y="6"/>
                      <a:pt x="952" y="6"/>
                    </a:cubicBezTo>
                    <a:cubicBezTo>
                      <a:pt x="942" y="5"/>
                      <a:pt x="942" y="5"/>
                      <a:pt x="942" y="5"/>
                    </a:cubicBezTo>
                    <a:cubicBezTo>
                      <a:pt x="937" y="1"/>
                      <a:pt x="937" y="1"/>
                      <a:pt x="937" y="1"/>
                    </a:cubicBezTo>
                    <a:cubicBezTo>
                      <a:pt x="937" y="1"/>
                      <a:pt x="937" y="1"/>
                      <a:pt x="937" y="1"/>
                    </a:cubicBezTo>
                    <a:cubicBezTo>
                      <a:pt x="936" y="1"/>
                      <a:pt x="936" y="1"/>
                      <a:pt x="936" y="1"/>
                    </a:cubicBezTo>
                    <a:cubicBezTo>
                      <a:pt x="928" y="0"/>
                      <a:pt x="928" y="0"/>
                      <a:pt x="928" y="0"/>
                    </a:cubicBezTo>
                    <a:cubicBezTo>
                      <a:pt x="928" y="0"/>
                      <a:pt x="928" y="0"/>
                      <a:pt x="928"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8" name="Google Shape;1868;p14"/>
              <p:cNvSpPr/>
              <p:nvPr/>
            </p:nvSpPr>
            <p:spPr>
              <a:xfrm>
                <a:off x="781" y="1412"/>
                <a:ext cx="1011" cy="502"/>
              </a:xfrm>
              <a:custGeom>
                <a:rect b="b" l="l" r="r" t="t"/>
                <a:pathLst>
                  <a:path extrusionOk="0" h="502" w="1011">
                    <a:moveTo>
                      <a:pt x="769" y="502"/>
                    </a:moveTo>
                    <a:lnTo>
                      <a:pt x="763" y="487"/>
                    </a:lnTo>
                    <a:lnTo>
                      <a:pt x="752" y="477"/>
                    </a:lnTo>
                    <a:lnTo>
                      <a:pt x="751" y="464"/>
                    </a:lnTo>
                    <a:lnTo>
                      <a:pt x="745" y="457"/>
                    </a:lnTo>
                    <a:lnTo>
                      <a:pt x="744" y="441"/>
                    </a:lnTo>
                    <a:lnTo>
                      <a:pt x="746" y="438"/>
                    </a:lnTo>
                    <a:lnTo>
                      <a:pt x="746" y="432"/>
                    </a:lnTo>
                    <a:lnTo>
                      <a:pt x="740" y="425"/>
                    </a:lnTo>
                    <a:lnTo>
                      <a:pt x="731" y="413"/>
                    </a:lnTo>
                    <a:lnTo>
                      <a:pt x="721" y="409"/>
                    </a:lnTo>
                    <a:lnTo>
                      <a:pt x="714" y="410"/>
                    </a:lnTo>
                    <a:lnTo>
                      <a:pt x="710" y="416"/>
                    </a:lnTo>
                    <a:lnTo>
                      <a:pt x="702" y="414"/>
                    </a:lnTo>
                    <a:lnTo>
                      <a:pt x="698" y="407"/>
                    </a:lnTo>
                    <a:lnTo>
                      <a:pt x="688" y="402"/>
                    </a:lnTo>
                    <a:lnTo>
                      <a:pt x="677" y="402"/>
                    </a:lnTo>
                    <a:lnTo>
                      <a:pt x="661" y="405"/>
                    </a:lnTo>
                    <a:lnTo>
                      <a:pt x="656" y="402"/>
                    </a:lnTo>
                    <a:lnTo>
                      <a:pt x="640" y="406"/>
                    </a:lnTo>
                    <a:lnTo>
                      <a:pt x="627" y="408"/>
                    </a:lnTo>
                    <a:lnTo>
                      <a:pt x="626" y="416"/>
                    </a:lnTo>
                    <a:lnTo>
                      <a:pt x="634" y="424"/>
                    </a:lnTo>
                    <a:lnTo>
                      <a:pt x="633" y="430"/>
                    </a:lnTo>
                    <a:lnTo>
                      <a:pt x="625" y="430"/>
                    </a:lnTo>
                    <a:lnTo>
                      <a:pt x="612" y="424"/>
                    </a:lnTo>
                    <a:lnTo>
                      <a:pt x="603" y="427"/>
                    </a:lnTo>
                    <a:lnTo>
                      <a:pt x="588" y="414"/>
                    </a:lnTo>
                    <a:lnTo>
                      <a:pt x="579" y="417"/>
                    </a:lnTo>
                    <a:lnTo>
                      <a:pt x="561" y="413"/>
                    </a:lnTo>
                    <a:lnTo>
                      <a:pt x="551" y="413"/>
                    </a:lnTo>
                    <a:lnTo>
                      <a:pt x="538" y="421"/>
                    </a:lnTo>
                    <a:lnTo>
                      <a:pt x="529" y="427"/>
                    </a:lnTo>
                    <a:lnTo>
                      <a:pt x="512" y="431"/>
                    </a:lnTo>
                    <a:lnTo>
                      <a:pt x="495" y="451"/>
                    </a:lnTo>
                    <a:lnTo>
                      <a:pt x="493" y="458"/>
                    </a:lnTo>
                    <a:lnTo>
                      <a:pt x="487" y="465"/>
                    </a:lnTo>
                    <a:lnTo>
                      <a:pt x="488" y="477"/>
                    </a:lnTo>
                    <a:lnTo>
                      <a:pt x="488" y="485"/>
                    </a:lnTo>
                    <a:lnTo>
                      <a:pt x="471" y="481"/>
                    </a:lnTo>
                    <a:lnTo>
                      <a:pt x="451" y="466"/>
                    </a:lnTo>
                    <a:lnTo>
                      <a:pt x="448" y="456"/>
                    </a:lnTo>
                    <a:lnTo>
                      <a:pt x="426" y="421"/>
                    </a:lnTo>
                    <a:lnTo>
                      <a:pt x="399" y="409"/>
                    </a:lnTo>
                    <a:lnTo>
                      <a:pt x="389" y="417"/>
                    </a:lnTo>
                    <a:lnTo>
                      <a:pt x="390" y="425"/>
                    </a:lnTo>
                    <a:lnTo>
                      <a:pt x="386" y="428"/>
                    </a:lnTo>
                    <a:lnTo>
                      <a:pt x="374" y="423"/>
                    </a:lnTo>
                    <a:lnTo>
                      <a:pt x="360" y="411"/>
                    </a:lnTo>
                    <a:lnTo>
                      <a:pt x="359" y="396"/>
                    </a:lnTo>
                    <a:lnTo>
                      <a:pt x="352" y="391"/>
                    </a:lnTo>
                    <a:lnTo>
                      <a:pt x="346" y="391"/>
                    </a:lnTo>
                    <a:lnTo>
                      <a:pt x="330" y="376"/>
                    </a:lnTo>
                    <a:lnTo>
                      <a:pt x="313" y="372"/>
                    </a:lnTo>
                    <a:lnTo>
                      <a:pt x="297" y="371"/>
                    </a:lnTo>
                    <a:lnTo>
                      <a:pt x="293" y="382"/>
                    </a:lnTo>
                    <a:lnTo>
                      <a:pt x="277" y="385"/>
                    </a:lnTo>
                    <a:lnTo>
                      <a:pt x="239" y="385"/>
                    </a:lnTo>
                    <a:lnTo>
                      <a:pt x="228" y="384"/>
                    </a:lnTo>
                    <a:lnTo>
                      <a:pt x="205" y="369"/>
                    </a:lnTo>
                    <a:lnTo>
                      <a:pt x="177" y="357"/>
                    </a:lnTo>
                    <a:lnTo>
                      <a:pt x="146" y="358"/>
                    </a:lnTo>
                    <a:lnTo>
                      <a:pt x="137" y="361"/>
                    </a:lnTo>
                    <a:lnTo>
                      <a:pt x="132" y="355"/>
                    </a:lnTo>
                    <a:lnTo>
                      <a:pt x="126" y="341"/>
                    </a:lnTo>
                    <a:lnTo>
                      <a:pt x="113" y="334"/>
                    </a:lnTo>
                    <a:lnTo>
                      <a:pt x="107" y="334"/>
                    </a:lnTo>
                    <a:lnTo>
                      <a:pt x="101" y="333"/>
                    </a:lnTo>
                    <a:lnTo>
                      <a:pt x="94" y="325"/>
                    </a:lnTo>
                    <a:lnTo>
                      <a:pt x="85" y="322"/>
                    </a:lnTo>
                    <a:lnTo>
                      <a:pt x="75" y="322"/>
                    </a:lnTo>
                    <a:lnTo>
                      <a:pt x="72" y="306"/>
                    </a:lnTo>
                    <a:lnTo>
                      <a:pt x="60" y="294"/>
                    </a:lnTo>
                    <a:lnTo>
                      <a:pt x="53" y="286"/>
                    </a:lnTo>
                    <a:lnTo>
                      <a:pt x="52" y="276"/>
                    </a:lnTo>
                    <a:lnTo>
                      <a:pt x="47" y="271"/>
                    </a:lnTo>
                    <a:lnTo>
                      <a:pt x="44" y="260"/>
                    </a:lnTo>
                    <a:lnTo>
                      <a:pt x="48" y="252"/>
                    </a:lnTo>
                    <a:lnTo>
                      <a:pt x="44" y="250"/>
                    </a:lnTo>
                    <a:lnTo>
                      <a:pt x="33" y="248"/>
                    </a:lnTo>
                    <a:lnTo>
                      <a:pt x="29" y="233"/>
                    </a:lnTo>
                    <a:lnTo>
                      <a:pt x="17" y="224"/>
                    </a:lnTo>
                    <a:lnTo>
                      <a:pt x="15" y="211"/>
                    </a:lnTo>
                    <a:lnTo>
                      <a:pt x="9" y="201"/>
                    </a:lnTo>
                    <a:lnTo>
                      <a:pt x="12" y="190"/>
                    </a:lnTo>
                    <a:lnTo>
                      <a:pt x="13" y="174"/>
                    </a:lnTo>
                    <a:lnTo>
                      <a:pt x="6" y="152"/>
                    </a:lnTo>
                    <a:lnTo>
                      <a:pt x="4" y="137"/>
                    </a:lnTo>
                    <a:lnTo>
                      <a:pt x="13" y="113"/>
                    </a:lnTo>
                    <a:lnTo>
                      <a:pt x="12" y="83"/>
                    </a:lnTo>
                    <a:lnTo>
                      <a:pt x="15" y="63"/>
                    </a:lnTo>
                    <a:lnTo>
                      <a:pt x="13" y="44"/>
                    </a:lnTo>
                    <a:lnTo>
                      <a:pt x="0" y="22"/>
                    </a:lnTo>
                    <a:lnTo>
                      <a:pt x="3" y="16"/>
                    </a:lnTo>
                    <a:lnTo>
                      <a:pt x="12" y="16"/>
                    </a:lnTo>
                    <a:lnTo>
                      <a:pt x="23" y="20"/>
                    </a:lnTo>
                    <a:lnTo>
                      <a:pt x="42" y="19"/>
                    </a:lnTo>
                    <a:lnTo>
                      <a:pt x="40" y="37"/>
                    </a:lnTo>
                    <a:lnTo>
                      <a:pt x="45" y="37"/>
                    </a:lnTo>
                    <a:lnTo>
                      <a:pt x="48" y="27"/>
                    </a:lnTo>
                    <a:lnTo>
                      <a:pt x="43" y="16"/>
                    </a:lnTo>
                    <a:lnTo>
                      <a:pt x="42" y="0"/>
                    </a:lnTo>
                    <a:lnTo>
                      <a:pt x="531" y="0"/>
                    </a:lnTo>
                    <a:lnTo>
                      <a:pt x="546" y="10"/>
                    </a:lnTo>
                    <a:lnTo>
                      <a:pt x="566" y="14"/>
                    </a:lnTo>
                    <a:lnTo>
                      <a:pt x="582" y="21"/>
                    </a:lnTo>
                    <a:lnTo>
                      <a:pt x="603" y="20"/>
                    </a:lnTo>
                    <a:lnTo>
                      <a:pt x="618" y="23"/>
                    </a:lnTo>
                    <a:lnTo>
                      <a:pt x="651" y="21"/>
                    </a:lnTo>
                    <a:lnTo>
                      <a:pt x="707" y="48"/>
                    </a:lnTo>
                    <a:lnTo>
                      <a:pt x="720" y="72"/>
                    </a:lnTo>
                    <a:lnTo>
                      <a:pt x="752" y="104"/>
                    </a:lnTo>
                    <a:lnTo>
                      <a:pt x="753" y="125"/>
                    </a:lnTo>
                    <a:lnTo>
                      <a:pt x="744" y="153"/>
                    </a:lnTo>
                    <a:lnTo>
                      <a:pt x="750" y="168"/>
                    </a:lnTo>
                    <a:lnTo>
                      <a:pt x="799" y="146"/>
                    </a:lnTo>
                    <a:lnTo>
                      <a:pt x="805" y="132"/>
                    </a:lnTo>
                    <a:lnTo>
                      <a:pt x="852" y="116"/>
                    </a:lnTo>
                    <a:lnTo>
                      <a:pt x="875" y="98"/>
                    </a:lnTo>
                    <a:lnTo>
                      <a:pt x="884" y="89"/>
                    </a:lnTo>
                    <a:lnTo>
                      <a:pt x="901" y="89"/>
                    </a:lnTo>
                    <a:lnTo>
                      <a:pt x="911" y="92"/>
                    </a:lnTo>
                    <a:lnTo>
                      <a:pt x="943" y="86"/>
                    </a:lnTo>
                    <a:lnTo>
                      <a:pt x="966" y="44"/>
                    </a:lnTo>
                    <a:lnTo>
                      <a:pt x="976" y="39"/>
                    </a:lnTo>
                    <a:lnTo>
                      <a:pt x="998" y="47"/>
                    </a:lnTo>
                    <a:lnTo>
                      <a:pt x="998" y="68"/>
                    </a:lnTo>
                    <a:lnTo>
                      <a:pt x="1009" y="85"/>
                    </a:lnTo>
                    <a:lnTo>
                      <a:pt x="1011" y="102"/>
                    </a:lnTo>
                    <a:lnTo>
                      <a:pt x="995" y="111"/>
                    </a:lnTo>
                    <a:lnTo>
                      <a:pt x="987" y="112"/>
                    </a:lnTo>
                    <a:lnTo>
                      <a:pt x="983" y="109"/>
                    </a:lnTo>
                    <a:lnTo>
                      <a:pt x="981" y="110"/>
                    </a:lnTo>
                    <a:lnTo>
                      <a:pt x="979" y="118"/>
                    </a:lnTo>
                    <a:lnTo>
                      <a:pt x="975" y="121"/>
                    </a:lnTo>
                    <a:lnTo>
                      <a:pt x="960" y="121"/>
                    </a:lnTo>
                    <a:lnTo>
                      <a:pt x="959" y="127"/>
                    </a:lnTo>
                    <a:lnTo>
                      <a:pt x="952" y="136"/>
                    </a:lnTo>
                    <a:lnTo>
                      <a:pt x="951" y="142"/>
                    </a:lnTo>
                    <a:lnTo>
                      <a:pt x="943" y="155"/>
                    </a:lnTo>
                    <a:lnTo>
                      <a:pt x="949" y="160"/>
                    </a:lnTo>
                    <a:lnTo>
                      <a:pt x="949" y="167"/>
                    </a:lnTo>
                    <a:lnTo>
                      <a:pt x="958" y="170"/>
                    </a:lnTo>
                    <a:lnTo>
                      <a:pt x="950" y="177"/>
                    </a:lnTo>
                    <a:lnTo>
                      <a:pt x="942" y="179"/>
                    </a:lnTo>
                    <a:lnTo>
                      <a:pt x="936" y="173"/>
                    </a:lnTo>
                    <a:lnTo>
                      <a:pt x="927" y="179"/>
                    </a:lnTo>
                    <a:lnTo>
                      <a:pt x="917" y="181"/>
                    </a:lnTo>
                    <a:lnTo>
                      <a:pt x="910" y="177"/>
                    </a:lnTo>
                    <a:lnTo>
                      <a:pt x="903" y="178"/>
                    </a:lnTo>
                    <a:lnTo>
                      <a:pt x="900" y="187"/>
                    </a:lnTo>
                    <a:lnTo>
                      <a:pt x="892" y="190"/>
                    </a:lnTo>
                    <a:lnTo>
                      <a:pt x="896" y="192"/>
                    </a:lnTo>
                    <a:lnTo>
                      <a:pt x="898" y="200"/>
                    </a:lnTo>
                    <a:lnTo>
                      <a:pt x="889" y="211"/>
                    </a:lnTo>
                    <a:lnTo>
                      <a:pt x="886" y="220"/>
                    </a:lnTo>
                    <a:lnTo>
                      <a:pt x="877" y="228"/>
                    </a:lnTo>
                    <a:lnTo>
                      <a:pt x="870" y="222"/>
                    </a:lnTo>
                    <a:lnTo>
                      <a:pt x="868" y="225"/>
                    </a:lnTo>
                    <a:lnTo>
                      <a:pt x="873" y="234"/>
                    </a:lnTo>
                    <a:lnTo>
                      <a:pt x="871" y="249"/>
                    </a:lnTo>
                    <a:lnTo>
                      <a:pt x="864" y="264"/>
                    </a:lnTo>
                    <a:lnTo>
                      <a:pt x="860" y="261"/>
                    </a:lnTo>
                    <a:lnTo>
                      <a:pt x="856" y="250"/>
                    </a:lnTo>
                    <a:lnTo>
                      <a:pt x="854" y="233"/>
                    </a:lnTo>
                    <a:lnTo>
                      <a:pt x="856" y="220"/>
                    </a:lnTo>
                    <a:lnTo>
                      <a:pt x="847" y="221"/>
                    </a:lnTo>
                    <a:lnTo>
                      <a:pt x="841" y="232"/>
                    </a:lnTo>
                    <a:lnTo>
                      <a:pt x="848" y="245"/>
                    </a:lnTo>
                    <a:lnTo>
                      <a:pt x="848" y="268"/>
                    </a:lnTo>
                    <a:lnTo>
                      <a:pt x="854" y="277"/>
                    </a:lnTo>
                    <a:lnTo>
                      <a:pt x="854" y="285"/>
                    </a:lnTo>
                    <a:lnTo>
                      <a:pt x="851" y="290"/>
                    </a:lnTo>
                    <a:lnTo>
                      <a:pt x="857" y="297"/>
                    </a:lnTo>
                    <a:lnTo>
                      <a:pt x="855" y="302"/>
                    </a:lnTo>
                    <a:lnTo>
                      <a:pt x="845" y="310"/>
                    </a:lnTo>
                    <a:lnTo>
                      <a:pt x="841" y="319"/>
                    </a:lnTo>
                    <a:lnTo>
                      <a:pt x="833" y="325"/>
                    </a:lnTo>
                    <a:lnTo>
                      <a:pt x="825" y="336"/>
                    </a:lnTo>
                    <a:lnTo>
                      <a:pt x="812" y="339"/>
                    </a:lnTo>
                    <a:lnTo>
                      <a:pt x="786" y="362"/>
                    </a:lnTo>
                    <a:lnTo>
                      <a:pt x="779" y="363"/>
                    </a:lnTo>
                    <a:lnTo>
                      <a:pt x="777" y="370"/>
                    </a:lnTo>
                    <a:lnTo>
                      <a:pt x="766" y="388"/>
                    </a:lnTo>
                    <a:lnTo>
                      <a:pt x="766" y="406"/>
                    </a:lnTo>
                    <a:lnTo>
                      <a:pt x="773" y="420"/>
                    </a:lnTo>
                    <a:lnTo>
                      <a:pt x="781" y="445"/>
                    </a:lnTo>
                    <a:lnTo>
                      <a:pt x="788" y="473"/>
                    </a:lnTo>
                    <a:lnTo>
                      <a:pt x="786" y="499"/>
                    </a:lnTo>
                    <a:lnTo>
                      <a:pt x="775" y="502"/>
                    </a:lnTo>
                    <a:lnTo>
                      <a:pt x="769" y="50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9" name="Google Shape;1869;p14"/>
              <p:cNvSpPr/>
              <p:nvPr/>
            </p:nvSpPr>
            <p:spPr>
              <a:xfrm>
                <a:off x="781" y="1412"/>
                <a:ext cx="1011" cy="503"/>
              </a:xfrm>
              <a:custGeom>
                <a:rect b="b" l="l" r="r" t="t"/>
                <a:pathLst>
                  <a:path extrusionOk="0" h="503" w="1011">
                    <a:moveTo>
                      <a:pt x="531" y="1"/>
                    </a:moveTo>
                    <a:lnTo>
                      <a:pt x="546" y="10"/>
                    </a:lnTo>
                    <a:lnTo>
                      <a:pt x="566" y="14"/>
                    </a:lnTo>
                    <a:lnTo>
                      <a:pt x="582" y="22"/>
                    </a:lnTo>
                    <a:lnTo>
                      <a:pt x="603" y="20"/>
                    </a:lnTo>
                    <a:lnTo>
                      <a:pt x="618" y="23"/>
                    </a:lnTo>
                    <a:lnTo>
                      <a:pt x="651" y="22"/>
                    </a:lnTo>
                    <a:lnTo>
                      <a:pt x="707" y="49"/>
                    </a:lnTo>
                    <a:lnTo>
                      <a:pt x="719" y="72"/>
                    </a:lnTo>
                    <a:lnTo>
                      <a:pt x="751" y="104"/>
                    </a:lnTo>
                    <a:lnTo>
                      <a:pt x="753" y="125"/>
                    </a:lnTo>
                    <a:lnTo>
                      <a:pt x="744" y="153"/>
                    </a:lnTo>
                    <a:lnTo>
                      <a:pt x="749" y="168"/>
                    </a:lnTo>
                    <a:lnTo>
                      <a:pt x="799" y="146"/>
                    </a:lnTo>
                    <a:lnTo>
                      <a:pt x="806" y="132"/>
                    </a:lnTo>
                    <a:lnTo>
                      <a:pt x="852" y="116"/>
                    </a:lnTo>
                    <a:lnTo>
                      <a:pt x="875" y="98"/>
                    </a:lnTo>
                    <a:lnTo>
                      <a:pt x="884" y="90"/>
                    </a:lnTo>
                    <a:lnTo>
                      <a:pt x="901" y="90"/>
                    </a:lnTo>
                    <a:lnTo>
                      <a:pt x="911" y="92"/>
                    </a:lnTo>
                    <a:lnTo>
                      <a:pt x="943" y="87"/>
                    </a:lnTo>
                    <a:lnTo>
                      <a:pt x="966" y="44"/>
                    </a:lnTo>
                    <a:lnTo>
                      <a:pt x="976" y="39"/>
                    </a:lnTo>
                    <a:lnTo>
                      <a:pt x="997" y="47"/>
                    </a:lnTo>
                    <a:lnTo>
                      <a:pt x="997" y="68"/>
                    </a:lnTo>
                    <a:lnTo>
                      <a:pt x="1009" y="85"/>
                    </a:lnTo>
                    <a:lnTo>
                      <a:pt x="1010" y="102"/>
                    </a:lnTo>
                    <a:lnTo>
                      <a:pt x="995" y="110"/>
                    </a:lnTo>
                    <a:lnTo>
                      <a:pt x="987" y="111"/>
                    </a:lnTo>
                    <a:lnTo>
                      <a:pt x="983" y="109"/>
                    </a:lnTo>
                    <a:lnTo>
                      <a:pt x="980" y="110"/>
                    </a:lnTo>
                    <a:lnTo>
                      <a:pt x="979" y="118"/>
                    </a:lnTo>
                    <a:lnTo>
                      <a:pt x="975" y="121"/>
                    </a:lnTo>
                    <a:lnTo>
                      <a:pt x="960" y="121"/>
                    </a:lnTo>
                    <a:lnTo>
                      <a:pt x="959" y="127"/>
                    </a:lnTo>
                    <a:lnTo>
                      <a:pt x="952" y="136"/>
                    </a:lnTo>
                    <a:lnTo>
                      <a:pt x="950" y="142"/>
                    </a:lnTo>
                    <a:lnTo>
                      <a:pt x="943" y="155"/>
                    </a:lnTo>
                    <a:lnTo>
                      <a:pt x="948" y="160"/>
                    </a:lnTo>
                    <a:lnTo>
                      <a:pt x="948" y="167"/>
                    </a:lnTo>
                    <a:lnTo>
                      <a:pt x="958" y="170"/>
                    </a:lnTo>
                    <a:lnTo>
                      <a:pt x="950" y="177"/>
                    </a:lnTo>
                    <a:lnTo>
                      <a:pt x="942" y="178"/>
                    </a:lnTo>
                    <a:lnTo>
                      <a:pt x="936" y="172"/>
                    </a:lnTo>
                    <a:lnTo>
                      <a:pt x="927" y="178"/>
                    </a:lnTo>
                    <a:lnTo>
                      <a:pt x="917" y="181"/>
                    </a:lnTo>
                    <a:lnTo>
                      <a:pt x="910" y="177"/>
                    </a:lnTo>
                    <a:lnTo>
                      <a:pt x="903" y="178"/>
                    </a:lnTo>
                    <a:lnTo>
                      <a:pt x="899" y="186"/>
                    </a:lnTo>
                    <a:lnTo>
                      <a:pt x="892" y="190"/>
                    </a:lnTo>
                    <a:lnTo>
                      <a:pt x="896" y="192"/>
                    </a:lnTo>
                    <a:lnTo>
                      <a:pt x="898" y="200"/>
                    </a:lnTo>
                    <a:lnTo>
                      <a:pt x="889" y="210"/>
                    </a:lnTo>
                    <a:lnTo>
                      <a:pt x="886" y="220"/>
                    </a:lnTo>
                    <a:lnTo>
                      <a:pt x="877" y="228"/>
                    </a:lnTo>
                    <a:lnTo>
                      <a:pt x="870" y="222"/>
                    </a:lnTo>
                    <a:lnTo>
                      <a:pt x="867" y="225"/>
                    </a:lnTo>
                    <a:lnTo>
                      <a:pt x="873" y="234"/>
                    </a:lnTo>
                    <a:lnTo>
                      <a:pt x="871" y="249"/>
                    </a:lnTo>
                    <a:lnTo>
                      <a:pt x="864" y="263"/>
                    </a:lnTo>
                    <a:lnTo>
                      <a:pt x="860" y="261"/>
                    </a:lnTo>
                    <a:lnTo>
                      <a:pt x="856" y="250"/>
                    </a:lnTo>
                    <a:lnTo>
                      <a:pt x="854" y="232"/>
                    </a:lnTo>
                    <a:lnTo>
                      <a:pt x="856" y="220"/>
                    </a:lnTo>
                    <a:lnTo>
                      <a:pt x="847" y="221"/>
                    </a:lnTo>
                    <a:lnTo>
                      <a:pt x="841" y="232"/>
                    </a:lnTo>
                    <a:lnTo>
                      <a:pt x="847" y="245"/>
                    </a:lnTo>
                    <a:lnTo>
                      <a:pt x="847" y="268"/>
                    </a:lnTo>
                    <a:lnTo>
                      <a:pt x="854" y="278"/>
                    </a:lnTo>
                    <a:lnTo>
                      <a:pt x="854" y="285"/>
                    </a:lnTo>
                    <a:lnTo>
                      <a:pt x="850" y="290"/>
                    </a:lnTo>
                    <a:lnTo>
                      <a:pt x="857" y="297"/>
                    </a:lnTo>
                    <a:lnTo>
                      <a:pt x="855" y="302"/>
                    </a:lnTo>
                    <a:lnTo>
                      <a:pt x="845" y="309"/>
                    </a:lnTo>
                    <a:lnTo>
                      <a:pt x="841" y="319"/>
                    </a:lnTo>
                    <a:lnTo>
                      <a:pt x="833" y="325"/>
                    </a:lnTo>
                    <a:lnTo>
                      <a:pt x="825" y="336"/>
                    </a:lnTo>
                    <a:lnTo>
                      <a:pt x="812" y="339"/>
                    </a:lnTo>
                    <a:lnTo>
                      <a:pt x="786" y="362"/>
                    </a:lnTo>
                    <a:lnTo>
                      <a:pt x="779" y="362"/>
                    </a:lnTo>
                    <a:lnTo>
                      <a:pt x="777" y="370"/>
                    </a:lnTo>
                    <a:lnTo>
                      <a:pt x="766" y="388"/>
                    </a:lnTo>
                    <a:lnTo>
                      <a:pt x="766" y="406"/>
                    </a:lnTo>
                    <a:lnTo>
                      <a:pt x="773" y="420"/>
                    </a:lnTo>
                    <a:lnTo>
                      <a:pt x="781" y="445"/>
                    </a:lnTo>
                    <a:lnTo>
                      <a:pt x="788" y="473"/>
                    </a:lnTo>
                    <a:lnTo>
                      <a:pt x="785" y="499"/>
                    </a:lnTo>
                    <a:lnTo>
                      <a:pt x="775" y="502"/>
                    </a:lnTo>
                    <a:lnTo>
                      <a:pt x="769" y="502"/>
                    </a:lnTo>
                    <a:lnTo>
                      <a:pt x="764" y="487"/>
                    </a:lnTo>
                    <a:lnTo>
                      <a:pt x="752" y="477"/>
                    </a:lnTo>
                    <a:lnTo>
                      <a:pt x="751" y="464"/>
                    </a:lnTo>
                    <a:lnTo>
                      <a:pt x="745" y="457"/>
                    </a:lnTo>
                    <a:lnTo>
                      <a:pt x="744" y="441"/>
                    </a:lnTo>
                    <a:lnTo>
                      <a:pt x="747" y="438"/>
                    </a:lnTo>
                    <a:lnTo>
                      <a:pt x="747" y="432"/>
                    </a:lnTo>
                    <a:lnTo>
                      <a:pt x="740" y="425"/>
                    </a:lnTo>
                    <a:lnTo>
                      <a:pt x="732" y="413"/>
                    </a:lnTo>
                    <a:lnTo>
                      <a:pt x="721" y="408"/>
                    </a:lnTo>
                    <a:lnTo>
                      <a:pt x="714" y="410"/>
                    </a:lnTo>
                    <a:lnTo>
                      <a:pt x="710" y="415"/>
                    </a:lnTo>
                    <a:lnTo>
                      <a:pt x="702" y="414"/>
                    </a:lnTo>
                    <a:lnTo>
                      <a:pt x="699" y="407"/>
                    </a:lnTo>
                    <a:lnTo>
                      <a:pt x="688" y="402"/>
                    </a:lnTo>
                    <a:lnTo>
                      <a:pt x="677" y="401"/>
                    </a:lnTo>
                    <a:lnTo>
                      <a:pt x="661" y="405"/>
                    </a:lnTo>
                    <a:lnTo>
                      <a:pt x="656" y="401"/>
                    </a:lnTo>
                    <a:lnTo>
                      <a:pt x="640" y="406"/>
                    </a:lnTo>
                    <a:lnTo>
                      <a:pt x="627" y="408"/>
                    </a:lnTo>
                    <a:lnTo>
                      <a:pt x="626" y="416"/>
                    </a:lnTo>
                    <a:lnTo>
                      <a:pt x="633" y="424"/>
                    </a:lnTo>
                    <a:lnTo>
                      <a:pt x="633" y="430"/>
                    </a:lnTo>
                    <a:lnTo>
                      <a:pt x="625" y="430"/>
                    </a:lnTo>
                    <a:lnTo>
                      <a:pt x="612" y="424"/>
                    </a:lnTo>
                    <a:lnTo>
                      <a:pt x="603" y="427"/>
                    </a:lnTo>
                    <a:lnTo>
                      <a:pt x="588" y="414"/>
                    </a:lnTo>
                    <a:lnTo>
                      <a:pt x="579" y="417"/>
                    </a:lnTo>
                    <a:lnTo>
                      <a:pt x="561" y="413"/>
                    </a:lnTo>
                    <a:lnTo>
                      <a:pt x="551" y="413"/>
                    </a:lnTo>
                    <a:lnTo>
                      <a:pt x="538" y="421"/>
                    </a:lnTo>
                    <a:lnTo>
                      <a:pt x="529" y="427"/>
                    </a:lnTo>
                    <a:lnTo>
                      <a:pt x="512" y="431"/>
                    </a:lnTo>
                    <a:lnTo>
                      <a:pt x="494" y="451"/>
                    </a:lnTo>
                    <a:lnTo>
                      <a:pt x="493" y="458"/>
                    </a:lnTo>
                    <a:lnTo>
                      <a:pt x="487" y="465"/>
                    </a:lnTo>
                    <a:lnTo>
                      <a:pt x="488" y="477"/>
                    </a:lnTo>
                    <a:lnTo>
                      <a:pt x="488" y="485"/>
                    </a:lnTo>
                    <a:lnTo>
                      <a:pt x="471" y="481"/>
                    </a:lnTo>
                    <a:lnTo>
                      <a:pt x="451" y="466"/>
                    </a:lnTo>
                    <a:lnTo>
                      <a:pt x="448" y="456"/>
                    </a:lnTo>
                    <a:lnTo>
                      <a:pt x="426" y="421"/>
                    </a:lnTo>
                    <a:lnTo>
                      <a:pt x="399" y="408"/>
                    </a:lnTo>
                    <a:lnTo>
                      <a:pt x="388" y="417"/>
                    </a:lnTo>
                    <a:lnTo>
                      <a:pt x="389" y="425"/>
                    </a:lnTo>
                    <a:lnTo>
                      <a:pt x="386" y="428"/>
                    </a:lnTo>
                    <a:lnTo>
                      <a:pt x="374" y="423"/>
                    </a:lnTo>
                    <a:lnTo>
                      <a:pt x="360" y="411"/>
                    </a:lnTo>
                    <a:lnTo>
                      <a:pt x="360" y="396"/>
                    </a:lnTo>
                    <a:lnTo>
                      <a:pt x="352" y="391"/>
                    </a:lnTo>
                    <a:lnTo>
                      <a:pt x="346" y="391"/>
                    </a:lnTo>
                    <a:lnTo>
                      <a:pt x="330" y="376"/>
                    </a:lnTo>
                    <a:lnTo>
                      <a:pt x="313" y="372"/>
                    </a:lnTo>
                    <a:lnTo>
                      <a:pt x="296" y="371"/>
                    </a:lnTo>
                    <a:lnTo>
                      <a:pt x="293" y="381"/>
                    </a:lnTo>
                    <a:lnTo>
                      <a:pt x="277" y="385"/>
                    </a:lnTo>
                    <a:lnTo>
                      <a:pt x="239" y="385"/>
                    </a:lnTo>
                    <a:lnTo>
                      <a:pt x="228" y="384"/>
                    </a:lnTo>
                    <a:lnTo>
                      <a:pt x="205" y="369"/>
                    </a:lnTo>
                    <a:lnTo>
                      <a:pt x="177" y="357"/>
                    </a:lnTo>
                    <a:lnTo>
                      <a:pt x="146" y="358"/>
                    </a:lnTo>
                    <a:lnTo>
                      <a:pt x="137" y="361"/>
                    </a:lnTo>
                    <a:lnTo>
                      <a:pt x="132" y="354"/>
                    </a:lnTo>
                    <a:lnTo>
                      <a:pt x="126" y="341"/>
                    </a:lnTo>
                    <a:lnTo>
                      <a:pt x="113" y="334"/>
                    </a:lnTo>
                    <a:lnTo>
                      <a:pt x="107" y="334"/>
                    </a:lnTo>
                    <a:lnTo>
                      <a:pt x="102" y="333"/>
                    </a:lnTo>
                    <a:lnTo>
                      <a:pt x="94" y="325"/>
                    </a:lnTo>
                    <a:lnTo>
                      <a:pt x="85" y="322"/>
                    </a:lnTo>
                    <a:lnTo>
                      <a:pt x="75" y="322"/>
                    </a:lnTo>
                    <a:lnTo>
                      <a:pt x="72" y="306"/>
                    </a:lnTo>
                    <a:lnTo>
                      <a:pt x="60" y="294"/>
                    </a:lnTo>
                    <a:lnTo>
                      <a:pt x="54" y="286"/>
                    </a:lnTo>
                    <a:lnTo>
                      <a:pt x="53" y="276"/>
                    </a:lnTo>
                    <a:lnTo>
                      <a:pt x="47" y="270"/>
                    </a:lnTo>
                    <a:lnTo>
                      <a:pt x="44" y="260"/>
                    </a:lnTo>
                    <a:lnTo>
                      <a:pt x="48" y="252"/>
                    </a:lnTo>
                    <a:lnTo>
                      <a:pt x="44" y="249"/>
                    </a:lnTo>
                    <a:lnTo>
                      <a:pt x="33" y="247"/>
                    </a:lnTo>
                    <a:lnTo>
                      <a:pt x="29" y="233"/>
                    </a:lnTo>
                    <a:lnTo>
                      <a:pt x="17" y="224"/>
                    </a:lnTo>
                    <a:lnTo>
                      <a:pt x="15" y="211"/>
                    </a:lnTo>
                    <a:lnTo>
                      <a:pt x="9" y="201"/>
                    </a:lnTo>
                    <a:lnTo>
                      <a:pt x="12" y="190"/>
                    </a:lnTo>
                    <a:lnTo>
                      <a:pt x="13" y="174"/>
                    </a:lnTo>
                    <a:lnTo>
                      <a:pt x="6" y="152"/>
                    </a:lnTo>
                    <a:lnTo>
                      <a:pt x="5" y="137"/>
                    </a:lnTo>
                    <a:lnTo>
                      <a:pt x="13" y="114"/>
                    </a:lnTo>
                    <a:lnTo>
                      <a:pt x="12" y="83"/>
                    </a:lnTo>
                    <a:lnTo>
                      <a:pt x="15" y="63"/>
                    </a:lnTo>
                    <a:lnTo>
                      <a:pt x="13" y="44"/>
                    </a:lnTo>
                    <a:lnTo>
                      <a:pt x="0" y="22"/>
                    </a:lnTo>
                    <a:lnTo>
                      <a:pt x="3" y="16"/>
                    </a:lnTo>
                    <a:lnTo>
                      <a:pt x="12" y="16"/>
                    </a:lnTo>
                    <a:lnTo>
                      <a:pt x="23" y="20"/>
                    </a:lnTo>
                    <a:lnTo>
                      <a:pt x="42" y="19"/>
                    </a:lnTo>
                    <a:lnTo>
                      <a:pt x="39" y="37"/>
                    </a:lnTo>
                    <a:lnTo>
                      <a:pt x="46" y="37"/>
                    </a:lnTo>
                    <a:lnTo>
                      <a:pt x="48" y="27"/>
                    </a:lnTo>
                    <a:lnTo>
                      <a:pt x="43" y="16"/>
                    </a:lnTo>
                    <a:lnTo>
                      <a:pt x="42" y="1"/>
                    </a:lnTo>
                    <a:lnTo>
                      <a:pt x="43" y="1"/>
                    </a:lnTo>
                    <a:lnTo>
                      <a:pt x="531" y="1"/>
                    </a:lnTo>
                    <a:close/>
                    <a:moveTo>
                      <a:pt x="531" y="0"/>
                    </a:moveTo>
                    <a:lnTo>
                      <a:pt x="531" y="0"/>
                    </a:lnTo>
                    <a:lnTo>
                      <a:pt x="43" y="0"/>
                    </a:lnTo>
                    <a:lnTo>
                      <a:pt x="42" y="0"/>
                    </a:lnTo>
                    <a:lnTo>
                      <a:pt x="42" y="0"/>
                    </a:lnTo>
                    <a:lnTo>
                      <a:pt x="42" y="1"/>
                    </a:lnTo>
                    <a:lnTo>
                      <a:pt x="43" y="16"/>
                    </a:lnTo>
                    <a:lnTo>
                      <a:pt x="43" y="16"/>
                    </a:lnTo>
                    <a:lnTo>
                      <a:pt x="43" y="16"/>
                    </a:lnTo>
                    <a:lnTo>
                      <a:pt x="48" y="27"/>
                    </a:lnTo>
                    <a:lnTo>
                      <a:pt x="45" y="37"/>
                    </a:lnTo>
                    <a:lnTo>
                      <a:pt x="40" y="37"/>
                    </a:lnTo>
                    <a:lnTo>
                      <a:pt x="42" y="19"/>
                    </a:lnTo>
                    <a:lnTo>
                      <a:pt x="42" y="18"/>
                    </a:lnTo>
                    <a:lnTo>
                      <a:pt x="42" y="18"/>
                    </a:lnTo>
                    <a:lnTo>
                      <a:pt x="23" y="20"/>
                    </a:lnTo>
                    <a:lnTo>
                      <a:pt x="12" y="16"/>
                    </a:lnTo>
                    <a:lnTo>
                      <a:pt x="12" y="16"/>
                    </a:lnTo>
                    <a:lnTo>
                      <a:pt x="12" y="16"/>
                    </a:lnTo>
                    <a:lnTo>
                      <a:pt x="3" y="16"/>
                    </a:lnTo>
                    <a:lnTo>
                      <a:pt x="3" y="16"/>
                    </a:lnTo>
                    <a:lnTo>
                      <a:pt x="3" y="16"/>
                    </a:lnTo>
                    <a:lnTo>
                      <a:pt x="0" y="22"/>
                    </a:lnTo>
                    <a:lnTo>
                      <a:pt x="0" y="22"/>
                    </a:lnTo>
                    <a:lnTo>
                      <a:pt x="0" y="22"/>
                    </a:lnTo>
                    <a:lnTo>
                      <a:pt x="13" y="44"/>
                    </a:lnTo>
                    <a:lnTo>
                      <a:pt x="15" y="63"/>
                    </a:lnTo>
                    <a:lnTo>
                      <a:pt x="12" y="82"/>
                    </a:lnTo>
                    <a:lnTo>
                      <a:pt x="12" y="83"/>
                    </a:lnTo>
                    <a:lnTo>
                      <a:pt x="12" y="83"/>
                    </a:lnTo>
                    <a:lnTo>
                      <a:pt x="13" y="113"/>
                    </a:lnTo>
                    <a:lnTo>
                      <a:pt x="4" y="137"/>
                    </a:lnTo>
                    <a:lnTo>
                      <a:pt x="4" y="137"/>
                    </a:lnTo>
                    <a:lnTo>
                      <a:pt x="4" y="137"/>
                    </a:lnTo>
                    <a:lnTo>
                      <a:pt x="6" y="152"/>
                    </a:lnTo>
                    <a:lnTo>
                      <a:pt x="13" y="174"/>
                    </a:lnTo>
                    <a:lnTo>
                      <a:pt x="12" y="190"/>
                    </a:lnTo>
                    <a:lnTo>
                      <a:pt x="9" y="201"/>
                    </a:lnTo>
                    <a:lnTo>
                      <a:pt x="9" y="201"/>
                    </a:lnTo>
                    <a:lnTo>
                      <a:pt x="9" y="201"/>
                    </a:lnTo>
                    <a:lnTo>
                      <a:pt x="15" y="211"/>
                    </a:lnTo>
                    <a:lnTo>
                      <a:pt x="16" y="224"/>
                    </a:lnTo>
                    <a:lnTo>
                      <a:pt x="16" y="224"/>
                    </a:lnTo>
                    <a:lnTo>
                      <a:pt x="17" y="224"/>
                    </a:lnTo>
                    <a:lnTo>
                      <a:pt x="29" y="234"/>
                    </a:lnTo>
                    <a:lnTo>
                      <a:pt x="33" y="248"/>
                    </a:lnTo>
                    <a:lnTo>
                      <a:pt x="33" y="248"/>
                    </a:lnTo>
                    <a:lnTo>
                      <a:pt x="33" y="248"/>
                    </a:lnTo>
                    <a:lnTo>
                      <a:pt x="44" y="250"/>
                    </a:lnTo>
                    <a:lnTo>
                      <a:pt x="47" y="252"/>
                    </a:lnTo>
                    <a:lnTo>
                      <a:pt x="44" y="260"/>
                    </a:lnTo>
                    <a:lnTo>
                      <a:pt x="44" y="260"/>
                    </a:lnTo>
                    <a:lnTo>
                      <a:pt x="44" y="260"/>
                    </a:lnTo>
                    <a:lnTo>
                      <a:pt x="46" y="271"/>
                    </a:lnTo>
                    <a:lnTo>
                      <a:pt x="47" y="271"/>
                    </a:lnTo>
                    <a:lnTo>
                      <a:pt x="47" y="271"/>
                    </a:lnTo>
                    <a:lnTo>
                      <a:pt x="52" y="276"/>
                    </a:lnTo>
                    <a:lnTo>
                      <a:pt x="53" y="286"/>
                    </a:lnTo>
                    <a:lnTo>
                      <a:pt x="53" y="286"/>
                    </a:lnTo>
                    <a:lnTo>
                      <a:pt x="53" y="286"/>
                    </a:lnTo>
                    <a:lnTo>
                      <a:pt x="60" y="294"/>
                    </a:lnTo>
                    <a:lnTo>
                      <a:pt x="72" y="306"/>
                    </a:lnTo>
                    <a:lnTo>
                      <a:pt x="75" y="322"/>
                    </a:lnTo>
                    <a:lnTo>
                      <a:pt x="75" y="322"/>
                    </a:lnTo>
                    <a:lnTo>
                      <a:pt x="75" y="322"/>
                    </a:lnTo>
                    <a:lnTo>
                      <a:pt x="85" y="322"/>
                    </a:lnTo>
                    <a:lnTo>
                      <a:pt x="94" y="325"/>
                    </a:lnTo>
                    <a:lnTo>
                      <a:pt x="101" y="334"/>
                    </a:lnTo>
                    <a:lnTo>
                      <a:pt x="101" y="334"/>
                    </a:lnTo>
                    <a:lnTo>
                      <a:pt x="102" y="334"/>
                    </a:lnTo>
                    <a:lnTo>
                      <a:pt x="107" y="335"/>
                    </a:lnTo>
                    <a:lnTo>
                      <a:pt x="107" y="335"/>
                    </a:lnTo>
                    <a:lnTo>
                      <a:pt x="107" y="335"/>
                    </a:lnTo>
                    <a:lnTo>
                      <a:pt x="113" y="335"/>
                    </a:lnTo>
                    <a:lnTo>
                      <a:pt x="126" y="342"/>
                    </a:lnTo>
                    <a:lnTo>
                      <a:pt x="131" y="355"/>
                    </a:lnTo>
                    <a:lnTo>
                      <a:pt x="131" y="355"/>
                    </a:lnTo>
                    <a:lnTo>
                      <a:pt x="131" y="355"/>
                    </a:lnTo>
                    <a:lnTo>
                      <a:pt x="137" y="361"/>
                    </a:lnTo>
                    <a:lnTo>
                      <a:pt x="137" y="361"/>
                    </a:lnTo>
                    <a:lnTo>
                      <a:pt x="138" y="361"/>
                    </a:lnTo>
                    <a:lnTo>
                      <a:pt x="146" y="359"/>
                    </a:lnTo>
                    <a:lnTo>
                      <a:pt x="177" y="357"/>
                    </a:lnTo>
                    <a:lnTo>
                      <a:pt x="204" y="369"/>
                    </a:lnTo>
                    <a:lnTo>
                      <a:pt x="228" y="384"/>
                    </a:lnTo>
                    <a:lnTo>
                      <a:pt x="228" y="384"/>
                    </a:lnTo>
                    <a:lnTo>
                      <a:pt x="228" y="384"/>
                    </a:lnTo>
                    <a:lnTo>
                      <a:pt x="239" y="385"/>
                    </a:lnTo>
                    <a:lnTo>
                      <a:pt x="239" y="385"/>
                    </a:lnTo>
                    <a:lnTo>
                      <a:pt x="239" y="385"/>
                    </a:lnTo>
                    <a:lnTo>
                      <a:pt x="277" y="386"/>
                    </a:lnTo>
                    <a:lnTo>
                      <a:pt x="277" y="386"/>
                    </a:lnTo>
                    <a:lnTo>
                      <a:pt x="277" y="386"/>
                    </a:lnTo>
                    <a:lnTo>
                      <a:pt x="293" y="382"/>
                    </a:lnTo>
                    <a:lnTo>
                      <a:pt x="293" y="382"/>
                    </a:lnTo>
                    <a:lnTo>
                      <a:pt x="293" y="382"/>
                    </a:lnTo>
                    <a:lnTo>
                      <a:pt x="297" y="372"/>
                    </a:lnTo>
                    <a:lnTo>
                      <a:pt x="313" y="372"/>
                    </a:lnTo>
                    <a:lnTo>
                      <a:pt x="330" y="376"/>
                    </a:lnTo>
                    <a:lnTo>
                      <a:pt x="346" y="391"/>
                    </a:lnTo>
                    <a:lnTo>
                      <a:pt x="346" y="391"/>
                    </a:lnTo>
                    <a:lnTo>
                      <a:pt x="346" y="391"/>
                    </a:lnTo>
                    <a:lnTo>
                      <a:pt x="352" y="391"/>
                    </a:lnTo>
                    <a:lnTo>
                      <a:pt x="359" y="397"/>
                    </a:lnTo>
                    <a:lnTo>
                      <a:pt x="360" y="411"/>
                    </a:lnTo>
                    <a:lnTo>
                      <a:pt x="360" y="411"/>
                    </a:lnTo>
                    <a:lnTo>
                      <a:pt x="360" y="411"/>
                    </a:lnTo>
                    <a:lnTo>
                      <a:pt x="374" y="424"/>
                    </a:lnTo>
                    <a:lnTo>
                      <a:pt x="374" y="424"/>
                    </a:lnTo>
                    <a:lnTo>
                      <a:pt x="374" y="424"/>
                    </a:lnTo>
                    <a:lnTo>
                      <a:pt x="386" y="428"/>
                    </a:lnTo>
                    <a:lnTo>
                      <a:pt x="386" y="428"/>
                    </a:lnTo>
                    <a:lnTo>
                      <a:pt x="386" y="428"/>
                    </a:lnTo>
                    <a:lnTo>
                      <a:pt x="390" y="426"/>
                    </a:lnTo>
                    <a:lnTo>
                      <a:pt x="390" y="425"/>
                    </a:lnTo>
                    <a:lnTo>
                      <a:pt x="390" y="425"/>
                    </a:lnTo>
                    <a:lnTo>
                      <a:pt x="389" y="417"/>
                    </a:lnTo>
                    <a:lnTo>
                      <a:pt x="399" y="409"/>
                    </a:lnTo>
                    <a:lnTo>
                      <a:pt x="426" y="421"/>
                    </a:lnTo>
                    <a:lnTo>
                      <a:pt x="448" y="456"/>
                    </a:lnTo>
                    <a:lnTo>
                      <a:pt x="451" y="466"/>
                    </a:lnTo>
                    <a:lnTo>
                      <a:pt x="451" y="467"/>
                    </a:lnTo>
                    <a:lnTo>
                      <a:pt x="451" y="467"/>
                    </a:lnTo>
                    <a:lnTo>
                      <a:pt x="471" y="482"/>
                    </a:lnTo>
                    <a:lnTo>
                      <a:pt x="471" y="482"/>
                    </a:lnTo>
                    <a:lnTo>
                      <a:pt x="471" y="482"/>
                    </a:lnTo>
                    <a:lnTo>
                      <a:pt x="488" y="485"/>
                    </a:lnTo>
                    <a:lnTo>
                      <a:pt x="489" y="485"/>
                    </a:lnTo>
                    <a:lnTo>
                      <a:pt x="489" y="485"/>
                    </a:lnTo>
                    <a:lnTo>
                      <a:pt x="489" y="477"/>
                    </a:lnTo>
                    <a:lnTo>
                      <a:pt x="487" y="465"/>
                    </a:lnTo>
                    <a:lnTo>
                      <a:pt x="493" y="458"/>
                    </a:lnTo>
                    <a:lnTo>
                      <a:pt x="493" y="458"/>
                    </a:lnTo>
                    <a:lnTo>
                      <a:pt x="493" y="458"/>
                    </a:lnTo>
                    <a:lnTo>
                      <a:pt x="495" y="451"/>
                    </a:lnTo>
                    <a:lnTo>
                      <a:pt x="513" y="431"/>
                    </a:lnTo>
                    <a:lnTo>
                      <a:pt x="529" y="427"/>
                    </a:lnTo>
                    <a:lnTo>
                      <a:pt x="529" y="427"/>
                    </a:lnTo>
                    <a:lnTo>
                      <a:pt x="530" y="427"/>
                    </a:lnTo>
                    <a:lnTo>
                      <a:pt x="538" y="421"/>
                    </a:lnTo>
                    <a:lnTo>
                      <a:pt x="552" y="413"/>
                    </a:lnTo>
                    <a:lnTo>
                      <a:pt x="561" y="413"/>
                    </a:lnTo>
                    <a:lnTo>
                      <a:pt x="579" y="417"/>
                    </a:lnTo>
                    <a:lnTo>
                      <a:pt x="579" y="417"/>
                    </a:lnTo>
                    <a:lnTo>
                      <a:pt x="579" y="417"/>
                    </a:lnTo>
                    <a:lnTo>
                      <a:pt x="588" y="415"/>
                    </a:lnTo>
                    <a:lnTo>
                      <a:pt x="603" y="427"/>
                    </a:lnTo>
                    <a:lnTo>
                      <a:pt x="603" y="427"/>
                    </a:lnTo>
                    <a:lnTo>
                      <a:pt x="603" y="427"/>
                    </a:lnTo>
                    <a:lnTo>
                      <a:pt x="612" y="424"/>
                    </a:lnTo>
                    <a:lnTo>
                      <a:pt x="625" y="430"/>
                    </a:lnTo>
                    <a:lnTo>
                      <a:pt x="625" y="430"/>
                    </a:lnTo>
                    <a:lnTo>
                      <a:pt x="625" y="430"/>
                    </a:lnTo>
                    <a:lnTo>
                      <a:pt x="633" y="430"/>
                    </a:lnTo>
                    <a:lnTo>
                      <a:pt x="633" y="430"/>
                    </a:lnTo>
                    <a:lnTo>
                      <a:pt x="633" y="430"/>
                    </a:lnTo>
                    <a:lnTo>
                      <a:pt x="634" y="424"/>
                    </a:lnTo>
                    <a:lnTo>
                      <a:pt x="634" y="424"/>
                    </a:lnTo>
                    <a:lnTo>
                      <a:pt x="634" y="424"/>
                    </a:lnTo>
                    <a:lnTo>
                      <a:pt x="626" y="416"/>
                    </a:lnTo>
                    <a:lnTo>
                      <a:pt x="627" y="408"/>
                    </a:lnTo>
                    <a:lnTo>
                      <a:pt x="640" y="406"/>
                    </a:lnTo>
                    <a:lnTo>
                      <a:pt x="640" y="406"/>
                    </a:lnTo>
                    <a:lnTo>
                      <a:pt x="640" y="406"/>
                    </a:lnTo>
                    <a:lnTo>
                      <a:pt x="656" y="402"/>
                    </a:lnTo>
                    <a:lnTo>
                      <a:pt x="661" y="405"/>
                    </a:lnTo>
                    <a:lnTo>
                      <a:pt x="661" y="405"/>
                    </a:lnTo>
                    <a:lnTo>
                      <a:pt x="661" y="405"/>
                    </a:lnTo>
                    <a:lnTo>
                      <a:pt x="677" y="402"/>
                    </a:lnTo>
                    <a:lnTo>
                      <a:pt x="688" y="403"/>
                    </a:lnTo>
                    <a:lnTo>
                      <a:pt x="698" y="407"/>
                    </a:lnTo>
                    <a:lnTo>
                      <a:pt x="702" y="414"/>
                    </a:lnTo>
                    <a:lnTo>
                      <a:pt x="702" y="414"/>
                    </a:lnTo>
                    <a:lnTo>
                      <a:pt x="702" y="414"/>
                    </a:lnTo>
                    <a:lnTo>
                      <a:pt x="710" y="416"/>
                    </a:lnTo>
                    <a:lnTo>
                      <a:pt x="710" y="416"/>
                    </a:lnTo>
                    <a:lnTo>
                      <a:pt x="710" y="416"/>
                    </a:lnTo>
                    <a:lnTo>
                      <a:pt x="714" y="411"/>
                    </a:lnTo>
                    <a:lnTo>
                      <a:pt x="721" y="409"/>
                    </a:lnTo>
                    <a:lnTo>
                      <a:pt x="731" y="413"/>
                    </a:lnTo>
                    <a:lnTo>
                      <a:pt x="740" y="426"/>
                    </a:lnTo>
                    <a:lnTo>
                      <a:pt x="746" y="433"/>
                    </a:lnTo>
                    <a:lnTo>
                      <a:pt x="746" y="437"/>
                    </a:lnTo>
                    <a:lnTo>
                      <a:pt x="744" y="441"/>
                    </a:lnTo>
                    <a:lnTo>
                      <a:pt x="744" y="441"/>
                    </a:lnTo>
                    <a:lnTo>
                      <a:pt x="744" y="441"/>
                    </a:lnTo>
                    <a:lnTo>
                      <a:pt x="744" y="457"/>
                    </a:lnTo>
                    <a:lnTo>
                      <a:pt x="744" y="457"/>
                    </a:lnTo>
                    <a:lnTo>
                      <a:pt x="744" y="457"/>
                    </a:lnTo>
                    <a:lnTo>
                      <a:pt x="751" y="464"/>
                    </a:lnTo>
                    <a:lnTo>
                      <a:pt x="752" y="477"/>
                    </a:lnTo>
                    <a:lnTo>
                      <a:pt x="752" y="477"/>
                    </a:lnTo>
                    <a:lnTo>
                      <a:pt x="752" y="477"/>
                    </a:lnTo>
                    <a:lnTo>
                      <a:pt x="763" y="487"/>
                    </a:lnTo>
                    <a:lnTo>
                      <a:pt x="769" y="502"/>
                    </a:lnTo>
                    <a:lnTo>
                      <a:pt x="769" y="502"/>
                    </a:lnTo>
                    <a:lnTo>
                      <a:pt x="769" y="502"/>
                    </a:lnTo>
                    <a:lnTo>
                      <a:pt x="775" y="503"/>
                    </a:lnTo>
                    <a:lnTo>
                      <a:pt x="775" y="503"/>
                    </a:lnTo>
                    <a:lnTo>
                      <a:pt x="775" y="503"/>
                    </a:lnTo>
                    <a:lnTo>
                      <a:pt x="785" y="499"/>
                    </a:lnTo>
                    <a:lnTo>
                      <a:pt x="786" y="499"/>
                    </a:lnTo>
                    <a:lnTo>
                      <a:pt x="786" y="499"/>
                    </a:lnTo>
                    <a:lnTo>
                      <a:pt x="789" y="473"/>
                    </a:lnTo>
                    <a:lnTo>
                      <a:pt x="789" y="473"/>
                    </a:lnTo>
                    <a:lnTo>
                      <a:pt x="789" y="473"/>
                    </a:lnTo>
                    <a:lnTo>
                      <a:pt x="781" y="445"/>
                    </a:lnTo>
                    <a:lnTo>
                      <a:pt x="773" y="420"/>
                    </a:lnTo>
                    <a:lnTo>
                      <a:pt x="766" y="406"/>
                    </a:lnTo>
                    <a:lnTo>
                      <a:pt x="766" y="388"/>
                    </a:lnTo>
                    <a:lnTo>
                      <a:pt x="777" y="371"/>
                    </a:lnTo>
                    <a:lnTo>
                      <a:pt x="777" y="371"/>
                    </a:lnTo>
                    <a:lnTo>
                      <a:pt x="777" y="370"/>
                    </a:lnTo>
                    <a:lnTo>
                      <a:pt x="779" y="363"/>
                    </a:lnTo>
                    <a:lnTo>
                      <a:pt x="786" y="362"/>
                    </a:lnTo>
                    <a:lnTo>
                      <a:pt x="786" y="362"/>
                    </a:lnTo>
                    <a:lnTo>
                      <a:pt x="787" y="362"/>
                    </a:lnTo>
                    <a:lnTo>
                      <a:pt x="812" y="339"/>
                    </a:lnTo>
                    <a:lnTo>
                      <a:pt x="825" y="336"/>
                    </a:lnTo>
                    <a:lnTo>
                      <a:pt x="825" y="336"/>
                    </a:lnTo>
                    <a:lnTo>
                      <a:pt x="825" y="336"/>
                    </a:lnTo>
                    <a:lnTo>
                      <a:pt x="834" y="325"/>
                    </a:lnTo>
                    <a:lnTo>
                      <a:pt x="841" y="319"/>
                    </a:lnTo>
                    <a:lnTo>
                      <a:pt x="841" y="319"/>
                    </a:lnTo>
                    <a:lnTo>
                      <a:pt x="841" y="319"/>
                    </a:lnTo>
                    <a:lnTo>
                      <a:pt x="845" y="310"/>
                    </a:lnTo>
                    <a:lnTo>
                      <a:pt x="855" y="303"/>
                    </a:lnTo>
                    <a:lnTo>
                      <a:pt x="855" y="303"/>
                    </a:lnTo>
                    <a:lnTo>
                      <a:pt x="856" y="302"/>
                    </a:lnTo>
                    <a:lnTo>
                      <a:pt x="857" y="297"/>
                    </a:lnTo>
                    <a:lnTo>
                      <a:pt x="857" y="297"/>
                    </a:lnTo>
                    <a:lnTo>
                      <a:pt x="857" y="297"/>
                    </a:lnTo>
                    <a:lnTo>
                      <a:pt x="851" y="290"/>
                    </a:lnTo>
                    <a:lnTo>
                      <a:pt x="854" y="285"/>
                    </a:lnTo>
                    <a:lnTo>
                      <a:pt x="855" y="285"/>
                    </a:lnTo>
                    <a:lnTo>
                      <a:pt x="855" y="285"/>
                    </a:lnTo>
                    <a:lnTo>
                      <a:pt x="854" y="278"/>
                    </a:lnTo>
                    <a:lnTo>
                      <a:pt x="854" y="277"/>
                    </a:lnTo>
                    <a:lnTo>
                      <a:pt x="854" y="277"/>
                    </a:lnTo>
                    <a:lnTo>
                      <a:pt x="848" y="268"/>
                    </a:lnTo>
                    <a:lnTo>
                      <a:pt x="848" y="245"/>
                    </a:lnTo>
                    <a:lnTo>
                      <a:pt x="848" y="245"/>
                    </a:lnTo>
                    <a:lnTo>
                      <a:pt x="848" y="245"/>
                    </a:lnTo>
                    <a:lnTo>
                      <a:pt x="841" y="232"/>
                    </a:lnTo>
                    <a:lnTo>
                      <a:pt x="847" y="221"/>
                    </a:lnTo>
                    <a:lnTo>
                      <a:pt x="855" y="221"/>
                    </a:lnTo>
                    <a:lnTo>
                      <a:pt x="854" y="232"/>
                    </a:lnTo>
                    <a:lnTo>
                      <a:pt x="854" y="232"/>
                    </a:lnTo>
                    <a:lnTo>
                      <a:pt x="854" y="233"/>
                    </a:lnTo>
                    <a:lnTo>
                      <a:pt x="856" y="250"/>
                    </a:lnTo>
                    <a:lnTo>
                      <a:pt x="856" y="250"/>
                    </a:lnTo>
                    <a:lnTo>
                      <a:pt x="856" y="250"/>
                    </a:lnTo>
                    <a:lnTo>
                      <a:pt x="859" y="261"/>
                    </a:lnTo>
                    <a:lnTo>
                      <a:pt x="859" y="261"/>
                    </a:lnTo>
                    <a:lnTo>
                      <a:pt x="860" y="261"/>
                    </a:lnTo>
                    <a:lnTo>
                      <a:pt x="863" y="264"/>
                    </a:lnTo>
                    <a:lnTo>
                      <a:pt x="864" y="264"/>
                    </a:lnTo>
                    <a:lnTo>
                      <a:pt x="864" y="264"/>
                    </a:lnTo>
                    <a:lnTo>
                      <a:pt x="871" y="250"/>
                    </a:lnTo>
                    <a:lnTo>
                      <a:pt x="872" y="249"/>
                    </a:lnTo>
                    <a:lnTo>
                      <a:pt x="872" y="249"/>
                    </a:lnTo>
                    <a:lnTo>
                      <a:pt x="873" y="234"/>
                    </a:lnTo>
                    <a:lnTo>
                      <a:pt x="873" y="234"/>
                    </a:lnTo>
                    <a:lnTo>
                      <a:pt x="873" y="234"/>
                    </a:lnTo>
                    <a:lnTo>
                      <a:pt x="868" y="225"/>
                    </a:lnTo>
                    <a:lnTo>
                      <a:pt x="870" y="222"/>
                    </a:lnTo>
                    <a:lnTo>
                      <a:pt x="877" y="228"/>
                    </a:lnTo>
                    <a:lnTo>
                      <a:pt x="877" y="229"/>
                    </a:lnTo>
                    <a:lnTo>
                      <a:pt x="877" y="228"/>
                    </a:lnTo>
                    <a:lnTo>
                      <a:pt x="886" y="220"/>
                    </a:lnTo>
                    <a:lnTo>
                      <a:pt x="887" y="220"/>
                    </a:lnTo>
                    <a:lnTo>
                      <a:pt x="887" y="220"/>
                    </a:lnTo>
                    <a:lnTo>
                      <a:pt x="889" y="211"/>
                    </a:lnTo>
                    <a:lnTo>
                      <a:pt x="898" y="200"/>
                    </a:lnTo>
                    <a:lnTo>
                      <a:pt x="898" y="200"/>
                    </a:lnTo>
                    <a:lnTo>
                      <a:pt x="898" y="200"/>
                    </a:lnTo>
                    <a:lnTo>
                      <a:pt x="896" y="192"/>
                    </a:lnTo>
                    <a:lnTo>
                      <a:pt x="896" y="192"/>
                    </a:lnTo>
                    <a:lnTo>
                      <a:pt x="896" y="192"/>
                    </a:lnTo>
                    <a:lnTo>
                      <a:pt x="893" y="190"/>
                    </a:lnTo>
                    <a:lnTo>
                      <a:pt x="900" y="187"/>
                    </a:lnTo>
                    <a:lnTo>
                      <a:pt x="900" y="187"/>
                    </a:lnTo>
                    <a:lnTo>
                      <a:pt x="900" y="187"/>
                    </a:lnTo>
                    <a:lnTo>
                      <a:pt x="904" y="178"/>
                    </a:lnTo>
                    <a:lnTo>
                      <a:pt x="910" y="177"/>
                    </a:lnTo>
                    <a:lnTo>
                      <a:pt x="917" y="182"/>
                    </a:lnTo>
                    <a:lnTo>
                      <a:pt x="917" y="182"/>
                    </a:lnTo>
                    <a:lnTo>
                      <a:pt x="917" y="182"/>
                    </a:lnTo>
                    <a:lnTo>
                      <a:pt x="927" y="179"/>
                    </a:lnTo>
                    <a:lnTo>
                      <a:pt x="927" y="179"/>
                    </a:lnTo>
                    <a:lnTo>
                      <a:pt x="927" y="179"/>
                    </a:lnTo>
                    <a:lnTo>
                      <a:pt x="936" y="173"/>
                    </a:lnTo>
                    <a:lnTo>
                      <a:pt x="942" y="179"/>
                    </a:lnTo>
                    <a:lnTo>
                      <a:pt x="942" y="179"/>
                    </a:lnTo>
                    <a:lnTo>
                      <a:pt x="942" y="179"/>
                    </a:lnTo>
                    <a:lnTo>
                      <a:pt x="950" y="177"/>
                    </a:lnTo>
                    <a:lnTo>
                      <a:pt x="951" y="177"/>
                    </a:lnTo>
                    <a:lnTo>
                      <a:pt x="951" y="177"/>
                    </a:lnTo>
                    <a:lnTo>
                      <a:pt x="958" y="170"/>
                    </a:lnTo>
                    <a:lnTo>
                      <a:pt x="958" y="169"/>
                    </a:lnTo>
                    <a:lnTo>
                      <a:pt x="958" y="169"/>
                    </a:lnTo>
                    <a:lnTo>
                      <a:pt x="949" y="167"/>
                    </a:lnTo>
                    <a:lnTo>
                      <a:pt x="949" y="160"/>
                    </a:lnTo>
                    <a:lnTo>
                      <a:pt x="949" y="160"/>
                    </a:lnTo>
                    <a:lnTo>
                      <a:pt x="949" y="160"/>
                    </a:lnTo>
                    <a:lnTo>
                      <a:pt x="943" y="155"/>
                    </a:lnTo>
                    <a:lnTo>
                      <a:pt x="951" y="143"/>
                    </a:lnTo>
                    <a:lnTo>
                      <a:pt x="951" y="142"/>
                    </a:lnTo>
                    <a:lnTo>
                      <a:pt x="951" y="142"/>
                    </a:lnTo>
                    <a:lnTo>
                      <a:pt x="953" y="136"/>
                    </a:lnTo>
                    <a:lnTo>
                      <a:pt x="959" y="127"/>
                    </a:lnTo>
                    <a:lnTo>
                      <a:pt x="959" y="127"/>
                    </a:lnTo>
                    <a:lnTo>
                      <a:pt x="959" y="127"/>
                    </a:lnTo>
                    <a:lnTo>
                      <a:pt x="960" y="122"/>
                    </a:lnTo>
                    <a:lnTo>
                      <a:pt x="975" y="122"/>
                    </a:lnTo>
                    <a:lnTo>
                      <a:pt x="975" y="122"/>
                    </a:lnTo>
                    <a:lnTo>
                      <a:pt x="975" y="121"/>
                    </a:lnTo>
                    <a:lnTo>
                      <a:pt x="979" y="118"/>
                    </a:lnTo>
                    <a:lnTo>
                      <a:pt x="979" y="118"/>
                    </a:lnTo>
                    <a:lnTo>
                      <a:pt x="979" y="118"/>
                    </a:lnTo>
                    <a:lnTo>
                      <a:pt x="981" y="110"/>
                    </a:lnTo>
                    <a:lnTo>
                      <a:pt x="983" y="109"/>
                    </a:lnTo>
                    <a:lnTo>
                      <a:pt x="987" y="112"/>
                    </a:lnTo>
                    <a:lnTo>
                      <a:pt x="987" y="112"/>
                    </a:lnTo>
                    <a:lnTo>
                      <a:pt x="987" y="112"/>
                    </a:lnTo>
                    <a:lnTo>
                      <a:pt x="995" y="111"/>
                    </a:lnTo>
                    <a:lnTo>
                      <a:pt x="995" y="111"/>
                    </a:lnTo>
                    <a:lnTo>
                      <a:pt x="995" y="111"/>
                    </a:lnTo>
                    <a:lnTo>
                      <a:pt x="1011" y="102"/>
                    </a:lnTo>
                    <a:lnTo>
                      <a:pt x="1011" y="102"/>
                    </a:lnTo>
                    <a:lnTo>
                      <a:pt x="1011" y="102"/>
                    </a:lnTo>
                    <a:lnTo>
                      <a:pt x="1009" y="85"/>
                    </a:lnTo>
                    <a:lnTo>
                      <a:pt x="1009" y="85"/>
                    </a:lnTo>
                    <a:lnTo>
                      <a:pt x="1009" y="85"/>
                    </a:lnTo>
                    <a:lnTo>
                      <a:pt x="998" y="68"/>
                    </a:lnTo>
                    <a:lnTo>
                      <a:pt x="998" y="47"/>
                    </a:lnTo>
                    <a:lnTo>
                      <a:pt x="998" y="47"/>
                    </a:lnTo>
                    <a:lnTo>
                      <a:pt x="998" y="47"/>
                    </a:lnTo>
                    <a:lnTo>
                      <a:pt x="976" y="38"/>
                    </a:lnTo>
                    <a:lnTo>
                      <a:pt x="976" y="38"/>
                    </a:lnTo>
                    <a:lnTo>
                      <a:pt x="976" y="38"/>
                    </a:lnTo>
                    <a:lnTo>
                      <a:pt x="966" y="44"/>
                    </a:lnTo>
                    <a:lnTo>
                      <a:pt x="966" y="44"/>
                    </a:lnTo>
                    <a:lnTo>
                      <a:pt x="965" y="44"/>
                    </a:lnTo>
                    <a:lnTo>
                      <a:pt x="943" y="86"/>
                    </a:lnTo>
                    <a:lnTo>
                      <a:pt x="911" y="92"/>
                    </a:lnTo>
                    <a:lnTo>
                      <a:pt x="901" y="89"/>
                    </a:lnTo>
                    <a:lnTo>
                      <a:pt x="901" y="89"/>
                    </a:lnTo>
                    <a:lnTo>
                      <a:pt x="901" y="89"/>
                    </a:lnTo>
                    <a:lnTo>
                      <a:pt x="884" y="89"/>
                    </a:lnTo>
                    <a:lnTo>
                      <a:pt x="884" y="89"/>
                    </a:lnTo>
                    <a:lnTo>
                      <a:pt x="884" y="89"/>
                    </a:lnTo>
                    <a:lnTo>
                      <a:pt x="875" y="98"/>
                    </a:lnTo>
                    <a:lnTo>
                      <a:pt x="852" y="116"/>
                    </a:lnTo>
                    <a:lnTo>
                      <a:pt x="805" y="131"/>
                    </a:lnTo>
                    <a:lnTo>
                      <a:pt x="805" y="131"/>
                    </a:lnTo>
                    <a:lnTo>
                      <a:pt x="805" y="132"/>
                    </a:lnTo>
                    <a:lnTo>
                      <a:pt x="799" y="145"/>
                    </a:lnTo>
                    <a:lnTo>
                      <a:pt x="750" y="168"/>
                    </a:lnTo>
                    <a:lnTo>
                      <a:pt x="744" y="153"/>
                    </a:lnTo>
                    <a:lnTo>
                      <a:pt x="753" y="125"/>
                    </a:lnTo>
                    <a:lnTo>
                      <a:pt x="753" y="125"/>
                    </a:lnTo>
                    <a:lnTo>
                      <a:pt x="753" y="125"/>
                    </a:lnTo>
                    <a:lnTo>
                      <a:pt x="752" y="104"/>
                    </a:lnTo>
                    <a:lnTo>
                      <a:pt x="752" y="104"/>
                    </a:lnTo>
                    <a:lnTo>
                      <a:pt x="752" y="103"/>
                    </a:lnTo>
                    <a:lnTo>
                      <a:pt x="720" y="72"/>
                    </a:lnTo>
                    <a:lnTo>
                      <a:pt x="707" y="48"/>
                    </a:lnTo>
                    <a:lnTo>
                      <a:pt x="707" y="48"/>
                    </a:lnTo>
                    <a:lnTo>
                      <a:pt x="707" y="48"/>
                    </a:lnTo>
                    <a:lnTo>
                      <a:pt x="652" y="21"/>
                    </a:lnTo>
                    <a:lnTo>
                      <a:pt x="651" y="21"/>
                    </a:lnTo>
                    <a:lnTo>
                      <a:pt x="651" y="21"/>
                    </a:lnTo>
                    <a:lnTo>
                      <a:pt x="618" y="23"/>
                    </a:lnTo>
                    <a:lnTo>
                      <a:pt x="603" y="20"/>
                    </a:lnTo>
                    <a:lnTo>
                      <a:pt x="603" y="20"/>
                    </a:lnTo>
                    <a:lnTo>
                      <a:pt x="603" y="20"/>
                    </a:lnTo>
                    <a:lnTo>
                      <a:pt x="582" y="21"/>
                    </a:lnTo>
                    <a:lnTo>
                      <a:pt x="566" y="14"/>
                    </a:lnTo>
                    <a:lnTo>
                      <a:pt x="566" y="14"/>
                    </a:lnTo>
                    <a:lnTo>
                      <a:pt x="566" y="14"/>
                    </a:lnTo>
                    <a:lnTo>
                      <a:pt x="546" y="10"/>
                    </a:lnTo>
                    <a:lnTo>
                      <a:pt x="531" y="0"/>
                    </a:lnTo>
                    <a:lnTo>
                      <a:pt x="531" y="0"/>
                    </a:lnTo>
                    <a:lnTo>
                      <a:pt x="53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0" name="Google Shape;1870;p14"/>
              <p:cNvSpPr/>
              <p:nvPr/>
            </p:nvSpPr>
            <p:spPr>
              <a:xfrm>
                <a:off x="781" y="1412"/>
                <a:ext cx="1011" cy="503"/>
              </a:xfrm>
              <a:custGeom>
                <a:rect b="b" l="l" r="r" t="t"/>
                <a:pathLst>
                  <a:path extrusionOk="0" h="503" w="1011">
                    <a:moveTo>
                      <a:pt x="531" y="1"/>
                    </a:moveTo>
                    <a:lnTo>
                      <a:pt x="546" y="10"/>
                    </a:lnTo>
                    <a:lnTo>
                      <a:pt x="566" y="14"/>
                    </a:lnTo>
                    <a:lnTo>
                      <a:pt x="582" y="22"/>
                    </a:lnTo>
                    <a:lnTo>
                      <a:pt x="603" y="20"/>
                    </a:lnTo>
                    <a:lnTo>
                      <a:pt x="618" y="23"/>
                    </a:lnTo>
                    <a:lnTo>
                      <a:pt x="651" y="22"/>
                    </a:lnTo>
                    <a:lnTo>
                      <a:pt x="707" y="49"/>
                    </a:lnTo>
                    <a:lnTo>
                      <a:pt x="719" y="72"/>
                    </a:lnTo>
                    <a:lnTo>
                      <a:pt x="751" y="104"/>
                    </a:lnTo>
                    <a:lnTo>
                      <a:pt x="753" y="125"/>
                    </a:lnTo>
                    <a:lnTo>
                      <a:pt x="744" y="153"/>
                    </a:lnTo>
                    <a:lnTo>
                      <a:pt x="749" y="168"/>
                    </a:lnTo>
                    <a:lnTo>
                      <a:pt x="799" y="146"/>
                    </a:lnTo>
                    <a:lnTo>
                      <a:pt x="806" y="132"/>
                    </a:lnTo>
                    <a:lnTo>
                      <a:pt x="852" y="116"/>
                    </a:lnTo>
                    <a:lnTo>
                      <a:pt x="875" y="98"/>
                    </a:lnTo>
                    <a:lnTo>
                      <a:pt x="884" y="90"/>
                    </a:lnTo>
                    <a:lnTo>
                      <a:pt x="901" y="90"/>
                    </a:lnTo>
                    <a:lnTo>
                      <a:pt x="911" y="92"/>
                    </a:lnTo>
                    <a:lnTo>
                      <a:pt x="943" y="87"/>
                    </a:lnTo>
                    <a:lnTo>
                      <a:pt x="966" y="44"/>
                    </a:lnTo>
                    <a:lnTo>
                      <a:pt x="976" y="39"/>
                    </a:lnTo>
                    <a:lnTo>
                      <a:pt x="997" y="47"/>
                    </a:lnTo>
                    <a:lnTo>
                      <a:pt x="997" y="68"/>
                    </a:lnTo>
                    <a:lnTo>
                      <a:pt x="1009" y="85"/>
                    </a:lnTo>
                    <a:lnTo>
                      <a:pt x="1010" y="102"/>
                    </a:lnTo>
                    <a:lnTo>
                      <a:pt x="995" y="110"/>
                    </a:lnTo>
                    <a:lnTo>
                      <a:pt x="987" y="111"/>
                    </a:lnTo>
                    <a:lnTo>
                      <a:pt x="983" y="109"/>
                    </a:lnTo>
                    <a:lnTo>
                      <a:pt x="980" y="110"/>
                    </a:lnTo>
                    <a:lnTo>
                      <a:pt x="979" y="118"/>
                    </a:lnTo>
                    <a:lnTo>
                      <a:pt x="975" y="121"/>
                    </a:lnTo>
                    <a:lnTo>
                      <a:pt x="960" y="121"/>
                    </a:lnTo>
                    <a:lnTo>
                      <a:pt x="959" y="127"/>
                    </a:lnTo>
                    <a:lnTo>
                      <a:pt x="952" y="136"/>
                    </a:lnTo>
                    <a:lnTo>
                      <a:pt x="950" y="142"/>
                    </a:lnTo>
                    <a:lnTo>
                      <a:pt x="943" y="155"/>
                    </a:lnTo>
                    <a:lnTo>
                      <a:pt x="948" y="160"/>
                    </a:lnTo>
                    <a:lnTo>
                      <a:pt x="948" y="167"/>
                    </a:lnTo>
                    <a:lnTo>
                      <a:pt x="958" y="170"/>
                    </a:lnTo>
                    <a:lnTo>
                      <a:pt x="950" y="177"/>
                    </a:lnTo>
                    <a:lnTo>
                      <a:pt x="942" y="178"/>
                    </a:lnTo>
                    <a:lnTo>
                      <a:pt x="936" y="172"/>
                    </a:lnTo>
                    <a:lnTo>
                      <a:pt x="927" y="178"/>
                    </a:lnTo>
                    <a:lnTo>
                      <a:pt x="917" y="181"/>
                    </a:lnTo>
                    <a:lnTo>
                      <a:pt x="910" y="177"/>
                    </a:lnTo>
                    <a:lnTo>
                      <a:pt x="903" y="178"/>
                    </a:lnTo>
                    <a:lnTo>
                      <a:pt x="899" y="186"/>
                    </a:lnTo>
                    <a:lnTo>
                      <a:pt x="892" y="190"/>
                    </a:lnTo>
                    <a:lnTo>
                      <a:pt x="896" y="192"/>
                    </a:lnTo>
                    <a:lnTo>
                      <a:pt x="898" y="200"/>
                    </a:lnTo>
                    <a:lnTo>
                      <a:pt x="889" y="210"/>
                    </a:lnTo>
                    <a:lnTo>
                      <a:pt x="886" y="220"/>
                    </a:lnTo>
                    <a:lnTo>
                      <a:pt x="877" y="228"/>
                    </a:lnTo>
                    <a:lnTo>
                      <a:pt x="870" y="222"/>
                    </a:lnTo>
                    <a:lnTo>
                      <a:pt x="867" y="225"/>
                    </a:lnTo>
                    <a:lnTo>
                      <a:pt x="873" y="234"/>
                    </a:lnTo>
                    <a:lnTo>
                      <a:pt x="871" y="249"/>
                    </a:lnTo>
                    <a:lnTo>
                      <a:pt x="864" y="263"/>
                    </a:lnTo>
                    <a:lnTo>
                      <a:pt x="860" y="261"/>
                    </a:lnTo>
                    <a:lnTo>
                      <a:pt x="856" y="250"/>
                    </a:lnTo>
                    <a:lnTo>
                      <a:pt x="854" y="232"/>
                    </a:lnTo>
                    <a:lnTo>
                      <a:pt x="856" y="220"/>
                    </a:lnTo>
                    <a:lnTo>
                      <a:pt x="847" y="221"/>
                    </a:lnTo>
                    <a:lnTo>
                      <a:pt x="841" y="232"/>
                    </a:lnTo>
                    <a:lnTo>
                      <a:pt x="847" y="245"/>
                    </a:lnTo>
                    <a:lnTo>
                      <a:pt x="847" y="268"/>
                    </a:lnTo>
                    <a:lnTo>
                      <a:pt x="854" y="278"/>
                    </a:lnTo>
                    <a:lnTo>
                      <a:pt x="854" y="285"/>
                    </a:lnTo>
                    <a:lnTo>
                      <a:pt x="850" y="290"/>
                    </a:lnTo>
                    <a:lnTo>
                      <a:pt x="857" y="297"/>
                    </a:lnTo>
                    <a:lnTo>
                      <a:pt x="855" y="302"/>
                    </a:lnTo>
                    <a:lnTo>
                      <a:pt x="845" y="309"/>
                    </a:lnTo>
                    <a:lnTo>
                      <a:pt x="841" y="319"/>
                    </a:lnTo>
                    <a:lnTo>
                      <a:pt x="833" y="325"/>
                    </a:lnTo>
                    <a:lnTo>
                      <a:pt x="825" y="336"/>
                    </a:lnTo>
                    <a:lnTo>
                      <a:pt x="812" y="339"/>
                    </a:lnTo>
                    <a:lnTo>
                      <a:pt x="786" y="362"/>
                    </a:lnTo>
                    <a:lnTo>
                      <a:pt x="779" y="362"/>
                    </a:lnTo>
                    <a:lnTo>
                      <a:pt x="777" y="370"/>
                    </a:lnTo>
                    <a:lnTo>
                      <a:pt x="766" y="388"/>
                    </a:lnTo>
                    <a:lnTo>
                      <a:pt x="766" y="406"/>
                    </a:lnTo>
                    <a:lnTo>
                      <a:pt x="773" y="420"/>
                    </a:lnTo>
                    <a:lnTo>
                      <a:pt x="781" y="445"/>
                    </a:lnTo>
                    <a:lnTo>
                      <a:pt x="788" y="473"/>
                    </a:lnTo>
                    <a:lnTo>
                      <a:pt x="785" y="499"/>
                    </a:lnTo>
                    <a:lnTo>
                      <a:pt x="775" y="502"/>
                    </a:lnTo>
                    <a:lnTo>
                      <a:pt x="769" y="502"/>
                    </a:lnTo>
                    <a:lnTo>
                      <a:pt x="764" y="487"/>
                    </a:lnTo>
                    <a:lnTo>
                      <a:pt x="752" y="477"/>
                    </a:lnTo>
                    <a:lnTo>
                      <a:pt x="751" y="464"/>
                    </a:lnTo>
                    <a:lnTo>
                      <a:pt x="745" y="457"/>
                    </a:lnTo>
                    <a:lnTo>
                      <a:pt x="744" y="441"/>
                    </a:lnTo>
                    <a:lnTo>
                      <a:pt x="747" y="438"/>
                    </a:lnTo>
                    <a:lnTo>
                      <a:pt x="747" y="432"/>
                    </a:lnTo>
                    <a:lnTo>
                      <a:pt x="740" y="425"/>
                    </a:lnTo>
                    <a:lnTo>
                      <a:pt x="732" y="413"/>
                    </a:lnTo>
                    <a:lnTo>
                      <a:pt x="721" y="408"/>
                    </a:lnTo>
                    <a:lnTo>
                      <a:pt x="714" y="410"/>
                    </a:lnTo>
                    <a:lnTo>
                      <a:pt x="710" y="415"/>
                    </a:lnTo>
                    <a:lnTo>
                      <a:pt x="702" y="414"/>
                    </a:lnTo>
                    <a:lnTo>
                      <a:pt x="699" y="407"/>
                    </a:lnTo>
                    <a:lnTo>
                      <a:pt x="688" y="402"/>
                    </a:lnTo>
                    <a:lnTo>
                      <a:pt x="677" y="401"/>
                    </a:lnTo>
                    <a:lnTo>
                      <a:pt x="661" y="405"/>
                    </a:lnTo>
                    <a:lnTo>
                      <a:pt x="656" y="401"/>
                    </a:lnTo>
                    <a:lnTo>
                      <a:pt x="640" y="406"/>
                    </a:lnTo>
                    <a:lnTo>
                      <a:pt x="627" y="408"/>
                    </a:lnTo>
                    <a:lnTo>
                      <a:pt x="626" y="416"/>
                    </a:lnTo>
                    <a:lnTo>
                      <a:pt x="633" y="424"/>
                    </a:lnTo>
                    <a:lnTo>
                      <a:pt x="633" y="430"/>
                    </a:lnTo>
                    <a:lnTo>
                      <a:pt x="625" y="430"/>
                    </a:lnTo>
                    <a:lnTo>
                      <a:pt x="612" y="424"/>
                    </a:lnTo>
                    <a:lnTo>
                      <a:pt x="603" y="427"/>
                    </a:lnTo>
                    <a:lnTo>
                      <a:pt x="588" y="414"/>
                    </a:lnTo>
                    <a:lnTo>
                      <a:pt x="579" y="417"/>
                    </a:lnTo>
                    <a:lnTo>
                      <a:pt x="561" y="413"/>
                    </a:lnTo>
                    <a:lnTo>
                      <a:pt x="551" y="413"/>
                    </a:lnTo>
                    <a:lnTo>
                      <a:pt x="538" y="421"/>
                    </a:lnTo>
                    <a:lnTo>
                      <a:pt x="529" y="427"/>
                    </a:lnTo>
                    <a:lnTo>
                      <a:pt x="512" y="431"/>
                    </a:lnTo>
                    <a:lnTo>
                      <a:pt x="494" y="451"/>
                    </a:lnTo>
                    <a:lnTo>
                      <a:pt x="493" y="458"/>
                    </a:lnTo>
                    <a:lnTo>
                      <a:pt x="487" y="465"/>
                    </a:lnTo>
                    <a:lnTo>
                      <a:pt x="488" y="477"/>
                    </a:lnTo>
                    <a:lnTo>
                      <a:pt x="488" y="485"/>
                    </a:lnTo>
                    <a:lnTo>
                      <a:pt x="471" y="481"/>
                    </a:lnTo>
                    <a:lnTo>
                      <a:pt x="451" y="466"/>
                    </a:lnTo>
                    <a:lnTo>
                      <a:pt x="448" y="456"/>
                    </a:lnTo>
                    <a:lnTo>
                      <a:pt x="426" y="421"/>
                    </a:lnTo>
                    <a:lnTo>
                      <a:pt x="399" y="408"/>
                    </a:lnTo>
                    <a:lnTo>
                      <a:pt x="388" y="417"/>
                    </a:lnTo>
                    <a:lnTo>
                      <a:pt x="389" y="425"/>
                    </a:lnTo>
                    <a:lnTo>
                      <a:pt x="386" y="428"/>
                    </a:lnTo>
                    <a:lnTo>
                      <a:pt x="374" y="423"/>
                    </a:lnTo>
                    <a:lnTo>
                      <a:pt x="360" y="411"/>
                    </a:lnTo>
                    <a:lnTo>
                      <a:pt x="360" y="396"/>
                    </a:lnTo>
                    <a:lnTo>
                      <a:pt x="352" y="391"/>
                    </a:lnTo>
                    <a:lnTo>
                      <a:pt x="346" y="391"/>
                    </a:lnTo>
                    <a:lnTo>
                      <a:pt x="330" y="376"/>
                    </a:lnTo>
                    <a:lnTo>
                      <a:pt x="313" y="372"/>
                    </a:lnTo>
                    <a:lnTo>
                      <a:pt x="296" y="371"/>
                    </a:lnTo>
                    <a:lnTo>
                      <a:pt x="293" y="381"/>
                    </a:lnTo>
                    <a:lnTo>
                      <a:pt x="277" y="385"/>
                    </a:lnTo>
                    <a:lnTo>
                      <a:pt x="239" y="385"/>
                    </a:lnTo>
                    <a:lnTo>
                      <a:pt x="228" y="384"/>
                    </a:lnTo>
                    <a:lnTo>
                      <a:pt x="205" y="369"/>
                    </a:lnTo>
                    <a:lnTo>
                      <a:pt x="177" y="357"/>
                    </a:lnTo>
                    <a:lnTo>
                      <a:pt x="146" y="358"/>
                    </a:lnTo>
                    <a:lnTo>
                      <a:pt x="137" y="361"/>
                    </a:lnTo>
                    <a:lnTo>
                      <a:pt x="132" y="354"/>
                    </a:lnTo>
                    <a:lnTo>
                      <a:pt x="126" y="341"/>
                    </a:lnTo>
                    <a:lnTo>
                      <a:pt x="113" y="334"/>
                    </a:lnTo>
                    <a:lnTo>
                      <a:pt x="107" y="334"/>
                    </a:lnTo>
                    <a:lnTo>
                      <a:pt x="102" y="333"/>
                    </a:lnTo>
                    <a:lnTo>
                      <a:pt x="94" y="325"/>
                    </a:lnTo>
                    <a:lnTo>
                      <a:pt x="85" y="322"/>
                    </a:lnTo>
                    <a:lnTo>
                      <a:pt x="75" y="322"/>
                    </a:lnTo>
                    <a:lnTo>
                      <a:pt x="72" y="306"/>
                    </a:lnTo>
                    <a:lnTo>
                      <a:pt x="60" y="294"/>
                    </a:lnTo>
                    <a:lnTo>
                      <a:pt x="54" y="286"/>
                    </a:lnTo>
                    <a:lnTo>
                      <a:pt x="53" y="276"/>
                    </a:lnTo>
                    <a:lnTo>
                      <a:pt x="47" y="270"/>
                    </a:lnTo>
                    <a:lnTo>
                      <a:pt x="44" y="260"/>
                    </a:lnTo>
                    <a:lnTo>
                      <a:pt x="48" y="252"/>
                    </a:lnTo>
                    <a:lnTo>
                      <a:pt x="44" y="249"/>
                    </a:lnTo>
                    <a:lnTo>
                      <a:pt x="33" y="247"/>
                    </a:lnTo>
                    <a:lnTo>
                      <a:pt x="29" y="233"/>
                    </a:lnTo>
                    <a:lnTo>
                      <a:pt x="17" y="224"/>
                    </a:lnTo>
                    <a:lnTo>
                      <a:pt x="15" y="211"/>
                    </a:lnTo>
                    <a:lnTo>
                      <a:pt x="9" y="201"/>
                    </a:lnTo>
                    <a:lnTo>
                      <a:pt x="12" y="190"/>
                    </a:lnTo>
                    <a:lnTo>
                      <a:pt x="13" y="174"/>
                    </a:lnTo>
                    <a:lnTo>
                      <a:pt x="6" y="152"/>
                    </a:lnTo>
                    <a:lnTo>
                      <a:pt x="5" y="137"/>
                    </a:lnTo>
                    <a:lnTo>
                      <a:pt x="13" y="114"/>
                    </a:lnTo>
                    <a:lnTo>
                      <a:pt x="12" y="83"/>
                    </a:lnTo>
                    <a:lnTo>
                      <a:pt x="15" y="63"/>
                    </a:lnTo>
                    <a:lnTo>
                      <a:pt x="13" y="44"/>
                    </a:lnTo>
                    <a:lnTo>
                      <a:pt x="0" y="22"/>
                    </a:lnTo>
                    <a:lnTo>
                      <a:pt x="3" y="16"/>
                    </a:lnTo>
                    <a:lnTo>
                      <a:pt x="12" y="16"/>
                    </a:lnTo>
                    <a:lnTo>
                      <a:pt x="23" y="20"/>
                    </a:lnTo>
                    <a:lnTo>
                      <a:pt x="42" y="19"/>
                    </a:lnTo>
                    <a:lnTo>
                      <a:pt x="39" y="37"/>
                    </a:lnTo>
                    <a:lnTo>
                      <a:pt x="46" y="37"/>
                    </a:lnTo>
                    <a:lnTo>
                      <a:pt x="48" y="27"/>
                    </a:lnTo>
                    <a:lnTo>
                      <a:pt x="43" y="16"/>
                    </a:lnTo>
                    <a:lnTo>
                      <a:pt x="42" y="1"/>
                    </a:lnTo>
                    <a:lnTo>
                      <a:pt x="43" y="1"/>
                    </a:lnTo>
                    <a:lnTo>
                      <a:pt x="531" y="1"/>
                    </a:lnTo>
                    <a:moveTo>
                      <a:pt x="531" y="0"/>
                    </a:moveTo>
                    <a:lnTo>
                      <a:pt x="531" y="0"/>
                    </a:lnTo>
                    <a:lnTo>
                      <a:pt x="43" y="0"/>
                    </a:lnTo>
                    <a:lnTo>
                      <a:pt x="42" y="0"/>
                    </a:lnTo>
                    <a:lnTo>
                      <a:pt x="42" y="0"/>
                    </a:lnTo>
                    <a:lnTo>
                      <a:pt x="42" y="1"/>
                    </a:lnTo>
                    <a:lnTo>
                      <a:pt x="43" y="16"/>
                    </a:lnTo>
                    <a:lnTo>
                      <a:pt x="43" y="16"/>
                    </a:lnTo>
                    <a:lnTo>
                      <a:pt x="43" y="16"/>
                    </a:lnTo>
                    <a:lnTo>
                      <a:pt x="48" y="27"/>
                    </a:lnTo>
                    <a:lnTo>
                      <a:pt x="45" y="37"/>
                    </a:lnTo>
                    <a:lnTo>
                      <a:pt x="40" y="37"/>
                    </a:lnTo>
                    <a:lnTo>
                      <a:pt x="42" y="19"/>
                    </a:lnTo>
                    <a:lnTo>
                      <a:pt x="42" y="18"/>
                    </a:lnTo>
                    <a:lnTo>
                      <a:pt x="42" y="18"/>
                    </a:lnTo>
                    <a:lnTo>
                      <a:pt x="23" y="20"/>
                    </a:lnTo>
                    <a:lnTo>
                      <a:pt x="12" y="16"/>
                    </a:lnTo>
                    <a:lnTo>
                      <a:pt x="12" y="16"/>
                    </a:lnTo>
                    <a:lnTo>
                      <a:pt x="12" y="16"/>
                    </a:lnTo>
                    <a:lnTo>
                      <a:pt x="3" y="16"/>
                    </a:lnTo>
                    <a:lnTo>
                      <a:pt x="3" y="16"/>
                    </a:lnTo>
                    <a:lnTo>
                      <a:pt x="3" y="16"/>
                    </a:lnTo>
                    <a:lnTo>
                      <a:pt x="0" y="22"/>
                    </a:lnTo>
                    <a:lnTo>
                      <a:pt x="0" y="22"/>
                    </a:lnTo>
                    <a:lnTo>
                      <a:pt x="0" y="22"/>
                    </a:lnTo>
                    <a:lnTo>
                      <a:pt x="13" y="44"/>
                    </a:lnTo>
                    <a:lnTo>
                      <a:pt x="15" y="63"/>
                    </a:lnTo>
                    <a:lnTo>
                      <a:pt x="12" y="82"/>
                    </a:lnTo>
                    <a:lnTo>
                      <a:pt x="12" y="83"/>
                    </a:lnTo>
                    <a:lnTo>
                      <a:pt x="12" y="83"/>
                    </a:lnTo>
                    <a:lnTo>
                      <a:pt x="13" y="113"/>
                    </a:lnTo>
                    <a:lnTo>
                      <a:pt x="4" y="137"/>
                    </a:lnTo>
                    <a:lnTo>
                      <a:pt x="4" y="137"/>
                    </a:lnTo>
                    <a:lnTo>
                      <a:pt x="4" y="137"/>
                    </a:lnTo>
                    <a:lnTo>
                      <a:pt x="6" y="152"/>
                    </a:lnTo>
                    <a:lnTo>
                      <a:pt x="13" y="174"/>
                    </a:lnTo>
                    <a:lnTo>
                      <a:pt x="12" y="190"/>
                    </a:lnTo>
                    <a:lnTo>
                      <a:pt x="9" y="201"/>
                    </a:lnTo>
                    <a:lnTo>
                      <a:pt x="9" y="201"/>
                    </a:lnTo>
                    <a:lnTo>
                      <a:pt x="9" y="201"/>
                    </a:lnTo>
                    <a:lnTo>
                      <a:pt x="15" y="211"/>
                    </a:lnTo>
                    <a:lnTo>
                      <a:pt x="16" y="224"/>
                    </a:lnTo>
                    <a:lnTo>
                      <a:pt x="16" y="224"/>
                    </a:lnTo>
                    <a:lnTo>
                      <a:pt x="17" y="224"/>
                    </a:lnTo>
                    <a:lnTo>
                      <a:pt x="29" y="234"/>
                    </a:lnTo>
                    <a:lnTo>
                      <a:pt x="33" y="248"/>
                    </a:lnTo>
                    <a:lnTo>
                      <a:pt x="33" y="248"/>
                    </a:lnTo>
                    <a:lnTo>
                      <a:pt x="33" y="248"/>
                    </a:lnTo>
                    <a:lnTo>
                      <a:pt x="44" y="250"/>
                    </a:lnTo>
                    <a:lnTo>
                      <a:pt x="47" y="252"/>
                    </a:lnTo>
                    <a:lnTo>
                      <a:pt x="44" y="260"/>
                    </a:lnTo>
                    <a:lnTo>
                      <a:pt x="44" y="260"/>
                    </a:lnTo>
                    <a:lnTo>
                      <a:pt x="44" y="260"/>
                    </a:lnTo>
                    <a:lnTo>
                      <a:pt x="46" y="271"/>
                    </a:lnTo>
                    <a:lnTo>
                      <a:pt x="47" y="271"/>
                    </a:lnTo>
                    <a:lnTo>
                      <a:pt x="47" y="271"/>
                    </a:lnTo>
                    <a:lnTo>
                      <a:pt x="52" y="276"/>
                    </a:lnTo>
                    <a:lnTo>
                      <a:pt x="53" y="286"/>
                    </a:lnTo>
                    <a:lnTo>
                      <a:pt x="53" y="286"/>
                    </a:lnTo>
                    <a:lnTo>
                      <a:pt x="53" y="286"/>
                    </a:lnTo>
                    <a:lnTo>
                      <a:pt x="60" y="294"/>
                    </a:lnTo>
                    <a:lnTo>
                      <a:pt x="72" y="306"/>
                    </a:lnTo>
                    <a:lnTo>
                      <a:pt x="75" y="322"/>
                    </a:lnTo>
                    <a:lnTo>
                      <a:pt x="75" y="322"/>
                    </a:lnTo>
                    <a:lnTo>
                      <a:pt x="75" y="322"/>
                    </a:lnTo>
                    <a:lnTo>
                      <a:pt x="85" y="322"/>
                    </a:lnTo>
                    <a:lnTo>
                      <a:pt x="94" y="325"/>
                    </a:lnTo>
                    <a:lnTo>
                      <a:pt x="101" y="334"/>
                    </a:lnTo>
                    <a:lnTo>
                      <a:pt x="101" y="334"/>
                    </a:lnTo>
                    <a:lnTo>
                      <a:pt x="102" y="334"/>
                    </a:lnTo>
                    <a:lnTo>
                      <a:pt x="107" y="335"/>
                    </a:lnTo>
                    <a:lnTo>
                      <a:pt x="107" y="335"/>
                    </a:lnTo>
                    <a:lnTo>
                      <a:pt x="107" y="335"/>
                    </a:lnTo>
                    <a:lnTo>
                      <a:pt x="113" y="335"/>
                    </a:lnTo>
                    <a:lnTo>
                      <a:pt x="126" y="342"/>
                    </a:lnTo>
                    <a:lnTo>
                      <a:pt x="131" y="355"/>
                    </a:lnTo>
                    <a:lnTo>
                      <a:pt x="131" y="355"/>
                    </a:lnTo>
                    <a:lnTo>
                      <a:pt x="131" y="355"/>
                    </a:lnTo>
                    <a:lnTo>
                      <a:pt x="137" y="361"/>
                    </a:lnTo>
                    <a:lnTo>
                      <a:pt x="137" y="361"/>
                    </a:lnTo>
                    <a:lnTo>
                      <a:pt x="138" y="361"/>
                    </a:lnTo>
                    <a:lnTo>
                      <a:pt x="146" y="359"/>
                    </a:lnTo>
                    <a:lnTo>
                      <a:pt x="177" y="357"/>
                    </a:lnTo>
                    <a:lnTo>
                      <a:pt x="204" y="369"/>
                    </a:lnTo>
                    <a:lnTo>
                      <a:pt x="228" y="384"/>
                    </a:lnTo>
                    <a:lnTo>
                      <a:pt x="228" y="384"/>
                    </a:lnTo>
                    <a:lnTo>
                      <a:pt x="228" y="384"/>
                    </a:lnTo>
                    <a:lnTo>
                      <a:pt x="239" y="385"/>
                    </a:lnTo>
                    <a:lnTo>
                      <a:pt x="239" y="385"/>
                    </a:lnTo>
                    <a:lnTo>
                      <a:pt x="239" y="385"/>
                    </a:lnTo>
                    <a:lnTo>
                      <a:pt x="277" y="386"/>
                    </a:lnTo>
                    <a:lnTo>
                      <a:pt x="277" y="386"/>
                    </a:lnTo>
                    <a:lnTo>
                      <a:pt x="277" y="386"/>
                    </a:lnTo>
                    <a:lnTo>
                      <a:pt x="293" y="382"/>
                    </a:lnTo>
                    <a:lnTo>
                      <a:pt x="293" y="382"/>
                    </a:lnTo>
                    <a:lnTo>
                      <a:pt x="293" y="382"/>
                    </a:lnTo>
                    <a:lnTo>
                      <a:pt x="297" y="372"/>
                    </a:lnTo>
                    <a:lnTo>
                      <a:pt x="313" y="372"/>
                    </a:lnTo>
                    <a:lnTo>
                      <a:pt x="330" y="376"/>
                    </a:lnTo>
                    <a:lnTo>
                      <a:pt x="346" y="391"/>
                    </a:lnTo>
                    <a:lnTo>
                      <a:pt x="346" y="391"/>
                    </a:lnTo>
                    <a:lnTo>
                      <a:pt x="346" y="391"/>
                    </a:lnTo>
                    <a:lnTo>
                      <a:pt x="352" y="391"/>
                    </a:lnTo>
                    <a:lnTo>
                      <a:pt x="359" y="397"/>
                    </a:lnTo>
                    <a:lnTo>
                      <a:pt x="360" y="411"/>
                    </a:lnTo>
                    <a:lnTo>
                      <a:pt x="360" y="411"/>
                    </a:lnTo>
                    <a:lnTo>
                      <a:pt x="360" y="411"/>
                    </a:lnTo>
                    <a:lnTo>
                      <a:pt x="374" y="424"/>
                    </a:lnTo>
                    <a:lnTo>
                      <a:pt x="374" y="424"/>
                    </a:lnTo>
                    <a:lnTo>
                      <a:pt x="374" y="424"/>
                    </a:lnTo>
                    <a:lnTo>
                      <a:pt x="386" y="428"/>
                    </a:lnTo>
                    <a:lnTo>
                      <a:pt x="386" y="428"/>
                    </a:lnTo>
                    <a:lnTo>
                      <a:pt x="386" y="428"/>
                    </a:lnTo>
                    <a:lnTo>
                      <a:pt x="390" y="426"/>
                    </a:lnTo>
                    <a:lnTo>
                      <a:pt x="390" y="425"/>
                    </a:lnTo>
                    <a:lnTo>
                      <a:pt x="390" y="425"/>
                    </a:lnTo>
                    <a:lnTo>
                      <a:pt x="389" y="417"/>
                    </a:lnTo>
                    <a:lnTo>
                      <a:pt x="399" y="409"/>
                    </a:lnTo>
                    <a:lnTo>
                      <a:pt x="426" y="421"/>
                    </a:lnTo>
                    <a:lnTo>
                      <a:pt x="448" y="456"/>
                    </a:lnTo>
                    <a:lnTo>
                      <a:pt x="451" y="466"/>
                    </a:lnTo>
                    <a:lnTo>
                      <a:pt x="451" y="467"/>
                    </a:lnTo>
                    <a:lnTo>
                      <a:pt x="451" y="467"/>
                    </a:lnTo>
                    <a:lnTo>
                      <a:pt x="471" y="482"/>
                    </a:lnTo>
                    <a:lnTo>
                      <a:pt x="471" y="482"/>
                    </a:lnTo>
                    <a:lnTo>
                      <a:pt x="471" y="482"/>
                    </a:lnTo>
                    <a:lnTo>
                      <a:pt x="488" y="485"/>
                    </a:lnTo>
                    <a:lnTo>
                      <a:pt x="489" y="485"/>
                    </a:lnTo>
                    <a:lnTo>
                      <a:pt x="489" y="485"/>
                    </a:lnTo>
                    <a:lnTo>
                      <a:pt x="489" y="477"/>
                    </a:lnTo>
                    <a:lnTo>
                      <a:pt x="487" y="465"/>
                    </a:lnTo>
                    <a:lnTo>
                      <a:pt x="493" y="458"/>
                    </a:lnTo>
                    <a:lnTo>
                      <a:pt x="493" y="458"/>
                    </a:lnTo>
                    <a:lnTo>
                      <a:pt x="493" y="458"/>
                    </a:lnTo>
                    <a:lnTo>
                      <a:pt x="495" y="451"/>
                    </a:lnTo>
                    <a:lnTo>
                      <a:pt x="513" y="431"/>
                    </a:lnTo>
                    <a:lnTo>
                      <a:pt x="529" y="427"/>
                    </a:lnTo>
                    <a:lnTo>
                      <a:pt x="529" y="427"/>
                    </a:lnTo>
                    <a:lnTo>
                      <a:pt x="530" y="427"/>
                    </a:lnTo>
                    <a:lnTo>
                      <a:pt x="538" y="421"/>
                    </a:lnTo>
                    <a:lnTo>
                      <a:pt x="552" y="413"/>
                    </a:lnTo>
                    <a:lnTo>
                      <a:pt x="561" y="413"/>
                    </a:lnTo>
                    <a:lnTo>
                      <a:pt x="579" y="417"/>
                    </a:lnTo>
                    <a:lnTo>
                      <a:pt x="579" y="417"/>
                    </a:lnTo>
                    <a:lnTo>
                      <a:pt x="579" y="417"/>
                    </a:lnTo>
                    <a:lnTo>
                      <a:pt x="588" y="415"/>
                    </a:lnTo>
                    <a:lnTo>
                      <a:pt x="603" y="427"/>
                    </a:lnTo>
                    <a:lnTo>
                      <a:pt x="603" y="427"/>
                    </a:lnTo>
                    <a:lnTo>
                      <a:pt x="603" y="427"/>
                    </a:lnTo>
                    <a:lnTo>
                      <a:pt x="612" y="424"/>
                    </a:lnTo>
                    <a:lnTo>
                      <a:pt x="625" y="430"/>
                    </a:lnTo>
                    <a:lnTo>
                      <a:pt x="625" y="430"/>
                    </a:lnTo>
                    <a:lnTo>
                      <a:pt x="625" y="430"/>
                    </a:lnTo>
                    <a:lnTo>
                      <a:pt x="633" y="430"/>
                    </a:lnTo>
                    <a:lnTo>
                      <a:pt x="633" y="430"/>
                    </a:lnTo>
                    <a:lnTo>
                      <a:pt x="633" y="430"/>
                    </a:lnTo>
                    <a:lnTo>
                      <a:pt x="634" y="424"/>
                    </a:lnTo>
                    <a:lnTo>
                      <a:pt x="634" y="424"/>
                    </a:lnTo>
                    <a:lnTo>
                      <a:pt x="634" y="424"/>
                    </a:lnTo>
                    <a:lnTo>
                      <a:pt x="626" y="416"/>
                    </a:lnTo>
                    <a:lnTo>
                      <a:pt x="627" y="408"/>
                    </a:lnTo>
                    <a:lnTo>
                      <a:pt x="640" y="406"/>
                    </a:lnTo>
                    <a:lnTo>
                      <a:pt x="640" y="406"/>
                    </a:lnTo>
                    <a:lnTo>
                      <a:pt x="640" y="406"/>
                    </a:lnTo>
                    <a:lnTo>
                      <a:pt x="656" y="402"/>
                    </a:lnTo>
                    <a:lnTo>
                      <a:pt x="661" y="405"/>
                    </a:lnTo>
                    <a:lnTo>
                      <a:pt x="661" y="405"/>
                    </a:lnTo>
                    <a:lnTo>
                      <a:pt x="661" y="405"/>
                    </a:lnTo>
                    <a:lnTo>
                      <a:pt x="677" y="402"/>
                    </a:lnTo>
                    <a:lnTo>
                      <a:pt x="688" y="403"/>
                    </a:lnTo>
                    <a:lnTo>
                      <a:pt x="698" y="407"/>
                    </a:lnTo>
                    <a:lnTo>
                      <a:pt x="702" y="414"/>
                    </a:lnTo>
                    <a:lnTo>
                      <a:pt x="702" y="414"/>
                    </a:lnTo>
                    <a:lnTo>
                      <a:pt x="702" y="414"/>
                    </a:lnTo>
                    <a:lnTo>
                      <a:pt x="710" y="416"/>
                    </a:lnTo>
                    <a:lnTo>
                      <a:pt x="710" y="416"/>
                    </a:lnTo>
                    <a:lnTo>
                      <a:pt x="710" y="416"/>
                    </a:lnTo>
                    <a:lnTo>
                      <a:pt x="714" y="411"/>
                    </a:lnTo>
                    <a:lnTo>
                      <a:pt x="721" y="409"/>
                    </a:lnTo>
                    <a:lnTo>
                      <a:pt x="731" y="413"/>
                    </a:lnTo>
                    <a:lnTo>
                      <a:pt x="740" y="426"/>
                    </a:lnTo>
                    <a:lnTo>
                      <a:pt x="746" y="433"/>
                    </a:lnTo>
                    <a:lnTo>
                      <a:pt x="746" y="437"/>
                    </a:lnTo>
                    <a:lnTo>
                      <a:pt x="744" y="441"/>
                    </a:lnTo>
                    <a:lnTo>
                      <a:pt x="744" y="441"/>
                    </a:lnTo>
                    <a:lnTo>
                      <a:pt x="744" y="441"/>
                    </a:lnTo>
                    <a:lnTo>
                      <a:pt x="744" y="457"/>
                    </a:lnTo>
                    <a:lnTo>
                      <a:pt x="744" y="457"/>
                    </a:lnTo>
                    <a:lnTo>
                      <a:pt x="744" y="457"/>
                    </a:lnTo>
                    <a:lnTo>
                      <a:pt x="751" y="464"/>
                    </a:lnTo>
                    <a:lnTo>
                      <a:pt x="752" y="477"/>
                    </a:lnTo>
                    <a:lnTo>
                      <a:pt x="752" y="477"/>
                    </a:lnTo>
                    <a:lnTo>
                      <a:pt x="752" y="477"/>
                    </a:lnTo>
                    <a:lnTo>
                      <a:pt x="763" y="487"/>
                    </a:lnTo>
                    <a:lnTo>
                      <a:pt x="769" y="502"/>
                    </a:lnTo>
                    <a:lnTo>
                      <a:pt x="769" y="502"/>
                    </a:lnTo>
                    <a:lnTo>
                      <a:pt x="769" y="502"/>
                    </a:lnTo>
                    <a:lnTo>
                      <a:pt x="775" y="503"/>
                    </a:lnTo>
                    <a:lnTo>
                      <a:pt x="775" y="503"/>
                    </a:lnTo>
                    <a:lnTo>
                      <a:pt x="775" y="503"/>
                    </a:lnTo>
                    <a:lnTo>
                      <a:pt x="785" y="499"/>
                    </a:lnTo>
                    <a:lnTo>
                      <a:pt x="786" y="499"/>
                    </a:lnTo>
                    <a:lnTo>
                      <a:pt x="786" y="499"/>
                    </a:lnTo>
                    <a:lnTo>
                      <a:pt x="789" y="473"/>
                    </a:lnTo>
                    <a:lnTo>
                      <a:pt x="789" y="473"/>
                    </a:lnTo>
                    <a:lnTo>
                      <a:pt x="789" y="473"/>
                    </a:lnTo>
                    <a:lnTo>
                      <a:pt x="781" y="445"/>
                    </a:lnTo>
                    <a:lnTo>
                      <a:pt x="773" y="420"/>
                    </a:lnTo>
                    <a:lnTo>
                      <a:pt x="766" y="406"/>
                    </a:lnTo>
                    <a:lnTo>
                      <a:pt x="766" y="388"/>
                    </a:lnTo>
                    <a:lnTo>
                      <a:pt x="777" y="371"/>
                    </a:lnTo>
                    <a:lnTo>
                      <a:pt x="777" y="371"/>
                    </a:lnTo>
                    <a:lnTo>
                      <a:pt x="777" y="370"/>
                    </a:lnTo>
                    <a:lnTo>
                      <a:pt x="779" y="363"/>
                    </a:lnTo>
                    <a:lnTo>
                      <a:pt x="786" y="362"/>
                    </a:lnTo>
                    <a:lnTo>
                      <a:pt x="786" y="362"/>
                    </a:lnTo>
                    <a:lnTo>
                      <a:pt x="787" y="362"/>
                    </a:lnTo>
                    <a:lnTo>
                      <a:pt x="812" y="339"/>
                    </a:lnTo>
                    <a:lnTo>
                      <a:pt x="825" y="336"/>
                    </a:lnTo>
                    <a:lnTo>
                      <a:pt x="825" y="336"/>
                    </a:lnTo>
                    <a:lnTo>
                      <a:pt x="825" y="336"/>
                    </a:lnTo>
                    <a:lnTo>
                      <a:pt x="834" y="325"/>
                    </a:lnTo>
                    <a:lnTo>
                      <a:pt x="841" y="319"/>
                    </a:lnTo>
                    <a:lnTo>
                      <a:pt x="841" y="319"/>
                    </a:lnTo>
                    <a:lnTo>
                      <a:pt x="841" y="319"/>
                    </a:lnTo>
                    <a:lnTo>
                      <a:pt x="845" y="310"/>
                    </a:lnTo>
                    <a:lnTo>
                      <a:pt x="855" y="303"/>
                    </a:lnTo>
                    <a:lnTo>
                      <a:pt x="855" y="303"/>
                    </a:lnTo>
                    <a:lnTo>
                      <a:pt x="856" y="302"/>
                    </a:lnTo>
                    <a:lnTo>
                      <a:pt x="857" y="297"/>
                    </a:lnTo>
                    <a:lnTo>
                      <a:pt x="857" y="297"/>
                    </a:lnTo>
                    <a:lnTo>
                      <a:pt x="857" y="297"/>
                    </a:lnTo>
                    <a:lnTo>
                      <a:pt x="851" y="290"/>
                    </a:lnTo>
                    <a:lnTo>
                      <a:pt x="854" y="285"/>
                    </a:lnTo>
                    <a:lnTo>
                      <a:pt x="855" y="285"/>
                    </a:lnTo>
                    <a:lnTo>
                      <a:pt x="855" y="285"/>
                    </a:lnTo>
                    <a:lnTo>
                      <a:pt x="854" y="278"/>
                    </a:lnTo>
                    <a:lnTo>
                      <a:pt x="854" y="277"/>
                    </a:lnTo>
                    <a:lnTo>
                      <a:pt x="854" y="277"/>
                    </a:lnTo>
                    <a:lnTo>
                      <a:pt x="848" y="268"/>
                    </a:lnTo>
                    <a:lnTo>
                      <a:pt x="848" y="245"/>
                    </a:lnTo>
                    <a:lnTo>
                      <a:pt x="848" y="245"/>
                    </a:lnTo>
                    <a:lnTo>
                      <a:pt x="848" y="245"/>
                    </a:lnTo>
                    <a:lnTo>
                      <a:pt x="841" y="232"/>
                    </a:lnTo>
                    <a:lnTo>
                      <a:pt x="847" y="221"/>
                    </a:lnTo>
                    <a:lnTo>
                      <a:pt x="855" y="221"/>
                    </a:lnTo>
                    <a:lnTo>
                      <a:pt x="854" y="232"/>
                    </a:lnTo>
                    <a:lnTo>
                      <a:pt x="854" y="232"/>
                    </a:lnTo>
                    <a:lnTo>
                      <a:pt x="854" y="233"/>
                    </a:lnTo>
                    <a:lnTo>
                      <a:pt x="856" y="250"/>
                    </a:lnTo>
                    <a:lnTo>
                      <a:pt x="856" y="250"/>
                    </a:lnTo>
                    <a:lnTo>
                      <a:pt x="856" y="250"/>
                    </a:lnTo>
                    <a:lnTo>
                      <a:pt x="859" y="261"/>
                    </a:lnTo>
                    <a:lnTo>
                      <a:pt x="859" y="261"/>
                    </a:lnTo>
                    <a:lnTo>
                      <a:pt x="860" y="261"/>
                    </a:lnTo>
                    <a:lnTo>
                      <a:pt x="863" y="264"/>
                    </a:lnTo>
                    <a:lnTo>
                      <a:pt x="864" y="264"/>
                    </a:lnTo>
                    <a:lnTo>
                      <a:pt x="864" y="264"/>
                    </a:lnTo>
                    <a:lnTo>
                      <a:pt x="871" y="250"/>
                    </a:lnTo>
                    <a:lnTo>
                      <a:pt x="872" y="249"/>
                    </a:lnTo>
                    <a:lnTo>
                      <a:pt x="872" y="249"/>
                    </a:lnTo>
                    <a:lnTo>
                      <a:pt x="873" y="234"/>
                    </a:lnTo>
                    <a:lnTo>
                      <a:pt x="873" y="234"/>
                    </a:lnTo>
                    <a:lnTo>
                      <a:pt x="873" y="234"/>
                    </a:lnTo>
                    <a:lnTo>
                      <a:pt x="868" y="225"/>
                    </a:lnTo>
                    <a:lnTo>
                      <a:pt x="870" y="222"/>
                    </a:lnTo>
                    <a:lnTo>
                      <a:pt x="877" y="228"/>
                    </a:lnTo>
                    <a:lnTo>
                      <a:pt x="877" y="229"/>
                    </a:lnTo>
                    <a:lnTo>
                      <a:pt x="877" y="228"/>
                    </a:lnTo>
                    <a:lnTo>
                      <a:pt x="886" y="220"/>
                    </a:lnTo>
                    <a:lnTo>
                      <a:pt x="887" y="220"/>
                    </a:lnTo>
                    <a:lnTo>
                      <a:pt x="887" y="220"/>
                    </a:lnTo>
                    <a:lnTo>
                      <a:pt x="889" y="211"/>
                    </a:lnTo>
                    <a:lnTo>
                      <a:pt x="898" y="200"/>
                    </a:lnTo>
                    <a:lnTo>
                      <a:pt x="898" y="200"/>
                    </a:lnTo>
                    <a:lnTo>
                      <a:pt x="898" y="200"/>
                    </a:lnTo>
                    <a:lnTo>
                      <a:pt x="896" y="192"/>
                    </a:lnTo>
                    <a:lnTo>
                      <a:pt x="896" y="192"/>
                    </a:lnTo>
                    <a:lnTo>
                      <a:pt x="896" y="192"/>
                    </a:lnTo>
                    <a:lnTo>
                      <a:pt x="893" y="190"/>
                    </a:lnTo>
                    <a:lnTo>
                      <a:pt x="900" y="187"/>
                    </a:lnTo>
                    <a:lnTo>
                      <a:pt x="900" y="187"/>
                    </a:lnTo>
                    <a:lnTo>
                      <a:pt x="900" y="187"/>
                    </a:lnTo>
                    <a:lnTo>
                      <a:pt x="904" y="178"/>
                    </a:lnTo>
                    <a:lnTo>
                      <a:pt x="910" y="177"/>
                    </a:lnTo>
                    <a:lnTo>
                      <a:pt x="917" y="182"/>
                    </a:lnTo>
                    <a:lnTo>
                      <a:pt x="917" y="182"/>
                    </a:lnTo>
                    <a:lnTo>
                      <a:pt x="917" y="182"/>
                    </a:lnTo>
                    <a:lnTo>
                      <a:pt x="927" y="179"/>
                    </a:lnTo>
                    <a:lnTo>
                      <a:pt x="927" y="179"/>
                    </a:lnTo>
                    <a:lnTo>
                      <a:pt x="927" y="179"/>
                    </a:lnTo>
                    <a:lnTo>
                      <a:pt x="936" y="173"/>
                    </a:lnTo>
                    <a:lnTo>
                      <a:pt x="942" y="179"/>
                    </a:lnTo>
                    <a:lnTo>
                      <a:pt x="942" y="179"/>
                    </a:lnTo>
                    <a:lnTo>
                      <a:pt x="942" y="179"/>
                    </a:lnTo>
                    <a:lnTo>
                      <a:pt x="950" y="177"/>
                    </a:lnTo>
                    <a:lnTo>
                      <a:pt x="951" y="177"/>
                    </a:lnTo>
                    <a:lnTo>
                      <a:pt x="951" y="177"/>
                    </a:lnTo>
                    <a:lnTo>
                      <a:pt x="958" y="170"/>
                    </a:lnTo>
                    <a:lnTo>
                      <a:pt x="958" y="169"/>
                    </a:lnTo>
                    <a:lnTo>
                      <a:pt x="958" y="169"/>
                    </a:lnTo>
                    <a:lnTo>
                      <a:pt x="949" y="167"/>
                    </a:lnTo>
                    <a:lnTo>
                      <a:pt x="949" y="160"/>
                    </a:lnTo>
                    <a:lnTo>
                      <a:pt x="949" y="160"/>
                    </a:lnTo>
                    <a:lnTo>
                      <a:pt x="949" y="160"/>
                    </a:lnTo>
                    <a:lnTo>
                      <a:pt x="943" y="155"/>
                    </a:lnTo>
                    <a:lnTo>
                      <a:pt x="951" y="143"/>
                    </a:lnTo>
                    <a:lnTo>
                      <a:pt x="951" y="142"/>
                    </a:lnTo>
                    <a:lnTo>
                      <a:pt x="951" y="142"/>
                    </a:lnTo>
                    <a:lnTo>
                      <a:pt x="953" y="136"/>
                    </a:lnTo>
                    <a:lnTo>
                      <a:pt x="959" y="127"/>
                    </a:lnTo>
                    <a:lnTo>
                      <a:pt x="959" y="127"/>
                    </a:lnTo>
                    <a:lnTo>
                      <a:pt x="959" y="127"/>
                    </a:lnTo>
                    <a:lnTo>
                      <a:pt x="960" y="122"/>
                    </a:lnTo>
                    <a:lnTo>
                      <a:pt x="975" y="122"/>
                    </a:lnTo>
                    <a:lnTo>
                      <a:pt x="975" y="122"/>
                    </a:lnTo>
                    <a:lnTo>
                      <a:pt x="975" y="121"/>
                    </a:lnTo>
                    <a:lnTo>
                      <a:pt x="979" y="118"/>
                    </a:lnTo>
                    <a:lnTo>
                      <a:pt x="979" y="118"/>
                    </a:lnTo>
                    <a:lnTo>
                      <a:pt x="979" y="118"/>
                    </a:lnTo>
                    <a:lnTo>
                      <a:pt x="981" y="110"/>
                    </a:lnTo>
                    <a:lnTo>
                      <a:pt x="983" y="109"/>
                    </a:lnTo>
                    <a:lnTo>
                      <a:pt x="987" y="112"/>
                    </a:lnTo>
                    <a:lnTo>
                      <a:pt x="987" y="112"/>
                    </a:lnTo>
                    <a:lnTo>
                      <a:pt x="987" y="112"/>
                    </a:lnTo>
                    <a:lnTo>
                      <a:pt x="995" y="111"/>
                    </a:lnTo>
                    <a:lnTo>
                      <a:pt x="995" y="111"/>
                    </a:lnTo>
                    <a:lnTo>
                      <a:pt x="995" y="111"/>
                    </a:lnTo>
                    <a:lnTo>
                      <a:pt x="1011" y="102"/>
                    </a:lnTo>
                    <a:lnTo>
                      <a:pt x="1011" y="102"/>
                    </a:lnTo>
                    <a:lnTo>
                      <a:pt x="1011" y="102"/>
                    </a:lnTo>
                    <a:lnTo>
                      <a:pt x="1009" y="85"/>
                    </a:lnTo>
                    <a:lnTo>
                      <a:pt x="1009" y="85"/>
                    </a:lnTo>
                    <a:lnTo>
                      <a:pt x="1009" y="85"/>
                    </a:lnTo>
                    <a:lnTo>
                      <a:pt x="998" y="68"/>
                    </a:lnTo>
                    <a:lnTo>
                      <a:pt x="998" y="47"/>
                    </a:lnTo>
                    <a:lnTo>
                      <a:pt x="998" y="47"/>
                    </a:lnTo>
                    <a:lnTo>
                      <a:pt x="998" y="47"/>
                    </a:lnTo>
                    <a:lnTo>
                      <a:pt x="976" y="38"/>
                    </a:lnTo>
                    <a:lnTo>
                      <a:pt x="976" y="38"/>
                    </a:lnTo>
                    <a:lnTo>
                      <a:pt x="976" y="38"/>
                    </a:lnTo>
                    <a:lnTo>
                      <a:pt x="966" y="44"/>
                    </a:lnTo>
                    <a:lnTo>
                      <a:pt x="966" y="44"/>
                    </a:lnTo>
                    <a:lnTo>
                      <a:pt x="965" y="44"/>
                    </a:lnTo>
                    <a:lnTo>
                      <a:pt x="943" y="86"/>
                    </a:lnTo>
                    <a:lnTo>
                      <a:pt x="911" y="92"/>
                    </a:lnTo>
                    <a:lnTo>
                      <a:pt x="901" y="89"/>
                    </a:lnTo>
                    <a:lnTo>
                      <a:pt x="901" y="89"/>
                    </a:lnTo>
                    <a:lnTo>
                      <a:pt x="901" y="89"/>
                    </a:lnTo>
                    <a:lnTo>
                      <a:pt x="884" y="89"/>
                    </a:lnTo>
                    <a:lnTo>
                      <a:pt x="884" y="89"/>
                    </a:lnTo>
                    <a:lnTo>
                      <a:pt x="884" y="89"/>
                    </a:lnTo>
                    <a:lnTo>
                      <a:pt x="875" y="98"/>
                    </a:lnTo>
                    <a:lnTo>
                      <a:pt x="852" y="116"/>
                    </a:lnTo>
                    <a:lnTo>
                      <a:pt x="805" y="131"/>
                    </a:lnTo>
                    <a:lnTo>
                      <a:pt x="805" y="131"/>
                    </a:lnTo>
                    <a:lnTo>
                      <a:pt x="805" y="132"/>
                    </a:lnTo>
                    <a:lnTo>
                      <a:pt x="799" y="145"/>
                    </a:lnTo>
                    <a:lnTo>
                      <a:pt x="750" y="168"/>
                    </a:lnTo>
                    <a:lnTo>
                      <a:pt x="744" y="153"/>
                    </a:lnTo>
                    <a:lnTo>
                      <a:pt x="753" y="125"/>
                    </a:lnTo>
                    <a:lnTo>
                      <a:pt x="753" y="125"/>
                    </a:lnTo>
                    <a:lnTo>
                      <a:pt x="753" y="125"/>
                    </a:lnTo>
                    <a:lnTo>
                      <a:pt x="752" y="104"/>
                    </a:lnTo>
                    <a:lnTo>
                      <a:pt x="752" y="104"/>
                    </a:lnTo>
                    <a:lnTo>
                      <a:pt x="752" y="103"/>
                    </a:lnTo>
                    <a:lnTo>
                      <a:pt x="720" y="72"/>
                    </a:lnTo>
                    <a:lnTo>
                      <a:pt x="707" y="48"/>
                    </a:lnTo>
                    <a:lnTo>
                      <a:pt x="707" y="48"/>
                    </a:lnTo>
                    <a:lnTo>
                      <a:pt x="707" y="48"/>
                    </a:lnTo>
                    <a:lnTo>
                      <a:pt x="652" y="21"/>
                    </a:lnTo>
                    <a:lnTo>
                      <a:pt x="651" y="21"/>
                    </a:lnTo>
                    <a:lnTo>
                      <a:pt x="651" y="21"/>
                    </a:lnTo>
                    <a:lnTo>
                      <a:pt x="618" y="23"/>
                    </a:lnTo>
                    <a:lnTo>
                      <a:pt x="603" y="20"/>
                    </a:lnTo>
                    <a:lnTo>
                      <a:pt x="603" y="20"/>
                    </a:lnTo>
                    <a:lnTo>
                      <a:pt x="603" y="20"/>
                    </a:lnTo>
                    <a:lnTo>
                      <a:pt x="582" y="21"/>
                    </a:lnTo>
                    <a:lnTo>
                      <a:pt x="566" y="14"/>
                    </a:lnTo>
                    <a:lnTo>
                      <a:pt x="566" y="14"/>
                    </a:lnTo>
                    <a:lnTo>
                      <a:pt x="566" y="14"/>
                    </a:lnTo>
                    <a:lnTo>
                      <a:pt x="546" y="10"/>
                    </a:lnTo>
                    <a:lnTo>
                      <a:pt x="531" y="0"/>
                    </a:lnTo>
                    <a:lnTo>
                      <a:pt x="531" y="0"/>
                    </a:lnTo>
                    <a:lnTo>
                      <a:pt x="53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1" name="Google Shape;1871;p14"/>
              <p:cNvSpPr/>
              <p:nvPr/>
            </p:nvSpPr>
            <p:spPr>
              <a:xfrm>
                <a:off x="918" y="1769"/>
                <a:ext cx="536" cy="324"/>
              </a:xfrm>
              <a:custGeom>
                <a:rect b="b" l="l" r="r" t="t"/>
                <a:pathLst>
                  <a:path extrusionOk="0" h="368" w="609">
                    <a:moveTo>
                      <a:pt x="474" y="351"/>
                    </a:moveTo>
                    <a:cubicBezTo>
                      <a:pt x="472" y="343"/>
                      <a:pt x="472" y="343"/>
                      <a:pt x="472" y="343"/>
                    </a:cubicBezTo>
                    <a:cubicBezTo>
                      <a:pt x="458" y="340"/>
                      <a:pt x="458" y="340"/>
                      <a:pt x="458" y="340"/>
                    </a:cubicBezTo>
                    <a:cubicBezTo>
                      <a:pt x="453" y="335"/>
                      <a:pt x="453" y="335"/>
                      <a:pt x="453" y="335"/>
                    </a:cubicBezTo>
                    <a:cubicBezTo>
                      <a:pt x="448" y="335"/>
                      <a:pt x="448" y="335"/>
                      <a:pt x="448" y="335"/>
                    </a:cubicBezTo>
                    <a:cubicBezTo>
                      <a:pt x="426" y="346"/>
                      <a:pt x="426" y="346"/>
                      <a:pt x="426" y="346"/>
                    </a:cubicBezTo>
                    <a:cubicBezTo>
                      <a:pt x="405" y="349"/>
                      <a:pt x="405" y="349"/>
                      <a:pt x="405" y="349"/>
                    </a:cubicBezTo>
                    <a:cubicBezTo>
                      <a:pt x="399" y="345"/>
                      <a:pt x="399" y="345"/>
                      <a:pt x="399" y="345"/>
                    </a:cubicBezTo>
                    <a:cubicBezTo>
                      <a:pt x="389" y="343"/>
                      <a:pt x="389" y="343"/>
                      <a:pt x="389" y="343"/>
                    </a:cubicBezTo>
                    <a:cubicBezTo>
                      <a:pt x="378" y="338"/>
                      <a:pt x="378" y="338"/>
                      <a:pt x="378" y="338"/>
                    </a:cubicBezTo>
                    <a:cubicBezTo>
                      <a:pt x="373" y="338"/>
                      <a:pt x="373" y="338"/>
                      <a:pt x="373" y="338"/>
                    </a:cubicBezTo>
                    <a:cubicBezTo>
                      <a:pt x="360" y="330"/>
                      <a:pt x="360" y="330"/>
                      <a:pt x="360" y="330"/>
                    </a:cubicBezTo>
                    <a:cubicBezTo>
                      <a:pt x="345" y="329"/>
                      <a:pt x="345" y="329"/>
                      <a:pt x="345" y="329"/>
                    </a:cubicBezTo>
                    <a:cubicBezTo>
                      <a:pt x="340" y="325"/>
                      <a:pt x="340" y="325"/>
                      <a:pt x="340" y="325"/>
                    </a:cubicBezTo>
                    <a:cubicBezTo>
                      <a:pt x="331" y="323"/>
                      <a:pt x="331" y="323"/>
                      <a:pt x="331" y="323"/>
                    </a:cubicBezTo>
                    <a:cubicBezTo>
                      <a:pt x="324" y="317"/>
                      <a:pt x="324" y="317"/>
                      <a:pt x="324" y="317"/>
                    </a:cubicBezTo>
                    <a:cubicBezTo>
                      <a:pt x="314" y="311"/>
                      <a:pt x="314" y="311"/>
                      <a:pt x="314" y="311"/>
                    </a:cubicBezTo>
                    <a:cubicBezTo>
                      <a:pt x="304" y="304"/>
                      <a:pt x="304" y="304"/>
                      <a:pt x="304" y="304"/>
                    </a:cubicBezTo>
                    <a:cubicBezTo>
                      <a:pt x="292" y="303"/>
                      <a:pt x="292" y="303"/>
                      <a:pt x="292" y="303"/>
                    </a:cubicBezTo>
                    <a:cubicBezTo>
                      <a:pt x="280" y="296"/>
                      <a:pt x="280" y="296"/>
                      <a:pt x="280" y="296"/>
                    </a:cubicBezTo>
                    <a:cubicBezTo>
                      <a:pt x="269" y="294"/>
                      <a:pt x="269" y="294"/>
                      <a:pt x="269" y="294"/>
                    </a:cubicBezTo>
                    <a:cubicBezTo>
                      <a:pt x="264" y="284"/>
                      <a:pt x="264" y="284"/>
                      <a:pt x="264" y="284"/>
                    </a:cubicBezTo>
                    <a:cubicBezTo>
                      <a:pt x="256" y="279"/>
                      <a:pt x="256" y="279"/>
                      <a:pt x="256" y="279"/>
                    </a:cubicBezTo>
                    <a:cubicBezTo>
                      <a:pt x="246" y="277"/>
                      <a:pt x="246" y="277"/>
                      <a:pt x="246" y="277"/>
                    </a:cubicBezTo>
                    <a:cubicBezTo>
                      <a:pt x="235" y="270"/>
                      <a:pt x="235" y="270"/>
                      <a:pt x="235" y="270"/>
                    </a:cubicBezTo>
                    <a:cubicBezTo>
                      <a:pt x="234" y="264"/>
                      <a:pt x="234" y="264"/>
                      <a:pt x="234" y="264"/>
                    </a:cubicBezTo>
                    <a:cubicBezTo>
                      <a:pt x="229" y="259"/>
                      <a:pt x="229" y="259"/>
                      <a:pt x="229" y="259"/>
                    </a:cubicBezTo>
                    <a:cubicBezTo>
                      <a:pt x="235" y="251"/>
                      <a:pt x="235" y="251"/>
                      <a:pt x="235" y="251"/>
                    </a:cubicBezTo>
                    <a:cubicBezTo>
                      <a:pt x="237" y="235"/>
                      <a:pt x="237" y="235"/>
                      <a:pt x="237" y="235"/>
                    </a:cubicBezTo>
                    <a:cubicBezTo>
                      <a:pt x="228" y="221"/>
                      <a:pt x="228" y="221"/>
                      <a:pt x="228" y="221"/>
                    </a:cubicBezTo>
                    <a:cubicBezTo>
                      <a:pt x="226" y="214"/>
                      <a:pt x="226" y="214"/>
                      <a:pt x="226" y="214"/>
                    </a:cubicBezTo>
                    <a:cubicBezTo>
                      <a:pt x="206" y="196"/>
                      <a:pt x="206" y="196"/>
                      <a:pt x="206" y="196"/>
                    </a:cubicBezTo>
                    <a:cubicBezTo>
                      <a:pt x="199" y="183"/>
                      <a:pt x="199" y="183"/>
                      <a:pt x="199" y="183"/>
                    </a:cubicBezTo>
                    <a:cubicBezTo>
                      <a:pt x="194" y="182"/>
                      <a:pt x="194" y="182"/>
                      <a:pt x="194" y="182"/>
                    </a:cubicBezTo>
                    <a:cubicBezTo>
                      <a:pt x="185" y="173"/>
                      <a:pt x="185" y="173"/>
                      <a:pt x="185" y="173"/>
                    </a:cubicBezTo>
                    <a:cubicBezTo>
                      <a:pt x="182" y="163"/>
                      <a:pt x="182" y="163"/>
                      <a:pt x="182" y="163"/>
                    </a:cubicBezTo>
                    <a:cubicBezTo>
                      <a:pt x="176" y="157"/>
                      <a:pt x="176" y="157"/>
                      <a:pt x="176" y="157"/>
                    </a:cubicBezTo>
                    <a:cubicBezTo>
                      <a:pt x="166" y="155"/>
                      <a:pt x="166" y="155"/>
                      <a:pt x="166" y="155"/>
                    </a:cubicBezTo>
                    <a:cubicBezTo>
                      <a:pt x="154" y="149"/>
                      <a:pt x="154" y="149"/>
                      <a:pt x="154" y="149"/>
                    </a:cubicBezTo>
                    <a:cubicBezTo>
                      <a:pt x="155" y="140"/>
                      <a:pt x="155" y="140"/>
                      <a:pt x="155" y="140"/>
                    </a:cubicBezTo>
                    <a:cubicBezTo>
                      <a:pt x="160" y="136"/>
                      <a:pt x="160" y="136"/>
                      <a:pt x="160" y="136"/>
                    </a:cubicBezTo>
                    <a:cubicBezTo>
                      <a:pt x="152" y="127"/>
                      <a:pt x="152" y="127"/>
                      <a:pt x="152" y="127"/>
                    </a:cubicBezTo>
                    <a:cubicBezTo>
                      <a:pt x="145" y="128"/>
                      <a:pt x="145" y="128"/>
                      <a:pt x="145" y="128"/>
                    </a:cubicBezTo>
                    <a:cubicBezTo>
                      <a:pt x="131" y="112"/>
                      <a:pt x="131" y="112"/>
                      <a:pt x="131" y="112"/>
                    </a:cubicBezTo>
                    <a:cubicBezTo>
                      <a:pt x="130" y="103"/>
                      <a:pt x="130" y="103"/>
                      <a:pt x="130" y="103"/>
                    </a:cubicBezTo>
                    <a:cubicBezTo>
                      <a:pt x="116" y="100"/>
                      <a:pt x="116" y="100"/>
                      <a:pt x="116" y="100"/>
                    </a:cubicBezTo>
                    <a:cubicBezTo>
                      <a:pt x="106" y="86"/>
                      <a:pt x="106" y="86"/>
                      <a:pt x="106" y="86"/>
                    </a:cubicBezTo>
                    <a:cubicBezTo>
                      <a:pt x="100" y="83"/>
                      <a:pt x="100" y="83"/>
                      <a:pt x="100" y="83"/>
                    </a:cubicBezTo>
                    <a:cubicBezTo>
                      <a:pt x="91" y="70"/>
                      <a:pt x="91" y="70"/>
                      <a:pt x="91" y="70"/>
                    </a:cubicBezTo>
                    <a:cubicBezTo>
                      <a:pt x="87" y="58"/>
                      <a:pt x="87" y="58"/>
                      <a:pt x="87" y="58"/>
                    </a:cubicBezTo>
                    <a:cubicBezTo>
                      <a:pt x="78" y="50"/>
                      <a:pt x="78" y="50"/>
                      <a:pt x="78" y="50"/>
                    </a:cubicBezTo>
                    <a:cubicBezTo>
                      <a:pt x="81" y="40"/>
                      <a:pt x="81" y="40"/>
                      <a:pt x="81" y="40"/>
                    </a:cubicBezTo>
                    <a:cubicBezTo>
                      <a:pt x="77" y="31"/>
                      <a:pt x="77" y="31"/>
                      <a:pt x="77" y="31"/>
                    </a:cubicBezTo>
                    <a:cubicBezTo>
                      <a:pt x="71" y="30"/>
                      <a:pt x="71" y="30"/>
                      <a:pt x="71" y="30"/>
                    </a:cubicBezTo>
                    <a:cubicBezTo>
                      <a:pt x="68" y="22"/>
                      <a:pt x="68" y="22"/>
                      <a:pt x="68" y="22"/>
                    </a:cubicBezTo>
                    <a:cubicBezTo>
                      <a:pt x="64" y="23"/>
                      <a:pt x="64" y="23"/>
                      <a:pt x="64" y="23"/>
                    </a:cubicBezTo>
                    <a:cubicBezTo>
                      <a:pt x="55" y="25"/>
                      <a:pt x="55" y="25"/>
                      <a:pt x="55" y="25"/>
                    </a:cubicBezTo>
                    <a:cubicBezTo>
                      <a:pt x="49" y="18"/>
                      <a:pt x="49" y="18"/>
                      <a:pt x="49" y="18"/>
                    </a:cubicBezTo>
                    <a:cubicBezTo>
                      <a:pt x="45" y="20"/>
                      <a:pt x="45" y="20"/>
                      <a:pt x="45" y="20"/>
                    </a:cubicBezTo>
                    <a:cubicBezTo>
                      <a:pt x="49" y="53"/>
                      <a:pt x="49" y="53"/>
                      <a:pt x="49" y="53"/>
                    </a:cubicBezTo>
                    <a:cubicBezTo>
                      <a:pt x="52" y="58"/>
                      <a:pt x="52" y="58"/>
                      <a:pt x="52" y="58"/>
                    </a:cubicBezTo>
                    <a:cubicBezTo>
                      <a:pt x="81" y="87"/>
                      <a:pt x="81" y="87"/>
                      <a:pt x="81" y="87"/>
                    </a:cubicBezTo>
                    <a:cubicBezTo>
                      <a:pt x="81" y="94"/>
                      <a:pt x="81" y="94"/>
                      <a:pt x="81" y="94"/>
                    </a:cubicBezTo>
                    <a:cubicBezTo>
                      <a:pt x="90" y="102"/>
                      <a:pt x="90" y="102"/>
                      <a:pt x="90" y="102"/>
                    </a:cubicBezTo>
                    <a:cubicBezTo>
                      <a:pt x="92" y="109"/>
                      <a:pt x="92" y="109"/>
                      <a:pt x="92" y="109"/>
                    </a:cubicBezTo>
                    <a:cubicBezTo>
                      <a:pt x="113" y="131"/>
                      <a:pt x="113" y="131"/>
                      <a:pt x="113" y="131"/>
                    </a:cubicBezTo>
                    <a:cubicBezTo>
                      <a:pt x="118" y="147"/>
                      <a:pt x="118" y="147"/>
                      <a:pt x="118" y="147"/>
                    </a:cubicBezTo>
                    <a:cubicBezTo>
                      <a:pt x="121" y="154"/>
                      <a:pt x="121" y="154"/>
                      <a:pt x="121" y="154"/>
                    </a:cubicBezTo>
                    <a:cubicBezTo>
                      <a:pt x="128" y="163"/>
                      <a:pt x="128" y="163"/>
                      <a:pt x="128" y="163"/>
                    </a:cubicBezTo>
                    <a:cubicBezTo>
                      <a:pt x="132" y="175"/>
                      <a:pt x="132" y="175"/>
                      <a:pt x="132" y="175"/>
                    </a:cubicBezTo>
                    <a:cubicBezTo>
                      <a:pt x="139" y="179"/>
                      <a:pt x="139" y="179"/>
                      <a:pt x="139" y="179"/>
                    </a:cubicBezTo>
                    <a:cubicBezTo>
                      <a:pt x="147" y="188"/>
                      <a:pt x="147" y="188"/>
                      <a:pt x="147" y="188"/>
                    </a:cubicBezTo>
                    <a:cubicBezTo>
                      <a:pt x="152" y="197"/>
                      <a:pt x="152" y="197"/>
                      <a:pt x="152" y="197"/>
                    </a:cubicBezTo>
                    <a:cubicBezTo>
                      <a:pt x="152" y="207"/>
                      <a:pt x="152" y="207"/>
                      <a:pt x="152" y="207"/>
                    </a:cubicBezTo>
                    <a:cubicBezTo>
                      <a:pt x="141" y="209"/>
                      <a:pt x="141" y="209"/>
                      <a:pt x="141" y="209"/>
                    </a:cubicBezTo>
                    <a:cubicBezTo>
                      <a:pt x="139" y="196"/>
                      <a:pt x="139" y="196"/>
                      <a:pt x="139" y="196"/>
                    </a:cubicBezTo>
                    <a:cubicBezTo>
                      <a:pt x="122" y="181"/>
                      <a:pt x="122" y="181"/>
                      <a:pt x="122" y="181"/>
                    </a:cubicBezTo>
                    <a:cubicBezTo>
                      <a:pt x="113" y="179"/>
                      <a:pt x="113" y="179"/>
                      <a:pt x="113" y="179"/>
                    </a:cubicBezTo>
                    <a:cubicBezTo>
                      <a:pt x="103" y="166"/>
                      <a:pt x="103" y="166"/>
                      <a:pt x="103" y="166"/>
                    </a:cubicBezTo>
                    <a:cubicBezTo>
                      <a:pt x="99" y="147"/>
                      <a:pt x="99" y="147"/>
                      <a:pt x="99" y="147"/>
                    </a:cubicBezTo>
                    <a:cubicBezTo>
                      <a:pt x="91" y="138"/>
                      <a:pt x="91" y="138"/>
                      <a:pt x="91" y="138"/>
                    </a:cubicBezTo>
                    <a:cubicBezTo>
                      <a:pt x="77" y="129"/>
                      <a:pt x="77" y="129"/>
                      <a:pt x="77" y="129"/>
                    </a:cubicBezTo>
                    <a:cubicBezTo>
                      <a:pt x="65" y="125"/>
                      <a:pt x="65" y="125"/>
                      <a:pt x="65" y="125"/>
                    </a:cubicBezTo>
                    <a:cubicBezTo>
                      <a:pt x="46" y="112"/>
                      <a:pt x="46" y="112"/>
                      <a:pt x="46" y="112"/>
                    </a:cubicBezTo>
                    <a:cubicBezTo>
                      <a:pt x="46" y="112"/>
                      <a:pt x="44" y="110"/>
                      <a:pt x="45" y="109"/>
                    </a:cubicBezTo>
                    <a:cubicBezTo>
                      <a:pt x="45" y="109"/>
                      <a:pt x="46" y="108"/>
                      <a:pt x="47" y="108"/>
                    </a:cubicBezTo>
                    <a:cubicBezTo>
                      <a:pt x="61" y="108"/>
                      <a:pt x="61" y="108"/>
                      <a:pt x="61" y="108"/>
                    </a:cubicBezTo>
                    <a:cubicBezTo>
                      <a:pt x="60" y="93"/>
                      <a:pt x="60" y="93"/>
                      <a:pt x="60" y="93"/>
                    </a:cubicBezTo>
                    <a:cubicBezTo>
                      <a:pt x="59" y="85"/>
                      <a:pt x="59" y="85"/>
                      <a:pt x="59" y="85"/>
                    </a:cubicBezTo>
                    <a:cubicBezTo>
                      <a:pt x="43" y="69"/>
                      <a:pt x="43" y="69"/>
                      <a:pt x="43" y="69"/>
                    </a:cubicBezTo>
                    <a:cubicBezTo>
                      <a:pt x="37" y="68"/>
                      <a:pt x="37" y="68"/>
                      <a:pt x="37" y="68"/>
                    </a:cubicBezTo>
                    <a:cubicBezTo>
                      <a:pt x="30" y="58"/>
                      <a:pt x="30" y="58"/>
                      <a:pt x="30" y="58"/>
                    </a:cubicBezTo>
                    <a:cubicBezTo>
                      <a:pt x="27" y="48"/>
                      <a:pt x="27" y="48"/>
                      <a:pt x="27" y="48"/>
                    </a:cubicBezTo>
                    <a:cubicBezTo>
                      <a:pt x="6" y="28"/>
                      <a:pt x="6" y="28"/>
                      <a:pt x="6" y="28"/>
                    </a:cubicBezTo>
                    <a:cubicBezTo>
                      <a:pt x="2" y="13"/>
                      <a:pt x="2" y="13"/>
                      <a:pt x="2" y="13"/>
                    </a:cubicBezTo>
                    <a:cubicBezTo>
                      <a:pt x="0" y="4"/>
                      <a:pt x="0" y="4"/>
                      <a:pt x="0" y="4"/>
                    </a:cubicBezTo>
                    <a:cubicBezTo>
                      <a:pt x="11" y="1"/>
                      <a:pt x="11" y="1"/>
                      <a:pt x="11" y="1"/>
                    </a:cubicBezTo>
                    <a:cubicBezTo>
                      <a:pt x="46" y="0"/>
                      <a:pt x="46" y="0"/>
                      <a:pt x="46" y="0"/>
                    </a:cubicBezTo>
                    <a:cubicBezTo>
                      <a:pt x="77" y="13"/>
                      <a:pt x="77" y="13"/>
                      <a:pt x="77" y="13"/>
                    </a:cubicBezTo>
                    <a:cubicBezTo>
                      <a:pt x="105" y="29"/>
                      <a:pt x="105" y="29"/>
                      <a:pt x="105" y="29"/>
                    </a:cubicBezTo>
                    <a:cubicBezTo>
                      <a:pt x="116" y="31"/>
                      <a:pt x="116" y="31"/>
                      <a:pt x="116" y="31"/>
                    </a:cubicBezTo>
                    <a:cubicBezTo>
                      <a:pt x="159" y="32"/>
                      <a:pt x="159" y="32"/>
                      <a:pt x="159" y="32"/>
                    </a:cubicBezTo>
                    <a:cubicBezTo>
                      <a:pt x="177" y="27"/>
                      <a:pt x="177" y="27"/>
                      <a:pt x="177" y="27"/>
                    </a:cubicBezTo>
                    <a:cubicBezTo>
                      <a:pt x="181" y="16"/>
                      <a:pt x="181" y="16"/>
                      <a:pt x="181" y="16"/>
                    </a:cubicBezTo>
                    <a:cubicBezTo>
                      <a:pt x="200" y="16"/>
                      <a:pt x="200" y="16"/>
                      <a:pt x="200" y="16"/>
                    </a:cubicBezTo>
                    <a:cubicBezTo>
                      <a:pt x="220" y="21"/>
                      <a:pt x="220" y="21"/>
                      <a:pt x="220" y="21"/>
                    </a:cubicBezTo>
                    <a:cubicBezTo>
                      <a:pt x="238" y="37"/>
                      <a:pt x="238" y="37"/>
                      <a:pt x="238" y="37"/>
                    </a:cubicBezTo>
                    <a:cubicBezTo>
                      <a:pt x="246" y="37"/>
                      <a:pt x="246" y="37"/>
                      <a:pt x="246" y="37"/>
                    </a:cubicBezTo>
                    <a:cubicBezTo>
                      <a:pt x="253" y="44"/>
                      <a:pt x="253" y="44"/>
                      <a:pt x="253" y="44"/>
                    </a:cubicBezTo>
                    <a:cubicBezTo>
                      <a:pt x="254" y="61"/>
                      <a:pt x="254" y="61"/>
                      <a:pt x="254" y="61"/>
                    </a:cubicBezTo>
                    <a:cubicBezTo>
                      <a:pt x="270" y="75"/>
                      <a:pt x="270" y="75"/>
                      <a:pt x="270" y="75"/>
                    </a:cubicBezTo>
                    <a:cubicBezTo>
                      <a:pt x="283" y="80"/>
                      <a:pt x="283" y="80"/>
                      <a:pt x="283" y="80"/>
                    </a:cubicBezTo>
                    <a:cubicBezTo>
                      <a:pt x="287" y="77"/>
                      <a:pt x="287" y="77"/>
                      <a:pt x="287" y="77"/>
                    </a:cubicBezTo>
                    <a:cubicBezTo>
                      <a:pt x="285" y="68"/>
                      <a:pt x="285" y="68"/>
                      <a:pt x="285" y="68"/>
                    </a:cubicBezTo>
                    <a:cubicBezTo>
                      <a:pt x="298" y="58"/>
                      <a:pt x="298" y="58"/>
                      <a:pt x="298" y="58"/>
                    </a:cubicBezTo>
                    <a:cubicBezTo>
                      <a:pt x="328" y="72"/>
                      <a:pt x="328" y="72"/>
                      <a:pt x="328" y="72"/>
                    </a:cubicBezTo>
                    <a:cubicBezTo>
                      <a:pt x="355" y="112"/>
                      <a:pt x="355" y="112"/>
                      <a:pt x="355" y="112"/>
                    </a:cubicBezTo>
                    <a:cubicBezTo>
                      <a:pt x="357" y="124"/>
                      <a:pt x="357" y="124"/>
                      <a:pt x="357" y="124"/>
                    </a:cubicBezTo>
                    <a:cubicBezTo>
                      <a:pt x="380" y="141"/>
                      <a:pt x="380" y="141"/>
                      <a:pt x="380" y="141"/>
                    </a:cubicBezTo>
                    <a:cubicBezTo>
                      <a:pt x="399" y="144"/>
                      <a:pt x="399" y="144"/>
                      <a:pt x="399" y="144"/>
                    </a:cubicBezTo>
                    <a:cubicBezTo>
                      <a:pt x="399" y="153"/>
                      <a:pt x="399" y="153"/>
                      <a:pt x="399" y="153"/>
                    </a:cubicBezTo>
                    <a:cubicBezTo>
                      <a:pt x="388" y="170"/>
                      <a:pt x="388" y="170"/>
                      <a:pt x="388" y="170"/>
                    </a:cubicBezTo>
                    <a:cubicBezTo>
                      <a:pt x="387" y="194"/>
                      <a:pt x="387" y="194"/>
                      <a:pt x="387" y="194"/>
                    </a:cubicBezTo>
                    <a:cubicBezTo>
                      <a:pt x="387" y="213"/>
                      <a:pt x="387" y="213"/>
                      <a:pt x="387" y="213"/>
                    </a:cubicBezTo>
                    <a:cubicBezTo>
                      <a:pt x="394" y="233"/>
                      <a:pt x="394" y="233"/>
                      <a:pt x="394" y="233"/>
                    </a:cubicBezTo>
                    <a:cubicBezTo>
                      <a:pt x="404" y="249"/>
                      <a:pt x="404" y="249"/>
                      <a:pt x="404" y="249"/>
                    </a:cubicBezTo>
                    <a:cubicBezTo>
                      <a:pt x="412" y="264"/>
                      <a:pt x="412" y="264"/>
                      <a:pt x="412" y="264"/>
                    </a:cubicBezTo>
                    <a:cubicBezTo>
                      <a:pt x="421" y="275"/>
                      <a:pt x="421" y="275"/>
                      <a:pt x="421" y="275"/>
                    </a:cubicBezTo>
                    <a:cubicBezTo>
                      <a:pt x="424" y="283"/>
                      <a:pt x="424" y="283"/>
                      <a:pt x="424" y="283"/>
                    </a:cubicBezTo>
                    <a:cubicBezTo>
                      <a:pt x="434" y="287"/>
                      <a:pt x="434" y="287"/>
                      <a:pt x="434" y="287"/>
                    </a:cubicBezTo>
                    <a:cubicBezTo>
                      <a:pt x="439" y="291"/>
                      <a:pt x="439" y="291"/>
                      <a:pt x="439" y="291"/>
                    </a:cubicBezTo>
                    <a:cubicBezTo>
                      <a:pt x="445" y="291"/>
                      <a:pt x="445" y="291"/>
                      <a:pt x="445" y="291"/>
                    </a:cubicBezTo>
                    <a:cubicBezTo>
                      <a:pt x="461" y="299"/>
                      <a:pt x="461" y="299"/>
                      <a:pt x="461" y="299"/>
                    </a:cubicBezTo>
                    <a:cubicBezTo>
                      <a:pt x="472" y="296"/>
                      <a:pt x="472" y="296"/>
                      <a:pt x="472" y="296"/>
                    </a:cubicBezTo>
                    <a:cubicBezTo>
                      <a:pt x="482" y="298"/>
                      <a:pt x="482" y="298"/>
                      <a:pt x="482" y="298"/>
                    </a:cubicBezTo>
                    <a:cubicBezTo>
                      <a:pt x="519" y="291"/>
                      <a:pt x="519" y="291"/>
                      <a:pt x="519" y="291"/>
                    </a:cubicBezTo>
                    <a:cubicBezTo>
                      <a:pt x="520" y="284"/>
                      <a:pt x="520" y="284"/>
                      <a:pt x="520" y="284"/>
                    </a:cubicBezTo>
                    <a:cubicBezTo>
                      <a:pt x="534" y="269"/>
                      <a:pt x="534" y="269"/>
                      <a:pt x="534" y="269"/>
                    </a:cubicBezTo>
                    <a:cubicBezTo>
                      <a:pt x="536" y="249"/>
                      <a:pt x="536" y="249"/>
                      <a:pt x="536" y="249"/>
                    </a:cubicBezTo>
                    <a:cubicBezTo>
                      <a:pt x="544" y="237"/>
                      <a:pt x="544" y="237"/>
                      <a:pt x="544" y="237"/>
                    </a:cubicBezTo>
                    <a:cubicBezTo>
                      <a:pt x="554" y="240"/>
                      <a:pt x="554" y="240"/>
                      <a:pt x="554" y="240"/>
                    </a:cubicBezTo>
                    <a:cubicBezTo>
                      <a:pt x="569" y="230"/>
                      <a:pt x="569" y="230"/>
                      <a:pt x="569" y="230"/>
                    </a:cubicBezTo>
                    <a:cubicBezTo>
                      <a:pt x="586" y="230"/>
                      <a:pt x="586" y="230"/>
                      <a:pt x="586" y="230"/>
                    </a:cubicBezTo>
                    <a:cubicBezTo>
                      <a:pt x="592" y="233"/>
                      <a:pt x="592" y="233"/>
                      <a:pt x="592" y="233"/>
                    </a:cubicBezTo>
                    <a:cubicBezTo>
                      <a:pt x="602" y="232"/>
                      <a:pt x="602" y="232"/>
                      <a:pt x="602" y="232"/>
                    </a:cubicBezTo>
                    <a:cubicBezTo>
                      <a:pt x="609" y="240"/>
                      <a:pt x="609" y="240"/>
                      <a:pt x="609" y="240"/>
                    </a:cubicBezTo>
                    <a:cubicBezTo>
                      <a:pt x="602" y="250"/>
                      <a:pt x="602" y="250"/>
                      <a:pt x="602" y="250"/>
                    </a:cubicBezTo>
                    <a:cubicBezTo>
                      <a:pt x="593" y="266"/>
                      <a:pt x="593" y="266"/>
                      <a:pt x="593" y="266"/>
                    </a:cubicBezTo>
                    <a:cubicBezTo>
                      <a:pt x="594" y="285"/>
                      <a:pt x="594" y="285"/>
                      <a:pt x="594" y="285"/>
                    </a:cubicBezTo>
                    <a:cubicBezTo>
                      <a:pt x="593" y="290"/>
                      <a:pt x="593" y="290"/>
                      <a:pt x="593" y="290"/>
                    </a:cubicBezTo>
                    <a:cubicBezTo>
                      <a:pt x="587" y="297"/>
                      <a:pt x="587" y="297"/>
                      <a:pt x="587" y="297"/>
                    </a:cubicBezTo>
                    <a:cubicBezTo>
                      <a:pt x="569" y="294"/>
                      <a:pt x="569" y="294"/>
                      <a:pt x="569" y="294"/>
                    </a:cubicBezTo>
                    <a:cubicBezTo>
                      <a:pt x="561" y="306"/>
                      <a:pt x="561" y="306"/>
                      <a:pt x="561" y="306"/>
                    </a:cubicBezTo>
                    <a:cubicBezTo>
                      <a:pt x="550" y="301"/>
                      <a:pt x="550" y="301"/>
                      <a:pt x="550" y="301"/>
                    </a:cubicBezTo>
                    <a:cubicBezTo>
                      <a:pt x="530" y="300"/>
                      <a:pt x="530" y="300"/>
                      <a:pt x="530" y="300"/>
                    </a:cubicBezTo>
                    <a:cubicBezTo>
                      <a:pt x="530" y="313"/>
                      <a:pt x="530" y="313"/>
                      <a:pt x="530" y="313"/>
                    </a:cubicBezTo>
                    <a:cubicBezTo>
                      <a:pt x="522" y="318"/>
                      <a:pt x="522" y="318"/>
                      <a:pt x="522" y="318"/>
                    </a:cubicBezTo>
                    <a:cubicBezTo>
                      <a:pt x="538" y="331"/>
                      <a:pt x="538" y="331"/>
                      <a:pt x="538" y="331"/>
                    </a:cubicBezTo>
                    <a:cubicBezTo>
                      <a:pt x="539" y="338"/>
                      <a:pt x="539" y="338"/>
                      <a:pt x="539" y="338"/>
                    </a:cubicBezTo>
                    <a:cubicBezTo>
                      <a:pt x="530" y="342"/>
                      <a:pt x="530" y="342"/>
                      <a:pt x="530" y="342"/>
                    </a:cubicBezTo>
                    <a:cubicBezTo>
                      <a:pt x="502" y="342"/>
                      <a:pt x="502" y="342"/>
                      <a:pt x="502" y="342"/>
                    </a:cubicBezTo>
                    <a:cubicBezTo>
                      <a:pt x="494" y="368"/>
                      <a:pt x="494" y="368"/>
                      <a:pt x="494" y="368"/>
                    </a:cubicBezTo>
                    <a:lnTo>
                      <a:pt x="474" y="35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2" name="Google Shape;1872;p14"/>
              <p:cNvSpPr/>
              <p:nvPr/>
            </p:nvSpPr>
            <p:spPr>
              <a:xfrm>
                <a:off x="918" y="1768"/>
                <a:ext cx="536" cy="326"/>
              </a:xfrm>
              <a:custGeom>
                <a:rect b="b" l="l" r="r" t="t"/>
                <a:pathLst>
                  <a:path extrusionOk="0" h="370" w="609">
                    <a:moveTo>
                      <a:pt x="46" y="1"/>
                    </a:moveTo>
                    <a:cubicBezTo>
                      <a:pt x="77" y="14"/>
                      <a:pt x="77" y="14"/>
                      <a:pt x="77" y="14"/>
                    </a:cubicBezTo>
                    <a:cubicBezTo>
                      <a:pt x="104" y="31"/>
                      <a:pt x="104" y="31"/>
                      <a:pt x="104" y="31"/>
                    </a:cubicBezTo>
                    <a:cubicBezTo>
                      <a:pt x="116" y="33"/>
                      <a:pt x="116" y="33"/>
                      <a:pt x="116" y="33"/>
                    </a:cubicBezTo>
                    <a:cubicBezTo>
                      <a:pt x="159" y="33"/>
                      <a:pt x="159" y="33"/>
                      <a:pt x="159" y="33"/>
                    </a:cubicBezTo>
                    <a:cubicBezTo>
                      <a:pt x="177" y="28"/>
                      <a:pt x="177" y="28"/>
                      <a:pt x="177" y="28"/>
                    </a:cubicBezTo>
                    <a:cubicBezTo>
                      <a:pt x="181" y="17"/>
                      <a:pt x="181" y="17"/>
                      <a:pt x="181" y="17"/>
                    </a:cubicBezTo>
                    <a:cubicBezTo>
                      <a:pt x="200" y="18"/>
                      <a:pt x="200" y="18"/>
                      <a:pt x="200" y="18"/>
                    </a:cubicBezTo>
                    <a:cubicBezTo>
                      <a:pt x="220" y="22"/>
                      <a:pt x="220" y="22"/>
                      <a:pt x="220" y="22"/>
                    </a:cubicBezTo>
                    <a:cubicBezTo>
                      <a:pt x="238" y="39"/>
                      <a:pt x="238" y="39"/>
                      <a:pt x="238" y="39"/>
                    </a:cubicBezTo>
                    <a:cubicBezTo>
                      <a:pt x="245" y="39"/>
                      <a:pt x="245" y="39"/>
                      <a:pt x="245" y="39"/>
                    </a:cubicBezTo>
                    <a:cubicBezTo>
                      <a:pt x="253" y="45"/>
                      <a:pt x="253" y="45"/>
                      <a:pt x="253" y="45"/>
                    </a:cubicBezTo>
                    <a:cubicBezTo>
                      <a:pt x="254" y="62"/>
                      <a:pt x="254" y="62"/>
                      <a:pt x="254" y="62"/>
                    </a:cubicBezTo>
                    <a:cubicBezTo>
                      <a:pt x="270" y="76"/>
                      <a:pt x="270" y="76"/>
                      <a:pt x="270" y="76"/>
                    </a:cubicBezTo>
                    <a:cubicBezTo>
                      <a:pt x="283" y="81"/>
                      <a:pt x="283" y="81"/>
                      <a:pt x="283" y="81"/>
                    </a:cubicBezTo>
                    <a:cubicBezTo>
                      <a:pt x="287" y="78"/>
                      <a:pt x="287" y="78"/>
                      <a:pt x="287" y="78"/>
                    </a:cubicBezTo>
                    <a:cubicBezTo>
                      <a:pt x="285" y="69"/>
                      <a:pt x="285" y="69"/>
                      <a:pt x="285" y="69"/>
                    </a:cubicBezTo>
                    <a:cubicBezTo>
                      <a:pt x="298" y="59"/>
                      <a:pt x="298" y="59"/>
                      <a:pt x="298" y="59"/>
                    </a:cubicBezTo>
                    <a:cubicBezTo>
                      <a:pt x="328" y="74"/>
                      <a:pt x="328" y="74"/>
                      <a:pt x="328" y="74"/>
                    </a:cubicBezTo>
                    <a:cubicBezTo>
                      <a:pt x="354" y="113"/>
                      <a:pt x="354" y="113"/>
                      <a:pt x="354" y="113"/>
                    </a:cubicBezTo>
                    <a:cubicBezTo>
                      <a:pt x="357" y="125"/>
                      <a:pt x="357" y="125"/>
                      <a:pt x="357" y="125"/>
                    </a:cubicBezTo>
                    <a:cubicBezTo>
                      <a:pt x="380" y="142"/>
                      <a:pt x="380" y="142"/>
                      <a:pt x="380" y="142"/>
                    </a:cubicBezTo>
                    <a:cubicBezTo>
                      <a:pt x="399" y="146"/>
                      <a:pt x="399" y="146"/>
                      <a:pt x="399" y="146"/>
                    </a:cubicBezTo>
                    <a:cubicBezTo>
                      <a:pt x="399" y="154"/>
                      <a:pt x="399" y="154"/>
                      <a:pt x="399" y="154"/>
                    </a:cubicBezTo>
                    <a:cubicBezTo>
                      <a:pt x="388" y="171"/>
                      <a:pt x="388" y="171"/>
                      <a:pt x="388" y="171"/>
                    </a:cubicBezTo>
                    <a:cubicBezTo>
                      <a:pt x="386" y="195"/>
                      <a:pt x="386" y="195"/>
                      <a:pt x="386" y="195"/>
                    </a:cubicBezTo>
                    <a:cubicBezTo>
                      <a:pt x="386" y="214"/>
                      <a:pt x="386" y="214"/>
                      <a:pt x="386" y="214"/>
                    </a:cubicBezTo>
                    <a:cubicBezTo>
                      <a:pt x="394" y="234"/>
                      <a:pt x="394" y="234"/>
                      <a:pt x="394" y="234"/>
                    </a:cubicBezTo>
                    <a:cubicBezTo>
                      <a:pt x="404" y="250"/>
                      <a:pt x="404" y="250"/>
                      <a:pt x="404" y="250"/>
                    </a:cubicBezTo>
                    <a:cubicBezTo>
                      <a:pt x="412" y="265"/>
                      <a:pt x="412" y="265"/>
                      <a:pt x="412" y="265"/>
                    </a:cubicBezTo>
                    <a:cubicBezTo>
                      <a:pt x="421" y="276"/>
                      <a:pt x="421" y="276"/>
                      <a:pt x="421" y="276"/>
                    </a:cubicBezTo>
                    <a:cubicBezTo>
                      <a:pt x="423" y="284"/>
                      <a:pt x="423" y="284"/>
                      <a:pt x="423" y="284"/>
                    </a:cubicBezTo>
                    <a:cubicBezTo>
                      <a:pt x="433" y="288"/>
                      <a:pt x="433" y="288"/>
                      <a:pt x="433" y="288"/>
                    </a:cubicBezTo>
                    <a:cubicBezTo>
                      <a:pt x="439" y="292"/>
                      <a:pt x="439" y="292"/>
                      <a:pt x="439" y="292"/>
                    </a:cubicBezTo>
                    <a:cubicBezTo>
                      <a:pt x="445" y="292"/>
                      <a:pt x="445" y="292"/>
                      <a:pt x="445" y="292"/>
                    </a:cubicBezTo>
                    <a:cubicBezTo>
                      <a:pt x="460" y="300"/>
                      <a:pt x="460" y="300"/>
                      <a:pt x="460" y="300"/>
                    </a:cubicBezTo>
                    <a:cubicBezTo>
                      <a:pt x="472" y="298"/>
                      <a:pt x="472" y="298"/>
                      <a:pt x="472" y="298"/>
                    </a:cubicBezTo>
                    <a:cubicBezTo>
                      <a:pt x="482" y="299"/>
                      <a:pt x="482" y="299"/>
                      <a:pt x="482" y="299"/>
                    </a:cubicBezTo>
                    <a:cubicBezTo>
                      <a:pt x="519" y="292"/>
                      <a:pt x="519" y="292"/>
                      <a:pt x="519" y="292"/>
                    </a:cubicBezTo>
                    <a:cubicBezTo>
                      <a:pt x="520" y="285"/>
                      <a:pt x="520" y="285"/>
                      <a:pt x="520" y="285"/>
                    </a:cubicBezTo>
                    <a:cubicBezTo>
                      <a:pt x="535" y="271"/>
                      <a:pt x="535" y="271"/>
                      <a:pt x="535" y="271"/>
                    </a:cubicBezTo>
                    <a:cubicBezTo>
                      <a:pt x="536" y="250"/>
                      <a:pt x="536" y="250"/>
                      <a:pt x="536" y="250"/>
                    </a:cubicBezTo>
                    <a:cubicBezTo>
                      <a:pt x="545" y="238"/>
                      <a:pt x="545" y="238"/>
                      <a:pt x="545" y="238"/>
                    </a:cubicBezTo>
                    <a:cubicBezTo>
                      <a:pt x="554" y="241"/>
                      <a:pt x="554" y="241"/>
                      <a:pt x="554" y="241"/>
                    </a:cubicBezTo>
                    <a:cubicBezTo>
                      <a:pt x="569" y="232"/>
                      <a:pt x="569" y="232"/>
                      <a:pt x="569" y="232"/>
                    </a:cubicBezTo>
                    <a:cubicBezTo>
                      <a:pt x="586" y="232"/>
                      <a:pt x="586" y="232"/>
                      <a:pt x="586" y="232"/>
                    </a:cubicBezTo>
                    <a:cubicBezTo>
                      <a:pt x="592" y="234"/>
                      <a:pt x="592" y="234"/>
                      <a:pt x="592" y="234"/>
                    </a:cubicBezTo>
                    <a:cubicBezTo>
                      <a:pt x="601" y="233"/>
                      <a:pt x="601" y="233"/>
                      <a:pt x="601" y="233"/>
                    </a:cubicBezTo>
                    <a:cubicBezTo>
                      <a:pt x="609" y="241"/>
                      <a:pt x="609" y="241"/>
                      <a:pt x="609" y="241"/>
                    </a:cubicBezTo>
                    <a:cubicBezTo>
                      <a:pt x="601" y="250"/>
                      <a:pt x="601" y="250"/>
                      <a:pt x="601" y="250"/>
                    </a:cubicBezTo>
                    <a:cubicBezTo>
                      <a:pt x="593" y="267"/>
                      <a:pt x="593" y="267"/>
                      <a:pt x="593" y="267"/>
                    </a:cubicBezTo>
                    <a:cubicBezTo>
                      <a:pt x="594" y="286"/>
                      <a:pt x="594" y="286"/>
                      <a:pt x="594" y="286"/>
                    </a:cubicBezTo>
                    <a:cubicBezTo>
                      <a:pt x="593" y="291"/>
                      <a:pt x="593" y="291"/>
                      <a:pt x="593" y="291"/>
                    </a:cubicBezTo>
                    <a:cubicBezTo>
                      <a:pt x="587" y="298"/>
                      <a:pt x="587" y="298"/>
                      <a:pt x="587" y="298"/>
                    </a:cubicBezTo>
                    <a:cubicBezTo>
                      <a:pt x="569" y="295"/>
                      <a:pt x="569" y="295"/>
                      <a:pt x="569" y="295"/>
                    </a:cubicBezTo>
                    <a:cubicBezTo>
                      <a:pt x="561" y="306"/>
                      <a:pt x="561" y="306"/>
                      <a:pt x="561" y="306"/>
                    </a:cubicBezTo>
                    <a:cubicBezTo>
                      <a:pt x="550" y="302"/>
                      <a:pt x="550" y="302"/>
                      <a:pt x="550" y="302"/>
                    </a:cubicBezTo>
                    <a:cubicBezTo>
                      <a:pt x="530" y="301"/>
                      <a:pt x="530" y="301"/>
                      <a:pt x="530" y="301"/>
                    </a:cubicBezTo>
                    <a:cubicBezTo>
                      <a:pt x="530" y="314"/>
                      <a:pt x="530" y="314"/>
                      <a:pt x="530" y="314"/>
                    </a:cubicBezTo>
                    <a:cubicBezTo>
                      <a:pt x="522" y="319"/>
                      <a:pt x="522" y="319"/>
                      <a:pt x="522" y="319"/>
                    </a:cubicBezTo>
                    <a:cubicBezTo>
                      <a:pt x="538" y="332"/>
                      <a:pt x="538" y="332"/>
                      <a:pt x="538" y="332"/>
                    </a:cubicBezTo>
                    <a:cubicBezTo>
                      <a:pt x="539" y="339"/>
                      <a:pt x="539" y="339"/>
                      <a:pt x="539" y="339"/>
                    </a:cubicBezTo>
                    <a:cubicBezTo>
                      <a:pt x="530" y="343"/>
                      <a:pt x="530" y="343"/>
                      <a:pt x="530" y="343"/>
                    </a:cubicBezTo>
                    <a:cubicBezTo>
                      <a:pt x="502" y="343"/>
                      <a:pt x="502" y="343"/>
                      <a:pt x="502" y="343"/>
                    </a:cubicBezTo>
                    <a:cubicBezTo>
                      <a:pt x="494" y="369"/>
                      <a:pt x="494" y="369"/>
                      <a:pt x="494" y="369"/>
                    </a:cubicBezTo>
                    <a:cubicBezTo>
                      <a:pt x="474" y="352"/>
                      <a:pt x="474" y="352"/>
                      <a:pt x="474" y="352"/>
                    </a:cubicBezTo>
                    <a:cubicBezTo>
                      <a:pt x="472" y="344"/>
                      <a:pt x="472" y="344"/>
                      <a:pt x="472" y="344"/>
                    </a:cubicBezTo>
                    <a:cubicBezTo>
                      <a:pt x="458" y="341"/>
                      <a:pt x="458" y="341"/>
                      <a:pt x="458" y="341"/>
                    </a:cubicBezTo>
                    <a:cubicBezTo>
                      <a:pt x="453" y="336"/>
                      <a:pt x="453" y="336"/>
                      <a:pt x="453" y="336"/>
                    </a:cubicBezTo>
                    <a:cubicBezTo>
                      <a:pt x="448" y="336"/>
                      <a:pt x="448" y="336"/>
                      <a:pt x="448" y="336"/>
                    </a:cubicBezTo>
                    <a:cubicBezTo>
                      <a:pt x="426" y="347"/>
                      <a:pt x="426" y="347"/>
                      <a:pt x="426" y="347"/>
                    </a:cubicBezTo>
                    <a:cubicBezTo>
                      <a:pt x="405" y="350"/>
                      <a:pt x="405" y="350"/>
                      <a:pt x="405" y="350"/>
                    </a:cubicBezTo>
                    <a:cubicBezTo>
                      <a:pt x="399" y="345"/>
                      <a:pt x="399" y="345"/>
                      <a:pt x="399" y="345"/>
                    </a:cubicBezTo>
                    <a:cubicBezTo>
                      <a:pt x="389" y="344"/>
                      <a:pt x="389" y="344"/>
                      <a:pt x="389" y="344"/>
                    </a:cubicBezTo>
                    <a:cubicBezTo>
                      <a:pt x="378" y="338"/>
                      <a:pt x="378" y="338"/>
                      <a:pt x="378" y="338"/>
                    </a:cubicBezTo>
                    <a:cubicBezTo>
                      <a:pt x="373" y="339"/>
                      <a:pt x="373" y="339"/>
                      <a:pt x="373" y="339"/>
                    </a:cubicBezTo>
                    <a:cubicBezTo>
                      <a:pt x="360" y="331"/>
                      <a:pt x="360" y="331"/>
                      <a:pt x="360" y="331"/>
                    </a:cubicBezTo>
                    <a:cubicBezTo>
                      <a:pt x="345" y="330"/>
                      <a:pt x="345" y="330"/>
                      <a:pt x="345" y="330"/>
                    </a:cubicBezTo>
                    <a:cubicBezTo>
                      <a:pt x="340" y="326"/>
                      <a:pt x="340" y="326"/>
                      <a:pt x="340" y="326"/>
                    </a:cubicBezTo>
                    <a:cubicBezTo>
                      <a:pt x="331" y="324"/>
                      <a:pt x="331" y="324"/>
                      <a:pt x="331" y="324"/>
                    </a:cubicBezTo>
                    <a:cubicBezTo>
                      <a:pt x="324" y="318"/>
                      <a:pt x="324" y="318"/>
                      <a:pt x="324" y="318"/>
                    </a:cubicBezTo>
                    <a:cubicBezTo>
                      <a:pt x="314" y="311"/>
                      <a:pt x="314" y="311"/>
                      <a:pt x="314" y="311"/>
                    </a:cubicBezTo>
                    <a:cubicBezTo>
                      <a:pt x="304" y="305"/>
                      <a:pt x="304" y="305"/>
                      <a:pt x="304" y="305"/>
                    </a:cubicBezTo>
                    <a:cubicBezTo>
                      <a:pt x="292" y="303"/>
                      <a:pt x="292" y="303"/>
                      <a:pt x="292" y="303"/>
                    </a:cubicBezTo>
                    <a:cubicBezTo>
                      <a:pt x="281" y="297"/>
                      <a:pt x="281" y="297"/>
                      <a:pt x="281" y="297"/>
                    </a:cubicBezTo>
                    <a:cubicBezTo>
                      <a:pt x="269" y="295"/>
                      <a:pt x="269" y="295"/>
                      <a:pt x="269" y="295"/>
                    </a:cubicBezTo>
                    <a:cubicBezTo>
                      <a:pt x="264" y="285"/>
                      <a:pt x="264" y="285"/>
                      <a:pt x="264" y="285"/>
                    </a:cubicBezTo>
                    <a:cubicBezTo>
                      <a:pt x="256" y="280"/>
                      <a:pt x="256" y="280"/>
                      <a:pt x="256" y="280"/>
                    </a:cubicBezTo>
                    <a:cubicBezTo>
                      <a:pt x="246" y="277"/>
                      <a:pt x="246" y="277"/>
                      <a:pt x="246" y="277"/>
                    </a:cubicBezTo>
                    <a:cubicBezTo>
                      <a:pt x="235" y="271"/>
                      <a:pt x="235" y="271"/>
                      <a:pt x="235" y="271"/>
                    </a:cubicBezTo>
                    <a:cubicBezTo>
                      <a:pt x="234" y="265"/>
                      <a:pt x="234" y="265"/>
                      <a:pt x="234" y="265"/>
                    </a:cubicBezTo>
                    <a:cubicBezTo>
                      <a:pt x="229" y="260"/>
                      <a:pt x="229" y="260"/>
                      <a:pt x="229" y="260"/>
                    </a:cubicBezTo>
                    <a:cubicBezTo>
                      <a:pt x="235" y="252"/>
                      <a:pt x="235" y="252"/>
                      <a:pt x="235" y="252"/>
                    </a:cubicBezTo>
                    <a:cubicBezTo>
                      <a:pt x="237" y="236"/>
                      <a:pt x="237" y="236"/>
                      <a:pt x="237" y="236"/>
                    </a:cubicBezTo>
                    <a:cubicBezTo>
                      <a:pt x="228" y="222"/>
                      <a:pt x="228" y="222"/>
                      <a:pt x="228" y="222"/>
                    </a:cubicBezTo>
                    <a:cubicBezTo>
                      <a:pt x="226" y="215"/>
                      <a:pt x="226" y="215"/>
                      <a:pt x="226" y="215"/>
                    </a:cubicBezTo>
                    <a:cubicBezTo>
                      <a:pt x="207" y="197"/>
                      <a:pt x="207" y="197"/>
                      <a:pt x="207" y="197"/>
                    </a:cubicBezTo>
                    <a:cubicBezTo>
                      <a:pt x="199" y="184"/>
                      <a:pt x="199" y="184"/>
                      <a:pt x="199" y="184"/>
                    </a:cubicBezTo>
                    <a:cubicBezTo>
                      <a:pt x="194" y="183"/>
                      <a:pt x="194" y="183"/>
                      <a:pt x="194" y="183"/>
                    </a:cubicBezTo>
                    <a:cubicBezTo>
                      <a:pt x="185" y="174"/>
                      <a:pt x="185" y="174"/>
                      <a:pt x="185" y="174"/>
                    </a:cubicBezTo>
                    <a:cubicBezTo>
                      <a:pt x="182" y="164"/>
                      <a:pt x="182" y="164"/>
                      <a:pt x="182" y="164"/>
                    </a:cubicBezTo>
                    <a:cubicBezTo>
                      <a:pt x="176" y="158"/>
                      <a:pt x="176" y="158"/>
                      <a:pt x="176" y="158"/>
                    </a:cubicBezTo>
                    <a:cubicBezTo>
                      <a:pt x="166" y="155"/>
                      <a:pt x="166" y="155"/>
                      <a:pt x="166" y="155"/>
                    </a:cubicBezTo>
                    <a:cubicBezTo>
                      <a:pt x="154" y="150"/>
                      <a:pt x="154" y="150"/>
                      <a:pt x="154" y="150"/>
                    </a:cubicBezTo>
                    <a:cubicBezTo>
                      <a:pt x="155" y="141"/>
                      <a:pt x="155" y="141"/>
                      <a:pt x="155" y="141"/>
                    </a:cubicBezTo>
                    <a:cubicBezTo>
                      <a:pt x="160" y="137"/>
                      <a:pt x="160" y="137"/>
                      <a:pt x="160" y="137"/>
                    </a:cubicBezTo>
                    <a:cubicBezTo>
                      <a:pt x="152" y="128"/>
                      <a:pt x="152" y="128"/>
                      <a:pt x="152" y="128"/>
                    </a:cubicBezTo>
                    <a:cubicBezTo>
                      <a:pt x="145" y="128"/>
                      <a:pt x="145" y="128"/>
                      <a:pt x="145" y="128"/>
                    </a:cubicBezTo>
                    <a:cubicBezTo>
                      <a:pt x="132" y="113"/>
                      <a:pt x="132" y="113"/>
                      <a:pt x="132" y="113"/>
                    </a:cubicBezTo>
                    <a:cubicBezTo>
                      <a:pt x="131" y="104"/>
                      <a:pt x="131" y="104"/>
                      <a:pt x="131" y="104"/>
                    </a:cubicBezTo>
                    <a:cubicBezTo>
                      <a:pt x="116" y="101"/>
                      <a:pt x="116" y="101"/>
                      <a:pt x="116" y="101"/>
                    </a:cubicBezTo>
                    <a:cubicBezTo>
                      <a:pt x="106" y="87"/>
                      <a:pt x="106" y="87"/>
                      <a:pt x="106" y="87"/>
                    </a:cubicBezTo>
                    <a:cubicBezTo>
                      <a:pt x="100" y="84"/>
                      <a:pt x="100" y="84"/>
                      <a:pt x="100" y="84"/>
                    </a:cubicBezTo>
                    <a:cubicBezTo>
                      <a:pt x="91" y="71"/>
                      <a:pt x="91" y="71"/>
                      <a:pt x="91" y="71"/>
                    </a:cubicBezTo>
                    <a:cubicBezTo>
                      <a:pt x="87" y="59"/>
                      <a:pt x="87" y="59"/>
                      <a:pt x="87" y="59"/>
                    </a:cubicBezTo>
                    <a:cubicBezTo>
                      <a:pt x="78" y="50"/>
                      <a:pt x="78" y="50"/>
                      <a:pt x="78" y="50"/>
                    </a:cubicBezTo>
                    <a:cubicBezTo>
                      <a:pt x="81" y="41"/>
                      <a:pt x="81" y="41"/>
                      <a:pt x="81" y="41"/>
                    </a:cubicBezTo>
                    <a:cubicBezTo>
                      <a:pt x="77" y="32"/>
                      <a:pt x="77" y="32"/>
                      <a:pt x="77" y="32"/>
                    </a:cubicBezTo>
                    <a:cubicBezTo>
                      <a:pt x="71" y="31"/>
                      <a:pt x="71" y="31"/>
                      <a:pt x="71" y="31"/>
                    </a:cubicBezTo>
                    <a:cubicBezTo>
                      <a:pt x="68" y="23"/>
                      <a:pt x="68" y="23"/>
                      <a:pt x="68" y="23"/>
                    </a:cubicBezTo>
                    <a:cubicBezTo>
                      <a:pt x="64" y="24"/>
                      <a:pt x="64" y="24"/>
                      <a:pt x="64" y="24"/>
                    </a:cubicBezTo>
                    <a:cubicBezTo>
                      <a:pt x="56" y="25"/>
                      <a:pt x="56" y="25"/>
                      <a:pt x="56" y="25"/>
                    </a:cubicBezTo>
                    <a:cubicBezTo>
                      <a:pt x="49" y="19"/>
                      <a:pt x="49" y="19"/>
                      <a:pt x="49" y="19"/>
                    </a:cubicBezTo>
                    <a:cubicBezTo>
                      <a:pt x="45" y="21"/>
                      <a:pt x="45" y="21"/>
                      <a:pt x="45" y="21"/>
                    </a:cubicBezTo>
                    <a:cubicBezTo>
                      <a:pt x="49" y="54"/>
                      <a:pt x="49" y="54"/>
                      <a:pt x="49" y="54"/>
                    </a:cubicBezTo>
                    <a:cubicBezTo>
                      <a:pt x="52" y="59"/>
                      <a:pt x="52" y="59"/>
                      <a:pt x="52" y="59"/>
                    </a:cubicBezTo>
                    <a:cubicBezTo>
                      <a:pt x="81" y="88"/>
                      <a:pt x="81" y="88"/>
                      <a:pt x="81" y="88"/>
                    </a:cubicBezTo>
                    <a:cubicBezTo>
                      <a:pt x="81" y="95"/>
                      <a:pt x="81" y="95"/>
                      <a:pt x="81" y="95"/>
                    </a:cubicBezTo>
                    <a:cubicBezTo>
                      <a:pt x="90" y="103"/>
                      <a:pt x="90" y="103"/>
                      <a:pt x="90" y="103"/>
                    </a:cubicBezTo>
                    <a:cubicBezTo>
                      <a:pt x="92" y="110"/>
                      <a:pt x="92" y="110"/>
                      <a:pt x="92" y="110"/>
                    </a:cubicBezTo>
                    <a:cubicBezTo>
                      <a:pt x="113" y="132"/>
                      <a:pt x="113" y="132"/>
                      <a:pt x="113" y="132"/>
                    </a:cubicBezTo>
                    <a:cubicBezTo>
                      <a:pt x="118" y="148"/>
                      <a:pt x="118" y="148"/>
                      <a:pt x="118" y="148"/>
                    </a:cubicBezTo>
                    <a:cubicBezTo>
                      <a:pt x="121" y="155"/>
                      <a:pt x="121" y="155"/>
                      <a:pt x="121" y="155"/>
                    </a:cubicBezTo>
                    <a:cubicBezTo>
                      <a:pt x="128" y="164"/>
                      <a:pt x="128" y="164"/>
                      <a:pt x="128" y="164"/>
                    </a:cubicBezTo>
                    <a:cubicBezTo>
                      <a:pt x="132" y="176"/>
                      <a:pt x="132" y="176"/>
                      <a:pt x="132" y="176"/>
                    </a:cubicBezTo>
                    <a:cubicBezTo>
                      <a:pt x="139" y="180"/>
                      <a:pt x="139" y="180"/>
                      <a:pt x="139" y="180"/>
                    </a:cubicBezTo>
                    <a:cubicBezTo>
                      <a:pt x="147" y="189"/>
                      <a:pt x="147" y="189"/>
                      <a:pt x="147" y="189"/>
                    </a:cubicBezTo>
                    <a:cubicBezTo>
                      <a:pt x="151" y="198"/>
                      <a:pt x="151" y="198"/>
                      <a:pt x="151" y="198"/>
                    </a:cubicBezTo>
                    <a:cubicBezTo>
                      <a:pt x="151" y="207"/>
                      <a:pt x="151" y="207"/>
                      <a:pt x="151" y="207"/>
                    </a:cubicBezTo>
                    <a:cubicBezTo>
                      <a:pt x="141" y="210"/>
                      <a:pt x="141" y="210"/>
                      <a:pt x="141" y="210"/>
                    </a:cubicBezTo>
                    <a:cubicBezTo>
                      <a:pt x="139" y="197"/>
                      <a:pt x="139" y="197"/>
                      <a:pt x="139" y="197"/>
                    </a:cubicBezTo>
                    <a:cubicBezTo>
                      <a:pt x="122" y="182"/>
                      <a:pt x="122" y="182"/>
                      <a:pt x="122" y="182"/>
                    </a:cubicBezTo>
                    <a:cubicBezTo>
                      <a:pt x="113" y="180"/>
                      <a:pt x="113" y="180"/>
                      <a:pt x="113" y="180"/>
                    </a:cubicBezTo>
                    <a:cubicBezTo>
                      <a:pt x="103" y="167"/>
                      <a:pt x="103" y="167"/>
                      <a:pt x="103" y="167"/>
                    </a:cubicBezTo>
                    <a:cubicBezTo>
                      <a:pt x="99" y="148"/>
                      <a:pt x="99" y="148"/>
                      <a:pt x="99" y="148"/>
                    </a:cubicBezTo>
                    <a:cubicBezTo>
                      <a:pt x="92" y="139"/>
                      <a:pt x="92" y="139"/>
                      <a:pt x="92" y="139"/>
                    </a:cubicBezTo>
                    <a:cubicBezTo>
                      <a:pt x="77" y="130"/>
                      <a:pt x="77" y="130"/>
                      <a:pt x="77" y="130"/>
                    </a:cubicBezTo>
                    <a:cubicBezTo>
                      <a:pt x="65" y="126"/>
                      <a:pt x="65" y="126"/>
                      <a:pt x="65" y="126"/>
                    </a:cubicBezTo>
                    <a:cubicBezTo>
                      <a:pt x="46" y="113"/>
                      <a:pt x="46" y="113"/>
                      <a:pt x="46" y="113"/>
                    </a:cubicBezTo>
                    <a:cubicBezTo>
                      <a:pt x="46" y="113"/>
                      <a:pt x="43" y="110"/>
                      <a:pt x="47" y="110"/>
                    </a:cubicBezTo>
                    <a:cubicBezTo>
                      <a:pt x="51" y="110"/>
                      <a:pt x="61" y="110"/>
                      <a:pt x="61" y="110"/>
                    </a:cubicBezTo>
                    <a:cubicBezTo>
                      <a:pt x="60" y="94"/>
                      <a:pt x="60" y="94"/>
                      <a:pt x="60" y="94"/>
                    </a:cubicBezTo>
                    <a:cubicBezTo>
                      <a:pt x="59" y="86"/>
                      <a:pt x="59" y="86"/>
                      <a:pt x="59" y="86"/>
                    </a:cubicBezTo>
                    <a:cubicBezTo>
                      <a:pt x="43" y="70"/>
                      <a:pt x="43" y="70"/>
                      <a:pt x="43" y="70"/>
                    </a:cubicBezTo>
                    <a:cubicBezTo>
                      <a:pt x="38" y="68"/>
                      <a:pt x="38" y="68"/>
                      <a:pt x="38" y="68"/>
                    </a:cubicBezTo>
                    <a:cubicBezTo>
                      <a:pt x="30" y="59"/>
                      <a:pt x="30" y="59"/>
                      <a:pt x="30" y="59"/>
                    </a:cubicBezTo>
                    <a:cubicBezTo>
                      <a:pt x="27" y="49"/>
                      <a:pt x="27" y="49"/>
                      <a:pt x="27" y="49"/>
                    </a:cubicBezTo>
                    <a:cubicBezTo>
                      <a:pt x="6" y="29"/>
                      <a:pt x="6" y="29"/>
                      <a:pt x="6" y="29"/>
                    </a:cubicBezTo>
                    <a:cubicBezTo>
                      <a:pt x="2" y="14"/>
                      <a:pt x="2" y="14"/>
                      <a:pt x="2" y="14"/>
                    </a:cubicBezTo>
                    <a:cubicBezTo>
                      <a:pt x="0" y="6"/>
                      <a:pt x="0" y="6"/>
                      <a:pt x="0" y="6"/>
                    </a:cubicBezTo>
                    <a:cubicBezTo>
                      <a:pt x="11" y="2"/>
                      <a:pt x="11" y="2"/>
                      <a:pt x="11" y="2"/>
                    </a:cubicBezTo>
                    <a:cubicBezTo>
                      <a:pt x="46" y="1"/>
                      <a:pt x="46" y="1"/>
                      <a:pt x="46" y="1"/>
                    </a:cubicBezTo>
                    <a:moveTo>
                      <a:pt x="46" y="0"/>
                    </a:moveTo>
                    <a:cubicBezTo>
                      <a:pt x="46" y="0"/>
                      <a:pt x="46" y="0"/>
                      <a:pt x="46" y="0"/>
                    </a:cubicBezTo>
                    <a:cubicBezTo>
                      <a:pt x="11" y="2"/>
                      <a:pt x="11" y="2"/>
                      <a:pt x="11" y="2"/>
                    </a:cubicBezTo>
                    <a:cubicBezTo>
                      <a:pt x="11" y="2"/>
                      <a:pt x="11" y="2"/>
                      <a:pt x="11" y="2"/>
                    </a:cubicBezTo>
                    <a:cubicBezTo>
                      <a:pt x="11" y="2"/>
                      <a:pt x="11" y="2"/>
                      <a:pt x="11" y="2"/>
                    </a:cubicBezTo>
                    <a:cubicBezTo>
                      <a:pt x="0" y="5"/>
                      <a:pt x="0" y="5"/>
                      <a:pt x="0" y="5"/>
                    </a:cubicBezTo>
                    <a:cubicBezTo>
                      <a:pt x="0" y="5"/>
                      <a:pt x="0" y="5"/>
                      <a:pt x="0" y="5"/>
                    </a:cubicBezTo>
                    <a:cubicBezTo>
                      <a:pt x="0" y="6"/>
                      <a:pt x="0" y="6"/>
                      <a:pt x="0" y="6"/>
                    </a:cubicBezTo>
                    <a:cubicBezTo>
                      <a:pt x="2" y="14"/>
                      <a:pt x="2" y="14"/>
                      <a:pt x="2" y="14"/>
                    </a:cubicBezTo>
                    <a:cubicBezTo>
                      <a:pt x="6" y="29"/>
                      <a:pt x="6" y="29"/>
                      <a:pt x="6" y="29"/>
                    </a:cubicBezTo>
                    <a:cubicBezTo>
                      <a:pt x="6" y="29"/>
                      <a:pt x="6" y="29"/>
                      <a:pt x="6" y="29"/>
                    </a:cubicBezTo>
                    <a:cubicBezTo>
                      <a:pt x="6" y="29"/>
                      <a:pt x="6" y="29"/>
                      <a:pt x="6" y="29"/>
                    </a:cubicBezTo>
                    <a:cubicBezTo>
                      <a:pt x="27" y="49"/>
                      <a:pt x="27" y="49"/>
                      <a:pt x="27" y="49"/>
                    </a:cubicBezTo>
                    <a:cubicBezTo>
                      <a:pt x="29" y="59"/>
                      <a:pt x="29" y="59"/>
                      <a:pt x="29" y="59"/>
                    </a:cubicBezTo>
                    <a:cubicBezTo>
                      <a:pt x="30" y="59"/>
                      <a:pt x="30" y="59"/>
                      <a:pt x="30" y="59"/>
                    </a:cubicBezTo>
                    <a:cubicBezTo>
                      <a:pt x="30" y="59"/>
                      <a:pt x="30" y="59"/>
                      <a:pt x="30" y="59"/>
                    </a:cubicBezTo>
                    <a:cubicBezTo>
                      <a:pt x="37" y="69"/>
                      <a:pt x="37" y="69"/>
                      <a:pt x="37" y="69"/>
                    </a:cubicBezTo>
                    <a:cubicBezTo>
                      <a:pt x="37" y="69"/>
                      <a:pt x="37" y="69"/>
                      <a:pt x="37" y="69"/>
                    </a:cubicBezTo>
                    <a:cubicBezTo>
                      <a:pt x="37" y="69"/>
                      <a:pt x="37" y="69"/>
                      <a:pt x="37" y="69"/>
                    </a:cubicBezTo>
                    <a:cubicBezTo>
                      <a:pt x="43" y="71"/>
                      <a:pt x="43" y="71"/>
                      <a:pt x="43" y="71"/>
                    </a:cubicBezTo>
                    <a:cubicBezTo>
                      <a:pt x="59" y="87"/>
                      <a:pt x="59" y="87"/>
                      <a:pt x="59" y="87"/>
                    </a:cubicBezTo>
                    <a:cubicBezTo>
                      <a:pt x="60" y="94"/>
                      <a:pt x="60" y="94"/>
                      <a:pt x="60" y="94"/>
                    </a:cubicBezTo>
                    <a:cubicBezTo>
                      <a:pt x="61" y="109"/>
                      <a:pt x="61" y="109"/>
                      <a:pt x="61" y="109"/>
                    </a:cubicBezTo>
                    <a:cubicBezTo>
                      <a:pt x="47" y="109"/>
                      <a:pt x="47" y="109"/>
                      <a:pt x="47" y="109"/>
                    </a:cubicBezTo>
                    <a:cubicBezTo>
                      <a:pt x="46" y="109"/>
                      <a:pt x="45" y="110"/>
                      <a:pt x="45" y="110"/>
                    </a:cubicBezTo>
                    <a:cubicBezTo>
                      <a:pt x="44" y="111"/>
                      <a:pt x="46" y="113"/>
                      <a:pt x="46" y="114"/>
                    </a:cubicBezTo>
                    <a:cubicBezTo>
                      <a:pt x="46" y="114"/>
                      <a:pt x="46" y="114"/>
                      <a:pt x="46" y="114"/>
                    </a:cubicBezTo>
                    <a:cubicBezTo>
                      <a:pt x="46" y="114"/>
                      <a:pt x="46" y="114"/>
                      <a:pt x="46" y="114"/>
                    </a:cubicBezTo>
                    <a:cubicBezTo>
                      <a:pt x="65" y="126"/>
                      <a:pt x="65" y="126"/>
                      <a:pt x="65" y="126"/>
                    </a:cubicBezTo>
                    <a:cubicBezTo>
                      <a:pt x="65" y="126"/>
                      <a:pt x="65" y="126"/>
                      <a:pt x="65" y="126"/>
                    </a:cubicBezTo>
                    <a:cubicBezTo>
                      <a:pt x="65" y="126"/>
                      <a:pt x="65" y="126"/>
                      <a:pt x="65" y="126"/>
                    </a:cubicBezTo>
                    <a:cubicBezTo>
                      <a:pt x="77" y="131"/>
                      <a:pt x="77" y="131"/>
                      <a:pt x="77" y="131"/>
                    </a:cubicBezTo>
                    <a:cubicBezTo>
                      <a:pt x="91" y="140"/>
                      <a:pt x="91" y="140"/>
                      <a:pt x="91" y="140"/>
                    </a:cubicBezTo>
                    <a:cubicBezTo>
                      <a:pt x="99" y="148"/>
                      <a:pt x="99" y="148"/>
                      <a:pt x="99" y="148"/>
                    </a:cubicBezTo>
                    <a:cubicBezTo>
                      <a:pt x="103" y="167"/>
                      <a:pt x="103" y="167"/>
                      <a:pt x="103" y="167"/>
                    </a:cubicBezTo>
                    <a:cubicBezTo>
                      <a:pt x="103" y="167"/>
                      <a:pt x="103" y="167"/>
                      <a:pt x="103" y="167"/>
                    </a:cubicBezTo>
                    <a:cubicBezTo>
                      <a:pt x="103" y="167"/>
                      <a:pt x="103" y="167"/>
                      <a:pt x="103" y="167"/>
                    </a:cubicBezTo>
                    <a:cubicBezTo>
                      <a:pt x="113" y="180"/>
                      <a:pt x="113" y="180"/>
                      <a:pt x="113" y="180"/>
                    </a:cubicBezTo>
                    <a:cubicBezTo>
                      <a:pt x="113" y="180"/>
                      <a:pt x="113" y="180"/>
                      <a:pt x="113" y="180"/>
                    </a:cubicBezTo>
                    <a:cubicBezTo>
                      <a:pt x="113" y="180"/>
                      <a:pt x="113" y="180"/>
                      <a:pt x="113" y="180"/>
                    </a:cubicBezTo>
                    <a:cubicBezTo>
                      <a:pt x="122" y="183"/>
                      <a:pt x="122" y="183"/>
                      <a:pt x="122" y="183"/>
                    </a:cubicBezTo>
                    <a:cubicBezTo>
                      <a:pt x="139" y="197"/>
                      <a:pt x="139" y="197"/>
                      <a:pt x="139" y="197"/>
                    </a:cubicBezTo>
                    <a:cubicBezTo>
                      <a:pt x="141" y="210"/>
                      <a:pt x="141" y="210"/>
                      <a:pt x="141" y="210"/>
                    </a:cubicBezTo>
                    <a:cubicBezTo>
                      <a:pt x="141" y="211"/>
                      <a:pt x="141" y="211"/>
                      <a:pt x="141" y="211"/>
                    </a:cubicBezTo>
                    <a:cubicBezTo>
                      <a:pt x="141" y="211"/>
                      <a:pt x="141" y="211"/>
                      <a:pt x="141" y="211"/>
                    </a:cubicBezTo>
                    <a:cubicBezTo>
                      <a:pt x="152" y="208"/>
                      <a:pt x="152" y="208"/>
                      <a:pt x="152" y="208"/>
                    </a:cubicBezTo>
                    <a:cubicBezTo>
                      <a:pt x="152" y="208"/>
                      <a:pt x="152" y="208"/>
                      <a:pt x="152" y="208"/>
                    </a:cubicBezTo>
                    <a:cubicBezTo>
                      <a:pt x="152" y="207"/>
                      <a:pt x="152" y="207"/>
                      <a:pt x="152" y="207"/>
                    </a:cubicBezTo>
                    <a:cubicBezTo>
                      <a:pt x="152" y="198"/>
                      <a:pt x="152" y="198"/>
                      <a:pt x="152" y="198"/>
                    </a:cubicBezTo>
                    <a:cubicBezTo>
                      <a:pt x="152" y="198"/>
                      <a:pt x="152" y="198"/>
                      <a:pt x="152" y="198"/>
                    </a:cubicBezTo>
                    <a:cubicBezTo>
                      <a:pt x="152" y="198"/>
                      <a:pt x="152" y="198"/>
                      <a:pt x="152" y="198"/>
                    </a:cubicBezTo>
                    <a:cubicBezTo>
                      <a:pt x="147" y="189"/>
                      <a:pt x="147" y="189"/>
                      <a:pt x="147" y="189"/>
                    </a:cubicBezTo>
                    <a:cubicBezTo>
                      <a:pt x="147" y="189"/>
                      <a:pt x="147" y="189"/>
                      <a:pt x="147" y="189"/>
                    </a:cubicBezTo>
                    <a:cubicBezTo>
                      <a:pt x="147" y="189"/>
                      <a:pt x="147" y="189"/>
                      <a:pt x="147" y="189"/>
                    </a:cubicBezTo>
                    <a:cubicBezTo>
                      <a:pt x="139" y="180"/>
                      <a:pt x="139" y="180"/>
                      <a:pt x="139" y="180"/>
                    </a:cubicBezTo>
                    <a:cubicBezTo>
                      <a:pt x="139" y="180"/>
                      <a:pt x="139" y="180"/>
                      <a:pt x="139" y="180"/>
                    </a:cubicBezTo>
                    <a:cubicBezTo>
                      <a:pt x="139" y="180"/>
                      <a:pt x="139" y="180"/>
                      <a:pt x="139" y="180"/>
                    </a:cubicBezTo>
                    <a:cubicBezTo>
                      <a:pt x="132" y="176"/>
                      <a:pt x="132" y="176"/>
                      <a:pt x="132" y="176"/>
                    </a:cubicBezTo>
                    <a:cubicBezTo>
                      <a:pt x="128" y="164"/>
                      <a:pt x="128" y="164"/>
                      <a:pt x="128" y="164"/>
                    </a:cubicBezTo>
                    <a:cubicBezTo>
                      <a:pt x="128" y="164"/>
                      <a:pt x="128" y="164"/>
                      <a:pt x="128" y="164"/>
                    </a:cubicBezTo>
                    <a:cubicBezTo>
                      <a:pt x="128" y="164"/>
                      <a:pt x="128" y="164"/>
                      <a:pt x="128" y="164"/>
                    </a:cubicBezTo>
                    <a:cubicBezTo>
                      <a:pt x="121" y="155"/>
                      <a:pt x="121" y="155"/>
                      <a:pt x="121" y="155"/>
                    </a:cubicBezTo>
                    <a:cubicBezTo>
                      <a:pt x="119" y="148"/>
                      <a:pt x="119" y="148"/>
                      <a:pt x="119" y="148"/>
                    </a:cubicBezTo>
                    <a:cubicBezTo>
                      <a:pt x="113" y="132"/>
                      <a:pt x="113" y="132"/>
                      <a:pt x="113" y="132"/>
                    </a:cubicBezTo>
                    <a:cubicBezTo>
                      <a:pt x="113" y="132"/>
                      <a:pt x="113" y="132"/>
                      <a:pt x="113" y="132"/>
                    </a:cubicBezTo>
                    <a:cubicBezTo>
                      <a:pt x="113" y="132"/>
                      <a:pt x="113" y="132"/>
                      <a:pt x="113" y="132"/>
                    </a:cubicBezTo>
                    <a:cubicBezTo>
                      <a:pt x="92" y="109"/>
                      <a:pt x="92" y="109"/>
                      <a:pt x="92" y="109"/>
                    </a:cubicBezTo>
                    <a:cubicBezTo>
                      <a:pt x="90" y="103"/>
                      <a:pt x="90" y="103"/>
                      <a:pt x="90" y="103"/>
                    </a:cubicBezTo>
                    <a:cubicBezTo>
                      <a:pt x="90" y="103"/>
                      <a:pt x="90" y="103"/>
                      <a:pt x="90" y="103"/>
                    </a:cubicBezTo>
                    <a:cubicBezTo>
                      <a:pt x="90" y="103"/>
                      <a:pt x="90" y="103"/>
                      <a:pt x="90" y="103"/>
                    </a:cubicBezTo>
                    <a:cubicBezTo>
                      <a:pt x="82" y="95"/>
                      <a:pt x="82" y="95"/>
                      <a:pt x="82" y="95"/>
                    </a:cubicBezTo>
                    <a:cubicBezTo>
                      <a:pt x="82" y="88"/>
                      <a:pt x="82" y="88"/>
                      <a:pt x="82" y="88"/>
                    </a:cubicBezTo>
                    <a:cubicBezTo>
                      <a:pt x="82" y="88"/>
                      <a:pt x="82" y="88"/>
                      <a:pt x="82" y="88"/>
                    </a:cubicBezTo>
                    <a:cubicBezTo>
                      <a:pt x="82" y="88"/>
                      <a:pt x="82" y="88"/>
                      <a:pt x="82" y="88"/>
                    </a:cubicBezTo>
                    <a:cubicBezTo>
                      <a:pt x="52" y="59"/>
                      <a:pt x="52" y="59"/>
                      <a:pt x="52" y="59"/>
                    </a:cubicBezTo>
                    <a:cubicBezTo>
                      <a:pt x="49" y="54"/>
                      <a:pt x="49" y="54"/>
                      <a:pt x="49" y="54"/>
                    </a:cubicBezTo>
                    <a:cubicBezTo>
                      <a:pt x="46" y="21"/>
                      <a:pt x="46" y="21"/>
                      <a:pt x="46" y="21"/>
                    </a:cubicBezTo>
                    <a:cubicBezTo>
                      <a:pt x="49" y="20"/>
                      <a:pt x="49" y="20"/>
                      <a:pt x="49" y="20"/>
                    </a:cubicBezTo>
                    <a:cubicBezTo>
                      <a:pt x="55" y="26"/>
                      <a:pt x="55" y="26"/>
                      <a:pt x="55" y="26"/>
                    </a:cubicBezTo>
                    <a:cubicBezTo>
                      <a:pt x="55" y="26"/>
                      <a:pt x="55" y="26"/>
                      <a:pt x="55" y="26"/>
                    </a:cubicBezTo>
                    <a:cubicBezTo>
                      <a:pt x="56" y="26"/>
                      <a:pt x="56" y="26"/>
                      <a:pt x="56" y="26"/>
                    </a:cubicBezTo>
                    <a:cubicBezTo>
                      <a:pt x="64" y="24"/>
                      <a:pt x="64" y="24"/>
                      <a:pt x="64" y="24"/>
                    </a:cubicBezTo>
                    <a:cubicBezTo>
                      <a:pt x="68" y="23"/>
                      <a:pt x="68" y="23"/>
                      <a:pt x="68" y="23"/>
                    </a:cubicBezTo>
                    <a:cubicBezTo>
                      <a:pt x="70" y="31"/>
                      <a:pt x="70" y="31"/>
                      <a:pt x="70" y="31"/>
                    </a:cubicBezTo>
                    <a:cubicBezTo>
                      <a:pt x="70" y="31"/>
                      <a:pt x="70" y="31"/>
                      <a:pt x="70" y="31"/>
                    </a:cubicBezTo>
                    <a:cubicBezTo>
                      <a:pt x="71" y="31"/>
                      <a:pt x="71" y="31"/>
                      <a:pt x="71" y="31"/>
                    </a:cubicBezTo>
                    <a:cubicBezTo>
                      <a:pt x="77" y="32"/>
                      <a:pt x="77" y="32"/>
                      <a:pt x="77" y="32"/>
                    </a:cubicBezTo>
                    <a:cubicBezTo>
                      <a:pt x="81" y="42"/>
                      <a:pt x="81" y="42"/>
                      <a:pt x="81" y="42"/>
                    </a:cubicBezTo>
                    <a:cubicBezTo>
                      <a:pt x="78" y="50"/>
                      <a:pt x="78" y="50"/>
                      <a:pt x="78" y="50"/>
                    </a:cubicBezTo>
                    <a:cubicBezTo>
                      <a:pt x="78" y="51"/>
                      <a:pt x="78" y="51"/>
                      <a:pt x="78" y="51"/>
                    </a:cubicBezTo>
                    <a:cubicBezTo>
                      <a:pt x="78" y="51"/>
                      <a:pt x="78" y="51"/>
                      <a:pt x="78" y="51"/>
                    </a:cubicBezTo>
                    <a:cubicBezTo>
                      <a:pt x="86" y="59"/>
                      <a:pt x="86" y="59"/>
                      <a:pt x="86" y="59"/>
                    </a:cubicBezTo>
                    <a:cubicBezTo>
                      <a:pt x="90" y="71"/>
                      <a:pt x="90" y="71"/>
                      <a:pt x="90" y="71"/>
                    </a:cubicBezTo>
                    <a:cubicBezTo>
                      <a:pt x="90" y="71"/>
                      <a:pt x="90" y="71"/>
                      <a:pt x="90" y="71"/>
                    </a:cubicBezTo>
                    <a:cubicBezTo>
                      <a:pt x="90" y="71"/>
                      <a:pt x="90" y="71"/>
                      <a:pt x="90" y="71"/>
                    </a:cubicBezTo>
                    <a:cubicBezTo>
                      <a:pt x="100" y="84"/>
                      <a:pt x="100" y="84"/>
                      <a:pt x="100" y="84"/>
                    </a:cubicBezTo>
                    <a:cubicBezTo>
                      <a:pt x="100" y="84"/>
                      <a:pt x="100" y="84"/>
                      <a:pt x="100" y="84"/>
                    </a:cubicBezTo>
                    <a:cubicBezTo>
                      <a:pt x="100" y="84"/>
                      <a:pt x="100" y="84"/>
                      <a:pt x="100" y="84"/>
                    </a:cubicBezTo>
                    <a:cubicBezTo>
                      <a:pt x="106" y="88"/>
                      <a:pt x="106" y="88"/>
                      <a:pt x="106" y="88"/>
                    </a:cubicBezTo>
                    <a:cubicBezTo>
                      <a:pt x="116" y="101"/>
                      <a:pt x="116" y="101"/>
                      <a:pt x="116" y="101"/>
                    </a:cubicBezTo>
                    <a:cubicBezTo>
                      <a:pt x="116" y="101"/>
                      <a:pt x="116" y="101"/>
                      <a:pt x="116" y="101"/>
                    </a:cubicBezTo>
                    <a:cubicBezTo>
                      <a:pt x="116" y="101"/>
                      <a:pt x="116" y="101"/>
                      <a:pt x="116" y="101"/>
                    </a:cubicBezTo>
                    <a:cubicBezTo>
                      <a:pt x="130" y="105"/>
                      <a:pt x="130" y="105"/>
                      <a:pt x="130" y="105"/>
                    </a:cubicBezTo>
                    <a:cubicBezTo>
                      <a:pt x="131" y="113"/>
                      <a:pt x="131" y="113"/>
                      <a:pt x="131" y="113"/>
                    </a:cubicBezTo>
                    <a:cubicBezTo>
                      <a:pt x="131" y="113"/>
                      <a:pt x="131" y="113"/>
                      <a:pt x="131" y="113"/>
                    </a:cubicBezTo>
                    <a:cubicBezTo>
                      <a:pt x="131" y="114"/>
                      <a:pt x="131" y="114"/>
                      <a:pt x="131" y="114"/>
                    </a:cubicBezTo>
                    <a:cubicBezTo>
                      <a:pt x="144" y="129"/>
                      <a:pt x="144" y="129"/>
                      <a:pt x="144" y="129"/>
                    </a:cubicBezTo>
                    <a:cubicBezTo>
                      <a:pt x="145" y="129"/>
                      <a:pt x="145" y="129"/>
                      <a:pt x="145" y="129"/>
                    </a:cubicBezTo>
                    <a:cubicBezTo>
                      <a:pt x="145" y="129"/>
                      <a:pt x="145" y="129"/>
                      <a:pt x="145" y="129"/>
                    </a:cubicBezTo>
                    <a:cubicBezTo>
                      <a:pt x="152" y="128"/>
                      <a:pt x="152" y="128"/>
                      <a:pt x="152" y="128"/>
                    </a:cubicBezTo>
                    <a:cubicBezTo>
                      <a:pt x="159" y="137"/>
                      <a:pt x="159" y="137"/>
                      <a:pt x="159" y="137"/>
                    </a:cubicBezTo>
                    <a:cubicBezTo>
                      <a:pt x="155" y="141"/>
                      <a:pt x="155" y="141"/>
                      <a:pt x="155" y="141"/>
                    </a:cubicBezTo>
                    <a:cubicBezTo>
                      <a:pt x="155" y="141"/>
                      <a:pt x="155" y="141"/>
                      <a:pt x="155" y="141"/>
                    </a:cubicBezTo>
                    <a:cubicBezTo>
                      <a:pt x="155" y="141"/>
                      <a:pt x="155" y="141"/>
                      <a:pt x="155" y="141"/>
                    </a:cubicBezTo>
                    <a:cubicBezTo>
                      <a:pt x="154" y="150"/>
                      <a:pt x="154" y="150"/>
                      <a:pt x="154" y="150"/>
                    </a:cubicBezTo>
                    <a:cubicBezTo>
                      <a:pt x="154" y="150"/>
                      <a:pt x="154" y="150"/>
                      <a:pt x="154" y="150"/>
                    </a:cubicBezTo>
                    <a:cubicBezTo>
                      <a:pt x="154" y="150"/>
                      <a:pt x="154" y="150"/>
                      <a:pt x="154" y="150"/>
                    </a:cubicBezTo>
                    <a:cubicBezTo>
                      <a:pt x="165" y="156"/>
                      <a:pt x="165" y="156"/>
                      <a:pt x="165" y="156"/>
                    </a:cubicBezTo>
                    <a:cubicBezTo>
                      <a:pt x="166" y="156"/>
                      <a:pt x="166" y="156"/>
                      <a:pt x="166" y="156"/>
                    </a:cubicBezTo>
                    <a:cubicBezTo>
                      <a:pt x="166" y="156"/>
                      <a:pt x="166" y="156"/>
                      <a:pt x="166" y="156"/>
                    </a:cubicBezTo>
                    <a:cubicBezTo>
                      <a:pt x="176" y="158"/>
                      <a:pt x="176" y="158"/>
                      <a:pt x="176" y="158"/>
                    </a:cubicBezTo>
                    <a:cubicBezTo>
                      <a:pt x="181" y="165"/>
                      <a:pt x="181" y="165"/>
                      <a:pt x="181" y="165"/>
                    </a:cubicBezTo>
                    <a:cubicBezTo>
                      <a:pt x="184" y="174"/>
                      <a:pt x="184" y="174"/>
                      <a:pt x="184" y="174"/>
                    </a:cubicBezTo>
                    <a:cubicBezTo>
                      <a:pt x="184" y="174"/>
                      <a:pt x="184" y="174"/>
                      <a:pt x="184" y="174"/>
                    </a:cubicBezTo>
                    <a:cubicBezTo>
                      <a:pt x="184" y="175"/>
                      <a:pt x="184" y="175"/>
                      <a:pt x="184" y="175"/>
                    </a:cubicBezTo>
                    <a:cubicBezTo>
                      <a:pt x="194" y="184"/>
                      <a:pt x="194" y="184"/>
                      <a:pt x="194" y="184"/>
                    </a:cubicBezTo>
                    <a:cubicBezTo>
                      <a:pt x="194" y="184"/>
                      <a:pt x="194" y="184"/>
                      <a:pt x="194" y="184"/>
                    </a:cubicBezTo>
                    <a:cubicBezTo>
                      <a:pt x="194" y="184"/>
                      <a:pt x="194" y="184"/>
                      <a:pt x="194" y="184"/>
                    </a:cubicBezTo>
                    <a:cubicBezTo>
                      <a:pt x="199" y="184"/>
                      <a:pt x="199" y="184"/>
                      <a:pt x="199" y="184"/>
                    </a:cubicBezTo>
                    <a:cubicBezTo>
                      <a:pt x="206" y="197"/>
                      <a:pt x="206" y="197"/>
                      <a:pt x="206" y="197"/>
                    </a:cubicBezTo>
                    <a:cubicBezTo>
                      <a:pt x="206" y="197"/>
                      <a:pt x="206" y="197"/>
                      <a:pt x="206" y="197"/>
                    </a:cubicBezTo>
                    <a:cubicBezTo>
                      <a:pt x="206" y="197"/>
                      <a:pt x="206" y="197"/>
                      <a:pt x="206" y="197"/>
                    </a:cubicBezTo>
                    <a:cubicBezTo>
                      <a:pt x="226" y="215"/>
                      <a:pt x="226" y="215"/>
                      <a:pt x="226" y="215"/>
                    </a:cubicBezTo>
                    <a:cubicBezTo>
                      <a:pt x="228" y="222"/>
                      <a:pt x="228" y="222"/>
                      <a:pt x="228" y="222"/>
                    </a:cubicBezTo>
                    <a:cubicBezTo>
                      <a:pt x="228" y="222"/>
                      <a:pt x="228" y="222"/>
                      <a:pt x="228" y="222"/>
                    </a:cubicBezTo>
                    <a:cubicBezTo>
                      <a:pt x="228" y="222"/>
                      <a:pt x="228" y="222"/>
                      <a:pt x="228" y="222"/>
                    </a:cubicBezTo>
                    <a:cubicBezTo>
                      <a:pt x="236" y="236"/>
                      <a:pt x="236" y="236"/>
                      <a:pt x="236" y="236"/>
                    </a:cubicBezTo>
                    <a:cubicBezTo>
                      <a:pt x="235" y="252"/>
                      <a:pt x="235" y="252"/>
                      <a:pt x="235" y="252"/>
                    </a:cubicBezTo>
                    <a:cubicBezTo>
                      <a:pt x="229" y="260"/>
                      <a:pt x="229" y="260"/>
                      <a:pt x="229" y="260"/>
                    </a:cubicBezTo>
                    <a:cubicBezTo>
                      <a:pt x="229" y="260"/>
                      <a:pt x="229" y="260"/>
                      <a:pt x="229" y="260"/>
                    </a:cubicBezTo>
                    <a:cubicBezTo>
                      <a:pt x="229" y="261"/>
                      <a:pt x="229" y="261"/>
                      <a:pt x="229" y="261"/>
                    </a:cubicBezTo>
                    <a:cubicBezTo>
                      <a:pt x="234" y="265"/>
                      <a:pt x="234" y="265"/>
                      <a:pt x="234" y="265"/>
                    </a:cubicBezTo>
                    <a:cubicBezTo>
                      <a:pt x="235" y="271"/>
                      <a:pt x="235" y="271"/>
                      <a:pt x="235" y="271"/>
                    </a:cubicBezTo>
                    <a:cubicBezTo>
                      <a:pt x="235" y="271"/>
                      <a:pt x="235" y="271"/>
                      <a:pt x="235" y="271"/>
                    </a:cubicBezTo>
                    <a:cubicBezTo>
                      <a:pt x="235" y="271"/>
                      <a:pt x="235" y="271"/>
                      <a:pt x="235" y="271"/>
                    </a:cubicBezTo>
                    <a:cubicBezTo>
                      <a:pt x="246" y="278"/>
                      <a:pt x="246" y="278"/>
                      <a:pt x="246" y="278"/>
                    </a:cubicBezTo>
                    <a:cubicBezTo>
                      <a:pt x="246" y="278"/>
                      <a:pt x="246" y="278"/>
                      <a:pt x="246" y="278"/>
                    </a:cubicBezTo>
                    <a:cubicBezTo>
                      <a:pt x="246" y="278"/>
                      <a:pt x="246" y="278"/>
                      <a:pt x="246" y="278"/>
                    </a:cubicBezTo>
                    <a:cubicBezTo>
                      <a:pt x="256" y="280"/>
                      <a:pt x="256" y="280"/>
                      <a:pt x="256" y="280"/>
                    </a:cubicBezTo>
                    <a:cubicBezTo>
                      <a:pt x="264" y="286"/>
                      <a:pt x="264" y="286"/>
                      <a:pt x="264" y="286"/>
                    </a:cubicBezTo>
                    <a:cubicBezTo>
                      <a:pt x="269" y="295"/>
                      <a:pt x="269" y="295"/>
                      <a:pt x="269" y="295"/>
                    </a:cubicBezTo>
                    <a:cubicBezTo>
                      <a:pt x="269" y="296"/>
                      <a:pt x="269" y="296"/>
                      <a:pt x="269" y="296"/>
                    </a:cubicBezTo>
                    <a:cubicBezTo>
                      <a:pt x="269" y="296"/>
                      <a:pt x="269" y="296"/>
                      <a:pt x="269" y="296"/>
                    </a:cubicBezTo>
                    <a:cubicBezTo>
                      <a:pt x="280" y="297"/>
                      <a:pt x="280" y="297"/>
                      <a:pt x="280" y="297"/>
                    </a:cubicBezTo>
                    <a:cubicBezTo>
                      <a:pt x="292" y="304"/>
                      <a:pt x="292" y="304"/>
                      <a:pt x="292" y="304"/>
                    </a:cubicBezTo>
                    <a:cubicBezTo>
                      <a:pt x="292" y="304"/>
                      <a:pt x="292" y="304"/>
                      <a:pt x="292" y="304"/>
                    </a:cubicBezTo>
                    <a:cubicBezTo>
                      <a:pt x="292" y="304"/>
                      <a:pt x="292" y="304"/>
                      <a:pt x="292" y="304"/>
                    </a:cubicBezTo>
                    <a:cubicBezTo>
                      <a:pt x="304" y="306"/>
                      <a:pt x="304" y="306"/>
                      <a:pt x="304" y="306"/>
                    </a:cubicBezTo>
                    <a:cubicBezTo>
                      <a:pt x="314" y="312"/>
                      <a:pt x="314" y="312"/>
                      <a:pt x="314" y="312"/>
                    </a:cubicBezTo>
                    <a:cubicBezTo>
                      <a:pt x="324" y="318"/>
                      <a:pt x="324" y="318"/>
                      <a:pt x="324" y="318"/>
                    </a:cubicBezTo>
                    <a:cubicBezTo>
                      <a:pt x="331" y="324"/>
                      <a:pt x="331" y="324"/>
                      <a:pt x="331" y="324"/>
                    </a:cubicBezTo>
                    <a:cubicBezTo>
                      <a:pt x="331" y="324"/>
                      <a:pt x="331" y="324"/>
                      <a:pt x="331" y="324"/>
                    </a:cubicBezTo>
                    <a:cubicBezTo>
                      <a:pt x="331" y="324"/>
                      <a:pt x="331" y="324"/>
                      <a:pt x="331" y="324"/>
                    </a:cubicBezTo>
                    <a:cubicBezTo>
                      <a:pt x="340" y="326"/>
                      <a:pt x="340" y="326"/>
                      <a:pt x="340" y="326"/>
                    </a:cubicBezTo>
                    <a:cubicBezTo>
                      <a:pt x="345" y="331"/>
                      <a:pt x="345" y="331"/>
                      <a:pt x="345" y="331"/>
                    </a:cubicBezTo>
                    <a:cubicBezTo>
                      <a:pt x="345" y="331"/>
                      <a:pt x="345" y="331"/>
                      <a:pt x="345" y="331"/>
                    </a:cubicBezTo>
                    <a:cubicBezTo>
                      <a:pt x="345" y="331"/>
                      <a:pt x="345" y="331"/>
                      <a:pt x="345" y="331"/>
                    </a:cubicBezTo>
                    <a:cubicBezTo>
                      <a:pt x="360" y="332"/>
                      <a:pt x="360" y="332"/>
                      <a:pt x="360" y="332"/>
                    </a:cubicBezTo>
                    <a:cubicBezTo>
                      <a:pt x="372" y="340"/>
                      <a:pt x="372" y="340"/>
                      <a:pt x="372" y="340"/>
                    </a:cubicBezTo>
                    <a:cubicBezTo>
                      <a:pt x="373" y="340"/>
                      <a:pt x="373" y="340"/>
                      <a:pt x="373" y="340"/>
                    </a:cubicBezTo>
                    <a:cubicBezTo>
                      <a:pt x="373" y="340"/>
                      <a:pt x="373" y="340"/>
                      <a:pt x="373" y="340"/>
                    </a:cubicBezTo>
                    <a:cubicBezTo>
                      <a:pt x="378" y="339"/>
                      <a:pt x="378" y="339"/>
                      <a:pt x="378" y="339"/>
                    </a:cubicBezTo>
                    <a:cubicBezTo>
                      <a:pt x="389" y="344"/>
                      <a:pt x="389" y="344"/>
                      <a:pt x="389" y="344"/>
                    </a:cubicBezTo>
                    <a:cubicBezTo>
                      <a:pt x="389" y="344"/>
                      <a:pt x="389" y="344"/>
                      <a:pt x="389" y="344"/>
                    </a:cubicBezTo>
                    <a:cubicBezTo>
                      <a:pt x="389" y="344"/>
                      <a:pt x="389" y="344"/>
                      <a:pt x="389" y="344"/>
                    </a:cubicBezTo>
                    <a:cubicBezTo>
                      <a:pt x="399" y="346"/>
                      <a:pt x="399" y="346"/>
                      <a:pt x="399" y="346"/>
                    </a:cubicBezTo>
                    <a:cubicBezTo>
                      <a:pt x="405" y="350"/>
                      <a:pt x="405" y="350"/>
                      <a:pt x="405" y="350"/>
                    </a:cubicBezTo>
                    <a:cubicBezTo>
                      <a:pt x="405" y="350"/>
                      <a:pt x="405" y="350"/>
                      <a:pt x="405" y="350"/>
                    </a:cubicBezTo>
                    <a:cubicBezTo>
                      <a:pt x="405" y="350"/>
                      <a:pt x="405" y="350"/>
                      <a:pt x="405" y="350"/>
                    </a:cubicBezTo>
                    <a:cubicBezTo>
                      <a:pt x="426" y="348"/>
                      <a:pt x="426" y="348"/>
                      <a:pt x="426" y="348"/>
                    </a:cubicBezTo>
                    <a:cubicBezTo>
                      <a:pt x="426" y="348"/>
                      <a:pt x="426" y="348"/>
                      <a:pt x="426" y="348"/>
                    </a:cubicBezTo>
                    <a:cubicBezTo>
                      <a:pt x="426" y="348"/>
                      <a:pt x="426" y="348"/>
                      <a:pt x="426" y="348"/>
                    </a:cubicBezTo>
                    <a:cubicBezTo>
                      <a:pt x="448" y="336"/>
                      <a:pt x="448" y="336"/>
                      <a:pt x="448" y="336"/>
                    </a:cubicBezTo>
                    <a:cubicBezTo>
                      <a:pt x="453" y="336"/>
                      <a:pt x="453" y="336"/>
                      <a:pt x="453" y="336"/>
                    </a:cubicBezTo>
                    <a:cubicBezTo>
                      <a:pt x="458" y="341"/>
                      <a:pt x="458" y="341"/>
                      <a:pt x="458" y="341"/>
                    </a:cubicBezTo>
                    <a:cubicBezTo>
                      <a:pt x="458" y="341"/>
                      <a:pt x="458" y="341"/>
                      <a:pt x="458" y="341"/>
                    </a:cubicBezTo>
                    <a:cubicBezTo>
                      <a:pt x="458" y="341"/>
                      <a:pt x="458" y="341"/>
                      <a:pt x="458" y="341"/>
                    </a:cubicBezTo>
                    <a:cubicBezTo>
                      <a:pt x="472" y="344"/>
                      <a:pt x="472" y="344"/>
                      <a:pt x="472" y="344"/>
                    </a:cubicBezTo>
                    <a:cubicBezTo>
                      <a:pt x="474" y="352"/>
                      <a:pt x="474" y="352"/>
                      <a:pt x="474" y="352"/>
                    </a:cubicBezTo>
                    <a:cubicBezTo>
                      <a:pt x="474" y="352"/>
                      <a:pt x="474" y="352"/>
                      <a:pt x="474" y="352"/>
                    </a:cubicBezTo>
                    <a:cubicBezTo>
                      <a:pt x="474" y="352"/>
                      <a:pt x="474" y="352"/>
                      <a:pt x="474" y="352"/>
                    </a:cubicBezTo>
                    <a:cubicBezTo>
                      <a:pt x="494" y="369"/>
                      <a:pt x="494" y="369"/>
                      <a:pt x="494" y="369"/>
                    </a:cubicBezTo>
                    <a:cubicBezTo>
                      <a:pt x="494" y="370"/>
                      <a:pt x="494" y="370"/>
                      <a:pt x="494" y="370"/>
                    </a:cubicBezTo>
                    <a:cubicBezTo>
                      <a:pt x="495" y="369"/>
                      <a:pt x="495" y="369"/>
                      <a:pt x="495" y="369"/>
                    </a:cubicBezTo>
                    <a:cubicBezTo>
                      <a:pt x="502" y="344"/>
                      <a:pt x="502" y="344"/>
                      <a:pt x="502" y="344"/>
                    </a:cubicBezTo>
                    <a:cubicBezTo>
                      <a:pt x="530" y="343"/>
                      <a:pt x="530" y="343"/>
                      <a:pt x="530" y="343"/>
                    </a:cubicBezTo>
                    <a:cubicBezTo>
                      <a:pt x="530" y="343"/>
                      <a:pt x="530" y="343"/>
                      <a:pt x="530" y="343"/>
                    </a:cubicBezTo>
                    <a:cubicBezTo>
                      <a:pt x="530" y="343"/>
                      <a:pt x="530" y="343"/>
                      <a:pt x="530" y="343"/>
                    </a:cubicBezTo>
                    <a:cubicBezTo>
                      <a:pt x="539" y="339"/>
                      <a:pt x="539" y="339"/>
                      <a:pt x="539" y="339"/>
                    </a:cubicBezTo>
                    <a:cubicBezTo>
                      <a:pt x="539" y="339"/>
                      <a:pt x="539" y="339"/>
                      <a:pt x="539" y="339"/>
                    </a:cubicBezTo>
                    <a:cubicBezTo>
                      <a:pt x="539" y="338"/>
                      <a:pt x="539" y="338"/>
                      <a:pt x="539" y="338"/>
                    </a:cubicBezTo>
                    <a:cubicBezTo>
                      <a:pt x="539" y="332"/>
                      <a:pt x="539" y="332"/>
                      <a:pt x="539" y="332"/>
                    </a:cubicBezTo>
                    <a:cubicBezTo>
                      <a:pt x="539" y="332"/>
                      <a:pt x="539" y="332"/>
                      <a:pt x="539" y="332"/>
                    </a:cubicBezTo>
                    <a:cubicBezTo>
                      <a:pt x="538" y="331"/>
                      <a:pt x="538" y="331"/>
                      <a:pt x="538" y="331"/>
                    </a:cubicBezTo>
                    <a:cubicBezTo>
                      <a:pt x="523" y="319"/>
                      <a:pt x="523" y="319"/>
                      <a:pt x="523" y="319"/>
                    </a:cubicBezTo>
                    <a:cubicBezTo>
                      <a:pt x="530" y="314"/>
                      <a:pt x="530" y="314"/>
                      <a:pt x="530" y="314"/>
                    </a:cubicBezTo>
                    <a:cubicBezTo>
                      <a:pt x="530" y="314"/>
                      <a:pt x="530" y="314"/>
                      <a:pt x="530" y="314"/>
                    </a:cubicBezTo>
                    <a:cubicBezTo>
                      <a:pt x="530" y="314"/>
                      <a:pt x="530" y="314"/>
                      <a:pt x="530" y="314"/>
                    </a:cubicBezTo>
                    <a:cubicBezTo>
                      <a:pt x="530" y="301"/>
                      <a:pt x="530" y="301"/>
                      <a:pt x="530" y="301"/>
                    </a:cubicBezTo>
                    <a:cubicBezTo>
                      <a:pt x="550" y="302"/>
                      <a:pt x="550" y="302"/>
                      <a:pt x="550" y="302"/>
                    </a:cubicBezTo>
                    <a:cubicBezTo>
                      <a:pt x="561" y="307"/>
                      <a:pt x="561" y="307"/>
                      <a:pt x="561" y="307"/>
                    </a:cubicBezTo>
                    <a:cubicBezTo>
                      <a:pt x="561" y="307"/>
                      <a:pt x="561" y="307"/>
                      <a:pt x="561" y="307"/>
                    </a:cubicBezTo>
                    <a:cubicBezTo>
                      <a:pt x="561" y="307"/>
                      <a:pt x="561" y="307"/>
                      <a:pt x="561" y="307"/>
                    </a:cubicBezTo>
                    <a:cubicBezTo>
                      <a:pt x="569" y="295"/>
                      <a:pt x="569" y="295"/>
                      <a:pt x="569" y="295"/>
                    </a:cubicBezTo>
                    <a:cubicBezTo>
                      <a:pt x="587" y="299"/>
                      <a:pt x="587" y="299"/>
                      <a:pt x="587" y="299"/>
                    </a:cubicBezTo>
                    <a:cubicBezTo>
                      <a:pt x="587" y="299"/>
                      <a:pt x="587" y="299"/>
                      <a:pt x="587" y="299"/>
                    </a:cubicBezTo>
                    <a:cubicBezTo>
                      <a:pt x="588" y="298"/>
                      <a:pt x="588" y="298"/>
                      <a:pt x="588" y="298"/>
                    </a:cubicBezTo>
                    <a:cubicBezTo>
                      <a:pt x="593" y="291"/>
                      <a:pt x="593" y="291"/>
                      <a:pt x="593" y="291"/>
                    </a:cubicBezTo>
                    <a:cubicBezTo>
                      <a:pt x="593" y="291"/>
                      <a:pt x="593" y="291"/>
                      <a:pt x="593" y="291"/>
                    </a:cubicBezTo>
                    <a:cubicBezTo>
                      <a:pt x="593" y="291"/>
                      <a:pt x="593" y="291"/>
                      <a:pt x="593" y="291"/>
                    </a:cubicBezTo>
                    <a:cubicBezTo>
                      <a:pt x="594" y="286"/>
                      <a:pt x="594" y="286"/>
                      <a:pt x="594" y="286"/>
                    </a:cubicBezTo>
                    <a:cubicBezTo>
                      <a:pt x="594" y="286"/>
                      <a:pt x="594" y="286"/>
                      <a:pt x="594" y="286"/>
                    </a:cubicBezTo>
                    <a:cubicBezTo>
                      <a:pt x="594" y="286"/>
                      <a:pt x="594" y="286"/>
                      <a:pt x="594" y="286"/>
                    </a:cubicBezTo>
                    <a:cubicBezTo>
                      <a:pt x="593" y="267"/>
                      <a:pt x="593" y="267"/>
                      <a:pt x="593" y="267"/>
                    </a:cubicBezTo>
                    <a:cubicBezTo>
                      <a:pt x="602" y="251"/>
                      <a:pt x="602" y="251"/>
                      <a:pt x="602" y="251"/>
                    </a:cubicBezTo>
                    <a:cubicBezTo>
                      <a:pt x="609" y="241"/>
                      <a:pt x="609" y="241"/>
                      <a:pt x="609" y="241"/>
                    </a:cubicBezTo>
                    <a:cubicBezTo>
                      <a:pt x="609" y="241"/>
                      <a:pt x="609" y="241"/>
                      <a:pt x="609" y="241"/>
                    </a:cubicBezTo>
                    <a:cubicBezTo>
                      <a:pt x="609" y="241"/>
                      <a:pt x="609" y="241"/>
                      <a:pt x="609" y="241"/>
                    </a:cubicBezTo>
                    <a:cubicBezTo>
                      <a:pt x="602" y="233"/>
                      <a:pt x="602" y="233"/>
                      <a:pt x="602" y="233"/>
                    </a:cubicBezTo>
                    <a:cubicBezTo>
                      <a:pt x="602" y="232"/>
                      <a:pt x="602" y="232"/>
                      <a:pt x="602" y="232"/>
                    </a:cubicBezTo>
                    <a:cubicBezTo>
                      <a:pt x="601" y="232"/>
                      <a:pt x="601" y="232"/>
                      <a:pt x="601" y="232"/>
                    </a:cubicBezTo>
                    <a:cubicBezTo>
                      <a:pt x="592" y="234"/>
                      <a:pt x="592" y="234"/>
                      <a:pt x="592" y="234"/>
                    </a:cubicBezTo>
                    <a:cubicBezTo>
                      <a:pt x="586" y="231"/>
                      <a:pt x="586" y="231"/>
                      <a:pt x="586" y="231"/>
                    </a:cubicBezTo>
                    <a:cubicBezTo>
                      <a:pt x="586" y="231"/>
                      <a:pt x="586" y="231"/>
                      <a:pt x="586" y="231"/>
                    </a:cubicBezTo>
                    <a:cubicBezTo>
                      <a:pt x="586" y="231"/>
                      <a:pt x="586" y="231"/>
                      <a:pt x="586" y="231"/>
                    </a:cubicBezTo>
                    <a:cubicBezTo>
                      <a:pt x="569" y="231"/>
                      <a:pt x="569" y="231"/>
                      <a:pt x="569" y="231"/>
                    </a:cubicBezTo>
                    <a:cubicBezTo>
                      <a:pt x="569" y="231"/>
                      <a:pt x="569" y="231"/>
                      <a:pt x="569" y="231"/>
                    </a:cubicBezTo>
                    <a:cubicBezTo>
                      <a:pt x="568" y="231"/>
                      <a:pt x="568" y="231"/>
                      <a:pt x="568" y="231"/>
                    </a:cubicBezTo>
                    <a:cubicBezTo>
                      <a:pt x="554" y="241"/>
                      <a:pt x="554" y="241"/>
                      <a:pt x="554" y="241"/>
                    </a:cubicBezTo>
                    <a:cubicBezTo>
                      <a:pt x="545" y="238"/>
                      <a:pt x="545" y="238"/>
                      <a:pt x="545" y="238"/>
                    </a:cubicBezTo>
                    <a:cubicBezTo>
                      <a:pt x="544" y="238"/>
                      <a:pt x="544" y="238"/>
                      <a:pt x="544" y="238"/>
                    </a:cubicBezTo>
                    <a:cubicBezTo>
                      <a:pt x="544" y="238"/>
                      <a:pt x="544" y="238"/>
                      <a:pt x="544" y="238"/>
                    </a:cubicBezTo>
                    <a:cubicBezTo>
                      <a:pt x="536" y="250"/>
                      <a:pt x="536" y="250"/>
                      <a:pt x="536" y="250"/>
                    </a:cubicBezTo>
                    <a:cubicBezTo>
                      <a:pt x="536" y="250"/>
                      <a:pt x="536" y="250"/>
                      <a:pt x="536" y="250"/>
                    </a:cubicBezTo>
                    <a:cubicBezTo>
                      <a:pt x="535" y="250"/>
                      <a:pt x="535" y="250"/>
                      <a:pt x="535" y="250"/>
                    </a:cubicBezTo>
                    <a:cubicBezTo>
                      <a:pt x="534" y="270"/>
                      <a:pt x="534" y="270"/>
                      <a:pt x="534" y="270"/>
                    </a:cubicBezTo>
                    <a:cubicBezTo>
                      <a:pt x="520" y="285"/>
                      <a:pt x="520" y="285"/>
                      <a:pt x="520" y="285"/>
                    </a:cubicBezTo>
                    <a:cubicBezTo>
                      <a:pt x="520" y="285"/>
                      <a:pt x="520" y="285"/>
                      <a:pt x="520" y="285"/>
                    </a:cubicBezTo>
                    <a:cubicBezTo>
                      <a:pt x="520" y="285"/>
                      <a:pt x="520" y="285"/>
                      <a:pt x="520" y="285"/>
                    </a:cubicBezTo>
                    <a:cubicBezTo>
                      <a:pt x="518" y="292"/>
                      <a:pt x="518" y="292"/>
                      <a:pt x="518" y="292"/>
                    </a:cubicBezTo>
                    <a:cubicBezTo>
                      <a:pt x="482" y="298"/>
                      <a:pt x="482" y="298"/>
                      <a:pt x="482" y="298"/>
                    </a:cubicBezTo>
                    <a:cubicBezTo>
                      <a:pt x="472" y="297"/>
                      <a:pt x="472" y="297"/>
                      <a:pt x="472" y="297"/>
                    </a:cubicBezTo>
                    <a:cubicBezTo>
                      <a:pt x="472" y="297"/>
                      <a:pt x="472" y="297"/>
                      <a:pt x="472" y="297"/>
                    </a:cubicBezTo>
                    <a:cubicBezTo>
                      <a:pt x="472" y="297"/>
                      <a:pt x="472" y="297"/>
                      <a:pt x="472" y="297"/>
                    </a:cubicBezTo>
                    <a:cubicBezTo>
                      <a:pt x="461" y="300"/>
                      <a:pt x="461" y="300"/>
                      <a:pt x="461" y="300"/>
                    </a:cubicBezTo>
                    <a:cubicBezTo>
                      <a:pt x="445" y="292"/>
                      <a:pt x="445" y="292"/>
                      <a:pt x="445" y="292"/>
                    </a:cubicBezTo>
                    <a:cubicBezTo>
                      <a:pt x="445" y="292"/>
                      <a:pt x="445" y="292"/>
                      <a:pt x="445" y="292"/>
                    </a:cubicBezTo>
                    <a:cubicBezTo>
                      <a:pt x="445" y="292"/>
                      <a:pt x="445" y="292"/>
                      <a:pt x="445" y="292"/>
                    </a:cubicBezTo>
                    <a:cubicBezTo>
                      <a:pt x="439" y="292"/>
                      <a:pt x="439" y="292"/>
                      <a:pt x="439" y="292"/>
                    </a:cubicBezTo>
                    <a:cubicBezTo>
                      <a:pt x="434" y="288"/>
                      <a:pt x="434" y="288"/>
                      <a:pt x="434" y="288"/>
                    </a:cubicBezTo>
                    <a:cubicBezTo>
                      <a:pt x="434" y="288"/>
                      <a:pt x="434" y="288"/>
                      <a:pt x="434" y="288"/>
                    </a:cubicBezTo>
                    <a:cubicBezTo>
                      <a:pt x="434" y="288"/>
                      <a:pt x="434" y="288"/>
                      <a:pt x="434" y="288"/>
                    </a:cubicBezTo>
                    <a:cubicBezTo>
                      <a:pt x="424" y="284"/>
                      <a:pt x="424" y="284"/>
                      <a:pt x="424" y="284"/>
                    </a:cubicBezTo>
                    <a:cubicBezTo>
                      <a:pt x="421" y="276"/>
                      <a:pt x="421" y="276"/>
                      <a:pt x="421" y="276"/>
                    </a:cubicBezTo>
                    <a:cubicBezTo>
                      <a:pt x="421" y="276"/>
                      <a:pt x="421" y="276"/>
                      <a:pt x="421" y="276"/>
                    </a:cubicBezTo>
                    <a:cubicBezTo>
                      <a:pt x="421" y="276"/>
                      <a:pt x="421" y="276"/>
                      <a:pt x="421" y="276"/>
                    </a:cubicBezTo>
                    <a:cubicBezTo>
                      <a:pt x="412" y="265"/>
                      <a:pt x="412" y="265"/>
                      <a:pt x="412" y="265"/>
                    </a:cubicBezTo>
                    <a:cubicBezTo>
                      <a:pt x="404" y="250"/>
                      <a:pt x="404" y="250"/>
                      <a:pt x="404" y="250"/>
                    </a:cubicBezTo>
                    <a:cubicBezTo>
                      <a:pt x="394" y="234"/>
                      <a:pt x="394" y="234"/>
                      <a:pt x="394" y="234"/>
                    </a:cubicBezTo>
                    <a:cubicBezTo>
                      <a:pt x="387" y="214"/>
                      <a:pt x="387" y="214"/>
                      <a:pt x="387" y="214"/>
                    </a:cubicBezTo>
                    <a:cubicBezTo>
                      <a:pt x="387" y="195"/>
                      <a:pt x="387" y="195"/>
                      <a:pt x="387" y="195"/>
                    </a:cubicBezTo>
                    <a:cubicBezTo>
                      <a:pt x="388" y="171"/>
                      <a:pt x="388" y="171"/>
                      <a:pt x="388" y="171"/>
                    </a:cubicBezTo>
                    <a:cubicBezTo>
                      <a:pt x="400" y="154"/>
                      <a:pt x="400" y="154"/>
                      <a:pt x="400" y="154"/>
                    </a:cubicBezTo>
                    <a:cubicBezTo>
                      <a:pt x="400" y="154"/>
                      <a:pt x="400" y="154"/>
                      <a:pt x="400" y="154"/>
                    </a:cubicBezTo>
                    <a:cubicBezTo>
                      <a:pt x="400" y="154"/>
                      <a:pt x="400" y="154"/>
                      <a:pt x="400" y="154"/>
                    </a:cubicBezTo>
                    <a:cubicBezTo>
                      <a:pt x="400" y="146"/>
                      <a:pt x="400" y="146"/>
                      <a:pt x="400" y="146"/>
                    </a:cubicBezTo>
                    <a:cubicBezTo>
                      <a:pt x="400" y="145"/>
                      <a:pt x="400" y="145"/>
                      <a:pt x="400" y="145"/>
                    </a:cubicBezTo>
                    <a:cubicBezTo>
                      <a:pt x="399" y="145"/>
                      <a:pt x="399" y="145"/>
                      <a:pt x="399" y="145"/>
                    </a:cubicBezTo>
                    <a:cubicBezTo>
                      <a:pt x="380" y="142"/>
                      <a:pt x="380" y="142"/>
                      <a:pt x="380" y="142"/>
                    </a:cubicBezTo>
                    <a:cubicBezTo>
                      <a:pt x="358" y="125"/>
                      <a:pt x="358" y="125"/>
                      <a:pt x="358" y="125"/>
                    </a:cubicBezTo>
                    <a:cubicBezTo>
                      <a:pt x="355" y="113"/>
                      <a:pt x="355" y="113"/>
                      <a:pt x="355" y="113"/>
                    </a:cubicBezTo>
                    <a:cubicBezTo>
                      <a:pt x="355" y="113"/>
                      <a:pt x="355" y="113"/>
                      <a:pt x="355" y="113"/>
                    </a:cubicBezTo>
                    <a:cubicBezTo>
                      <a:pt x="355" y="113"/>
                      <a:pt x="355" y="113"/>
                      <a:pt x="355" y="113"/>
                    </a:cubicBezTo>
                    <a:cubicBezTo>
                      <a:pt x="328" y="73"/>
                      <a:pt x="328" y="73"/>
                      <a:pt x="328" y="73"/>
                    </a:cubicBezTo>
                    <a:cubicBezTo>
                      <a:pt x="328" y="73"/>
                      <a:pt x="328" y="73"/>
                      <a:pt x="328" y="73"/>
                    </a:cubicBezTo>
                    <a:cubicBezTo>
                      <a:pt x="328" y="73"/>
                      <a:pt x="328" y="73"/>
                      <a:pt x="328" y="73"/>
                    </a:cubicBezTo>
                    <a:cubicBezTo>
                      <a:pt x="298" y="59"/>
                      <a:pt x="298" y="59"/>
                      <a:pt x="298" y="59"/>
                    </a:cubicBezTo>
                    <a:cubicBezTo>
                      <a:pt x="298" y="59"/>
                      <a:pt x="298" y="59"/>
                      <a:pt x="298" y="59"/>
                    </a:cubicBezTo>
                    <a:cubicBezTo>
                      <a:pt x="298" y="59"/>
                      <a:pt x="298" y="59"/>
                      <a:pt x="298" y="59"/>
                    </a:cubicBezTo>
                    <a:cubicBezTo>
                      <a:pt x="285" y="68"/>
                      <a:pt x="285" y="68"/>
                      <a:pt x="285" y="68"/>
                    </a:cubicBezTo>
                    <a:cubicBezTo>
                      <a:pt x="285" y="69"/>
                      <a:pt x="285" y="69"/>
                      <a:pt x="285" y="69"/>
                    </a:cubicBezTo>
                    <a:cubicBezTo>
                      <a:pt x="285" y="69"/>
                      <a:pt x="285" y="69"/>
                      <a:pt x="285" y="69"/>
                    </a:cubicBezTo>
                    <a:cubicBezTo>
                      <a:pt x="287" y="78"/>
                      <a:pt x="287" y="78"/>
                      <a:pt x="287" y="78"/>
                    </a:cubicBezTo>
                    <a:cubicBezTo>
                      <a:pt x="283" y="80"/>
                      <a:pt x="283" y="80"/>
                      <a:pt x="283" y="80"/>
                    </a:cubicBezTo>
                    <a:cubicBezTo>
                      <a:pt x="270" y="76"/>
                      <a:pt x="270" y="76"/>
                      <a:pt x="270" y="76"/>
                    </a:cubicBezTo>
                    <a:cubicBezTo>
                      <a:pt x="254" y="62"/>
                      <a:pt x="254" y="62"/>
                      <a:pt x="254" y="62"/>
                    </a:cubicBezTo>
                    <a:cubicBezTo>
                      <a:pt x="253" y="45"/>
                      <a:pt x="253" y="45"/>
                      <a:pt x="253" y="45"/>
                    </a:cubicBezTo>
                    <a:cubicBezTo>
                      <a:pt x="253" y="45"/>
                      <a:pt x="253" y="45"/>
                      <a:pt x="253" y="45"/>
                    </a:cubicBezTo>
                    <a:cubicBezTo>
                      <a:pt x="253" y="45"/>
                      <a:pt x="253" y="45"/>
                      <a:pt x="253" y="45"/>
                    </a:cubicBezTo>
                    <a:cubicBezTo>
                      <a:pt x="246" y="38"/>
                      <a:pt x="246" y="38"/>
                      <a:pt x="246" y="38"/>
                    </a:cubicBezTo>
                    <a:cubicBezTo>
                      <a:pt x="246" y="38"/>
                      <a:pt x="246" y="38"/>
                      <a:pt x="246" y="38"/>
                    </a:cubicBezTo>
                    <a:cubicBezTo>
                      <a:pt x="245" y="38"/>
                      <a:pt x="245" y="38"/>
                      <a:pt x="245" y="38"/>
                    </a:cubicBezTo>
                    <a:cubicBezTo>
                      <a:pt x="238" y="38"/>
                      <a:pt x="238" y="38"/>
                      <a:pt x="238" y="38"/>
                    </a:cubicBezTo>
                    <a:cubicBezTo>
                      <a:pt x="220" y="21"/>
                      <a:pt x="220" y="21"/>
                      <a:pt x="220" y="21"/>
                    </a:cubicBezTo>
                    <a:cubicBezTo>
                      <a:pt x="220" y="21"/>
                      <a:pt x="220" y="21"/>
                      <a:pt x="220" y="21"/>
                    </a:cubicBezTo>
                    <a:cubicBezTo>
                      <a:pt x="220" y="21"/>
                      <a:pt x="220" y="21"/>
                      <a:pt x="220" y="21"/>
                    </a:cubicBezTo>
                    <a:cubicBezTo>
                      <a:pt x="200" y="17"/>
                      <a:pt x="200" y="17"/>
                      <a:pt x="200" y="17"/>
                    </a:cubicBezTo>
                    <a:cubicBezTo>
                      <a:pt x="200" y="17"/>
                      <a:pt x="200" y="17"/>
                      <a:pt x="200" y="17"/>
                    </a:cubicBezTo>
                    <a:cubicBezTo>
                      <a:pt x="200" y="17"/>
                      <a:pt x="200" y="17"/>
                      <a:pt x="200" y="17"/>
                    </a:cubicBezTo>
                    <a:cubicBezTo>
                      <a:pt x="181" y="17"/>
                      <a:pt x="181" y="17"/>
                      <a:pt x="181" y="17"/>
                    </a:cubicBezTo>
                    <a:cubicBezTo>
                      <a:pt x="181" y="17"/>
                      <a:pt x="181" y="17"/>
                      <a:pt x="181" y="17"/>
                    </a:cubicBezTo>
                    <a:cubicBezTo>
                      <a:pt x="181" y="17"/>
                      <a:pt x="181" y="17"/>
                      <a:pt x="181" y="17"/>
                    </a:cubicBezTo>
                    <a:cubicBezTo>
                      <a:pt x="177" y="28"/>
                      <a:pt x="177" y="28"/>
                      <a:pt x="177" y="28"/>
                    </a:cubicBezTo>
                    <a:cubicBezTo>
                      <a:pt x="159" y="33"/>
                      <a:pt x="159" y="33"/>
                      <a:pt x="159" y="33"/>
                    </a:cubicBezTo>
                    <a:cubicBezTo>
                      <a:pt x="116" y="32"/>
                      <a:pt x="116" y="32"/>
                      <a:pt x="116" y="32"/>
                    </a:cubicBezTo>
                    <a:cubicBezTo>
                      <a:pt x="105" y="30"/>
                      <a:pt x="105" y="30"/>
                      <a:pt x="105" y="30"/>
                    </a:cubicBezTo>
                    <a:cubicBezTo>
                      <a:pt x="77" y="14"/>
                      <a:pt x="77" y="14"/>
                      <a:pt x="77" y="14"/>
                    </a:cubicBezTo>
                    <a:cubicBezTo>
                      <a:pt x="46" y="0"/>
                      <a:pt x="46" y="0"/>
                      <a:pt x="46" y="0"/>
                    </a:cubicBezTo>
                    <a:cubicBezTo>
                      <a:pt x="46" y="0"/>
                      <a:pt x="46" y="0"/>
                      <a:pt x="46"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73" name="Google Shape;1873;p14"/>
            <p:cNvSpPr/>
            <p:nvPr/>
          </p:nvSpPr>
          <p:spPr>
            <a:xfrm>
              <a:off x="1409" y="2028"/>
              <a:ext cx="27" cy="41"/>
            </a:xfrm>
            <a:custGeom>
              <a:rect b="b" l="l" r="r" t="t"/>
              <a:pathLst>
                <a:path extrusionOk="0" h="41" w="27">
                  <a:moveTo>
                    <a:pt x="0" y="36"/>
                  </a:moveTo>
                  <a:lnTo>
                    <a:pt x="3" y="10"/>
                  </a:lnTo>
                  <a:lnTo>
                    <a:pt x="10" y="0"/>
                  </a:lnTo>
                  <a:lnTo>
                    <a:pt x="27" y="3"/>
                  </a:lnTo>
                  <a:lnTo>
                    <a:pt x="21" y="7"/>
                  </a:lnTo>
                  <a:lnTo>
                    <a:pt x="20" y="19"/>
                  </a:lnTo>
                  <a:lnTo>
                    <a:pt x="8" y="41"/>
                  </a:lnTo>
                  <a:lnTo>
                    <a:pt x="0" y="3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4" name="Google Shape;1874;p14"/>
            <p:cNvSpPr/>
            <p:nvPr/>
          </p:nvSpPr>
          <p:spPr>
            <a:xfrm>
              <a:off x="1409" y="2027"/>
              <a:ext cx="27" cy="43"/>
            </a:xfrm>
            <a:custGeom>
              <a:rect b="b" l="l" r="r" t="t"/>
              <a:pathLst>
                <a:path extrusionOk="0" h="43" w="27">
                  <a:moveTo>
                    <a:pt x="10" y="1"/>
                  </a:moveTo>
                  <a:lnTo>
                    <a:pt x="26" y="4"/>
                  </a:lnTo>
                  <a:lnTo>
                    <a:pt x="21" y="8"/>
                  </a:lnTo>
                  <a:lnTo>
                    <a:pt x="20" y="20"/>
                  </a:lnTo>
                  <a:lnTo>
                    <a:pt x="8" y="42"/>
                  </a:lnTo>
                  <a:lnTo>
                    <a:pt x="0" y="37"/>
                  </a:lnTo>
                  <a:lnTo>
                    <a:pt x="3" y="11"/>
                  </a:lnTo>
                  <a:lnTo>
                    <a:pt x="10" y="1"/>
                  </a:lnTo>
                  <a:close/>
                  <a:moveTo>
                    <a:pt x="10" y="0"/>
                  </a:moveTo>
                  <a:lnTo>
                    <a:pt x="10" y="1"/>
                  </a:lnTo>
                  <a:lnTo>
                    <a:pt x="3" y="11"/>
                  </a:lnTo>
                  <a:lnTo>
                    <a:pt x="2" y="11"/>
                  </a:lnTo>
                  <a:lnTo>
                    <a:pt x="2" y="11"/>
                  </a:lnTo>
                  <a:lnTo>
                    <a:pt x="0" y="37"/>
                  </a:lnTo>
                  <a:lnTo>
                    <a:pt x="0" y="37"/>
                  </a:lnTo>
                  <a:lnTo>
                    <a:pt x="0" y="37"/>
                  </a:lnTo>
                  <a:lnTo>
                    <a:pt x="8" y="42"/>
                  </a:lnTo>
                  <a:lnTo>
                    <a:pt x="8" y="43"/>
                  </a:lnTo>
                  <a:lnTo>
                    <a:pt x="9" y="42"/>
                  </a:lnTo>
                  <a:lnTo>
                    <a:pt x="20" y="20"/>
                  </a:lnTo>
                  <a:lnTo>
                    <a:pt x="20" y="20"/>
                  </a:lnTo>
                  <a:lnTo>
                    <a:pt x="20" y="20"/>
                  </a:lnTo>
                  <a:lnTo>
                    <a:pt x="21" y="8"/>
                  </a:lnTo>
                  <a:lnTo>
                    <a:pt x="27" y="5"/>
                  </a:lnTo>
                  <a:lnTo>
                    <a:pt x="27" y="4"/>
                  </a:lnTo>
                  <a:lnTo>
                    <a:pt x="26" y="4"/>
                  </a:lnTo>
                  <a:lnTo>
                    <a:pt x="10" y="1"/>
                  </a:lnTo>
                  <a:lnTo>
                    <a:pt x="10" y="0"/>
                  </a:lnTo>
                  <a:lnTo>
                    <a:pt x="1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5" name="Google Shape;1875;p14"/>
            <p:cNvSpPr/>
            <p:nvPr/>
          </p:nvSpPr>
          <p:spPr>
            <a:xfrm>
              <a:off x="1409" y="2027"/>
              <a:ext cx="27" cy="43"/>
            </a:xfrm>
            <a:custGeom>
              <a:rect b="b" l="l" r="r" t="t"/>
              <a:pathLst>
                <a:path extrusionOk="0" h="43" w="27">
                  <a:moveTo>
                    <a:pt x="10" y="1"/>
                  </a:moveTo>
                  <a:lnTo>
                    <a:pt x="26" y="4"/>
                  </a:lnTo>
                  <a:lnTo>
                    <a:pt x="21" y="8"/>
                  </a:lnTo>
                  <a:lnTo>
                    <a:pt x="20" y="20"/>
                  </a:lnTo>
                  <a:lnTo>
                    <a:pt x="8" y="42"/>
                  </a:lnTo>
                  <a:lnTo>
                    <a:pt x="0" y="37"/>
                  </a:lnTo>
                  <a:lnTo>
                    <a:pt x="3" y="11"/>
                  </a:lnTo>
                  <a:lnTo>
                    <a:pt x="10" y="1"/>
                  </a:lnTo>
                  <a:moveTo>
                    <a:pt x="10" y="0"/>
                  </a:moveTo>
                  <a:lnTo>
                    <a:pt x="10" y="1"/>
                  </a:lnTo>
                  <a:lnTo>
                    <a:pt x="3" y="11"/>
                  </a:lnTo>
                  <a:lnTo>
                    <a:pt x="2" y="11"/>
                  </a:lnTo>
                  <a:lnTo>
                    <a:pt x="2" y="11"/>
                  </a:lnTo>
                  <a:lnTo>
                    <a:pt x="0" y="37"/>
                  </a:lnTo>
                  <a:lnTo>
                    <a:pt x="0" y="37"/>
                  </a:lnTo>
                  <a:lnTo>
                    <a:pt x="0" y="37"/>
                  </a:lnTo>
                  <a:lnTo>
                    <a:pt x="8" y="42"/>
                  </a:lnTo>
                  <a:lnTo>
                    <a:pt x="8" y="43"/>
                  </a:lnTo>
                  <a:lnTo>
                    <a:pt x="9" y="42"/>
                  </a:lnTo>
                  <a:lnTo>
                    <a:pt x="20" y="20"/>
                  </a:lnTo>
                  <a:lnTo>
                    <a:pt x="20" y="20"/>
                  </a:lnTo>
                  <a:lnTo>
                    <a:pt x="20" y="20"/>
                  </a:lnTo>
                  <a:lnTo>
                    <a:pt x="21" y="8"/>
                  </a:lnTo>
                  <a:lnTo>
                    <a:pt x="27" y="5"/>
                  </a:lnTo>
                  <a:lnTo>
                    <a:pt x="27" y="4"/>
                  </a:lnTo>
                  <a:lnTo>
                    <a:pt x="26" y="4"/>
                  </a:lnTo>
                  <a:lnTo>
                    <a:pt x="10" y="1"/>
                  </a:lnTo>
                  <a:lnTo>
                    <a:pt x="10" y="0"/>
                  </a:lnTo>
                  <a:lnTo>
                    <a:pt x="1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6" name="Google Shape;1876;p14"/>
            <p:cNvSpPr/>
            <p:nvPr/>
          </p:nvSpPr>
          <p:spPr>
            <a:xfrm>
              <a:off x="1953" y="2239"/>
              <a:ext cx="69" cy="65"/>
            </a:xfrm>
            <a:custGeom>
              <a:rect b="b" l="l" r="r" t="t"/>
              <a:pathLst>
                <a:path extrusionOk="0" h="65" w="69">
                  <a:moveTo>
                    <a:pt x="15" y="64"/>
                  </a:moveTo>
                  <a:lnTo>
                    <a:pt x="16" y="49"/>
                  </a:lnTo>
                  <a:lnTo>
                    <a:pt x="1" y="41"/>
                  </a:lnTo>
                  <a:lnTo>
                    <a:pt x="0" y="28"/>
                  </a:lnTo>
                  <a:lnTo>
                    <a:pt x="11" y="17"/>
                  </a:lnTo>
                  <a:lnTo>
                    <a:pt x="12" y="3"/>
                  </a:lnTo>
                  <a:lnTo>
                    <a:pt x="22" y="0"/>
                  </a:lnTo>
                  <a:lnTo>
                    <a:pt x="60" y="0"/>
                  </a:lnTo>
                  <a:lnTo>
                    <a:pt x="69" y="4"/>
                  </a:lnTo>
                  <a:lnTo>
                    <a:pt x="69" y="10"/>
                  </a:lnTo>
                  <a:lnTo>
                    <a:pt x="65" y="14"/>
                  </a:lnTo>
                  <a:lnTo>
                    <a:pt x="60" y="29"/>
                  </a:lnTo>
                  <a:lnTo>
                    <a:pt x="67" y="47"/>
                  </a:lnTo>
                  <a:lnTo>
                    <a:pt x="60" y="61"/>
                  </a:lnTo>
                  <a:lnTo>
                    <a:pt x="43" y="62"/>
                  </a:lnTo>
                  <a:lnTo>
                    <a:pt x="39" y="59"/>
                  </a:lnTo>
                  <a:lnTo>
                    <a:pt x="35" y="58"/>
                  </a:lnTo>
                  <a:lnTo>
                    <a:pt x="31" y="65"/>
                  </a:lnTo>
                  <a:lnTo>
                    <a:pt x="15" y="6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7" name="Google Shape;1877;p14"/>
            <p:cNvSpPr/>
            <p:nvPr/>
          </p:nvSpPr>
          <p:spPr>
            <a:xfrm>
              <a:off x="1953" y="2239"/>
              <a:ext cx="69" cy="65"/>
            </a:xfrm>
            <a:custGeom>
              <a:rect b="b" l="l" r="r" t="t"/>
              <a:pathLst>
                <a:path extrusionOk="0" h="65" w="69">
                  <a:moveTo>
                    <a:pt x="22" y="0"/>
                  </a:moveTo>
                  <a:lnTo>
                    <a:pt x="60" y="1"/>
                  </a:lnTo>
                  <a:lnTo>
                    <a:pt x="69" y="5"/>
                  </a:lnTo>
                  <a:lnTo>
                    <a:pt x="69" y="10"/>
                  </a:lnTo>
                  <a:lnTo>
                    <a:pt x="65" y="14"/>
                  </a:lnTo>
                  <a:lnTo>
                    <a:pt x="59" y="29"/>
                  </a:lnTo>
                  <a:lnTo>
                    <a:pt x="67" y="47"/>
                  </a:lnTo>
                  <a:lnTo>
                    <a:pt x="60" y="61"/>
                  </a:lnTo>
                  <a:lnTo>
                    <a:pt x="43" y="62"/>
                  </a:lnTo>
                  <a:lnTo>
                    <a:pt x="39" y="59"/>
                  </a:lnTo>
                  <a:lnTo>
                    <a:pt x="35" y="58"/>
                  </a:lnTo>
                  <a:lnTo>
                    <a:pt x="31" y="64"/>
                  </a:lnTo>
                  <a:lnTo>
                    <a:pt x="15" y="64"/>
                  </a:lnTo>
                  <a:lnTo>
                    <a:pt x="16" y="48"/>
                  </a:lnTo>
                  <a:lnTo>
                    <a:pt x="1" y="41"/>
                  </a:lnTo>
                  <a:lnTo>
                    <a:pt x="0" y="28"/>
                  </a:lnTo>
                  <a:lnTo>
                    <a:pt x="11" y="17"/>
                  </a:lnTo>
                  <a:lnTo>
                    <a:pt x="13" y="3"/>
                  </a:lnTo>
                  <a:lnTo>
                    <a:pt x="22" y="0"/>
                  </a:lnTo>
                  <a:close/>
                  <a:moveTo>
                    <a:pt x="22" y="0"/>
                  </a:moveTo>
                  <a:lnTo>
                    <a:pt x="22" y="0"/>
                  </a:lnTo>
                  <a:lnTo>
                    <a:pt x="12" y="3"/>
                  </a:lnTo>
                  <a:lnTo>
                    <a:pt x="12" y="3"/>
                  </a:lnTo>
                  <a:lnTo>
                    <a:pt x="12" y="3"/>
                  </a:lnTo>
                  <a:lnTo>
                    <a:pt x="11" y="17"/>
                  </a:lnTo>
                  <a:lnTo>
                    <a:pt x="0" y="28"/>
                  </a:lnTo>
                  <a:lnTo>
                    <a:pt x="0" y="28"/>
                  </a:lnTo>
                  <a:lnTo>
                    <a:pt x="0" y="28"/>
                  </a:lnTo>
                  <a:lnTo>
                    <a:pt x="0" y="41"/>
                  </a:lnTo>
                  <a:lnTo>
                    <a:pt x="0" y="42"/>
                  </a:lnTo>
                  <a:lnTo>
                    <a:pt x="1" y="42"/>
                  </a:lnTo>
                  <a:lnTo>
                    <a:pt x="15" y="49"/>
                  </a:lnTo>
                  <a:lnTo>
                    <a:pt x="15" y="64"/>
                  </a:lnTo>
                  <a:lnTo>
                    <a:pt x="15" y="64"/>
                  </a:lnTo>
                  <a:lnTo>
                    <a:pt x="15" y="64"/>
                  </a:lnTo>
                  <a:lnTo>
                    <a:pt x="31" y="65"/>
                  </a:lnTo>
                  <a:lnTo>
                    <a:pt x="31" y="65"/>
                  </a:lnTo>
                  <a:lnTo>
                    <a:pt x="31" y="65"/>
                  </a:lnTo>
                  <a:lnTo>
                    <a:pt x="35" y="59"/>
                  </a:lnTo>
                  <a:lnTo>
                    <a:pt x="39" y="59"/>
                  </a:lnTo>
                  <a:lnTo>
                    <a:pt x="43" y="62"/>
                  </a:lnTo>
                  <a:lnTo>
                    <a:pt x="43" y="62"/>
                  </a:lnTo>
                  <a:lnTo>
                    <a:pt x="43" y="62"/>
                  </a:lnTo>
                  <a:lnTo>
                    <a:pt x="60" y="61"/>
                  </a:lnTo>
                  <a:lnTo>
                    <a:pt x="61" y="61"/>
                  </a:lnTo>
                  <a:lnTo>
                    <a:pt x="61" y="61"/>
                  </a:lnTo>
                  <a:lnTo>
                    <a:pt x="67" y="48"/>
                  </a:lnTo>
                  <a:lnTo>
                    <a:pt x="67" y="48"/>
                  </a:lnTo>
                  <a:lnTo>
                    <a:pt x="67" y="47"/>
                  </a:lnTo>
                  <a:lnTo>
                    <a:pt x="60" y="29"/>
                  </a:lnTo>
                  <a:lnTo>
                    <a:pt x="65" y="14"/>
                  </a:lnTo>
                  <a:lnTo>
                    <a:pt x="69" y="11"/>
                  </a:lnTo>
                  <a:lnTo>
                    <a:pt x="69" y="11"/>
                  </a:lnTo>
                  <a:lnTo>
                    <a:pt x="69" y="10"/>
                  </a:lnTo>
                  <a:lnTo>
                    <a:pt x="69" y="5"/>
                  </a:lnTo>
                  <a:lnTo>
                    <a:pt x="69" y="4"/>
                  </a:lnTo>
                  <a:lnTo>
                    <a:pt x="69" y="4"/>
                  </a:lnTo>
                  <a:lnTo>
                    <a:pt x="60" y="0"/>
                  </a:lnTo>
                  <a:lnTo>
                    <a:pt x="60" y="0"/>
                  </a:lnTo>
                  <a:lnTo>
                    <a:pt x="60" y="0"/>
                  </a:lnTo>
                  <a:lnTo>
                    <a:pt x="22" y="0"/>
                  </a:lnTo>
                  <a:lnTo>
                    <a:pt x="22" y="0"/>
                  </a:lnTo>
                  <a:lnTo>
                    <a:pt x="2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8" name="Google Shape;1878;p14"/>
            <p:cNvSpPr/>
            <p:nvPr/>
          </p:nvSpPr>
          <p:spPr>
            <a:xfrm>
              <a:off x="1953" y="2239"/>
              <a:ext cx="69" cy="65"/>
            </a:xfrm>
            <a:custGeom>
              <a:rect b="b" l="l" r="r" t="t"/>
              <a:pathLst>
                <a:path extrusionOk="0" h="65" w="69">
                  <a:moveTo>
                    <a:pt x="22" y="0"/>
                  </a:moveTo>
                  <a:lnTo>
                    <a:pt x="60" y="1"/>
                  </a:lnTo>
                  <a:lnTo>
                    <a:pt x="69" y="5"/>
                  </a:lnTo>
                  <a:lnTo>
                    <a:pt x="69" y="10"/>
                  </a:lnTo>
                  <a:lnTo>
                    <a:pt x="65" y="14"/>
                  </a:lnTo>
                  <a:lnTo>
                    <a:pt x="59" y="29"/>
                  </a:lnTo>
                  <a:lnTo>
                    <a:pt x="67" y="47"/>
                  </a:lnTo>
                  <a:lnTo>
                    <a:pt x="60" y="61"/>
                  </a:lnTo>
                  <a:lnTo>
                    <a:pt x="43" y="62"/>
                  </a:lnTo>
                  <a:lnTo>
                    <a:pt x="39" y="59"/>
                  </a:lnTo>
                  <a:lnTo>
                    <a:pt x="35" y="58"/>
                  </a:lnTo>
                  <a:lnTo>
                    <a:pt x="31" y="64"/>
                  </a:lnTo>
                  <a:lnTo>
                    <a:pt x="15" y="64"/>
                  </a:lnTo>
                  <a:lnTo>
                    <a:pt x="16" y="48"/>
                  </a:lnTo>
                  <a:lnTo>
                    <a:pt x="1" y="41"/>
                  </a:lnTo>
                  <a:lnTo>
                    <a:pt x="0" y="28"/>
                  </a:lnTo>
                  <a:lnTo>
                    <a:pt x="11" y="17"/>
                  </a:lnTo>
                  <a:lnTo>
                    <a:pt x="13" y="3"/>
                  </a:lnTo>
                  <a:lnTo>
                    <a:pt x="22" y="0"/>
                  </a:lnTo>
                  <a:moveTo>
                    <a:pt x="22" y="0"/>
                  </a:moveTo>
                  <a:lnTo>
                    <a:pt x="22" y="0"/>
                  </a:lnTo>
                  <a:lnTo>
                    <a:pt x="12" y="3"/>
                  </a:lnTo>
                  <a:lnTo>
                    <a:pt x="12" y="3"/>
                  </a:lnTo>
                  <a:lnTo>
                    <a:pt x="12" y="3"/>
                  </a:lnTo>
                  <a:lnTo>
                    <a:pt x="11" y="17"/>
                  </a:lnTo>
                  <a:lnTo>
                    <a:pt x="0" y="28"/>
                  </a:lnTo>
                  <a:lnTo>
                    <a:pt x="0" y="28"/>
                  </a:lnTo>
                  <a:lnTo>
                    <a:pt x="0" y="28"/>
                  </a:lnTo>
                  <a:lnTo>
                    <a:pt x="0" y="41"/>
                  </a:lnTo>
                  <a:lnTo>
                    <a:pt x="0" y="42"/>
                  </a:lnTo>
                  <a:lnTo>
                    <a:pt x="1" y="42"/>
                  </a:lnTo>
                  <a:lnTo>
                    <a:pt x="15" y="49"/>
                  </a:lnTo>
                  <a:lnTo>
                    <a:pt x="15" y="64"/>
                  </a:lnTo>
                  <a:lnTo>
                    <a:pt x="15" y="64"/>
                  </a:lnTo>
                  <a:lnTo>
                    <a:pt x="15" y="64"/>
                  </a:lnTo>
                  <a:lnTo>
                    <a:pt x="31" y="65"/>
                  </a:lnTo>
                  <a:lnTo>
                    <a:pt x="31" y="65"/>
                  </a:lnTo>
                  <a:lnTo>
                    <a:pt x="31" y="65"/>
                  </a:lnTo>
                  <a:lnTo>
                    <a:pt x="35" y="59"/>
                  </a:lnTo>
                  <a:lnTo>
                    <a:pt x="39" y="59"/>
                  </a:lnTo>
                  <a:lnTo>
                    <a:pt x="43" y="62"/>
                  </a:lnTo>
                  <a:lnTo>
                    <a:pt x="43" y="62"/>
                  </a:lnTo>
                  <a:lnTo>
                    <a:pt x="43" y="62"/>
                  </a:lnTo>
                  <a:lnTo>
                    <a:pt x="60" y="61"/>
                  </a:lnTo>
                  <a:lnTo>
                    <a:pt x="61" y="61"/>
                  </a:lnTo>
                  <a:lnTo>
                    <a:pt x="61" y="61"/>
                  </a:lnTo>
                  <a:lnTo>
                    <a:pt x="67" y="48"/>
                  </a:lnTo>
                  <a:lnTo>
                    <a:pt x="67" y="48"/>
                  </a:lnTo>
                  <a:lnTo>
                    <a:pt x="67" y="47"/>
                  </a:lnTo>
                  <a:lnTo>
                    <a:pt x="60" y="29"/>
                  </a:lnTo>
                  <a:lnTo>
                    <a:pt x="65" y="14"/>
                  </a:lnTo>
                  <a:lnTo>
                    <a:pt x="69" y="11"/>
                  </a:lnTo>
                  <a:lnTo>
                    <a:pt x="69" y="11"/>
                  </a:lnTo>
                  <a:lnTo>
                    <a:pt x="69" y="10"/>
                  </a:lnTo>
                  <a:lnTo>
                    <a:pt x="69" y="5"/>
                  </a:lnTo>
                  <a:lnTo>
                    <a:pt x="69" y="4"/>
                  </a:lnTo>
                  <a:lnTo>
                    <a:pt x="69" y="4"/>
                  </a:lnTo>
                  <a:lnTo>
                    <a:pt x="60" y="0"/>
                  </a:lnTo>
                  <a:lnTo>
                    <a:pt x="60" y="0"/>
                  </a:lnTo>
                  <a:lnTo>
                    <a:pt x="60" y="0"/>
                  </a:lnTo>
                  <a:lnTo>
                    <a:pt x="22" y="0"/>
                  </a:lnTo>
                  <a:lnTo>
                    <a:pt x="22" y="0"/>
                  </a:lnTo>
                  <a:lnTo>
                    <a:pt x="2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9" name="Google Shape;1879;p14"/>
            <p:cNvSpPr/>
            <p:nvPr/>
          </p:nvSpPr>
          <p:spPr>
            <a:xfrm>
              <a:off x="2012" y="2243"/>
              <a:ext cx="52" cy="62"/>
            </a:xfrm>
            <a:custGeom>
              <a:rect b="b" l="l" r="r" t="t"/>
              <a:pathLst>
                <a:path extrusionOk="0" h="62" w="52">
                  <a:moveTo>
                    <a:pt x="10" y="60"/>
                  </a:moveTo>
                  <a:lnTo>
                    <a:pt x="1" y="57"/>
                  </a:lnTo>
                  <a:lnTo>
                    <a:pt x="8" y="43"/>
                  </a:lnTo>
                  <a:lnTo>
                    <a:pt x="0" y="25"/>
                  </a:lnTo>
                  <a:lnTo>
                    <a:pt x="6" y="10"/>
                  </a:lnTo>
                  <a:lnTo>
                    <a:pt x="10" y="6"/>
                  </a:lnTo>
                  <a:lnTo>
                    <a:pt x="10" y="0"/>
                  </a:lnTo>
                  <a:lnTo>
                    <a:pt x="25" y="3"/>
                  </a:lnTo>
                  <a:lnTo>
                    <a:pt x="32" y="5"/>
                  </a:lnTo>
                  <a:lnTo>
                    <a:pt x="52" y="22"/>
                  </a:lnTo>
                  <a:lnTo>
                    <a:pt x="49" y="36"/>
                  </a:lnTo>
                  <a:lnTo>
                    <a:pt x="40" y="52"/>
                  </a:lnTo>
                  <a:lnTo>
                    <a:pt x="32" y="62"/>
                  </a:lnTo>
                  <a:lnTo>
                    <a:pt x="10" y="6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0" name="Google Shape;1880;p14"/>
            <p:cNvSpPr/>
            <p:nvPr/>
          </p:nvSpPr>
          <p:spPr>
            <a:xfrm>
              <a:off x="2012" y="2243"/>
              <a:ext cx="53" cy="63"/>
            </a:xfrm>
            <a:custGeom>
              <a:rect b="b" l="l" r="r" t="t"/>
              <a:pathLst>
                <a:path extrusionOk="0" h="63" w="53">
                  <a:moveTo>
                    <a:pt x="10" y="1"/>
                  </a:moveTo>
                  <a:lnTo>
                    <a:pt x="25" y="3"/>
                  </a:lnTo>
                  <a:lnTo>
                    <a:pt x="32" y="5"/>
                  </a:lnTo>
                  <a:lnTo>
                    <a:pt x="52" y="22"/>
                  </a:lnTo>
                  <a:lnTo>
                    <a:pt x="48" y="36"/>
                  </a:lnTo>
                  <a:lnTo>
                    <a:pt x="40" y="52"/>
                  </a:lnTo>
                  <a:lnTo>
                    <a:pt x="31" y="62"/>
                  </a:lnTo>
                  <a:lnTo>
                    <a:pt x="10" y="59"/>
                  </a:lnTo>
                  <a:lnTo>
                    <a:pt x="1" y="57"/>
                  </a:lnTo>
                  <a:lnTo>
                    <a:pt x="8" y="43"/>
                  </a:lnTo>
                  <a:lnTo>
                    <a:pt x="0" y="25"/>
                  </a:lnTo>
                  <a:lnTo>
                    <a:pt x="6" y="10"/>
                  </a:lnTo>
                  <a:lnTo>
                    <a:pt x="10" y="6"/>
                  </a:lnTo>
                  <a:lnTo>
                    <a:pt x="10" y="1"/>
                  </a:lnTo>
                  <a:close/>
                  <a:moveTo>
                    <a:pt x="9" y="0"/>
                  </a:moveTo>
                  <a:lnTo>
                    <a:pt x="9" y="1"/>
                  </a:lnTo>
                  <a:lnTo>
                    <a:pt x="9" y="6"/>
                  </a:lnTo>
                  <a:lnTo>
                    <a:pt x="6" y="10"/>
                  </a:lnTo>
                  <a:lnTo>
                    <a:pt x="6" y="10"/>
                  </a:lnTo>
                  <a:lnTo>
                    <a:pt x="6" y="10"/>
                  </a:lnTo>
                  <a:lnTo>
                    <a:pt x="0" y="25"/>
                  </a:lnTo>
                  <a:lnTo>
                    <a:pt x="0" y="25"/>
                  </a:lnTo>
                  <a:lnTo>
                    <a:pt x="0" y="25"/>
                  </a:lnTo>
                  <a:lnTo>
                    <a:pt x="7" y="43"/>
                  </a:lnTo>
                  <a:lnTo>
                    <a:pt x="1" y="57"/>
                  </a:lnTo>
                  <a:lnTo>
                    <a:pt x="1" y="57"/>
                  </a:lnTo>
                  <a:lnTo>
                    <a:pt x="1" y="57"/>
                  </a:lnTo>
                  <a:lnTo>
                    <a:pt x="10" y="60"/>
                  </a:lnTo>
                  <a:lnTo>
                    <a:pt x="31" y="62"/>
                  </a:lnTo>
                  <a:lnTo>
                    <a:pt x="32" y="63"/>
                  </a:lnTo>
                  <a:lnTo>
                    <a:pt x="32" y="62"/>
                  </a:lnTo>
                  <a:lnTo>
                    <a:pt x="40" y="53"/>
                  </a:lnTo>
                  <a:lnTo>
                    <a:pt x="40" y="53"/>
                  </a:lnTo>
                  <a:lnTo>
                    <a:pt x="40" y="53"/>
                  </a:lnTo>
                  <a:lnTo>
                    <a:pt x="49" y="36"/>
                  </a:lnTo>
                  <a:lnTo>
                    <a:pt x="49" y="36"/>
                  </a:lnTo>
                  <a:lnTo>
                    <a:pt x="49" y="36"/>
                  </a:lnTo>
                  <a:lnTo>
                    <a:pt x="53" y="22"/>
                  </a:lnTo>
                  <a:lnTo>
                    <a:pt x="53" y="22"/>
                  </a:lnTo>
                  <a:lnTo>
                    <a:pt x="52" y="21"/>
                  </a:lnTo>
                  <a:lnTo>
                    <a:pt x="33" y="5"/>
                  </a:lnTo>
                  <a:lnTo>
                    <a:pt x="33" y="5"/>
                  </a:lnTo>
                  <a:lnTo>
                    <a:pt x="32" y="5"/>
                  </a:lnTo>
                  <a:lnTo>
                    <a:pt x="25" y="3"/>
                  </a:lnTo>
                  <a:lnTo>
                    <a:pt x="25" y="3"/>
                  </a:lnTo>
                  <a:lnTo>
                    <a:pt x="25" y="3"/>
                  </a:lnTo>
                  <a:lnTo>
                    <a:pt x="10"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1" name="Google Shape;1881;p14"/>
            <p:cNvSpPr/>
            <p:nvPr/>
          </p:nvSpPr>
          <p:spPr>
            <a:xfrm>
              <a:off x="2012" y="2243"/>
              <a:ext cx="53" cy="63"/>
            </a:xfrm>
            <a:custGeom>
              <a:rect b="b" l="l" r="r" t="t"/>
              <a:pathLst>
                <a:path extrusionOk="0" h="63" w="53">
                  <a:moveTo>
                    <a:pt x="10" y="1"/>
                  </a:moveTo>
                  <a:lnTo>
                    <a:pt x="25" y="3"/>
                  </a:lnTo>
                  <a:lnTo>
                    <a:pt x="32" y="5"/>
                  </a:lnTo>
                  <a:lnTo>
                    <a:pt x="52" y="22"/>
                  </a:lnTo>
                  <a:lnTo>
                    <a:pt x="48" y="36"/>
                  </a:lnTo>
                  <a:lnTo>
                    <a:pt x="40" y="52"/>
                  </a:lnTo>
                  <a:lnTo>
                    <a:pt x="31" y="62"/>
                  </a:lnTo>
                  <a:lnTo>
                    <a:pt x="10" y="59"/>
                  </a:lnTo>
                  <a:lnTo>
                    <a:pt x="1" y="57"/>
                  </a:lnTo>
                  <a:lnTo>
                    <a:pt x="8" y="43"/>
                  </a:lnTo>
                  <a:lnTo>
                    <a:pt x="0" y="25"/>
                  </a:lnTo>
                  <a:lnTo>
                    <a:pt x="6" y="10"/>
                  </a:lnTo>
                  <a:lnTo>
                    <a:pt x="10" y="6"/>
                  </a:lnTo>
                  <a:lnTo>
                    <a:pt x="10" y="1"/>
                  </a:lnTo>
                  <a:moveTo>
                    <a:pt x="9" y="0"/>
                  </a:moveTo>
                  <a:lnTo>
                    <a:pt x="9" y="1"/>
                  </a:lnTo>
                  <a:lnTo>
                    <a:pt x="9" y="6"/>
                  </a:lnTo>
                  <a:lnTo>
                    <a:pt x="6" y="10"/>
                  </a:lnTo>
                  <a:lnTo>
                    <a:pt x="6" y="10"/>
                  </a:lnTo>
                  <a:lnTo>
                    <a:pt x="6" y="10"/>
                  </a:lnTo>
                  <a:lnTo>
                    <a:pt x="0" y="25"/>
                  </a:lnTo>
                  <a:lnTo>
                    <a:pt x="0" y="25"/>
                  </a:lnTo>
                  <a:lnTo>
                    <a:pt x="0" y="25"/>
                  </a:lnTo>
                  <a:lnTo>
                    <a:pt x="7" y="43"/>
                  </a:lnTo>
                  <a:lnTo>
                    <a:pt x="1" y="57"/>
                  </a:lnTo>
                  <a:lnTo>
                    <a:pt x="1" y="57"/>
                  </a:lnTo>
                  <a:lnTo>
                    <a:pt x="1" y="57"/>
                  </a:lnTo>
                  <a:lnTo>
                    <a:pt x="10" y="60"/>
                  </a:lnTo>
                  <a:lnTo>
                    <a:pt x="31" y="62"/>
                  </a:lnTo>
                  <a:lnTo>
                    <a:pt x="32" y="63"/>
                  </a:lnTo>
                  <a:lnTo>
                    <a:pt x="32" y="62"/>
                  </a:lnTo>
                  <a:lnTo>
                    <a:pt x="40" y="53"/>
                  </a:lnTo>
                  <a:lnTo>
                    <a:pt x="40" y="53"/>
                  </a:lnTo>
                  <a:lnTo>
                    <a:pt x="40" y="53"/>
                  </a:lnTo>
                  <a:lnTo>
                    <a:pt x="49" y="36"/>
                  </a:lnTo>
                  <a:lnTo>
                    <a:pt x="49" y="36"/>
                  </a:lnTo>
                  <a:lnTo>
                    <a:pt x="49" y="36"/>
                  </a:lnTo>
                  <a:lnTo>
                    <a:pt x="53" y="22"/>
                  </a:lnTo>
                  <a:lnTo>
                    <a:pt x="53" y="22"/>
                  </a:lnTo>
                  <a:lnTo>
                    <a:pt x="52" y="21"/>
                  </a:lnTo>
                  <a:lnTo>
                    <a:pt x="33" y="5"/>
                  </a:lnTo>
                  <a:lnTo>
                    <a:pt x="33" y="5"/>
                  </a:lnTo>
                  <a:lnTo>
                    <a:pt x="32" y="5"/>
                  </a:lnTo>
                  <a:lnTo>
                    <a:pt x="25" y="3"/>
                  </a:lnTo>
                  <a:lnTo>
                    <a:pt x="25" y="3"/>
                  </a:lnTo>
                  <a:lnTo>
                    <a:pt x="25" y="3"/>
                  </a:lnTo>
                  <a:lnTo>
                    <a:pt x="10"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2" name="Google Shape;1882;p14"/>
            <p:cNvSpPr/>
            <p:nvPr/>
          </p:nvSpPr>
          <p:spPr>
            <a:xfrm>
              <a:off x="1639" y="2637"/>
              <a:ext cx="146" cy="728"/>
            </a:xfrm>
            <a:custGeom>
              <a:rect b="b" l="l" r="r" t="t"/>
              <a:pathLst>
                <a:path extrusionOk="0" h="827" w="166">
                  <a:moveTo>
                    <a:pt x="62" y="820"/>
                  </a:moveTo>
                  <a:cubicBezTo>
                    <a:pt x="62" y="815"/>
                    <a:pt x="62" y="815"/>
                    <a:pt x="62" y="815"/>
                  </a:cubicBezTo>
                  <a:cubicBezTo>
                    <a:pt x="79" y="814"/>
                    <a:pt x="79" y="814"/>
                    <a:pt x="79" y="814"/>
                  </a:cubicBezTo>
                  <a:cubicBezTo>
                    <a:pt x="82" y="809"/>
                    <a:pt x="82" y="809"/>
                    <a:pt x="82" y="809"/>
                  </a:cubicBezTo>
                  <a:cubicBezTo>
                    <a:pt x="81" y="800"/>
                    <a:pt x="81" y="800"/>
                    <a:pt x="81" y="800"/>
                  </a:cubicBezTo>
                  <a:cubicBezTo>
                    <a:pt x="70" y="794"/>
                    <a:pt x="70" y="794"/>
                    <a:pt x="70" y="794"/>
                  </a:cubicBezTo>
                  <a:cubicBezTo>
                    <a:pt x="56" y="794"/>
                    <a:pt x="56" y="794"/>
                    <a:pt x="56" y="794"/>
                  </a:cubicBezTo>
                  <a:cubicBezTo>
                    <a:pt x="47" y="804"/>
                    <a:pt x="47" y="804"/>
                    <a:pt x="47" y="804"/>
                  </a:cubicBezTo>
                  <a:cubicBezTo>
                    <a:pt x="41" y="805"/>
                    <a:pt x="41" y="805"/>
                    <a:pt x="41" y="805"/>
                  </a:cubicBezTo>
                  <a:cubicBezTo>
                    <a:pt x="39" y="788"/>
                    <a:pt x="39" y="788"/>
                    <a:pt x="39" y="788"/>
                  </a:cubicBezTo>
                  <a:cubicBezTo>
                    <a:pt x="47" y="786"/>
                    <a:pt x="47" y="786"/>
                    <a:pt x="47" y="786"/>
                  </a:cubicBezTo>
                  <a:cubicBezTo>
                    <a:pt x="56" y="783"/>
                    <a:pt x="56" y="783"/>
                    <a:pt x="56" y="783"/>
                  </a:cubicBezTo>
                  <a:cubicBezTo>
                    <a:pt x="54" y="777"/>
                    <a:pt x="54" y="777"/>
                    <a:pt x="54" y="777"/>
                  </a:cubicBezTo>
                  <a:cubicBezTo>
                    <a:pt x="48" y="776"/>
                    <a:pt x="48" y="776"/>
                    <a:pt x="48" y="776"/>
                  </a:cubicBezTo>
                  <a:cubicBezTo>
                    <a:pt x="44" y="781"/>
                    <a:pt x="44" y="781"/>
                    <a:pt x="44" y="781"/>
                  </a:cubicBezTo>
                  <a:cubicBezTo>
                    <a:pt x="35" y="777"/>
                    <a:pt x="35" y="777"/>
                    <a:pt x="35" y="777"/>
                  </a:cubicBezTo>
                  <a:cubicBezTo>
                    <a:pt x="35" y="762"/>
                    <a:pt x="35" y="762"/>
                    <a:pt x="35" y="762"/>
                  </a:cubicBezTo>
                  <a:cubicBezTo>
                    <a:pt x="27" y="754"/>
                    <a:pt x="27" y="754"/>
                    <a:pt x="27" y="754"/>
                  </a:cubicBezTo>
                  <a:cubicBezTo>
                    <a:pt x="34" y="751"/>
                    <a:pt x="34" y="751"/>
                    <a:pt x="34" y="751"/>
                  </a:cubicBezTo>
                  <a:cubicBezTo>
                    <a:pt x="30" y="743"/>
                    <a:pt x="30" y="743"/>
                    <a:pt x="30" y="743"/>
                  </a:cubicBezTo>
                  <a:cubicBezTo>
                    <a:pt x="20" y="740"/>
                    <a:pt x="20" y="740"/>
                    <a:pt x="20" y="740"/>
                  </a:cubicBezTo>
                  <a:cubicBezTo>
                    <a:pt x="24" y="732"/>
                    <a:pt x="24" y="732"/>
                    <a:pt x="24" y="732"/>
                  </a:cubicBezTo>
                  <a:cubicBezTo>
                    <a:pt x="21" y="716"/>
                    <a:pt x="21" y="716"/>
                    <a:pt x="21" y="716"/>
                  </a:cubicBezTo>
                  <a:cubicBezTo>
                    <a:pt x="22" y="702"/>
                    <a:pt x="22" y="702"/>
                    <a:pt x="22" y="702"/>
                  </a:cubicBezTo>
                  <a:cubicBezTo>
                    <a:pt x="24" y="692"/>
                    <a:pt x="24" y="692"/>
                    <a:pt x="24" y="692"/>
                  </a:cubicBezTo>
                  <a:cubicBezTo>
                    <a:pt x="21" y="683"/>
                    <a:pt x="21" y="683"/>
                    <a:pt x="21" y="683"/>
                  </a:cubicBezTo>
                  <a:cubicBezTo>
                    <a:pt x="21" y="683"/>
                    <a:pt x="21" y="683"/>
                    <a:pt x="21" y="683"/>
                  </a:cubicBezTo>
                  <a:cubicBezTo>
                    <a:pt x="21" y="683"/>
                    <a:pt x="21" y="680"/>
                    <a:pt x="24" y="680"/>
                  </a:cubicBezTo>
                  <a:cubicBezTo>
                    <a:pt x="24" y="680"/>
                    <a:pt x="24" y="680"/>
                    <a:pt x="25" y="680"/>
                  </a:cubicBezTo>
                  <a:cubicBezTo>
                    <a:pt x="27" y="681"/>
                    <a:pt x="31" y="686"/>
                    <a:pt x="32" y="686"/>
                  </a:cubicBezTo>
                  <a:cubicBezTo>
                    <a:pt x="39" y="684"/>
                    <a:pt x="39" y="684"/>
                    <a:pt x="39" y="684"/>
                  </a:cubicBezTo>
                  <a:cubicBezTo>
                    <a:pt x="38" y="675"/>
                    <a:pt x="38" y="675"/>
                    <a:pt x="38" y="675"/>
                  </a:cubicBezTo>
                  <a:cubicBezTo>
                    <a:pt x="33" y="669"/>
                    <a:pt x="33" y="669"/>
                    <a:pt x="33" y="669"/>
                  </a:cubicBezTo>
                  <a:cubicBezTo>
                    <a:pt x="27" y="674"/>
                    <a:pt x="27" y="674"/>
                    <a:pt x="27" y="674"/>
                  </a:cubicBezTo>
                  <a:cubicBezTo>
                    <a:pt x="21" y="675"/>
                    <a:pt x="21" y="675"/>
                    <a:pt x="21" y="675"/>
                  </a:cubicBezTo>
                  <a:cubicBezTo>
                    <a:pt x="17" y="672"/>
                    <a:pt x="17" y="672"/>
                    <a:pt x="17" y="672"/>
                  </a:cubicBezTo>
                  <a:cubicBezTo>
                    <a:pt x="20" y="667"/>
                    <a:pt x="20" y="667"/>
                    <a:pt x="20" y="667"/>
                  </a:cubicBezTo>
                  <a:cubicBezTo>
                    <a:pt x="26" y="659"/>
                    <a:pt x="26" y="659"/>
                    <a:pt x="26" y="659"/>
                  </a:cubicBezTo>
                  <a:cubicBezTo>
                    <a:pt x="25" y="654"/>
                    <a:pt x="25" y="654"/>
                    <a:pt x="25" y="654"/>
                  </a:cubicBezTo>
                  <a:cubicBezTo>
                    <a:pt x="15" y="652"/>
                    <a:pt x="15" y="652"/>
                    <a:pt x="15" y="652"/>
                  </a:cubicBezTo>
                  <a:cubicBezTo>
                    <a:pt x="11" y="649"/>
                    <a:pt x="11" y="649"/>
                    <a:pt x="11" y="649"/>
                  </a:cubicBezTo>
                  <a:cubicBezTo>
                    <a:pt x="0" y="650"/>
                    <a:pt x="0" y="650"/>
                    <a:pt x="0" y="650"/>
                  </a:cubicBezTo>
                  <a:cubicBezTo>
                    <a:pt x="0" y="647"/>
                    <a:pt x="0" y="647"/>
                    <a:pt x="0" y="647"/>
                  </a:cubicBezTo>
                  <a:cubicBezTo>
                    <a:pt x="10" y="639"/>
                    <a:pt x="10" y="639"/>
                    <a:pt x="10" y="639"/>
                  </a:cubicBezTo>
                  <a:cubicBezTo>
                    <a:pt x="12" y="628"/>
                    <a:pt x="12" y="628"/>
                    <a:pt x="12" y="628"/>
                  </a:cubicBezTo>
                  <a:cubicBezTo>
                    <a:pt x="26" y="632"/>
                    <a:pt x="26" y="632"/>
                    <a:pt x="26" y="632"/>
                  </a:cubicBezTo>
                  <a:cubicBezTo>
                    <a:pt x="26" y="642"/>
                    <a:pt x="26" y="642"/>
                    <a:pt x="26" y="642"/>
                  </a:cubicBezTo>
                  <a:cubicBezTo>
                    <a:pt x="28" y="648"/>
                    <a:pt x="28" y="648"/>
                    <a:pt x="28" y="648"/>
                  </a:cubicBezTo>
                  <a:cubicBezTo>
                    <a:pt x="33" y="646"/>
                    <a:pt x="33" y="646"/>
                    <a:pt x="33" y="646"/>
                  </a:cubicBezTo>
                  <a:cubicBezTo>
                    <a:pt x="39" y="636"/>
                    <a:pt x="39" y="636"/>
                    <a:pt x="39" y="636"/>
                  </a:cubicBezTo>
                  <a:cubicBezTo>
                    <a:pt x="38" y="626"/>
                    <a:pt x="38" y="626"/>
                    <a:pt x="38" y="626"/>
                  </a:cubicBezTo>
                  <a:cubicBezTo>
                    <a:pt x="42" y="621"/>
                    <a:pt x="42" y="621"/>
                    <a:pt x="42" y="621"/>
                  </a:cubicBezTo>
                  <a:cubicBezTo>
                    <a:pt x="49" y="619"/>
                    <a:pt x="49" y="619"/>
                    <a:pt x="49" y="619"/>
                  </a:cubicBezTo>
                  <a:cubicBezTo>
                    <a:pt x="49" y="608"/>
                    <a:pt x="49" y="608"/>
                    <a:pt x="49" y="608"/>
                  </a:cubicBezTo>
                  <a:cubicBezTo>
                    <a:pt x="57" y="603"/>
                    <a:pt x="57" y="603"/>
                    <a:pt x="57" y="603"/>
                  </a:cubicBezTo>
                  <a:cubicBezTo>
                    <a:pt x="56" y="597"/>
                    <a:pt x="56" y="597"/>
                    <a:pt x="56" y="597"/>
                  </a:cubicBezTo>
                  <a:cubicBezTo>
                    <a:pt x="48" y="593"/>
                    <a:pt x="48" y="593"/>
                    <a:pt x="48" y="593"/>
                  </a:cubicBezTo>
                  <a:cubicBezTo>
                    <a:pt x="45" y="583"/>
                    <a:pt x="45" y="583"/>
                    <a:pt x="45" y="583"/>
                  </a:cubicBezTo>
                  <a:cubicBezTo>
                    <a:pt x="55" y="567"/>
                    <a:pt x="55" y="567"/>
                    <a:pt x="55" y="567"/>
                  </a:cubicBezTo>
                  <a:cubicBezTo>
                    <a:pt x="53" y="548"/>
                    <a:pt x="53" y="548"/>
                    <a:pt x="53" y="548"/>
                  </a:cubicBezTo>
                  <a:cubicBezTo>
                    <a:pt x="58" y="541"/>
                    <a:pt x="58" y="541"/>
                    <a:pt x="58" y="541"/>
                  </a:cubicBezTo>
                  <a:cubicBezTo>
                    <a:pt x="56" y="531"/>
                    <a:pt x="56" y="531"/>
                    <a:pt x="56" y="531"/>
                  </a:cubicBezTo>
                  <a:cubicBezTo>
                    <a:pt x="58" y="524"/>
                    <a:pt x="58" y="524"/>
                    <a:pt x="58" y="524"/>
                  </a:cubicBezTo>
                  <a:cubicBezTo>
                    <a:pt x="52" y="522"/>
                    <a:pt x="52" y="522"/>
                    <a:pt x="52" y="522"/>
                  </a:cubicBezTo>
                  <a:cubicBezTo>
                    <a:pt x="43" y="527"/>
                    <a:pt x="43" y="527"/>
                    <a:pt x="43" y="527"/>
                  </a:cubicBezTo>
                  <a:cubicBezTo>
                    <a:pt x="28" y="514"/>
                    <a:pt x="28" y="514"/>
                    <a:pt x="28" y="514"/>
                  </a:cubicBezTo>
                  <a:cubicBezTo>
                    <a:pt x="34" y="500"/>
                    <a:pt x="34" y="500"/>
                    <a:pt x="34" y="500"/>
                  </a:cubicBezTo>
                  <a:cubicBezTo>
                    <a:pt x="37" y="480"/>
                    <a:pt x="37" y="480"/>
                    <a:pt x="37" y="480"/>
                  </a:cubicBezTo>
                  <a:cubicBezTo>
                    <a:pt x="43" y="472"/>
                    <a:pt x="43" y="472"/>
                    <a:pt x="43" y="472"/>
                  </a:cubicBezTo>
                  <a:cubicBezTo>
                    <a:pt x="44" y="452"/>
                    <a:pt x="44" y="452"/>
                    <a:pt x="44" y="452"/>
                  </a:cubicBezTo>
                  <a:cubicBezTo>
                    <a:pt x="38" y="432"/>
                    <a:pt x="38" y="432"/>
                    <a:pt x="38" y="432"/>
                  </a:cubicBezTo>
                  <a:cubicBezTo>
                    <a:pt x="38" y="410"/>
                    <a:pt x="38" y="410"/>
                    <a:pt x="38" y="410"/>
                  </a:cubicBezTo>
                  <a:cubicBezTo>
                    <a:pt x="45" y="407"/>
                    <a:pt x="45" y="407"/>
                    <a:pt x="45" y="407"/>
                  </a:cubicBezTo>
                  <a:cubicBezTo>
                    <a:pt x="47" y="392"/>
                    <a:pt x="47" y="392"/>
                    <a:pt x="47" y="392"/>
                  </a:cubicBezTo>
                  <a:cubicBezTo>
                    <a:pt x="55" y="381"/>
                    <a:pt x="55" y="381"/>
                    <a:pt x="55" y="381"/>
                  </a:cubicBezTo>
                  <a:cubicBezTo>
                    <a:pt x="61" y="368"/>
                    <a:pt x="61" y="368"/>
                    <a:pt x="61" y="368"/>
                  </a:cubicBezTo>
                  <a:cubicBezTo>
                    <a:pt x="66" y="352"/>
                    <a:pt x="66" y="352"/>
                    <a:pt x="66" y="352"/>
                  </a:cubicBezTo>
                  <a:cubicBezTo>
                    <a:pt x="73" y="334"/>
                    <a:pt x="73" y="334"/>
                    <a:pt x="73" y="334"/>
                  </a:cubicBezTo>
                  <a:cubicBezTo>
                    <a:pt x="83" y="319"/>
                    <a:pt x="83" y="319"/>
                    <a:pt x="83" y="319"/>
                  </a:cubicBezTo>
                  <a:cubicBezTo>
                    <a:pt x="83" y="288"/>
                    <a:pt x="83" y="288"/>
                    <a:pt x="83" y="288"/>
                  </a:cubicBezTo>
                  <a:cubicBezTo>
                    <a:pt x="77" y="258"/>
                    <a:pt x="77" y="258"/>
                    <a:pt x="77" y="258"/>
                  </a:cubicBezTo>
                  <a:cubicBezTo>
                    <a:pt x="86" y="252"/>
                    <a:pt x="86" y="252"/>
                    <a:pt x="86" y="252"/>
                  </a:cubicBezTo>
                  <a:cubicBezTo>
                    <a:pt x="84" y="233"/>
                    <a:pt x="84" y="233"/>
                    <a:pt x="84" y="233"/>
                  </a:cubicBezTo>
                  <a:cubicBezTo>
                    <a:pt x="81" y="226"/>
                    <a:pt x="81" y="226"/>
                    <a:pt x="81" y="226"/>
                  </a:cubicBezTo>
                  <a:cubicBezTo>
                    <a:pt x="97" y="175"/>
                    <a:pt x="97" y="175"/>
                    <a:pt x="97" y="175"/>
                  </a:cubicBezTo>
                  <a:cubicBezTo>
                    <a:pt x="101" y="155"/>
                    <a:pt x="101" y="155"/>
                    <a:pt x="101" y="155"/>
                  </a:cubicBezTo>
                  <a:cubicBezTo>
                    <a:pt x="98" y="109"/>
                    <a:pt x="98" y="109"/>
                    <a:pt x="98" y="109"/>
                  </a:cubicBezTo>
                  <a:cubicBezTo>
                    <a:pt x="106" y="104"/>
                    <a:pt x="106" y="104"/>
                    <a:pt x="106" y="104"/>
                  </a:cubicBezTo>
                  <a:cubicBezTo>
                    <a:pt x="110" y="53"/>
                    <a:pt x="110" y="53"/>
                    <a:pt x="110" y="53"/>
                  </a:cubicBezTo>
                  <a:cubicBezTo>
                    <a:pt x="104" y="47"/>
                    <a:pt x="104" y="47"/>
                    <a:pt x="104" y="47"/>
                  </a:cubicBezTo>
                  <a:cubicBezTo>
                    <a:pt x="106" y="16"/>
                    <a:pt x="106" y="16"/>
                    <a:pt x="106" y="16"/>
                  </a:cubicBezTo>
                  <a:cubicBezTo>
                    <a:pt x="120" y="0"/>
                    <a:pt x="120" y="0"/>
                    <a:pt x="120" y="0"/>
                  </a:cubicBezTo>
                  <a:cubicBezTo>
                    <a:pt x="129" y="5"/>
                    <a:pt x="129" y="5"/>
                    <a:pt x="129" y="5"/>
                  </a:cubicBezTo>
                  <a:cubicBezTo>
                    <a:pt x="138" y="27"/>
                    <a:pt x="138" y="27"/>
                    <a:pt x="138" y="27"/>
                  </a:cubicBezTo>
                  <a:cubicBezTo>
                    <a:pt x="141" y="55"/>
                    <a:pt x="141" y="55"/>
                    <a:pt x="141" y="55"/>
                  </a:cubicBezTo>
                  <a:cubicBezTo>
                    <a:pt x="154" y="98"/>
                    <a:pt x="154" y="98"/>
                    <a:pt x="154" y="98"/>
                  </a:cubicBezTo>
                  <a:cubicBezTo>
                    <a:pt x="161" y="103"/>
                    <a:pt x="161" y="103"/>
                    <a:pt x="161" y="103"/>
                  </a:cubicBezTo>
                  <a:cubicBezTo>
                    <a:pt x="166" y="118"/>
                    <a:pt x="166" y="118"/>
                    <a:pt x="166" y="118"/>
                  </a:cubicBezTo>
                  <a:cubicBezTo>
                    <a:pt x="161" y="131"/>
                    <a:pt x="161" y="131"/>
                    <a:pt x="161" y="131"/>
                  </a:cubicBezTo>
                  <a:cubicBezTo>
                    <a:pt x="151" y="134"/>
                    <a:pt x="151" y="134"/>
                    <a:pt x="151" y="134"/>
                  </a:cubicBezTo>
                  <a:cubicBezTo>
                    <a:pt x="142" y="142"/>
                    <a:pt x="142" y="142"/>
                    <a:pt x="142" y="142"/>
                  </a:cubicBezTo>
                  <a:cubicBezTo>
                    <a:pt x="143" y="181"/>
                    <a:pt x="143" y="181"/>
                    <a:pt x="143" y="181"/>
                  </a:cubicBezTo>
                  <a:cubicBezTo>
                    <a:pt x="145" y="189"/>
                    <a:pt x="145" y="189"/>
                    <a:pt x="145" y="189"/>
                  </a:cubicBezTo>
                  <a:cubicBezTo>
                    <a:pt x="127" y="207"/>
                    <a:pt x="127" y="207"/>
                    <a:pt x="127" y="207"/>
                  </a:cubicBezTo>
                  <a:cubicBezTo>
                    <a:pt x="112" y="239"/>
                    <a:pt x="112" y="239"/>
                    <a:pt x="112" y="239"/>
                  </a:cubicBezTo>
                  <a:cubicBezTo>
                    <a:pt x="109" y="251"/>
                    <a:pt x="109" y="251"/>
                    <a:pt x="109" y="251"/>
                  </a:cubicBezTo>
                  <a:cubicBezTo>
                    <a:pt x="103" y="286"/>
                    <a:pt x="103" y="286"/>
                    <a:pt x="103" y="286"/>
                  </a:cubicBezTo>
                  <a:cubicBezTo>
                    <a:pt x="113" y="323"/>
                    <a:pt x="113" y="323"/>
                    <a:pt x="113" y="323"/>
                  </a:cubicBezTo>
                  <a:cubicBezTo>
                    <a:pt x="111" y="352"/>
                    <a:pt x="111" y="352"/>
                    <a:pt x="111" y="352"/>
                  </a:cubicBezTo>
                  <a:cubicBezTo>
                    <a:pt x="98" y="369"/>
                    <a:pt x="98" y="369"/>
                    <a:pt x="98" y="369"/>
                  </a:cubicBezTo>
                  <a:cubicBezTo>
                    <a:pt x="100" y="388"/>
                    <a:pt x="100" y="388"/>
                    <a:pt x="100" y="388"/>
                  </a:cubicBezTo>
                  <a:cubicBezTo>
                    <a:pt x="88" y="413"/>
                    <a:pt x="88" y="413"/>
                    <a:pt x="88" y="413"/>
                  </a:cubicBezTo>
                  <a:cubicBezTo>
                    <a:pt x="91" y="449"/>
                    <a:pt x="91" y="449"/>
                    <a:pt x="91" y="449"/>
                  </a:cubicBezTo>
                  <a:cubicBezTo>
                    <a:pt x="83" y="466"/>
                    <a:pt x="83" y="466"/>
                    <a:pt x="83" y="466"/>
                  </a:cubicBezTo>
                  <a:cubicBezTo>
                    <a:pt x="71" y="499"/>
                    <a:pt x="71" y="499"/>
                    <a:pt x="71" y="499"/>
                  </a:cubicBezTo>
                  <a:cubicBezTo>
                    <a:pt x="74" y="541"/>
                    <a:pt x="74" y="541"/>
                    <a:pt x="74" y="541"/>
                  </a:cubicBezTo>
                  <a:cubicBezTo>
                    <a:pt x="68" y="549"/>
                    <a:pt x="68" y="549"/>
                    <a:pt x="68" y="549"/>
                  </a:cubicBezTo>
                  <a:cubicBezTo>
                    <a:pt x="70" y="570"/>
                    <a:pt x="70" y="570"/>
                    <a:pt x="70" y="570"/>
                  </a:cubicBezTo>
                  <a:cubicBezTo>
                    <a:pt x="80" y="598"/>
                    <a:pt x="80" y="598"/>
                    <a:pt x="80" y="598"/>
                  </a:cubicBezTo>
                  <a:cubicBezTo>
                    <a:pt x="69" y="605"/>
                    <a:pt x="69" y="605"/>
                    <a:pt x="69" y="605"/>
                  </a:cubicBezTo>
                  <a:cubicBezTo>
                    <a:pt x="72" y="614"/>
                    <a:pt x="72" y="614"/>
                    <a:pt x="72" y="614"/>
                  </a:cubicBezTo>
                  <a:cubicBezTo>
                    <a:pt x="76" y="615"/>
                    <a:pt x="76" y="615"/>
                    <a:pt x="76" y="615"/>
                  </a:cubicBezTo>
                  <a:cubicBezTo>
                    <a:pt x="80" y="651"/>
                    <a:pt x="80" y="651"/>
                    <a:pt x="80" y="651"/>
                  </a:cubicBezTo>
                  <a:cubicBezTo>
                    <a:pt x="71" y="659"/>
                    <a:pt x="71" y="659"/>
                    <a:pt x="71" y="659"/>
                  </a:cubicBezTo>
                  <a:cubicBezTo>
                    <a:pt x="72" y="666"/>
                    <a:pt x="72" y="666"/>
                    <a:pt x="72" y="666"/>
                  </a:cubicBezTo>
                  <a:cubicBezTo>
                    <a:pt x="60" y="672"/>
                    <a:pt x="60" y="672"/>
                    <a:pt x="60" y="672"/>
                  </a:cubicBezTo>
                  <a:cubicBezTo>
                    <a:pt x="62" y="694"/>
                    <a:pt x="62" y="694"/>
                    <a:pt x="62" y="694"/>
                  </a:cubicBezTo>
                  <a:cubicBezTo>
                    <a:pt x="41" y="712"/>
                    <a:pt x="41" y="712"/>
                    <a:pt x="41" y="712"/>
                  </a:cubicBezTo>
                  <a:cubicBezTo>
                    <a:pt x="36" y="726"/>
                    <a:pt x="36" y="726"/>
                    <a:pt x="36" y="726"/>
                  </a:cubicBezTo>
                  <a:cubicBezTo>
                    <a:pt x="44" y="745"/>
                    <a:pt x="44" y="745"/>
                    <a:pt x="44" y="745"/>
                  </a:cubicBezTo>
                  <a:cubicBezTo>
                    <a:pt x="54" y="745"/>
                    <a:pt x="54" y="745"/>
                    <a:pt x="54" y="745"/>
                  </a:cubicBezTo>
                  <a:cubicBezTo>
                    <a:pt x="60" y="749"/>
                    <a:pt x="60" y="749"/>
                    <a:pt x="60" y="749"/>
                  </a:cubicBezTo>
                  <a:cubicBezTo>
                    <a:pt x="63" y="770"/>
                    <a:pt x="63" y="770"/>
                    <a:pt x="63" y="770"/>
                  </a:cubicBezTo>
                  <a:cubicBezTo>
                    <a:pt x="74" y="779"/>
                    <a:pt x="74" y="779"/>
                    <a:pt x="74" y="779"/>
                  </a:cubicBezTo>
                  <a:cubicBezTo>
                    <a:pt x="118" y="779"/>
                    <a:pt x="118" y="779"/>
                    <a:pt x="118" y="779"/>
                  </a:cubicBezTo>
                  <a:cubicBezTo>
                    <a:pt x="121" y="784"/>
                    <a:pt x="121" y="784"/>
                    <a:pt x="121" y="784"/>
                  </a:cubicBezTo>
                  <a:cubicBezTo>
                    <a:pt x="118" y="790"/>
                    <a:pt x="118" y="790"/>
                    <a:pt x="118" y="790"/>
                  </a:cubicBezTo>
                  <a:cubicBezTo>
                    <a:pt x="112" y="794"/>
                    <a:pt x="112" y="794"/>
                    <a:pt x="112" y="794"/>
                  </a:cubicBezTo>
                  <a:cubicBezTo>
                    <a:pt x="101" y="794"/>
                    <a:pt x="101" y="794"/>
                    <a:pt x="101" y="794"/>
                  </a:cubicBezTo>
                  <a:cubicBezTo>
                    <a:pt x="92" y="800"/>
                    <a:pt x="92" y="800"/>
                    <a:pt x="92" y="800"/>
                  </a:cubicBezTo>
                  <a:cubicBezTo>
                    <a:pt x="96" y="808"/>
                    <a:pt x="96" y="808"/>
                    <a:pt x="96" y="808"/>
                  </a:cubicBezTo>
                  <a:cubicBezTo>
                    <a:pt x="90" y="816"/>
                    <a:pt x="90" y="816"/>
                    <a:pt x="90" y="816"/>
                  </a:cubicBezTo>
                  <a:cubicBezTo>
                    <a:pt x="90" y="826"/>
                    <a:pt x="90" y="826"/>
                    <a:pt x="90" y="826"/>
                  </a:cubicBezTo>
                  <a:cubicBezTo>
                    <a:pt x="72" y="827"/>
                    <a:pt x="72" y="827"/>
                    <a:pt x="72" y="827"/>
                  </a:cubicBezTo>
                  <a:lnTo>
                    <a:pt x="62" y="82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3" name="Google Shape;1883;p14"/>
            <p:cNvSpPr/>
            <p:nvPr/>
          </p:nvSpPr>
          <p:spPr>
            <a:xfrm>
              <a:off x="1638" y="2637"/>
              <a:ext cx="148" cy="728"/>
            </a:xfrm>
            <a:custGeom>
              <a:rect b="b" l="l" r="r" t="t"/>
              <a:pathLst>
                <a:path extrusionOk="0" h="827" w="168">
                  <a:moveTo>
                    <a:pt x="121" y="1"/>
                  </a:moveTo>
                  <a:cubicBezTo>
                    <a:pt x="130" y="5"/>
                    <a:pt x="130" y="5"/>
                    <a:pt x="130" y="5"/>
                  </a:cubicBezTo>
                  <a:cubicBezTo>
                    <a:pt x="139" y="28"/>
                    <a:pt x="139" y="28"/>
                    <a:pt x="139" y="28"/>
                  </a:cubicBezTo>
                  <a:cubicBezTo>
                    <a:pt x="141" y="55"/>
                    <a:pt x="141" y="55"/>
                    <a:pt x="141" y="55"/>
                  </a:cubicBezTo>
                  <a:cubicBezTo>
                    <a:pt x="155" y="98"/>
                    <a:pt x="155" y="98"/>
                    <a:pt x="155" y="98"/>
                  </a:cubicBezTo>
                  <a:cubicBezTo>
                    <a:pt x="161" y="103"/>
                    <a:pt x="161" y="103"/>
                    <a:pt x="161" y="103"/>
                  </a:cubicBezTo>
                  <a:cubicBezTo>
                    <a:pt x="167" y="118"/>
                    <a:pt x="167" y="118"/>
                    <a:pt x="167" y="118"/>
                  </a:cubicBezTo>
                  <a:cubicBezTo>
                    <a:pt x="162" y="131"/>
                    <a:pt x="162" y="131"/>
                    <a:pt x="162" y="131"/>
                  </a:cubicBezTo>
                  <a:cubicBezTo>
                    <a:pt x="152" y="134"/>
                    <a:pt x="152" y="134"/>
                    <a:pt x="152" y="134"/>
                  </a:cubicBezTo>
                  <a:cubicBezTo>
                    <a:pt x="142" y="141"/>
                    <a:pt x="142" y="141"/>
                    <a:pt x="142" y="141"/>
                  </a:cubicBezTo>
                  <a:cubicBezTo>
                    <a:pt x="144" y="181"/>
                    <a:pt x="144" y="181"/>
                    <a:pt x="144" y="181"/>
                  </a:cubicBezTo>
                  <a:cubicBezTo>
                    <a:pt x="146" y="189"/>
                    <a:pt x="146" y="189"/>
                    <a:pt x="146" y="189"/>
                  </a:cubicBezTo>
                  <a:cubicBezTo>
                    <a:pt x="128" y="207"/>
                    <a:pt x="128" y="207"/>
                    <a:pt x="128" y="207"/>
                  </a:cubicBezTo>
                  <a:cubicBezTo>
                    <a:pt x="113" y="239"/>
                    <a:pt x="113" y="239"/>
                    <a:pt x="113" y="239"/>
                  </a:cubicBezTo>
                  <a:cubicBezTo>
                    <a:pt x="110" y="251"/>
                    <a:pt x="110" y="251"/>
                    <a:pt x="110" y="251"/>
                  </a:cubicBezTo>
                  <a:cubicBezTo>
                    <a:pt x="103" y="286"/>
                    <a:pt x="103" y="286"/>
                    <a:pt x="103" y="286"/>
                  </a:cubicBezTo>
                  <a:cubicBezTo>
                    <a:pt x="114" y="323"/>
                    <a:pt x="114" y="323"/>
                    <a:pt x="114" y="323"/>
                  </a:cubicBezTo>
                  <a:cubicBezTo>
                    <a:pt x="112" y="352"/>
                    <a:pt x="112" y="352"/>
                    <a:pt x="112" y="352"/>
                  </a:cubicBezTo>
                  <a:cubicBezTo>
                    <a:pt x="99" y="369"/>
                    <a:pt x="99" y="369"/>
                    <a:pt x="99" y="369"/>
                  </a:cubicBezTo>
                  <a:cubicBezTo>
                    <a:pt x="101" y="388"/>
                    <a:pt x="101" y="388"/>
                    <a:pt x="101" y="388"/>
                  </a:cubicBezTo>
                  <a:cubicBezTo>
                    <a:pt x="89" y="413"/>
                    <a:pt x="89" y="413"/>
                    <a:pt x="89" y="413"/>
                  </a:cubicBezTo>
                  <a:cubicBezTo>
                    <a:pt x="92" y="449"/>
                    <a:pt x="92" y="449"/>
                    <a:pt x="92" y="449"/>
                  </a:cubicBezTo>
                  <a:cubicBezTo>
                    <a:pt x="83" y="466"/>
                    <a:pt x="83" y="466"/>
                    <a:pt x="83" y="466"/>
                  </a:cubicBezTo>
                  <a:cubicBezTo>
                    <a:pt x="72" y="499"/>
                    <a:pt x="72" y="499"/>
                    <a:pt x="72" y="499"/>
                  </a:cubicBezTo>
                  <a:cubicBezTo>
                    <a:pt x="75" y="541"/>
                    <a:pt x="75" y="541"/>
                    <a:pt x="75" y="541"/>
                  </a:cubicBezTo>
                  <a:cubicBezTo>
                    <a:pt x="69" y="548"/>
                    <a:pt x="69" y="548"/>
                    <a:pt x="69" y="548"/>
                  </a:cubicBezTo>
                  <a:cubicBezTo>
                    <a:pt x="71" y="570"/>
                    <a:pt x="71" y="570"/>
                    <a:pt x="71" y="570"/>
                  </a:cubicBezTo>
                  <a:cubicBezTo>
                    <a:pt x="81" y="598"/>
                    <a:pt x="81" y="598"/>
                    <a:pt x="81" y="598"/>
                  </a:cubicBezTo>
                  <a:cubicBezTo>
                    <a:pt x="70" y="605"/>
                    <a:pt x="70" y="605"/>
                    <a:pt x="70" y="605"/>
                  </a:cubicBezTo>
                  <a:cubicBezTo>
                    <a:pt x="73" y="614"/>
                    <a:pt x="73" y="614"/>
                    <a:pt x="73" y="614"/>
                  </a:cubicBezTo>
                  <a:cubicBezTo>
                    <a:pt x="77" y="615"/>
                    <a:pt x="77" y="615"/>
                    <a:pt x="77" y="615"/>
                  </a:cubicBezTo>
                  <a:cubicBezTo>
                    <a:pt x="81" y="651"/>
                    <a:pt x="81" y="651"/>
                    <a:pt x="81" y="651"/>
                  </a:cubicBezTo>
                  <a:cubicBezTo>
                    <a:pt x="72" y="658"/>
                    <a:pt x="72" y="658"/>
                    <a:pt x="72" y="658"/>
                  </a:cubicBezTo>
                  <a:cubicBezTo>
                    <a:pt x="73" y="666"/>
                    <a:pt x="73" y="666"/>
                    <a:pt x="73" y="666"/>
                  </a:cubicBezTo>
                  <a:cubicBezTo>
                    <a:pt x="61" y="672"/>
                    <a:pt x="61" y="672"/>
                    <a:pt x="61" y="672"/>
                  </a:cubicBezTo>
                  <a:cubicBezTo>
                    <a:pt x="63" y="694"/>
                    <a:pt x="63" y="694"/>
                    <a:pt x="63" y="694"/>
                  </a:cubicBezTo>
                  <a:cubicBezTo>
                    <a:pt x="42" y="712"/>
                    <a:pt x="42" y="712"/>
                    <a:pt x="42" y="712"/>
                  </a:cubicBezTo>
                  <a:cubicBezTo>
                    <a:pt x="37" y="726"/>
                    <a:pt x="37" y="726"/>
                    <a:pt x="37" y="726"/>
                  </a:cubicBezTo>
                  <a:cubicBezTo>
                    <a:pt x="45" y="745"/>
                    <a:pt x="45" y="745"/>
                    <a:pt x="45" y="745"/>
                  </a:cubicBezTo>
                  <a:cubicBezTo>
                    <a:pt x="55" y="745"/>
                    <a:pt x="55" y="745"/>
                    <a:pt x="55" y="745"/>
                  </a:cubicBezTo>
                  <a:cubicBezTo>
                    <a:pt x="61" y="749"/>
                    <a:pt x="61" y="749"/>
                    <a:pt x="61" y="749"/>
                  </a:cubicBezTo>
                  <a:cubicBezTo>
                    <a:pt x="64" y="771"/>
                    <a:pt x="64" y="771"/>
                    <a:pt x="64" y="771"/>
                  </a:cubicBezTo>
                  <a:cubicBezTo>
                    <a:pt x="75" y="779"/>
                    <a:pt x="75" y="779"/>
                    <a:pt x="75" y="779"/>
                  </a:cubicBezTo>
                  <a:cubicBezTo>
                    <a:pt x="119" y="780"/>
                    <a:pt x="119" y="780"/>
                    <a:pt x="119" y="780"/>
                  </a:cubicBezTo>
                  <a:cubicBezTo>
                    <a:pt x="121" y="784"/>
                    <a:pt x="121" y="784"/>
                    <a:pt x="121" y="784"/>
                  </a:cubicBezTo>
                  <a:cubicBezTo>
                    <a:pt x="119" y="790"/>
                    <a:pt x="119" y="790"/>
                    <a:pt x="119" y="790"/>
                  </a:cubicBezTo>
                  <a:cubicBezTo>
                    <a:pt x="113" y="794"/>
                    <a:pt x="113" y="794"/>
                    <a:pt x="113" y="794"/>
                  </a:cubicBezTo>
                  <a:cubicBezTo>
                    <a:pt x="102" y="794"/>
                    <a:pt x="102" y="794"/>
                    <a:pt x="102" y="794"/>
                  </a:cubicBezTo>
                  <a:cubicBezTo>
                    <a:pt x="93" y="799"/>
                    <a:pt x="93" y="799"/>
                    <a:pt x="93" y="799"/>
                  </a:cubicBezTo>
                  <a:cubicBezTo>
                    <a:pt x="97" y="808"/>
                    <a:pt x="97" y="808"/>
                    <a:pt x="97" y="808"/>
                  </a:cubicBezTo>
                  <a:cubicBezTo>
                    <a:pt x="91" y="815"/>
                    <a:pt x="91" y="815"/>
                    <a:pt x="91" y="815"/>
                  </a:cubicBezTo>
                  <a:cubicBezTo>
                    <a:pt x="91" y="826"/>
                    <a:pt x="91" y="826"/>
                    <a:pt x="91" y="826"/>
                  </a:cubicBezTo>
                  <a:cubicBezTo>
                    <a:pt x="73" y="827"/>
                    <a:pt x="73" y="827"/>
                    <a:pt x="73" y="827"/>
                  </a:cubicBezTo>
                  <a:cubicBezTo>
                    <a:pt x="64" y="820"/>
                    <a:pt x="64" y="820"/>
                    <a:pt x="64" y="820"/>
                  </a:cubicBezTo>
                  <a:cubicBezTo>
                    <a:pt x="64" y="815"/>
                    <a:pt x="64" y="815"/>
                    <a:pt x="64" y="815"/>
                  </a:cubicBezTo>
                  <a:cubicBezTo>
                    <a:pt x="80" y="815"/>
                    <a:pt x="80" y="815"/>
                    <a:pt x="80" y="815"/>
                  </a:cubicBezTo>
                  <a:cubicBezTo>
                    <a:pt x="83" y="809"/>
                    <a:pt x="83" y="809"/>
                    <a:pt x="83" y="809"/>
                  </a:cubicBezTo>
                  <a:cubicBezTo>
                    <a:pt x="83" y="799"/>
                    <a:pt x="83" y="799"/>
                    <a:pt x="83" y="799"/>
                  </a:cubicBezTo>
                  <a:cubicBezTo>
                    <a:pt x="71" y="793"/>
                    <a:pt x="71" y="793"/>
                    <a:pt x="71" y="793"/>
                  </a:cubicBezTo>
                  <a:cubicBezTo>
                    <a:pt x="57" y="794"/>
                    <a:pt x="57" y="794"/>
                    <a:pt x="57" y="794"/>
                  </a:cubicBezTo>
                  <a:cubicBezTo>
                    <a:pt x="47" y="804"/>
                    <a:pt x="47" y="804"/>
                    <a:pt x="47" y="804"/>
                  </a:cubicBezTo>
                  <a:cubicBezTo>
                    <a:pt x="42" y="805"/>
                    <a:pt x="42" y="805"/>
                    <a:pt x="42" y="805"/>
                  </a:cubicBezTo>
                  <a:cubicBezTo>
                    <a:pt x="40" y="788"/>
                    <a:pt x="40" y="788"/>
                    <a:pt x="40" y="788"/>
                  </a:cubicBezTo>
                  <a:cubicBezTo>
                    <a:pt x="48" y="786"/>
                    <a:pt x="48" y="786"/>
                    <a:pt x="48" y="786"/>
                  </a:cubicBezTo>
                  <a:cubicBezTo>
                    <a:pt x="57" y="783"/>
                    <a:pt x="57" y="783"/>
                    <a:pt x="57" y="783"/>
                  </a:cubicBezTo>
                  <a:cubicBezTo>
                    <a:pt x="55" y="777"/>
                    <a:pt x="55" y="777"/>
                    <a:pt x="55" y="777"/>
                  </a:cubicBezTo>
                  <a:cubicBezTo>
                    <a:pt x="49" y="776"/>
                    <a:pt x="49" y="776"/>
                    <a:pt x="49" y="776"/>
                  </a:cubicBezTo>
                  <a:cubicBezTo>
                    <a:pt x="45" y="780"/>
                    <a:pt x="45" y="780"/>
                    <a:pt x="45" y="780"/>
                  </a:cubicBezTo>
                  <a:cubicBezTo>
                    <a:pt x="36" y="777"/>
                    <a:pt x="36" y="777"/>
                    <a:pt x="36" y="777"/>
                  </a:cubicBezTo>
                  <a:cubicBezTo>
                    <a:pt x="36" y="762"/>
                    <a:pt x="36" y="762"/>
                    <a:pt x="36" y="762"/>
                  </a:cubicBezTo>
                  <a:cubicBezTo>
                    <a:pt x="28" y="755"/>
                    <a:pt x="28" y="755"/>
                    <a:pt x="28" y="755"/>
                  </a:cubicBezTo>
                  <a:cubicBezTo>
                    <a:pt x="35" y="751"/>
                    <a:pt x="35" y="751"/>
                    <a:pt x="35" y="751"/>
                  </a:cubicBezTo>
                  <a:cubicBezTo>
                    <a:pt x="31" y="742"/>
                    <a:pt x="31" y="742"/>
                    <a:pt x="31" y="742"/>
                  </a:cubicBezTo>
                  <a:cubicBezTo>
                    <a:pt x="22" y="740"/>
                    <a:pt x="22" y="740"/>
                    <a:pt x="22" y="740"/>
                  </a:cubicBezTo>
                  <a:cubicBezTo>
                    <a:pt x="26" y="732"/>
                    <a:pt x="26" y="732"/>
                    <a:pt x="26" y="732"/>
                  </a:cubicBezTo>
                  <a:cubicBezTo>
                    <a:pt x="23" y="716"/>
                    <a:pt x="23" y="716"/>
                    <a:pt x="23" y="716"/>
                  </a:cubicBezTo>
                  <a:cubicBezTo>
                    <a:pt x="24" y="702"/>
                    <a:pt x="24" y="702"/>
                    <a:pt x="24" y="702"/>
                  </a:cubicBezTo>
                  <a:cubicBezTo>
                    <a:pt x="26" y="692"/>
                    <a:pt x="26" y="692"/>
                    <a:pt x="26" y="692"/>
                  </a:cubicBezTo>
                  <a:cubicBezTo>
                    <a:pt x="22" y="683"/>
                    <a:pt x="22" y="683"/>
                    <a:pt x="22" y="683"/>
                  </a:cubicBezTo>
                  <a:cubicBezTo>
                    <a:pt x="22" y="683"/>
                    <a:pt x="23" y="680"/>
                    <a:pt x="25" y="680"/>
                  </a:cubicBezTo>
                  <a:cubicBezTo>
                    <a:pt x="25" y="680"/>
                    <a:pt x="25" y="680"/>
                    <a:pt x="26" y="681"/>
                  </a:cubicBezTo>
                  <a:cubicBezTo>
                    <a:pt x="28" y="681"/>
                    <a:pt x="33" y="687"/>
                    <a:pt x="33" y="687"/>
                  </a:cubicBezTo>
                  <a:cubicBezTo>
                    <a:pt x="40" y="684"/>
                    <a:pt x="40" y="684"/>
                    <a:pt x="40" y="684"/>
                  </a:cubicBezTo>
                  <a:cubicBezTo>
                    <a:pt x="39" y="675"/>
                    <a:pt x="39" y="675"/>
                    <a:pt x="39" y="675"/>
                  </a:cubicBezTo>
                  <a:cubicBezTo>
                    <a:pt x="34" y="669"/>
                    <a:pt x="34" y="669"/>
                    <a:pt x="34" y="669"/>
                  </a:cubicBezTo>
                  <a:cubicBezTo>
                    <a:pt x="27" y="674"/>
                    <a:pt x="27" y="674"/>
                    <a:pt x="27" y="674"/>
                  </a:cubicBezTo>
                  <a:cubicBezTo>
                    <a:pt x="22" y="675"/>
                    <a:pt x="22" y="675"/>
                    <a:pt x="22" y="675"/>
                  </a:cubicBezTo>
                  <a:cubicBezTo>
                    <a:pt x="18" y="672"/>
                    <a:pt x="18" y="672"/>
                    <a:pt x="18" y="672"/>
                  </a:cubicBezTo>
                  <a:cubicBezTo>
                    <a:pt x="21" y="668"/>
                    <a:pt x="21" y="668"/>
                    <a:pt x="21" y="668"/>
                  </a:cubicBezTo>
                  <a:cubicBezTo>
                    <a:pt x="27" y="659"/>
                    <a:pt x="27" y="659"/>
                    <a:pt x="27" y="659"/>
                  </a:cubicBezTo>
                  <a:cubicBezTo>
                    <a:pt x="27" y="654"/>
                    <a:pt x="27" y="654"/>
                    <a:pt x="27" y="654"/>
                  </a:cubicBezTo>
                  <a:cubicBezTo>
                    <a:pt x="16" y="652"/>
                    <a:pt x="16" y="652"/>
                    <a:pt x="16" y="652"/>
                  </a:cubicBezTo>
                  <a:cubicBezTo>
                    <a:pt x="12" y="649"/>
                    <a:pt x="12" y="649"/>
                    <a:pt x="12" y="649"/>
                  </a:cubicBezTo>
                  <a:cubicBezTo>
                    <a:pt x="1" y="650"/>
                    <a:pt x="1" y="650"/>
                    <a:pt x="1" y="650"/>
                  </a:cubicBezTo>
                  <a:cubicBezTo>
                    <a:pt x="1" y="647"/>
                    <a:pt x="1" y="647"/>
                    <a:pt x="1" y="647"/>
                  </a:cubicBezTo>
                  <a:cubicBezTo>
                    <a:pt x="11" y="639"/>
                    <a:pt x="11" y="639"/>
                    <a:pt x="11" y="639"/>
                  </a:cubicBezTo>
                  <a:cubicBezTo>
                    <a:pt x="13" y="629"/>
                    <a:pt x="13" y="629"/>
                    <a:pt x="13" y="629"/>
                  </a:cubicBezTo>
                  <a:cubicBezTo>
                    <a:pt x="27" y="632"/>
                    <a:pt x="27" y="632"/>
                    <a:pt x="27" y="632"/>
                  </a:cubicBezTo>
                  <a:cubicBezTo>
                    <a:pt x="27" y="642"/>
                    <a:pt x="27" y="642"/>
                    <a:pt x="27" y="642"/>
                  </a:cubicBezTo>
                  <a:cubicBezTo>
                    <a:pt x="28" y="648"/>
                    <a:pt x="28" y="648"/>
                    <a:pt x="28" y="648"/>
                  </a:cubicBezTo>
                  <a:cubicBezTo>
                    <a:pt x="34" y="646"/>
                    <a:pt x="34" y="646"/>
                    <a:pt x="34" y="646"/>
                  </a:cubicBezTo>
                  <a:cubicBezTo>
                    <a:pt x="40" y="636"/>
                    <a:pt x="40" y="636"/>
                    <a:pt x="40" y="636"/>
                  </a:cubicBezTo>
                  <a:cubicBezTo>
                    <a:pt x="39" y="626"/>
                    <a:pt x="39" y="626"/>
                    <a:pt x="39" y="626"/>
                  </a:cubicBezTo>
                  <a:cubicBezTo>
                    <a:pt x="44" y="621"/>
                    <a:pt x="44" y="621"/>
                    <a:pt x="44" y="621"/>
                  </a:cubicBezTo>
                  <a:cubicBezTo>
                    <a:pt x="50" y="619"/>
                    <a:pt x="50" y="619"/>
                    <a:pt x="50" y="619"/>
                  </a:cubicBezTo>
                  <a:cubicBezTo>
                    <a:pt x="50" y="608"/>
                    <a:pt x="50" y="608"/>
                    <a:pt x="50" y="608"/>
                  </a:cubicBezTo>
                  <a:cubicBezTo>
                    <a:pt x="58" y="603"/>
                    <a:pt x="58" y="603"/>
                    <a:pt x="58" y="603"/>
                  </a:cubicBezTo>
                  <a:cubicBezTo>
                    <a:pt x="57" y="597"/>
                    <a:pt x="57" y="597"/>
                    <a:pt x="57" y="597"/>
                  </a:cubicBezTo>
                  <a:cubicBezTo>
                    <a:pt x="49" y="593"/>
                    <a:pt x="49" y="593"/>
                    <a:pt x="49" y="593"/>
                  </a:cubicBezTo>
                  <a:cubicBezTo>
                    <a:pt x="46" y="583"/>
                    <a:pt x="46" y="583"/>
                    <a:pt x="46" y="583"/>
                  </a:cubicBezTo>
                  <a:cubicBezTo>
                    <a:pt x="56" y="567"/>
                    <a:pt x="56" y="567"/>
                    <a:pt x="56" y="567"/>
                  </a:cubicBezTo>
                  <a:cubicBezTo>
                    <a:pt x="54" y="548"/>
                    <a:pt x="54" y="548"/>
                    <a:pt x="54" y="548"/>
                  </a:cubicBezTo>
                  <a:cubicBezTo>
                    <a:pt x="60" y="541"/>
                    <a:pt x="60" y="541"/>
                    <a:pt x="60" y="541"/>
                  </a:cubicBezTo>
                  <a:cubicBezTo>
                    <a:pt x="57" y="531"/>
                    <a:pt x="57" y="531"/>
                    <a:pt x="57" y="531"/>
                  </a:cubicBezTo>
                  <a:cubicBezTo>
                    <a:pt x="59" y="523"/>
                    <a:pt x="59" y="523"/>
                    <a:pt x="59" y="523"/>
                  </a:cubicBezTo>
                  <a:cubicBezTo>
                    <a:pt x="53" y="522"/>
                    <a:pt x="53" y="522"/>
                    <a:pt x="53" y="522"/>
                  </a:cubicBezTo>
                  <a:cubicBezTo>
                    <a:pt x="44" y="527"/>
                    <a:pt x="44" y="527"/>
                    <a:pt x="44" y="527"/>
                  </a:cubicBezTo>
                  <a:cubicBezTo>
                    <a:pt x="29" y="514"/>
                    <a:pt x="29" y="514"/>
                    <a:pt x="29" y="514"/>
                  </a:cubicBezTo>
                  <a:cubicBezTo>
                    <a:pt x="35" y="500"/>
                    <a:pt x="35" y="500"/>
                    <a:pt x="35" y="500"/>
                  </a:cubicBezTo>
                  <a:cubicBezTo>
                    <a:pt x="38" y="480"/>
                    <a:pt x="38" y="480"/>
                    <a:pt x="38" y="480"/>
                  </a:cubicBezTo>
                  <a:cubicBezTo>
                    <a:pt x="45" y="472"/>
                    <a:pt x="45" y="472"/>
                    <a:pt x="45" y="472"/>
                  </a:cubicBezTo>
                  <a:cubicBezTo>
                    <a:pt x="45" y="452"/>
                    <a:pt x="45" y="452"/>
                    <a:pt x="45" y="452"/>
                  </a:cubicBezTo>
                  <a:cubicBezTo>
                    <a:pt x="39" y="432"/>
                    <a:pt x="39" y="432"/>
                    <a:pt x="39" y="432"/>
                  </a:cubicBezTo>
                  <a:cubicBezTo>
                    <a:pt x="39" y="410"/>
                    <a:pt x="39" y="410"/>
                    <a:pt x="39" y="410"/>
                  </a:cubicBezTo>
                  <a:cubicBezTo>
                    <a:pt x="46" y="407"/>
                    <a:pt x="46" y="407"/>
                    <a:pt x="46" y="407"/>
                  </a:cubicBezTo>
                  <a:cubicBezTo>
                    <a:pt x="48" y="392"/>
                    <a:pt x="48" y="392"/>
                    <a:pt x="48" y="392"/>
                  </a:cubicBezTo>
                  <a:cubicBezTo>
                    <a:pt x="56" y="381"/>
                    <a:pt x="56" y="381"/>
                    <a:pt x="56" y="381"/>
                  </a:cubicBezTo>
                  <a:cubicBezTo>
                    <a:pt x="63" y="368"/>
                    <a:pt x="63" y="368"/>
                    <a:pt x="63" y="368"/>
                  </a:cubicBezTo>
                  <a:cubicBezTo>
                    <a:pt x="67" y="353"/>
                    <a:pt x="67" y="353"/>
                    <a:pt x="67" y="353"/>
                  </a:cubicBezTo>
                  <a:cubicBezTo>
                    <a:pt x="74" y="334"/>
                    <a:pt x="74" y="334"/>
                    <a:pt x="74" y="334"/>
                  </a:cubicBezTo>
                  <a:cubicBezTo>
                    <a:pt x="84" y="319"/>
                    <a:pt x="84" y="319"/>
                    <a:pt x="84" y="319"/>
                  </a:cubicBezTo>
                  <a:cubicBezTo>
                    <a:pt x="84" y="288"/>
                    <a:pt x="84" y="288"/>
                    <a:pt x="84" y="288"/>
                  </a:cubicBezTo>
                  <a:cubicBezTo>
                    <a:pt x="78" y="258"/>
                    <a:pt x="78" y="258"/>
                    <a:pt x="78" y="258"/>
                  </a:cubicBezTo>
                  <a:cubicBezTo>
                    <a:pt x="87" y="252"/>
                    <a:pt x="87" y="252"/>
                    <a:pt x="87" y="252"/>
                  </a:cubicBezTo>
                  <a:cubicBezTo>
                    <a:pt x="85" y="233"/>
                    <a:pt x="85" y="233"/>
                    <a:pt x="85" y="233"/>
                  </a:cubicBezTo>
                  <a:cubicBezTo>
                    <a:pt x="83" y="226"/>
                    <a:pt x="83" y="226"/>
                    <a:pt x="83" y="226"/>
                  </a:cubicBezTo>
                  <a:cubicBezTo>
                    <a:pt x="98" y="175"/>
                    <a:pt x="98" y="175"/>
                    <a:pt x="98" y="175"/>
                  </a:cubicBezTo>
                  <a:cubicBezTo>
                    <a:pt x="102" y="155"/>
                    <a:pt x="102" y="155"/>
                    <a:pt x="102" y="155"/>
                  </a:cubicBezTo>
                  <a:cubicBezTo>
                    <a:pt x="100" y="109"/>
                    <a:pt x="100" y="109"/>
                    <a:pt x="100" y="109"/>
                  </a:cubicBezTo>
                  <a:cubicBezTo>
                    <a:pt x="107" y="104"/>
                    <a:pt x="107" y="104"/>
                    <a:pt x="107" y="104"/>
                  </a:cubicBezTo>
                  <a:cubicBezTo>
                    <a:pt x="111" y="53"/>
                    <a:pt x="111" y="53"/>
                    <a:pt x="111" y="53"/>
                  </a:cubicBezTo>
                  <a:cubicBezTo>
                    <a:pt x="105" y="47"/>
                    <a:pt x="105" y="47"/>
                    <a:pt x="105" y="47"/>
                  </a:cubicBezTo>
                  <a:cubicBezTo>
                    <a:pt x="107" y="16"/>
                    <a:pt x="107" y="16"/>
                    <a:pt x="107" y="16"/>
                  </a:cubicBezTo>
                  <a:cubicBezTo>
                    <a:pt x="121" y="1"/>
                    <a:pt x="121" y="1"/>
                    <a:pt x="121" y="1"/>
                  </a:cubicBezTo>
                  <a:moveTo>
                    <a:pt x="121" y="0"/>
                  </a:moveTo>
                  <a:cubicBezTo>
                    <a:pt x="121" y="0"/>
                    <a:pt x="121" y="0"/>
                    <a:pt x="121" y="0"/>
                  </a:cubicBezTo>
                  <a:cubicBezTo>
                    <a:pt x="106" y="16"/>
                    <a:pt x="106" y="16"/>
                    <a:pt x="106" y="16"/>
                  </a:cubicBezTo>
                  <a:cubicBezTo>
                    <a:pt x="106" y="16"/>
                    <a:pt x="106" y="16"/>
                    <a:pt x="106" y="16"/>
                  </a:cubicBezTo>
                  <a:cubicBezTo>
                    <a:pt x="106" y="16"/>
                    <a:pt x="106" y="16"/>
                    <a:pt x="106" y="16"/>
                  </a:cubicBezTo>
                  <a:cubicBezTo>
                    <a:pt x="105" y="47"/>
                    <a:pt x="105" y="47"/>
                    <a:pt x="105" y="47"/>
                  </a:cubicBezTo>
                  <a:cubicBezTo>
                    <a:pt x="105" y="47"/>
                    <a:pt x="105" y="47"/>
                    <a:pt x="105" y="47"/>
                  </a:cubicBezTo>
                  <a:cubicBezTo>
                    <a:pt x="105" y="48"/>
                    <a:pt x="105" y="48"/>
                    <a:pt x="105" y="48"/>
                  </a:cubicBezTo>
                  <a:cubicBezTo>
                    <a:pt x="111" y="53"/>
                    <a:pt x="111" y="53"/>
                    <a:pt x="111" y="53"/>
                  </a:cubicBezTo>
                  <a:cubicBezTo>
                    <a:pt x="106" y="103"/>
                    <a:pt x="106" y="103"/>
                    <a:pt x="106" y="103"/>
                  </a:cubicBezTo>
                  <a:cubicBezTo>
                    <a:pt x="99" y="109"/>
                    <a:pt x="99" y="109"/>
                    <a:pt x="99" y="109"/>
                  </a:cubicBezTo>
                  <a:cubicBezTo>
                    <a:pt x="99" y="109"/>
                    <a:pt x="99" y="109"/>
                    <a:pt x="99" y="109"/>
                  </a:cubicBezTo>
                  <a:cubicBezTo>
                    <a:pt x="99" y="109"/>
                    <a:pt x="99" y="109"/>
                    <a:pt x="99" y="109"/>
                  </a:cubicBezTo>
                  <a:cubicBezTo>
                    <a:pt x="102" y="155"/>
                    <a:pt x="102" y="155"/>
                    <a:pt x="102" y="155"/>
                  </a:cubicBezTo>
                  <a:cubicBezTo>
                    <a:pt x="98" y="175"/>
                    <a:pt x="98" y="175"/>
                    <a:pt x="98" y="175"/>
                  </a:cubicBezTo>
                  <a:cubicBezTo>
                    <a:pt x="82" y="226"/>
                    <a:pt x="82" y="226"/>
                    <a:pt x="82" y="226"/>
                  </a:cubicBezTo>
                  <a:cubicBezTo>
                    <a:pt x="82" y="226"/>
                    <a:pt x="82" y="226"/>
                    <a:pt x="82" y="226"/>
                  </a:cubicBezTo>
                  <a:cubicBezTo>
                    <a:pt x="82" y="226"/>
                    <a:pt x="82" y="226"/>
                    <a:pt x="82" y="226"/>
                  </a:cubicBezTo>
                  <a:cubicBezTo>
                    <a:pt x="85" y="233"/>
                    <a:pt x="85" y="233"/>
                    <a:pt x="85" y="233"/>
                  </a:cubicBezTo>
                  <a:cubicBezTo>
                    <a:pt x="86" y="251"/>
                    <a:pt x="86" y="251"/>
                    <a:pt x="86" y="251"/>
                  </a:cubicBezTo>
                  <a:cubicBezTo>
                    <a:pt x="78" y="258"/>
                    <a:pt x="78" y="258"/>
                    <a:pt x="78" y="258"/>
                  </a:cubicBezTo>
                  <a:cubicBezTo>
                    <a:pt x="78" y="258"/>
                    <a:pt x="78" y="258"/>
                    <a:pt x="78" y="258"/>
                  </a:cubicBezTo>
                  <a:cubicBezTo>
                    <a:pt x="78" y="259"/>
                    <a:pt x="78" y="259"/>
                    <a:pt x="78" y="259"/>
                  </a:cubicBezTo>
                  <a:cubicBezTo>
                    <a:pt x="83" y="288"/>
                    <a:pt x="83" y="288"/>
                    <a:pt x="83" y="288"/>
                  </a:cubicBezTo>
                  <a:cubicBezTo>
                    <a:pt x="83" y="319"/>
                    <a:pt x="83" y="319"/>
                    <a:pt x="83" y="319"/>
                  </a:cubicBezTo>
                  <a:cubicBezTo>
                    <a:pt x="74" y="333"/>
                    <a:pt x="74" y="333"/>
                    <a:pt x="74" y="333"/>
                  </a:cubicBezTo>
                  <a:cubicBezTo>
                    <a:pt x="74" y="334"/>
                    <a:pt x="74" y="334"/>
                    <a:pt x="74" y="334"/>
                  </a:cubicBezTo>
                  <a:cubicBezTo>
                    <a:pt x="74" y="334"/>
                    <a:pt x="74" y="334"/>
                    <a:pt x="74" y="334"/>
                  </a:cubicBezTo>
                  <a:cubicBezTo>
                    <a:pt x="66" y="352"/>
                    <a:pt x="66" y="352"/>
                    <a:pt x="66" y="352"/>
                  </a:cubicBezTo>
                  <a:cubicBezTo>
                    <a:pt x="62" y="368"/>
                    <a:pt x="62" y="368"/>
                    <a:pt x="62" y="368"/>
                  </a:cubicBezTo>
                  <a:cubicBezTo>
                    <a:pt x="56" y="381"/>
                    <a:pt x="56" y="381"/>
                    <a:pt x="56" y="381"/>
                  </a:cubicBezTo>
                  <a:cubicBezTo>
                    <a:pt x="48" y="391"/>
                    <a:pt x="48" y="391"/>
                    <a:pt x="48" y="391"/>
                  </a:cubicBezTo>
                  <a:cubicBezTo>
                    <a:pt x="48" y="391"/>
                    <a:pt x="48" y="391"/>
                    <a:pt x="48" y="391"/>
                  </a:cubicBezTo>
                  <a:cubicBezTo>
                    <a:pt x="48" y="392"/>
                    <a:pt x="48" y="392"/>
                    <a:pt x="48" y="392"/>
                  </a:cubicBezTo>
                  <a:cubicBezTo>
                    <a:pt x="46" y="407"/>
                    <a:pt x="46" y="407"/>
                    <a:pt x="46" y="407"/>
                  </a:cubicBezTo>
                  <a:cubicBezTo>
                    <a:pt x="39" y="410"/>
                    <a:pt x="39" y="410"/>
                    <a:pt x="39" y="410"/>
                  </a:cubicBezTo>
                  <a:cubicBezTo>
                    <a:pt x="38" y="410"/>
                    <a:pt x="38" y="410"/>
                    <a:pt x="38" y="410"/>
                  </a:cubicBezTo>
                  <a:cubicBezTo>
                    <a:pt x="38" y="410"/>
                    <a:pt x="38" y="410"/>
                    <a:pt x="38" y="410"/>
                  </a:cubicBezTo>
                  <a:cubicBezTo>
                    <a:pt x="38" y="432"/>
                    <a:pt x="38" y="432"/>
                    <a:pt x="38" y="432"/>
                  </a:cubicBezTo>
                  <a:cubicBezTo>
                    <a:pt x="38" y="432"/>
                    <a:pt x="38" y="432"/>
                    <a:pt x="38" y="432"/>
                  </a:cubicBezTo>
                  <a:cubicBezTo>
                    <a:pt x="38" y="432"/>
                    <a:pt x="38" y="432"/>
                    <a:pt x="38" y="432"/>
                  </a:cubicBezTo>
                  <a:cubicBezTo>
                    <a:pt x="45" y="452"/>
                    <a:pt x="45" y="452"/>
                    <a:pt x="45" y="452"/>
                  </a:cubicBezTo>
                  <a:cubicBezTo>
                    <a:pt x="44" y="472"/>
                    <a:pt x="44" y="472"/>
                    <a:pt x="44" y="472"/>
                  </a:cubicBezTo>
                  <a:cubicBezTo>
                    <a:pt x="38" y="480"/>
                    <a:pt x="38" y="480"/>
                    <a:pt x="38" y="480"/>
                  </a:cubicBezTo>
                  <a:cubicBezTo>
                    <a:pt x="37" y="480"/>
                    <a:pt x="37" y="480"/>
                    <a:pt x="37" y="480"/>
                  </a:cubicBezTo>
                  <a:cubicBezTo>
                    <a:pt x="37" y="480"/>
                    <a:pt x="37" y="480"/>
                    <a:pt x="37" y="480"/>
                  </a:cubicBezTo>
                  <a:cubicBezTo>
                    <a:pt x="35" y="500"/>
                    <a:pt x="35" y="500"/>
                    <a:pt x="35" y="500"/>
                  </a:cubicBezTo>
                  <a:cubicBezTo>
                    <a:pt x="29" y="513"/>
                    <a:pt x="29" y="513"/>
                    <a:pt x="29" y="513"/>
                  </a:cubicBezTo>
                  <a:cubicBezTo>
                    <a:pt x="29" y="514"/>
                    <a:pt x="29" y="514"/>
                    <a:pt x="29" y="514"/>
                  </a:cubicBezTo>
                  <a:cubicBezTo>
                    <a:pt x="29" y="514"/>
                    <a:pt x="29" y="514"/>
                    <a:pt x="29" y="514"/>
                  </a:cubicBezTo>
                  <a:cubicBezTo>
                    <a:pt x="43" y="527"/>
                    <a:pt x="43" y="527"/>
                    <a:pt x="43" y="527"/>
                  </a:cubicBezTo>
                  <a:cubicBezTo>
                    <a:pt x="44" y="528"/>
                    <a:pt x="44" y="528"/>
                    <a:pt x="44" y="528"/>
                  </a:cubicBezTo>
                  <a:cubicBezTo>
                    <a:pt x="44" y="527"/>
                    <a:pt x="44" y="527"/>
                    <a:pt x="44" y="527"/>
                  </a:cubicBezTo>
                  <a:cubicBezTo>
                    <a:pt x="53" y="522"/>
                    <a:pt x="53" y="522"/>
                    <a:pt x="53" y="522"/>
                  </a:cubicBezTo>
                  <a:cubicBezTo>
                    <a:pt x="58" y="524"/>
                    <a:pt x="58" y="524"/>
                    <a:pt x="58" y="524"/>
                  </a:cubicBezTo>
                  <a:cubicBezTo>
                    <a:pt x="56" y="530"/>
                    <a:pt x="56" y="530"/>
                    <a:pt x="56" y="530"/>
                  </a:cubicBezTo>
                  <a:cubicBezTo>
                    <a:pt x="56" y="531"/>
                    <a:pt x="56" y="531"/>
                    <a:pt x="56" y="531"/>
                  </a:cubicBezTo>
                  <a:cubicBezTo>
                    <a:pt x="56" y="531"/>
                    <a:pt x="56" y="531"/>
                    <a:pt x="56" y="531"/>
                  </a:cubicBezTo>
                  <a:cubicBezTo>
                    <a:pt x="59" y="541"/>
                    <a:pt x="59" y="541"/>
                    <a:pt x="59" y="541"/>
                  </a:cubicBezTo>
                  <a:cubicBezTo>
                    <a:pt x="54" y="547"/>
                    <a:pt x="54" y="547"/>
                    <a:pt x="54" y="547"/>
                  </a:cubicBezTo>
                  <a:cubicBezTo>
                    <a:pt x="54" y="547"/>
                    <a:pt x="54" y="547"/>
                    <a:pt x="54" y="547"/>
                  </a:cubicBezTo>
                  <a:cubicBezTo>
                    <a:pt x="54" y="548"/>
                    <a:pt x="54" y="548"/>
                    <a:pt x="54" y="548"/>
                  </a:cubicBezTo>
                  <a:cubicBezTo>
                    <a:pt x="55" y="567"/>
                    <a:pt x="55" y="567"/>
                    <a:pt x="55" y="567"/>
                  </a:cubicBezTo>
                  <a:cubicBezTo>
                    <a:pt x="46" y="582"/>
                    <a:pt x="46" y="582"/>
                    <a:pt x="46" y="582"/>
                  </a:cubicBezTo>
                  <a:cubicBezTo>
                    <a:pt x="46" y="582"/>
                    <a:pt x="46" y="582"/>
                    <a:pt x="46" y="582"/>
                  </a:cubicBezTo>
                  <a:cubicBezTo>
                    <a:pt x="46" y="583"/>
                    <a:pt x="46" y="583"/>
                    <a:pt x="46" y="583"/>
                  </a:cubicBezTo>
                  <a:cubicBezTo>
                    <a:pt x="49" y="593"/>
                    <a:pt x="49" y="593"/>
                    <a:pt x="49" y="593"/>
                  </a:cubicBezTo>
                  <a:cubicBezTo>
                    <a:pt x="49" y="594"/>
                    <a:pt x="49" y="594"/>
                    <a:pt x="49" y="594"/>
                  </a:cubicBezTo>
                  <a:cubicBezTo>
                    <a:pt x="49" y="594"/>
                    <a:pt x="49" y="594"/>
                    <a:pt x="49" y="594"/>
                  </a:cubicBezTo>
                  <a:cubicBezTo>
                    <a:pt x="56" y="597"/>
                    <a:pt x="56" y="597"/>
                    <a:pt x="56" y="597"/>
                  </a:cubicBezTo>
                  <a:cubicBezTo>
                    <a:pt x="57" y="603"/>
                    <a:pt x="57" y="603"/>
                    <a:pt x="57" y="603"/>
                  </a:cubicBezTo>
                  <a:cubicBezTo>
                    <a:pt x="50" y="608"/>
                    <a:pt x="50" y="608"/>
                    <a:pt x="50" y="608"/>
                  </a:cubicBezTo>
                  <a:cubicBezTo>
                    <a:pt x="50" y="608"/>
                    <a:pt x="50" y="608"/>
                    <a:pt x="50" y="608"/>
                  </a:cubicBezTo>
                  <a:cubicBezTo>
                    <a:pt x="50" y="608"/>
                    <a:pt x="50" y="608"/>
                    <a:pt x="50" y="608"/>
                  </a:cubicBezTo>
                  <a:cubicBezTo>
                    <a:pt x="50" y="619"/>
                    <a:pt x="50" y="619"/>
                    <a:pt x="50" y="619"/>
                  </a:cubicBezTo>
                  <a:cubicBezTo>
                    <a:pt x="43" y="621"/>
                    <a:pt x="43" y="621"/>
                    <a:pt x="43" y="621"/>
                  </a:cubicBezTo>
                  <a:cubicBezTo>
                    <a:pt x="43" y="621"/>
                    <a:pt x="43" y="621"/>
                    <a:pt x="43" y="621"/>
                  </a:cubicBezTo>
                  <a:cubicBezTo>
                    <a:pt x="43" y="621"/>
                    <a:pt x="43" y="621"/>
                    <a:pt x="43" y="621"/>
                  </a:cubicBezTo>
                  <a:cubicBezTo>
                    <a:pt x="39" y="625"/>
                    <a:pt x="39" y="625"/>
                    <a:pt x="39" y="625"/>
                  </a:cubicBezTo>
                  <a:cubicBezTo>
                    <a:pt x="38" y="626"/>
                    <a:pt x="38" y="626"/>
                    <a:pt x="38" y="626"/>
                  </a:cubicBezTo>
                  <a:cubicBezTo>
                    <a:pt x="38" y="626"/>
                    <a:pt x="38" y="626"/>
                    <a:pt x="38" y="626"/>
                  </a:cubicBezTo>
                  <a:cubicBezTo>
                    <a:pt x="39" y="636"/>
                    <a:pt x="39" y="636"/>
                    <a:pt x="39" y="636"/>
                  </a:cubicBezTo>
                  <a:cubicBezTo>
                    <a:pt x="34" y="646"/>
                    <a:pt x="34" y="646"/>
                    <a:pt x="34" y="646"/>
                  </a:cubicBezTo>
                  <a:cubicBezTo>
                    <a:pt x="29" y="647"/>
                    <a:pt x="29" y="647"/>
                    <a:pt x="29" y="647"/>
                  </a:cubicBezTo>
                  <a:cubicBezTo>
                    <a:pt x="27" y="642"/>
                    <a:pt x="27" y="642"/>
                    <a:pt x="27" y="642"/>
                  </a:cubicBezTo>
                  <a:cubicBezTo>
                    <a:pt x="27" y="632"/>
                    <a:pt x="27" y="632"/>
                    <a:pt x="27" y="632"/>
                  </a:cubicBezTo>
                  <a:cubicBezTo>
                    <a:pt x="27" y="631"/>
                    <a:pt x="27" y="631"/>
                    <a:pt x="27" y="631"/>
                  </a:cubicBezTo>
                  <a:cubicBezTo>
                    <a:pt x="27" y="631"/>
                    <a:pt x="27" y="631"/>
                    <a:pt x="27" y="631"/>
                  </a:cubicBezTo>
                  <a:cubicBezTo>
                    <a:pt x="13" y="628"/>
                    <a:pt x="13" y="628"/>
                    <a:pt x="13" y="628"/>
                  </a:cubicBezTo>
                  <a:cubicBezTo>
                    <a:pt x="13" y="628"/>
                    <a:pt x="13" y="628"/>
                    <a:pt x="13" y="628"/>
                  </a:cubicBezTo>
                  <a:cubicBezTo>
                    <a:pt x="13" y="629"/>
                    <a:pt x="13" y="629"/>
                    <a:pt x="13" y="629"/>
                  </a:cubicBezTo>
                  <a:cubicBezTo>
                    <a:pt x="11" y="638"/>
                    <a:pt x="11" y="638"/>
                    <a:pt x="11" y="638"/>
                  </a:cubicBezTo>
                  <a:cubicBezTo>
                    <a:pt x="1" y="647"/>
                    <a:pt x="1" y="647"/>
                    <a:pt x="1" y="647"/>
                  </a:cubicBezTo>
                  <a:cubicBezTo>
                    <a:pt x="0" y="647"/>
                    <a:pt x="0" y="647"/>
                    <a:pt x="0" y="647"/>
                  </a:cubicBezTo>
                  <a:cubicBezTo>
                    <a:pt x="0" y="647"/>
                    <a:pt x="0" y="647"/>
                    <a:pt x="0" y="647"/>
                  </a:cubicBezTo>
                  <a:cubicBezTo>
                    <a:pt x="0" y="650"/>
                    <a:pt x="0" y="650"/>
                    <a:pt x="0" y="650"/>
                  </a:cubicBezTo>
                  <a:cubicBezTo>
                    <a:pt x="0" y="651"/>
                    <a:pt x="0" y="651"/>
                    <a:pt x="0" y="651"/>
                  </a:cubicBezTo>
                  <a:cubicBezTo>
                    <a:pt x="1" y="651"/>
                    <a:pt x="1" y="651"/>
                    <a:pt x="1" y="651"/>
                  </a:cubicBezTo>
                  <a:cubicBezTo>
                    <a:pt x="12" y="649"/>
                    <a:pt x="12" y="649"/>
                    <a:pt x="12" y="649"/>
                  </a:cubicBezTo>
                  <a:cubicBezTo>
                    <a:pt x="16" y="652"/>
                    <a:pt x="16" y="652"/>
                    <a:pt x="16" y="652"/>
                  </a:cubicBezTo>
                  <a:cubicBezTo>
                    <a:pt x="16" y="652"/>
                    <a:pt x="16" y="652"/>
                    <a:pt x="16" y="652"/>
                  </a:cubicBezTo>
                  <a:cubicBezTo>
                    <a:pt x="16" y="652"/>
                    <a:pt x="16" y="652"/>
                    <a:pt x="16" y="652"/>
                  </a:cubicBezTo>
                  <a:cubicBezTo>
                    <a:pt x="26" y="654"/>
                    <a:pt x="26" y="654"/>
                    <a:pt x="26" y="654"/>
                  </a:cubicBezTo>
                  <a:cubicBezTo>
                    <a:pt x="27" y="659"/>
                    <a:pt x="27" y="659"/>
                    <a:pt x="27" y="659"/>
                  </a:cubicBezTo>
                  <a:cubicBezTo>
                    <a:pt x="20" y="667"/>
                    <a:pt x="20" y="667"/>
                    <a:pt x="20" y="667"/>
                  </a:cubicBezTo>
                  <a:cubicBezTo>
                    <a:pt x="18" y="672"/>
                    <a:pt x="18" y="672"/>
                    <a:pt x="18" y="672"/>
                  </a:cubicBezTo>
                  <a:cubicBezTo>
                    <a:pt x="17" y="672"/>
                    <a:pt x="17" y="672"/>
                    <a:pt x="17" y="672"/>
                  </a:cubicBezTo>
                  <a:cubicBezTo>
                    <a:pt x="18" y="673"/>
                    <a:pt x="18" y="673"/>
                    <a:pt x="18" y="673"/>
                  </a:cubicBezTo>
                  <a:cubicBezTo>
                    <a:pt x="21" y="676"/>
                    <a:pt x="21" y="676"/>
                    <a:pt x="21" y="676"/>
                  </a:cubicBezTo>
                  <a:cubicBezTo>
                    <a:pt x="22" y="676"/>
                    <a:pt x="22" y="676"/>
                    <a:pt x="22" y="676"/>
                  </a:cubicBezTo>
                  <a:cubicBezTo>
                    <a:pt x="22" y="676"/>
                    <a:pt x="22" y="676"/>
                    <a:pt x="22" y="676"/>
                  </a:cubicBezTo>
                  <a:cubicBezTo>
                    <a:pt x="28" y="674"/>
                    <a:pt x="28" y="674"/>
                    <a:pt x="28" y="674"/>
                  </a:cubicBezTo>
                  <a:cubicBezTo>
                    <a:pt x="28" y="674"/>
                    <a:pt x="28" y="674"/>
                    <a:pt x="28" y="674"/>
                  </a:cubicBezTo>
                  <a:cubicBezTo>
                    <a:pt x="28" y="674"/>
                    <a:pt x="28" y="674"/>
                    <a:pt x="28" y="674"/>
                  </a:cubicBezTo>
                  <a:cubicBezTo>
                    <a:pt x="34" y="670"/>
                    <a:pt x="34" y="670"/>
                    <a:pt x="34" y="670"/>
                  </a:cubicBezTo>
                  <a:cubicBezTo>
                    <a:pt x="38" y="675"/>
                    <a:pt x="38" y="675"/>
                    <a:pt x="38" y="675"/>
                  </a:cubicBezTo>
                  <a:cubicBezTo>
                    <a:pt x="39" y="684"/>
                    <a:pt x="39" y="684"/>
                    <a:pt x="39" y="684"/>
                  </a:cubicBezTo>
                  <a:cubicBezTo>
                    <a:pt x="33" y="686"/>
                    <a:pt x="33" y="686"/>
                    <a:pt x="33" y="686"/>
                  </a:cubicBezTo>
                  <a:cubicBezTo>
                    <a:pt x="32" y="685"/>
                    <a:pt x="28" y="681"/>
                    <a:pt x="26" y="680"/>
                  </a:cubicBezTo>
                  <a:cubicBezTo>
                    <a:pt x="25" y="680"/>
                    <a:pt x="25" y="680"/>
                    <a:pt x="25" y="680"/>
                  </a:cubicBezTo>
                  <a:cubicBezTo>
                    <a:pt x="22" y="680"/>
                    <a:pt x="21" y="683"/>
                    <a:pt x="21" y="683"/>
                  </a:cubicBezTo>
                  <a:cubicBezTo>
                    <a:pt x="21" y="683"/>
                    <a:pt x="21" y="683"/>
                    <a:pt x="21" y="683"/>
                  </a:cubicBezTo>
                  <a:cubicBezTo>
                    <a:pt x="21" y="683"/>
                    <a:pt x="21" y="683"/>
                    <a:pt x="21" y="683"/>
                  </a:cubicBezTo>
                  <a:cubicBezTo>
                    <a:pt x="25" y="692"/>
                    <a:pt x="25" y="692"/>
                    <a:pt x="25" y="692"/>
                  </a:cubicBezTo>
                  <a:cubicBezTo>
                    <a:pt x="23" y="702"/>
                    <a:pt x="23" y="702"/>
                    <a:pt x="23" y="702"/>
                  </a:cubicBezTo>
                  <a:cubicBezTo>
                    <a:pt x="22" y="716"/>
                    <a:pt x="22" y="716"/>
                    <a:pt x="22" y="716"/>
                  </a:cubicBezTo>
                  <a:cubicBezTo>
                    <a:pt x="22" y="716"/>
                    <a:pt x="22" y="716"/>
                    <a:pt x="22" y="716"/>
                  </a:cubicBezTo>
                  <a:cubicBezTo>
                    <a:pt x="22" y="716"/>
                    <a:pt x="22" y="716"/>
                    <a:pt x="22" y="716"/>
                  </a:cubicBezTo>
                  <a:cubicBezTo>
                    <a:pt x="25" y="732"/>
                    <a:pt x="25" y="732"/>
                    <a:pt x="25" y="732"/>
                  </a:cubicBezTo>
                  <a:cubicBezTo>
                    <a:pt x="21" y="740"/>
                    <a:pt x="21" y="740"/>
                    <a:pt x="21" y="740"/>
                  </a:cubicBezTo>
                  <a:cubicBezTo>
                    <a:pt x="21" y="740"/>
                    <a:pt x="21" y="740"/>
                    <a:pt x="21" y="740"/>
                  </a:cubicBezTo>
                  <a:cubicBezTo>
                    <a:pt x="22" y="740"/>
                    <a:pt x="22" y="740"/>
                    <a:pt x="22" y="740"/>
                  </a:cubicBezTo>
                  <a:cubicBezTo>
                    <a:pt x="31" y="743"/>
                    <a:pt x="31" y="743"/>
                    <a:pt x="31" y="743"/>
                  </a:cubicBezTo>
                  <a:cubicBezTo>
                    <a:pt x="34" y="750"/>
                    <a:pt x="34" y="750"/>
                    <a:pt x="34" y="750"/>
                  </a:cubicBezTo>
                  <a:cubicBezTo>
                    <a:pt x="28" y="754"/>
                    <a:pt x="28" y="754"/>
                    <a:pt x="28" y="754"/>
                  </a:cubicBezTo>
                  <a:cubicBezTo>
                    <a:pt x="28" y="754"/>
                    <a:pt x="28" y="754"/>
                    <a:pt x="28" y="754"/>
                  </a:cubicBezTo>
                  <a:cubicBezTo>
                    <a:pt x="28" y="755"/>
                    <a:pt x="28" y="755"/>
                    <a:pt x="28" y="755"/>
                  </a:cubicBezTo>
                  <a:cubicBezTo>
                    <a:pt x="36" y="762"/>
                    <a:pt x="36" y="762"/>
                    <a:pt x="36" y="762"/>
                  </a:cubicBezTo>
                  <a:cubicBezTo>
                    <a:pt x="36" y="777"/>
                    <a:pt x="36" y="777"/>
                    <a:pt x="36" y="777"/>
                  </a:cubicBezTo>
                  <a:cubicBezTo>
                    <a:pt x="36" y="777"/>
                    <a:pt x="36" y="777"/>
                    <a:pt x="36" y="777"/>
                  </a:cubicBezTo>
                  <a:cubicBezTo>
                    <a:pt x="36" y="777"/>
                    <a:pt x="36" y="777"/>
                    <a:pt x="36" y="777"/>
                  </a:cubicBezTo>
                  <a:cubicBezTo>
                    <a:pt x="44" y="781"/>
                    <a:pt x="44" y="781"/>
                    <a:pt x="44" y="781"/>
                  </a:cubicBezTo>
                  <a:cubicBezTo>
                    <a:pt x="45" y="781"/>
                    <a:pt x="45" y="781"/>
                    <a:pt x="45" y="781"/>
                  </a:cubicBezTo>
                  <a:cubicBezTo>
                    <a:pt x="45" y="781"/>
                    <a:pt x="45" y="781"/>
                    <a:pt x="45" y="781"/>
                  </a:cubicBezTo>
                  <a:cubicBezTo>
                    <a:pt x="49" y="776"/>
                    <a:pt x="49" y="776"/>
                    <a:pt x="49" y="776"/>
                  </a:cubicBezTo>
                  <a:cubicBezTo>
                    <a:pt x="55" y="777"/>
                    <a:pt x="55" y="777"/>
                    <a:pt x="55" y="777"/>
                  </a:cubicBezTo>
                  <a:cubicBezTo>
                    <a:pt x="56" y="783"/>
                    <a:pt x="56" y="783"/>
                    <a:pt x="56" y="783"/>
                  </a:cubicBezTo>
                  <a:cubicBezTo>
                    <a:pt x="48" y="785"/>
                    <a:pt x="48" y="785"/>
                    <a:pt x="48" y="785"/>
                  </a:cubicBezTo>
                  <a:cubicBezTo>
                    <a:pt x="40" y="788"/>
                    <a:pt x="40" y="788"/>
                    <a:pt x="40" y="788"/>
                  </a:cubicBezTo>
                  <a:cubicBezTo>
                    <a:pt x="39" y="788"/>
                    <a:pt x="39" y="788"/>
                    <a:pt x="39" y="788"/>
                  </a:cubicBezTo>
                  <a:cubicBezTo>
                    <a:pt x="39" y="788"/>
                    <a:pt x="39" y="788"/>
                    <a:pt x="39" y="788"/>
                  </a:cubicBezTo>
                  <a:cubicBezTo>
                    <a:pt x="41" y="805"/>
                    <a:pt x="41" y="805"/>
                    <a:pt x="41" y="805"/>
                  </a:cubicBezTo>
                  <a:cubicBezTo>
                    <a:pt x="41" y="805"/>
                    <a:pt x="41" y="805"/>
                    <a:pt x="41" y="805"/>
                  </a:cubicBezTo>
                  <a:cubicBezTo>
                    <a:pt x="42" y="805"/>
                    <a:pt x="42" y="805"/>
                    <a:pt x="42" y="805"/>
                  </a:cubicBezTo>
                  <a:cubicBezTo>
                    <a:pt x="47" y="805"/>
                    <a:pt x="47" y="805"/>
                    <a:pt x="47" y="805"/>
                  </a:cubicBezTo>
                  <a:cubicBezTo>
                    <a:pt x="48" y="804"/>
                    <a:pt x="48" y="804"/>
                    <a:pt x="48" y="804"/>
                  </a:cubicBezTo>
                  <a:cubicBezTo>
                    <a:pt x="48" y="804"/>
                    <a:pt x="48" y="804"/>
                    <a:pt x="48" y="804"/>
                  </a:cubicBezTo>
                  <a:cubicBezTo>
                    <a:pt x="57" y="795"/>
                    <a:pt x="57" y="795"/>
                    <a:pt x="57" y="795"/>
                  </a:cubicBezTo>
                  <a:cubicBezTo>
                    <a:pt x="71" y="794"/>
                    <a:pt x="71" y="794"/>
                    <a:pt x="71" y="794"/>
                  </a:cubicBezTo>
                  <a:cubicBezTo>
                    <a:pt x="82" y="800"/>
                    <a:pt x="82" y="800"/>
                    <a:pt x="82" y="800"/>
                  </a:cubicBezTo>
                  <a:cubicBezTo>
                    <a:pt x="83" y="809"/>
                    <a:pt x="83" y="809"/>
                    <a:pt x="83" y="809"/>
                  </a:cubicBezTo>
                  <a:cubicBezTo>
                    <a:pt x="79" y="814"/>
                    <a:pt x="79" y="814"/>
                    <a:pt x="79" y="814"/>
                  </a:cubicBezTo>
                  <a:cubicBezTo>
                    <a:pt x="64" y="815"/>
                    <a:pt x="64" y="815"/>
                    <a:pt x="64" y="815"/>
                  </a:cubicBezTo>
                  <a:cubicBezTo>
                    <a:pt x="63" y="815"/>
                    <a:pt x="63" y="815"/>
                    <a:pt x="63" y="815"/>
                  </a:cubicBezTo>
                  <a:cubicBezTo>
                    <a:pt x="63" y="815"/>
                    <a:pt x="63" y="815"/>
                    <a:pt x="63" y="815"/>
                  </a:cubicBezTo>
                  <a:cubicBezTo>
                    <a:pt x="63" y="820"/>
                    <a:pt x="63" y="820"/>
                    <a:pt x="63" y="820"/>
                  </a:cubicBezTo>
                  <a:cubicBezTo>
                    <a:pt x="63" y="820"/>
                    <a:pt x="63" y="820"/>
                    <a:pt x="63" y="820"/>
                  </a:cubicBezTo>
                  <a:cubicBezTo>
                    <a:pt x="63" y="820"/>
                    <a:pt x="63" y="820"/>
                    <a:pt x="63" y="820"/>
                  </a:cubicBezTo>
                  <a:cubicBezTo>
                    <a:pt x="73" y="827"/>
                    <a:pt x="73" y="827"/>
                    <a:pt x="73" y="827"/>
                  </a:cubicBezTo>
                  <a:cubicBezTo>
                    <a:pt x="73" y="827"/>
                    <a:pt x="73" y="827"/>
                    <a:pt x="73" y="827"/>
                  </a:cubicBezTo>
                  <a:cubicBezTo>
                    <a:pt x="73" y="827"/>
                    <a:pt x="73" y="827"/>
                    <a:pt x="73" y="827"/>
                  </a:cubicBezTo>
                  <a:cubicBezTo>
                    <a:pt x="91" y="827"/>
                    <a:pt x="91" y="827"/>
                    <a:pt x="91" y="827"/>
                  </a:cubicBezTo>
                  <a:cubicBezTo>
                    <a:pt x="92" y="827"/>
                    <a:pt x="92" y="827"/>
                    <a:pt x="92" y="827"/>
                  </a:cubicBezTo>
                  <a:cubicBezTo>
                    <a:pt x="92" y="826"/>
                    <a:pt x="92" y="826"/>
                    <a:pt x="92" y="826"/>
                  </a:cubicBezTo>
                  <a:cubicBezTo>
                    <a:pt x="92" y="816"/>
                    <a:pt x="92" y="816"/>
                    <a:pt x="92" y="816"/>
                  </a:cubicBezTo>
                  <a:cubicBezTo>
                    <a:pt x="97" y="808"/>
                    <a:pt x="97" y="808"/>
                    <a:pt x="97" y="808"/>
                  </a:cubicBezTo>
                  <a:cubicBezTo>
                    <a:pt x="97" y="808"/>
                    <a:pt x="97" y="808"/>
                    <a:pt x="97" y="808"/>
                  </a:cubicBezTo>
                  <a:cubicBezTo>
                    <a:pt x="97" y="808"/>
                    <a:pt x="97" y="808"/>
                    <a:pt x="97" y="808"/>
                  </a:cubicBezTo>
                  <a:cubicBezTo>
                    <a:pt x="94" y="800"/>
                    <a:pt x="94" y="800"/>
                    <a:pt x="94" y="800"/>
                  </a:cubicBezTo>
                  <a:cubicBezTo>
                    <a:pt x="103" y="795"/>
                    <a:pt x="103" y="795"/>
                    <a:pt x="103" y="795"/>
                  </a:cubicBezTo>
                  <a:cubicBezTo>
                    <a:pt x="113" y="795"/>
                    <a:pt x="113" y="795"/>
                    <a:pt x="113" y="795"/>
                  </a:cubicBezTo>
                  <a:cubicBezTo>
                    <a:pt x="113" y="795"/>
                    <a:pt x="113" y="795"/>
                    <a:pt x="113" y="795"/>
                  </a:cubicBezTo>
                  <a:cubicBezTo>
                    <a:pt x="113" y="795"/>
                    <a:pt x="113" y="795"/>
                    <a:pt x="113" y="795"/>
                  </a:cubicBezTo>
                  <a:cubicBezTo>
                    <a:pt x="119" y="791"/>
                    <a:pt x="119" y="791"/>
                    <a:pt x="119" y="791"/>
                  </a:cubicBezTo>
                  <a:cubicBezTo>
                    <a:pt x="119" y="791"/>
                    <a:pt x="119" y="791"/>
                    <a:pt x="119" y="791"/>
                  </a:cubicBezTo>
                  <a:cubicBezTo>
                    <a:pt x="119" y="791"/>
                    <a:pt x="119" y="791"/>
                    <a:pt x="119" y="791"/>
                  </a:cubicBezTo>
                  <a:cubicBezTo>
                    <a:pt x="122" y="784"/>
                    <a:pt x="122" y="784"/>
                    <a:pt x="122" y="784"/>
                  </a:cubicBezTo>
                  <a:cubicBezTo>
                    <a:pt x="122" y="784"/>
                    <a:pt x="122" y="784"/>
                    <a:pt x="122" y="784"/>
                  </a:cubicBezTo>
                  <a:cubicBezTo>
                    <a:pt x="122" y="784"/>
                    <a:pt x="122" y="784"/>
                    <a:pt x="122" y="784"/>
                  </a:cubicBezTo>
                  <a:cubicBezTo>
                    <a:pt x="119" y="779"/>
                    <a:pt x="119" y="779"/>
                    <a:pt x="119" y="779"/>
                  </a:cubicBezTo>
                  <a:cubicBezTo>
                    <a:pt x="119" y="779"/>
                    <a:pt x="119" y="779"/>
                    <a:pt x="119" y="779"/>
                  </a:cubicBezTo>
                  <a:cubicBezTo>
                    <a:pt x="119" y="779"/>
                    <a:pt x="119" y="779"/>
                    <a:pt x="119" y="779"/>
                  </a:cubicBezTo>
                  <a:cubicBezTo>
                    <a:pt x="75" y="778"/>
                    <a:pt x="75" y="778"/>
                    <a:pt x="75" y="778"/>
                  </a:cubicBezTo>
                  <a:cubicBezTo>
                    <a:pt x="64" y="770"/>
                    <a:pt x="64" y="770"/>
                    <a:pt x="64" y="770"/>
                  </a:cubicBezTo>
                  <a:cubicBezTo>
                    <a:pt x="61" y="749"/>
                    <a:pt x="61" y="749"/>
                    <a:pt x="61" y="749"/>
                  </a:cubicBezTo>
                  <a:cubicBezTo>
                    <a:pt x="61" y="749"/>
                    <a:pt x="61" y="749"/>
                    <a:pt x="61" y="749"/>
                  </a:cubicBezTo>
                  <a:cubicBezTo>
                    <a:pt x="61" y="749"/>
                    <a:pt x="61" y="749"/>
                    <a:pt x="61" y="749"/>
                  </a:cubicBezTo>
                  <a:cubicBezTo>
                    <a:pt x="55" y="745"/>
                    <a:pt x="55" y="745"/>
                    <a:pt x="55" y="745"/>
                  </a:cubicBezTo>
                  <a:cubicBezTo>
                    <a:pt x="55" y="745"/>
                    <a:pt x="55" y="745"/>
                    <a:pt x="55" y="745"/>
                  </a:cubicBezTo>
                  <a:cubicBezTo>
                    <a:pt x="55" y="745"/>
                    <a:pt x="55" y="745"/>
                    <a:pt x="55" y="745"/>
                  </a:cubicBezTo>
                  <a:cubicBezTo>
                    <a:pt x="45" y="745"/>
                    <a:pt x="45" y="745"/>
                    <a:pt x="45" y="745"/>
                  </a:cubicBezTo>
                  <a:cubicBezTo>
                    <a:pt x="37" y="726"/>
                    <a:pt x="37" y="726"/>
                    <a:pt x="37" y="726"/>
                  </a:cubicBezTo>
                  <a:cubicBezTo>
                    <a:pt x="42" y="712"/>
                    <a:pt x="42" y="712"/>
                    <a:pt x="42" y="712"/>
                  </a:cubicBezTo>
                  <a:cubicBezTo>
                    <a:pt x="63" y="694"/>
                    <a:pt x="63" y="694"/>
                    <a:pt x="63" y="694"/>
                  </a:cubicBezTo>
                  <a:cubicBezTo>
                    <a:pt x="63" y="694"/>
                    <a:pt x="63" y="694"/>
                    <a:pt x="63" y="694"/>
                  </a:cubicBezTo>
                  <a:cubicBezTo>
                    <a:pt x="63" y="693"/>
                    <a:pt x="63" y="693"/>
                    <a:pt x="63" y="693"/>
                  </a:cubicBezTo>
                  <a:cubicBezTo>
                    <a:pt x="61" y="672"/>
                    <a:pt x="61" y="672"/>
                    <a:pt x="61" y="672"/>
                  </a:cubicBezTo>
                  <a:cubicBezTo>
                    <a:pt x="73" y="667"/>
                    <a:pt x="73" y="667"/>
                    <a:pt x="73" y="667"/>
                  </a:cubicBezTo>
                  <a:cubicBezTo>
                    <a:pt x="74" y="666"/>
                    <a:pt x="74" y="666"/>
                    <a:pt x="74" y="666"/>
                  </a:cubicBezTo>
                  <a:cubicBezTo>
                    <a:pt x="73" y="666"/>
                    <a:pt x="73" y="666"/>
                    <a:pt x="73" y="666"/>
                  </a:cubicBezTo>
                  <a:cubicBezTo>
                    <a:pt x="73" y="659"/>
                    <a:pt x="73" y="659"/>
                    <a:pt x="73" y="659"/>
                  </a:cubicBezTo>
                  <a:cubicBezTo>
                    <a:pt x="81" y="651"/>
                    <a:pt x="81" y="651"/>
                    <a:pt x="81" y="651"/>
                  </a:cubicBezTo>
                  <a:cubicBezTo>
                    <a:pt x="81" y="651"/>
                    <a:pt x="81" y="651"/>
                    <a:pt x="81" y="651"/>
                  </a:cubicBezTo>
                  <a:cubicBezTo>
                    <a:pt x="81" y="651"/>
                    <a:pt x="81" y="651"/>
                    <a:pt x="81" y="651"/>
                  </a:cubicBezTo>
                  <a:cubicBezTo>
                    <a:pt x="77" y="615"/>
                    <a:pt x="77" y="615"/>
                    <a:pt x="77" y="615"/>
                  </a:cubicBezTo>
                  <a:cubicBezTo>
                    <a:pt x="77" y="615"/>
                    <a:pt x="77" y="615"/>
                    <a:pt x="77" y="615"/>
                  </a:cubicBezTo>
                  <a:cubicBezTo>
                    <a:pt x="77" y="615"/>
                    <a:pt x="77" y="615"/>
                    <a:pt x="77" y="615"/>
                  </a:cubicBezTo>
                  <a:cubicBezTo>
                    <a:pt x="73" y="614"/>
                    <a:pt x="73" y="614"/>
                    <a:pt x="73" y="614"/>
                  </a:cubicBezTo>
                  <a:cubicBezTo>
                    <a:pt x="71" y="605"/>
                    <a:pt x="71" y="605"/>
                    <a:pt x="71" y="605"/>
                  </a:cubicBezTo>
                  <a:cubicBezTo>
                    <a:pt x="81" y="598"/>
                    <a:pt x="81" y="598"/>
                    <a:pt x="81" y="598"/>
                  </a:cubicBezTo>
                  <a:cubicBezTo>
                    <a:pt x="81" y="598"/>
                    <a:pt x="81" y="598"/>
                    <a:pt x="81" y="598"/>
                  </a:cubicBezTo>
                  <a:cubicBezTo>
                    <a:pt x="81" y="598"/>
                    <a:pt x="81" y="598"/>
                    <a:pt x="81" y="598"/>
                  </a:cubicBezTo>
                  <a:cubicBezTo>
                    <a:pt x="72" y="570"/>
                    <a:pt x="72" y="570"/>
                    <a:pt x="72" y="570"/>
                  </a:cubicBezTo>
                  <a:cubicBezTo>
                    <a:pt x="70" y="549"/>
                    <a:pt x="70" y="549"/>
                    <a:pt x="70" y="549"/>
                  </a:cubicBezTo>
                  <a:cubicBezTo>
                    <a:pt x="75" y="542"/>
                    <a:pt x="75" y="542"/>
                    <a:pt x="75" y="542"/>
                  </a:cubicBezTo>
                  <a:cubicBezTo>
                    <a:pt x="75" y="541"/>
                    <a:pt x="75" y="541"/>
                    <a:pt x="75" y="541"/>
                  </a:cubicBezTo>
                  <a:cubicBezTo>
                    <a:pt x="75" y="541"/>
                    <a:pt x="75" y="541"/>
                    <a:pt x="75" y="541"/>
                  </a:cubicBezTo>
                  <a:cubicBezTo>
                    <a:pt x="73" y="499"/>
                    <a:pt x="73" y="499"/>
                    <a:pt x="73" y="499"/>
                  </a:cubicBezTo>
                  <a:cubicBezTo>
                    <a:pt x="84" y="466"/>
                    <a:pt x="84" y="466"/>
                    <a:pt x="84" y="466"/>
                  </a:cubicBezTo>
                  <a:cubicBezTo>
                    <a:pt x="92" y="449"/>
                    <a:pt x="92" y="449"/>
                    <a:pt x="92" y="449"/>
                  </a:cubicBezTo>
                  <a:cubicBezTo>
                    <a:pt x="92" y="449"/>
                    <a:pt x="92" y="449"/>
                    <a:pt x="92" y="449"/>
                  </a:cubicBezTo>
                  <a:cubicBezTo>
                    <a:pt x="92" y="449"/>
                    <a:pt x="92" y="449"/>
                    <a:pt x="92" y="449"/>
                  </a:cubicBezTo>
                  <a:cubicBezTo>
                    <a:pt x="90" y="413"/>
                    <a:pt x="90" y="413"/>
                    <a:pt x="90" y="413"/>
                  </a:cubicBezTo>
                  <a:cubicBezTo>
                    <a:pt x="101" y="388"/>
                    <a:pt x="101" y="388"/>
                    <a:pt x="101" y="388"/>
                  </a:cubicBezTo>
                  <a:cubicBezTo>
                    <a:pt x="101" y="388"/>
                    <a:pt x="101" y="388"/>
                    <a:pt x="101" y="388"/>
                  </a:cubicBezTo>
                  <a:cubicBezTo>
                    <a:pt x="101" y="388"/>
                    <a:pt x="101" y="388"/>
                    <a:pt x="101" y="388"/>
                  </a:cubicBezTo>
                  <a:cubicBezTo>
                    <a:pt x="99" y="369"/>
                    <a:pt x="99" y="369"/>
                    <a:pt x="99" y="369"/>
                  </a:cubicBezTo>
                  <a:cubicBezTo>
                    <a:pt x="112" y="352"/>
                    <a:pt x="112" y="352"/>
                    <a:pt x="112" y="352"/>
                  </a:cubicBezTo>
                  <a:cubicBezTo>
                    <a:pt x="112" y="352"/>
                    <a:pt x="112" y="352"/>
                    <a:pt x="112" y="352"/>
                  </a:cubicBezTo>
                  <a:cubicBezTo>
                    <a:pt x="112" y="352"/>
                    <a:pt x="112" y="352"/>
                    <a:pt x="112" y="352"/>
                  </a:cubicBezTo>
                  <a:cubicBezTo>
                    <a:pt x="114" y="323"/>
                    <a:pt x="114" y="323"/>
                    <a:pt x="114" y="323"/>
                  </a:cubicBezTo>
                  <a:cubicBezTo>
                    <a:pt x="114" y="323"/>
                    <a:pt x="114" y="323"/>
                    <a:pt x="114" y="323"/>
                  </a:cubicBezTo>
                  <a:cubicBezTo>
                    <a:pt x="114" y="323"/>
                    <a:pt x="114" y="323"/>
                    <a:pt x="114" y="323"/>
                  </a:cubicBezTo>
                  <a:cubicBezTo>
                    <a:pt x="104" y="286"/>
                    <a:pt x="104" y="286"/>
                    <a:pt x="104" y="286"/>
                  </a:cubicBezTo>
                  <a:cubicBezTo>
                    <a:pt x="111" y="251"/>
                    <a:pt x="111" y="251"/>
                    <a:pt x="111" y="251"/>
                  </a:cubicBezTo>
                  <a:cubicBezTo>
                    <a:pt x="113" y="239"/>
                    <a:pt x="113" y="239"/>
                    <a:pt x="113" y="239"/>
                  </a:cubicBezTo>
                  <a:cubicBezTo>
                    <a:pt x="128" y="207"/>
                    <a:pt x="128" y="207"/>
                    <a:pt x="128" y="207"/>
                  </a:cubicBezTo>
                  <a:cubicBezTo>
                    <a:pt x="146" y="189"/>
                    <a:pt x="146" y="189"/>
                    <a:pt x="146" y="189"/>
                  </a:cubicBezTo>
                  <a:cubicBezTo>
                    <a:pt x="147" y="189"/>
                    <a:pt x="147" y="189"/>
                    <a:pt x="147" y="189"/>
                  </a:cubicBezTo>
                  <a:cubicBezTo>
                    <a:pt x="147" y="189"/>
                    <a:pt x="147" y="189"/>
                    <a:pt x="147" y="189"/>
                  </a:cubicBezTo>
                  <a:cubicBezTo>
                    <a:pt x="145" y="181"/>
                    <a:pt x="145" y="181"/>
                    <a:pt x="145" y="181"/>
                  </a:cubicBezTo>
                  <a:cubicBezTo>
                    <a:pt x="143" y="142"/>
                    <a:pt x="143" y="142"/>
                    <a:pt x="143" y="142"/>
                  </a:cubicBezTo>
                  <a:cubicBezTo>
                    <a:pt x="152" y="135"/>
                    <a:pt x="152" y="135"/>
                    <a:pt x="152" y="135"/>
                  </a:cubicBezTo>
                  <a:cubicBezTo>
                    <a:pt x="162" y="131"/>
                    <a:pt x="162" y="131"/>
                    <a:pt x="162" y="131"/>
                  </a:cubicBezTo>
                  <a:cubicBezTo>
                    <a:pt x="163" y="131"/>
                    <a:pt x="163" y="131"/>
                    <a:pt x="163" y="131"/>
                  </a:cubicBezTo>
                  <a:cubicBezTo>
                    <a:pt x="163" y="131"/>
                    <a:pt x="163" y="131"/>
                    <a:pt x="163" y="131"/>
                  </a:cubicBezTo>
                  <a:cubicBezTo>
                    <a:pt x="167" y="118"/>
                    <a:pt x="167" y="118"/>
                    <a:pt x="167" y="118"/>
                  </a:cubicBezTo>
                  <a:cubicBezTo>
                    <a:pt x="168" y="118"/>
                    <a:pt x="168" y="118"/>
                    <a:pt x="168" y="118"/>
                  </a:cubicBezTo>
                  <a:cubicBezTo>
                    <a:pt x="167" y="118"/>
                    <a:pt x="167" y="118"/>
                    <a:pt x="167" y="118"/>
                  </a:cubicBezTo>
                  <a:cubicBezTo>
                    <a:pt x="162" y="103"/>
                    <a:pt x="162" y="103"/>
                    <a:pt x="162" y="103"/>
                  </a:cubicBezTo>
                  <a:cubicBezTo>
                    <a:pt x="162" y="103"/>
                    <a:pt x="162" y="103"/>
                    <a:pt x="162" y="103"/>
                  </a:cubicBezTo>
                  <a:cubicBezTo>
                    <a:pt x="162" y="102"/>
                    <a:pt x="162" y="102"/>
                    <a:pt x="162" y="102"/>
                  </a:cubicBezTo>
                  <a:cubicBezTo>
                    <a:pt x="155" y="98"/>
                    <a:pt x="155" y="98"/>
                    <a:pt x="155" y="98"/>
                  </a:cubicBezTo>
                  <a:cubicBezTo>
                    <a:pt x="142" y="55"/>
                    <a:pt x="142" y="55"/>
                    <a:pt x="142" y="55"/>
                  </a:cubicBezTo>
                  <a:cubicBezTo>
                    <a:pt x="139" y="27"/>
                    <a:pt x="139" y="27"/>
                    <a:pt x="139" y="27"/>
                  </a:cubicBezTo>
                  <a:cubicBezTo>
                    <a:pt x="139" y="27"/>
                    <a:pt x="139" y="27"/>
                    <a:pt x="139" y="27"/>
                  </a:cubicBezTo>
                  <a:cubicBezTo>
                    <a:pt x="139" y="27"/>
                    <a:pt x="139" y="27"/>
                    <a:pt x="139" y="27"/>
                  </a:cubicBezTo>
                  <a:cubicBezTo>
                    <a:pt x="130" y="5"/>
                    <a:pt x="130" y="5"/>
                    <a:pt x="130" y="5"/>
                  </a:cubicBezTo>
                  <a:cubicBezTo>
                    <a:pt x="130" y="5"/>
                    <a:pt x="130" y="5"/>
                    <a:pt x="130" y="5"/>
                  </a:cubicBezTo>
                  <a:cubicBezTo>
                    <a:pt x="130" y="5"/>
                    <a:pt x="130" y="5"/>
                    <a:pt x="130" y="5"/>
                  </a:cubicBezTo>
                  <a:cubicBezTo>
                    <a:pt x="122" y="0"/>
                    <a:pt x="122" y="0"/>
                    <a:pt x="122" y="0"/>
                  </a:cubicBezTo>
                  <a:cubicBezTo>
                    <a:pt x="121" y="0"/>
                    <a:pt x="121" y="0"/>
                    <a:pt x="121"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4" name="Google Shape;1884;p14"/>
            <p:cNvSpPr/>
            <p:nvPr/>
          </p:nvSpPr>
          <p:spPr>
            <a:xfrm>
              <a:off x="1544" y="2338"/>
              <a:ext cx="221" cy="314"/>
            </a:xfrm>
            <a:custGeom>
              <a:rect b="b" l="l" r="r" t="t"/>
              <a:pathLst>
                <a:path extrusionOk="0" h="314" w="221">
                  <a:moveTo>
                    <a:pt x="162" y="290"/>
                  </a:moveTo>
                  <a:lnTo>
                    <a:pt x="149" y="288"/>
                  </a:lnTo>
                  <a:lnTo>
                    <a:pt x="132" y="270"/>
                  </a:lnTo>
                  <a:lnTo>
                    <a:pt x="119" y="270"/>
                  </a:lnTo>
                  <a:lnTo>
                    <a:pt x="101" y="256"/>
                  </a:lnTo>
                  <a:lnTo>
                    <a:pt x="98" y="252"/>
                  </a:lnTo>
                  <a:lnTo>
                    <a:pt x="85" y="247"/>
                  </a:lnTo>
                  <a:lnTo>
                    <a:pt x="81" y="232"/>
                  </a:lnTo>
                  <a:lnTo>
                    <a:pt x="83" y="223"/>
                  </a:lnTo>
                  <a:lnTo>
                    <a:pt x="71" y="211"/>
                  </a:lnTo>
                  <a:lnTo>
                    <a:pt x="70" y="204"/>
                  </a:lnTo>
                  <a:lnTo>
                    <a:pt x="62" y="196"/>
                  </a:lnTo>
                  <a:lnTo>
                    <a:pt x="60" y="189"/>
                  </a:lnTo>
                  <a:lnTo>
                    <a:pt x="50" y="171"/>
                  </a:lnTo>
                  <a:lnTo>
                    <a:pt x="42" y="145"/>
                  </a:lnTo>
                  <a:lnTo>
                    <a:pt x="32" y="133"/>
                  </a:lnTo>
                  <a:lnTo>
                    <a:pt x="18" y="109"/>
                  </a:lnTo>
                  <a:lnTo>
                    <a:pt x="9" y="108"/>
                  </a:lnTo>
                  <a:lnTo>
                    <a:pt x="0" y="99"/>
                  </a:lnTo>
                  <a:lnTo>
                    <a:pt x="5" y="95"/>
                  </a:lnTo>
                  <a:lnTo>
                    <a:pt x="5" y="93"/>
                  </a:lnTo>
                  <a:lnTo>
                    <a:pt x="0" y="87"/>
                  </a:lnTo>
                  <a:lnTo>
                    <a:pt x="3" y="81"/>
                  </a:lnTo>
                  <a:lnTo>
                    <a:pt x="0" y="70"/>
                  </a:lnTo>
                  <a:lnTo>
                    <a:pt x="8" y="65"/>
                  </a:lnTo>
                  <a:lnTo>
                    <a:pt x="10" y="72"/>
                  </a:lnTo>
                  <a:lnTo>
                    <a:pt x="25" y="72"/>
                  </a:lnTo>
                  <a:lnTo>
                    <a:pt x="34" y="80"/>
                  </a:lnTo>
                  <a:lnTo>
                    <a:pt x="42" y="79"/>
                  </a:lnTo>
                  <a:lnTo>
                    <a:pt x="40" y="70"/>
                  </a:lnTo>
                  <a:lnTo>
                    <a:pt x="63" y="47"/>
                  </a:lnTo>
                  <a:lnTo>
                    <a:pt x="84" y="38"/>
                  </a:lnTo>
                  <a:lnTo>
                    <a:pt x="99" y="23"/>
                  </a:lnTo>
                  <a:lnTo>
                    <a:pt x="102" y="13"/>
                  </a:lnTo>
                  <a:lnTo>
                    <a:pt x="86" y="4"/>
                  </a:lnTo>
                  <a:lnTo>
                    <a:pt x="91" y="0"/>
                  </a:lnTo>
                  <a:lnTo>
                    <a:pt x="108" y="2"/>
                  </a:lnTo>
                  <a:lnTo>
                    <a:pt x="136" y="39"/>
                  </a:lnTo>
                  <a:lnTo>
                    <a:pt x="173" y="37"/>
                  </a:lnTo>
                  <a:lnTo>
                    <a:pt x="189" y="44"/>
                  </a:lnTo>
                  <a:lnTo>
                    <a:pt x="186" y="61"/>
                  </a:lnTo>
                  <a:lnTo>
                    <a:pt x="196" y="61"/>
                  </a:lnTo>
                  <a:lnTo>
                    <a:pt x="195" y="71"/>
                  </a:lnTo>
                  <a:lnTo>
                    <a:pt x="183" y="74"/>
                  </a:lnTo>
                  <a:lnTo>
                    <a:pt x="160" y="80"/>
                  </a:lnTo>
                  <a:lnTo>
                    <a:pt x="134" y="94"/>
                  </a:lnTo>
                  <a:lnTo>
                    <a:pt x="136" y="108"/>
                  </a:lnTo>
                  <a:lnTo>
                    <a:pt x="127" y="122"/>
                  </a:lnTo>
                  <a:lnTo>
                    <a:pt x="137" y="143"/>
                  </a:lnTo>
                  <a:lnTo>
                    <a:pt x="138" y="152"/>
                  </a:lnTo>
                  <a:lnTo>
                    <a:pt x="149" y="162"/>
                  </a:lnTo>
                  <a:lnTo>
                    <a:pt x="181" y="160"/>
                  </a:lnTo>
                  <a:lnTo>
                    <a:pt x="186" y="164"/>
                  </a:lnTo>
                  <a:lnTo>
                    <a:pt x="187" y="184"/>
                  </a:lnTo>
                  <a:lnTo>
                    <a:pt x="202" y="189"/>
                  </a:lnTo>
                  <a:lnTo>
                    <a:pt x="220" y="209"/>
                  </a:lnTo>
                  <a:lnTo>
                    <a:pt x="221" y="216"/>
                  </a:lnTo>
                  <a:lnTo>
                    <a:pt x="211" y="219"/>
                  </a:lnTo>
                  <a:lnTo>
                    <a:pt x="216" y="244"/>
                  </a:lnTo>
                  <a:lnTo>
                    <a:pt x="204" y="248"/>
                  </a:lnTo>
                  <a:lnTo>
                    <a:pt x="210" y="278"/>
                  </a:lnTo>
                  <a:lnTo>
                    <a:pt x="202" y="300"/>
                  </a:lnTo>
                  <a:lnTo>
                    <a:pt x="188" y="314"/>
                  </a:lnTo>
                  <a:lnTo>
                    <a:pt x="162" y="29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5" name="Google Shape;1885;p14"/>
            <p:cNvSpPr/>
            <p:nvPr/>
          </p:nvSpPr>
          <p:spPr>
            <a:xfrm>
              <a:off x="1543" y="2338"/>
              <a:ext cx="222" cy="314"/>
            </a:xfrm>
            <a:custGeom>
              <a:rect b="b" l="l" r="r" t="t"/>
              <a:pathLst>
                <a:path extrusionOk="0" h="314" w="222">
                  <a:moveTo>
                    <a:pt x="92" y="1"/>
                  </a:moveTo>
                  <a:lnTo>
                    <a:pt x="109" y="2"/>
                  </a:lnTo>
                  <a:lnTo>
                    <a:pt x="137" y="40"/>
                  </a:lnTo>
                  <a:lnTo>
                    <a:pt x="174" y="37"/>
                  </a:lnTo>
                  <a:lnTo>
                    <a:pt x="190" y="44"/>
                  </a:lnTo>
                  <a:lnTo>
                    <a:pt x="186" y="61"/>
                  </a:lnTo>
                  <a:lnTo>
                    <a:pt x="197" y="61"/>
                  </a:lnTo>
                  <a:lnTo>
                    <a:pt x="196" y="71"/>
                  </a:lnTo>
                  <a:lnTo>
                    <a:pt x="184" y="74"/>
                  </a:lnTo>
                  <a:lnTo>
                    <a:pt x="161" y="79"/>
                  </a:lnTo>
                  <a:lnTo>
                    <a:pt x="135" y="93"/>
                  </a:lnTo>
                  <a:lnTo>
                    <a:pt x="137" y="108"/>
                  </a:lnTo>
                  <a:lnTo>
                    <a:pt x="128" y="122"/>
                  </a:lnTo>
                  <a:lnTo>
                    <a:pt x="137" y="143"/>
                  </a:lnTo>
                  <a:lnTo>
                    <a:pt x="139" y="152"/>
                  </a:lnTo>
                  <a:lnTo>
                    <a:pt x="150" y="162"/>
                  </a:lnTo>
                  <a:lnTo>
                    <a:pt x="182" y="160"/>
                  </a:lnTo>
                  <a:lnTo>
                    <a:pt x="186" y="164"/>
                  </a:lnTo>
                  <a:lnTo>
                    <a:pt x="188" y="184"/>
                  </a:lnTo>
                  <a:lnTo>
                    <a:pt x="203" y="189"/>
                  </a:lnTo>
                  <a:lnTo>
                    <a:pt x="220" y="209"/>
                  </a:lnTo>
                  <a:lnTo>
                    <a:pt x="221" y="216"/>
                  </a:lnTo>
                  <a:lnTo>
                    <a:pt x="212" y="219"/>
                  </a:lnTo>
                  <a:lnTo>
                    <a:pt x="217" y="244"/>
                  </a:lnTo>
                  <a:lnTo>
                    <a:pt x="204" y="248"/>
                  </a:lnTo>
                  <a:lnTo>
                    <a:pt x="211" y="278"/>
                  </a:lnTo>
                  <a:lnTo>
                    <a:pt x="202" y="300"/>
                  </a:lnTo>
                  <a:lnTo>
                    <a:pt x="189" y="313"/>
                  </a:lnTo>
                  <a:lnTo>
                    <a:pt x="163" y="289"/>
                  </a:lnTo>
                  <a:lnTo>
                    <a:pt x="151" y="288"/>
                  </a:lnTo>
                  <a:lnTo>
                    <a:pt x="133" y="270"/>
                  </a:lnTo>
                  <a:lnTo>
                    <a:pt x="120" y="270"/>
                  </a:lnTo>
                  <a:lnTo>
                    <a:pt x="102" y="256"/>
                  </a:lnTo>
                  <a:lnTo>
                    <a:pt x="99" y="251"/>
                  </a:lnTo>
                  <a:lnTo>
                    <a:pt x="86" y="247"/>
                  </a:lnTo>
                  <a:lnTo>
                    <a:pt x="83" y="232"/>
                  </a:lnTo>
                  <a:lnTo>
                    <a:pt x="84" y="223"/>
                  </a:lnTo>
                  <a:lnTo>
                    <a:pt x="72" y="211"/>
                  </a:lnTo>
                  <a:lnTo>
                    <a:pt x="71" y="204"/>
                  </a:lnTo>
                  <a:lnTo>
                    <a:pt x="63" y="196"/>
                  </a:lnTo>
                  <a:lnTo>
                    <a:pt x="61" y="189"/>
                  </a:lnTo>
                  <a:lnTo>
                    <a:pt x="51" y="171"/>
                  </a:lnTo>
                  <a:lnTo>
                    <a:pt x="44" y="145"/>
                  </a:lnTo>
                  <a:lnTo>
                    <a:pt x="33" y="133"/>
                  </a:lnTo>
                  <a:lnTo>
                    <a:pt x="19" y="109"/>
                  </a:lnTo>
                  <a:lnTo>
                    <a:pt x="10" y="108"/>
                  </a:lnTo>
                  <a:lnTo>
                    <a:pt x="1" y="99"/>
                  </a:lnTo>
                  <a:lnTo>
                    <a:pt x="6" y="95"/>
                  </a:lnTo>
                  <a:lnTo>
                    <a:pt x="6" y="93"/>
                  </a:lnTo>
                  <a:lnTo>
                    <a:pt x="2" y="87"/>
                  </a:lnTo>
                  <a:lnTo>
                    <a:pt x="4" y="81"/>
                  </a:lnTo>
                  <a:lnTo>
                    <a:pt x="2" y="71"/>
                  </a:lnTo>
                  <a:lnTo>
                    <a:pt x="9" y="65"/>
                  </a:lnTo>
                  <a:lnTo>
                    <a:pt x="11" y="72"/>
                  </a:lnTo>
                  <a:lnTo>
                    <a:pt x="26" y="72"/>
                  </a:lnTo>
                  <a:lnTo>
                    <a:pt x="35" y="80"/>
                  </a:lnTo>
                  <a:lnTo>
                    <a:pt x="43" y="79"/>
                  </a:lnTo>
                  <a:lnTo>
                    <a:pt x="41" y="70"/>
                  </a:lnTo>
                  <a:lnTo>
                    <a:pt x="64" y="47"/>
                  </a:lnTo>
                  <a:lnTo>
                    <a:pt x="85" y="38"/>
                  </a:lnTo>
                  <a:lnTo>
                    <a:pt x="101" y="23"/>
                  </a:lnTo>
                  <a:lnTo>
                    <a:pt x="103" y="13"/>
                  </a:lnTo>
                  <a:lnTo>
                    <a:pt x="87" y="4"/>
                  </a:lnTo>
                  <a:lnTo>
                    <a:pt x="92" y="1"/>
                  </a:lnTo>
                  <a:close/>
                  <a:moveTo>
                    <a:pt x="92" y="0"/>
                  </a:moveTo>
                  <a:lnTo>
                    <a:pt x="92" y="0"/>
                  </a:lnTo>
                  <a:lnTo>
                    <a:pt x="87" y="4"/>
                  </a:lnTo>
                  <a:lnTo>
                    <a:pt x="87" y="4"/>
                  </a:lnTo>
                  <a:lnTo>
                    <a:pt x="87" y="5"/>
                  </a:lnTo>
                  <a:lnTo>
                    <a:pt x="103" y="13"/>
                  </a:lnTo>
                  <a:lnTo>
                    <a:pt x="100" y="23"/>
                  </a:lnTo>
                  <a:lnTo>
                    <a:pt x="85" y="37"/>
                  </a:lnTo>
                  <a:lnTo>
                    <a:pt x="64" y="46"/>
                  </a:lnTo>
                  <a:lnTo>
                    <a:pt x="64" y="46"/>
                  </a:lnTo>
                  <a:lnTo>
                    <a:pt x="63" y="46"/>
                  </a:lnTo>
                  <a:lnTo>
                    <a:pt x="41" y="69"/>
                  </a:lnTo>
                  <a:lnTo>
                    <a:pt x="41" y="70"/>
                  </a:lnTo>
                  <a:lnTo>
                    <a:pt x="41" y="70"/>
                  </a:lnTo>
                  <a:lnTo>
                    <a:pt x="43" y="79"/>
                  </a:lnTo>
                  <a:lnTo>
                    <a:pt x="35" y="80"/>
                  </a:lnTo>
                  <a:lnTo>
                    <a:pt x="26" y="72"/>
                  </a:lnTo>
                  <a:lnTo>
                    <a:pt x="26" y="72"/>
                  </a:lnTo>
                  <a:lnTo>
                    <a:pt x="26" y="72"/>
                  </a:lnTo>
                  <a:lnTo>
                    <a:pt x="11" y="72"/>
                  </a:lnTo>
                  <a:lnTo>
                    <a:pt x="10" y="65"/>
                  </a:lnTo>
                  <a:lnTo>
                    <a:pt x="9" y="64"/>
                  </a:lnTo>
                  <a:lnTo>
                    <a:pt x="9" y="65"/>
                  </a:lnTo>
                  <a:lnTo>
                    <a:pt x="1" y="70"/>
                  </a:lnTo>
                  <a:lnTo>
                    <a:pt x="1" y="70"/>
                  </a:lnTo>
                  <a:lnTo>
                    <a:pt x="1" y="71"/>
                  </a:lnTo>
                  <a:lnTo>
                    <a:pt x="4" y="81"/>
                  </a:lnTo>
                  <a:lnTo>
                    <a:pt x="1" y="87"/>
                  </a:lnTo>
                  <a:lnTo>
                    <a:pt x="1" y="87"/>
                  </a:lnTo>
                  <a:lnTo>
                    <a:pt x="1" y="88"/>
                  </a:lnTo>
                  <a:lnTo>
                    <a:pt x="6" y="93"/>
                  </a:lnTo>
                  <a:lnTo>
                    <a:pt x="6" y="95"/>
                  </a:lnTo>
                  <a:lnTo>
                    <a:pt x="1" y="98"/>
                  </a:lnTo>
                  <a:lnTo>
                    <a:pt x="0" y="99"/>
                  </a:lnTo>
                  <a:lnTo>
                    <a:pt x="1" y="99"/>
                  </a:lnTo>
                  <a:lnTo>
                    <a:pt x="10" y="108"/>
                  </a:lnTo>
                  <a:lnTo>
                    <a:pt x="10" y="108"/>
                  </a:lnTo>
                  <a:lnTo>
                    <a:pt x="10" y="108"/>
                  </a:lnTo>
                  <a:lnTo>
                    <a:pt x="19" y="109"/>
                  </a:lnTo>
                  <a:lnTo>
                    <a:pt x="32" y="133"/>
                  </a:lnTo>
                  <a:lnTo>
                    <a:pt x="32" y="133"/>
                  </a:lnTo>
                  <a:lnTo>
                    <a:pt x="32" y="133"/>
                  </a:lnTo>
                  <a:lnTo>
                    <a:pt x="43" y="145"/>
                  </a:lnTo>
                  <a:lnTo>
                    <a:pt x="51" y="171"/>
                  </a:lnTo>
                  <a:lnTo>
                    <a:pt x="51" y="171"/>
                  </a:lnTo>
                  <a:lnTo>
                    <a:pt x="51" y="171"/>
                  </a:lnTo>
                  <a:lnTo>
                    <a:pt x="61" y="189"/>
                  </a:lnTo>
                  <a:lnTo>
                    <a:pt x="62" y="196"/>
                  </a:lnTo>
                  <a:lnTo>
                    <a:pt x="62" y="196"/>
                  </a:lnTo>
                  <a:lnTo>
                    <a:pt x="63" y="196"/>
                  </a:lnTo>
                  <a:lnTo>
                    <a:pt x="70" y="204"/>
                  </a:lnTo>
                  <a:lnTo>
                    <a:pt x="72" y="211"/>
                  </a:lnTo>
                  <a:lnTo>
                    <a:pt x="72" y="211"/>
                  </a:lnTo>
                  <a:lnTo>
                    <a:pt x="72" y="211"/>
                  </a:lnTo>
                  <a:lnTo>
                    <a:pt x="84" y="223"/>
                  </a:lnTo>
                  <a:lnTo>
                    <a:pt x="82" y="231"/>
                  </a:lnTo>
                  <a:lnTo>
                    <a:pt x="82" y="232"/>
                  </a:lnTo>
                  <a:lnTo>
                    <a:pt x="82" y="232"/>
                  </a:lnTo>
                  <a:lnTo>
                    <a:pt x="86" y="247"/>
                  </a:lnTo>
                  <a:lnTo>
                    <a:pt x="86" y="247"/>
                  </a:lnTo>
                  <a:lnTo>
                    <a:pt x="86" y="247"/>
                  </a:lnTo>
                  <a:lnTo>
                    <a:pt x="99" y="252"/>
                  </a:lnTo>
                  <a:lnTo>
                    <a:pt x="102" y="256"/>
                  </a:lnTo>
                  <a:lnTo>
                    <a:pt x="102" y="256"/>
                  </a:lnTo>
                  <a:lnTo>
                    <a:pt x="102" y="256"/>
                  </a:lnTo>
                  <a:lnTo>
                    <a:pt x="120" y="270"/>
                  </a:lnTo>
                  <a:lnTo>
                    <a:pt x="120" y="270"/>
                  </a:lnTo>
                  <a:lnTo>
                    <a:pt x="120" y="270"/>
                  </a:lnTo>
                  <a:lnTo>
                    <a:pt x="132" y="270"/>
                  </a:lnTo>
                  <a:lnTo>
                    <a:pt x="150" y="288"/>
                  </a:lnTo>
                  <a:lnTo>
                    <a:pt x="150" y="289"/>
                  </a:lnTo>
                  <a:lnTo>
                    <a:pt x="151" y="289"/>
                  </a:lnTo>
                  <a:lnTo>
                    <a:pt x="163" y="290"/>
                  </a:lnTo>
                  <a:lnTo>
                    <a:pt x="188" y="314"/>
                  </a:lnTo>
                  <a:lnTo>
                    <a:pt x="189" y="314"/>
                  </a:lnTo>
                  <a:lnTo>
                    <a:pt x="189" y="314"/>
                  </a:lnTo>
                  <a:lnTo>
                    <a:pt x="203" y="300"/>
                  </a:lnTo>
                  <a:lnTo>
                    <a:pt x="203" y="300"/>
                  </a:lnTo>
                  <a:lnTo>
                    <a:pt x="203" y="300"/>
                  </a:lnTo>
                  <a:lnTo>
                    <a:pt x="211" y="278"/>
                  </a:lnTo>
                  <a:lnTo>
                    <a:pt x="211" y="278"/>
                  </a:lnTo>
                  <a:lnTo>
                    <a:pt x="211" y="278"/>
                  </a:lnTo>
                  <a:lnTo>
                    <a:pt x="205" y="248"/>
                  </a:lnTo>
                  <a:lnTo>
                    <a:pt x="217" y="244"/>
                  </a:lnTo>
                  <a:lnTo>
                    <a:pt x="217" y="244"/>
                  </a:lnTo>
                  <a:lnTo>
                    <a:pt x="217" y="244"/>
                  </a:lnTo>
                  <a:lnTo>
                    <a:pt x="212" y="219"/>
                  </a:lnTo>
                  <a:lnTo>
                    <a:pt x="221" y="216"/>
                  </a:lnTo>
                  <a:lnTo>
                    <a:pt x="222" y="216"/>
                  </a:lnTo>
                  <a:lnTo>
                    <a:pt x="222" y="216"/>
                  </a:lnTo>
                  <a:lnTo>
                    <a:pt x="221" y="209"/>
                  </a:lnTo>
                  <a:lnTo>
                    <a:pt x="221" y="209"/>
                  </a:lnTo>
                  <a:lnTo>
                    <a:pt x="221" y="209"/>
                  </a:lnTo>
                  <a:lnTo>
                    <a:pt x="204" y="189"/>
                  </a:lnTo>
                  <a:lnTo>
                    <a:pt x="204" y="189"/>
                  </a:lnTo>
                  <a:lnTo>
                    <a:pt x="203" y="189"/>
                  </a:lnTo>
                  <a:lnTo>
                    <a:pt x="188" y="183"/>
                  </a:lnTo>
                  <a:lnTo>
                    <a:pt x="187" y="164"/>
                  </a:lnTo>
                  <a:lnTo>
                    <a:pt x="187" y="164"/>
                  </a:lnTo>
                  <a:lnTo>
                    <a:pt x="187" y="164"/>
                  </a:lnTo>
                  <a:lnTo>
                    <a:pt x="182" y="159"/>
                  </a:lnTo>
                  <a:lnTo>
                    <a:pt x="182" y="159"/>
                  </a:lnTo>
                  <a:lnTo>
                    <a:pt x="182" y="159"/>
                  </a:lnTo>
                  <a:lnTo>
                    <a:pt x="150" y="162"/>
                  </a:lnTo>
                  <a:lnTo>
                    <a:pt x="140" y="152"/>
                  </a:lnTo>
                  <a:lnTo>
                    <a:pt x="138" y="143"/>
                  </a:lnTo>
                  <a:lnTo>
                    <a:pt x="138" y="143"/>
                  </a:lnTo>
                  <a:lnTo>
                    <a:pt x="138" y="143"/>
                  </a:lnTo>
                  <a:lnTo>
                    <a:pt x="129" y="122"/>
                  </a:lnTo>
                  <a:lnTo>
                    <a:pt x="137" y="108"/>
                  </a:lnTo>
                  <a:lnTo>
                    <a:pt x="137" y="108"/>
                  </a:lnTo>
                  <a:lnTo>
                    <a:pt x="137" y="108"/>
                  </a:lnTo>
                  <a:lnTo>
                    <a:pt x="135" y="94"/>
                  </a:lnTo>
                  <a:lnTo>
                    <a:pt x="161" y="80"/>
                  </a:lnTo>
                  <a:lnTo>
                    <a:pt x="184" y="74"/>
                  </a:lnTo>
                  <a:lnTo>
                    <a:pt x="196" y="71"/>
                  </a:lnTo>
                  <a:lnTo>
                    <a:pt x="196" y="71"/>
                  </a:lnTo>
                  <a:lnTo>
                    <a:pt x="196" y="71"/>
                  </a:lnTo>
                  <a:lnTo>
                    <a:pt x="197" y="61"/>
                  </a:lnTo>
                  <a:lnTo>
                    <a:pt x="197" y="60"/>
                  </a:lnTo>
                  <a:lnTo>
                    <a:pt x="197" y="60"/>
                  </a:lnTo>
                  <a:lnTo>
                    <a:pt x="187" y="60"/>
                  </a:lnTo>
                  <a:lnTo>
                    <a:pt x="191" y="44"/>
                  </a:lnTo>
                  <a:lnTo>
                    <a:pt x="191" y="44"/>
                  </a:lnTo>
                  <a:lnTo>
                    <a:pt x="190" y="44"/>
                  </a:lnTo>
                  <a:lnTo>
                    <a:pt x="174" y="36"/>
                  </a:lnTo>
                  <a:lnTo>
                    <a:pt x="174" y="36"/>
                  </a:lnTo>
                  <a:lnTo>
                    <a:pt x="174" y="36"/>
                  </a:lnTo>
                  <a:lnTo>
                    <a:pt x="138" y="39"/>
                  </a:lnTo>
                  <a:lnTo>
                    <a:pt x="109" y="2"/>
                  </a:lnTo>
                  <a:lnTo>
                    <a:pt x="109" y="2"/>
                  </a:lnTo>
                  <a:lnTo>
                    <a:pt x="109" y="2"/>
                  </a:lnTo>
                  <a:lnTo>
                    <a:pt x="92" y="0"/>
                  </a:lnTo>
                  <a:lnTo>
                    <a:pt x="92" y="0"/>
                  </a:lnTo>
                  <a:lnTo>
                    <a:pt x="9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6" name="Google Shape;1886;p14"/>
            <p:cNvSpPr/>
            <p:nvPr/>
          </p:nvSpPr>
          <p:spPr>
            <a:xfrm>
              <a:off x="1543" y="2338"/>
              <a:ext cx="222" cy="314"/>
            </a:xfrm>
            <a:custGeom>
              <a:rect b="b" l="l" r="r" t="t"/>
              <a:pathLst>
                <a:path extrusionOk="0" h="314" w="222">
                  <a:moveTo>
                    <a:pt x="92" y="1"/>
                  </a:moveTo>
                  <a:lnTo>
                    <a:pt x="109" y="2"/>
                  </a:lnTo>
                  <a:lnTo>
                    <a:pt x="137" y="40"/>
                  </a:lnTo>
                  <a:lnTo>
                    <a:pt x="174" y="37"/>
                  </a:lnTo>
                  <a:lnTo>
                    <a:pt x="190" y="44"/>
                  </a:lnTo>
                  <a:lnTo>
                    <a:pt x="186" y="61"/>
                  </a:lnTo>
                  <a:lnTo>
                    <a:pt x="197" y="61"/>
                  </a:lnTo>
                  <a:lnTo>
                    <a:pt x="196" y="71"/>
                  </a:lnTo>
                  <a:lnTo>
                    <a:pt x="184" y="74"/>
                  </a:lnTo>
                  <a:lnTo>
                    <a:pt x="161" y="79"/>
                  </a:lnTo>
                  <a:lnTo>
                    <a:pt x="135" y="93"/>
                  </a:lnTo>
                  <a:lnTo>
                    <a:pt x="137" y="108"/>
                  </a:lnTo>
                  <a:lnTo>
                    <a:pt x="128" y="122"/>
                  </a:lnTo>
                  <a:lnTo>
                    <a:pt x="137" y="143"/>
                  </a:lnTo>
                  <a:lnTo>
                    <a:pt x="139" y="152"/>
                  </a:lnTo>
                  <a:lnTo>
                    <a:pt x="150" y="162"/>
                  </a:lnTo>
                  <a:lnTo>
                    <a:pt x="182" y="160"/>
                  </a:lnTo>
                  <a:lnTo>
                    <a:pt x="186" y="164"/>
                  </a:lnTo>
                  <a:lnTo>
                    <a:pt x="188" y="184"/>
                  </a:lnTo>
                  <a:lnTo>
                    <a:pt x="203" y="189"/>
                  </a:lnTo>
                  <a:lnTo>
                    <a:pt x="220" y="209"/>
                  </a:lnTo>
                  <a:lnTo>
                    <a:pt x="221" y="216"/>
                  </a:lnTo>
                  <a:lnTo>
                    <a:pt x="212" y="219"/>
                  </a:lnTo>
                  <a:lnTo>
                    <a:pt x="217" y="244"/>
                  </a:lnTo>
                  <a:lnTo>
                    <a:pt x="204" y="248"/>
                  </a:lnTo>
                  <a:lnTo>
                    <a:pt x="211" y="278"/>
                  </a:lnTo>
                  <a:lnTo>
                    <a:pt x="202" y="300"/>
                  </a:lnTo>
                  <a:lnTo>
                    <a:pt x="189" y="313"/>
                  </a:lnTo>
                  <a:lnTo>
                    <a:pt x="163" y="289"/>
                  </a:lnTo>
                  <a:lnTo>
                    <a:pt x="151" y="288"/>
                  </a:lnTo>
                  <a:lnTo>
                    <a:pt x="133" y="270"/>
                  </a:lnTo>
                  <a:lnTo>
                    <a:pt x="120" y="270"/>
                  </a:lnTo>
                  <a:lnTo>
                    <a:pt x="102" y="256"/>
                  </a:lnTo>
                  <a:lnTo>
                    <a:pt x="99" y="251"/>
                  </a:lnTo>
                  <a:lnTo>
                    <a:pt x="86" y="247"/>
                  </a:lnTo>
                  <a:lnTo>
                    <a:pt x="83" y="232"/>
                  </a:lnTo>
                  <a:lnTo>
                    <a:pt x="84" y="223"/>
                  </a:lnTo>
                  <a:lnTo>
                    <a:pt x="72" y="211"/>
                  </a:lnTo>
                  <a:lnTo>
                    <a:pt x="71" y="204"/>
                  </a:lnTo>
                  <a:lnTo>
                    <a:pt x="63" y="196"/>
                  </a:lnTo>
                  <a:lnTo>
                    <a:pt x="61" y="189"/>
                  </a:lnTo>
                  <a:lnTo>
                    <a:pt x="51" y="171"/>
                  </a:lnTo>
                  <a:lnTo>
                    <a:pt x="44" y="145"/>
                  </a:lnTo>
                  <a:lnTo>
                    <a:pt x="33" y="133"/>
                  </a:lnTo>
                  <a:lnTo>
                    <a:pt x="19" y="109"/>
                  </a:lnTo>
                  <a:lnTo>
                    <a:pt x="10" y="108"/>
                  </a:lnTo>
                  <a:lnTo>
                    <a:pt x="1" y="99"/>
                  </a:lnTo>
                  <a:lnTo>
                    <a:pt x="6" y="95"/>
                  </a:lnTo>
                  <a:lnTo>
                    <a:pt x="6" y="93"/>
                  </a:lnTo>
                  <a:lnTo>
                    <a:pt x="2" y="87"/>
                  </a:lnTo>
                  <a:lnTo>
                    <a:pt x="4" y="81"/>
                  </a:lnTo>
                  <a:lnTo>
                    <a:pt x="2" y="71"/>
                  </a:lnTo>
                  <a:lnTo>
                    <a:pt x="9" y="65"/>
                  </a:lnTo>
                  <a:lnTo>
                    <a:pt x="11" y="72"/>
                  </a:lnTo>
                  <a:lnTo>
                    <a:pt x="26" y="72"/>
                  </a:lnTo>
                  <a:lnTo>
                    <a:pt x="35" y="80"/>
                  </a:lnTo>
                  <a:lnTo>
                    <a:pt x="43" y="79"/>
                  </a:lnTo>
                  <a:lnTo>
                    <a:pt x="41" y="70"/>
                  </a:lnTo>
                  <a:lnTo>
                    <a:pt x="64" y="47"/>
                  </a:lnTo>
                  <a:lnTo>
                    <a:pt x="85" y="38"/>
                  </a:lnTo>
                  <a:lnTo>
                    <a:pt x="101" y="23"/>
                  </a:lnTo>
                  <a:lnTo>
                    <a:pt x="103" y="13"/>
                  </a:lnTo>
                  <a:lnTo>
                    <a:pt x="87" y="4"/>
                  </a:lnTo>
                  <a:lnTo>
                    <a:pt x="92" y="1"/>
                  </a:lnTo>
                  <a:moveTo>
                    <a:pt x="92" y="0"/>
                  </a:moveTo>
                  <a:lnTo>
                    <a:pt x="92" y="0"/>
                  </a:lnTo>
                  <a:lnTo>
                    <a:pt x="87" y="4"/>
                  </a:lnTo>
                  <a:lnTo>
                    <a:pt x="87" y="4"/>
                  </a:lnTo>
                  <a:lnTo>
                    <a:pt x="87" y="5"/>
                  </a:lnTo>
                  <a:lnTo>
                    <a:pt x="103" y="13"/>
                  </a:lnTo>
                  <a:lnTo>
                    <a:pt x="100" y="23"/>
                  </a:lnTo>
                  <a:lnTo>
                    <a:pt x="85" y="37"/>
                  </a:lnTo>
                  <a:lnTo>
                    <a:pt x="64" y="46"/>
                  </a:lnTo>
                  <a:lnTo>
                    <a:pt x="64" y="46"/>
                  </a:lnTo>
                  <a:lnTo>
                    <a:pt x="63" y="46"/>
                  </a:lnTo>
                  <a:lnTo>
                    <a:pt x="41" y="69"/>
                  </a:lnTo>
                  <a:lnTo>
                    <a:pt x="41" y="70"/>
                  </a:lnTo>
                  <a:lnTo>
                    <a:pt x="41" y="70"/>
                  </a:lnTo>
                  <a:lnTo>
                    <a:pt x="43" y="79"/>
                  </a:lnTo>
                  <a:lnTo>
                    <a:pt x="35" y="80"/>
                  </a:lnTo>
                  <a:lnTo>
                    <a:pt x="26" y="72"/>
                  </a:lnTo>
                  <a:lnTo>
                    <a:pt x="26" y="72"/>
                  </a:lnTo>
                  <a:lnTo>
                    <a:pt x="26" y="72"/>
                  </a:lnTo>
                  <a:lnTo>
                    <a:pt x="11" y="72"/>
                  </a:lnTo>
                  <a:lnTo>
                    <a:pt x="10" y="65"/>
                  </a:lnTo>
                  <a:lnTo>
                    <a:pt x="9" y="64"/>
                  </a:lnTo>
                  <a:lnTo>
                    <a:pt x="9" y="65"/>
                  </a:lnTo>
                  <a:lnTo>
                    <a:pt x="1" y="70"/>
                  </a:lnTo>
                  <a:lnTo>
                    <a:pt x="1" y="70"/>
                  </a:lnTo>
                  <a:lnTo>
                    <a:pt x="1" y="71"/>
                  </a:lnTo>
                  <a:lnTo>
                    <a:pt x="4" y="81"/>
                  </a:lnTo>
                  <a:lnTo>
                    <a:pt x="1" y="87"/>
                  </a:lnTo>
                  <a:lnTo>
                    <a:pt x="1" y="87"/>
                  </a:lnTo>
                  <a:lnTo>
                    <a:pt x="1" y="88"/>
                  </a:lnTo>
                  <a:lnTo>
                    <a:pt x="6" y="93"/>
                  </a:lnTo>
                  <a:lnTo>
                    <a:pt x="6" y="95"/>
                  </a:lnTo>
                  <a:lnTo>
                    <a:pt x="1" y="98"/>
                  </a:lnTo>
                  <a:lnTo>
                    <a:pt x="0" y="99"/>
                  </a:lnTo>
                  <a:lnTo>
                    <a:pt x="1" y="99"/>
                  </a:lnTo>
                  <a:lnTo>
                    <a:pt x="10" y="108"/>
                  </a:lnTo>
                  <a:lnTo>
                    <a:pt x="10" y="108"/>
                  </a:lnTo>
                  <a:lnTo>
                    <a:pt x="10" y="108"/>
                  </a:lnTo>
                  <a:lnTo>
                    <a:pt x="19" y="109"/>
                  </a:lnTo>
                  <a:lnTo>
                    <a:pt x="32" y="133"/>
                  </a:lnTo>
                  <a:lnTo>
                    <a:pt x="32" y="133"/>
                  </a:lnTo>
                  <a:lnTo>
                    <a:pt x="32" y="133"/>
                  </a:lnTo>
                  <a:lnTo>
                    <a:pt x="43" y="145"/>
                  </a:lnTo>
                  <a:lnTo>
                    <a:pt x="51" y="171"/>
                  </a:lnTo>
                  <a:lnTo>
                    <a:pt x="51" y="171"/>
                  </a:lnTo>
                  <a:lnTo>
                    <a:pt x="51" y="171"/>
                  </a:lnTo>
                  <a:lnTo>
                    <a:pt x="61" y="189"/>
                  </a:lnTo>
                  <a:lnTo>
                    <a:pt x="62" y="196"/>
                  </a:lnTo>
                  <a:lnTo>
                    <a:pt x="62" y="196"/>
                  </a:lnTo>
                  <a:lnTo>
                    <a:pt x="63" y="196"/>
                  </a:lnTo>
                  <a:lnTo>
                    <a:pt x="70" y="204"/>
                  </a:lnTo>
                  <a:lnTo>
                    <a:pt x="72" y="211"/>
                  </a:lnTo>
                  <a:lnTo>
                    <a:pt x="72" y="211"/>
                  </a:lnTo>
                  <a:lnTo>
                    <a:pt x="72" y="211"/>
                  </a:lnTo>
                  <a:lnTo>
                    <a:pt x="84" y="223"/>
                  </a:lnTo>
                  <a:lnTo>
                    <a:pt x="82" y="231"/>
                  </a:lnTo>
                  <a:lnTo>
                    <a:pt x="82" y="232"/>
                  </a:lnTo>
                  <a:lnTo>
                    <a:pt x="82" y="232"/>
                  </a:lnTo>
                  <a:lnTo>
                    <a:pt x="86" y="247"/>
                  </a:lnTo>
                  <a:lnTo>
                    <a:pt x="86" y="247"/>
                  </a:lnTo>
                  <a:lnTo>
                    <a:pt x="86" y="247"/>
                  </a:lnTo>
                  <a:lnTo>
                    <a:pt x="99" y="252"/>
                  </a:lnTo>
                  <a:lnTo>
                    <a:pt x="102" y="256"/>
                  </a:lnTo>
                  <a:lnTo>
                    <a:pt x="102" y="256"/>
                  </a:lnTo>
                  <a:lnTo>
                    <a:pt x="102" y="256"/>
                  </a:lnTo>
                  <a:lnTo>
                    <a:pt x="120" y="270"/>
                  </a:lnTo>
                  <a:lnTo>
                    <a:pt x="120" y="270"/>
                  </a:lnTo>
                  <a:lnTo>
                    <a:pt x="120" y="270"/>
                  </a:lnTo>
                  <a:lnTo>
                    <a:pt x="132" y="270"/>
                  </a:lnTo>
                  <a:lnTo>
                    <a:pt x="150" y="288"/>
                  </a:lnTo>
                  <a:lnTo>
                    <a:pt x="150" y="289"/>
                  </a:lnTo>
                  <a:lnTo>
                    <a:pt x="151" y="289"/>
                  </a:lnTo>
                  <a:lnTo>
                    <a:pt x="163" y="290"/>
                  </a:lnTo>
                  <a:lnTo>
                    <a:pt x="188" y="314"/>
                  </a:lnTo>
                  <a:lnTo>
                    <a:pt x="189" y="314"/>
                  </a:lnTo>
                  <a:lnTo>
                    <a:pt x="189" y="314"/>
                  </a:lnTo>
                  <a:lnTo>
                    <a:pt x="203" y="300"/>
                  </a:lnTo>
                  <a:lnTo>
                    <a:pt x="203" y="300"/>
                  </a:lnTo>
                  <a:lnTo>
                    <a:pt x="203" y="300"/>
                  </a:lnTo>
                  <a:lnTo>
                    <a:pt x="211" y="278"/>
                  </a:lnTo>
                  <a:lnTo>
                    <a:pt x="211" y="278"/>
                  </a:lnTo>
                  <a:lnTo>
                    <a:pt x="211" y="278"/>
                  </a:lnTo>
                  <a:lnTo>
                    <a:pt x="205" y="248"/>
                  </a:lnTo>
                  <a:lnTo>
                    <a:pt x="217" y="244"/>
                  </a:lnTo>
                  <a:lnTo>
                    <a:pt x="217" y="244"/>
                  </a:lnTo>
                  <a:lnTo>
                    <a:pt x="217" y="244"/>
                  </a:lnTo>
                  <a:lnTo>
                    <a:pt x="212" y="219"/>
                  </a:lnTo>
                  <a:lnTo>
                    <a:pt x="221" y="216"/>
                  </a:lnTo>
                  <a:lnTo>
                    <a:pt x="222" y="216"/>
                  </a:lnTo>
                  <a:lnTo>
                    <a:pt x="222" y="216"/>
                  </a:lnTo>
                  <a:lnTo>
                    <a:pt x="221" y="209"/>
                  </a:lnTo>
                  <a:lnTo>
                    <a:pt x="221" y="209"/>
                  </a:lnTo>
                  <a:lnTo>
                    <a:pt x="221" y="209"/>
                  </a:lnTo>
                  <a:lnTo>
                    <a:pt x="204" y="189"/>
                  </a:lnTo>
                  <a:lnTo>
                    <a:pt x="204" y="189"/>
                  </a:lnTo>
                  <a:lnTo>
                    <a:pt x="203" y="189"/>
                  </a:lnTo>
                  <a:lnTo>
                    <a:pt x="188" y="183"/>
                  </a:lnTo>
                  <a:lnTo>
                    <a:pt x="187" y="164"/>
                  </a:lnTo>
                  <a:lnTo>
                    <a:pt x="187" y="164"/>
                  </a:lnTo>
                  <a:lnTo>
                    <a:pt x="187" y="164"/>
                  </a:lnTo>
                  <a:lnTo>
                    <a:pt x="182" y="159"/>
                  </a:lnTo>
                  <a:lnTo>
                    <a:pt x="182" y="159"/>
                  </a:lnTo>
                  <a:lnTo>
                    <a:pt x="182" y="159"/>
                  </a:lnTo>
                  <a:lnTo>
                    <a:pt x="150" y="162"/>
                  </a:lnTo>
                  <a:lnTo>
                    <a:pt x="140" y="152"/>
                  </a:lnTo>
                  <a:lnTo>
                    <a:pt x="138" y="143"/>
                  </a:lnTo>
                  <a:lnTo>
                    <a:pt x="138" y="143"/>
                  </a:lnTo>
                  <a:lnTo>
                    <a:pt x="138" y="143"/>
                  </a:lnTo>
                  <a:lnTo>
                    <a:pt x="129" y="122"/>
                  </a:lnTo>
                  <a:lnTo>
                    <a:pt x="137" y="108"/>
                  </a:lnTo>
                  <a:lnTo>
                    <a:pt x="137" y="108"/>
                  </a:lnTo>
                  <a:lnTo>
                    <a:pt x="137" y="108"/>
                  </a:lnTo>
                  <a:lnTo>
                    <a:pt x="135" y="94"/>
                  </a:lnTo>
                  <a:lnTo>
                    <a:pt x="161" y="80"/>
                  </a:lnTo>
                  <a:lnTo>
                    <a:pt x="184" y="74"/>
                  </a:lnTo>
                  <a:lnTo>
                    <a:pt x="196" y="71"/>
                  </a:lnTo>
                  <a:lnTo>
                    <a:pt x="196" y="71"/>
                  </a:lnTo>
                  <a:lnTo>
                    <a:pt x="196" y="71"/>
                  </a:lnTo>
                  <a:lnTo>
                    <a:pt x="197" y="61"/>
                  </a:lnTo>
                  <a:lnTo>
                    <a:pt x="197" y="60"/>
                  </a:lnTo>
                  <a:lnTo>
                    <a:pt x="197" y="60"/>
                  </a:lnTo>
                  <a:lnTo>
                    <a:pt x="187" y="60"/>
                  </a:lnTo>
                  <a:lnTo>
                    <a:pt x="191" y="44"/>
                  </a:lnTo>
                  <a:lnTo>
                    <a:pt x="191" y="44"/>
                  </a:lnTo>
                  <a:lnTo>
                    <a:pt x="190" y="44"/>
                  </a:lnTo>
                  <a:lnTo>
                    <a:pt x="174" y="36"/>
                  </a:lnTo>
                  <a:lnTo>
                    <a:pt x="174" y="36"/>
                  </a:lnTo>
                  <a:lnTo>
                    <a:pt x="174" y="36"/>
                  </a:lnTo>
                  <a:lnTo>
                    <a:pt x="138" y="39"/>
                  </a:lnTo>
                  <a:lnTo>
                    <a:pt x="109" y="2"/>
                  </a:lnTo>
                  <a:lnTo>
                    <a:pt x="109" y="2"/>
                  </a:lnTo>
                  <a:lnTo>
                    <a:pt x="109" y="2"/>
                  </a:lnTo>
                  <a:lnTo>
                    <a:pt x="92" y="0"/>
                  </a:lnTo>
                  <a:lnTo>
                    <a:pt x="92" y="0"/>
                  </a:lnTo>
                  <a:lnTo>
                    <a:pt x="9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7" name="Google Shape;1887;p14"/>
            <p:cNvSpPr/>
            <p:nvPr/>
          </p:nvSpPr>
          <p:spPr>
            <a:xfrm>
              <a:off x="1552" y="2320"/>
              <a:ext cx="95" cy="98"/>
            </a:xfrm>
            <a:custGeom>
              <a:rect b="b" l="l" r="r" t="t"/>
              <a:pathLst>
                <a:path extrusionOk="0" h="98" w="95">
                  <a:moveTo>
                    <a:pt x="17" y="90"/>
                  </a:moveTo>
                  <a:lnTo>
                    <a:pt x="2" y="90"/>
                  </a:lnTo>
                  <a:lnTo>
                    <a:pt x="0" y="83"/>
                  </a:lnTo>
                  <a:lnTo>
                    <a:pt x="1" y="79"/>
                  </a:lnTo>
                  <a:lnTo>
                    <a:pt x="10" y="76"/>
                  </a:lnTo>
                  <a:lnTo>
                    <a:pt x="19" y="74"/>
                  </a:lnTo>
                  <a:lnTo>
                    <a:pt x="21" y="66"/>
                  </a:lnTo>
                  <a:lnTo>
                    <a:pt x="18" y="59"/>
                  </a:lnTo>
                  <a:lnTo>
                    <a:pt x="14" y="63"/>
                  </a:lnTo>
                  <a:lnTo>
                    <a:pt x="7" y="62"/>
                  </a:lnTo>
                  <a:lnTo>
                    <a:pt x="1" y="55"/>
                  </a:lnTo>
                  <a:lnTo>
                    <a:pt x="1" y="32"/>
                  </a:lnTo>
                  <a:lnTo>
                    <a:pt x="9" y="26"/>
                  </a:lnTo>
                  <a:lnTo>
                    <a:pt x="9" y="6"/>
                  </a:lnTo>
                  <a:lnTo>
                    <a:pt x="17" y="2"/>
                  </a:lnTo>
                  <a:lnTo>
                    <a:pt x="24" y="0"/>
                  </a:lnTo>
                  <a:lnTo>
                    <a:pt x="31" y="0"/>
                  </a:lnTo>
                  <a:lnTo>
                    <a:pt x="45" y="8"/>
                  </a:lnTo>
                  <a:lnTo>
                    <a:pt x="44" y="16"/>
                  </a:lnTo>
                  <a:lnTo>
                    <a:pt x="50" y="20"/>
                  </a:lnTo>
                  <a:lnTo>
                    <a:pt x="56" y="18"/>
                  </a:lnTo>
                  <a:lnTo>
                    <a:pt x="69" y="18"/>
                  </a:lnTo>
                  <a:lnTo>
                    <a:pt x="78" y="22"/>
                  </a:lnTo>
                  <a:lnTo>
                    <a:pt x="95" y="31"/>
                  </a:lnTo>
                  <a:lnTo>
                    <a:pt x="92" y="41"/>
                  </a:lnTo>
                  <a:lnTo>
                    <a:pt x="76" y="56"/>
                  </a:lnTo>
                  <a:lnTo>
                    <a:pt x="55" y="65"/>
                  </a:lnTo>
                  <a:lnTo>
                    <a:pt x="32" y="88"/>
                  </a:lnTo>
                  <a:lnTo>
                    <a:pt x="34" y="98"/>
                  </a:lnTo>
                  <a:lnTo>
                    <a:pt x="25" y="98"/>
                  </a:lnTo>
                  <a:lnTo>
                    <a:pt x="17" y="9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8" name="Google Shape;1888;p14"/>
            <p:cNvSpPr/>
            <p:nvPr/>
          </p:nvSpPr>
          <p:spPr>
            <a:xfrm>
              <a:off x="1552" y="2320"/>
              <a:ext cx="95" cy="99"/>
            </a:xfrm>
            <a:custGeom>
              <a:rect b="b" l="l" r="r" t="t"/>
              <a:pathLst>
                <a:path extrusionOk="0" h="99" w="95">
                  <a:moveTo>
                    <a:pt x="31" y="0"/>
                  </a:moveTo>
                  <a:lnTo>
                    <a:pt x="44" y="8"/>
                  </a:lnTo>
                  <a:lnTo>
                    <a:pt x="44" y="16"/>
                  </a:lnTo>
                  <a:lnTo>
                    <a:pt x="50" y="20"/>
                  </a:lnTo>
                  <a:lnTo>
                    <a:pt x="56" y="18"/>
                  </a:lnTo>
                  <a:lnTo>
                    <a:pt x="69" y="18"/>
                  </a:lnTo>
                  <a:lnTo>
                    <a:pt x="78" y="22"/>
                  </a:lnTo>
                  <a:lnTo>
                    <a:pt x="94" y="31"/>
                  </a:lnTo>
                  <a:lnTo>
                    <a:pt x="92" y="41"/>
                  </a:lnTo>
                  <a:lnTo>
                    <a:pt x="76" y="56"/>
                  </a:lnTo>
                  <a:lnTo>
                    <a:pt x="55" y="65"/>
                  </a:lnTo>
                  <a:lnTo>
                    <a:pt x="32" y="88"/>
                  </a:lnTo>
                  <a:lnTo>
                    <a:pt x="34" y="97"/>
                  </a:lnTo>
                  <a:lnTo>
                    <a:pt x="26" y="98"/>
                  </a:lnTo>
                  <a:lnTo>
                    <a:pt x="17" y="90"/>
                  </a:lnTo>
                  <a:lnTo>
                    <a:pt x="2" y="90"/>
                  </a:lnTo>
                  <a:lnTo>
                    <a:pt x="0" y="83"/>
                  </a:lnTo>
                  <a:lnTo>
                    <a:pt x="1" y="79"/>
                  </a:lnTo>
                  <a:lnTo>
                    <a:pt x="10" y="76"/>
                  </a:lnTo>
                  <a:lnTo>
                    <a:pt x="19" y="74"/>
                  </a:lnTo>
                  <a:lnTo>
                    <a:pt x="21" y="66"/>
                  </a:lnTo>
                  <a:lnTo>
                    <a:pt x="18" y="59"/>
                  </a:lnTo>
                  <a:lnTo>
                    <a:pt x="14" y="63"/>
                  </a:lnTo>
                  <a:lnTo>
                    <a:pt x="7" y="62"/>
                  </a:lnTo>
                  <a:lnTo>
                    <a:pt x="1" y="55"/>
                  </a:lnTo>
                  <a:lnTo>
                    <a:pt x="1" y="32"/>
                  </a:lnTo>
                  <a:lnTo>
                    <a:pt x="10" y="26"/>
                  </a:lnTo>
                  <a:lnTo>
                    <a:pt x="10" y="6"/>
                  </a:lnTo>
                  <a:lnTo>
                    <a:pt x="17" y="2"/>
                  </a:lnTo>
                  <a:lnTo>
                    <a:pt x="24" y="0"/>
                  </a:lnTo>
                  <a:lnTo>
                    <a:pt x="31" y="0"/>
                  </a:lnTo>
                  <a:close/>
                  <a:moveTo>
                    <a:pt x="31" y="0"/>
                  </a:moveTo>
                  <a:lnTo>
                    <a:pt x="31" y="0"/>
                  </a:lnTo>
                  <a:lnTo>
                    <a:pt x="24" y="0"/>
                  </a:lnTo>
                  <a:lnTo>
                    <a:pt x="24" y="0"/>
                  </a:lnTo>
                  <a:lnTo>
                    <a:pt x="24" y="0"/>
                  </a:lnTo>
                  <a:lnTo>
                    <a:pt x="17" y="1"/>
                  </a:lnTo>
                  <a:lnTo>
                    <a:pt x="17" y="1"/>
                  </a:lnTo>
                  <a:lnTo>
                    <a:pt x="17" y="1"/>
                  </a:lnTo>
                  <a:lnTo>
                    <a:pt x="9" y="6"/>
                  </a:lnTo>
                  <a:lnTo>
                    <a:pt x="9" y="6"/>
                  </a:lnTo>
                  <a:lnTo>
                    <a:pt x="9" y="6"/>
                  </a:lnTo>
                  <a:lnTo>
                    <a:pt x="9" y="25"/>
                  </a:lnTo>
                  <a:lnTo>
                    <a:pt x="1" y="32"/>
                  </a:lnTo>
                  <a:lnTo>
                    <a:pt x="1" y="32"/>
                  </a:lnTo>
                  <a:lnTo>
                    <a:pt x="1" y="32"/>
                  </a:lnTo>
                  <a:lnTo>
                    <a:pt x="1" y="55"/>
                  </a:lnTo>
                  <a:lnTo>
                    <a:pt x="1" y="55"/>
                  </a:lnTo>
                  <a:lnTo>
                    <a:pt x="1" y="55"/>
                  </a:lnTo>
                  <a:lnTo>
                    <a:pt x="6" y="62"/>
                  </a:lnTo>
                  <a:lnTo>
                    <a:pt x="7" y="62"/>
                  </a:lnTo>
                  <a:lnTo>
                    <a:pt x="7" y="62"/>
                  </a:lnTo>
                  <a:lnTo>
                    <a:pt x="14" y="63"/>
                  </a:lnTo>
                  <a:lnTo>
                    <a:pt x="14" y="63"/>
                  </a:lnTo>
                  <a:lnTo>
                    <a:pt x="15" y="63"/>
                  </a:lnTo>
                  <a:lnTo>
                    <a:pt x="18" y="59"/>
                  </a:lnTo>
                  <a:lnTo>
                    <a:pt x="20" y="66"/>
                  </a:lnTo>
                  <a:lnTo>
                    <a:pt x="19" y="74"/>
                  </a:lnTo>
                  <a:lnTo>
                    <a:pt x="10" y="76"/>
                  </a:lnTo>
                  <a:lnTo>
                    <a:pt x="1" y="78"/>
                  </a:lnTo>
                  <a:lnTo>
                    <a:pt x="1" y="78"/>
                  </a:lnTo>
                  <a:lnTo>
                    <a:pt x="1" y="79"/>
                  </a:lnTo>
                  <a:lnTo>
                    <a:pt x="0" y="83"/>
                  </a:lnTo>
                  <a:lnTo>
                    <a:pt x="0" y="83"/>
                  </a:lnTo>
                  <a:lnTo>
                    <a:pt x="0" y="83"/>
                  </a:lnTo>
                  <a:lnTo>
                    <a:pt x="2" y="90"/>
                  </a:lnTo>
                  <a:lnTo>
                    <a:pt x="2" y="91"/>
                  </a:lnTo>
                  <a:lnTo>
                    <a:pt x="2" y="91"/>
                  </a:lnTo>
                  <a:lnTo>
                    <a:pt x="17" y="91"/>
                  </a:lnTo>
                  <a:lnTo>
                    <a:pt x="25" y="99"/>
                  </a:lnTo>
                  <a:lnTo>
                    <a:pt x="25" y="99"/>
                  </a:lnTo>
                  <a:lnTo>
                    <a:pt x="26" y="99"/>
                  </a:lnTo>
                  <a:lnTo>
                    <a:pt x="34" y="98"/>
                  </a:lnTo>
                  <a:lnTo>
                    <a:pt x="35" y="98"/>
                  </a:lnTo>
                  <a:lnTo>
                    <a:pt x="35" y="97"/>
                  </a:lnTo>
                  <a:lnTo>
                    <a:pt x="33" y="88"/>
                  </a:lnTo>
                  <a:lnTo>
                    <a:pt x="55" y="65"/>
                  </a:lnTo>
                  <a:lnTo>
                    <a:pt x="76" y="56"/>
                  </a:lnTo>
                  <a:lnTo>
                    <a:pt x="76" y="56"/>
                  </a:lnTo>
                  <a:lnTo>
                    <a:pt x="76" y="56"/>
                  </a:lnTo>
                  <a:lnTo>
                    <a:pt x="92" y="41"/>
                  </a:lnTo>
                  <a:lnTo>
                    <a:pt x="92" y="41"/>
                  </a:lnTo>
                  <a:lnTo>
                    <a:pt x="92" y="41"/>
                  </a:lnTo>
                  <a:lnTo>
                    <a:pt x="95" y="31"/>
                  </a:lnTo>
                  <a:lnTo>
                    <a:pt x="95" y="31"/>
                  </a:lnTo>
                  <a:lnTo>
                    <a:pt x="95" y="31"/>
                  </a:lnTo>
                  <a:lnTo>
                    <a:pt x="79" y="22"/>
                  </a:lnTo>
                  <a:lnTo>
                    <a:pt x="69" y="17"/>
                  </a:lnTo>
                  <a:lnTo>
                    <a:pt x="69" y="17"/>
                  </a:lnTo>
                  <a:lnTo>
                    <a:pt x="69" y="17"/>
                  </a:lnTo>
                  <a:lnTo>
                    <a:pt x="56" y="17"/>
                  </a:lnTo>
                  <a:lnTo>
                    <a:pt x="56" y="17"/>
                  </a:lnTo>
                  <a:lnTo>
                    <a:pt x="56" y="17"/>
                  </a:lnTo>
                  <a:lnTo>
                    <a:pt x="50" y="20"/>
                  </a:lnTo>
                  <a:lnTo>
                    <a:pt x="44" y="16"/>
                  </a:lnTo>
                  <a:lnTo>
                    <a:pt x="45" y="8"/>
                  </a:lnTo>
                  <a:lnTo>
                    <a:pt x="45" y="8"/>
                  </a:lnTo>
                  <a:lnTo>
                    <a:pt x="45" y="8"/>
                  </a:lnTo>
                  <a:lnTo>
                    <a:pt x="32" y="0"/>
                  </a:lnTo>
                  <a:lnTo>
                    <a:pt x="31" y="0"/>
                  </a:lnTo>
                  <a:lnTo>
                    <a:pt x="3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9" name="Google Shape;1889;p14"/>
            <p:cNvSpPr/>
            <p:nvPr/>
          </p:nvSpPr>
          <p:spPr>
            <a:xfrm>
              <a:off x="1552" y="2320"/>
              <a:ext cx="95" cy="99"/>
            </a:xfrm>
            <a:custGeom>
              <a:rect b="b" l="l" r="r" t="t"/>
              <a:pathLst>
                <a:path extrusionOk="0" h="99" w="95">
                  <a:moveTo>
                    <a:pt x="31" y="0"/>
                  </a:moveTo>
                  <a:lnTo>
                    <a:pt x="44" y="8"/>
                  </a:lnTo>
                  <a:lnTo>
                    <a:pt x="44" y="16"/>
                  </a:lnTo>
                  <a:lnTo>
                    <a:pt x="50" y="20"/>
                  </a:lnTo>
                  <a:lnTo>
                    <a:pt x="56" y="18"/>
                  </a:lnTo>
                  <a:lnTo>
                    <a:pt x="69" y="18"/>
                  </a:lnTo>
                  <a:lnTo>
                    <a:pt x="78" y="22"/>
                  </a:lnTo>
                  <a:lnTo>
                    <a:pt x="94" y="31"/>
                  </a:lnTo>
                  <a:lnTo>
                    <a:pt x="92" y="41"/>
                  </a:lnTo>
                  <a:lnTo>
                    <a:pt x="76" y="56"/>
                  </a:lnTo>
                  <a:lnTo>
                    <a:pt x="55" y="65"/>
                  </a:lnTo>
                  <a:lnTo>
                    <a:pt x="32" y="88"/>
                  </a:lnTo>
                  <a:lnTo>
                    <a:pt x="34" y="97"/>
                  </a:lnTo>
                  <a:lnTo>
                    <a:pt x="26" y="98"/>
                  </a:lnTo>
                  <a:lnTo>
                    <a:pt x="17" y="90"/>
                  </a:lnTo>
                  <a:lnTo>
                    <a:pt x="2" y="90"/>
                  </a:lnTo>
                  <a:lnTo>
                    <a:pt x="0" y="83"/>
                  </a:lnTo>
                  <a:lnTo>
                    <a:pt x="1" y="79"/>
                  </a:lnTo>
                  <a:lnTo>
                    <a:pt x="10" y="76"/>
                  </a:lnTo>
                  <a:lnTo>
                    <a:pt x="19" y="74"/>
                  </a:lnTo>
                  <a:lnTo>
                    <a:pt x="21" y="66"/>
                  </a:lnTo>
                  <a:lnTo>
                    <a:pt x="18" y="59"/>
                  </a:lnTo>
                  <a:lnTo>
                    <a:pt x="14" y="63"/>
                  </a:lnTo>
                  <a:lnTo>
                    <a:pt x="7" y="62"/>
                  </a:lnTo>
                  <a:lnTo>
                    <a:pt x="1" y="55"/>
                  </a:lnTo>
                  <a:lnTo>
                    <a:pt x="1" y="32"/>
                  </a:lnTo>
                  <a:lnTo>
                    <a:pt x="10" y="26"/>
                  </a:lnTo>
                  <a:lnTo>
                    <a:pt x="10" y="6"/>
                  </a:lnTo>
                  <a:lnTo>
                    <a:pt x="17" y="2"/>
                  </a:lnTo>
                  <a:lnTo>
                    <a:pt x="24" y="0"/>
                  </a:lnTo>
                  <a:lnTo>
                    <a:pt x="31" y="0"/>
                  </a:lnTo>
                  <a:moveTo>
                    <a:pt x="31" y="0"/>
                  </a:moveTo>
                  <a:lnTo>
                    <a:pt x="31" y="0"/>
                  </a:lnTo>
                  <a:lnTo>
                    <a:pt x="24" y="0"/>
                  </a:lnTo>
                  <a:lnTo>
                    <a:pt x="24" y="0"/>
                  </a:lnTo>
                  <a:lnTo>
                    <a:pt x="24" y="0"/>
                  </a:lnTo>
                  <a:lnTo>
                    <a:pt x="17" y="1"/>
                  </a:lnTo>
                  <a:lnTo>
                    <a:pt x="17" y="1"/>
                  </a:lnTo>
                  <a:lnTo>
                    <a:pt x="17" y="1"/>
                  </a:lnTo>
                  <a:lnTo>
                    <a:pt x="9" y="6"/>
                  </a:lnTo>
                  <a:lnTo>
                    <a:pt x="9" y="6"/>
                  </a:lnTo>
                  <a:lnTo>
                    <a:pt x="9" y="6"/>
                  </a:lnTo>
                  <a:lnTo>
                    <a:pt x="9" y="25"/>
                  </a:lnTo>
                  <a:lnTo>
                    <a:pt x="1" y="32"/>
                  </a:lnTo>
                  <a:lnTo>
                    <a:pt x="1" y="32"/>
                  </a:lnTo>
                  <a:lnTo>
                    <a:pt x="1" y="32"/>
                  </a:lnTo>
                  <a:lnTo>
                    <a:pt x="1" y="55"/>
                  </a:lnTo>
                  <a:lnTo>
                    <a:pt x="1" y="55"/>
                  </a:lnTo>
                  <a:lnTo>
                    <a:pt x="1" y="55"/>
                  </a:lnTo>
                  <a:lnTo>
                    <a:pt x="6" y="62"/>
                  </a:lnTo>
                  <a:lnTo>
                    <a:pt x="7" y="62"/>
                  </a:lnTo>
                  <a:lnTo>
                    <a:pt x="7" y="62"/>
                  </a:lnTo>
                  <a:lnTo>
                    <a:pt x="14" y="63"/>
                  </a:lnTo>
                  <a:lnTo>
                    <a:pt x="14" y="63"/>
                  </a:lnTo>
                  <a:lnTo>
                    <a:pt x="15" y="63"/>
                  </a:lnTo>
                  <a:lnTo>
                    <a:pt x="18" y="59"/>
                  </a:lnTo>
                  <a:lnTo>
                    <a:pt x="20" y="66"/>
                  </a:lnTo>
                  <a:lnTo>
                    <a:pt x="19" y="74"/>
                  </a:lnTo>
                  <a:lnTo>
                    <a:pt x="10" y="76"/>
                  </a:lnTo>
                  <a:lnTo>
                    <a:pt x="1" y="78"/>
                  </a:lnTo>
                  <a:lnTo>
                    <a:pt x="1" y="78"/>
                  </a:lnTo>
                  <a:lnTo>
                    <a:pt x="1" y="79"/>
                  </a:lnTo>
                  <a:lnTo>
                    <a:pt x="0" y="83"/>
                  </a:lnTo>
                  <a:lnTo>
                    <a:pt x="0" y="83"/>
                  </a:lnTo>
                  <a:lnTo>
                    <a:pt x="0" y="83"/>
                  </a:lnTo>
                  <a:lnTo>
                    <a:pt x="2" y="90"/>
                  </a:lnTo>
                  <a:lnTo>
                    <a:pt x="2" y="91"/>
                  </a:lnTo>
                  <a:lnTo>
                    <a:pt x="2" y="91"/>
                  </a:lnTo>
                  <a:lnTo>
                    <a:pt x="17" y="91"/>
                  </a:lnTo>
                  <a:lnTo>
                    <a:pt x="25" y="99"/>
                  </a:lnTo>
                  <a:lnTo>
                    <a:pt x="25" y="99"/>
                  </a:lnTo>
                  <a:lnTo>
                    <a:pt x="26" y="99"/>
                  </a:lnTo>
                  <a:lnTo>
                    <a:pt x="34" y="98"/>
                  </a:lnTo>
                  <a:lnTo>
                    <a:pt x="35" y="98"/>
                  </a:lnTo>
                  <a:lnTo>
                    <a:pt x="35" y="97"/>
                  </a:lnTo>
                  <a:lnTo>
                    <a:pt x="33" y="88"/>
                  </a:lnTo>
                  <a:lnTo>
                    <a:pt x="55" y="65"/>
                  </a:lnTo>
                  <a:lnTo>
                    <a:pt x="76" y="56"/>
                  </a:lnTo>
                  <a:lnTo>
                    <a:pt x="76" y="56"/>
                  </a:lnTo>
                  <a:lnTo>
                    <a:pt x="76" y="56"/>
                  </a:lnTo>
                  <a:lnTo>
                    <a:pt x="92" y="41"/>
                  </a:lnTo>
                  <a:lnTo>
                    <a:pt x="92" y="41"/>
                  </a:lnTo>
                  <a:lnTo>
                    <a:pt x="92" y="41"/>
                  </a:lnTo>
                  <a:lnTo>
                    <a:pt x="95" y="31"/>
                  </a:lnTo>
                  <a:lnTo>
                    <a:pt x="95" y="31"/>
                  </a:lnTo>
                  <a:lnTo>
                    <a:pt x="95" y="31"/>
                  </a:lnTo>
                  <a:lnTo>
                    <a:pt x="79" y="22"/>
                  </a:lnTo>
                  <a:lnTo>
                    <a:pt x="69" y="17"/>
                  </a:lnTo>
                  <a:lnTo>
                    <a:pt x="69" y="17"/>
                  </a:lnTo>
                  <a:lnTo>
                    <a:pt x="69" y="17"/>
                  </a:lnTo>
                  <a:lnTo>
                    <a:pt x="56" y="17"/>
                  </a:lnTo>
                  <a:lnTo>
                    <a:pt x="56" y="17"/>
                  </a:lnTo>
                  <a:lnTo>
                    <a:pt x="56" y="17"/>
                  </a:lnTo>
                  <a:lnTo>
                    <a:pt x="50" y="20"/>
                  </a:lnTo>
                  <a:lnTo>
                    <a:pt x="44" y="16"/>
                  </a:lnTo>
                  <a:lnTo>
                    <a:pt x="45" y="8"/>
                  </a:lnTo>
                  <a:lnTo>
                    <a:pt x="45" y="8"/>
                  </a:lnTo>
                  <a:lnTo>
                    <a:pt x="45" y="8"/>
                  </a:lnTo>
                  <a:lnTo>
                    <a:pt x="32" y="0"/>
                  </a:lnTo>
                  <a:lnTo>
                    <a:pt x="31" y="0"/>
                  </a:lnTo>
                  <a:lnTo>
                    <a:pt x="3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0" name="Google Shape;1890;p14"/>
            <p:cNvSpPr/>
            <p:nvPr/>
          </p:nvSpPr>
          <p:spPr>
            <a:xfrm>
              <a:off x="1353" y="2033"/>
              <a:ext cx="81" cy="73"/>
            </a:xfrm>
            <a:custGeom>
              <a:rect b="b" l="l" r="r" t="t"/>
              <a:pathLst>
                <a:path extrusionOk="0" h="73" w="81">
                  <a:moveTo>
                    <a:pt x="9" y="68"/>
                  </a:moveTo>
                  <a:lnTo>
                    <a:pt x="0" y="60"/>
                  </a:lnTo>
                  <a:lnTo>
                    <a:pt x="7" y="37"/>
                  </a:lnTo>
                  <a:lnTo>
                    <a:pt x="31" y="36"/>
                  </a:lnTo>
                  <a:lnTo>
                    <a:pt x="39" y="33"/>
                  </a:lnTo>
                  <a:lnTo>
                    <a:pt x="39" y="28"/>
                  </a:lnTo>
                  <a:lnTo>
                    <a:pt x="24" y="16"/>
                  </a:lnTo>
                  <a:lnTo>
                    <a:pt x="31" y="12"/>
                  </a:lnTo>
                  <a:lnTo>
                    <a:pt x="31" y="0"/>
                  </a:lnTo>
                  <a:lnTo>
                    <a:pt x="49" y="0"/>
                  </a:lnTo>
                  <a:lnTo>
                    <a:pt x="59" y="5"/>
                  </a:lnTo>
                  <a:lnTo>
                    <a:pt x="56" y="31"/>
                  </a:lnTo>
                  <a:lnTo>
                    <a:pt x="64" y="36"/>
                  </a:lnTo>
                  <a:lnTo>
                    <a:pt x="81" y="43"/>
                  </a:lnTo>
                  <a:lnTo>
                    <a:pt x="77" y="43"/>
                  </a:lnTo>
                  <a:lnTo>
                    <a:pt x="74" y="50"/>
                  </a:lnTo>
                  <a:lnTo>
                    <a:pt x="49" y="65"/>
                  </a:lnTo>
                  <a:lnTo>
                    <a:pt x="40" y="73"/>
                  </a:lnTo>
                  <a:lnTo>
                    <a:pt x="9" y="6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1" name="Google Shape;1891;p14"/>
            <p:cNvSpPr/>
            <p:nvPr/>
          </p:nvSpPr>
          <p:spPr>
            <a:xfrm>
              <a:off x="1353" y="2032"/>
              <a:ext cx="82" cy="75"/>
            </a:xfrm>
            <a:custGeom>
              <a:rect b="b" l="l" r="r" t="t"/>
              <a:pathLst>
                <a:path extrusionOk="0" h="75" w="82">
                  <a:moveTo>
                    <a:pt x="31" y="1"/>
                  </a:moveTo>
                  <a:lnTo>
                    <a:pt x="49" y="2"/>
                  </a:lnTo>
                  <a:lnTo>
                    <a:pt x="59" y="6"/>
                  </a:lnTo>
                  <a:lnTo>
                    <a:pt x="56" y="32"/>
                  </a:lnTo>
                  <a:lnTo>
                    <a:pt x="64" y="37"/>
                  </a:lnTo>
                  <a:lnTo>
                    <a:pt x="79" y="44"/>
                  </a:lnTo>
                  <a:lnTo>
                    <a:pt x="77" y="44"/>
                  </a:lnTo>
                  <a:lnTo>
                    <a:pt x="74" y="51"/>
                  </a:lnTo>
                  <a:lnTo>
                    <a:pt x="48" y="66"/>
                  </a:lnTo>
                  <a:lnTo>
                    <a:pt x="40" y="74"/>
                  </a:lnTo>
                  <a:lnTo>
                    <a:pt x="9" y="69"/>
                  </a:lnTo>
                  <a:lnTo>
                    <a:pt x="0" y="61"/>
                  </a:lnTo>
                  <a:lnTo>
                    <a:pt x="7" y="38"/>
                  </a:lnTo>
                  <a:lnTo>
                    <a:pt x="31" y="38"/>
                  </a:lnTo>
                  <a:lnTo>
                    <a:pt x="39" y="35"/>
                  </a:lnTo>
                  <a:lnTo>
                    <a:pt x="39" y="29"/>
                  </a:lnTo>
                  <a:lnTo>
                    <a:pt x="24" y="17"/>
                  </a:lnTo>
                  <a:lnTo>
                    <a:pt x="31" y="13"/>
                  </a:lnTo>
                  <a:lnTo>
                    <a:pt x="31" y="1"/>
                  </a:lnTo>
                  <a:close/>
                  <a:moveTo>
                    <a:pt x="31" y="0"/>
                  </a:moveTo>
                  <a:lnTo>
                    <a:pt x="31" y="1"/>
                  </a:lnTo>
                  <a:lnTo>
                    <a:pt x="31" y="12"/>
                  </a:lnTo>
                  <a:lnTo>
                    <a:pt x="24" y="17"/>
                  </a:lnTo>
                  <a:lnTo>
                    <a:pt x="24" y="17"/>
                  </a:lnTo>
                  <a:lnTo>
                    <a:pt x="24" y="17"/>
                  </a:lnTo>
                  <a:lnTo>
                    <a:pt x="39" y="29"/>
                  </a:lnTo>
                  <a:lnTo>
                    <a:pt x="39" y="34"/>
                  </a:lnTo>
                  <a:lnTo>
                    <a:pt x="31" y="37"/>
                  </a:lnTo>
                  <a:lnTo>
                    <a:pt x="7" y="38"/>
                  </a:lnTo>
                  <a:lnTo>
                    <a:pt x="6" y="38"/>
                  </a:lnTo>
                  <a:lnTo>
                    <a:pt x="6" y="38"/>
                  </a:lnTo>
                  <a:lnTo>
                    <a:pt x="0" y="61"/>
                  </a:lnTo>
                  <a:lnTo>
                    <a:pt x="0" y="61"/>
                  </a:lnTo>
                  <a:lnTo>
                    <a:pt x="0" y="61"/>
                  </a:lnTo>
                  <a:lnTo>
                    <a:pt x="8" y="69"/>
                  </a:lnTo>
                  <a:lnTo>
                    <a:pt x="8" y="69"/>
                  </a:lnTo>
                  <a:lnTo>
                    <a:pt x="9" y="69"/>
                  </a:lnTo>
                  <a:lnTo>
                    <a:pt x="40" y="74"/>
                  </a:lnTo>
                  <a:lnTo>
                    <a:pt x="40" y="75"/>
                  </a:lnTo>
                  <a:lnTo>
                    <a:pt x="40" y="74"/>
                  </a:lnTo>
                  <a:lnTo>
                    <a:pt x="49" y="66"/>
                  </a:lnTo>
                  <a:lnTo>
                    <a:pt x="74" y="51"/>
                  </a:lnTo>
                  <a:lnTo>
                    <a:pt x="74" y="51"/>
                  </a:lnTo>
                  <a:lnTo>
                    <a:pt x="74" y="51"/>
                  </a:lnTo>
                  <a:lnTo>
                    <a:pt x="78" y="44"/>
                  </a:lnTo>
                  <a:lnTo>
                    <a:pt x="79" y="44"/>
                  </a:lnTo>
                  <a:lnTo>
                    <a:pt x="82" y="44"/>
                  </a:lnTo>
                  <a:lnTo>
                    <a:pt x="80" y="43"/>
                  </a:lnTo>
                  <a:lnTo>
                    <a:pt x="65" y="37"/>
                  </a:lnTo>
                  <a:lnTo>
                    <a:pt x="57" y="32"/>
                  </a:lnTo>
                  <a:lnTo>
                    <a:pt x="59" y="6"/>
                  </a:lnTo>
                  <a:lnTo>
                    <a:pt x="59" y="6"/>
                  </a:lnTo>
                  <a:lnTo>
                    <a:pt x="59" y="6"/>
                  </a:lnTo>
                  <a:lnTo>
                    <a:pt x="49" y="1"/>
                  </a:lnTo>
                  <a:lnTo>
                    <a:pt x="49" y="1"/>
                  </a:lnTo>
                  <a:lnTo>
                    <a:pt x="49" y="1"/>
                  </a:lnTo>
                  <a:lnTo>
                    <a:pt x="31" y="0"/>
                  </a:lnTo>
                  <a:lnTo>
                    <a:pt x="31" y="0"/>
                  </a:lnTo>
                  <a:lnTo>
                    <a:pt x="3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2" name="Google Shape;1892;p14"/>
            <p:cNvSpPr/>
            <p:nvPr/>
          </p:nvSpPr>
          <p:spPr>
            <a:xfrm>
              <a:off x="1353" y="2032"/>
              <a:ext cx="82" cy="75"/>
            </a:xfrm>
            <a:custGeom>
              <a:rect b="b" l="l" r="r" t="t"/>
              <a:pathLst>
                <a:path extrusionOk="0" h="75" w="82">
                  <a:moveTo>
                    <a:pt x="31" y="1"/>
                  </a:moveTo>
                  <a:lnTo>
                    <a:pt x="49" y="2"/>
                  </a:lnTo>
                  <a:lnTo>
                    <a:pt x="59" y="6"/>
                  </a:lnTo>
                  <a:lnTo>
                    <a:pt x="56" y="32"/>
                  </a:lnTo>
                  <a:lnTo>
                    <a:pt x="64" y="37"/>
                  </a:lnTo>
                  <a:lnTo>
                    <a:pt x="79" y="44"/>
                  </a:lnTo>
                  <a:lnTo>
                    <a:pt x="77" y="44"/>
                  </a:lnTo>
                  <a:lnTo>
                    <a:pt x="74" y="51"/>
                  </a:lnTo>
                  <a:lnTo>
                    <a:pt x="48" y="66"/>
                  </a:lnTo>
                  <a:lnTo>
                    <a:pt x="40" y="74"/>
                  </a:lnTo>
                  <a:lnTo>
                    <a:pt x="9" y="69"/>
                  </a:lnTo>
                  <a:lnTo>
                    <a:pt x="0" y="61"/>
                  </a:lnTo>
                  <a:lnTo>
                    <a:pt x="7" y="38"/>
                  </a:lnTo>
                  <a:lnTo>
                    <a:pt x="31" y="38"/>
                  </a:lnTo>
                  <a:lnTo>
                    <a:pt x="39" y="35"/>
                  </a:lnTo>
                  <a:lnTo>
                    <a:pt x="39" y="29"/>
                  </a:lnTo>
                  <a:lnTo>
                    <a:pt x="24" y="17"/>
                  </a:lnTo>
                  <a:lnTo>
                    <a:pt x="31" y="13"/>
                  </a:lnTo>
                  <a:lnTo>
                    <a:pt x="31" y="1"/>
                  </a:lnTo>
                  <a:moveTo>
                    <a:pt x="31" y="0"/>
                  </a:moveTo>
                  <a:lnTo>
                    <a:pt x="31" y="1"/>
                  </a:lnTo>
                  <a:lnTo>
                    <a:pt x="31" y="12"/>
                  </a:lnTo>
                  <a:lnTo>
                    <a:pt x="24" y="17"/>
                  </a:lnTo>
                  <a:lnTo>
                    <a:pt x="24" y="17"/>
                  </a:lnTo>
                  <a:lnTo>
                    <a:pt x="24" y="17"/>
                  </a:lnTo>
                  <a:lnTo>
                    <a:pt x="39" y="29"/>
                  </a:lnTo>
                  <a:lnTo>
                    <a:pt x="39" y="34"/>
                  </a:lnTo>
                  <a:lnTo>
                    <a:pt x="31" y="37"/>
                  </a:lnTo>
                  <a:lnTo>
                    <a:pt x="7" y="38"/>
                  </a:lnTo>
                  <a:lnTo>
                    <a:pt x="6" y="38"/>
                  </a:lnTo>
                  <a:lnTo>
                    <a:pt x="6" y="38"/>
                  </a:lnTo>
                  <a:lnTo>
                    <a:pt x="0" y="61"/>
                  </a:lnTo>
                  <a:lnTo>
                    <a:pt x="0" y="61"/>
                  </a:lnTo>
                  <a:lnTo>
                    <a:pt x="0" y="61"/>
                  </a:lnTo>
                  <a:lnTo>
                    <a:pt x="8" y="69"/>
                  </a:lnTo>
                  <a:lnTo>
                    <a:pt x="8" y="69"/>
                  </a:lnTo>
                  <a:lnTo>
                    <a:pt x="9" y="69"/>
                  </a:lnTo>
                  <a:lnTo>
                    <a:pt x="40" y="74"/>
                  </a:lnTo>
                  <a:lnTo>
                    <a:pt x="40" y="75"/>
                  </a:lnTo>
                  <a:lnTo>
                    <a:pt x="40" y="74"/>
                  </a:lnTo>
                  <a:lnTo>
                    <a:pt x="49" y="66"/>
                  </a:lnTo>
                  <a:lnTo>
                    <a:pt x="74" y="51"/>
                  </a:lnTo>
                  <a:lnTo>
                    <a:pt x="74" y="51"/>
                  </a:lnTo>
                  <a:lnTo>
                    <a:pt x="74" y="51"/>
                  </a:lnTo>
                  <a:lnTo>
                    <a:pt x="78" y="44"/>
                  </a:lnTo>
                  <a:lnTo>
                    <a:pt x="79" y="44"/>
                  </a:lnTo>
                  <a:lnTo>
                    <a:pt x="82" y="44"/>
                  </a:lnTo>
                  <a:lnTo>
                    <a:pt x="80" y="43"/>
                  </a:lnTo>
                  <a:lnTo>
                    <a:pt x="65" y="37"/>
                  </a:lnTo>
                  <a:lnTo>
                    <a:pt x="57" y="32"/>
                  </a:lnTo>
                  <a:lnTo>
                    <a:pt x="59" y="6"/>
                  </a:lnTo>
                  <a:lnTo>
                    <a:pt x="59" y="6"/>
                  </a:lnTo>
                  <a:lnTo>
                    <a:pt x="59" y="6"/>
                  </a:lnTo>
                  <a:lnTo>
                    <a:pt x="49" y="1"/>
                  </a:lnTo>
                  <a:lnTo>
                    <a:pt x="49" y="1"/>
                  </a:lnTo>
                  <a:lnTo>
                    <a:pt x="49" y="1"/>
                  </a:lnTo>
                  <a:lnTo>
                    <a:pt x="31" y="0"/>
                  </a:lnTo>
                  <a:lnTo>
                    <a:pt x="31" y="0"/>
                  </a:lnTo>
                  <a:lnTo>
                    <a:pt x="3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3" name="Google Shape;1893;p14"/>
            <p:cNvSpPr/>
            <p:nvPr/>
          </p:nvSpPr>
          <p:spPr>
            <a:xfrm>
              <a:off x="1401" y="2071"/>
              <a:ext cx="114" cy="52"/>
            </a:xfrm>
            <a:custGeom>
              <a:rect b="b" l="l" r="r" t="t"/>
              <a:pathLst>
                <a:path extrusionOk="0" h="52" w="114">
                  <a:moveTo>
                    <a:pt x="38" y="50"/>
                  </a:moveTo>
                  <a:lnTo>
                    <a:pt x="38" y="48"/>
                  </a:lnTo>
                  <a:lnTo>
                    <a:pt x="32" y="44"/>
                  </a:lnTo>
                  <a:lnTo>
                    <a:pt x="22" y="33"/>
                  </a:lnTo>
                  <a:lnTo>
                    <a:pt x="0" y="27"/>
                  </a:lnTo>
                  <a:lnTo>
                    <a:pt x="26" y="11"/>
                  </a:lnTo>
                  <a:lnTo>
                    <a:pt x="29" y="4"/>
                  </a:lnTo>
                  <a:lnTo>
                    <a:pt x="31" y="4"/>
                  </a:lnTo>
                  <a:lnTo>
                    <a:pt x="64" y="2"/>
                  </a:lnTo>
                  <a:lnTo>
                    <a:pt x="94" y="0"/>
                  </a:lnTo>
                  <a:lnTo>
                    <a:pt x="107" y="13"/>
                  </a:lnTo>
                  <a:lnTo>
                    <a:pt x="114" y="16"/>
                  </a:lnTo>
                  <a:lnTo>
                    <a:pt x="100" y="19"/>
                  </a:lnTo>
                  <a:lnTo>
                    <a:pt x="85" y="20"/>
                  </a:lnTo>
                  <a:lnTo>
                    <a:pt x="73" y="31"/>
                  </a:lnTo>
                  <a:lnTo>
                    <a:pt x="65" y="31"/>
                  </a:lnTo>
                  <a:lnTo>
                    <a:pt x="50" y="39"/>
                  </a:lnTo>
                  <a:lnTo>
                    <a:pt x="51" y="48"/>
                  </a:lnTo>
                  <a:lnTo>
                    <a:pt x="45" y="52"/>
                  </a:lnTo>
                  <a:lnTo>
                    <a:pt x="38" y="5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4" name="Google Shape;1894;p14"/>
            <p:cNvSpPr/>
            <p:nvPr/>
          </p:nvSpPr>
          <p:spPr>
            <a:xfrm>
              <a:off x="1400" y="2071"/>
              <a:ext cx="115" cy="53"/>
            </a:xfrm>
            <a:custGeom>
              <a:rect b="b" l="l" r="r" t="t"/>
              <a:pathLst>
                <a:path extrusionOk="0" h="53" w="115">
                  <a:moveTo>
                    <a:pt x="95" y="1"/>
                  </a:moveTo>
                  <a:lnTo>
                    <a:pt x="108" y="13"/>
                  </a:lnTo>
                  <a:lnTo>
                    <a:pt x="114" y="16"/>
                  </a:lnTo>
                  <a:lnTo>
                    <a:pt x="101" y="19"/>
                  </a:lnTo>
                  <a:lnTo>
                    <a:pt x="86" y="20"/>
                  </a:lnTo>
                  <a:lnTo>
                    <a:pt x="74" y="31"/>
                  </a:lnTo>
                  <a:lnTo>
                    <a:pt x="66" y="31"/>
                  </a:lnTo>
                  <a:lnTo>
                    <a:pt x="51" y="39"/>
                  </a:lnTo>
                  <a:lnTo>
                    <a:pt x="51" y="48"/>
                  </a:lnTo>
                  <a:lnTo>
                    <a:pt x="46" y="52"/>
                  </a:lnTo>
                  <a:lnTo>
                    <a:pt x="39" y="50"/>
                  </a:lnTo>
                  <a:lnTo>
                    <a:pt x="39" y="47"/>
                  </a:lnTo>
                  <a:lnTo>
                    <a:pt x="33" y="44"/>
                  </a:lnTo>
                  <a:lnTo>
                    <a:pt x="23" y="33"/>
                  </a:lnTo>
                  <a:lnTo>
                    <a:pt x="1" y="27"/>
                  </a:lnTo>
                  <a:lnTo>
                    <a:pt x="27" y="12"/>
                  </a:lnTo>
                  <a:lnTo>
                    <a:pt x="30" y="5"/>
                  </a:lnTo>
                  <a:lnTo>
                    <a:pt x="32" y="5"/>
                  </a:lnTo>
                  <a:lnTo>
                    <a:pt x="65" y="2"/>
                  </a:lnTo>
                  <a:lnTo>
                    <a:pt x="95" y="1"/>
                  </a:lnTo>
                  <a:close/>
                  <a:moveTo>
                    <a:pt x="95" y="0"/>
                  </a:moveTo>
                  <a:lnTo>
                    <a:pt x="95" y="0"/>
                  </a:lnTo>
                  <a:lnTo>
                    <a:pt x="65" y="1"/>
                  </a:lnTo>
                  <a:lnTo>
                    <a:pt x="32" y="4"/>
                  </a:lnTo>
                  <a:lnTo>
                    <a:pt x="30" y="4"/>
                  </a:lnTo>
                  <a:lnTo>
                    <a:pt x="30" y="4"/>
                  </a:lnTo>
                  <a:lnTo>
                    <a:pt x="30" y="4"/>
                  </a:lnTo>
                  <a:lnTo>
                    <a:pt x="27" y="11"/>
                  </a:lnTo>
                  <a:lnTo>
                    <a:pt x="1" y="27"/>
                  </a:lnTo>
                  <a:lnTo>
                    <a:pt x="0" y="27"/>
                  </a:lnTo>
                  <a:lnTo>
                    <a:pt x="1" y="27"/>
                  </a:lnTo>
                  <a:lnTo>
                    <a:pt x="23" y="33"/>
                  </a:lnTo>
                  <a:lnTo>
                    <a:pt x="33" y="44"/>
                  </a:lnTo>
                  <a:lnTo>
                    <a:pt x="33" y="44"/>
                  </a:lnTo>
                  <a:lnTo>
                    <a:pt x="33" y="44"/>
                  </a:lnTo>
                  <a:lnTo>
                    <a:pt x="39" y="48"/>
                  </a:lnTo>
                  <a:lnTo>
                    <a:pt x="39" y="50"/>
                  </a:lnTo>
                  <a:lnTo>
                    <a:pt x="39" y="50"/>
                  </a:lnTo>
                  <a:lnTo>
                    <a:pt x="39" y="50"/>
                  </a:lnTo>
                  <a:lnTo>
                    <a:pt x="46" y="53"/>
                  </a:lnTo>
                  <a:lnTo>
                    <a:pt x="46" y="53"/>
                  </a:lnTo>
                  <a:lnTo>
                    <a:pt x="46" y="52"/>
                  </a:lnTo>
                  <a:lnTo>
                    <a:pt x="52" y="49"/>
                  </a:lnTo>
                  <a:lnTo>
                    <a:pt x="52" y="49"/>
                  </a:lnTo>
                  <a:lnTo>
                    <a:pt x="52" y="48"/>
                  </a:lnTo>
                  <a:lnTo>
                    <a:pt x="51" y="39"/>
                  </a:lnTo>
                  <a:lnTo>
                    <a:pt x="66" y="31"/>
                  </a:lnTo>
                  <a:lnTo>
                    <a:pt x="74" y="31"/>
                  </a:lnTo>
                  <a:lnTo>
                    <a:pt x="74" y="31"/>
                  </a:lnTo>
                  <a:lnTo>
                    <a:pt x="74" y="31"/>
                  </a:lnTo>
                  <a:lnTo>
                    <a:pt x="86" y="20"/>
                  </a:lnTo>
                  <a:lnTo>
                    <a:pt x="101" y="19"/>
                  </a:lnTo>
                  <a:lnTo>
                    <a:pt x="114" y="17"/>
                  </a:lnTo>
                  <a:lnTo>
                    <a:pt x="115" y="16"/>
                  </a:lnTo>
                  <a:lnTo>
                    <a:pt x="114" y="16"/>
                  </a:lnTo>
                  <a:lnTo>
                    <a:pt x="108" y="13"/>
                  </a:lnTo>
                  <a:lnTo>
                    <a:pt x="95" y="0"/>
                  </a:lnTo>
                  <a:lnTo>
                    <a:pt x="95" y="0"/>
                  </a:lnTo>
                  <a:lnTo>
                    <a:pt x="9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5" name="Google Shape;1895;p14"/>
            <p:cNvSpPr/>
            <p:nvPr/>
          </p:nvSpPr>
          <p:spPr>
            <a:xfrm>
              <a:off x="1400" y="2071"/>
              <a:ext cx="115" cy="53"/>
            </a:xfrm>
            <a:custGeom>
              <a:rect b="b" l="l" r="r" t="t"/>
              <a:pathLst>
                <a:path extrusionOk="0" h="53" w="115">
                  <a:moveTo>
                    <a:pt x="95" y="1"/>
                  </a:moveTo>
                  <a:lnTo>
                    <a:pt x="108" y="13"/>
                  </a:lnTo>
                  <a:lnTo>
                    <a:pt x="114" y="16"/>
                  </a:lnTo>
                  <a:lnTo>
                    <a:pt x="101" y="19"/>
                  </a:lnTo>
                  <a:lnTo>
                    <a:pt x="86" y="20"/>
                  </a:lnTo>
                  <a:lnTo>
                    <a:pt x="74" y="31"/>
                  </a:lnTo>
                  <a:lnTo>
                    <a:pt x="66" y="31"/>
                  </a:lnTo>
                  <a:lnTo>
                    <a:pt x="51" y="39"/>
                  </a:lnTo>
                  <a:lnTo>
                    <a:pt x="51" y="48"/>
                  </a:lnTo>
                  <a:lnTo>
                    <a:pt x="46" y="52"/>
                  </a:lnTo>
                  <a:lnTo>
                    <a:pt x="39" y="50"/>
                  </a:lnTo>
                  <a:lnTo>
                    <a:pt x="39" y="47"/>
                  </a:lnTo>
                  <a:lnTo>
                    <a:pt x="33" y="44"/>
                  </a:lnTo>
                  <a:lnTo>
                    <a:pt x="23" y="33"/>
                  </a:lnTo>
                  <a:lnTo>
                    <a:pt x="1" y="27"/>
                  </a:lnTo>
                  <a:lnTo>
                    <a:pt x="27" y="12"/>
                  </a:lnTo>
                  <a:lnTo>
                    <a:pt x="30" y="5"/>
                  </a:lnTo>
                  <a:lnTo>
                    <a:pt x="32" y="5"/>
                  </a:lnTo>
                  <a:lnTo>
                    <a:pt x="65" y="2"/>
                  </a:lnTo>
                  <a:lnTo>
                    <a:pt x="95" y="1"/>
                  </a:lnTo>
                  <a:moveTo>
                    <a:pt x="95" y="0"/>
                  </a:moveTo>
                  <a:lnTo>
                    <a:pt x="95" y="0"/>
                  </a:lnTo>
                  <a:lnTo>
                    <a:pt x="65" y="1"/>
                  </a:lnTo>
                  <a:lnTo>
                    <a:pt x="32" y="4"/>
                  </a:lnTo>
                  <a:lnTo>
                    <a:pt x="30" y="4"/>
                  </a:lnTo>
                  <a:lnTo>
                    <a:pt x="30" y="4"/>
                  </a:lnTo>
                  <a:lnTo>
                    <a:pt x="30" y="4"/>
                  </a:lnTo>
                  <a:lnTo>
                    <a:pt x="27" y="11"/>
                  </a:lnTo>
                  <a:lnTo>
                    <a:pt x="1" y="27"/>
                  </a:lnTo>
                  <a:lnTo>
                    <a:pt x="0" y="27"/>
                  </a:lnTo>
                  <a:lnTo>
                    <a:pt x="1" y="27"/>
                  </a:lnTo>
                  <a:lnTo>
                    <a:pt x="23" y="33"/>
                  </a:lnTo>
                  <a:lnTo>
                    <a:pt x="33" y="44"/>
                  </a:lnTo>
                  <a:lnTo>
                    <a:pt x="33" y="44"/>
                  </a:lnTo>
                  <a:lnTo>
                    <a:pt x="33" y="44"/>
                  </a:lnTo>
                  <a:lnTo>
                    <a:pt x="39" y="48"/>
                  </a:lnTo>
                  <a:lnTo>
                    <a:pt x="39" y="50"/>
                  </a:lnTo>
                  <a:lnTo>
                    <a:pt x="39" y="50"/>
                  </a:lnTo>
                  <a:lnTo>
                    <a:pt x="39" y="50"/>
                  </a:lnTo>
                  <a:lnTo>
                    <a:pt x="46" y="53"/>
                  </a:lnTo>
                  <a:lnTo>
                    <a:pt x="46" y="53"/>
                  </a:lnTo>
                  <a:lnTo>
                    <a:pt x="46" y="52"/>
                  </a:lnTo>
                  <a:lnTo>
                    <a:pt x="52" y="49"/>
                  </a:lnTo>
                  <a:lnTo>
                    <a:pt x="52" y="49"/>
                  </a:lnTo>
                  <a:lnTo>
                    <a:pt x="52" y="48"/>
                  </a:lnTo>
                  <a:lnTo>
                    <a:pt x="51" y="39"/>
                  </a:lnTo>
                  <a:lnTo>
                    <a:pt x="66" y="31"/>
                  </a:lnTo>
                  <a:lnTo>
                    <a:pt x="74" y="31"/>
                  </a:lnTo>
                  <a:lnTo>
                    <a:pt x="74" y="31"/>
                  </a:lnTo>
                  <a:lnTo>
                    <a:pt x="74" y="31"/>
                  </a:lnTo>
                  <a:lnTo>
                    <a:pt x="86" y="20"/>
                  </a:lnTo>
                  <a:lnTo>
                    <a:pt x="101" y="19"/>
                  </a:lnTo>
                  <a:lnTo>
                    <a:pt x="114" y="17"/>
                  </a:lnTo>
                  <a:lnTo>
                    <a:pt x="115" y="16"/>
                  </a:lnTo>
                  <a:lnTo>
                    <a:pt x="114" y="16"/>
                  </a:lnTo>
                  <a:lnTo>
                    <a:pt x="108" y="13"/>
                  </a:lnTo>
                  <a:lnTo>
                    <a:pt x="95" y="0"/>
                  </a:lnTo>
                  <a:lnTo>
                    <a:pt x="95" y="0"/>
                  </a:lnTo>
                  <a:lnTo>
                    <a:pt x="9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6" name="Google Shape;1896;p14"/>
            <p:cNvSpPr/>
            <p:nvPr/>
          </p:nvSpPr>
          <p:spPr>
            <a:xfrm>
              <a:off x="1438" y="2087"/>
              <a:ext cx="76" cy="74"/>
            </a:xfrm>
            <a:custGeom>
              <a:rect b="b" l="l" r="r" t="t"/>
              <a:pathLst>
                <a:path extrusionOk="0" h="74" w="76">
                  <a:moveTo>
                    <a:pt x="63" y="71"/>
                  </a:moveTo>
                  <a:lnTo>
                    <a:pt x="50" y="70"/>
                  </a:lnTo>
                  <a:lnTo>
                    <a:pt x="32" y="69"/>
                  </a:lnTo>
                  <a:lnTo>
                    <a:pt x="22" y="56"/>
                  </a:lnTo>
                  <a:lnTo>
                    <a:pt x="10" y="43"/>
                  </a:lnTo>
                  <a:lnTo>
                    <a:pt x="0" y="38"/>
                  </a:lnTo>
                  <a:lnTo>
                    <a:pt x="1" y="33"/>
                  </a:lnTo>
                  <a:lnTo>
                    <a:pt x="8" y="36"/>
                  </a:lnTo>
                  <a:lnTo>
                    <a:pt x="13" y="32"/>
                  </a:lnTo>
                  <a:lnTo>
                    <a:pt x="13" y="22"/>
                  </a:lnTo>
                  <a:lnTo>
                    <a:pt x="28" y="15"/>
                  </a:lnTo>
                  <a:lnTo>
                    <a:pt x="36" y="15"/>
                  </a:lnTo>
                  <a:lnTo>
                    <a:pt x="48" y="4"/>
                  </a:lnTo>
                  <a:lnTo>
                    <a:pt x="63" y="3"/>
                  </a:lnTo>
                  <a:lnTo>
                    <a:pt x="76" y="0"/>
                  </a:lnTo>
                  <a:lnTo>
                    <a:pt x="76" y="16"/>
                  </a:lnTo>
                  <a:lnTo>
                    <a:pt x="71" y="34"/>
                  </a:lnTo>
                  <a:lnTo>
                    <a:pt x="70" y="48"/>
                  </a:lnTo>
                  <a:lnTo>
                    <a:pt x="72" y="62"/>
                  </a:lnTo>
                  <a:lnTo>
                    <a:pt x="71" y="74"/>
                  </a:lnTo>
                  <a:lnTo>
                    <a:pt x="63" y="7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7" name="Google Shape;1897;p14"/>
            <p:cNvSpPr/>
            <p:nvPr/>
          </p:nvSpPr>
          <p:spPr>
            <a:xfrm>
              <a:off x="1437" y="2087"/>
              <a:ext cx="77" cy="74"/>
            </a:xfrm>
            <a:custGeom>
              <a:rect b="b" l="l" r="r" t="t"/>
              <a:pathLst>
                <a:path extrusionOk="0" h="74" w="77">
                  <a:moveTo>
                    <a:pt x="77" y="0"/>
                  </a:moveTo>
                  <a:lnTo>
                    <a:pt x="77" y="16"/>
                  </a:lnTo>
                  <a:lnTo>
                    <a:pt x="72" y="34"/>
                  </a:lnTo>
                  <a:lnTo>
                    <a:pt x="71" y="48"/>
                  </a:lnTo>
                  <a:lnTo>
                    <a:pt x="73" y="62"/>
                  </a:lnTo>
                  <a:lnTo>
                    <a:pt x="72" y="73"/>
                  </a:lnTo>
                  <a:lnTo>
                    <a:pt x="64" y="71"/>
                  </a:lnTo>
                  <a:lnTo>
                    <a:pt x="51" y="70"/>
                  </a:lnTo>
                  <a:lnTo>
                    <a:pt x="33" y="69"/>
                  </a:lnTo>
                  <a:lnTo>
                    <a:pt x="23" y="55"/>
                  </a:lnTo>
                  <a:lnTo>
                    <a:pt x="11" y="43"/>
                  </a:lnTo>
                  <a:lnTo>
                    <a:pt x="1" y="38"/>
                  </a:lnTo>
                  <a:lnTo>
                    <a:pt x="2" y="34"/>
                  </a:lnTo>
                  <a:lnTo>
                    <a:pt x="9" y="36"/>
                  </a:lnTo>
                  <a:lnTo>
                    <a:pt x="14" y="32"/>
                  </a:lnTo>
                  <a:lnTo>
                    <a:pt x="14" y="23"/>
                  </a:lnTo>
                  <a:lnTo>
                    <a:pt x="29" y="15"/>
                  </a:lnTo>
                  <a:lnTo>
                    <a:pt x="37" y="15"/>
                  </a:lnTo>
                  <a:lnTo>
                    <a:pt x="49" y="4"/>
                  </a:lnTo>
                  <a:lnTo>
                    <a:pt x="64" y="3"/>
                  </a:lnTo>
                  <a:lnTo>
                    <a:pt x="77" y="0"/>
                  </a:lnTo>
                  <a:close/>
                  <a:moveTo>
                    <a:pt x="77" y="0"/>
                  </a:moveTo>
                  <a:lnTo>
                    <a:pt x="77" y="0"/>
                  </a:lnTo>
                  <a:lnTo>
                    <a:pt x="64" y="2"/>
                  </a:lnTo>
                  <a:lnTo>
                    <a:pt x="49" y="4"/>
                  </a:lnTo>
                  <a:lnTo>
                    <a:pt x="49" y="4"/>
                  </a:lnTo>
                  <a:lnTo>
                    <a:pt x="49" y="4"/>
                  </a:lnTo>
                  <a:lnTo>
                    <a:pt x="37" y="14"/>
                  </a:lnTo>
                  <a:lnTo>
                    <a:pt x="29" y="14"/>
                  </a:lnTo>
                  <a:lnTo>
                    <a:pt x="29" y="14"/>
                  </a:lnTo>
                  <a:lnTo>
                    <a:pt x="29" y="14"/>
                  </a:lnTo>
                  <a:lnTo>
                    <a:pt x="14" y="22"/>
                  </a:lnTo>
                  <a:lnTo>
                    <a:pt x="14" y="22"/>
                  </a:lnTo>
                  <a:lnTo>
                    <a:pt x="14" y="23"/>
                  </a:lnTo>
                  <a:lnTo>
                    <a:pt x="14" y="32"/>
                  </a:lnTo>
                  <a:lnTo>
                    <a:pt x="9" y="36"/>
                  </a:lnTo>
                  <a:lnTo>
                    <a:pt x="2" y="33"/>
                  </a:lnTo>
                  <a:lnTo>
                    <a:pt x="2" y="33"/>
                  </a:lnTo>
                  <a:lnTo>
                    <a:pt x="2" y="34"/>
                  </a:lnTo>
                  <a:lnTo>
                    <a:pt x="1" y="38"/>
                  </a:lnTo>
                  <a:lnTo>
                    <a:pt x="0" y="38"/>
                  </a:lnTo>
                  <a:lnTo>
                    <a:pt x="1" y="38"/>
                  </a:lnTo>
                  <a:lnTo>
                    <a:pt x="11" y="43"/>
                  </a:lnTo>
                  <a:lnTo>
                    <a:pt x="22" y="56"/>
                  </a:lnTo>
                  <a:lnTo>
                    <a:pt x="33" y="69"/>
                  </a:lnTo>
                  <a:lnTo>
                    <a:pt x="33" y="69"/>
                  </a:lnTo>
                  <a:lnTo>
                    <a:pt x="33" y="69"/>
                  </a:lnTo>
                  <a:lnTo>
                    <a:pt x="51" y="70"/>
                  </a:lnTo>
                  <a:lnTo>
                    <a:pt x="64" y="71"/>
                  </a:lnTo>
                  <a:lnTo>
                    <a:pt x="72" y="74"/>
                  </a:lnTo>
                  <a:lnTo>
                    <a:pt x="73" y="74"/>
                  </a:lnTo>
                  <a:lnTo>
                    <a:pt x="73" y="74"/>
                  </a:lnTo>
                  <a:lnTo>
                    <a:pt x="73" y="62"/>
                  </a:lnTo>
                  <a:lnTo>
                    <a:pt x="73" y="62"/>
                  </a:lnTo>
                  <a:lnTo>
                    <a:pt x="73" y="62"/>
                  </a:lnTo>
                  <a:lnTo>
                    <a:pt x="71" y="48"/>
                  </a:lnTo>
                  <a:lnTo>
                    <a:pt x="73" y="34"/>
                  </a:lnTo>
                  <a:lnTo>
                    <a:pt x="77" y="16"/>
                  </a:lnTo>
                  <a:lnTo>
                    <a:pt x="77" y="16"/>
                  </a:lnTo>
                  <a:lnTo>
                    <a:pt x="77" y="16"/>
                  </a:lnTo>
                  <a:lnTo>
                    <a:pt x="77" y="0"/>
                  </a:lnTo>
                  <a:lnTo>
                    <a:pt x="77" y="0"/>
                  </a:lnTo>
                  <a:lnTo>
                    <a:pt x="7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8" name="Google Shape;1898;p14"/>
            <p:cNvSpPr/>
            <p:nvPr/>
          </p:nvSpPr>
          <p:spPr>
            <a:xfrm>
              <a:off x="1437" y="2087"/>
              <a:ext cx="77" cy="74"/>
            </a:xfrm>
            <a:custGeom>
              <a:rect b="b" l="l" r="r" t="t"/>
              <a:pathLst>
                <a:path extrusionOk="0" h="74" w="77">
                  <a:moveTo>
                    <a:pt x="77" y="0"/>
                  </a:moveTo>
                  <a:lnTo>
                    <a:pt x="77" y="16"/>
                  </a:lnTo>
                  <a:lnTo>
                    <a:pt x="72" y="34"/>
                  </a:lnTo>
                  <a:lnTo>
                    <a:pt x="71" y="48"/>
                  </a:lnTo>
                  <a:lnTo>
                    <a:pt x="73" y="62"/>
                  </a:lnTo>
                  <a:lnTo>
                    <a:pt x="72" y="73"/>
                  </a:lnTo>
                  <a:lnTo>
                    <a:pt x="64" y="71"/>
                  </a:lnTo>
                  <a:lnTo>
                    <a:pt x="51" y="70"/>
                  </a:lnTo>
                  <a:lnTo>
                    <a:pt x="33" y="69"/>
                  </a:lnTo>
                  <a:lnTo>
                    <a:pt x="23" y="55"/>
                  </a:lnTo>
                  <a:lnTo>
                    <a:pt x="11" y="43"/>
                  </a:lnTo>
                  <a:lnTo>
                    <a:pt x="1" y="38"/>
                  </a:lnTo>
                  <a:lnTo>
                    <a:pt x="2" y="34"/>
                  </a:lnTo>
                  <a:lnTo>
                    <a:pt x="9" y="36"/>
                  </a:lnTo>
                  <a:lnTo>
                    <a:pt x="14" y="32"/>
                  </a:lnTo>
                  <a:lnTo>
                    <a:pt x="14" y="23"/>
                  </a:lnTo>
                  <a:lnTo>
                    <a:pt x="29" y="15"/>
                  </a:lnTo>
                  <a:lnTo>
                    <a:pt x="37" y="15"/>
                  </a:lnTo>
                  <a:lnTo>
                    <a:pt x="49" y="4"/>
                  </a:lnTo>
                  <a:lnTo>
                    <a:pt x="64" y="3"/>
                  </a:lnTo>
                  <a:lnTo>
                    <a:pt x="77" y="0"/>
                  </a:lnTo>
                  <a:moveTo>
                    <a:pt x="77" y="0"/>
                  </a:moveTo>
                  <a:lnTo>
                    <a:pt x="77" y="0"/>
                  </a:lnTo>
                  <a:lnTo>
                    <a:pt x="64" y="2"/>
                  </a:lnTo>
                  <a:lnTo>
                    <a:pt x="49" y="4"/>
                  </a:lnTo>
                  <a:lnTo>
                    <a:pt x="49" y="4"/>
                  </a:lnTo>
                  <a:lnTo>
                    <a:pt x="49" y="4"/>
                  </a:lnTo>
                  <a:lnTo>
                    <a:pt x="37" y="14"/>
                  </a:lnTo>
                  <a:lnTo>
                    <a:pt x="29" y="14"/>
                  </a:lnTo>
                  <a:lnTo>
                    <a:pt x="29" y="14"/>
                  </a:lnTo>
                  <a:lnTo>
                    <a:pt x="29" y="14"/>
                  </a:lnTo>
                  <a:lnTo>
                    <a:pt x="14" y="22"/>
                  </a:lnTo>
                  <a:lnTo>
                    <a:pt x="14" y="22"/>
                  </a:lnTo>
                  <a:lnTo>
                    <a:pt x="14" y="23"/>
                  </a:lnTo>
                  <a:lnTo>
                    <a:pt x="14" y="32"/>
                  </a:lnTo>
                  <a:lnTo>
                    <a:pt x="9" y="36"/>
                  </a:lnTo>
                  <a:lnTo>
                    <a:pt x="2" y="33"/>
                  </a:lnTo>
                  <a:lnTo>
                    <a:pt x="2" y="33"/>
                  </a:lnTo>
                  <a:lnTo>
                    <a:pt x="2" y="34"/>
                  </a:lnTo>
                  <a:lnTo>
                    <a:pt x="1" y="38"/>
                  </a:lnTo>
                  <a:lnTo>
                    <a:pt x="0" y="38"/>
                  </a:lnTo>
                  <a:lnTo>
                    <a:pt x="1" y="38"/>
                  </a:lnTo>
                  <a:lnTo>
                    <a:pt x="11" y="43"/>
                  </a:lnTo>
                  <a:lnTo>
                    <a:pt x="22" y="56"/>
                  </a:lnTo>
                  <a:lnTo>
                    <a:pt x="33" y="69"/>
                  </a:lnTo>
                  <a:lnTo>
                    <a:pt x="33" y="69"/>
                  </a:lnTo>
                  <a:lnTo>
                    <a:pt x="33" y="69"/>
                  </a:lnTo>
                  <a:lnTo>
                    <a:pt x="51" y="70"/>
                  </a:lnTo>
                  <a:lnTo>
                    <a:pt x="64" y="71"/>
                  </a:lnTo>
                  <a:lnTo>
                    <a:pt x="72" y="74"/>
                  </a:lnTo>
                  <a:lnTo>
                    <a:pt x="73" y="74"/>
                  </a:lnTo>
                  <a:lnTo>
                    <a:pt x="73" y="74"/>
                  </a:lnTo>
                  <a:lnTo>
                    <a:pt x="73" y="62"/>
                  </a:lnTo>
                  <a:lnTo>
                    <a:pt x="73" y="62"/>
                  </a:lnTo>
                  <a:lnTo>
                    <a:pt x="73" y="62"/>
                  </a:lnTo>
                  <a:lnTo>
                    <a:pt x="71" y="48"/>
                  </a:lnTo>
                  <a:lnTo>
                    <a:pt x="73" y="34"/>
                  </a:lnTo>
                  <a:lnTo>
                    <a:pt x="77" y="16"/>
                  </a:lnTo>
                  <a:lnTo>
                    <a:pt x="77" y="16"/>
                  </a:lnTo>
                  <a:lnTo>
                    <a:pt x="77" y="16"/>
                  </a:lnTo>
                  <a:lnTo>
                    <a:pt x="77" y="0"/>
                  </a:lnTo>
                  <a:lnTo>
                    <a:pt x="77" y="0"/>
                  </a:lnTo>
                  <a:lnTo>
                    <a:pt x="7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9" name="Google Shape;1899;p14"/>
            <p:cNvSpPr/>
            <p:nvPr/>
          </p:nvSpPr>
          <p:spPr>
            <a:xfrm>
              <a:off x="1392" y="2098"/>
              <a:ext cx="42" cy="23"/>
            </a:xfrm>
            <a:custGeom>
              <a:rect b="b" l="l" r="r" t="t"/>
              <a:pathLst>
                <a:path extrusionOk="0" h="23" w="42">
                  <a:moveTo>
                    <a:pt x="0" y="8"/>
                  </a:moveTo>
                  <a:lnTo>
                    <a:pt x="9" y="0"/>
                  </a:lnTo>
                  <a:lnTo>
                    <a:pt x="31" y="6"/>
                  </a:lnTo>
                  <a:lnTo>
                    <a:pt x="42" y="17"/>
                  </a:lnTo>
                  <a:lnTo>
                    <a:pt x="37" y="21"/>
                  </a:lnTo>
                  <a:lnTo>
                    <a:pt x="29" y="23"/>
                  </a:lnTo>
                  <a:lnTo>
                    <a:pt x="0" y="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0" name="Google Shape;1900;p14"/>
            <p:cNvSpPr/>
            <p:nvPr/>
          </p:nvSpPr>
          <p:spPr>
            <a:xfrm>
              <a:off x="1392" y="2098"/>
              <a:ext cx="42" cy="23"/>
            </a:xfrm>
            <a:custGeom>
              <a:rect b="b" l="l" r="r" t="t"/>
              <a:pathLst>
                <a:path extrusionOk="0" h="23" w="42">
                  <a:moveTo>
                    <a:pt x="9" y="0"/>
                  </a:moveTo>
                  <a:lnTo>
                    <a:pt x="31" y="6"/>
                  </a:lnTo>
                  <a:lnTo>
                    <a:pt x="41" y="17"/>
                  </a:lnTo>
                  <a:lnTo>
                    <a:pt x="37" y="20"/>
                  </a:lnTo>
                  <a:lnTo>
                    <a:pt x="29" y="23"/>
                  </a:lnTo>
                  <a:lnTo>
                    <a:pt x="1" y="8"/>
                  </a:lnTo>
                  <a:lnTo>
                    <a:pt x="9" y="0"/>
                  </a:lnTo>
                  <a:close/>
                  <a:moveTo>
                    <a:pt x="9" y="0"/>
                  </a:moveTo>
                  <a:lnTo>
                    <a:pt x="9" y="0"/>
                  </a:lnTo>
                  <a:lnTo>
                    <a:pt x="0" y="8"/>
                  </a:lnTo>
                  <a:lnTo>
                    <a:pt x="0" y="8"/>
                  </a:lnTo>
                  <a:lnTo>
                    <a:pt x="1" y="8"/>
                  </a:lnTo>
                  <a:lnTo>
                    <a:pt x="29" y="23"/>
                  </a:lnTo>
                  <a:lnTo>
                    <a:pt x="29" y="23"/>
                  </a:lnTo>
                  <a:lnTo>
                    <a:pt x="29" y="23"/>
                  </a:lnTo>
                  <a:lnTo>
                    <a:pt x="37" y="21"/>
                  </a:lnTo>
                  <a:lnTo>
                    <a:pt x="37" y="21"/>
                  </a:lnTo>
                  <a:lnTo>
                    <a:pt x="37" y="21"/>
                  </a:lnTo>
                  <a:lnTo>
                    <a:pt x="42" y="17"/>
                  </a:lnTo>
                  <a:lnTo>
                    <a:pt x="42" y="17"/>
                  </a:lnTo>
                  <a:lnTo>
                    <a:pt x="42" y="17"/>
                  </a:lnTo>
                  <a:lnTo>
                    <a:pt x="31" y="6"/>
                  </a:lnTo>
                  <a:lnTo>
                    <a:pt x="31" y="6"/>
                  </a:lnTo>
                  <a:lnTo>
                    <a:pt x="31" y="6"/>
                  </a:lnTo>
                  <a:lnTo>
                    <a:pt x="10" y="0"/>
                  </a:lnTo>
                  <a:lnTo>
                    <a:pt x="9" y="0"/>
                  </a:lnTo>
                  <a:lnTo>
                    <a:pt x="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1" name="Google Shape;1901;p14"/>
            <p:cNvSpPr/>
            <p:nvPr/>
          </p:nvSpPr>
          <p:spPr>
            <a:xfrm>
              <a:off x="1392" y="2098"/>
              <a:ext cx="42" cy="23"/>
            </a:xfrm>
            <a:custGeom>
              <a:rect b="b" l="l" r="r" t="t"/>
              <a:pathLst>
                <a:path extrusionOk="0" h="23" w="42">
                  <a:moveTo>
                    <a:pt x="9" y="0"/>
                  </a:moveTo>
                  <a:lnTo>
                    <a:pt x="31" y="6"/>
                  </a:lnTo>
                  <a:lnTo>
                    <a:pt x="41" y="17"/>
                  </a:lnTo>
                  <a:lnTo>
                    <a:pt x="37" y="20"/>
                  </a:lnTo>
                  <a:lnTo>
                    <a:pt x="29" y="23"/>
                  </a:lnTo>
                  <a:lnTo>
                    <a:pt x="1" y="8"/>
                  </a:lnTo>
                  <a:lnTo>
                    <a:pt x="9" y="0"/>
                  </a:lnTo>
                  <a:moveTo>
                    <a:pt x="9" y="0"/>
                  </a:moveTo>
                  <a:lnTo>
                    <a:pt x="9" y="0"/>
                  </a:lnTo>
                  <a:lnTo>
                    <a:pt x="0" y="8"/>
                  </a:lnTo>
                  <a:lnTo>
                    <a:pt x="0" y="8"/>
                  </a:lnTo>
                  <a:lnTo>
                    <a:pt x="1" y="8"/>
                  </a:lnTo>
                  <a:lnTo>
                    <a:pt x="29" y="23"/>
                  </a:lnTo>
                  <a:lnTo>
                    <a:pt x="29" y="23"/>
                  </a:lnTo>
                  <a:lnTo>
                    <a:pt x="29" y="23"/>
                  </a:lnTo>
                  <a:lnTo>
                    <a:pt x="37" y="21"/>
                  </a:lnTo>
                  <a:lnTo>
                    <a:pt x="37" y="21"/>
                  </a:lnTo>
                  <a:lnTo>
                    <a:pt x="37" y="21"/>
                  </a:lnTo>
                  <a:lnTo>
                    <a:pt x="42" y="17"/>
                  </a:lnTo>
                  <a:lnTo>
                    <a:pt x="42" y="17"/>
                  </a:lnTo>
                  <a:lnTo>
                    <a:pt x="42" y="17"/>
                  </a:lnTo>
                  <a:lnTo>
                    <a:pt x="31" y="6"/>
                  </a:lnTo>
                  <a:lnTo>
                    <a:pt x="31" y="6"/>
                  </a:lnTo>
                  <a:lnTo>
                    <a:pt x="31" y="6"/>
                  </a:lnTo>
                  <a:lnTo>
                    <a:pt x="10" y="0"/>
                  </a:lnTo>
                  <a:lnTo>
                    <a:pt x="9" y="0"/>
                  </a:lnTo>
                  <a:lnTo>
                    <a:pt x="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2" name="Google Shape;1902;p14"/>
            <p:cNvSpPr/>
            <p:nvPr/>
          </p:nvSpPr>
          <p:spPr>
            <a:xfrm>
              <a:off x="1470" y="2155"/>
              <a:ext cx="59" cy="44"/>
            </a:xfrm>
            <a:custGeom>
              <a:rect b="b" l="l" r="r" t="t"/>
              <a:pathLst>
                <a:path extrusionOk="0" h="44" w="59">
                  <a:moveTo>
                    <a:pt x="33" y="32"/>
                  </a:moveTo>
                  <a:lnTo>
                    <a:pt x="26" y="21"/>
                  </a:lnTo>
                  <a:lnTo>
                    <a:pt x="18" y="17"/>
                  </a:lnTo>
                  <a:lnTo>
                    <a:pt x="13" y="19"/>
                  </a:lnTo>
                  <a:lnTo>
                    <a:pt x="1" y="11"/>
                  </a:lnTo>
                  <a:lnTo>
                    <a:pt x="0" y="0"/>
                  </a:lnTo>
                  <a:lnTo>
                    <a:pt x="18" y="2"/>
                  </a:lnTo>
                  <a:lnTo>
                    <a:pt x="31" y="3"/>
                  </a:lnTo>
                  <a:lnTo>
                    <a:pt x="39" y="5"/>
                  </a:lnTo>
                  <a:lnTo>
                    <a:pt x="59" y="21"/>
                  </a:lnTo>
                  <a:lnTo>
                    <a:pt x="59" y="27"/>
                  </a:lnTo>
                  <a:lnTo>
                    <a:pt x="53" y="34"/>
                  </a:lnTo>
                  <a:lnTo>
                    <a:pt x="55" y="42"/>
                  </a:lnTo>
                  <a:lnTo>
                    <a:pt x="47" y="44"/>
                  </a:lnTo>
                  <a:lnTo>
                    <a:pt x="33" y="3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3" name="Google Shape;1903;p14"/>
            <p:cNvSpPr/>
            <p:nvPr/>
          </p:nvSpPr>
          <p:spPr>
            <a:xfrm>
              <a:off x="1470" y="2155"/>
              <a:ext cx="60" cy="44"/>
            </a:xfrm>
            <a:custGeom>
              <a:rect b="b" l="l" r="r" t="t"/>
              <a:pathLst>
                <a:path extrusionOk="0" h="44" w="60">
                  <a:moveTo>
                    <a:pt x="0" y="1"/>
                  </a:moveTo>
                  <a:lnTo>
                    <a:pt x="18" y="2"/>
                  </a:lnTo>
                  <a:lnTo>
                    <a:pt x="31" y="3"/>
                  </a:lnTo>
                  <a:lnTo>
                    <a:pt x="39" y="5"/>
                  </a:lnTo>
                  <a:lnTo>
                    <a:pt x="59" y="21"/>
                  </a:lnTo>
                  <a:lnTo>
                    <a:pt x="59" y="27"/>
                  </a:lnTo>
                  <a:lnTo>
                    <a:pt x="53" y="34"/>
                  </a:lnTo>
                  <a:lnTo>
                    <a:pt x="54" y="42"/>
                  </a:lnTo>
                  <a:lnTo>
                    <a:pt x="47" y="44"/>
                  </a:lnTo>
                  <a:lnTo>
                    <a:pt x="33" y="32"/>
                  </a:lnTo>
                  <a:lnTo>
                    <a:pt x="27" y="21"/>
                  </a:lnTo>
                  <a:lnTo>
                    <a:pt x="18" y="17"/>
                  </a:lnTo>
                  <a:lnTo>
                    <a:pt x="13" y="18"/>
                  </a:lnTo>
                  <a:lnTo>
                    <a:pt x="1" y="11"/>
                  </a:lnTo>
                  <a:lnTo>
                    <a:pt x="0" y="1"/>
                  </a:lnTo>
                  <a:close/>
                  <a:moveTo>
                    <a:pt x="0" y="0"/>
                  </a:moveTo>
                  <a:lnTo>
                    <a:pt x="0" y="1"/>
                  </a:lnTo>
                  <a:lnTo>
                    <a:pt x="1" y="11"/>
                  </a:lnTo>
                  <a:lnTo>
                    <a:pt x="1" y="11"/>
                  </a:lnTo>
                  <a:lnTo>
                    <a:pt x="1" y="12"/>
                  </a:lnTo>
                  <a:lnTo>
                    <a:pt x="13" y="19"/>
                  </a:lnTo>
                  <a:lnTo>
                    <a:pt x="13" y="19"/>
                  </a:lnTo>
                  <a:lnTo>
                    <a:pt x="14" y="19"/>
                  </a:lnTo>
                  <a:lnTo>
                    <a:pt x="18" y="17"/>
                  </a:lnTo>
                  <a:lnTo>
                    <a:pt x="26" y="21"/>
                  </a:lnTo>
                  <a:lnTo>
                    <a:pt x="33" y="32"/>
                  </a:lnTo>
                  <a:lnTo>
                    <a:pt x="33" y="32"/>
                  </a:lnTo>
                  <a:lnTo>
                    <a:pt x="33" y="32"/>
                  </a:lnTo>
                  <a:lnTo>
                    <a:pt x="47" y="44"/>
                  </a:lnTo>
                  <a:lnTo>
                    <a:pt x="47" y="44"/>
                  </a:lnTo>
                  <a:lnTo>
                    <a:pt x="47" y="44"/>
                  </a:lnTo>
                  <a:lnTo>
                    <a:pt x="54" y="43"/>
                  </a:lnTo>
                  <a:lnTo>
                    <a:pt x="55" y="43"/>
                  </a:lnTo>
                  <a:lnTo>
                    <a:pt x="55" y="42"/>
                  </a:lnTo>
                  <a:lnTo>
                    <a:pt x="53" y="35"/>
                  </a:lnTo>
                  <a:lnTo>
                    <a:pt x="59" y="27"/>
                  </a:lnTo>
                  <a:lnTo>
                    <a:pt x="60" y="27"/>
                  </a:lnTo>
                  <a:lnTo>
                    <a:pt x="60" y="27"/>
                  </a:lnTo>
                  <a:lnTo>
                    <a:pt x="60" y="21"/>
                  </a:lnTo>
                  <a:lnTo>
                    <a:pt x="60" y="21"/>
                  </a:lnTo>
                  <a:lnTo>
                    <a:pt x="59" y="21"/>
                  </a:lnTo>
                  <a:lnTo>
                    <a:pt x="40" y="5"/>
                  </a:lnTo>
                  <a:lnTo>
                    <a:pt x="39" y="5"/>
                  </a:lnTo>
                  <a:lnTo>
                    <a:pt x="39" y="5"/>
                  </a:lnTo>
                  <a:lnTo>
                    <a:pt x="31" y="3"/>
                  </a:lnTo>
                  <a:lnTo>
                    <a:pt x="31" y="3"/>
                  </a:lnTo>
                  <a:lnTo>
                    <a:pt x="31" y="3"/>
                  </a:lnTo>
                  <a:lnTo>
                    <a:pt x="18" y="1"/>
                  </a:lnTo>
                  <a:lnTo>
                    <a:pt x="0" y="0"/>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4" name="Google Shape;1904;p14"/>
            <p:cNvSpPr/>
            <p:nvPr/>
          </p:nvSpPr>
          <p:spPr>
            <a:xfrm>
              <a:off x="1470" y="2155"/>
              <a:ext cx="60" cy="44"/>
            </a:xfrm>
            <a:custGeom>
              <a:rect b="b" l="l" r="r" t="t"/>
              <a:pathLst>
                <a:path extrusionOk="0" h="44" w="60">
                  <a:moveTo>
                    <a:pt x="0" y="1"/>
                  </a:moveTo>
                  <a:lnTo>
                    <a:pt x="18" y="2"/>
                  </a:lnTo>
                  <a:lnTo>
                    <a:pt x="31" y="3"/>
                  </a:lnTo>
                  <a:lnTo>
                    <a:pt x="39" y="5"/>
                  </a:lnTo>
                  <a:lnTo>
                    <a:pt x="59" y="21"/>
                  </a:lnTo>
                  <a:lnTo>
                    <a:pt x="59" y="27"/>
                  </a:lnTo>
                  <a:lnTo>
                    <a:pt x="53" y="34"/>
                  </a:lnTo>
                  <a:lnTo>
                    <a:pt x="54" y="42"/>
                  </a:lnTo>
                  <a:lnTo>
                    <a:pt x="47" y="44"/>
                  </a:lnTo>
                  <a:lnTo>
                    <a:pt x="33" y="32"/>
                  </a:lnTo>
                  <a:lnTo>
                    <a:pt x="27" y="21"/>
                  </a:lnTo>
                  <a:lnTo>
                    <a:pt x="18" y="17"/>
                  </a:lnTo>
                  <a:lnTo>
                    <a:pt x="13" y="18"/>
                  </a:lnTo>
                  <a:lnTo>
                    <a:pt x="1" y="11"/>
                  </a:lnTo>
                  <a:lnTo>
                    <a:pt x="0" y="1"/>
                  </a:lnTo>
                  <a:moveTo>
                    <a:pt x="0" y="0"/>
                  </a:moveTo>
                  <a:lnTo>
                    <a:pt x="0" y="1"/>
                  </a:lnTo>
                  <a:lnTo>
                    <a:pt x="1" y="11"/>
                  </a:lnTo>
                  <a:lnTo>
                    <a:pt x="1" y="11"/>
                  </a:lnTo>
                  <a:lnTo>
                    <a:pt x="1" y="12"/>
                  </a:lnTo>
                  <a:lnTo>
                    <a:pt x="13" y="19"/>
                  </a:lnTo>
                  <a:lnTo>
                    <a:pt x="13" y="19"/>
                  </a:lnTo>
                  <a:lnTo>
                    <a:pt x="14" y="19"/>
                  </a:lnTo>
                  <a:lnTo>
                    <a:pt x="18" y="17"/>
                  </a:lnTo>
                  <a:lnTo>
                    <a:pt x="26" y="21"/>
                  </a:lnTo>
                  <a:lnTo>
                    <a:pt x="33" y="32"/>
                  </a:lnTo>
                  <a:lnTo>
                    <a:pt x="33" y="32"/>
                  </a:lnTo>
                  <a:lnTo>
                    <a:pt x="33" y="32"/>
                  </a:lnTo>
                  <a:lnTo>
                    <a:pt x="47" y="44"/>
                  </a:lnTo>
                  <a:lnTo>
                    <a:pt x="47" y="44"/>
                  </a:lnTo>
                  <a:lnTo>
                    <a:pt x="47" y="44"/>
                  </a:lnTo>
                  <a:lnTo>
                    <a:pt x="54" y="43"/>
                  </a:lnTo>
                  <a:lnTo>
                    <a:pt x="55" y="43"/>
                  </a:lnTo>
                  <a:lnTo>
                    <a:pt x="55" y="42"/>
                  </a:lnTo>
                  <a:lnTo>
                    <a:pt x="53" y="35"/>
                  </a:lnTo>
                  <a:lnTo>
                    <a:pt x="59" y="27"/>
                  </a:lnTo>
                  <a:lnTo>
                    <a:pt x="60" y="27"/>
                  </a:lnTo>
                  <a:lnTo>
                    <a:pt x="60" y="27"/>
                  </a:lnTo>
                  <a:lnTo>
                    <a:pt x="60" y="21"/>
                  </a:lnTo>
                  <a:lnTo>
                    <a:pt x="60" y="21"/>
                  </a:lnTo>
                  <a:lnTo>
                    <a:pt x="59" y="21"/>
                  </a:lnTo>
                  <a:lnTo>
                    <a:pt x="40" y="5"/>
                  </a:lnTo>
                  <a:lnTo>
                    <a:pt x="39" y="5"/>
                  </a:lnTo>
                  <a:lnTo>
                    <a:pt x="39" y="5"/>
                  </a:lnTo>
                  <a:lnTo>
                    <a:pt x="31" y="3"/>
                  </a:lnTo>
                  <a:lnTo>
                    <a:pt x="31" y="3"/>
                  </a:lnTo>
                  <a:lnTo>
                    <a:pt x="31" y="3"/>
                  </a:lnTo>
                  <a:lnTo>
                    <a:pt x="18" y="1"/>
                  </a:lnTo>
                  <a:lnTo>
                    <a:pt x="0" y="0"/>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5" name="Google Shape;1905;p14"/>
            <p:cNvSpPr/>
            <p:nvPr/>
          </p:nvSpPr>
          <p:spPr>
            <a:xfrm>
              <a:off x="1523" y="2181"/>
              <a:ext cx="99" cy="39"/>
            </a:xfrm>
            <a:custGeom>
              <a:rect b="b" l="l" r="r" t="t"/>
              <a:pathLst>
                <a:path extrusionOk="0" h="39" w="99">
                  <a:moveTo>
                    <a:pt x="26" y="33"/>
                  </a:moveTo>
                  <a:lnTo>
                    <a:pt x="16" y="29"/>
                  </a:lnTo>
                  <a:lnTo>
                    <a:pt x="16" y="23"/>
                  </a:lnTo>
                  <a:lnTo>
                    <a:pt x="1" y="16"/>
                  </a:lnTo>
                  <a:lnTo>
                    <a:pt x="0" y="8"/>
                  </a:lnTo>
                  <a:lnTo>
                    <a:pt x="6" y="0"/>
                  </a:lnTo>
                  <a:lnTo>
                    <a:pt x="20" y="12"/>
                  </a:lnTo>
                  <a:lnTo>
                    <a:pt x="27" y="13"/>
                  </a:lnTo>
                  <a:lnTo>
                    <a:pt x="42" y="6"/>
                  </a:lnTo>
                  <a:lnTo>
                    <a:pt x="53" y="2"/>
                  </a:lnTo>
                  <a:lnTo>
                    <a:pt x="66" y="3"/>
                  </a:lnTo>
                  <a:lnTo>
                    <a:pt x="79" y="12"/>
                  </a:lnTo>
                  <a:lnTo>
                    <a:pt x="89" y="21"/>
                  </a:lnTo>
                  <a:lnTo>
                    <a:pt x="99" y="24"/>
                  </a:lnTo>
                  <a:lnTo>
                    <a:pt x="92" y="34"/>
                  </a:lnTo>
                  <a:lnTo>
                    <a:pt x="83" y="35"/>
                  </a:lnTo>
                  <a:lnTo>
                    <a:pt x="75" y="28"/>
                  </a:lnTo>
                  <a:lnTo>
                    <a:pt x="70" y="15"/>
                  </a:lnTo>
                  <a:lnTo>
                    <a:pt x="61" y="11"/>
                  </a:lnTo>
                  <a:lnTo>
                    <a:pt x="52" y="14"/>
                  </a:lnTo>
                  <a:lnTo>
                    <a:pt x="44" y="16"/>
                  </a:lnTo>
                  <a:lnTo>
                    <a:pt x="42" y="21"/>
                  </a:lnTo>
                  <a:lnTo>
                    <a:pt x="45" y="29"/>
                  </a:lnTo>
                  <a:lnTo>
                    <a:pt x="32" y="39"/>
                  </a:lnTo>
                  <a:lnTo>
                    <a:pt x="26" y="3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6" name="Google Shape;1906;p14"/>
            <p:cNvSpPr/>
            <p:nvPr/>
          </p:nvSpPr>
          <p:spPr>
            <a:xfrm>
              <a:off x="1522" y="2181"/>
              <a:ext cx="100" cy="39"/>
            </a:xfrm>
            <a:custGeom>
              <a:rect b="b" l="l" r="r" t="t"/>
              <a:pathLst>
                <a:path extrusionOk="0" h="39" w="100">
                  <a:moveTo>
                    <a:pt x="7" y="1"/>
                  </a:moveTo>
                  <a:lnTo>
                    <a:pt x="21" y="12"/>
                  </a:lnTo>
                  <a:lnTo>
                    <a:pt x="28" y="13"/>
                  </a:lnTo>
                  <a:lnTo>
                    <a:pt x="43" y="6"/>
                  </a:lnTo>
                  <a:lnTo>
                    <a:pt x="54" y="2"/>
                  </a:lnTo>
                  <a:lnTo>
                    <a:pt x="67" y="3"/>
                  </a:lnTo>
                  <a:lnTo>
                    <a:pt x="80" y="12"/>
                  </a:lnTo>
                  <a:lnTo>
                    <a:pt x="90" y="21"/>
                  </a:lnTo>
                  <a:lnTo>
                    <a:pt x="99" y="25"/>
                  </a:lnTo>
                  <a:lnTo>
                    <a:pt x="93" y="34"/>
                  </a:lnTo>
                  <a:lnTo>
                    <a:pt x="84" y="35"/>
                  </a:lnTo>
                  <a:lnTo>
                    <a:pt x="76" y="28"/>
                  </a:lnTo>
                  <a:lnTo>
                    <a:pt x="72" y="15"/>
                  </a:lnTo>
                  <a:lnTo>
                    <a:pt x="62" y="11"/>
                  </a:lnTo>
                  <a:lnTo>
                    <a:pt x="53" y="13"/>
                  </a:lnTo>
                  <a:lnTo>
                    <a:pt x="45" y="16"/>
                  </a:lnTo>
                  <a:lnTo>
                    <a:pt x="42" y="21"/>
                  </a:lnTo>
                  <a:lnTo>
                    <a:pt x="46" y="29"/>
                  </a:lnTo>
                  <a:lnTo>
                    <a:pt x="33" y="38"/>
                  </a:lnTo>
                  <a:lnTo>
                    <a:pt x="27" y="33"/>
                  </a:lnTo>
                  <a:lnTo>
                    <a:pt x="17" y="29"/>
                  </a:lnTo>
                  <a:lnTo>
                    <a:pt x="17" y="23"/>
                  </a:lnTo>
                  <a:lnTo>
                    <a:pt x="2" y="16"/>
                  </a:lnTo>
                  <a:lnTo>
                    <a:pt x="1" y="8"/>
                  </a:lnTo>
                  <a:lnTo>
                    <a:pt x="7" y="1"/>
                  </a:lnTo>
                  <a:close/>
                  <a:moveTo>
                    <a:pt x="7" y="0"/>
                  </a:moveTo>
                  <a:lnTo>
                    <a:pt x="7" y="0"/>
                  </a:lnTo>
                  <a:lnTo>
                    <a:pt x="1" y="8"/>
                  </a:lnTo>
                  <a:lnTo>
                    <a:pt x="0" y="8"/>
                  </a:lnTo>
                  <a:lnTo>
                    <a:pt x="0" y="8"/>
                  </a:lnTo>
                  <a:lnTo>
                    <a:pt x="2" y="16"/>
                  </a:lnTo>
                  <a:lnTo>
                    <a:pt x="2" y="16"/>
                  </a:lnTo>
                  <a:lnTo>
                    <a:pt x="2" y="17"/>
                  </a:lnTo>
                  <a:lnTo>
                    <a:pt x="17" y="24"/>
                  </a:lnTo>
                  <a:lnTo>
                    <a:pt x="17" y="29"/>
                  </a:lnTo>
                  <a:lnTo>
                    <a:pt x="17" y="29"/>
                  </a:lnTo>
                  <a:lnTo>
                    <a:pt x="17" y="29"/>
                  </a:lnTo>
                  <a:lnTo>
                    <a:pt x="27" y="33"/>
                  </a:lnTo>
                  <a:lnTo>
                    <a:pt x="33" y="39"/>
                  </a:lnTo>
                  <a:lnTo>
                    <a:pt x="33" y="39"/>
                  </a:lnTo>
                  <a:lnTo>
                    <a:pt x="33" y="39"/>
                  </a:lnTo>
                  <a:lnTo>
                    <a:pt x="46" y="30"/>
                  </a:lnTo>
                  <a:lnTo>
                    <a:pt x="47" y="30"/>
                  </a:lnTo>
                  <a:lnTo>
                    <a:pt x="47" y="29"/>
                  </a:lnTo>
                  <a:lnTo>
                    <a:pt x="43" y="21"/>
                  </a:lnTo>
                  <a:lnTo>
                    <a:pt x="46" y="17"/>
                  </a:lnTo>
                  <a:lnTo>
                    <a:pt x="53" y="14"/>
                  </a:lnTo>
                  <a:lnTo>
                    <a:pt x="62" y="11"/>
                  </a:lnTo>
                  <a:lnTo>
                    <a:pt x="71" y="16"/>
                  </a:lnTo>
                  <a:lnTo>
                    <a:pt x="76" y="28"/>
                  </a:lnTo>
                  <a:lnTo>
                    <a:pt x="76" y="28"/>
                  </a:lnTo>
                  <a:lnTo>
                    <a:pt x="76" y="28"/>
                  </a:lnTo>
                  <a:lnTo>
                    <a:pt x="84" y="35"/>
                  </a:lnTo>
                  <a:lnTo>
                    <a:pt x="84" y="35"/>
                  </a:lnTo>
                  <a:lnTo>
                    <a:pt x="84" y="35"/>
                  </a:lnTo>
                  <a:lnTo>
                    <a:pt x="93" y="34"/>
                  </a:lnTo>
                  <a:lnTo>
                    <a:pt x="94" y="34"/>
                  </a:lnTo>
                  <a:lnTo>
                    <a:pt x="94" y="34"/>
                  </a:lnTo>
                  <a:lnTo>
                    <a:pt x="100" y="25"/>
                  </a:lnTo>
                  <a:lnTo>
                    <a:pt x="100" y="24"/>
                  </a:lnTo>
                  <a:lnTo>
                    <a:pt x="100" y="24"/>
                  </a:lnTo>
                  <a:lnTo>
                    <a:pt x="90" y="21"/>
                  </a:lnTo>
                  <a:lnTo>
                    <a:pt x="80" y="11"/>
                  </a:lnTo>
                  <a:lnTo>
                    <a:pt x="80" y="11"/>
                  </a:lnTo>
                  <a:lnTo>
                    <a:pt x="80" y="11"/>
                  </a:lnTo>
                  <a:lnTo>
                    <a:pt x="68" y="3"/>
                  </a:lnTo>
                  <a:lnTo>
                    <a:pt x="68" y="3"/>
                  </a:lnTo>
                  <a:lnTo>
                    <a:pt x="67" y="3"/>
                  </a:lnTo>
                  <a:lnTo>
                    <a:pt x="54" y="2"/>
                  </a:lnTo>
                  <a:lnTo>
                    <a:pt x="54" y="2"/>
                  </a:lnTo>
                  <a:lnTo>
                    <a:pt x="54" y="2"/>
                  </a:lnTo>
                  <a:lnTo>
                    <a:pt x="43" y="6"/>
                  </a:lnTo>
                  <a:lnTo>
                    <a:pt x="28" y="13"/>
                  </a:lnTo>
                  <a:lnTo>
                    <a:pt x="21" y="11"/>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7" name="Google Shape;1907;p14"/>
            <p:cNvSpPr/>
            <p:nvPr/>
          </p:nvSpPr>
          <p:spPr>
            <a:xfrm>
              <a:off x="1522" y="2181"/>
              <a:ext cx="100" cy="39"/>
            </a:xfrm>
            <a:custGeom>
              <a:rect b="b" l="l" r="r" t="t"/>
              <a:pathLst>
                <a:path extrusionOk="0" h="39" w="100">
                  <a:moveTo>
                    <a:pt x="7" y="1"/>
                  </a:moveTo>
                  <a:lnTo>
                    <a:pt x="21" y="12"/>
                  </a:lnTo>
                  <a:lnTo>
                    <a:pt x="28" y="13"/>
                  </a:lnTo>
                  <a:lnTo>
                    <a:pt x="43" y="6"/>
                  </a:lnTo>
                  <a:lnTo>
                    <a:pt x="54" y="2"/>
                  </a:lnTo>
                  <a:lnTo>
                    <a:pt x="67" y="3"/>
                  </a:lnTo>
                  <a:lnTo>
                    <a:pt x="80" y="12"/>
                  </a:lnTo>
                  <a:lnTo>
                    <a:pt x="90" y="21"/>
                  </a:lnTo>
                  <a:lnTo>
                    <a:pt x="99" y="25"/>
                  </a:lnTo>
                  <a:lnTo>
                    <a:pt x="93" y="34"/>
                  </a:lnTo>
                  <a:lnTo>
                    <a:pt x="84" y="35"/>
                  </a:lnTo>
                  <a:lnTo>
                    <a:pt x="76" y="28"/>
                  </a:lnTo>
                  <a:lnTo>
                    <a:pt x="72" y="15"/>
                  </a:lnTo>
                  <a:lnTo>
                    <a:pt x="62" y="11"/>
                  </a:lnTo>
                  <a:lnTo>
                    <a:pt x="53" y="13"/>
                  </a:lnTo>
                  <a:lnTo>
                    <a:pt x="45" y="16"/>
                  </a:lnTo>
                  <a:lnTo>
                    <a:pt x="42" y="21"/>
                  </a:lnTo>
                  <a:lnTo>
                    <a:pt x="46" y="29"/>
                  </a:lnTo>
                  <a:lnTo>
                    <a:pt x="33" y="38"/>
                  </a:lnTo>
                  <a:lnTo>
                    <a:pt x="27" y="33"/>
                  </a:lnTo>
                  <a:lnTo>
                    <a:pt x="17" y="29"/>
                  </a:lnTo>
                  <a:lnTo>
                    <a:pt x="17" y="23"/>
                  </a:lnTo>
                  <a:lnTo>
                    <a:pt x="2" y="16"/>
                  </a:lnTo>
                  <a:lnTo>
                    <a:pt x="1" y="8"/>
                  </a:lnTo>
                  <a:lnTo>
                    <a:pt x="7" y="1"/>
                  </a:lnTo>
                  <a:moveTo>
                    <a:pt x="7" y="0"/>
                  </a:moveTo>
                  <a:lnTo>
                    <a:pt x="7" y="0"/>
                  </a:lnTo>
                  <a:lnTo>
                    <a:pt x="1" y="8"/>
                  </a:lnTo>
                  <a:lnTo>
                    <a:pt x="0" y="8"/>
                  </a:lnTo>
                  <a:lnTo>
                    <a:pt x="0" y="8"/>
                  </a:lnTo>
                  <a:lnTo>
                    <a:pt x="2" y="16"/>
                  </a:lnTo>
                  <a:lnTo>
                    <a:pt x="2" y="16"/>
                  </a:lnTo>
                  <a:lnTo>
                    <a:pt x="2" y="17"/>
                  </a:lnTo>
                  <a:lnTo>
                    <a:pt x="17" y="24"/>
                  </a:lnTo>
                  <a:lnTo>
                    <a:pt x="17" y="29"/>
                  </a:lnTo>
                  <a:lnTo>
                    <a:pt x="17" y="29"/>
                  </a:lnTo>
                  <a:lnTo>
                    <a:pt x="17" y="29"/>
                  </a:lnTo>
                  <a:lnTo>
                    <a:pt x="27" y="33"/>
                  </a:lnTo>
                  <a:lnTo>
                    <a:pt x="33" y="39"/>
                  </a:lnTo>
                  <a:lnTo>
                    <a:pt x="33" y="39"/>
                  </a:lnTo>
                  <a:lnTo>
                    <a:pt x="33" y="39"/>
                  </a:lnTo>
                  <a:lnTo>
                    <a:pt x="46" y="30"/>
                  </a:lnTo>
                  <a:lnTo>
                    <a:pt x="47" y="30"/>
                  </a:lnTo>
                  <a:lnTo>
                    <a:pt x="47" y="29"/>
                  </a:lnTo>
                  <a:lnTo>
                    <a:pt x="43" y="21"/>
                  </a:lnTo>
                  <a:lnTo>
                    <a:pt x="46" y="17"/>
                  </a:lnTo>
                  <a:lnTo>
                    <a:pt x="53" y="14"/>
                  </a:lnTo>
                  <a:lnTo>
                    <a:pt x="62" y="11"/>
                  </a:lnTo>
                  <a:lnTo>
                    <a:pt x="71" y="16"/>
                  </a:lnTo>
                  <a:lnTo>
                    <a:pt x="76" y="28"/>
                  </a:lnTo>
                  <a:lnTo>
                    <a:pt x="76" y="28"/>
                  </a:lnTo>
                  <a:lnTo>
                    <a:pt x="76" y="28"/>
                  </a:lnTo>
                  <a:lnTo>
                    <a:pt x="84" y="35"/>
                  </a:lnTo>
                  <a:lnTo>
                    <a:pt x="84" y="35"/>
                  </a:lnTo>
                  <a:lnTo>
                    <a:pt x="84" y="35"/>
                  </a:lnTo>
                  <a:lnTo>
                    <a:pt x="93" y="34"/>
                  </a:lnTo>
                  <a:lnTo>
                    <a:pt x="94" y="34"/>
                  </a:lnTo>
                  <a:lnTo>
                    <a:pt x="94" y="34"/>
                  </a:lnTo>
                  <a:lnTo>
                    <a:pt x="100" y="25"/>
                  </a:lnTo>
                  <a:lnTo>
                    <a:pt x="100" y="24"/>
                  </a:lnTo>
                  <a:lnTo>
                    <a:pt x="100" y="24"/>
                  </a:lnTo>
                  <a:lnTo>
                    <a:pt x="90" y="21"/>
                  </a:lnTo>
                  <a:lnTo>
                    <a:pt x="80" y="11"/>
                  </a:lnTo>
                  <a:lnTo>
                    <a:pt x="80" y="11"/>
                  </a:lnTo>
                  <a:lnTo>
                    <a:pt x="80" y="11"/>
                  </a:lnTo>
                  <a:lnTo>
                    <a:pt x="68" y="3"/>
                  </a:lnTo>
                  <a:lnTo>
                    <a:pt x="68" y="3"/>
                  </a:lnTo>
                  <a:lnTo>
                    <a:pt x="67" y="3"/>
                  </a:lnTo>
                  <a:lnTo>
                    <a:pt x="54" y="2"/>
                  </a:lnTo>
                  <a:lnTo>
                    <a:pt x="54" y="2"/>
                  </a:lnTo>
                  <a:lnTo>
                    <a:pt x="54" y="2"/>
                  </a:lnTo>
                  <a:lnTo>
                    <a:pt x="43" y="6"/>
                  </a:lnTo>
                  <a:lnTo>
                    <a:pt x="28" y="13"/>
                  </a:lnTo>
                  <a:lnTo>
                    <a:pt x="21" y="11"/>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8" name="Google Shape;1908;p14"/>
            <p:cNvSpPr/>
            <p:nvPr/>
          </p:nvSpPr>
          <p:spPr>
            <a:xfrm>
              <a:off x="1583" y="2133"/>
              <a:ext cx="209" cy="266"/>
            </a:xfrm>
            <a:custGeom>
              <a:rect b="b" l="l" r="r" t="t"/>
              <a:pathLst>
                <a:path extrusionOk="0" h="266" w="209">
                  <a:moveTo>
                    <a:pt x="146" y="266"/>
                  </a:moveTo>
                  <a:lnTo>
                    <a:pt x="150" y="249"/>
                  </a:lnTo>
                  <a:lnTo>
                    <a:pt x="134" y="242"/>
                  </a:lnTo>
                  <a:lnTo>
                    <a:pt x="97" y="245"/>
                  </a:lnTo>
                  <a:lnTo>
                    <a:pt x="69" y="208"/>
                  </a:lnTo>
                  <a:lnTo>
                    <a:pt x="52" y="206"/>
                  </a:lnTo>
                  <a:lnTo>
                    <a:pt x="47" y="209"/>
                  </a:lnTo>
                  <a:lnTo>
                    <a:pt x="38" y="205"/>
                  </a:lnTo>
                  <a:lnTo>
                    <a:pt x="25" y="205"/>
                  </a:lnTo>
                  <a:lnTo>
                    <a:pt x="19" y="208"/>
                  </a:lnTo>
                  <a:lnTo>
                    <a:pt x="12" y="203"/>
                  </a:lnTo>
                  <a:lnTo>
                    <a:pt x="13" y="195"/>
                  </a:lnTo>
                  <a:lnTo>
                    <a:pt x="0" y="187"/>
                  </a:lnTo>
                  <a:lnTo>
                    <a:pt x="1" y="172"/>
                  </a:lnTo>
                  <a:lnTo>
                    <a:pt x="9" y="160"/>
                  </a:lnTo>
                  <a:lnTo>
                    <a:pt x="18" y="159"/>
                  </a:lnTo>
                  <a:lnTo>
                    <a:pt x="23" y="154"/>
                  </a:lnTo>
                  <a:lnTo>
                    <a:pt x="23" y="149"/>
                  </a:lnTo>
                  <a:lnTo>
                    <a:pt x="30" y="140"/>
                  </a:lnTo>
                  <a:lnTo>
                    <a:pt x="28" y="129"/>
                  </a:lnTo>
                  <a:lnTo>
                    <a:pt x="25" y="113"/>
                  </a:lnTo>
                  <a:lnTo>
                    <a:pt x="25" y="94"/>
                  </a:lnTo>
                  <a:lnTo>
                    <a:pt x="23" y="83"/>
                  </a:lnTo>
                  <a:lnTo>
                    <a:pt x="32" y="81"/>
                  </a:lnTo>
                  <a:lnTo>
                    <a:pt x="38" y="72"/>
                  </a:lnTo>
                  <a:lnTo>
                    <a:pt x="44" y="68"/>
                  </a:lnTo>
                  <a:lnTo>
                    <a:pt x="41" y="60"/>
                  </a:lnTo>
                  <a:lnTo>
                    <a:pt x="52" y="50"/>
                  </a:lnTo>
                  <a:lnTo>
                    <a:pt x="52" y="41"/>
                  </a:lnTo>
                  <a:lnTo>
                    <a:pt x="61" y="38"/>
                  </a:lnTo>
                  <a:lnTo>
                    <a:pt x="62" y="27"/>
                  </a:lnTo>
                  <a:lnTo>
                    <a:pt x="69" y="20"/>
                  </a:lnTo>
                  <a:lnTo>
                    <a:pt x="78" y="24"/>
                  </a:lnTo>
                  <a:lnTo>
                    <a:pt x="82" y="19"/>
                  </a:lnTo>
                  <a:lnTo>
                    <a:pt x="115" y="9"/>
                  </a:lnTo>
                  <a:lnTo>
                    <a:pt x="118" y="0"/>
                  </a:lnTo>
                  <a:lnTo>
                    <a:pt x="129" y="0"/>
                  </a:lnTo>
                  <a:lnTo>
                    <a:pt x="137" y="2"/>
                  </a:lnTo>
                  <a:lnTo>
                    <a:pt x="136" y="8"/>
                  </a:lnTo>
                  <a:lnTo>
                    <a:pt x="124" y="10"/>
                  </a:lnTo>
                  <a:lnTo>
                    <a:pt x="106" y="28"/>
                  </a:lnTo>
                  <a:lnTo>
                    <a:pt x="97" y="52"/>
                  </a:lnTo>
                  <a:lnTo>
                    <a:pt x="104" y="57"/>
                  </a:lnTo>
                  <a:lnTo>
                    <a:pt x="113" y="69"/>
                  </a:lnTo>
                  <a:lnTo>
                    <a:pt x="110" y="76"/>
                  </a:lnTo>
                  <a:lnTo>
                    <a:pt x="118" y="87"/>
                  </a:lnTo>
                  <a:lnTo>
                    <a:pt x="158" y="93"/>
                  </a:lnTo>
                  <a:lnTo>
                    <a:pt x="164" y="99"/>
                  </a:lnTo>
                  <a:lnTo>
                    <a:pt x="187" y="102"/>
                  </a:lnTo>
                  <a:lnTo>
                    <a:pt x="196" y="109"/>
                  </a:lnTo>
                  <a:lnTo>
                    <a:pt x="194" y="126"/>
                  </a:lnTo>
                  <a:lnTo>
                    <a:pt x="191" y="134"/>
                  </a:lnTo>
                  <a:lnTo>
                    <a:pt x="199" y="149"/>
                  </a:lnTo>
                  <a:lnTo>
                    <a:pt x="195" y="159"/>
                  </a:lnTo>
                  <a:lnTo>
                    <a:pt x="203" y="163"/>
                  </a:lnTo>
                  <a:lnTo>
                    <a:pt x="209" y="172"/>
                  </a:lnTo>
                  <a:lnTo>
                    <a:pt x="208" y="187"/>
                  </a:lnTo>
                  <a:lnTo>
                    <a:pt x="197" y="184"/>
                  </a:lnTo>
                  <a:lnTo>
                    <a:pt x="186" y="174"/>
                  </a:lnTo>
                  <a:lnTo>
                    <a:pt x="157" y="178"/>
                  </a:lnTo>
                  <a:lnTo>
                    <a:pt x="156" y="183"/>
                  </a:lnTo>
                  <a:lnTo>
                    <a:pt x="169" y="193"/>
                  </a:lnTo>
                  <a:lnTo>
                    <a:pt x="163" y="201"/>
                  </a:lnTo>
                  <a:lnTo>
                    <a:pt x="156" y="200"/>
                  </a:lnTo>
                  <a:lnTo>
                    <a:pt x="159" y="217"/>
                  </a:lnTo>
                  <a:lnTo>
                    <a:pt x="166" y="223"/>
                  </a:lnTo>
                  <a:lnTo>
                    <a:pt x="157" y="266"/>
                  </a:lnTo>
                  <a:lnTo>
                    <a:pt x="146" y="26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9" name="Google Shape;1909;p14"/>
            <p:cNvSpPr/>
            <p:nvPr/>
          </p:nvSpPr>
          <p:spPr>
            <a:xfrm>
              <a:off x="1583" y="2133"/>
              <a:ext cx="209" cy="266"/>
            </a:xfrm>
            <a:custGeom>
              <a:rect b="b" l="l" r="r" t="t"/>
              <a:pathLst>
                <a:path extrusionOk="0" h="266" w="209">
                  <a:moveTo>
                    <a:pt x="129" y="1"/>
                  </a:moveTo>
                  <a:lnTo>
                    <a:pt x="137" y="2"/>
                  </a:lnTo>
                  <a:lnTo>
                    <a:pt x="135" y="8"/>
                  </a:lnTo>
                  <a:lnTo>
                    <a:pt x="124" y="10"/>
                  </a:lnTo>
                  <a:lnTo>
                    <a:pt x="106" y="28"/>
                  </a:lnTo>
                  <a:lnTo>
                    <a:pt x="97" y="52"/>
                  </a:lnTo>
                  <a:lnTo>
                    <a:pt x="104" y="57"/>
                  </a:lnTo>
                  <a:lnTo>
                    <a:pt x="112" y="69"/>
                  </a:lnTo>
                  <a:lnTo>
                    <a:pt x="110" y="76"/>
                  </a:lnTo>
                  <a:lnTo>
                    <a:pt x="118" y="87"/>
                  </a:lnTo>
                  <a:lnTo>
                    <a:pt x="158" y="93"/>
                  </a:lnTo>
                  <a:lnTo>
                    <a:pt x="164" y="100"/>
                  </a:lnTo>
                  <a:lnTo>
                    <a:pt x="187" y="102"/>
                  </a:lnTo>
                  <a:lnTo>
                    <a:pt x="195" y="109"/>
                  </a:lnTo>
                  <a:lnTo>
                    <a:pt x="194" y="126"/>
                  </a:lnTo>
                  <a:lnTo>
                    <a:pt x="191" y="134"/>
                  </a:lnTo>
                  <a:lnTo>
                    <a:pt x="199" y="149"/>
                  </a:lnTo>
                  <a:lnTo>
                    <a:pt x="194" y="159"/>
                  </a:lnTo>
                  <a:lnTo>
                    <a:pt x="203" y="163"/>
                  </a:lnTo>
                  <a:lnTo>
                    <a:pt x="209" y="172"/>
                  </a:lnTo>
                  <a:lnTo>
                    <a:pt x="208" y="187"/>
                  </a:lnTo>
                  <a:lnTo>
                    <a:pt x="197" y="184"/>
                  </a:lnTo>
                  <a:lnTo>
                    <a:pt x="186" y="174"/>
                  </a:lnTo>
                  <a:lnTo>
                    <a:pt x="157" y="177"/>
                  </a:lnTo>
                  <a:lnTo>
                    <a:pt x="156" y="183"/>
                  </a:lnTo>
                  <a:lnTo>
                    <a:pt x="169" y="193"/>
                  </a:lnTo>
                  <a:lnTo>
                    <a:pt x="163" y="200"/>
                  </a:lnTo>
                  <a:lnTo>
                    <a:pt x="156" y="199"/>
                  </a:lnTo>
                  <a:lnTo>
                    <a:pt x="159" y="217"/>
                  </a:lnTo>
                  <a:lnTo>
                    <a:pt x="165" y="223"/>
                  </a:lnTo>
                  <a:lnTo>
                    <a:pt x="157" y="266"/>
                  </a:lnTo>
                  <a:lnTo>
                    <a:pt x="146" y="266"/>
                  </a:lnTo>
                  <a:lnTo>
                    <a:pt x="150" y="249"/>
                  </a:lnTo>
                  <a:lnTo>
                    <a:pt x="134" y="242"/>
                  </a:lnTo>
                  <a:lnTo>
                    <a:pt x="97" y="245"/>
                  </a:lnTo>
                  <a:lnTo>
                    <a:pt x="69" y="207"/>
                  </a:lnTo>
                  <a:lnTo>
                    <a:pt x="52" y="206"/>
                  </a:lnTo>
                  <a:lnTo>
                    <a:pt x="47" y="209"/>
                  </a:lnTo>
                  <a:lnTo>
                    <a:pt x="38" y="205"/>
                  </a:lnTo>
                  <a:lnTo>
                    <a:pt x="25" y="205"/>
                  </a:lnTo>
                  <a:lnTo>
                    <a:pt x="19" y="207"/>
                  </a:lnTo>
                  <a:lnTo>
                    <a:pt x="13" y="203"/>
                  </a:lnTo>
                  <a:lnTo>
                    <a:pt x="13" y="195"/>
                  </a:lnTo>
                  <a:lnTo>
                    <a:pt x="0" y="187"/>
                  </a:lnTo>
                  <a:lnTo>
                    <a:pt x="1" y="172"/>
                  </a:lnTo>
                  <a:lnTo>
                    <a:pt x="9" y="161"/>
                  </a:lnTo>
                  <a:lnTo>
                    <a:pt x="18" y="159"/>
                  </a:lnTo>
                  <a:lnTo>
                    <a:pt x="23" y="154"/>
                  </a:lnTo>
                  <a:lnTo>
                    <a:pt x="23" y="149"/>
                  </a:lnTo>
                  <a:lnTo>
                    <a:pt x="30" y="140"/>
                  </a:lnTo>
                  <a:lnTo>
                    <a:pt x="29" y="129"/>
                  </a:lnTo>
                  <a:lnTo>
                    <a:pt x="26" y="113"/>
                  </a:lnTo>
                  <a:lnTo>
                    <a:pt x="26" y="94"/>
                  </a:lnTo>
                  <a:lnTo>
                    <a:pt x="23" y="83"/>
                  </a:lnTo>
                  <a:lnTo>
                    <a:pt x="32" y="82"/>
                  </a:lnTo>
                  <a:lnTo>
                    <a:pt x="38" y="73"/>
                  </a:lnTo>
                  <a:lnTo>
                    <a:pt x="44" y="68"/>
                  </a:lnTo>
                  <a:lnTo>
                    <a:pt x="41" y="60"/>
                  </a:lnTo>
                  <a:lnTo>
                    <a:pt x="52" y="50"/>
                  </a:lnTo>
                  <a:lnTo>
                    <a:pt x="52" y="42"/>
                  </a:lnTo>
                  <a:lnTo>
                    <a:pt x="61" y="39"/>
                  </a:lnTo>
                  <a:lnTo>
                    <a:pt x="62" y="27"/>
                  </a:lnTo>
                  <a:lnTo>
                    <a:pt x="69" y="20"/>
                  </a:lnTo>
                  <a:lnTo>
                    <a:pt x="78" y="24"/>
                  </a:lnTo>
                  <a:lnTo>
                    <a:pt x="82" y="19"/>
                  </a:lnTo>
                  <a:lnTo>
                    <a:pt x="115" y="9"/>
                  </a:lnTo>
                  <a:lnTo>
                    <a:pt x="118" y="1"/>
                  </a:lnTo>
                  <a:lnTo>
                    <a:pt x="129" y="1"/>
                  </a:lnTo>
                  <a:close/>
                  <a:moveTo>
                    <a:pt x="129" y="0"/>
                  </a:moveTo>
                  <a:lnTo>
                    <a:pt x="129" y="0"/>
                  </a:lnTo>
                  <a:lnTo>
                    <a:pt x="118" y="0"/>
                  </a:lnTo>
                  <a:lnTo>
                    <a:pt x="118" y="0"/>
                  </a:lnTo>
                  <a:lnTo>
                    <a:pt x="118" y="0"/>
                  </a:lnTo>
                  <a:lnTo>
                    <a:pt x="115" y="9"/>
                  </a:lnTo>
                  <a:lnTo>
                    <a:pt x="82" y="19"/>
                  </a:lnTo>
                  <a:lnTo>
                    <a:pt x="82" y="19"/>
                  </a:lnTo>
                  <a:lnTo>
                    <a:pt x="82" y="19"/>
                  </a:lnTo>
                  <a:lnTo>
                    <a:pt x="77" y="24"/>
                  </a:lnTo>
                  <a:lnTo>
                    <a:pt x="69" y="20"/>
                  </a:lnTo>
                  <a:lnTo>
                    <a:pt x="68" y="20"/>
                  </a:lnTo>
                  <a:lnTo>
                    <a:pt x="68" y="20"/>
                  </a:lnTo>
                  <a:lnTo>
                    <a:pt x="62" y="27"/>
                  </a:lnTo>
                  <a:lnTo>
                    <a:pt x="62" y="27"/>
                  </a:lnTo>
                  <a:lnTo>
                    <a:pt x="62" y="27"/>
                  </a:lnTo>
                  <a:lnTo>
                    <a:pt x="61" y="38"/>
                  </a:lnTo>
                  <a:lnTo>
                    <a:pt x="52" y="41"/>
                  </a:lnTo>
                  <a:lnTo>
                    <a:pt x="52" y="41"/>
                  </a:lnTo>
                  <a:lnTo>
                    <a:pt x="52" y="42"/>
                  </a:lnTo>
                  <a:lnTo>
                    <a:pt x="52" y="50"/>
                  </a:lnTo>
                  <a:lnTo>
                    <a:pt x="41" y="59"/>
                  </a:lnTo>
                  <a:lnTo>
                    <a:pt x="41" y="60"/>
                  </a:lnTo>
                  <a:lnTo>
                    <a:pt x="41" y="60"/>
                  </a:lnTo>
                  <a:lnTo>
                    <a:pt x="44" y="68"/>
                  </a:lnTo>
                  <a:lnTo>
                    <a:pt x="38" y="72"/>
                  </a:lnTo>
                  <a:lnTo>
                    <a:pt x="38" y="72"/>
                  </a:lnTo>
                  <a:lnTo>
                    <a:pt x="38" y="72"/>
                  </a:lnTo>
                  <a:lnTo>
                    <a:pt x="32" y="81"/>
                  </a:lnTo>
                  <a:lnTo>
                    <a:pt x="23" y="82"/>
                  </a:lnTo>
                  <a:lnTo>
                    <a:pt x="22" y="82"/>
                  </a:lnTo>
                  <a:lnTo>
                    <a:pt x="22" y="83"/>
                  </a:lnTo>
                  <a:lnTo>
                    <a:pt x="25" y="94"/>
                  </a:lnTo>
                  <a:lnTo>
                    <a:pt x="25" y="113"/>
                  </a:lnTo>
                  <a:lnTo>
                    <a:pt x="25" y="113"/>
                  </a:lnTo>
                  <a:lnTo>
                    <a:pt x="25" y="113"/>
                  </a:lnTo>
                  <a:lnTo>
                    <a:pt x="28" y="129"/>
                  </a:lnTo>
                  <a:lnTo>
                    <a:pt x="30" y="140"/>
                  </a:lnTo>
                  <a:lnTo>
                    <a:pt x="23" y="149"/>
                  </a:lnTo>
                  <a:lnTo>
                    <a:pt x="23" y="149"/>
                  </a:lnTo>
                  <a:lnTo>
                    <a:pt x="23" y="149"/>
                  </a:lnTo>
                  <a:lnTo>
                    <a:pt x="23" y="154"/>
                  </a:lnTo>
                  <a:lnTo>
                    <a:pt x="18" y="158"/>
                  </a:lnTo>
                  <a:lnTo>
                    <a:pt x="9" y="160"/>
                  </a:lnTo>
                  <a:lnTo>
                    <a:pt x="8" y="160"/>
                  </a:lnTo>
                  <a:lnTo>
                    <a:pt x="8" y="160"/>
                  </a:lnTo>
                  <a:lnTo>
                    <a:pt x="1" y="172"/>
                  </a:lnTo>
                  <a:lnTo>
                    <a:pt x="1" y="172"/>
                  </a:lnTo>
                  <a:lnTo>
                    <a:pt x="1" y="172"/>
                  </a:lnTo>
                  <a:lnTo>
                    <a:pt x="0" y="187"/>
                  </a:lnTo>
                  <a:lnTo>
                    <a:pt x="0" y="187"/>
                  </a:lnTo>
                  <a:lnTo>
                    <a:pt x="0" y="187"/>
                  </a:lnTo>
                  <a:lnTo>
                    <a:pt x="13" y="195"/>
                  </a:lnTo>
                  <a:lnTo>
                    <a:pt x="12" y="203"/>
                  </a:lnTo>
                  <a:lnTo>
                    <a:pt x="12" y="203"/>
                  </a:lnTo>
                  <a:lnTo>
                    <a:pt x="12" y="203"/>
                  </a:lnTo>
                  <a:lnTo>
                    <a:pt x="19" y="208"/>
                  </a:lnTo>
                  <a:lnTo>
                    <a:pt x="19" y="208"/>
                  </a:lnTo>
                  <a:lnTo>
                    <a:pt x="19" y="208"/>
                  </a:lnTo>
                  <a:lnTo>
                    <a:pt x="25" y="205"/>
                  </a:lnTo>
                  <a:lnTo>
                    <a:pt x="38" y="205"/>
                  </a:lnTo>
                  <a:lnTo>
                    <a:pt x="47" y="210"/>
                  </a:lnTo>
                  <a:lnTo>
                    <a:pt x="47" y="210"/>
                  </a:lnTo>
                  <a:lnTo>
                    <a:pt x="48" y="210"/>
                  </a:lnTo>
                  <a:lnTo>
                    <a:pt x="52" y="206"/>
                  </a:lnTo>
                  <a:lnTo>
                    <a:pt x="69" y="208"/>
                  </a:lnTo>
                  <a:lnTo>
                    <a:pt x="97" y="245"/>
                  </a:lnTo>
                  <a:lnTo>
                    <a:pt x="97" y="245"/>
                  </a:lnTo>
                  <a:lnTo>
                    <a:pt x="97" y="245"/>
                  </a:lnTo>
                  <a:lnTo>
                    <a:pt x="134" y="242"/>
                  </a:lnTo>
                  <a:lnTo>
                    <a:pt x="150" y="249"/>
                  </a:lnTo>
                  <a:lnTo>
                    <a:pt x="146" y="266"/>
                  </a:lnTo>
                  <a:lnTo>
                    <a:pt x="146" y="266"/>
                  </a:lnTo>
                  <a:lnTo>
                    <a:pt x="146" y="266"/>
                  </a:lnTo>
                  <a:lnTo>
                    <a:pt x="157" y="266"/>
                  </a:lnTo>
                  <a:lnTo>
                    <a:pt x="157" y="266"/>
                  </a:lnTo>
                  <a:lnTo>
                    <a:pt x="157" y="266"/>
                  </a:lnTo>
                  <a:lnTo>
                    <a:pt x="166" y="223"/>
                  </a:lnTo>
                  <a:lnTo>
                    <a:pt x="166" y="223"/>
                  </a:lnTo>
                  <a:lnTo>
                    <a:pt x="166" y="223"/>
                  </a:lnTo>
                  <a:lnTo>
                    <a:pt x="159" y="217"/>
                  </a:lnTo>
                  <a:lnTo>
                    <a:pt x="156" y="200"/>
                  </a:lnTo>
                  <a:lnTo>
                    <a:pt x="163" y="201"/>
                  </a:lnTo>
                  <a:lnTo>
                    <a:pt x="164" y="201"/>
                  </a:lnTo>
                  <a:lnTo>
                    <a:pt x="164" y="201"/>
                  </a:lnTo>
                  <a:lnTo>
                    <a:pt x="169" y="194"/>
                  </a:lnTo>
                  <a:lnTo>
                    <a:pt x="170" y="193"/>
                  </a:lnTo>
                  <a:lnTo>
                    <a:pt x="169" y="193"/>
                  </a:lnTo>
                  <a:lnTo>
                    <a:pt x="156" y="182"/>
                  </a:lnTo>
                  <a:lnTo>
                    <a:pt x="157" y="178"/>
                  </a:lnTo>
                  <a:lnTo>
                    <a:pt x="186" y="174"/>
                  </a:lnTo>
                  <a:lnTo>
                    <a:pt x="197" y="184"/>
                  </a:lnTo>
                  <a:lnTo>
                    <a:pt x="197" y="184"/>
                  </a:lnTo>
                  <a:lnTo>
                    <a:pt x="197" y="184"/>
                  </a:lnTo>
                  <a:lnTo>
                    <a:pt x="208" y="187"/>
                  </a:lnTo>
                  <a:lnTo>
                    <a:pt x="208" y="188"/>
                  </a:lnTo>
                  <a:lnTo>
                    <a:pt x="208" y="187"/>
                  </a:lnTo>
                  <a:lnTo>
                    <a:pt x="209" y="172"/>
                  </a:lnTo>
                  <a:lnTo>
                    <a:pt x="209" y="172"/>
                  </a:lnTo>
                  <a:lnTo>
                    <a:pt x="209" y="172"/>
                  </a:lnTo>
                  <a:lnTo>
                    <a:pt x="203" y="163"/>
                  </a:lnTo>
                  <a:lnTo>
                    <a:pt x="203" y="163"/>
                  </a:lnTo>
                  <a:lnTo>
                    <a:pt x="203" y="163"/>
                  </a:lnTo>
                  <a:lnTo>
                    <a:pt x="195" y="159"/>
                  </a:lnTo>
                  <a:lnTo>
                    <a:pt x="200" y="149"/>
                  </a:lnTo>
                  <a:lnTo>
                    <a:pt x="200" y="149"/>
                  </a:lnTo>
                  <a:lnTo>
                    <a:pt x="200" y="149"/>
                  </a:lnTo>
                  <a:lnTo>
                    <a:pt x="191" y="134"/>
                  </a:lnTo>
                  <a:lnTo>
                    <a:pt x="194" y="126"/>
                  </a:lnTo>
                  <a:lnTo>
                    <a:pt x="194" y="126"/>
                  </a:lnTo>
                  <a:lnTo>
                    <a:pt x="194" y="126"/>
                  </a:lnTo>
                  <a:lnTo>
                    <a:pt x="196" y="109"/>
                  </a:lnTo>
                  <a:lnTo>
                    <a:pt x="196" y="109"/>
                  </a:lnTo>
                  <a:lnTo>
                    <a:pt x="196" y="109"/>
                  </a:lnTo>
                  <a:lnTo>
                    <a:pt x="187" y="102"/>
                  </a:lnTo>
                  <a:lnTo>
                    <a:pt x="187" y="102"/>
                  </a:lnTo>
                  <a:lnTo>
                    <a:pt x="187" y="102"/>
                  </a:lnTo>
                  <a:lnTo>
                    <a:pt x="165" y="99"/>
                  </a:lnTo>
                  <a:lnTo>
                    <a:pt x="158" y="93"/>
                  </a:lnTo>
                  <a:lnTo>
                    <a:pt x="158" y="93"/>
                  </a:lnTo>
                  <a:lnTo>
                    <a:pt x="158" y="93"/>
                  </a:lnTo>
                  <a:lnTo>
                    <a:pt x="118" y="87"/>
                  </a:lnTo>
                  <a:lnTo>
                    <a:pt x="110" y="76"/>
                  </a:lnTo>
                  <a:lnTo>
                    <a:pt x="113" y="69"/>
                  </a:lnTo>
                  <a:lnTo>
                    <a:pt x="113" y="69"/>
                  </a:lnTo>
                  <a:lnTo>
                    <a:pt x="113" y="68"/>
                  </a:lnTo>
                  <a:lnTo>
                    <a:pt x="104" y="57"/>
                  </a:lnTo>
                  <a:lnTo>
                    <a:pt x="104" y="57"/>
                  </a:lnTo>
                  <a:lnTo>
                    <a:pt x="104" y="57"/>
                  </a:lnTo>
                  <a:lnTo>
                    <a:pt x="97" y="52"/>
                  </a:lnTo>
                  <a:lnTo>
                    <a:pt x="106" y="28"/>
                  </a:lnTo>
                  <a:lnTo>
                    <a:pt x="124" y="10"/>
                  </a:lnTo>
                  <a:lnTo>
                    <a:pt x="135" y="9"/>
                  </a:lnTo>
                  <a:lnTo>
                    <a:pt x="136" y="8"/>
                  </a:lnTo>
                  <a:lnTo>
                    <a:pt x="136" y="8"/>
                  </a:lnTo>
                  <a:lnTo>
                    <a:pt x="137" y="2"/>
                  </a:lnTo>
                  <a:lnTo>
                    <a:pt x="137" y="2"/>
                  </a:lnTo>
                  <a:lnTo>
                    <a:pt x="137" y="2"/>
                  </a:lnTo>
                  <a:lnTo>
                    <a:pt x="129" y="0"/>
                  </a:lnTo>
                  <a:lnTo>
                    <a:pt x="129" y="0"/>
                  </a:lnTo>
                  <a:lnTo>
                    <a:pt x="12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0" name="Google Shape;1910;p14"/>
            <p:cNvSpPr/>
            <p:nvPr/>
          </p:nvSpPr>
          <p:spPr>
            <a:xfrm>
              <a:off x="1583" y="2133"/>
              <a:ext cx="209" cy="266"/>
            </a:xfrm>
            <a:custGeom>
              <a:rect b="b" l="l" r="r" t="t"/>
              <a:pathLst>
                <a:path extrusionOk="0" h="266" w="209">
                  <a:moveTo>
                    <a:pt x="129" y="1"/>
                  </a:moveTo>
                  <a:lnTo>
                    <a:pt x="137" y="2"/>
                  </a:lnTo>
                  <a:lnTo>
                    <a:pt x="135" y="8"/>
                  </a:lnTo>
                  <a:lnTo>
                    <a:pt x="124" y="10"/>
                  </a:lnTo>
                  <a:lnTo>
                    <a:pt x="106" y="28"/>
                  </a:lnTo>
                  <a:lnTo>
                    <a:pt x="97" y="52"/>
                  </a:lnTo>
                  <a:lnTo>
                    <a:pt x="104" y="57"/>
                  </a:lnTo>
                  <a:lnTo>
                    <a:pt x="112" y="69"/>
                  </a:lnTo>
                  <a:lnTo>
                    <a:pt x="110" y="76"/>
                  </a:lnTo>
                  <a:lnTo>
                    <a:pt x="118" y="87"/>
                  </a:lnTo>
                  <a:lnTo>
                    <a:pt x="158" y="93"/>
                  </a:lnTo>
                  <a:lnTo>
                    <a:pt x="164" y="100"/>
                  </a:lnTo>
                  <a:lnTo>
                    <a:pt x="187" y="102"/>
                  </a:lnTo>
                  <a:lnTo>
                    <a:pt x="195" y="109"/>
                  </a:lnTo>
                  <a:lnTo>
                    <a:pt x="194" y="126"/>
                  </a:lnTo>
                  <a:lnTo>
                    <a:pt x="191" y="134"/>
                  </a:lnTo>
                  <a:lnTo>
                    <a:pt x="199" y="149"/>
                  </a:lnTo>
                  <a:lnTo>
                    <a:pt x="194" y="159"/>
                  </a:lnTo>
                  <a:lnTo>
                    <a:pt x="203" y="163"/>
                  </a:lnTo>
                  <a:lnTo>
                    <a:pt x="209" y="172"/>
                  </a:lnTo>
                  <a:lnTo>
                    <a:pt x="208" y="187"/>
                  </a:lnTo>
                  <a:lnTo>
                    <a:pt x="197" y="184"/>
                  </a:lnTo>
                  <a:lnTo>
                    <a:pt x="186" y="174"/>
                  </a:lnTo>
                  <a:lnTo>
                    <a:pt x="157" y="177"/>
                  </a:lnTo>
                  <a:lnTo>
                    <a:pt x="156" y="183"/>
                  </a:lnTo>
                  <a:lnTo>
                    <a:pt x="169" y="193"/>
                  </a:lnTo>
                  <a:lnTo>
                    <a:pt x="163" y="200"/>
                  </a:lnTo>
                  <a:lnTo>
                    <a:pt x="156" y="199"/>
                  </a:lnTo>
                  <a:lnTo>
                    <a:pt x="159" y="217"/>
                  </a:lnTo>
                  <a:lnTo>
                    <a:pt x="165" y="223"/>
                  </a:lnTo>
                  <a:lnTo>
                    <a:pt x="157" y="266"/>
                  </a:lnTo>
                  <a:lnTo>
                    <a:pt x="146" y="266"/>
                  </a:lnTo>
                  <a:lnTo>
                    <a:pt x="150" y="249"/>
                  </a:lnTo>
                  <a:lnTo>
                    <a:pt x="134" y="242"/>
                  </a:lnTo>
                  <a:lnTo>
                    <a:pt x="97" y="245"/>
                  </a:lnTo>
                  <a:lnTo>
                    <a:pt x="69" y="207"/>
                  </a:lnTo>
                  <a:lnTo>
                    <a:pt x="52" y="206"/>
                  </a:lnTo>
                  <a:lnTo>
                    <a:pt x="47" y="209"/>
                  </a:lnTo>
                  <a:lnTo>
                    <a:pt x="38" y="205"/>
                  </a:lnTo>
                  <a:lnTo>
                    <a:pt x="25" y="205"/>
                  </a:lnTo>
                  <a:lnTo>
                    <a:pt x="19" y="207"/>
                  </a:lnTo>
                  <a:lnTo>
                    <a:pt x="13" y="203"/>
                  </a:lnTo>
                  <a:lnTo>
                    <a:pt x="13" y="195"/>
                  </a:lnTo>
                  <a:lnTo>
                    <a:pt x="0" y="187"/>
                  </a:lnTo>
                  <a:lnTo>
                    <a:pt x="1" y="172"/>
                  </a:lnTo>
                  <a:lnTo>
                    <a:pt x="9" y="161"/>
                  </a:lnTo>
                  <a:lnTo>
                    <a:pt x="18" y="159"/>
                  </a:lnTo>
                  <a:lnTo>
                    <a:pt x="23" y="154"/>
                  </a:lnTo>
                  <a:lnTo>
                    <a:pt x="23" y="149"/>
                  </a:lnTo>
                  <a:lnTo>
                    <a:pt x="30" y="140"/>
                  </a:lnTo>
                  <a:lnTo>
                    <a:pt x="29" y="129"/>
                  </a:lnTo>
                  <a:lnTo>
                    <a:pt x="26" y="113"/>
                  </a:lnTo>
                  <a:lnTo>
                    <a:pt x="26" y="94"/>
                  </a:lnTo>
                  <a:lnTo>
                    <a:pt x="23" y="83"/>
                  </a:lnTo>
                  <a:lnTo>
                    <a:pt x="32" y="82"/>
                  </a:lnTo>
                  <a:lnTo>
                    <a:pt x="38" y="73"/>
                  </a:lnTo>
                  <a:lnTo>
                    <a:pt x="44" y="68"/>
                  </a:lnTo>
                  <a:lnTo>
                    <a:pt x="41" y="60"/>
                  </a:lnTo>
                  <a:lnTo>
                    <a:pt x="52" y="50"/>
                  </a:lnTo>
                  <a:lnTo>
                    <a:pt x="52" y="42"/>
                  </a:lnTo>
                  <a:lnTo>
                    <a:pt x="61" y="39"/>
                  </a:lnTo>
                  <a:lnTo>
                    <a:pt x="62" y="27"/>
                  </a:lnTo>
                  <a:lnTo>
                    <a:pt x="69" y="20"/>
                  </a:lnTo>
                  <a:lnTo>
                    <a:pt x="78" y="24"/>
                  </a:lnTo>
                  <a:lnTo>
                    <a:pt x="82" y="19"/>
                  </a:lnTo>
                  <a:lnTo>
                    <a:pt x="115" y="9"/>
                  </a:lnTo>
                  <a:lnTo>
                    <a:pt x="118" y="1"/>
                  </a:lnTo>
                  <a:lnTo>
                    <a:pt x="129" y="1"/>
                  </a:lnTo>
                  <a:moveTo>
                    <a:pt x="129" y="0"/>
                  </a:moveTo>
                  <a:lnTo>
                    <a:pt x="129" y="0"/>
                  </a:lnTo>
                  <a:lnTo>
                    <a:pt x="118" y="0"/>
                  </a:lnTo>
                  <a:lnTo>
                    <a:pt x="118" y="0"/>
                  </a:lnTo>
                  <a:lnTo>
                    <a:pt x="118" y="0"/>
                  </a:lnTo>
                  <a:lnTo>
                    <a:pt x="115" y="9"/>
                  </a:lnTo>
                  <a:lnTo>
                    <a:pt x="82" y="19"/>
                  </a:lnTo>
                  <a:lnTo>
                    <a:pt x="82" y="19"/>
                  </a:lnTo>
                  <a:lnTo>
                    <a:pt x="82" y="19"/>
                  </a:lnTo>
                  <a:lnTo>
                    <a:pt x="77" y="24"/>
                  </a:lnTo>
                  <a:lnTo>
                    <a:pt x="69" y="20"/>
                  </a:lnTo>
                  <a:lnTo>
                    <a:pt x="68" y="20"/>
                  </a:lnTo>
                  <a:lnTo>
                    <a:pt x="68" y="20"/>
                  </a:lnTo>
                  <a:lnTo>
                    <a:pt x="62" y="27"/>
                  </a:lnTo>
                  <a:lnTo>
                    <a:pt x="62" y="27"/>
                  </a:lnTo>
                  <a:lnTo>
                    <a:pt x="62" y="27"/>
                  </a:lnTo>
                  <a:lnTo>
                    <a:pt x="61" y="38"/>
                  </a:lnTo>
                  <a:lnTo>
                    <a:pt x="52" y="41"/>
                  </a:lnTo>
                  <a:lnTo>
                    <a:pt x="52" y="41"/>
                  </a:lnTo>
                  <a:lnTo>
                    <a:pt x="52" y="42"/>
                  </a:lnTo>
                  <a:lnTo>
                    <a:pt x="52" y="50"/>
                  </a:lnTo>
                  <a:lnTo>
                    <a:pt x="41" y="59"/>
                  </a:lnTo>
                  <a:lnTo>
                    <a:pt x="41" y="60"/>
                  </a:lnTo>
                  <a:lnTo>
                    <a:pt x="41" y="60"/>
                  </a:lnTo>
                  <a:lnTo>
                    <a:pt x="44" y="68"/>
                  </a:lnTo>
                  <a:lnTo>
                    <a:pt x="38" y="72"/>
                  </a:lnTo>
                  <a:lnTo>
                    <a:pt x="38" y="72"/>
                  </a:lnTo>
                  <a:lnTo>
                    <a:pt x="38" y="72"/>
                  </a:lnTo>
                  <a:lnTo>
                    <a:pt x="32" y="81"/>
                  </a:lnTo>
                  <a:lnTo>
                    <a:pt x="23" y="82"/>
                  </a:lnTo>
                  <a:lnTo>
                    <a:pt x="22" y="82"/>
                  </a:lnTo>
                  <a:lnTo>
                    <a:pt x="22" y="83"/>
                  </a:lnTo>
                  <a:lnTo>
                    <a:pt x="25" y="94"/>
                  </a:lnTo>
                  <a:lnTo>
                    <a:pt x="25" y="113"/>
                  </a:lnTo>
                  <a:lnTo>
                    <a:pt x="25" y="113"/>
                  </a:lnTo>
                  <a:lnTo>
                    <a:pt x="25" y="113"/>
                  </a:lnTo>
                  <a:lnTo>
                    <a:pt x="28" y="129"/>
                  </a:lnTo>
                  <a:lnTo>
                    <a:pt x="30" y="140"/>
                  </a:lnTo>
                  <a:lnTo>
                    <a:pt x="23" y="149"/>
                  </a:lnTo>
                  <a:lnTo>
                    <a:pt x="23" y="149"/>
                  </a:lnTo>
                  <a:lnTo>
                    <a:pt x="23" y="149"/>
                  </a:lnTo>
                  <a:lnTo>
                    <a:pt x="23" y="154"/>
                  </a:lnTo>
                  <a:lnTo>
                    <a:pt x="18" y="158"/>
                  </a:lnTo>
                  <a:lnTo>
                    <a:pt x="9" y="160"/>
                  </a:lnTo>
                  <a:lnTo>
                    <a:pt x="8" y="160"/>
                  </a:lnTo>
                  <a:lnTo>
                    <a:pt x="8" y="160"/>
                  </a:lnTo>
                  <a:lnTo>
                    <a:pt x="1" y="172"/>
                  </a:lnTo>
                  <a:lnTo>
                    <a:pt x="1" y="172"/>
                  </a:lnTo>
                  <a:lnTo>
                    <a:pt x="1" y="172"/>
                  </a:lnTo>
                  <a:lnTo>
                    <a:pt x="0" y="187"/>
                  </a:lnTo>
                  <a:lnTo>
                    <a:pt x="0" y="187"/>
                  </a:lnTo>
                  <a:lnTo>
                    <a:pt x="0" y="187"/>
                  </a:lnTo>
                  <a:lnTo>
                    <a:pt x="13" y="195"/>
                  </a:lnTo>
                  <a:lnTo>
                    <a:pt x="12" y="203"/>
                  </a:lnTo>
                  <a:lnTo>
                    <a:pt x="12" y="203"/>
                  </a:lnTo>
                  <a:lnTo>
                    <a:pt x="12" y="203"/>
                  </a:lnTo>
                  <a:lnTo>
                    <a:pt x="19" y="208"/>
                  </a:lnTo>
                  <a:lnTo>
                    <a:pt x="19" y="208"/>
                  </a:lnTo>
                  <a:lnTo>
                    <a:pt x="19" y="208"/>
                  </a:lnTo>
                  <a:lnTo>
                    <a:pt x="25" y="205"/>
                  </a:lnTo>
                  <a:lnTo>
                    <a:pt x="38" y="205"/>
                  </a:lnTo>
                  <a:lnTo>
                    <a:pt x="47" y="210"/>
                  </a:lnTo>
                  <a:lnTo>
                    <a:pt x="47" y="210"/>
                  </a:lnTo>
                  <a:lnTo>
                    <a:pt x="48" y="210"/>
                  </a:lnTo>
                  <a:lnTo>
                    <a:pt x="52" y="206"/>
                  </a:lnTo>
                  <a:lnTo>
                    <a:pt x="69" y="208"/>
                  </a:lnTo>
                  <a:lnTo>
                    <a:pt x="97" y="245"/>
                  </a:lnTo>
                  <a:lnTo>
                    <a:pt x="97" y="245"/>
                  </a:lnTo>
                  <a:lnTo>
                    <a:pt x="97" y="245"/>
                  </a:lnTo>
                  <a:lnTo>
                    <a:pt x="134" y="242"/>
                  </a:lnTo>
                  <a:lnTo>
                    <a:pt x="150" y="249"/>
                  </a:lnTo>
                  <a:lnTo>
                    <a:pt x="146" y="266"/>
                  </a:lnTo>
                  <a:lnTo>
                    <a:pt x="146" y="266"/>
                  </a:lnTo>
                  <a:lnTo>
                    <a:pt x="146" y="266"/>
                  </a:lnTo>
                  <a:lnTo>
                    <a:pt x="157" y="266"/>
                  </a:lnTo>
                  <a:lnTo>
                    <a:pt x="157" y="266"/>
                  </a:lnTo>
                  <a:lnTo>
                    <a:pt x="157" y="266"/>
                  </a:lnTo>
                  <a:lnTo>
                    <a:pt x="166" y="223"/>
                  </a:lnTo>
                  <a:lnTo>
                    <a:pt x="166" y="223"/>
                  </a:lnTo>
                  <a:lnTo>
                    <a:pt x="166" y="223"/>
                  </a:lnTo>
                  <a:lnTo>
                    <a:pt x="159" y="217"/>
                  </a:lnTo>
                  <a:lnTo>
                    <a:pt x="156" y="200"/>
                  </a:lnTo>
                  <a:lnTo>
                    <a:pt x="163" y="201"/>
                  </a:lnTo>
                  <a:lnTo>
                    <a:pt x="164" y="201"/>
                  </a:lnTo>
                  <a:lnTo>
                    <a:pt x="164" y="201"/>
                  </a:lnTo>
                  <a:lnTo>
                    <a:pt x="169" y="194"/>
                  </a:lnTo>
                  <a:lnTo>
                    <a:pt x="170" y="193"/>
                  </a:lnTo>
                  <a:lnTo>
                    <a:pt x="169" y="193"/>
                  </a:lnTo>
                  <a:lnTo>
                    <a:pt x="156" y="182"/>
                  </a:lnTo>
                  <a:lnTo>
                    <a:pt x="157" y="178"/>
                  </a:lnTo>
                  <a:lnTo>
                    <a:pt x="186" y="174"/>
                  </a:lnTo>
                  <a:lnTo>
                    <a:pt x="197" y="184"/>
                  </a:lnTo>
                  <a:lnTo>
                    <a:pt x="197" y="184"/>
                  </a:lnTo>
                  <a:lnTo>
                    <a:pt x="197" y="184"/>
                  </a:lnTo>
                  <a:lnTo>
                    <a:pt x="208" y="187"/>
                  </a:lnTo>
                  <a:lnTo>
                    <a:pt x="208" y="188"/>
                  </a:lnTo>
                  <a:lnTo>
                    <a:pt x="208" y="187"/>
                  </a:lnTo>
                  <a:lnTo>
                    <a:pt x="209" y="172"/>
                  </a:lnTo>
                  <a:lnTo>
                    <a:pt x="209" y="172"/>
                  </a:lnTo>
                  <a:lnTo>
                    <a:pt x="209" y="172"/>
                  </a:lnTo>
                  <a:lnTo>
                    <a:pt x="203" y="163"/>
                  </a:lnTo>
                  <a:lnTo>
                    <a:pt x="203" y="163"/>
                  </a:lnTo>
                  <a:lnTo>
                    <a:pt x="203" y="163"/>
                  </a:lnTo>
                  <a:lnTo>
                    <a:pt x="195" y="159"/>
                  </a:lnTo>
                  <a:lnTo>
                    <a:pt x="200" y="149"/>
                  </a:lnTo>
                  <a:lnTo>
                    <a:pt x="200" y="149"/>
                  </a:lnTo>
                  <a:lnTo>
                    <a:pt x="200" y="149"/>
                  </a:lnTo>
                  <a:lnTo>
                    <a:pt x="191" y="134"/>
                  </a:lnTo>
                  <a:lnTo>
                    <a:pt x="194" y="126"/>
                  </a:lnTo>
                  <a:lnTo>
                    <a:pt x="194" y="126"/>
                  </a:lnTo>
                  <a:lnTo>
                    <a:pt x="194" y="126"/>
                  </a:lnTo>
                  <a:lnTo>
                    <a:pt x="196" y="109"/>
                  </a:lnTo>
                  <a:lnTo>
                    <a:pt x="196" y="109"/>
                  </a:lnTo>
                  <a:lnTo>
                    <a:pt x="196" y="109"/>
                  </a:lnTo>
                  <a:lnTo>
                    <a:pt x="187" y="102"/>
                  </a:lnTo>
                  <a:lnTo>
                    <a:pt x="187" y="102"/>
                  </a:lnTo>
                  <a:lnTo>
                    <a:pt x="187" y="102"/>
                  </a:lnTo>
                  <a:lnTo>
                    <a:pt x="165" y="99"/>
                  </a:lnTo>
                  <a:lnTo>
                    <a:pt x="158" y="93"/>
                  </a:lnTo>
                  <a:lnTo>
                    <a:pt x="158" y="93"/>
                  </a:lnTo>
                  <a:lnTo>
                    <a:pt x="158" y="93"/>
                  </a:lnTo>
                  <a:lnTo>
                    <a:pt x="118" y="87"/>
                  </a:lnTo>
                  <a:lnTo>
                    <a:pt x="110" y="76"/>
                  </a:lnTo>
                  <a:lnTo>
                    <a:pt x="113" y="69"/>
                  </a:lnTo>
                  <a:lnTo>
                    <a:pt x="113" y="69"/>
                  </a:lnTo>
                  <a:lnTo>
                    <a:pt x="113" y="68"/>
                  </a:lnTo>
                  <a:lnTo>
                    <a:pt x="104" y="57"/>
                  </a:lnTo>
                  <a:lnTo>
                    <a:pt x="104" y="57"/>
                  </a:lnTo>
                  <a:lnTo>
                    <a:pt x="104" y="57"/>
                  </a:lnTo>
                  <a:lnTo>
                    <a:pt x="97" y="52"/>
                  </a:lnTo>
                  <a:lnTo>
                    <a:pt x="106" y="28"/>
                  </a:lnTo>
                  <a:lnTo>
                    <a:pt x="124" y="10"/>
                  </a:lnTo>
                  <a:lnTo>
                    <a:pt x="135" y="9"/>
                  </a:lnTo>
                  <a:lnTo>
                    <a:pt x="136" y="8"/>
                  </a:lnTo>
                  <a:lnTo>
                    <a:pt x="136" y="8"/>
                  </a:lnTo>
                  <a:lnTo>
                    <a:pt x="137" y="2"/>
                  </a:lnTo>
                  <a:lnTo>
                    <a:pt x="137" y="2"/>
                  </a:lnTo>
                  <a:lnTo>
                    <a:pt x="137" y="2"/>
                  </a:lnTo>
                  <a:lnTo>
                    <a:pt x="129" y="0"/>
                  </a:lnTo>
                  <a:lnTo>
                    <a:pt x="129" y="0"/>
                  </a:lnTo>
                  <a:lnTo>
                    <a:pt x="12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1" name="Google Shape;1911;p14"/>
            <p:cNvSpPr/>
            <p:nvPr/>
          </p:nvSpPr>
          <p:spPr>
            <a:xfrm>
              <a:off x="1680" y="2136"/>
              <a:ext cx="238" cy="191"/>
            </a:xfrm>
            <a:custGeom>
              <a:rect b="b" l="l" r="r" t="t"/>
              <a:pathLst>
                <a:path extrusionOk="0" h="191" w="238">
                  <a:moveTo>
                    <a:pt x="110" y="184"/>
                  </a:moveTo>
                  <a:lnTo>
                    <a:pt x="111" y="169"/>
                  </a:lnTo>
                  <a:lnTo>
                    <a:pt x="106" y="160"/>
                  </a:lnTo>
                  <a:lnTo>
                    <a:pt x="97" y="156"/>
                  </a:lnTo>
                  <a:lnTo>
                    <a:pt x="102" y="146"/>
                  </a:lnTo>
                  <a:lnTo>
                    <a:pt x="93" y="131"/>
                  </a:lnTo>
                  <a:lnTo>
                    <a:pt x="96" y="123"/>
                  </a:lnTo>
                  <a:lnTo>
                    <a:pt x="98" y="106"/>
                  </a:lnTo>
                  <a:lnTo>
                    <a:pt x="90" y="99"/>
                  </a:lnTo>
                  <a:lnTo>
                    <a:pt x="67" y="97"/>
                  </a:lnTo>
                  <a:lnTo>
                    <a:pt x="61" y="91"/>
                  </a:lnTo>
                  <a:lnTo>
                    <a:pt x="21" y="84"/>
                  </a:lnTo>
                  <a:lnTo>
                    <a:pt x="12" y="73"/>
                  </a:lnTo>
                  <a:lnTo>
                    <a:pt x="15" y="66"/>
                  </a:lnTo>
                  <a:lnTo>
                    <a:pt x="7" y="54"/>
                  </a:lnTo>
                  <a:lnTo>
                    <a:pt x="0" y="49"/>
                  </a:lnTo>
                  <a:lnTo>
                    <a:pt x="9" y="25"/>
                  </a:lnTo>
                  <a:lnTo>
                    <a:pt x="27" y="7"/>
                  </a:lnTo>
                  <a:lnTo>
                    <a:pt x="39" y="5"/>
                  </a:lnTo>
                  <a:lnTo>
                    <a:pt x="27" y="13"/>
                  </a:lnTo>
                  <a:lnTo>
                    <a:pt x="25" y="21"/>
                  </a:lnTo>
                  <a:lnTo>
                    <a:pt x="28" y="27"/>
                  </a:lnTo>
                  <a:lnTo>
                    <a:pt x="22" y="39"/>
                  </a:lnTo>
                  <a:lnTo>
                    <a:pt x="27" y="51"/>
                  </a:lnTo>
                  <a:lnTo>
                    <a:pt x="38" y="48"/>
                  </a:lnTo>
                  <a:lnTo>
                    <a:pt x="38" y="36"/>
                  </a:lnTo>
                  <a:lnTo>
                    <a:pt x="33" y="26"/>
                  </a:lnTo>
                  <a:lnTo>
                    <a:pt x="37" y="17"/>
                  </a:lnTo>
                  <a:lnTo>
                    <a:pt x="57" y="13"/>
                  </a:lnTo>
                  <a:lnTo>
                    <a:pt x="54" y="0"/>
                  </a:lnTo>
                  <a:lnTo>
                    <a:pt x="61" y="2"/>
                  </a:lnTo>
                  <a:lnTo>
                    <a:pt x="66" y="7"/>
                  </a:lnTo>
                  <a:lnTo>
                    <a:pt x="74" y="7"/>
                  </a:lnTo>
                  <a:lnTo>
                    <a:pt x="86" y="14"/>
                  </a:lnTo>
                  <a:lnTo>
                    <a:pt x="86" y="23"/>
                  </a:lnTo>
                  <a:lnTo>
                    <a:pt x="127" y="27"/>
                  </a:lnTo>
                  <a:lnTo>
                    <a:pt x="135" y="31"/>
                  </a:lnTo>
                  <a:lnTo>
                    <a:pt x="147" y="34"/>
                  </a:lnTo>
                  <a:lnTo>
                    <a:pt x="155" y="31"/>
                  </a:lnTo>
                  <a:lnTo>
                    <a:pt x="166" y="23"/>
                  </a:lnTo>
                  <a:lnTo>
                    <a:pt x="174" y="22"/>
                  </a:lnTo>
                  <a:lnTo>
                    <a:pt x="185" y="24"/>
                  </a:lnTo>
                  <a:lnTo>
                    <a:pt x="195" y="38"/>
                  </a:lnTo>
                  <a:lnTo>
                    <a:pt x="207" y="37"/>
                  </a:lnTo>
                  <a:lnTo>
                    <a:pt x="221" y="45"/>
                  </a:lnTo>
                  <a:lnTo>
                    <a:pt x="228" y="54"/>
                  </a:lnTo>
                  <a:lnTo>
                    <a:pt x="238" y="61"/>
                  </a:lnTo>
                  <a:lnTo>
                    <a:pt x="236" y="73"/>
                  </a:lnTo>
                  <a:lnTo>
                    <a:pt x="226" y="77"/>
                  </a:lnTo>
                  <a:lnTo>
                    <a:pt x="225" y="85"/>
                  </a:lnTo>
                  <a:lnTo>
                    <a:pt x="230" y="88"/>
                  </a:lnTo>
                  <a:lnTo>
                    <a:pt x="229" y="92"/>
                  </a:lnTo>
                  <a:lnTo>
                    <a:pt x="217" y="95"/>
                  </a:lnTo>
                  <a:lnTo>
                    <a:pt x="217" y="112"/>
                  </a:lnTo>
                  <a:lnTo>
                    <a:pt x="221" y="116"/>
                  </a:lnTo>
                  <a:lnTo>
                    <a:pt x="217" y="132"/>
                  </a:lnTo>
                  <a:lnTo>
                    <a:pt x="189" y="141"/>
                  </a:lnTo>
                  <a:lnTo>
                    <a:pt x="169" y="130"/>
                  </a:lnTo>
                  <a:lnTo>
                    <a:pt x="157" y="131"/>
                  </a:lnTo>
                  <a:lnTo>
                    <a:pt x="155" y="140"/>
                  </a:lnTo>
                  <a:lnTo>
                    <a:pt x="162" y="142"/>
                  </a:lnTo>
                  <a:lnTo>
                    <a:pt x="161" y="163"/>
                  </a:lnTo>
                  <a:lnTo>
                    <a:pt x="173" y="162"/>
                  </a:lnTo>
                  <a:lnTo>
                    <a:pt x="177" y="165"/>
                  </a:lnTo>
                  <a:lnTo>
                    <a:pt x="175" y="173"/>
                  </a:lnTo>
                  <a:lnTo>
                    <a:pt x="141" y="188"/>
                  </a:lnTo>
                  <a:lnTo>
                    <a:pt x="128" y="191"/>
                  </a:lnTo>
                  <a:lnTo>
                    <a:pt x="110" y="18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2" name="Google Shape;1912;p14"/>
            <p:cNvSpPr/>
            <p:nvPr/>
          </p:nvSpPr>
          <p:spPr>
            <a:xfrm>
              <a:off x="1680" y="2136"/>
              <a:ext cx="238" cy="192"/>
            </a:xfrm>
            <a:custGeom>
              <a:rect b="b" l="l" r="r" t="t"/>
              <a:pathLst>
                <a:path extrusionOk="0" h="192" w="238">
                  <a:moveTo>
                    <a:pt x="55" y="1"/>
                  </a:moveTo>
                  <a:lnTo>
                    <a:pt x="61" y="2"/>
                  </a:lnTo>
                  <a:lnTo>
                    <a:pt x="66" y="8"/>
                  </a:lnTo>
                  <a:lnTo>
                    <a:pt x="74" y="8"/>
                  </a:lnTo>
                  <a:lnTo>
                    <a:pt x="86" y="14"/>
                  </a:lnTo>
                  <a:lnTo>
                    <a:pt x="86" y="23"/>
                  </a:lnTo>
                  <a:lnTo>
                    <a:pt x="127" y="27"/>
                  </a:lnTo>
                  <a:lnTo>
                    <a:pt x="135" y="32"/>
                  </a:lnTo>
                  <a:lnTo>
                    <a:pt x="147" y="34"/>
                  </a:lnTo>
                  <a:lnTo>
                    <a:pt x="155" y="32"/>
                  </a:lnTo>
                  <a:lnTo>
                    <a:pt x="166" y="23"/>
                  </a:lnTo>
                  <a:lnTo>
                    <a:pt x="174" y="22"/>
                  </a:lnTo>
                  <a:lnTo>
                    <a:pt x="185" y="24"/>
                  </a:lnTo>
                  <a:lnTo>
                    <a:pt x="195" y="39"/>
                  </a:lnTo>
                  <a:lnTo>
                    <a:pt x="207" y="37"/>
                  </a:lnTo>
                  <a:lnTo>
                    <a:pt x="221" y="46"/>
                  </a:lnTo>
                  <a:lnTo>
                    <a:pt x="228" y="54"/>
                  </a:lnTo>
                  <a:lnTo>
                    <a:pt x="238" y="61"/>
                  </a:lnTo>
                  <a:lnTo>
                    <a:pt x="236" y="73"/>
                  </a:lnTo>
                  <a:lnTo>
                    <a:pt x="226" y="77"/>
                  </a:lnTo>
                  <a:lnTo>
                    <a:pt x="225" y="85"/>
                  </a:lnTo>
                  <a:lnTo>
                    <a:pt x="230" y="88"/>
                  </a:lnTo>
                  <a:lnTo>
                    <a:pt x="229" y="92"/>
                  </a:lnTo>
                  <a:lnTo>
                    <a:pt x="217" y="95"/>
                  </a:lnTo>
                  <a:lnTo>
                    <a:pt x="217" y="103"/>
                  </a:lnTo>
                  <a:lnTo>
                    <a:pt x="217" y="112"/>
                  </a:lnTo>
                  <a:lnTo>
                    <a:pt x="221" y="116"/>
                  </a:lnTo>
                  <a:lnTo>
                    <a:pt x="216" y="132"/>
                  </a:lnTo>
                  <a:lnTo>
                    <a:pt x="189" y="141"/>
                  </a:lnTo>
                  <a:lnTo>
                    <a:pt x="169" y="130"/>
                  </a:lnTo>
                  <a:lnTo>
                    <a:pt x="157" y="131"/>
                  </a:lnTo>
                  <a:lnTo>
                    <a:pt x="155" y="140"/>
                  </a:lnTo>
                  <a:lnTo>
                    <a:pt x="162" y="143"/>
                  </a:lnTo>
                  <a:lnTo>
                    <a:pt x="161" y="163"/>
                  </a:lnTo>
                  <a:lnTo>
                    <a:pt x="173" y="162"/>
                  </a:lnTo>
                  <a:lnTo>
                    <a:pt x="177" y="166"/>
                  </a:lnTo>
                  <a:lnTo>
                    <a:pt x="175" y="173"/>
                  </a:lnTo>
                  <a:lnTo>
                    <a:pt x="141" y="188"/>
                  </a:lnTo>
                  <a:lnTo>
                    <a:pt x="128" y="191"/>
                  </a:lnTo>
                  <a:lnTo>
                    <a:pt x="111" y="184"/>
                  </a:lnTo>
                  <a:lnTo>
                    <a:pt x="112" y="169"/>
                  </a:lnTo>
                  <a:lnTo>
                    <a:pt x="106" y="160"/>
                  </a:lnTo>
                  <a:lnTo>
                    <a:pt x="97" y="156"/>
                  </a:lnTo>
                  <a:lnTo>
                    <a:pt x="102" y="146"/>
                  </a:lnTo>
                  <a:lnTo>
                    <a:pt x="94" y="131"/>
                  </a:lnTo>
                  <a:lnTo>
                    <a:pt x="97" y="123"/>
                  </a:lnTo>
                  <a:lnTo>
                    <a:pt x="98" y="106"/>
                  </a:lnTo>
                  <a:lnTo>
                    <a:pt x="90" y="99"/>
                  </a:lnTo>
                  <a:lnTo>
                    <a:pt x="67" y="97"/>
                  </a:lnTo>
                  <a:lnTo>
                    <a:pt x="61" y="90"/>
                  </a:lnTo>
                  <a:lnTo>
                    <a:pt x="21" y="84"/>
                  </a:lnTo>
                  <a:lnTo>
                    <a:pt x="13" y="73"/>
                  </a:lnTo>
                  <a:lnTo>
                    <a:pt x="15" y="66"/>
                  </a:lnTo>
                  <a:lnTo>
                    <a:pt x="7" y="54"/>
                  </a:lnTo>
                  <a:lnTo>
                    <a:pt x="0" y="49"/>
                  </a:lnTo>
                  <a:lnTo>
                    <a:pt x="9" y="25"/>
                  </a:lnTo>
                  <a:lnTo>
                    <a:pt x="27" y="7"/>
                  </a:lnTo>
                  <a:lnTo>
                    <a:pt x="38" y="5"/>
                  </a:lnTo>
                  <a:lnTo>
                    <a:pt x="27" y="13"/>
                  </a:lnTo>
                  <a:lnTo>
                    <a:pt x="24" y="21"/>
                  </a:lnTo>
                  <a:lnTo>
                    <a:pt x="27" y="27"/>
                  </a:lnTo>
                  <a:lnTo>
                    <a:pt x="22" y="39"/>
                  </a:lnTo>
                  <a:lnTo>
                    <a:pt x="27" y="51"/>
                  </a:lnTo>
                  <a:lnTo>
                    <a:pt x="38" y="48"/>
                  </a:lnTo>
                  <a:lnTo>
                    <a:pt x="38" y="36"/>
                  </a:lnTo>
                  <a:lnTo>
                    <a:pt x="33" y="26"/>
                  </a:lnTo>
                  <a:lnTo>
                    <a:pt x="37" y="17"/>
                  </a:lnTo>
                  <a:lnTo>
                    <a:pt x="57" y="13"/>
                  </a:lnTo>
                  <a:lnTo>
                    <a:pt x="55" y="1"/>
                  </a:lnTo>
                  <a:close/>
                  <a:moveTo>
                    <a:pt x="54" y="0"/>
                  </a:moveTo>
                  <a:lnTo>
                    <a:pt x="54" y="1"/>
                  </a:lnTo>
                  <a:lnTo>
                    <a:pt x="57" y="13"/>
                  </a:lnTo>
                  <a:lnTo>
                    <a:pt x="37" y="17"/>
                  </a:lnTo>
                  <a:lnTo>
                    <a:pt x="37" y="17"/>
                  </a:lnTo>
                  <a:lnTo>
                    <a:pt x="37" y="17"/>
                  </a:lnTo>
                  <a:lnTo>
                    <a:pt x="33" y="26"/>
                  </a:lnTo>
                  <a:lnTo>
                    <a:pt x="33" y="26"/>
                  </a:lnTo>
                  <a:lnTo>
                    <a:pt x="33" y="26"/>
                  </a:lnTo>
                  <a:lnTo>
                    <a:pt x="38" y="36"/>
                  </a:lnTo>
                  <a:lnTo>
                    <a:pt x="38" y="48"/>
                  </a:lnTo>
                  <a:lnTo>
                    <a:pt x="28" y="51"/>
                  </a:lnTo>
                  <a:lnTo>
                    <a:pt x="22" y="39"/>
                  </a:lnTo>
                  <a:lnTo>
                    <a:pt x="28" y="27"/>
                  </a:lnTo>
                  <a:lnTo>
                    <a:pt x="28" y="27"/>
                  </a:lnTo>
                  <a:lnTo>
                    <a:pt x="28" y="27"/>
                  </a:lnTo>
                  <a:lnTo>
                    <a:pt x="25" y="21"/>
                  </a:lnTo>
                  <a:lnTo>
                    <a:pt x="28" y="13"/>
                  </a:lnTo>
                  <a:lnTo>
                    <a:pt x="39" y="5"/>
                  </a:lnTo>
                  <a:lnTo>
                    <a:pt x="40" y="4"/>
                  </a:lnTo>
                  <a:lnTo>
                    <a:pt x="38" y="5"/>
                  </a:lnTo>
                  <a:lnTo>
                    <a:pt x="27" y="7"/>
                  </a:lnTo>
                  <a:lnTo>
                    <a:pt x="27" y="7"/>
                  </a:lnTo>
                  <a:lnTo>
                    <a:pt x="26" y="7"/>
                  </a:lnTo>
                  <a:lnTo>
                    <a:pt x="9" y="25"/>
                  </a:lnTo>
                  <a:lnTo>
                    <a:pt x="8" y="25"/>
                  </a:lnTo>
                  <a:lnTo>
                    <a:pt x="8" y="25"/>
                  </a:lnTo>
                  <a:lnTo>
                    <a:pt x="0" y="49"/>
                  </a:lnTo>
                  <a:lnTo>
                    <a:pt x="0" y="49"/>
                  </a:lnTo>
                  <a:lnTo>
                    <a:pt x="0" y="49"/>
                  </a:lnTo>
                  <a:lnTo>
                    <a:pt x="7" y="54"/>
                  </a:lnTo>
                  <a:lnTo>
                    <a:pt x="15" y="66"/>
                  </a:lnTo>
                  <a:lnTo>
                    <a:pt x="12" y="73"/>
                  </a:lnTo>
                  <a:lnTo>
                    <a:pt x="12" y="73"/>
                  </a:lnTo>
                  <a:lnTo>
                    <a:pt x="12" y="73"/>
                  </a:lnTo>
                  <a:lnTo>
                    <a:pt x="21" y="84"/>
                  </a:lnTo>
                  <a:lnTo>
                    <a:pt x="21" y="85"/>
                  </a:lnTo>
                  <a:lnTo>
                    <a:pt x="21" y="85"/>
                  </a:lnTo>
                  <a:lnTo>
                    <a:pt x="61" y="91"/>
                  </a:lnTo>
                  <a:lnTo>
                    <a:pt x="67" y="97"/>
                  </a:lnTo>
                  <a:lnTo>
                    <a:pt x="67" y="97"/>
                  </a:lnTo>
                  <a:lnTo>
                    <a:pt x="67" y="97"/>
                  </a:lnTo>
                  <a:lnTo>
                    <a:pt x="90" y="100"/>
                  </a:lnTo>
                  <a:lnTo>
                    <a:pt x="98" y="106"/>
                  </a:lnTo>
                  <a:lnTo>
                    <a:pt x="96" y="123"/>
                  </a:lnTo>
                  <a:lnTo>
                    <a:pt x="93" y="131"/>
                  </a:lnTo>
                  <a:lnTo>
                    <a:pt x="93" y="131"/>
                  </a:lnTo>
                  <a:lnTo>
                    <a:pt x="93" y="131"/>
                  </a:lnTo>
                  <a:lnTo>
                    <a:pt x="102" y="146"/>
                  </a:lnTo>
                  <a:lnTo>
                    <a:pt x="97" y="156"/>
                  </a:lnTo>
                  <a:lnTo>
                    <a:pt x="97" y="156"/>
                  </a:lnTo>
                  <a:lnTo>
                    <a:pt x="97" y="156"/>
                  </a:lnTo>
                  <a:lnTo>
                    <a:pt x="106" y="161"/>
                  </a:lnTo>
                  <a:lnTo>
                    <a:pt x="111" y="169"/>
                  </a:lnTo>
                  <a:lnTo>
                    <a:pt x="110" y="184"/>
                  </a:lnTo>
                  <a:lnTo>
                    <a:pt x="110" y="184"/>
                  </a:lnTo>
                  <a:lnTo>
                    <a:pt x="110" y="184"/>
                  </a:lnTo>
                  <a:lnTo>
                    <a:pt x="127" y="192"/>
                  </a:lnTo>
                  <a:lnTo>
                    <a:pt x="128" y="192"/>
                  </a:lnTo>
                  <a:lnTo>
                    <a:pt x="128" y="192"/>
                  </a:lnTo>
                  <a:lnTo>
                    <a:pt x="141" y="188"/>
                  </a:lnTo>
                  <a:lnTo>
                    <a:pt x="175" y="173"/>
                  </a:lnTo>
                  <a:lnTo>
                    <a:pt x="175" y="173"/>
                  </a:lnTo>
                  <a:lnTo>
                    <a:pt x="175" y="173"/>
                  </a:lnTo>
                  <a:lnTo>
                    <a:pt x="177" y="166"/>
                  </a:lnTo>
                  <a:lnTo>
                    <a:pt x="177" y="165"/>
                  </a:lnTo>
                  <a:lnTo>
                    <a:pt x="177" y="165"/>
                  </a:lnTo>
                  <a:lnTo>
                    <a:pt x="173" y="162"/>
                  </a:lnTo>
                  <a:lnTo>
                    <a:pt x="173" y="162"/>
                  </a:lnTo>
                  <a:lnTo>
                    <a:pt x="173" y="162"/>
                  </a:lnTo>
                  <a:lnTo>
                    <a:pt x="161" y="162"/>
                  </a:lnTo>
                  <a:lnTo>
                    <a:pt x="162" y="143"/>
                  </a:lnTo>
                  <a:lnTo>
                    <a:pt x="162" y="142"/>
                  </a:lnTo>
                  <a:lnTo>
                    <a:pt x="162" y="142"/>
                  </a:lnTo>
                  <a:lnTo>
                    <a:pt x="156" y="140"/>
                  </a:lnTo>
                  <a:lnTo>
                    <a:pt x="157" y="132"/>
                  </a:lnTo>
                  <a:lnTo>
                    <a:pt x="169" y="131"/>
                  </a:lnTo>
                  <a:lnTo>
                    <a:pt x="189" y="141"/>
                  </a:lnTo>
                  <a:lnTo>
                    <a:pt x="189" y="141"/>
                  </a:lnTo>
                  <a:lnTo>
                    <a:pt x="189" y="141"/>
                  </a:lnTo>
                  <a:lnTo>
                    <a:pt x="216" y="132"/>
                  </a:lnTo>
                  <a:lnTo>
                    <a:pt x="217" y="132"/>
                  </a:lnTo>
                  <a:lnTo>
                    <a:pt x="217" y="132"/>
                  </a:lnTo>
                  <a:lnTo>
                    <a:pt x="221" y="116"/>
                  </a:lnTo>
                  <a:lnTo>
                    <a:pt x="221" y="116"/>
                  </a:lnTo>
                  <a:lnTo>
                    <a:pt x="221" y="116"/>
                  </a:lnTo>
                  <a:lnTo>
                    <a:pt x="218" y="112"/>
                  </a:lnTo>
                  <a:lnTo>
                    <a:pt x="218" y="103"/>
                  </a:lnTo>
                  <a:lnTo>
                    <a:pt x="218" y="95"/>
                  </a:lnTo>
                  <a:lnTo>
                    <a:pt x="229" y="93"/>
                  </a:lnTo>
                  <a:lnTo>
                    <a:pt x="229" y="93"/>
                  </a:lnTo>
                  <a:lnTo>
                    <a:pt x="229" y="92"/>
                  </a:lnTo>
                  <a:lnTo>
                    <a:pt x="230" y="88"/>
                  </a:lnTo>
                  <a:lnTo>
                    <a:pt x="230" y="87"/>
                  </a:lnTo>
                  <a:lnTo>
                    <a:pt x="230" y="87"/>
                  </a:lnTo>
                  <a:lnTo>
                    <a:pt x="225" y="85"/>
                  </a:lnTo>
                  <a:lnTo>
                    <a:pt x="226" y="77"/>
                  </a:lnTo>
                  <a:lnTo>
                    <a:pt x="236" y="73"/>
                  </a:lnTo>
                  <a:lnTo>
                    <a:pt x="237" y="73"/>
                  </a:lnTo>
                  <a:lnTo>
                    <a:pt x="237" y="73"/>
                  </a:lnTo>
                  <a:lnTo>
                    <a:pt x="238" y="61"/>
                  </a:lnTo>
                  <a:lnTo>
                    <a:pt x="238" y="61"/>
                  </a:lnTo>
                  <a:lnTo>
                    <a:pt x="238" y="61"/>
                  </a:lnTo>
                  <a:lnTo>
                    <a:pt x="228" y="54"/>
                  </a:lnTo>
                  <a:lnTo>
                    <a:pt x="221" y="45"/>
                  </a:lnTo>
                  <a:lnTo>
                    <a:pt x="221" y="45"/>
                  </a:lnTo>
                  <a:lnTo>
                    <a:pt x="221" y="45"/>
                  </a:lnTo>
                  <a:lnTo>
                    <a:pt x="208" y="37"/>
                  </a:lnTo>
                  <a:lnTo>
                    <a:pt x="207" y="37"/>
                  </a:lnTo>
                  <a:lnTo>
                    <a:pt x="207" y="37"/>
                  </a:lnTo>
                  <a:lnTo>
                    <a:pt x="195" y="38"/>
                  </a:lnTo>
                  <a:lnTo>
                    <a:pt x="185" y="24"/>
                  </a:lnTo>
                  <a:lnTo>
                    <a:pt x="185" y="24"/>
                  </a:lnTo>
                  <a:lnTo>
                    <a:pt x="185" y="24"/>
                  </a:lnTo>
                  <a:lnTo>
                    <a:pt x="174" y="22"/>
                  </a:lnTo>
                  <a:lnTo>
                    <a:pt x="174" y="22"/>
                  </a:lnTo>
                  <a:lnTo>
                    <a:pt x="174" y="22"/>
                  </a:lnTo>
                  <a:lnTo>
                    <a:pt x="166" y="23"/>
                  </a:lnTo>
                  <a:lnTo>
                    <a:pt x="166" y="23"/>
                  </a:lnTo>
                  <a:lnTo>
                    <a:pt x="166" y="23"/>
                  </a:lnTo>
                  <a:lnTo>
                    <a:pt x="155" y="31"/>
                  </a:lnTo>
                  <a:lnTo>
                    <a:pt x="147" y="34"/>
                  </a:lnTo>
                  <a:lnTo>
                    <a:pt x="135" y="31"/>
                  </a:lnTo>
                  <a:lnTo>
                    <a:pt x="127" y="27"/>
                  </a:lnTo>
                  <a:lnTo>
                    <a:pt x="127" y="27"/>
                  </a:lnTo>
                  <a:lnTo>
                    <a:pt x="127" y="27"/>
                  </a:lnTo>
                  <a:lnTo>
                    <a:pt x="87" y="23"/>
                  </a:lnTo>
                  <a:lnTo>
                    <a:pt x="87" y="14"/>
                  </a:lnTo>
                  <a:lnTo>
                    <a:pt x="87" y="14"/>
                  </a:lnTo>
                  <a:lnTo>
                    <a:pt x="86" y="14"/>
                  </a:lnTo>
                  <a:lnTo>
                    <a:pt x="74" y="7"/>
                  </a:lnTo>
                  <a:lnTo>
                    <a:pt x="74" y="7"/>
                  </a:lnTo>
                  <a:lnTo>
                    <a:pt x="74" y="7"/>
                  </a:lnTo>
                  <a:lnTo>
                    <a:pt x="66" y="7"/>
                  </a:lnTo>
                  <a:lnTo>
                    <a:pt x="61" y="2"/>
                  </a:lnTo>
                  <a:lnTo>
                    <a:pt x="61" y="1"/>
                  </a:lnTo>
                  <a:lnTo>
                    <a:pt x="61" y="1"/>
                  </a:lnTo>
                  <a:lnTo>
                    <a:pt x="55" y="0"/>
                  </a:lnTo>
                  <a:lnTo>
                    <a:pt x="54" y="0"/>
                  </a:lnTo>
                  <a:lnTo>
                    <a:pt x="5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3" name="Google Shape;1913;p14"/>
            <p:cNvSpPr/>
            <p:nvPr/>
          </p:nvSpPr>
          <p:spPr>
            <a:xfrm>
              <a:off x="1680" y="2136"/>
              <a:ext cx="238" cy="192"/>
            </a:xfrm>
            <a:custGeom>
              <a:rect b="b" l="l" r="r" t="t"/>
              <a:pathLst>
                <a:path extrusionOk="0" h="192" w="238">
                  <a:moveTo>
                    <a:pt x="55" y="1"/>
                  </a:moveTo>
                  <a:lnTo>
                    <a:pt x="61" y="2"/>
                  </a:lnTo>
                  <a:lnTo>
                    <a:pt x="66" y="8"/>
                  </a:lnTo>
                  <a:lnTo>
                    <a:pt x="74" y="8"/>
                  </a:lnTo>
                  <a:lnTo>
                    <a:pt x="86" y="14"/>
                  </a:lnTo>
                  <a:lnTo>
                    <a:pt x="86" y="23"/>
                  </a:lnTo>
                  <a:lnTo>
                    <a:pt x="127" y="27"/>
                  </a:lnTo>
                  <a:lnTo>
                    <a:pt x="135" y="32"/>
                  </a:lnTo>
                  <a:lnTo>
                    <a:pt x="147" y="34"/>
                  </a:lnTo>
                  <a:lnTo>
                    <a:pt x="155" y="32"/>
                  </a:lnTo>
                  <a:lnTo>
                    <a:pt x="166" y="23"/>
                  </a:lnTo>
                  <a:lnTo>
                    <a:pt x="174" y="22"/>
                  </a:lnTo>
                  <a:lnTo>
                    <a:pt x="185" y="24"/>
                  </a:lnTo>
                  <a:lnTo>
                    <a:pt x="195" y="39"/>
                  </a:lnTo>
                  <a:lnTo>
                    <a:pt x="207" y="37"/>
                  </a:lnTo>
                  <a:lnTo>
                    <a:pt x="221" y="46"/>
                  </a:lnTo>
                  <a:lnTo>
                    <a:pt x="228" y="54"/>
                  </a:lnTo>
                  <a:lnTo>
                    <a:pt x="238" y="61"/>
                  </a:lnTo>
                  <a:lnTo>
                    <a:pt x="236" y="73"/>
                  </a:lnTo>
                  <a:lnTo>
                    <a:pt x="226" y="77"/>
                  </a:lnTo>
                  <a:lnTo>
                    <a:pt x="225" y="85"/>
                  </a:lnTo>
                  <a:lnTo>
                    <a:pt x="230" y="88"/>
                  </a:lnTo>
                  <a:lnTo>
                    <a:pt x="229" y="92"/>
                  </a:lnTo>
                  <a:lnTo>
                    <a:pt x="217" y="95"/>
                  </a:lnTo>
                  <a:lnTo>
                    <a:pt x="217" y="103"/>
                  </a:lnTo>
                  <a:lnTo>
                    <a:pt x="217" y="112"/>
                  </a:lnTo>
                  <a:lnTo>
                    <a:pt x="221" y="116"/>
                  </a:lnTo>
                  <a:lnTo>
                    <a:pt x="216" y="132"/>
                  </a:lnTo>
                  <a:lnTo>
                    <a:pt x="189" y="141"/>
                  </a:lnTo>
                  <a:lnTo>
                    <a:pt x="169" y="130"/>
                  </a:lnTo>
                  <a:lnTo>
                    <a:pt x="157" y="131"/>
                  </a:lnTo>
                  <a:lnTo>
                    <a:pt x="155" y="140"/>
                  </a:lnTo>
                  <a:lnTo>
                    <a:pt x="162" y="143"/>
                  </a:lnTo>
                  <a:lnTo>
                    <a:pt x="161" y="163"/>
                  </a:lnTo>
                  <a:lnTo>
                    <a:pt x="173" y="162"/>
                  </a:lnTo>
                  <a:lnTo>
                    <a:pt x="177" y="166"/>
                  </a:lnTo>
                  <a:lnTo>
                    <a:pt x="175" y="173"/>
                  </a:lnTo>
                  <a:lnTo>
                    <a:pt x="141" y="188"/>
                  </a:lnTo>
                  <a:lnTo>
                    <a:pt x="128" y="191"/>
                  </a:lnTo>
                  <a:lnTo>
                    <a:pt x="111" y="184"/>
                  </a:lnTo>
                  <a:lnTo>
                    <a:pt x="112" y="169"/>
                  </a:lnTo>
                  <a:lnTo>
                    <a:pt x="106" y="160"/>
                  </a:lnTo>
                  <a:lnTo>
                    <a:pt x="97" y="156"/>
                  </a:lnTo>
                  <a:lnTo>
                    <a:pt x="102" y="146"/>
                  </a:lnTo>
                  <a:lnTo>
                    <a:pt x="94" y="131"/>
                  </a:lnTo>
                  <a:lnTo>
                    <a:pt x="97" y="123"/>
                  </a:lnTo>
                  <a:lnTo>
                    <a:pt x="98" y="106"/>
                  </a:lnTo>
                  <a:lnTo>
                    <a:pt x="90" y="99"/>
                  </a:lnTo>
                  <a:lnTo>
                    <a:pt x="67" y="97"/>
                  </a:lnTo>
                  <a:lnTo>
                    <a:pt x="61" y="90"/>
                  </a:lnTo>
                  <a:lnTo>
                    <a:pt x="21" y="84"/>
                  </a:lnTo>
                  <a:lnTo>
                    <a:pt x="13" y="73"/>
                  </a:lnTo>
                  <a:lnTo>
                    <a:pt x="15" y="66"/>
                  </a:lnTo>
                  <a:lnTo>
                    <a:pt x="7" y="54"/>
                  </a:lnTo>
                  <a:lnTo>
                    <a:pt x="0" y="49"/>
                  </a:lnTo>
                  <a:lnTo>
                    <a:pt x="9" y="25"/>
                  </a:lnTo>
                  <a:lnTo>
                    <a:pt x="27" y="7"/>
                  </a:lnTo>
                  <a:lnTo>
                    <a:pt x="38" y="5"/>
                  </a:lnTo>
                  <a:lnTo>
                    <a:pt x="27" y="13"/>
                  </a:lnTo>
                  <a:lnTo>
                    <a:pt x="24" y="21"/>
                  </a:lnTo>
                  <a:lnTo>
                    <a:pt x="27" y="27"/>
                  </a:lnTo>
                  <a:lnTo>
                    <a:pt x="22" y="39"/>
                  </a:lnTo>
                  <a:lnTo>
                    <a:pt x="27" y="51"/>
                  </a:lnTo>
                  <a:lnTo>
                    <a:pt x="38" y="48"/>
                  </a:lnTo>
                  <a:lnTo>
                    <a:pt x="38" y="36"/>
                  </a:lnTo>
                  <a:lnTo>
                    <a:pt x="33" y="26"/>
                  </a:lnTo>
                  <a:lnTo>
                    <a:pt x="37" y="17"/>
                  </a:lnTo>
                  <a:lnTo>
                    <a:pt x="57" y="13"/>
                  </a:lnTo>
                  <a:lnTo>
                    <a:pt x="55" y="1"/>
                  </a:lnTo>
                  <a:moveTo>
                    <a:pt x="54" y="0"/>
                  </a:moveTo>
                  <a:lnTo>
                    <a:pt x="54" y="1"/>
                  </a:lnTo>
                  <a:lnTo>
                    <a:pt x="57" y="13"/>
                  </a:lnTo>
                  <a:lnTo>
                    <a:pt x="37" y="17"/>
                  </a:lnTo>
                  <a:lnTo>
                    <a:pt x="37" y="17"/>
                  </a:lnTo>
                  <a:lnTo>
                    <a:pt x="37" y="17"/>
                  </a:lnTo>
                  <a:lnTo>
                    <a:pt x="33" y="26"/>
                  </a:lnTo>
                  <a:lnTo>
                    <a:pt x="33" y="26"/>
                  </a:lnTo>
                  <a:lnTo>
                    <a:pt x="33" y="26"/>
                  </a:lnTo>
                  <a:lnTo>
                    <a:pt x="38" y="36"/>
                  </a:lnTo>
                  <a:lnTo>
                    <a:pt x="38" y="48"/>
                  </a:lnTo>
                  <a:lnTo>
                    <a:pt x="28" y="51"/>
                  </a:lnTo>
                  <a:lnTo>
                    <a:pt x="22" y="39"/>
                  </a:lnTo>
                  <a:lnTo>
                    <a:pt x="28" y="27"/>
                  </a:lnTo>
                  <a:lnTo>
                    <a:pt x="28" y="27"/>
                  </a:lnTo>
                  <a:lnTo>
                    <a:pt x="28" y="27"/>
                  </a:lnTo>
                  <a:lnTo>
                    <a:pt x="25" y="21"/>
                  </a:lnTo>
                  <a:lnTo>
                    <a:pt x="28" y="13"/>
                  </a:lnTo>
                  <a:lnTo>
                    <a:pt x="39" y="5"/>
                  </a:lnTo>
                  <a:lnTo>
                    <a:pt x="40" y="4"/>
                  </a:lnTo>
                  <a:lnTo>
                    <a:pt x="38" y="5"/>
                  </a:lnTo>
                  <a:lnTo>
                    <a:pt x="27" y="7"/>
                  </a:lnTo>
                  <a:lnTo>
                    <a:pt x="27" y="7"/>
                  </a:lnTo>
                  <a:lnTo>
                    <a:pt x="26" y="7"/>
                  </a:lnTo>
                  <a:lnTo>
                    <a:pt x="9" y="25"/>
                  </a:lnTo>
                  <a:lnTo>
                    <a:pt x="8" y="25"/>
                  </a:lnTo>
                  <a:lnTo>
                    <a:pt x="8" y="25"/>
                  </a:lnTo>
                  <a:lnTo>
                    <a:pt x="0" y="49"/>
                  </a:lnTo>
                  <a:lnTo>
                    <a:pt x="0" y="49"/>
                  </a:lnTo>
                  <a:lnTo>
                    <a:pt x="0" y="49"/>
                  </a:lnTo>
                  <a:lnTo>
                    <a:pt x="7" y="54"/>
                  </a:lnTo>
                  <a:lnTo>
                    <a:pt x="15" y="66"/>
                  </a:lnTo>
                  <a:lnTo>
                    <a:pt x="12" y="73"/>
                  </a:lnTo>
                  <a:lnTo>
                    <a:pt x="12" y="73"/>
                  </a:lnTo>
                  <a:lnTo>
                    <a:pt x="12" y="73"/>
                  </a:lnTo>
                  <a:lnTo>
                    <a:pt x="21" y="84"/>
                  </a:lnTo>
                  <a:lnTo>
                    <a:pt x="21" y="85"/>
                  </a:lnTo>
                  <a:lnTo>
                    <a:pt x="21" y="85"/>
                  </a:lnTo>
                  <a:lnTo>
                    <a:pt x="61" y="91"/>
                  </a:lnTo>
                  <a:lnTo>
                    <a:pt x="67" y="97"/>
                  </a:lnTo>
                  <a:lnTo>
                    <a:pt x="67" y="97"/>
                  </a:lnTo>
                  <a:lnTo>
                    <a:pt x="67" y="97"/>
                  </a:lnTo>
                  <a:lnTo>
                    <a:pt x="90" y="100"/>
                  </a:lnTo>
                  <a:lnTo>
                    <a:pt x="98" y="106"/>
                  </a:lnTo>
                  <a:lnTo>
                    <a:pt x="96" y="123"/>
                  </a:lnTo>
                  <a:lnTo>
                    <a:pt x="93" y="131"/>
                  </a:lnTo>
                  <a:lnTo>
                    <a:pt x="93" y="131"/>
                  </a:lnTo>
                  <a:lnTo>
                    <a:pt x="93" y="131"/>
                  </a:lnTo>
                  <a:lnTo>
                    <a:pt x="102" y="146"/>
                  </a:lnTo>
                  <a:lnTo>
                    <a:pt x="97" y="156"/>
                  </a:lnTo>
                  <a:lnTo>
                    <a:pt x="97" y="156"/>
                  </a:lnTo>
                  <a:lnTo>
                    <a:pt x="97" y="156"/>
                  </a:lnTo>
                  <a:lnTo>
                    <a:pt x="106" y="161"/>
                  </a:lnTo>
                  <a:lnTo>
                    <a:pt x="111" y="169"/>
                  </a:lnTo>
                  <a:lnTo>
                    <a:pt x="110" y="184"/>
                  </a:lnTo>
                  <a:lnTo>
                    <a:pt x="110" y="184"/>
                  </a:lnTo>
                  <a:lnTo>
                    <a:pt x="110" y="184"/>
                  </a:lnTo>
                  <a:lnTo>
                    <a:pt x="127" y="192"/>
                  </a:lnTo>
                  <a:lnTo>
                    <a:pt x="128" y="192"/>
                  </a:lnTo>
                  <a:lnTo>
                    <a:pt x="128" y="192"/>
                  </a:lnTo>
                  <a:lnTo>
                    <a:pt x="141" y="188"/>
                  </a:lnTo>
                  <a:lnTo>
                    <a:pt x="175" y="173"/>
                  </a:lnTo>
                  <a:lnTo>
                    <a:pt x="175" y="173"/>
                  </a:lnTo>
                  <a:lnTo>
                    <a:pt x="175" y="173"/>
                  </a:lnTo>
                  <a:lnTo>
                    <a:pt x="177" y="166"/>
                  </a:lnTo>
                  <a:lnTo>
                    <a:pt x="177" y="165"/>
                  </a:lnTo>
                  <a:lnTo>
                    <a:pt x="177" y="165"/>
                  </a:lnTo>
                  <a:lnTo>
                    <a:pt x="173" y="162"/>
                  </a:lnTo>
                  <a:lnTo>
                    <a:pt x="173" y="162"/>
                  </a:lnTo>
                  <a:lnTo>
                    <a:pt x="173" y="162"/>
                  </a:lnTo>
                  <a:lnTo>
                    <a:pt x="161" y="162"/>
                  </a:lnTo>
                  <a:lnTo>
                    <a:pt x="162" y="143"/>
                  </a:lnTo>
                  <a:lnTo>
                    <a:pt x="162" y="142"/>
                  </a:lnTo>
                  <a:lnTo>
                    <a:pt x="162" y="142"/>
                  </a:lnTo>
                  <a:lnTo>
                    <a:pt x="156" y="140"/>
                  </a:lnTo>
                  <a:lnTo>
                    <a:pt x="157" y="132"/>
                  </a:lnTo>
                  <a:lnTo>
                    <a:pt x="169" y="131"/>
                  </a:lnTo>
                  <a:lnTo>
                    <a:pt x="189" y="141"/>
                  </a:lnTo>
                  <a:lnTo>
                    <a:pt x="189" y="141"/>
                  </a:lnTo>
                  <a:lnTo>
                    <a:pt x="189" y="141"/>
                  </a:lnTo>
                  <a:lnTo>
                    <a:pt x="216" y="132"/>
                  </a:lnTo>
                  <a:lnTo>
                    <a:pt x="217" y="132"/>
                  </a:lnTo>
                  <a:lnTo>
                    <a:pt x="217" y="132"/>
                  </a:lnTo>
                  <a:lnTo>
                    <a:pt x="221" y="116"/>
                  </a:lnTo>
                  <a:lnTo>
                    <a:pt x="221" y="116"/>
                  </a:lnTo>
                  <a:lnTo>
                    <a:pt x="221" y="116"/>
                  </a:lnTo>
                  <a:lnTo>
                    <a:pt x="218" y="112"/>
                  </a:lnTo>
                  <a:lnTo>
                    <a:pt x="218" y="103"/>
                  </a:lnTo>
                  <a:lnTo>
                    <a:pt x="218" y="95"/>
                  </a:lnTo>
                  <a:lnTo>
                    <a:pt x="229" y="93"/>
                  </a:lnTo>
                  <a:lnTo>
                    <a:pt x="229" y="93"/>
                  </a:lnTo>
                  <a:lnTo>
                    <a:pt x="229" y="92"/>
                  </a:lnTo>
                  <a:lnTo>
                    <a:pt x="230" y="88"/>
                  </a:lnTo>
                  <a:lnTo>
                    <a:pt x="230" y="87"/>
                  </a:lnTo>
                  <a:lnTo>
                    <a:pt x="230" y="87"/>
                  </a:lnTo>
                  <a:lnTo>
                    <a:pt x="225" y="85"/>
                  </a:lnTo>
                  <a:lnTo>
                    <a:pt x="226" y="77"/>
                  </a:lnTo>
                  <a:lnTo>
                    <a:pt x="236" y="73"/>
                  </a:lnTo>
                  <a:lnTo>
                    <a:pt x="237" y="73"/>
                  </a:lnTo>
                  <a:lnTo>
                    <a:pt x="237" y="73"/>
                  </a:lnTo>
                  <a:lnTo>
                    <a:pt x="238" y="61"/>
                  </a:lnTo>
                  <a:lnTo>
                    <a:pt x="238" y="61"/>
                  </a:lnTo>
                  <a:lnTo>
                    <a:pt x="238" y="61"/>
                  </a:lnTo>
                  <a:lnTo>
                    <a:pt x="228" y="54"/>
                  </a:lnTo>
                  <a:lnTo>
                    <a:pt x="221" y="45"/>
                  </a:lnTo>
                  <a:lnTo>
                    <a:pt x="221" y="45"/>
                  </a:lnTo>
                  <a:lnTo>
                    <a:pt x="221" y="45"/>
                  </a:lnTo>
                  <a:lnTo>
                    <a:pt x="208" y="37"/>
                  </a:lnTo>
                  <a:lnTo>
                    <a:pt x="207" y="37"/>
                  </a:lnTo>
                  <a:lnTo>
                    <a:pt x="207" y="37"/>
                  </a:lnTo>
                  <a:lnTo>
                    <a:pt x="195" y="38"/>
                  </a:lnTo>
                  <a:lnTo>
                    <a:pt x="185" y="24"/>
                  </a:lnTo>
                  <a:lnTo>
                    <a:pt x="185" y="24"/>
                  </a:lnTo>
                  <a:lnTo>
                    <a:pt x="185" y="24"/>
                  </a:lnTo>
                  <a:lnTo>
                    <a:pt x="174" y="22"/>
                  </a:lnTo>
                  <a:lnTo>
                    <a:pt x="174" y="22"/>
                  </a:lnTo>
                  <a:lnTo>
                    <a:pt x="174" y="22"/>
                  </a:lnTo>
                  <a:lnTo>
                    <a:pt x="166" y="23"/>
                  </a:lnTo>
                  <a:lnTo>
                    <a:pt x="166" y="23"/>
                  </a:lnTo>
                  <a:lnTo>
                    <a:pt x="166" y="23"/>
                  </a:lnTo>
                  <a:lnTo>
                    <a:pt x="155" y="31"/>
                  </a:lnTo>
                  <a:lnTo>
                    <a:pt x="147" y="34"/>
                  </a:lnTo>
                  <a:lnTo>
                    <a:pt x="135" y="31"/>
                  </a:lnTo>
                  <a:lnTo>
                    <a:pt x="127" y="27"/>
                  </a:lnTo>
                  <a:lnTo>
                    <a:pt x="127" y="27"/>
                  </a:lnTo>
                  <a:lnTo>
                    <a:pt x="127" y="27"/>
                  </a:lnTo>
                  <a:lnTo>
                    <a:pt x="87" y="23"/>
                  </a:lnTo>
                  <a:lnTo>
                    <a:pt x="87" y="14"/>
                  </a:lnTo>
                  <a:lnTo>
                    <a:pt x="87" y="14"/>
                  </a:lnTo>
                  <a:lnTo>
                    <a:pt x="86" y="14"/>
                  </a:lnTo>
                  <a:lnTo>
                    <a:pt x="74" y="7"/>
                  </a:lnTo>
                  <a:lnTo>
                    <a:pt x="74" y="7"/>
                  </a:lnTo>
                  <a:lnTo>
                    <a:pt x="74" y="7"/>
                  </a:lnTo>
                  <a:lnTo>
                    <a:pt x="66" y="7"/>
                  </a:lnTo>
                  <a:lnTo>
                    <a:pt x="61" y="2"/>
                  </a:lnTo>
                  <a:lnTo>
                    <a:pt x="61" y="1"/>
                  </a:lnTo>
                  <a:lnTo>
                    <a:pt x="61" y="1"/>
                  </a:lnTo>
                  <a:lnTo>
                    <a:pt x="55" y="0"/>
                  </a:lnTo>
                  <a:lnTo>
                    <a:pt x="54" y="0"/>
                  </a:lnTo>
                  <a:lnTo>
                    <a:pt x="5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4" name="Google Shape;1914;p14"/>
            <p:cNvSpPr/>
            <p:nvPr/>
          </p:nvSpPr>
          <p:spPr>
            <a:xfrm>
              <a:off x="1897" y="2197"/>
              <a:ext cx="72" cy="122"/>
            </a:xfrm>
            <a:custGeom>
              <a:rect b="b" l="l" r="r" t="t"/>
              <a:pathLst>
                <a:path extrusionOk="0" h="122" w="72">
                  <a:moveTo>
                    <a:pt x="31" y="119"/>
                  </a:moveTo>
                  <a:lnTo>
                    <a:pt x="20" y="109"/>
                  </a:lnTo>
                  <a:lnTo>
                    <a:pt x="20" y="92"/>
                  </a:lnTo>
                  <a:lnTo>
                    <a:pt x="25" y="79"/>
                  </a:lnTo>
                  <a:lnTo>
                    <a:pt x="24" y="67"/>
                  </a:lnTo>
                  <a:lnTo>
                    <a:pt x="11" y="57"/>
                  </a:lnTo>
                  <a:lnTo>
                    <a:pt x="4" y="55"/>
                  </a:lnTo>
                  <a:lnTo>
                    <a:pt x="0" y="52"/>
                  </a:lnTo>
                  <a:lnTo>
                    <a:pt x="0" y="34"/>
                  </a:lnTo>
                  <a:lnTo>
                    <a:pt x="12" y="31"/>
                  </a:lnTo>
                  <a:lnTo>
                    <a:pt x="12" y="27"/>
                  </a:lnTo>
                  <a:lnTo>
                    <a:pt x="8" y="24"/>
                  </a:lnTo>
                  <a:lnTo>
                    <a:pt x="9" y="16"/>
                  </a:lnTo>
                  <a:lnTo>
                    <a:pt x="19" y="12"/>
                  </a:lnTo>
                  <a:lnTo>
                    <a:pt x="20" y="0"/>
                  </a:lnTo>
                  <a:lnTo>
                    <a:pt x="34" y="6"/>
                  </a:lnTo>
                  <a:lnTo>
                    <a:pt x="45" y="13"/>
                  </a:lnTo>
                  <a:lnTo>
                    <a:pt x="51" y="27"/>
                  </a:lnTo>
                  <a:lnTo>
                    <a:pt x="61" y="27"/>
                  </a:lnTo>
                  <a:lnTo>
                    <a:pt x="65" y="35"/>
                  </a:lnTo>
                  <a:lnTo>
                    <a:pt x="69" y="45"/>
                  </a:lnTo>
                  <a:lnTo>
                    <a:pt x="67" y="60"/>
                  </a:lnTo>
                  <a:lnTo>
                    <a:pt x="56" y="70"/>
                  </a:lnTo>
                  <a:lnTo>
                    <a:pt x="57" y="83"/>
                  </a:lnTo>
                  <a:lnTo>
                    <a:pt x="72" y="90"/>
                  </a:lnTo>
                  <a:lnTo>
                    <a:pt x="72" y="106"/>
                  </a:lnTo>
                  <a:lnTo>
                    <a:pt x="70" y="111"/>
                  </a:lnTo>
                  <a:lnTo>
                    <a:pt x="60" y="114"/>
                  </a:lnTo>
                  <a:lnTo>
                    <a:pt x="55" y="122"/>
                  </a:lnTo>
                  <a:lnTo>
                    <a:pt x="45" y="122"/>
                  </a:lnTo>
                  <a:lnTo>
                    <a:pt x="31" y="11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5" name="Google Shape;1915;p14"/>
            <p:cNvSpPr/>
            <p:nvPr/>
          </p:nvSpPr>
          <p:spPr>
            <a:xfrm>
              <a:off x="1897" y="2196"/>
              <a:ext cx="72" cy="124"/>
            </a:xfrm>
            <a:custGeom>
              <a:rect b="b" l="l" r="r" t="t"/>
              <a:pathLst>
                <a:path extrusionOk="0" h="124" w="72">
                  <a:moveTo>
                    <a:pt x="21" y="1"/>
                  </a:moveTo>
                  <a:lnTo>
                    <a:pt x="34" y="7"/>
                  </a:lnTo>
                  <a:lnTo>
                    <a:pt x="45" y="14"/>
                  </a:lnTo>
                  <a:lnTo>
                    <a:pt x="51" y="28"/>
                  </a:lnTo>
                  <a:lnTo>
                    <a:pt x="61" y="28"/>
                  </a:lnTo>
                  <a:lnTo>
                    <a:pt x="64" y="37"/>
                  </a:lnTo>
                  <a:lnTo>
                    <a:pt x="69" y="46"/>
                  </a:lnTo>
                  <a:lnTo>
                    <a:pt x="67" y="60"/>
                  </a:lnTo>
                  <a:lnTo>
                    <a:pt x="56" y="71"/>
                  </a:lnTo>
                  <a:lnTo>
                    <a:pt x="57" y="84"/>
                  </a:lnTo>
                  <a:lnTo>
                    <a:pt x="72" y="91"/>
                  </a:lnTo>
                  <a:lnTo>
                    <a:pt x="71" y="107"/>
                  </a:lnTo>
                  <a:lnTo>
                    <a:pt x="70" y="112"/>
                  </a:lnTo>
                  <a:lnTo>
                    <a:pt x="60" y="115"/>
                  </a:lnTo>
                  <a:lnTo>
                    <a:pt x="55" y="122"/>
                  </a:lnTo>
                  <a:lnTo>
                    <a:pt x="45" y="123"/>
                  </a:lnTo>
                  <a:lnTo>
                    <a:pt x="31" y="120"/>
                  </a:lnTo>
                  <a:lnTo>
                    <a:pt x="20" y="110"/>
                  </a:lnTo>
                  <a:lnTo>
                    <a:pt x="20" y="93"/>
                  </a:lnTo>
                  <a:lnTo>
                    <a:pt x="25" y="80"/>
                  </a:lnTo>
                  <a:lnTo>
                    <a:pt x="24" y="67"/>
                  </a:lnTo>
                  <a:lnTo>
                    <a:pt x="11" y="58"/>
                  </a:lnTo>
                  <a:lnTo>
                    <a:pt x="4" y="56"/>
                  </a:lnTo>
                  <a:lnTo>
                    <a:pt x="0" y="52"/>
                  </a:lnTo>
                  <a:lnTo>
                    <a:pt x="0" y="43"/>
                  </a:lnTo>
                  <a:lnTo>
                    <a:pt x="0" y="35"/>
                  </a:lnTo>
                  <a:lnTo>
                    <a:pt x="12" y="32"/>
                  </a:lnTo>
                  <a:lnTo>
                    <a:pt x="13" y="28"/>
                  </a:lnTo>
                  <a:lnTo>
                    <a:pt x="8" y="25"/>
                  </a:lnTo>
                  <a:lnTo>
                    <a:pt x="9" y="17"/>
                  </a:lnTo>
                  <a:lnTo>
                    <a:pt x="19" y="13"/>
                  </a:lnTo>
                  <a:lnTo>
                    <a:pt x="21" y="1"/>
                  </a:lnTo>
                  <a:close/>
                  <a:moveTo>
                    <a:pt x="20" y="0"/>
                  </a:moveTo>
                  <a:lnTo>
                    <a:pt x="20" y="1"/>
                  </a:lnTo>
                  <a:lnTo>
                    <a:pt x="19" y="13"/>
                  </a:lnTo>
                  <a:lnTo>
                    <a:pt x="9" y="17"/>
                  </a:lnTo>
                  <a:lnTo>
                    <a:pt x="8" y="17"/>
                  </a:lnTo>
                  <a:lnTo>
                    <a:pt x="8" y="17"/>
                  </a:lnTo>
                  <a:lnTo>
                    <a:pt x="7" y="25"/>
                  </a:lnTo>
                  <a:lnTo>
                    <a:pt x="7" y="25"/>
                  </a:lnTo>
                  <a:lnTo>
                    <a:pt x="8" y="25"/>
                  </a:lnTo>
                  <a:lnTo>
                    <a:pt x="12" y="28"/>
                  </a:lnTo>
                  <a:lnTo>
                    <a:pt x="12" y="32"/>
                  </a:lnTo>
                  <a:lnTo>
                    <a:pt x="0" y="34"/>
                  </a:lnTo>
                  <a:lnTo>
                    <a:pt x="0" y="34"/>
                  </a:lnTo>
                  <a:lnTo>
                    <a:pt x="0" y="35"/>
                  </a:lnTo>
                  <a:lnTo>
                    <a:pt x="0" y="43"/>
                  </a:lnTo>
                  <a:lnTo>
                    <a:pt x="0" y="52"/>
                  </a:lnTo>
                  <a:lnTo>
                    <a:pt x="0" y="53"/>
                  </a:lnTo>
                  <a:lnTo>
                    <a:pt x="0" y="53"/>
                  </a:lnTo>
                  <a:lnTo>
                    <a:pt x="4" y="56"/>
                  </a:lnTo>
                  <a:lnTo>
                    <a:pt x="4" y="56"/>
                  </a:lnTo>
                  <a:lnTo>
                    <a:pt x="4" y="56"/>
                  </a:lnTo>
                  <a:lnTo>
                    <a:pt x="10" y="58"/>
                  </a:lnTo>
                  <a:lnTo>
                    <a:pt x="23" y="68"/>
                  </a:lnTo>
                  <a:lnTo>
                    <a:pt x="24" y="80"/>
                  </a:lnTo>
                  <a:lnTo>
                    <a:pt x="20" y="93"/>
                  </a:lnTo>
                  <a:lnTo>
                    <a:pt x="20" y="93"/>
                  </a:lnTo>
                  <a:lnTo>
                    <a:pt x="20" y="93"/>
                  </a:lnTo>
                  <a:lnTo>
                    <a:pt x="20" y="110"/>
                  </a:lnTo>
                  <a:lnTo>
                    <a:pt x="20" y="110"/>
                  </a:lnTo>
                  <a:lnTo>
                    <a:pt x="20" y="110"/>
                  </a:lnTo>
                  <a:lnTo>
                    <a:pt x="31" y="120"/>
                  </a:lnTo>
                  <a:lnTo>
                    <a:pt x="31" y="120"/>
                  </a:lnTo>
                  <a:lnTo>
                    <a:pt x="31" y="120"/>
                  </a:lnTo>
                  <a:lnTo>
                    <a:pt x="44" y="124"/>
                  </a:lnTo>
                  <a:lnTo>
                    <a:pt x="45" y="124"/>
                  </a:lnTo>
                  <a:lnTo>
                    <a:pt x="45" y="124"/>
                  </a:lnTo>
                  <a:lnTo>
                    <a:pt x="55" y="123"/>
                  </a:lnTo>
                  <a:lnTo>
                    <a:pt x="55" y="123"/>
                  </a:lnTo>
                  <a:lnTo>
                    <a:pt x="55" y="123"/>
                  </a:lnTo>
                  <a:lnTo>
                    <a:pt x="60" y="116"/>
                  </a:lnTo>
                  <a:lnTo>
                    <a:pt x="70" y="112"/>
                  </a:lnTo>
                  <a:lnTo>
                    <a:pt x="70" y="112"/>
                  </a:lnTo>
                  <a:lnTo>
                    <a:pt x="70" y="112"/>
                  </a:lnTo>
                  <a:lnTo>
                    <a:pt x="72" y="107"/>
                  </a:lnTo>
                  <a:lnTo>
                    <a:pt x="72" y="107"/>
                  </a:lnTo>
                  <a:lnTo>
                    <a:pt x="72" y="107"/>
                  </a:lnTo>
                  <a:lnTo>
                    <a:pt x="72" y="91"/>
                  </a:lnTo>
                  <a:lnTo>
                    <a:pt x="72" y="91"/>
                  </a:lnTo>
                  <a:lnTo>
                    <a:pt x="72" y="91"/>
                  </a:lnTo>
                  <a:lnTo>
                    <a:pt x="57" y="84"/>
                  </a:lnTo>
                  <a:lnTo>
                    <a:pt x="56" y="71"/>
                  </a:lnTo>
                  <a:lnTo>
                    <a:pt x="68" y="61"/>
                  </a:lnTo>
                  <a:lnTo>
                    <a:pt x="68" y="61"/>
                  </a:lnTo>
                  <a:lnTo>
                    <a:pt x="68" y="60"/>
                  </a:lnTo>
                  <a:lnTo>
                    <a:pt x="69" y="46"/>
                  </a:lnTo>
                  <a:lnTo>
                    <a:pt x="69" y="46"/>
                  </a:lnTo>
                  <a:lnTo>
                    <a:pt x="69" y="46"/>
                  </a:lnTo>
                  <a:lnTo>
                    <a:pt x="65" y="36"/>
                  </a:lnTo>
                  <a:lnTo>
                    <a:pt x="62" y="28"/>
                  </a:lnTo>
                  <a:lnTo>
                    <a:pt x="61" y="28"/>
                  </a:lnTo>
                  <a:lnTo>
                    <a:pt x="61" y="28"/>
                  </a:lnTo>
                  <a:lnTo>
                    <a:pt x="51" y="27"/>
                  </a:lnTo>
                  <a:lnTo>
                    <a:pt x="45" y="14"/>
                  </a:lnTo>
                  <a:lnTo>
                    <a:pt x="45" y="14"/>
                  </a:lnTo>
                  <a:lnTo>
                    <a:pt x="45" y="14"/>
                  </a:lnTo>
                  <a:lnTo>
                    <a:pt x="34" y="6"/>
                  </a:lnTo>
                  <a:lnTo>
                    <a:pt x="21" y="1"/>
                  </a:lnTo>
                  <a:lnTo>
                    <a:pt x="20" y="0"/>
                  </a:lnTo>
                  <a:lnTo>
                    <a:pt x="2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6" name="Google Shape;1916;p14"/>
            <p:cNvSpPr/>
            <p:nvPr/>
          </p:nvSpPr>
          <p:spPr>
            <a:xfrm>
              <a:off x="1897" y="2196"/>
              <a:ext cx="72" cy="124"/>
            </a:xfrm>
            <a:custGeom>
              <a:rect b="b" l="l" r="r" t="t"/>
              <a:pathLst>
                <a:path extrusionOk="0" h="124" w="72">
                  <a:moveTo>
                    <a:pt x="21" y="1"/>
                  </a:moveTo>
                  <a:lnTo>
                    <a:pt x="34" y="7"/>
                  </a:lnTo>
                  <a:lnTo>
                    <a:pt x="45" y="14"/>
                  </a:lnTo>
                  <a:lnTo>
                    <a:pt x="51" y="28"/>
                  </a:lnTo>
                  <a:lnTo>
                    <a:pt x="61" y="28"/>
                  </a:lnTo>
                  <a:lnTo>
                    <a:pt x="64" y="37"/>
                  </a:lnTo>
                  <a:lnTo>
                    <a:pt x="69" y="46"/>
                  </a:lnTo>
                  <a:lnTo>
                    <a:pt x="67" y="60"/>
                  </a:lnTo>
                  <a:lnTo>
                    <a:pt x="56" y="71"/>
                  </a:lnTo>
                  <a:lnTo>
                    <a:pt x="57" y="84"/>
                  </a:lnTo>
                  <a:lnTo>
                    <a:pt x="72" y="91"/>
                  </a:lnTo>
                  <a:lnTo>
                    <a:pt x="71" y="107"/>
                  </a:lnTo>
                  <a:lnTo>
                    <a:pt x="70" y="112"/>
                  </a:lnTo>
                  <a:lnTo>
                    <a:pt x="60" y="115"/>
                  </a:lnTo>
                  <a:lnTo>
                    <a:pt x="55" y="122"/>
                  </a:lnTo>
                  <a:lnTo>
                    <a:pt x="45" y="123"/>
                  </a:lnTo>
                  <a:lnTo>
                    <a:pt x="31" y="120"/>
                  </a:lnTo>
                  <a:lnTo>
                    <a:pt x="20" y="110"/>
                  </a:lnTo>
                  <a:lnTo>
                    <a:pt x="20" y="93"/>
                  </a:lnTo>
                  <a:lnTo>
                    <a:pt x="25" y="80"/>
                  </a:lnTo>
                  <a:lnTo>
                    <a:pt x="24" y="67"/>
                  </a:lnTo>
                  <a:lnTo>
                    <a:pt x="11" y="58"/>
                  </a:lnTo>
                  <a:lnTo>
                    <a:pt x="4" y="56"/>
                  </a:lnTo>
                  <a:lnTo>
                    <a:pt x="0" y="52"/>
                  </a:lnTo>
                  <a:lnTo>
                    <a:pt x="0" y="43"/>
                  </a:lnTo>
                  <a:lnTo>
                    <a:pt x="0" y="35"/>
                  </a:lnTo>
                  <a:lnTo>
                    <a:pt x="12" y="32"/>
                  </a:lnTo>
                  <a:lnTo>
                    <a:pt x="13" y="28"/>
                  </a:lnTo>
                  <a:lnTo>
                    <a:pt x="8" y="25"/>
                  </a:lnTo>
                  <a:lnTo>
                    <a:pt x="9" y="17"/>
                  </a:lnTo>
                  <a:lnTo>
                    <a:pt x="19" y="13"/>
                  </a:lnTo>
                  <a:lnTo>
                    <a:pt x="21" y="1"/>
                  </a:lnTo>
                  <a:moveTo>
                    <a:pt x="20" y="0"/>
                  </a:moveTo>
                  <a:lnTo>
                    <a:pt x="20" y="1"/>
                  </a:lnTo>
                  <a:lnTo>
                    <a:pt x="19" y="13"/>
                  </a:lnTo>
                  <a:lnTo>
                    <a:pt x="9" y="17"/>
                  </a:lnTo>
                  <a:lnTo>
                    <a:pt x="8" y="17"/>
                  </a:lnTo>
                  <a:lnTo>
                    <a:pt x="8" y="17"/>
                  </a:lnTo>
                  <a:lnTo>
                    <a:pt x="7" y="25"/>
                  </a:lnTo>
                  <a:lnTo>
                    <a:pt x="7" y="25"/>
                  </a:lnTo>
                  <a:lnTo>
                    <a:pt x="8" y="25"/>
                  </a:lnTo>
                  <a:lnTo>
                    <a:pt x="12" y="28"/>
                  </a:lnTo>
                  <a:lnTo>
                    <a:pt x="12" y="32"/>
                  </a:lnTo>
                  <a:lnTo>
                    <a:pt x="0" y="34"/>
                  </a:lnTo>
                  <a:lnTo>
                    <a:pt x="0" y="34"/>
                  </a:lnTo>
                  <a:lnTo>
                    <a:pt x="0" y="35"/>
                  </a:lnTo>
                  <a:lnTo>
                    <a:pt x="0" y="43"/>
                  </a:lnTo>
                  <a:lnTo>
                    <a:pt x="0" y="52"/>
                  </a:lnTo>
                  <a:lnTo>
                    <a:pt x="0" y="53"/>
                  </a:lnTo>
                  <a:lnTo>
                    <a:pt x="0" y="53"/>
                  </a:lnTo>
                  <a:lnTo>
                    <a:pt x="4" y="56"/>
                  </a:lnTo>
                  <a:lnTo>
                    <a:pt x="4" y="56"/>
                  </a:lnTo>
                  <a:lnTo>
                    <a:pt x="4" y="56"/>
                  </a:lnTo>
                  <a:lnTo>
                    <a:pt x="10" y="58"/>
                  </a:lnTo>
                  <a:lnTo>
                    <a:pt x="23" y="68"/>
                  </a:lnTo>
                  <a:lnTo>
                    <a:pt x="24" y="80"/>
                  </a:lnTo>
                  <a:lnTo>
                    <a:pt x="20" y="93"/>
                  </a:lnTo>
                  <a:lnTo>
                    <a:pt x="20" y="93"/>
                  </a:lnTo>
                  <a:lnTo>
                    <a:pt x="20" y="93"/>
                  </a:lnTo>
                  <a:lnTo>
                    <a:pt x="20" y="110"/>
                  </a:lnTo>
                  <a:lnTo>
                    <a:pt x="20" y="110"/>
                  </a:lnTo>
                  <a:lnTo>
                    <a:pt x="20" y="110"/>
                  </a:lnTo>
                  <a:lnTo>
                    <a:pt x="31" y="120"/>
                  </a:lnTo>
                  <a:lnTo>
                    <a:pt x="31" y="120"/>
                  </a:lnTo>
                  <a:lnTo>
                    <a:pt x="31" y="120"/>
                  </a:lnTo>
                  <a:lnTo>
                    <a:pt x="44" y="124"/>
                  </a:lnTo>
                  <a:lnTo>
                    <a:pt x="45" y="124"/>
                  </a:lnTo>
                  <a:lnTo>
                    <a:pt x="45" y="124"/>
                  </a:lnTo>
                  <a:lnTo>
                    <a:pt x="55" y="123"/>
                  </a:lnTo>
                  <a:lnTo>
                    <a:pt x="55" y="123"/>
                  </a:lnTo>
                  <a:lnTo>
                    <a:pt x="55" y="123"/>
                  </a:lnTo>
                  <a:lnTo>
                    <a:pt x="60" y="116"/>
                  </a:lnTo>
                  <a:lnTo>
                    <a:pt x="70" y="112"/>
                  </a:lnTo>
                  <a:lnTo>
                    <a:pt x="70" y="112"/>
                  </a:lnTo>
                  <a:lnTo>
                    <a:pt x="70" y="112"/>
                  </a:lnTo>
                  <a:lnTo>
                    <a:pt x="72" y="107"/>
                  </a:lnTo>
                  <a:lnTo>
                    <a:pt x="72" y="107"/>
                  </a:lnTo>
                  <a:lnTo>
                    <a:pt x="72" y="107"/>
                  </a:lnTo>
                  <a:lnTo>
                    <a:pt x="72" y="91"/>
                  </a:lnTo>
                  <a:lnTo>
                    <a:pt x="72" y="91"/>
                  </a:lnTo>
                  <a:lnTo>
                    <a:pt x="72" y="91"/>
                  </a:lnTo>
                  <a:lnTo>
                    <a:pt x="57" y="84"/>
                  </a:lnTo>
                  <a:lnTo>
                    <a:pt x="56" y="71"/>
                  </a:lnTo>
                  <a:lnTo>
                    <a:pt x="68" y="61"/>
                  </a:lnTo>
                  <a:lnTo>
                    <a:pt x="68" y="61"/>
                  </a:lnTo>
                  <a:lnTo>
                    <a:pt x="68" y="60"/>
                  </a:lnTo>
                  <a:lnTo>
                    <a:pt x="69" y="46"/>
                  </a:lnTo>
                  <a:lnTo>
                    <a:pt x="69" y="46"/>
                  </a:lnTo>
                  <a:lnTo>
                    <a:pt x="69" y="46"/>
                  </a:lnTo>
                  <a:lnTo>
                    <a:pt x="65" y="36"/>
                  </a:lnTo>
                  <a:lnTo>
                    <a:pt x="62" y="28"/>
                  </a:lnTo>
                  <a:lnTo>
                    <a:pt x="61" y="28"/>
                  </a:lnTo>
                  <a:lnTo>
                    <a:pt x="61" y="28"/>
                  </a:lnTo>
                  <a:lnTo>
                    <a:pt x="51" y="27"/>
                  </a:lnTo>
                  <a:lnTo>
                    <a:pt x="45" y="14"/>
                  </a:lnTo>
                  <a:lnTo>
                    <a:pt x="45" y="14"/>
                  </a:lnTo>
                  <a:lnTo>
                    <a:pt x="45" y="14"/>
                  </a:lnTo>
                  <a:lnTo>
                    <a:pt x="34" y="6"/>
                  </a:lnTo>
                  <a:lnTo>
                    <a:pt x="21" y="1"/>
                  </a:lnTo>
                  <a:lnTo>
                    <a:pt x="20" y="0"/>
                  </a:lnTo>
                  <a:lnTo>
                    <a:pt x="2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7" name="Google Shape;1917;p14"/>
            <p:cNvSpPr/>
            <p:nvPr/>
          </p:nvSpPr>
          <p:spPr>
            <a:xfrm>
              <a:off x="1671" y="2252"/>
              <a:ext cx="691" cy="673"/>
            </a:xfrm>
            <a:custGeom>
              <a:rect b="b" l="l" r="r" t="t"/>
              <a:pathLst>
                <a:path extrusionOk="0" h="673" w="691">
                  <a:moveTo>
                    <a:pt x="366" y="664"/>
                  </a:moveTo>
                  <a:lnTo>
                    <a:pt x="354" y="655"/>
                  </a:lnTo>
                  <a:lnTo>
                    <a:pt x="348" y="646"/>
                  </a:lnTo>
                  <a:lnTo>
                    <a:pt x="336" y="641"/>
                  </a:lnTo>
                  <a:lnTo>
                    <a:pt x="333" y="632"/>
                  </a:lnTo>
                  <a:lnTo>
                    <a:pt x="326" y="629"/>
                  </a:lnTo>
                  <a:lnTo>
                    <a:pt x="303" y="626"/>
                  </a:lnTo>
                  <a:lnTo>
                    <a:pt x="298" y="616"/>
                  </a:lnTo>
                  <a:lnTo>
                    <a:pt x="289" y="611"/>
                  </a:lnTo>
                  <a:lnTo>
                    <a:pt x="301" y="599"/>
                  </a:lnTo>
                  <a:lnTo>
                    <a:pt x="303" y="594"/>
                  </a:lnTo>
                  <a:lnTo>
                    <a:pt x="319" y="580"/>
                  </a:lnTo>
                  <a:lnTo>
                    <a:pt x="330" y="570"/>
                  </a:lnTo>
                  <a:lnTo>
                    <a:pt x="352" y="553"/>
                  </a:lnTo>
                  <a:lnTo>
                    <a:pt x="355" y="548"/>
                  </a:lnTo>
                  <a:lnTo>
                    <a:pt x="346" y="529"/>
                  </a:lnTo>
                  <a:lnTo>
                    <a:pt x="338" y="528"/>
                  </a:lnTo>
                  <a:lnTo>
                    <a:pt x="340" y="517"/>
                  </a:lnTo>
                  <a:lnTo>
                    <a:pt x="344" y="510"/>
                  </a:lnTo>
                  <a:lnTo>
                    <a:pt x="343" y="496"/>
                  </a:lnTo>
                  <a:lnTo>
                    <a:pt x="333" y="492"/>
                  </a:lnTo>
                  <a:lnTo>
                    <a:pt x="322" y="496"/>
                  </a:lnTo>
                  <a:lnTo>
                    <a:pt x="321" y="479"/>
                  </a:lnTo>
                  <a:lnTo>
                    <a:pt x="298" y="470"/>
                  </a:lnTo>
                  <a:lnTo>
                    <a:pt x="284" y="464"/>
                  </a:lnTo>
                  <a:lnTo>
                    <a:pt x="282" y="423"/>
                  </a:lnTo>
                  <a:lnTo>
                    <a:pt x="283" y="401"/>
                  </a:lnTo>
                  <a:lnTo>
                    <a:pt x="275" y="391"/>
                  </a:lnTo>
                  <a:lnTo>
                    <a:pt x="277" y="378"/>
                  </a:lnTo>
                  <a:lnTo>
                    <a:pt x="269" y="373"/>
                  </a:lnTo>
                  <a:lnTo>
                    <a:pt x="268" y="360"/>
                  </a:lnTo>
                  <a:lnTo>
                    <a:pt x="230" y="355"/>
                  </a:lnTo>
                  <a:lnTo>
                    <a:pt x="229" y="314"/>
                  </a:lnTo>
                  <a:lnTo>
                    <a:pt x="211" y="312"/>
                  </a:lnTo>
                  <a:lnTo>
                    <a:pt x="175" y="291"/>
                  </a:lnTo>
                  <a:lnTo>
                    <a:pt x="163" y="290"/>
                  </a:lnTo>
                  <a:lnTo>
                    <a:pt x="153" y="285"/>
                  </a:lnTo>
                  <a:lnTo>
                    <a:pt x="152" y="257"/>
                  </a:lnTo>
                  <a:lnTo>
                    <a:pt x="138" y="249"/>
                  </a:lnTo>
                  <a:lnTo>
                    <a:pt x="118" y="254"/>
                  </a:lnTo>
                  <a:lnTo>
                    <a:pt x="109" y="270"/>
                  </a:lnTo>
                  <a:lnTo>
                    <a:pt x="75" y="275"/>
                  </a:lnTo>
                  <a:lnTo>
                    <a:pt x="60" y="270"/>
                  </a:lnTo>
                  <a:lnTo>
                    <a:pt x="58" y="250"/>
                  </a:lnTo>
                  <a:lnTo>
                    <a:pt x="54" y="246"/>
                  </a:lnTo>
                  <a:lnTo>
                    <a:pt x="22" y="249"/>
                  </a:lnTo>
                  <a:lnTo>
                    <a:pt x="11" y="238"/>
                  </a:lnTo>
                  <a:lnTo>
                    <a:pt x="9" y="229"/>
                  </a:lnTo>
                  <a:lnTo>
                    <a:pt x="0" y="208"/>
                  </a:lnTo>
                  <a:lnTo>
                    <a:pt x="9" y="194"/>
                  </a:lnTo>
                  <a:lnTo>
                    <a:pt x="6" y="179"/>
                  </a:lnTo>
                  <a:lnTo>
                    <a:pt x="33" y="165"/>
                  </a:lnTo>
                  <a:lnTo>
                    <a:pt x="56" y="159"/>
                  </a:lnTo>
                  <a:lnTo>
                    <a:pt x="68" y="157"/>
                  </a:lnTo>
                  <a:lnTo>
                    <a:pt x="69" y="147"/>
                  </a:lnTo>
                  <a:lnTo>
                    <a:pt x="77" y="104"/>
                  </a:lnTo>
                  <a:lnTo>
                    <a:pt x="70" y="98"/>
                  </a:lnTo>
                  <a:lnTo>
                    <a:pt x="68" y="80"/>
                  </a:lnTo>
                  <a:lnTo>
                    <a:pt x="75" y="81"/>
                  </a:lnTo>
                  <a:lnTo>
                    <a:pt x="81" y="74"/>
                  </a:lnTo>
                  <a:lnTo>
                    <a:pt x="68" y="64"/>
                  </a:lnTo>
                  <a:lnTo>
                    <a:pt x="69" y="58"/>
                  </a:lnTo>
                  <a:lnTo>
                    <a:pt x="98" y="55"/>
                  </a:lnTo>
                  <a:lnTo>
                    <a:pt x="109" y="64"/>
                  </a:lnTo>
                  <a:lnTo>
                    <a:pt x="120" y="68"/>
                  </a:lnTo>
                  <a:lnTo>
                    <a:pt x="137" y="75"/>
                  </a:lnTo>
                  <a:lnTo>
                    <a:pt x="150" y="71"/>
                  </a:lnTo>
                  <a:lnTo>
                    <a:pt x="184" y="56"/>
                  </a:lnTo>
                  <a:lnTo>
                    <a:pt x="185" y="50"/>
                  </a:lnTo>
                  <a:lnTo>
                    <a:pt x="182" y="46"/>
                  </a:lnTo>
                  <a:lnTo>
                    <a:pt x="169" y="47"/>
                  </a:lnTo>
                  <a:lnTo>
                    <a:pt x="170" y="27"/>
                  </a:lnTo>
                  <a:lnTo>
                    <a:pt x="164" y="24"/>
                  </a:lnTo>
                  <a:lnTo>
                    <a:pt x="166" y="15"/>
                  </a:lnTo>
                  <a:lnTo>
                    <a:pt x="178" y="14"/>
                  </a:lnTo>
                  <a:lnTo>
                    <a:pt x="198" y="24"/>
                  </a:lnTo>
                  <a:lnTo>
                    <a:pt x="225" y="16"/>
                  </a:lnTo>
                  <a:lnTo>
                    <a:pt x="230" y="0"/>
                  </a:lnTo>
                  <a:lnTo>
                    <a:pt x="237" y="2"/>
                  </a:lnTo>
                  <a:lnTo>
                    <a:pt x="250" y="11"/>
                  </a:lnTo>
                  <a:lnTo>
                    <a:pt x="251" y="24"/>
                  </a:lnTo>
                  <a:lnTo>
                    <a:pt x="246" y="37"/>
                  </a:lnTo>
                  <a:lnTo>
                    <a:pt x="246" y="54"/>
                  </a:lnTo>
                  <a:lnTo>
                    <a:pt x="258" y="63"/>
                  </a:lnTo>
                  <a:lnTo>
                    <a:pt x="271" y="67"/>
                  </a:lnTo>
                  <a:lnTo>
                    <a:pt x="281" y="66"/>
                  </a:lnTo>
                  <a:lnTo>
                    <a:pt x="286" y="59"/>
                  </a:lnTo>
                  <a:lnTo>
                    <a:pt x="296" y="56"/>
                  </a:lnTo>
                  <a:lnTo>
                    <a:pt x="297" y="51"/>
                  </a:lnTo>
                  <a:lnTo>
                    <a:pt x="313" y="51"/>
                  </a:lnTo>
                  <a:lnTo>
                    <a:pt x="317" y="45"/>
                  </a:lnTo>
                  <a:lnTo>
                    <a:pt x="322" y="46"/>
                  </a:lnTo>
                  <a:lnTo>
                    <a:pt x="325" y="48"/>
                  </a:lnTo>
                  <a:lnTo>
                    <a:pt x="342" y="47"/>
                  </a:lnTo>
                  <a:lnTo>
                    <a:pt x="351" y="50"/>
                  </a:lnTo>
                  <a:lnTo>
                    <a:pt x="372" y="53"/>
                  </a:lnTo>
                  <a:lnTo>
                    <a:pt x="381" y="43"/>
                  </a:lnTo>
                  <a:lnTo>
                    <a:pt x="389" y="26"/>
                  </a:lnTo>
                  <a:lnTo>
                    <a:pt x="393" y="12"/>
                  </a:lnTo>
                  <a:lnTo>
                    <a:pt x="398" y="15"/>
                  </a:lnTo>
                  <a:lnTo>
                    <a:pt x="404" y="28"/>
                  </a:lnTo>
                  <a:lnTo>
                    <a:pt x="410" y="45"/>
                  </a:lnTo>
                  <a:lnTo>
                    <a:pt x="419" y="52"/>
                  </a:lnTo>
                  <a:lnTo>
                    <a:pt x="428" y="59"/>
                  </a:lnTo>
                  <a:lnTo>
                    <a:pt x="425" y="72"/>
                  </a:lnTo>
                  <a:lnTo>
                    <a:pt x="417" y="75"/>
                  </a:lnTo>
                  <a:lnTo>
                    <a:pt x="411" y="80"/>
                  </a:lnTo>
                  <a:lnTo>
                    <a:pt x="417" y="83"/>
                  </a:lnTo>
                  <a:lnTo>
                    <a:pt x="428" y="83"/>
                  </a:lnTo>
                  <a:lnTo>
                    <a:pt x="434" y="89"/>
                  </a:lnTo>
                  <a:lnTo>
                    <a:pt x="440" y="90"/>
                  </a:lnTo>
                  <a:lnTo>
                    <a:pt x="451" y="93"/>
                  </a:lnTo>
                  <a:lnTo>
                    <a:pt x="444" y="105"/>
                  </a:lnTo>
                  <a:lnTo>
                    <a:pt x="429" y="112"/>
                  </a:lnTo>
                  <a:lnTo>
                    <a:pt x="429" y="117"/>
                  </a:lnTo>
                  <a:lnTo>
                    <a:pt x="437" y="117"/>
                  </a:lnTo>
                  <a:lnTo>
                    <a:pt x="453" y="104"/>
                  </a:lnTo>
                  <a:lnTo>
                    <a:pt x="458" y="97"/>
                  </a:lnTo>
                  <a:lnTo>
                    <a:pt x="475" y="98"/>
                  </a:lnTo>
                  <a:lnTo>
                    <a:pt x="494" y="107"/>
                  </a:lnTo>
                  <a:lnTo>
                    <a:pt x="511" y="107"/>
                  </a:lnTo>
                  <a:lnTo>
                    <a:pt x="521" y="117"/>
                  </a:lnTo>
                  <a:lnTo>
                    <a:pt x="512" y="129"/>
                  </a:lnTo>
                  <a:lnTo>
                    <a:pt x="518" y="135"/>
                  </a:lnTo>
                  <a:lnTo>
                    <a:pt x="527" y="127"/>
                  </a:lnTo>
                  <a:lnTo>
                    <a:pt x="537" y="126"/>
                  </a:lnTo>
                  <a:lnTo>
                    <a:pt x="568" y="132"/>
                  </a:lnTo>
                  <a:lnTo>
                    <a:pt x="587" y="131"/>
                  </a:lnTo>
                  <a:lnTo>
                    <a:pt x="603" y="140"/>
                  </a:lnTo>
                  <a:lnTo>
                    <a:pt x="621" y="145"/>
                  </a:lnTo>
                  <a:lnTo>
                    <a:pt x="648" y="164"/>
                  </a:lnTo>
                  <a:lnTo>
                    <a:pt x="687" y="173"/>
                  </a:lnTo>
                  <a:lnTo>
                    <a:pt x="691" y="187"/>
                  </a:lnTo>
                  <a:lnTo>
                    <a:pt x="691" y="231"/>
                  </a:lnTo>
                  <a:lnTo>
                    <a:pt x="681" y="243"/>
                  </a:lnTo>
                  <a:lnTo>
                    <a:pt x="676" y="253"/>
                  </a:lnTo>
                  <a:lnTo>
                    <a:pt x="672" y="260"/>
                  </a:lnTo>
                  <a:lnTo>
                    <a:pt x="658" y="266"/>
                  </a:lnTo>
                  <a:lnTo>
                    <a:pt x="653" y="268"/>
                  </a:lnTo>
                  <a:lnTo>
                    <a:pt x="648" y="282"/>
                  </a:lnTo>
                  <a:lnTo>
                    <a:pt x="641" y="294"/>
                  </a:lnTo>
                  <a:lnTo>
                    <a:pt x="622" y="304"/>
                  </a:lnTo>
                  <a:lnTo>
                    <a:pt x="620" y="308"/>
                  </a:lnTo>
                  <a:lnTo>
                    <a:pt x="616" y="334"/>
                  </a:lnTo>
                  <a:lnTo>
                    <a:pt x="622" y="348"/>
                  </a:lnTo>
                  <a:lnTo>
                    <a:pt x="616" y="362"/>
                  </a:lnTo>
                  <a:lnTo>
                    <a:pt x="620" y="380"/>
                  </a:lnTo>
                  <a:lnTo>
                    <a:pt x="607" y="387"/>
                  </a:lnTo>
                  <a:lnTo>
                    <a:pt x="603" y="406"/>
                  </a:lnTo>
                  <a:lnTo>
                    <a:pt x="601" y="417"/>
                  </a:lnTo>
                  <a:lnTo>
                    <a:pt x="596" y="422"/>
                  </a:lnTo>
                  <a:lnTo>
                    <a:pt x="594" y="432"/>
                  </a:lnTo>
                  <a:lnTo>
                    <a:pt x="585" y="446"/>
                  </a:lnTo>
                  <a:lnTo>
                    <a:pt x="583" y="466"/>
                  </a:lnTo>
                  <a:lnTo>
                    <a:pt x="570" y="469"/>
                  </a:lnTo>
                  <a:lnTo>
                    <a:pt x="568" y="477"/>
                  </a:lnTo>
                  <a:lnTo>
                    <a:pt x="556" y="481"/>
                  </a:lnTo>
                  <a:lnTo>
                    <a:pt x="548" y="479"/>
                  </a:lnTo>
                  <a:lnTo>
                    <a:pt x="540" y="482"/>
                  </a:lnTo>
                  <a:lnTo>
                    <a:pt x="528" y="484"/>
                  </a:lnTo>
                  <a:lnTo>
                    <a:pt x="517" y="484"/>
                  </a:lnTo>
                  <a:lnTo>
                    <a:pt x="509" y="493"/>
                  </a:lnTo>
                  <a:lnTo>
                    <a:pt x="501" y="496"/>
                  </a:lnTo>
                  <a:lnTo>
                    <a:pt x="489" y="495"/>
                  </a:lnTo>
                  <a:lnTo>
                    <a:pt x="474" y="505"/>
                  </a:lnTo>
                  <a:lnTo>
                    <a:pt x="474" y="511"/>
                  </a:lnTo>
                  <a:lnTo>
                    <a:pt x="468" y="512"/>
                  </a:lnTo>
                  <a:lnTo>
                    <a:pt x="460" y="520"/>
                  </a:lnTo>
                  <a:lnTo>
                    <a:pt x="451" y="524"/>
                  </a:lnTo>
                  <a:lnTo>
                    <a:pt x="448" y="545"/>
                  </a:lnTo>
                  <a:lnTo>
                    <a:pt x="451" y="555"/>
                  </a:lnTo>
                  <a:lnTo>
                    <a:pt x="448" y="573"/>
                  </a:lnTo>
                  <a:lnTo>
                    <a:pt x="435" y="589"/>
                  </a:lnTo>
                  <a:lnTo>
                    <a:pt x="426" y="591"/>
                  </a:lnTo>
                  <a:lnTo>
                    <a:pt x="422" y="600"/>
                  </a:lnTo>
                  <a:lnTo>
                    <a:pt x="418" y="611"/>
                  </a:lnTo>
                  <a:lnTo>
                    <a:pt x="404" y="635"/>
                  </a:lnTo>
                  <a:lnTo>
                    <a:pt x="393" y="647"/>
                  </a:lnTo>
                  <a:lnTo>
                    <a:pt x="391" y="642"/>
                  </a:lnTo>
                  <a:lnTo>
                    <a:pt x="401" y="632"/>
                  </a:lnTo>
                  <a:lnTo>
                    <a:pt x="403" y="625"/>
                  </a:lnTo>
                  <a:lnTo>
                    <a:pt x="410" y="614"/>
                  </a:lnTo>
                  <a:lnTo>
                    <a:pt x="406" y="611"/>
                  </a:lnTo>
                  <a:lnTo>
                    <a:pt x="393" y="624"/>
                  </a:lnTo>
                  <a:lnTo>
                    <a:pt x="389" y="632"/>
                  </a:lnTo>
                  <a:lnTo>
                    <a:pt x="381" y="643"/>
                  </a:lnTo>
                  <a:lnTo>
                    <a:pt x="386" y="650"/>
                  </a:lnTo>
                  <a:lnTo>
                    <a:pt x="386" y="655"/>
                  </a:lnTo>
                  <a:lnTo>
                    <a:pt x="368" y="673"/>
                  </a:lnTo>
                  <a:lnTo>
                    <a:pt x="366" y="66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8" name="Google Shape;1918;p14"/>
            <p:cNvSpPr/>
            <p:nvPr/>
          </p:nvSpPr>
          <p:spPr>
            <a:xfrm>
              <a:off x="1670" y="2251"/>
              <a:ext cx="693" cy="675"/>
            </a:xfrm>
            <a:custGeom>
              <a:rect b="b" l="l" r="r" t="t"/>
              <a:pathLst>
                <a:path extrusionOk="0" h="675" w="693">
                  <a:moveTo>
                    <a:pt x="231" y="1"/>
                  </a:moveTo>
                  <a:lnTo>
                    <a:pt x="238" y="3"/>
                  </a:lnTo>
                  <a:lnTo>
                    <a:pt x="251" y="12"/>
                  </a:lnTo>
                  <a:lnTo>
                    <a:pt x="252" y="25"/>
                  </a:lnTo>
                  <a:lnTo>
                    <a:pt x="247" y="38"/>
                  </a:lnTo>
                  <a:lnTo>
                    <a:pt x="247" y="55"/>
                  </a:lnTo>
                  <a:lnTo>
                    <a:pt x="258" y="65"/>
                  </a:lnTo>
                  <a:lnTo>
                    <a:pt x="272" y="68"/>
                  </a:lnTo>
                  <a:lnTo>
                    <a:pt x="282" y="67"/>
                  </a:lnTo>
                  <a:lnTo>
                    <a:pt x="287" y="60"/>
                  </a:lnTo>
                  <a:lnTo>
                    <a:pt x="297" y="57"/>
                  </a:lnTo>
                  <a:lnTo>
                    <a:pt x="298" y="52"/>
                  </a:lnTo>
                  <a:lnTo>
                    <a:pt x="314" y="52"/>
                  </a:lnTo>
                  <a:lnTo>
                    <a:pt x="318" y="46"/>
                  </a:lnTo>
                  <a:lnTo>
                    <a:pt x="322" y="47"/>
                  </a:lnTo>
                  <a:lnTo>
                    <a:pt x="326" y="50"/>
                  </a:lnTo>
                  <a:lnTo>
                    <a:pt x="343" y="49"/>
                  </a:lnTo>
                  <a:lnTo>
                    <a:pt x="352" y="51"/>
                  </a:lnTo>
                  <a:lnTo>
                    <a:pt x="373" y="54"/>
                  </a:lnTo>
                  <a:lnTo>
                    <a:pt x="382" y="44"/>
                  </a:lnTo>
                  <a:lnTo>
                    <a:pt x="390" y="28"/>
                  </a:lnTo>
                  <a:lnTo>
                    <a:pt x="394" y="14"/>
                  </a:lnTo>
                  <a:lnTo>
                    <a:pt x="398" y="17"/>
                  </a:lnTo>
                  <a:lnTo>
                    <a:pt x="405" y="29"/>
                  </a:lnTo>
                  <a:lnTo>
                    <a:pt x="411" y="46"/>
                  </a:lnTo>
                  <a:lnTo>
                    <a:pt x="420" y="53"/>
                  </a:lnTo>
                  <a:lnTo>
                    <a:pt x="429" y="60"/>
                  </a:lnTo>
                  <a:lnTo>
                    <a:pt x="426" y="73"/>
                  </a:lnTo>
                  <a:lnTo>
                    <a:pt x="418" y="76"/>
                  </a:lnTo>
                  <a:lnTo>
                    <a:pt x="412" y="81"/>
                  </a:lnTo>
                  <a:lnTo>
                    <a:pt x="418" y="85"/>
                  </a:lnTo>
                  <a:lnTo>
                    <a:pt x="429" y="84"/>
                  </a:lnTo>
                  <a:lnTo>
                    <a:pt x="435" y="90"/>
                  </a:lnTo>
                  <a:lnTo>
                    <a:pt x="441" y="91"/>
                  </a:lnTo>
                  <a:lnTo>
                    <a:pt x="451" y="94"/>
                  </a:lnTo>
                  <a:lnTo>
                    <a:pt x="445" y="106"/>
                  </a:lnTo>
                  <a:lnTo>
                    <a:pt x="430" y="113"/>
                  </a:lnTo>
                  <a:lnTo>
                    <a:pt x="430" y="118"/>
                  </a:lnTo>
                  <a:lnTo>
                    <a:pt x="438" y="118"/>
                  </a:lnTo>
                  <a:lnTo>
                    <a:pt x="454" y="105"/>
                  </a:lnTo>
                  <a:lnTo>
                    <a:pt x="459" y="98"/>
                  </a:lnTo>
                  <a:lnTo>
                    <a:pt x="476" y="99"/>
                  </a:lnTo>
                  <a:lnTo>
                    <a:pt x="495" y="108"/>
                  </a:lnTo>
                  <a:lnTo>
                    <a:pt x="512" y="108"/>
                  </a:lnTo>
                  <a:lnTo>
                    <a:pt x="521" y="118"/>
                  </a:lnTo>
                  <a:lnTo>
                    <a:pt x="513" y="130"/>
                  </a:lnTo>
                  <a:lnTo>
                    <a:pt x="519" y="136"/>
                  </a:lnTo>
                  <a:lnTo>
                    <a:pt x="528" y="128"/>
                  </a:lnTo>
                  <a:lnTo>
                    <a:pt x="538" y="128"/>
                  </a:lnTo>
                  <a:lnTo>
                    <a:pt x="569" y="134"/>
                  </a:lnTo>
                  <a:lnTo>
                    <a:pt x="588" y="132"/>
                  </a:lnTo>
                  <a:lnTo>
                    <a:pt x="604" y="142"/>
                  </a:lnTo>
                  <a:lnTo>
                    <a:pt x="622" y="146"/>
                  </a:lnTo>
                  <a:lnTo>
                    <a:pt x="649" y="165"/>
                  </a:lnTo>
                  <a:lnTo>
                    <a:pt x="687" y="174"/>
                  </a:lnTo>
                  <a:lnTo>
                    <a:pt x="692" y="188"/>
                  </a:lnTo>
                  <a:lnTo>
                    <a:pt x="692" y="232"/>
                  </a:lnTo>
                  <a:lnTo>
                    <a:pt x="682" y="244"/>
                  </a:lnTo>
                  <a:lnTo>
                    <a:pt x="677" y="254"/>
                  </a:lnTo>
                  <a:lnTo>
                    <a:pt x="672" y="261"/>
                  </a:lnTo>
                  <a:lnTo>
                    <a:pt x="659" y="266"/>
                  </a:lnTo>
                  <a:lnTo>
                    <a:pt x="653" y="269"/>
                  </a:lnTo>
                  <a:lnTo>
                    <a:pt x="649" y="283"/>
                  </a:lnTo>
                  <a:lnTo>
                    <a:pt x="642" y="295"/>
                  </a:lnTo>
                  <a:lnTo>
                    <a:pt x="623" y="304"/>
                  </a:lnTo>
                  <a:lnTo>
                    <a:pt x="620" y="309"/>
                  </a:lnTo>
                  <a:lnTo>
                    <a:pt x="617" y="335"/>
                  </a:lnTo>
                  <a:lnTo>
                    <a:pt x="622" y="349"/>
                  </a:lnTo>
                  <a:lnTo>
                    <a:pt x="617" y="363"/>
                  </a:lnTo>
                  <a:lnTo>
                    <a:pt x="620" y="381"/>
                  </a:lnTo>
                  <a:lnTo>
                    <a:pt x="607" y="387"/>
                  </a:lnTo>
                  <a:lnTo>
                    <a:pt x="604" y="407"/>
                  </a:lnTo>
                  <a:lnTo>
                    <a:pt x="602" y="417"/>
                  </a:lnTo>
                  <a:lnTo>
                    <a:pt x="597" y="423"/>
                  </a:lnTo>
                  <a:lnTo>
                    <a:pt x="595" y="433"/>
                  </a:lnTo>
                  <a:lnTo>
                    <a:pt x="586" y="447"/>
                  </a:lnTo>
                  <a:lnTo>
                    <a:pt x="583" y="467"/>
                  </a:lnTo>
                  <a:lnTo>
                    <a:pt x="571" y="470"/>
                  </a:lnTo>
                  <a:lnTo>
                    <a:pt x="568" y="478"/>
                  </a:lnTo>
                  <a:lnTo>
                    <a:pt x="557" y="482"/>
                  </a:lnTo>
                  <a:lnTo>
                    <a:pt x="549" y="479"/>
                  </a:lnTo>
                  <a:lnTo>
                    <a:pt x="541" y="483"/>
                  </a:lnTo>
                  <a:lnTo>
                    <a:pt x="529" y="484"/>
                  </a:lnTo>
                  <a:lnTo>
                    <a:pt x="518" y="484"/>
                  </a:lnTo>
                  <a:lnTo>
                    <a:pt x="509" y="494"/>
                  </a:lnTo>
                  <a:lnTo>
                    <a:pt x="502" y="497"/>
                  </a:lnTo>
                  <a:lnTo>
                    <a:pt x="490" y="496"/>
                  </a:lnTo>
                  <a:lnTo>
                    <a:pt x="475" y="506"/>
                  </a:lnTo>
                  <a:lnTo>
                    <a:pt x="475" y="512"/>
                  </a:lnTo>
                  <a:lnTo>
                    <a:pt x="469" y="513"/>
                  </a:lnTo>
                  <a:lnTo>
                    <a:pt x="461" y="521"/>
                  </a:lnTo>
                  <a:lnTo>
                    <a:pt x="452" y="525"/>
                  </a:lnTo>
                  <a:lnTo>
                    <a:pt x="448" y="546"/>
                  </a:lnTo>
                  <a:lnTo>
                    <a:pt x="452" y="556"/>
                  </a:lnTo>
                  <a:lnTo>
                    <a:pt x="449" y="574"/>
                  </a:lnTo>
                  <a:lnTo>
                    <a:pt x="435" y="590"/>
                  </a:lnTo>
                  <a:lnTo>
                    <a:pt x="427" y="592"/>
                  </a:lnTo>
                  <a:lnTo>
                    <a:pt x="422" y="601"/>
                  </a:lnTo>
                  <a:lnTo>
                    <a:pt x="419" y="612"/>
                  </a:lnTo>
                  <a:lnTo>
                    <a:pt x="405" y="636"/>
                  </a:lnTo>
                  <a:lnTo>
                    <a:pt x="394" y="647"/>
                  </a:lnTo>
                  <a:lnTo>
                    <a:pt x="392" y="643"/>
                  </a:lnTo>
                  <a:lnTo>
                    <a:pt x="403" y="633"/>
                  </a:lnTo>
                  <a:lnTo>
                    <a:pt x="405" y="626"/>
                  </a:lnTo>
                  <a:lnTo>
                    <a:pt x="411" y="615"/>
                  </a:lnTo>
                  <a:lnTo>
                    <a:pt x="407" y="612"/>
                  </a:lnTo>
                  <a:lnTo>
                    <a:pt x="394" y="625"/>
                  </a:lnTo>
                  <a:lnTo>
                    <a:pt x="389" y="633"/>
                  </a:lnTo>
                  <a:lnTo>
                    <a:pt x="382" y="644"/>
                  </a:lnTo>
                  <a:lnTo>
                    <a:pt x="387" y="651"/>
                  </a:lnTo>
                  <a:lnTo>
                    <a:pt x="387" y="656"/>
                  </a:lnTo>
                  <a:lnTo>
                    <a:pt x="369" y="674"/>
                  </a:lnTo>
                  <a:lnTo>
                    <a:pt x="367" y="665"/>
                  </a:lnTo>
                  <a:lnTo>
                    <a:pt x="356" y="655"/>
                  </a:lnTo>
                  <a:lnTo>
                    <a:pt x="349" y="647"/>
                  </a:lnTo>
                  <a:lnTo>
                    <a:pt x="338" y="642"/>
                  </a:lnTo>
                  <a:lnTo>
                    <a:pt x="334" y="632"/>
                  </a:lnTo>
                  <a:lnTo>
                    <a:pt x="327" y="630"/>
                  </a:lnTo>
                  <a:lnTo>
                    <a:pt x="305" y="627"/>
                  </a:lnTo>
                  <a:lnTo>
                    <a:pt x="299" y="616"/>
                  </a:lnTo>
                  <a:lnTo>
                    <a:pt x="290" y="612"/>
                  </a:lnTo>
                  <a:lnTo>
                    <a:pt x="302" y="601"/>
                  </a:lnTo>
                  <a:lnTo>
                    <a:pt x="305" y="595"/>
                  </a:lnTo>
                  <a:lnTo>
                    <a:pt x="320" y="581"/>
                  </a:lnTo>
                  <a:lnTo>
                    <a:pt x="331" y="571"/>
                  </a:lnTo>
                  <a:lnTo>
                    <a:pt x="353" y="554"/>
                  </a:lnTo>
                  <a:lnTo>
                    <a:pt x="356" y="549"/>
                  </a:lnTo>
                  <a:lnTo>
                    <a:pt x="347" y="530"/>
                  </a:lnTo>
                  <a:lnTo>
                    <a:pt x="339" y="529"/>
                  </a:lnTo>
                  <a:lnTo>
                    <a:pt x="341" y="518"/>
                  </a:lnTo>
                  <a:lnTo>
                    <a:pt x="345" y="511"/>
                  </a:lnTo>
                  <a:lnTo>
                    <a:pt x="344" y="497"/>
                  </a:lnTo>
                  <a:lnTo>
                    <a:pt x="334" y="493"/>
                  </a:lnTo>
                  <a:lnTo>
                    <a:pt x="323" y="497"/>
                  </a:lnTo>
                  <a:lnTo>
                    <a:pt x="322" y="480"/>
                  </a:lnTo>
                  <a:lnTo>
                    <a:pt x="299" y="471"/>
                  </a:lnTo>
                  <a:lnTo>
                    <a:pt x="286" y="464"/>
                  </a:lnTo>
                  <a:lnTo>
                    <a:pt x="283" y="424"/>
                  </a:lnTo>
                  <a:lnTo>
                    <a:pt x="284" y="402"/>
                  </a:lnTo>
                  <a:lnTo>
                    <a:pt x="276" y="392"/>
                  </a:lnTo>
                  <a:lnTo>
                    <a:pt x="278" y="379"/>
                  </a:lnTo>
                  <a:lnTo>
                    <a:pt x="271" y="374"/>
                  </a:lnTo>
                  <a:lnTo>
                    <a:pt x="270" y="361"/>
                  </a:lnTo>
                  <a:lnTo>
                    <a:pt x="231" y="356"/>
                  </a:lnTo>
                  <a:lnTo>
                    <a:pt x="230" y="315"/>
                  </a:lnTo>
                  <a:lnTo>
                    <a:pt x="212" y="312"/>
                  </a:lnTo>
                  <a:lnTo>
                    <a:pt x="176" y="292"/>
                  </a:lnTo>
                  <a:lnTo>
                    <a:pt x="164" y="291"/>
                  </a:lnTo>
                  <a:lnTo>
                    <a:pt x="155" y="286"/>
                  </a:lnTo>
                  <a:lnTo>
                    <a:pt x="153" y="258"/>
                  </a:lnTo>
                  <a:lnTo>
                    <a:pt x="139" y="249"/>
                  </a:lnTo>
                  <a:lnTo>
                    <a:pt x="119" y="255"/>
                  </a:lnTo>
                  <a:lnTo>
                    <a:pt x="109" y="271"/>
                  </a:lnTo>
                  <a:lnTo>
                    <a:pt x="76" y="276"/>
                  </a:lnTo>
                  <a:lnTo>
                    <a:pt x="61" y="271"/>
                  </a:lnTo>
                  <a:lnTo>
                    <a:pt x="59" y="251"/>
                  </a:lnTo>
                  <a:lnTo>
                    <a:pt x="55" y="247"/>
                  </a:lnTo>
                  <a:lnTo>
                    <a:pt x="23" y="249"/>
                  </a:lnTo>
                  <a:lnTo>
                    <a:pt x="12" y="239"/>
                  </a:lnTo>
                  <a:lnTo>
                    <a:pt x="10" y="230"/>
                  </a:lnTo>
                  <a:lnTo>
                    <a:pt x="1" y="209"/>
                  </a:lnTo>
                  <a:lnTo>
                    <a:pt x="10" y="195"/>
                  </a:lnTo>
                  <a:lnTo>
                    <a:pt x="8" y="180"/>
                  </a:lnTo>
                  <a:lnTo>
                    <a:pt x="34" y="166"/>
                  </a:lnTo>
                  <a:lnTo>
                    <a:pt x="57" y="161"/>
                  </a:lnTo>
                  <a:lnTo>
                    <a:pt x="69" y="158"/>
                  </a:lnTo>
                  <a:lnTo>
                    <a:pt x="70" y="148"/>
                  </a:lnTo>
                  <a:lnTo>
                    <a:pt x="78" y="105"/>
                  </a:lnTo>
                  <a:lnTo>
                    <a:pt x="72" y="99"/>
                  </a:lnTo>
                  <a:lnTo>
                    <a:pt x="69" y="81"/>
                  </a:lnTo>
                  <a:lnTo>
                    <a:pt x="76" y="82"/>
                  </a:lnTo>
                  <a:lnTo>
                    <a:pt x="82" y="75"/>
                  </a:lnTo>
                  <a:lnTo>
                    <a:pt x="69" y="65"/>
                  </a:lnTo>
                  <a:lnTo>
                    <a:pt x="70" y="59"/>
                  </a:lnTo>
                  <a:lnTo>
                    <a:pt x="99" y="56"/>
                  </a:lnTo>
                  <a:lnTo>
                    <a:pt x="110" y="66"/>
                  </a:lnTo>
                  <a:lnTo>
                    <a:pt x="121" y="69"/>
                  </a:lnTo>
                  <a:lnTo>
                    <a:pt x="138" y="76"/>
                  </a:lnTo>
                  <a:lnTo>
                    <a:pt x="151" y="73"/>
                  </a:lnTo>
                  <a:lnTo>
                    <a:pt x="185" y="58"/>
                  </a:lnTo>
                  <a:lnTo>
                    <a:pt x="187" y="51"/>
                  </a:lnTo>
                  <a:lnTo>
                    <a:pt x="183" y="47"/>
                  </a:lnTo>
                  <a:lnTo>
                    <a:pt x="171" y="48"/>
                  </a:lnTo>
                  <a:lnTo>
                    <a:pt x="172" y="28"/>
                  </a:lnTo>
                  <a:lnTo>
                    <a:pt x="165" y="25"/>
                  </a:lnTo>
                  <a:lnTo>
                    <a:pt x="167" y="16"/>
                  </a:lnTo>
                  <a:lnTo>
                    <a:pt x="179" y="15"/>
                  </a:lnTo>
                  <a:lnTo>
                    <a:pt x="199" y="26"/>
                  </a:lnTo>
                  <a:lnTo>
                    <a:pt x="226" y="17"/>
                  </a:lnTo>
                  <a:lnTo>
                    <a:pt x="231" y="1"/>
                  </a:lnTo>
                  <a:close/>
                  <a:moveTo>
                    <a:pt x="231" y="0"/>
                  </a:moveTo>
                  <a:lnTo>
                    <a:pt x="231" y="1"/>
                  </a:lnTo>
                  <a:lnTo>
                    <a:pt x="226" y="17"/>
                  </a:lnTo>
                  <a:lnTo>
                    <a:pt x="199" y="25"/>
                  </a:lnTo>
                  <a:lnTo>
                    <a:pt x="179" y="15"/>
                  </a:lnTo>
                  <a:lnTo>
                    <a:pt x="179" y="15"/>
                  </a:lnTo>
                  <a:lnTo>
                    <a:pt x="179" y="15"/>
                  </a:lnTo>
                  <a:lnTo>
                    <a:pt x="167" y="16"/>
                  </a:lnTo>
                  <a:lnTo>
                    <a:pt x="167" y="16"/>
                  </a:lnTo>
                  <a:lnTo>
                    <a:pt x="166" y="16"/>
                  </a:lnTo>
                  <a:lnTo>
                    <a:pt x="165" y="25"/>
                  </a:lnTo>
                  <a:lnTo>
                    <a:pt x="165" y="25"/>
                  </a:lnTo>
                  <a:lnTo>
                    <a:pt x="165" y="25"/>
                  </a:lnTo>
                  <a:lnTo>
                    <a:pt x="171" y="28"/>
                  </a:lnTo>
                  <a:lnTo>
                    <a:pt x="170" y="48"/>
                  </a:lnTo>
                  <a:lnTo>
                    <a:pt x="170" y="48"/>
                  </a:lnTo>
                  <a:lnTo>
                    <a:pt x="171" y="48"/>
                  </a:lnTo>
                  <a:lnTo>
                    <a:pt x="183" y="47"/>
                  </a:lnTo>
                  <a:lnTo>
                    <a:pt x="186" y="51"/>
                  </a:lnTo>
                  <a:lnTo>
                    <a:pt x="184" y="57"/>
                  </a:lnTo>
                  <a:lnTo>
                    <a:pt x="151" y="72"/>
                  </a:lnTo>
                  <a:lnTo>
                    <a:pt x="138" y="76"/>
                  </a:lnTo>
                  <a:lnTo>
                    <a:pt x="121" y="69"/>
                  </a:lnTo>
                  <a:lnTo>
                    <a:pt x="111" y="65"/>
                  </a:lnTo>
                  <a:lnTo>
                    <a:pt x="99" y="55"/>
                  </a:lnTo>
                  <a:lnTo>
                    <a:pt x="99" y="55"/>
                  </a:lnTo>
                  <a:lnTo>
                    <a:pt x="99" y="55"/>
                  </a:lnTo>
                  <a:lnTo>
                    <a:pt x="70" y="59"/>
                  </a:lnTo>
                  <a:lnTo>
                    <a:pt x="69" y="59"/>
                  </a:lnTo>
                  <a:lnTo>
                    <a:pt x="69" y="59"/>
                  </a:lnTo>
                  <a:lnTo>
                    <a:pt x="68" y="65"/>
                  </a:lnTo>
                  <a:lnTo>
                    <a:pt x="68" y="65"/>
                  </a:lnTo>
                  <a:lnTo>
                    <a:pt x="69" y="65"/>
                  </a:lnTo>
                  <a:lnTo>
                    <a:pt x="81" y="75"/>
                  </a:lnTo>
                  <a:lnTo>
                    <a:pt x="76" y="82"/>
                  </a:lnTo>
                  <a:lnTo>
                    <a:pt x="69" y="81"/>
                  </a:lnTo>
                  <a:lnTo>
                    <a:pt x="69" y="81"/>
                  </a:lnTo>
                  <a:lnTo>
                    <a:pt x="69" y="82"/>
                  </a:lnTo>
                  <a:lnTo>
                    <a:pt x="71" y="99"/>
                  </a:lnTo>
                  <a:lnTo>
                    <a:pt x="71" y="99"/>
                  </a:lnTo>
                  <a:lnTo>
                    <a:pt x="71" y="99"/>
                  </a:lnTo>
                  <a:lnTo>
                    <a:pt x="78" y="106"/>
                  </a:lnTo>
                  <a:lnTo>
                    <a:pt x="69" y="148"/>
                  </a:lnTo>
                  <a:lnTo>
                    <a:pt x="69" y="158"/>
                  </a:lnTo>
                  <a:lnTo>
                    <a:pt x="57" y="160"/>
                  </a:lnTo>
                  <a:lnTo>
                    <a:pt x="34" y="166"/>
                  </a:lnTo>
                  <a:lnTo>
                    <a:pt x="34" y="166"/>
                  </a:lnTo>
                  <a:lnTo>
                    <a:pt x="34" y="166"/>
                  </a:lnTo>
                  <a:lnTo>
                    <a:pt x="7" y="180"/>
                  </a:lnTo>
                  <a:lnTo>
                    <a:pt x="7" y="180"/>
                  </a:lnTo>
                  <a:lnTo>
                    <a:pt x="7" y="181"/>
                  </a:lnTo>
                  <a:lnTo>
                    <a:pt x="10" y="195"/>
                  </a:lnTo>
                  <a:lnTo>
                    <a:pt x="1" y="209"/>
                  </a:lnTo>
                  <a:lnTo>
                    <a:pt x="0" y="209"/>
                  </a:lnTo>
                  <a:lnTo>
                    <a:pt x="1" y="209"/>
                  </a:lnTo>
                  <a:lnTo>
                    <a:pt x="10" y="230"/>
                  </a:lnTo>
                  <a:lnTo>
                    <a:pt x="12" y="239"/>
                  </a:lnTo>
                  <a:lnTo>
                    <a:pt x="12" y="239"/>
                  </a:lnTo>
                  <a:lnTo>
                    <a:pt x="12" y="239"/>
                  </a:lnTo>
                  <a:lnTo>
                    <a:pt x="22" y="250"/>
                  </a:lnTo>
                  <a:lnTo>
                    <a:pt x="22" y="250"/>
                  </a:lnTo>
                  <a:lnTo>
                    <a:pt x="23" y="250"/>
                  </a:lnTo>
                  <a:lnTo>
                    <a:pt x="55" y="247"/>
                  </a:lnTo>
                  <a:lnTo>
                    <a:pt x="59" y="251"/>
                  </a:lnTo>
                  <a:lnTo>
                    <a:pt x="61" y="271"/>
                  </a:lnTo>
                  <a:lnTo>
                    <a:pt x="61" y="271"/>
                  </a:lnTo>
                  <a:lnTo>
                    <a:pt x="61" y="271"/>
                  </a:lnTo>
                  <a:lnTo>
                    <a:pt x="76" y="276"/>
                  </a:lnTo>
                  <a:lnTo>
                    <a:pt x="76" y="276"/>
                  </a:lnTo>
                  <a:lnTo>
                    <a:pt x="76" y="276"/>
                  </a:lnTo>
                  <a:lnTo>
                    <a:pt x="109" y="271"/>
                  </a:lnTo>
                  <a:lnTo>
                    <a:pt x="110" y="271"/>
                  </a:lnTo>
                  <a:lnTo>
                    <a:pt x="110" y="271"/>
                  </a:lnTo>
                  <a:lnTo>
                    <a:pt x="119" y="256"/>
                  </a:lnTo>
                  <a:lnTo>
                    <a:pt x="139" y="250"/>
                  </a:lnTo>
                  <a:lnTo>
                    <a:pt x="152" y="259"/>
                  </a:lnTo>
                  <a:lnTo>
                    <a:pt x="154" y="286"/>
                  </a:lnTo>
                  <a:lnTo>
                    <a:pt x="154" y="286"/>
                  </a:lnTo>
                  <a:lnTo>
                    <a:pt x="154" y="286"/>
                  </a:lnTo>
                  <a:lnTo>
                    <a:pt x="164" y="291"/>
                  </a:lnTo>
                  <a:lnTo>
                    <a:pt x="164" y="291"/>
                  </a:lnTo>
                  <a:lnTo>
                    <a:pt x="164" y="291"/>
                  </a:lnTo>
                  <a:lnTo>
                    <a:pt x="176" y="292"/>
                  </a:lnTo>
                  <a:lnTo>
                    <a:pt x="212" y="313"/>
                  </a:lnTo>
                  <a:lnTo>
                    <a:pt x="212" y="313"/>
                  </a:lnTo>
                  <a:lnTo>
                    <a:pt x="212" y="313"/>
                  </a:lnTo>
                  <a:lnTo>
                    <a:pt x="230" y="315"/>
                  </a:lnTo>
                  <a:lnTo>
                    <a:pt x="231" y="356"/>
                  </a:lnTo>
                  <a:lnTo>
                    <a:pt x="231" y="356"/>
                  </a:lnTo>
                  <a:lnTo>
                    <a:pt x="231" y="356"/>
                  </a:lnTo>
                  <a:lnTo>
                    <a:pt x="269" y="361"/>
                  </a:lnTo>
                  <a:lnTo>
                    <a:pt x="270" y="374"/>
                  </a:lnTo>
                  <a:lnTo>
                    <a:pt x="270" y="374"/>
                  </a:lnTo>
                  <a:lnTo>
                    <a:pt x="270" y="375"/>
                  </a:lnTo>
                  <a:lnTo>
                    <a:pt x="278" y="379"/>
                  </a:lnTo>
                  <a:lnTo>
                    <a:pt x="276" y="392"/>
                  </a:lnTo>
                  <a:lnTo>
                    <a:pt x="276" y="392"/>
                  </a:lnTo>
                  <a:lnTo>
                    <a:pt x="276" y="392"/>
                  </a:lnTo>
                  <a:lnTo>
                    <a:pt x="283" y="402"/>
                  </a:lnTo>
                  <a:lnTo>
                    <a:pt x="283" y="424"/>
                  </a:lnTo>
                  <a:lnTo>
                    <a:pt x="285" y="464"/>
                  </a:lnTo>
                  <a:lnTo>
                    <a:pt x="285" y="465"/>
                  </a:lnTo>
                  <a:lnTo>
                    <a:pt x="286" y="465"/>
                  </a:lnTo>
                  <a:lnTo>
                    <a:pt x="299" y="471"/>
                  </a:lnTo>
                  <a:lnTo>
                    <a:pt x="322" y="481"/>
                  </a:lnTo>
                  <a:lnTo>
                    <a:pt x="323" y="497"/>
                  </a:lnTo>
                  <a:lnTo>
                    <a:pt x="323" y="497"/>
                  </a:lnTo>
                  <a:lnTo>
                    <a:pt x="324" y="497"/>
                  </a:lnTo>
                  <a:lnTo>
                    <a:pt x="334" y="493"/>
                  </a:lnTo>
                  <a:lnTo>
                    <a:pt x="344" y="497"/>
                  </a:lnTo>
                  <a:lnTo>
                    <a:pt x="345" y="511"/>
                  </a:lnTo>
                  <a:lnTo>
                    <a:pt x="341" y="518"/>
                  </a:lnTo>
                  <a:lnTo>
                    <a:pt x="341" y="518"/>
                  </a:lnTo>
                  <a:lnTo>
                    <a:pt x="341" y="518"/>
                  </a:lnTo>
                  <a:lnTo>
                    <a:pt x="339" y="529"/>
                  </a:lnTo>
                  <a:lnTo>
                    <a:pt x="339" y="529"/>
                  </a:lnTo>
                  <a:lnTo>
                    <a:pt x="339" y="529"/>
                  </a:lnTo>
                  <a:lnTo>
                    <a:pt x="347" y="530"/>
                  </a:lnTo>
                  <a:lnTo>
                    <a:pt x="356" y="549"/>
                  </a:lnTo>
                  <a:lnTo>
                    <a:pt x="352" y="553"/>
                  </a:lnTo>
                  <a:lnTo>
                    <a:pt x="331" y="571"/>
                  </a:lnTo>
                  <a:lnTo>
                    <a:pt x="319" y="581"/>
                  </a:lnTo>
                  <a:lnTo>
                    <a:pt x="304" y="595"/>
                  </a:lnTo>
                  <a:lnTo>
                    <a:pt x="304" y="595"/>
                  </a:lnTo>
                  <a:lnTo>
                    <a:pt x="304" y="595"/>
                  </a:lnTo>
                  <a:lnTo>
                    <a:pt x="301" y="600"/>
                  </a:lnTo>
                  <a:lnTo>
                    <a:pt x="290" y="612"/>
                  </a:lnTo>
                  <a:lnTo>
                    <a:pt x="290" y="612"/>
                  </a:lnTo>
                  <a:lnTo>
                    <a:pt x="290" y="612"/>
                  </a:lnTo>
                  <a:lnTo>
                    <a:pt x="299" y="617"/>
                  </a:lnTo>
                  <a:lnTo>
                    <a:pt x="304" y="627"/>
                  </a:lnTo>
                  <a:lnTo>
                    <a:pt x="304" y="628"/>
                  </a:lnTo>
                  <a:lnTo>
                    <a:pt x="305" y="628"/>
                  </a:lnTo>
                  <a:lnTo>
                    <a:pt x="327" y="630"/>
                  </a:lnTo>
                  <a:lnTo>
                    <a:pt x="333" y="633"/>
                  </a:lnTo>
                  <a:lnTo>
                    <a:pt x="337" y="642"/>
                  </a:lnTo>
                  <a:lnTo>
                    <a:pt x="337" y="643"/>
                  </a:lnTo>
                  <a:lnTo>
                    <a:pt x="337" y="643"/>
                  </a:lnTo>
                  <a:lnTo>
                    <a:pt x="349" y="647"/>
                  </a:lnTo>
                  <a:lnTo>
                    <a:pt x="355" y="656"/>
                  </a:lnTo>
                  <a:lnTo>
                    <a:pt x="355" y="656"/>
                  </a:lnTo>
                  <a:lnTo>
                    <a:pt x="355" y="656"/>
                  </a:lnTo>
                  <a:lnTo>
                    <a:pt x="366" y="665"/>
                  </a:lnTo>
                  <a:lnTo>
                    <a:pt x="368" y="674"/>
                  </a:lnTo>
                  <a:lnTo>
                    <a:pt x="368" y="675"/>
                  </a:lnTo>
                  <a:lnTo>
                    <a:pt x="369" y="674"/>
                  </a:lnTo>
                  <a:lnTo>
                    <a:pt x="387" y="657"/>
                  </a:lnTo>
                  <a:lnTo>
                    <a:pt x="387" y="656"/>
                  </a:lnTo>
                  <a:lnTo>
                    <a:pt x="387" y="656"/>
                  </a:lnTo>
                  <a:lnTo>
                    <a:pt x="387" y="651"/>
                  </a:lnTo>
                  <a:lnTo>
                    <a:pt x="387" y="651"/>
                  </a:lnTo>
                  <a:lnTo>
                    <a:pt x="387" y="651"/>
                  </a:lnTo>
                  <a:lnTo>
                    <a:pt x="382" y="644"/>
                  </a:lnTo>
                  <a:lnTo>
                    <a:pt x="390" y="634"/>
                  </a:lnTo>
                  <a:lnTo>
                    <a:pt x="390" y="634"/>
                  </a:lnTo>
                  <a:lnTo>
                    <a:pt x="390" y="634"/>
                  </a:lnTo>
                  <a:lnTo>
                    <a:pt x="394" y="626"/>
                  </a:lnTo>
                  <a:lnTo>
                    <a:pt x="407" y="613"/>
                  </a:lnTo>
                  <a:lnTo>
                    <a:pt x="410" y="615"/>
                  </a:lnTo>
                  <a:lnTo>
                    <a:pt x="404" y="626"/>
                  </a:lnTo>
                  <a:lnTo>
                    <a:pt x="404" y="626"/>
                  </a:lnTo>
                  <a:lnTo>
                    <a:pt x="404" y="626"/>
                  </a:lnTo>
                  <a:lnTo>
                    <a:pt x="402" y="633"/>
                  </a:lnTo>
                  <a:lnTo>
                    <a:pt x="392" y="643"/>
                  </a:lnTo>
                  <a:lnTo>
                    <a:pt x="392" y="643"/>
                  </a:lnTo>
                  <a:lnTo>
                    <a:pt x="392" y="643"/>
                  </a:lnTo>
                  <a:lnTo>
                    <a:pt x="393" y="648"/>
                  </a:lnTo>
                  <a:lnTo>
                    <a:pt x="393" y="648"/>
                  </a:lnTo>
                  <a:lnTo>
                    <a:pt x="394" y="648"/>
                  </a:lnTo>
                  <a:lnTo>
                    <a:pt x="406" y="636"/>
                  </a:lnTo>
                  <a:lnTo>
                    <a:pt x="406" y="636"/>
                  </a:lnTo>
                  <a:lnTo>
                    <a:pt x="406" y="636"/>
                  </a:lnTo>
                  <a:lnTo>
                    <a:pt x="419" y="612"/>
                  </a:lnTo>
                  <a:lnTo>
                    <a:pt x="419" y="612"/>
                  </a:lnTo>
                  <a:lnTo>
                    <a:pt x="419" y="612"/>
                  </a:lnTo>
                  <a:lnTo>
                    <a:pt x="423" y="601"/>
                  </a:lnTo>
                  <a:lnTo>
                    <a:pt x="427" y="592"/>
                  </a:lnTo>
                  <a:lnTo>
                    <a:pt x="436" y="590"/>
                  </a:lnTo>
                  <a:lnTo>
                    <a:pt x="436" y="590"/>
                  </a:lnTo>
                  <a:lnTo>
                    <a:pt x="436" y="590"/>
                  </a:lnTo>
                  <a:lnTo>
                    <a:pt x="449" y="574"/>
                  </a:lnTo>
                  <a:lnTo>
                    <a:pt x="450" y="574"/>
                  </a:lnTo>
                  <a:lnTo>
                    <a:pt x="450" y="574"/>
                  </a:lnTo>
                  <a:lnTo>
                    <a:pt x="452" y="556"/>
                  </a:lnTo>
                  <a:lnTo>
                    <a:pt x="452" y="556"/>
                  </a:lnTo>
                  <a:lnTo>
                    <a:pt x="452" y="556"/>
                  </a:lnTo>
                  <a:lnTo>
                    <a:pt x="449" y="546"/>
                  </a:lnTo>
                  <a:lnTo>
                    <a:pt x="452" y="526"/>
                  </a:lnTo>
                  <a:lnTo>
                    <a:pt x="461" y="522"/>
                  </a:lnTo>
                  <a:lnTo>
                    <a:pt x="461" y="522"/>
                  </a:lnTo>
                  <a:lnTo>
                    <a:pt x="461" y="522"/>
                  </a:lnTo>
                  <a:lnTo>
                    <a:pt x="469" y="513"/>
                  </a:lnTo>
                  <a:lnTo>
                    <a:pt x="475" y="512"/>
                  </a:lnTo>
                  <a:lnTo>
                    <a:pt x="475" y="512"/>
                  </a:lnTo>
                  <a:lnTo>
                    <a:pt x="475" y="512"/>
                  </a:lnTo>
                  <a:lnTo>
                    <a:pt x="475" y="507"/>
                  </a:lnTo>
                  <a:lnTo>
                    <a:pt x="490" y="496"/>
                  </a:lnTo>
                  <a:lnTo>
                    <a:pt x="502" y="497"/>
                  </a:lnTo>
                  <a:lnTo>
                    <a:pt x="502" y="497"/>
                  </a:lnTo>
                  <a:lnTo>
                    <a:pt x="502" y="497"/>
                  </a:lnTo>
                  <a:lnTo>
                    <a:pt x="510" y="495"/>
                  </a:lnTo>
                  <a:lnTo>
                    <a:pt x="510" y="495"/>
                  </a:lnTo>
                  <a:lnTo>
                    <a:pt x="510" y="495"/>
                  </a:lnTo>
                  <a:lnTo>
                    <a:pt x="518" y="485"/>
                  </a:lnTo>
                  <a:lnTo>
                    <a:pt x="529" y="485"/>
                  </a:lnTo>
                  <a:lnTo>
                    <a:pt x="541" y="484"/>
                  </a:lnTo>
                  <a:lnTo>
                    <a:pt x="541" y="484"/>
                  </a:lnTo>
                  <a:lnTo>
                    <a:pt x="541" y="484"/>
                  </a:lnTo>
                  <a:lnTo>
                    <a:pt x="549" y="480"/>
                  </a:lnTo>
                  <a:lnTo>
                    <a:pt x="556" y="483"/>
                  </a:lnTo>
                  <a:lnTo>
                    <a:pt x="557" y="483"/>
                  </a:lnTo>
                  <a:lnTo>
                    <a:pt x="557" y="483"/>
                  </a:lnTo>
                  <a:lnTo>
                    <a:pt x="569" y="479"/>
                  </a:lnTo>
                  <a:lnTo>
                    <a:pt x="569" y="478"/>
                  </a:lnTo>
                  <a:lnTo>
                    <a:pt x="569" y="478"/>
                  </a:lnTo>
                  <a:lnTo>
                    <a:pt x="571" y="470"/>
                  </a:lnTo>
                  <a:lnTo>
                    <a:pt x="584" y="467"/>
                  </a:lnTo>
                  <a:lnTo>
                    <a:pt x="584" y="467"/>
                  </a:lnTo>
                  <a:lnTo>
                    <a:pt x="584" y="467"/>
                  </a:lnTo>
                  <a:lnTo>
                    <a:pt x="586" y="447"/>
                  </a:lnTo>
                  <a:lnTo>
                    <a:pt x="595" y="434"/>
                  </a:lnTo>
                  <a:lnTo>
                    <a:pt x="595" y="434"/>
                  </a:lnTo>
                  <a:lnTo>
                    <a:pt x="595" y="433"/>
                  </a:lnTo>
                  <a:lnTo>
                    <a:pt x="597" y="423"/>
                  </a:lnTo>
                  <a:lnTo>
                    <a:pt x="602" y="418"/>
                  </a:lnTo>
                  <a:lnTo>
                    <a:pt x="602" y="418"/>
                  </a:lnTo>
                  <a:lnTo>
                    <a:pt x="602" y="418"/>
                  </a:lnTo>
                  <a:lnTo>
                    <a:pt x="604" y="407"/>
                  </a:lnTo>
                  <a:lnTo>
                    <a:pt x="608" y="388"/>
                  </a:lnTo>
                  <a:lnTo>
                    <a:pt x="621" y="382"/>
                  </a:lnTo>
                  <a:lnTo>
                    <a:pt x="621" y="382"/>
                  </a:lnTo>
                  <a:lnTo>
                    <a:pt x="621" y="381"/>
                  </a:lnTo>
                  <a:lnTo>
                    <a:pt x="617" y="363"/>
                  </a:lnTo>
                  <a:lnTo>
                    <a:pt x="623" y="349"/>
                  </a:lnTo>
                  <a:lnTo>
                    <a:pt x="623" y="349"/>
                  </a:lnTo>
                  <a:lnTo>
                    <a:pt x="623" y="348"/>
                  </a:lnTo>
                  <a:lnTo>
                    <a:pt x="617" y="335"/>
                  </a:lnTo>
                  <a:lnTo>
                    <a:pt x="621" y="309"/>
                  </a:lnTo>
                  <a:lnTo>
                    <a:pt x="624" y="305"/>
                  </a:lnTo>
                  <a:lnTo>
                    <a:pt x="642" y="295"/>
                  </a:lnTo>
                  <a:lnTo>
                    <a:pt x="642" y="295"/>
                  </a:lnTo>
                  <a:lnTo>
                    <a:pt x="643" y="295"/>
                  </a:lnTo>
                  <a:lnTo>
                    <a:pt x="649" y="283"/>
                  </a:lnTo>
                  <a:lnTo>
                    <a:pt x="649" y="283"/>
                  </a:lnTo>
                  <a:lnTo>
                    <a:pt x="649" y="283"/>
                  </a:lnTo>
                  <a:lnTo>
                    <a:pt x="654" y="269"/>
                  </a:lnTo>
                  <a:lnTo>
                    <a:pt x="659" y="267"/>
                  </a:lnTo>
                  <a:lnTo>
                    <a:pt x="673" y="261"/>
                  </a:lnTo>
                  <a:lnTo>
                    <a:pt x="673" y="261"/>
                  </a:lnTo>
                  <a:lnTo>
                    <a:pt x="673" y="261"/>
                  </a:lnTo>
                  <a:lnTo>
                    <a:pt x="677" y="254"/>
                  </a:lnTo>
                  <a:lnTo>
                    <a:pt x="682" y="244"/>
                  </a:lnTo>
                  <a:lnTo>
                    <a:pt x="693" y="232"/>
                  </a:lnTo>
                  <a:lnTo>
                    <a:pt x="693" y="232"/>
                  </a:lnTo>
                  <a:lnTo>
                    <a:pt x="693" y="232"/>
                  </a:lnTo>
                  <a:lnTo>
                    <a:pt x="693" y="188"/>
                  </a:lnTo>
                  <a:lnTo>
                    <a:pt x="693" y="188"/>
                  </a:lnTo>
                  <a:lnTo>
                    <a:pt x="693" y="188"/>
                  </a:lnTo>
                  <a:lnTo>
                    <a:pt x="688" y="174"/>
                  </a:lnTo>
                  <a:lnTo>
                    <a:pt x="688" y="174"/>
                  </a:lnTo>
                  <a:lnTo>
                    <a:pt x="688" y="174"/>
                  </a:lnTo>
                  <a:lnTo>
                    <a:pt x="649" y="165"/>
                  </a:lnTo>
                  <a:lnTo>
                    <a:pt x="623" y="146"/>
                  </a:lnTo>
                  <a:lnTo>
                    <a:pt x="623" y="146"/>
                  </a:lnTo>
                  <a:lnTo>
                    <a:pt x="623" y="146"/>
                  </a:lnTo>
                  <a:lnTo>
                    <a:pt x="604" y="141"/>
                  </a:lnTo>
                  <a:lnTo>
                    <a:pt x="589" y="131"/>
                  </a:lnTo>
                  <a:lnTo>
                    <a:pt x="589" y="131"/>
                  </a:lnTo>
                  <a:lnTo>
                    <a:pt x="588" y="131"/>
                  </a:lnTo>
                  <a:lnTo>
                    <a:pt x="569" y="133"/>
                  </a:lnTo>
                  <a:lnTo>
                    <a:pt x="539" y="127"/>
                  </a:lnTo>
                  <a:lnTo>
                    <a:pt x="538" y="127"/>
                  </a:lnTo>
                  <a:lnTo>
                    <a:pt x="538" y="127"/>
                  </a:lnTo>
                  <a:lnTo>
                    <a:pt x="528" y="128"/>
                  </a:lnTo>
                  <a:lnTo>
                    <a:pt x="528" y="128"/>
                  </a:lnTo>
                  <a:lnTo>
                    <a:pt x="528" y="128"/>
                  </a:lnTo>
                  <a:lnTo>
                    <a:pt x="519" y="136"/>
                  </a:lnTo>
                  <a:lnTo>
                    <a:pt x="514" y="130"/>
                  </a:lnTo>
                  <a:lnTo>
                    <a:pt x="522" y="118"/>
                  </a:lnTo>
                  <a:lnTo>
                    <a:pt x="522" y="118"/>
                  </a:lnTo>
                  <a:lnTo>
                    <a:pt x="522" y="117"/>
                  </a:lnTo>
                  <a:lnTo>
                    <a:pt x="512" y="108"/>
                  </a:lnTo>
                  <a:lnTo>
                    <a:pt x="512" y="108"/>
                  </a:lnTo>
                  <a:lnTo>
                    <a:pt x="512" y="108"/>
                  </a:lnTo>
                  <a:lnTo>
                    <a:pt x="495" y="108"/>
                  </a:lnTo>
                  <a:lnTo>
                    <a:pt x="476" y="99"/>
                  </a:lnTo>
                  <a:lnTo>
                    <a:pt x="476" y="99"/>
                  </a:lnTo>
                  <a:lnTo>
                    <a:pt x="476" y="99"/>
                  </a:lnTo>
                  <a:lnTo>
                    <a:pt x="459" y="98"/>
                  </a:lnTo>
                  <a:lnTo>
                    <a:pt x="459" y="98"/>
                  </a:lnTo>
                  <a:lnTo>
                    <a:pt x="458" y="98"/>
                  </a:lnTo>
                  <a:lnTo>
                    <a:pt x="454" y="105"/>
                  </a:lnTo>
                  <a:lnTo>
                    <a:pt x="438" y="118"/>
                  </a:lnTo>
                  <a:lnTo>
                    <a:pt x="430" y="118"/>
                  </a:lnTo>
                  <a:lnTo>
                    <a:pt x="430" y="113"/>
                  </a:lnTo>
                  <a:lnTo>
                    <a:pt x="445" y="106"/>
                  </a:lnTo>
                  <a:lnTo>
                    <a:pt x="445" y="106"/>
                  </a:lnTo>
                  <a:lnTo>
                    <a:pt x="445" y="106"/>
                  </a:lnTo>
                  <a:lnTo>
                    <a:pt x="452" y="95"/>
                  </a:lnTo>
                  <a:lnTo>
                    <a:pt x="452" y="94"/>
                  </a:lnTo>
                  <a:lnTo>
                    <a:pt x="451" y="94"/>
                  </a:lnTo>
                  <a:lnTo>
                    <a:pt x="441" y="91"/>
                  </a:lnTo>
                  <a:lnTo>
                    <a:pt x="441" y="91"/>
                  </a:lnTo>
                  <a:lnTo>
                    <a:pt x="441" y="91"/>
                  </a:lnTo>
                  <a:lnTo>
                    <a:pt x="435" y="89"/>
                  </a:lnTo>
                  <a:lnTo>
                    <a:pt x="429" y="84"/>
                  </a:lnTo>
                  <a:lnTo>
                    <a:pt x="429" y="84"/>
                  </a:lnTo>
                  <a:lnTo>
                    <a:pt x="429" y="84"/>
                  </a:lnTo>
                  <a:lnTo>
                    <a:pt x="418" y="84"/>
                  </a:lnTo>
                  <a:lnTo>
                    <a:pt x="413" y="81"/>
                  </a:lnTo>
                  <a:lnTo>
                    <a:pt x="418" y="77"/>
                  </a:lnTo>
                  <a:lnTo>
                    <a:pt x="426" y="73"/>
                  </a:lnTo>
                  <a:lnTo>
                    <a:pt x="426" y="73"/>
                  </a:lnTo>
                  <a:lnTo>
                    <a:pt x="426" y="73"/>
                  </a:lnTo>
                  <a:lnTo>
                    <a:pt x="429" y="60"/>
                  </a:lnTo>
                  <a:lnTo>
                    <a:pt x="429" y="60"/>
                  </a:lnTo>
                  <a:lnTo>
                    <a:pt x="429" y="60"/>
                  </a:lnTo>
                  <a:lnTo>
                    <a:pt x="420" y="53"/>
                  </a:lnTo>
                  <a:lnTo>
                    <a:pt x="411" y="46"/>
                  </a:lnTo>
                  <a:lnTo>
                    <a:pt x="405" y="29"/>
                  </a:lnTo>
                  <a:lnTo>
                    <a:pt x="399" y="16"/>
                  </a:lnTo>
                  <a:lnTo>
                    <a:pt x="399" y="16"/>
                  </a:lnTo>
                  <a:lnTo>
                    <a:pt x="399" y="16"/>
                  </a:lnTo>
                  <a:lnTo>
                    <a:pt x="394" y="13"/>
                  </a:lnTo>
                  <a:lnTo>
                    <a:pt x="394" y="13"/>
                  </a:lnTo>
                  <a:lnTo>
                    <a:pt x="394" y="14"/>
                  </a:lnTo>
                  <a:lnTo>
                    <a:pt x="390" y="27"/>
                  </a:lnTo>
                  <a:lnTo>
                    <a:pt x="382" y="44"/>
                  </a:lnTo>
                  <a:lnTo>
                    <a:pt x="373" y="54"/>
                  </a:lnTo>
                  <a:lnTo>
                    <a:pt x="352" y="51"/>
                  </a:lnTo>
                  <a:lnTo>
                    <a:pt x="343" y="48"/>
                  </a:lnTo>
                  <a:lnTo>
                    <a:pt x="343" y="48"/>
                  </a:lnTo>
                  <a:lnTo>
                    <a:pt x="343" y="48"/>
                  </a:lnTo>
                  <a:lnTo>
                    <a:pt x="326" y="49"/>
                  </a:lnTo>
                  <a:lnTo>
                    <a:pt x="323" y="47"/>
                  </a:lnTo>
                  <a:lnTo>
                    <a:pt x="323" y="47"/>
                  </a:lnTo>
                  <a:lnTo>
                    <a:pt x="323" y="47"/>
                  </a:lnTo>
                  <a:lnTo>
                    <a:pt x="318" y="46"/>
                  </a:lnTo>
                  <a:lnTo>
                    <a:pt x="318" y="46"/>
                  </a:lnTo>
                  <a:lnTo>
                    <a:pt x="317" y="46"/>
                  </a:lnTo>
                  <a:lnTo>
                    <a:pt x="314" y="52"/>
                  </a:lnTo>
                  <a:lnTo>
                    <a:pt x="298" y="51"/>
                  </a:lnTo>
                  <a:lnTo>
                    <a:pt x="298" y="51"/>
                  </a:lnTo>
                  <a:lnTo>
                    <a:pt x="298" y="52"/>
                  </a:lnTo>
                  <a:lnTo>
                    <a:pt x="297" y="56"/>
                  </a:lnTo>
                  <a:lnTo>
                    <a:pt x="287" y="60"/>
                  </a:lnTo>
                  <a:lnTo>
                    <a:pt x="286" y="60"/>
                  </a:lnTo>
                  <a:lnTo>
                    <a:pt x="286" y="60"/>
                  </a:lnTo>
                  <a:lnTo>
                    <a:pt x="282" y="67"/>
                  </a:lnTo>
                  <a:lnTo>
                    <a:pt x="272" y="68"/>
                  </a:lnTo>
                  <a:lnTo>
                    <a:pt x="259" y="64"/>
                  </a:lnTo>
                  <a:lnTo>
                    <a:pt x="248" y="55"/>
                  </a:lnTo>
                  <a:lnTo>
                    <a:pt x="248" y="38"/>
                  </a:lnTo>
                  <a:lnTo>
                    <a:pt x="252" y="25"/>
                  </a:lnTo>
                  <a:lnTo>
                    <a:pt x="252" y="25"/>
                  </a:lnTo>
                  <a:lnTo>
                    <a:pt x="252" y="25"/>
                  </a:lnTo>
                  <a:lnTo>
                    <a:pt x="251" y="12"/>
                  </a:lnTo>
                  <a:lnTo>
                    <a:pt x="251" y="12"/>
                  </a:lnTo>
                  <a:lnTo>
                    <a:pt x="251" y="12"/>
                  </a:lnTo>
                  <a:lnTo>
                    <a:pt x="238" y="2"/>
                  </a:lnTo>
                  <a:lnTo>
                    <a:pt x="238" y="2"/>
                  </a:lnTo>
                  <a:lnTo>
                    <a:pt x="238" y="2"/>
                  </a:lnTo>
                  <a:lnTo>
                    <a:pt x="231" y="1"/>
                  </a:lnTo>
                  <a:lnTo>
                    <a:pt x="231" y="0"/>
                  </a:lnTo>
                  <a:lnTo>
                    <a:pt x="23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9" name="Google Shape;1919;p14"/>
            <p:cNvSpPr/>
            <p:nvPr/>
          </p:nvSpPr>
          <p:spPr>
            <a:xfrm>
              <a:off x="1670" y="2251"/>
              <a:ext cx="693" cy="675"/>
            </a:xfrm>
            <a:custGeom>
              <a:rect b="b" l="l" r="r" t="t"/>
              <a:pathLst>
                <a:path extrusionOk="0" h="675" w="693">
                  <a:moveTo>
                    <a:pt x="231" y="1"/>
                  </a:moveTo>
                  <a:lnTo>
                    <a:pt x="238" y="3"/>
                  </a:lnTo>
                  <a:lnTo>
                    <a:pt x="251" y="12"/>
                  </a:lnTo>
                  <a:lnTo>
                    <a:pt x="252" y="25"/>
                  </a:lnTo>
                  <a:lnTo>
                    <a:pt x="247" y="38"/>
                  </a:lnTo>
                  <a:lnTo>
                    <a:pt x="247" y="55"/>
                  </a:lnTo>
                  <a:lnTo>
                    <a:pt x="258" y="65"/>
                  </a:lnTo>
                  <a:lnTo>
                    <a:pt x="272" y="68"/>
                  </a:lnTo>
                  <a:lnTo>
                    <a:pt x="282" y="67"/>
                  </a:lnTo>
                  <a:lnTo>
                    <a:pt x="287" y="60"/>
                  </a:lnTo>
                  <a:lnTo>
                    <a:pt x="297" y="57"/>
                  </a:lnTo>
                  <a:lnTo>
                    <a:pt x="298" y="52"/>
                  </a:lnTo>
                  <a:lnTo>
                    <a:pt x="314" y="52"/>
                  </a:lnTo>
                  <a:lnTo>
                    <a:pt x="318" y="46"/>
                  </a:lnTo>
                  <a:lnTo>
                    <a:pt x="322" y="47"/>
                  </a:lnTo>
                  <a:lnTo>
                    <a:pt x="326" y="50"/>
                  </a:lnTo>
                  <a:lnTo>
                    <a:pt x="343" y="49"/>
                  </a:lnTo>
                  <a:lnTo>
                    <a:pt x="352" y="51"/>
                  </a:lnTo>
                  <a:lnTo>
                    <a:pt x="373" y="54"/>
                  </a:lnTo>
                  <a:lnTo>
                    <a:pt x="382" y="44"/>
                  </a:lnTo>
                  <a:lnTo>
                    <a:pt x="390" y="28"/>
                  </a:lnTo>
                  <a:lnTo>
                    <a:pt x="394" y="14"/>
                  </a:lnTo>
                  <a:lnTo>
                    <a:pt x="398" y="17"/>
                  </a:lnTo>
                  <a:lnTo>
                    <a:pt x="405" y="29"/>
                  </a:lnTo>
                  <a:lnTo>
                    <a:pt x="411" y="46"/>
                  </a:lnTo>
                  <a:lnTo>
                    <a:pt x="420" y="53"/>
                  </a:lnTo>
                  <a:lnTo>
                    <a:pt x="429" y="60"/>
                  </a:lnTo>
                  <a:lnTo>
                    <a:pt x="426" y="73"/>
                  </a:lnTo>
                  <a:lnTo>
                    <a:pt x="418" y="76"/>
                  </a:lnTo>
                  <a:lnTo>
                    <a:pt x="412" y="81"/>
                  </a:lnTo>
                  <a:lnTo>
                    <a:pt x="418" y="85"/>
                  </a:lnTo>
                  <a:lnTo>
                    <a:pt x="429" y="84"/>
                  </a:lnTo>
                  <a:lnTo>
                    <a:pt x="435" y="90"/>
                  </a:lnTo>
                  <a:lnTo>
                    <a:pt x="441" y="91"/>
                  </a:lnTo>
                  <a:lnTo>
                    <a:pt x="451" y="94"/>
                  </a:lnTo>
                  <a:lnTo>
                    <a:pt x="445" y="106"/>
                  </a:lnTo>
                  <a:lnTo>
                    <a:pt x="430" y="113"/>
                  </a:lnTo>
                  <a:lnTo>
                    <a:pt x="430" y="118"/>
                  </a:lnTo>
                  <a:lnTo>
                    <a:pt x="438" y="118"/>
                  </a:lnTo>
                  <a:lnTo>
                    <a:pt x="454" y="105"/>
                  </a:lnTo>
                  <a:lnTo>
                    <a:pt x="459" y="98"/>
                  </a:lnTo>
                  <a:lnTo>
                    <a:pt x="476" y="99"/>
                  </a:lnTo>
                  <a:lnTo>
                    <a:pt x="495" y="108"/>
                  </a:lnTo>
                  <a:lnTo>
                    <a:pt x="512" y="108"/>
                  </a:lnTo>
                  <a:lnTo>
                    <a:pt x="521" y="118"/>
                  </a:lnTo>
                  <a:lnTo>
                    <a:pt x="513" y="130"/>
                  </a:lnTo>
                  <a:lnTo>
                    <a:pt x="519" y="136"/>
                  </a:lnTo>
                  <a:lnTo>
                    <a:pt x="528" y="128"/>
                  </a:lnTo>
                  <a:lnTo>
                    <a:pt x="538" y="128"/>
                  </a:lnTo>
                  <a:lnTo>
                    <a:pt x="569" y="134"/>
                  </a:lnTo>
                  <a:lnTo>
                    <a:pt x="588" y="132"/>
                  </a:lnTo>
                  <a:lnTo>
                    <a:pt x="604" y="142"/>
                  </a:lnTo>
                  <a:lnTo>
                    <a:pt x="622" y="146"/>
                  </a:lnTo>
                  <a:lnTo>
                    <a:pt x="649" y="165"/>
                  </a:lnTo>
                  <a:lnTo>
                    <a:pt x="687" y="174"/>
                  </a:lnTo>
                  <a:lnTo>
                    <a:pt x="692" y="188"/>
                  </a:lnTo>
                  <a:lnTo>
                    <a:pt x="692" y="232"/>
                  </a:lnTo>
                  <a:lnTo>
                    <a:pt x="682" y="244"/>
                  </a:lnTo>
                  <a:lnTo>
                    <a:pt x="677" y="254"/>
                  </a:lnTo>
                  <a:lnTo>
                    <a:pt x="672" y="261"/>
                  </a:lnTo>
                  <a:lnTo>
                    <a:pt x="659" y="266"/>
                  </a:lnTo>
                  <a:lnTo>
                    <a:pt x="653" y="269"/>
                  </a:lnTo>
                  <a:lnTo>
                    <a:pt x="649" y="283"/>
                  </a:lnTo>
                  <a:lnTo>
                    <a:pt x="642" y="295"/>
                  </a:lnTo>
                  <a:lnTo>
                    <a:pt x="623" y="304"/>
                  </a:lnTo>
                  <a:lnTo>
                    <a:pt x="620" y="309"/>
                  </a:lnTo>
                  <a:lnTo>
                    <a:pt x="617" y="335"/>
                  </a:lnTo>
                  <a:lnTo>
                    <a:pt x="622" y="349"/>
                  </a:lnTo>
                  <a:lnTo>
                    <a:pt x="617" y="363"/>
                  </a:lnTo>
                  <a:lnTo>
                    <a:pt x="620" y="381"/>
                  </a:lnTo>
                  <a:lnTo>
                    <a:pt x="607" y="387"/>
                  </a:lnTo>
                  <a:lnTo>
                    <a:pt x="604" y="407"/>
                  </a:lnTo>
                  <a:lnTo>
                    <a:pt x="602" y="417"/>
                  </a:lnTo>
                  <a:lnTo>
                    <a:pt x="597" y="423"/>
                  </a:lnTo>
                  <a:lnTo>
                    <a:pt x="595" y="433"/>
                  </a:lnTo>
                  <a:lnTo>
                    <a:pt x="586" y="447"/>
                  </a:lnTo>
                  <a:lnTo>
                    <a:pt x="583" y="467"/>
                  </a:lnTo>
                  <a:lnTo>
                    <a:pt x="571" y="470"/>
                  </a:lnTo>
                  <a:lnTo>
                    <a:pt x="568" y="478"/>
                  </a:lnTo>
                  <a:lnTo>
                    <a:pt x="557" y="482"/>
                  </a:lnTo>
                  <a:lnTo>
                    <a:pt x="549" y="479"/>
                  </a:lnTo>
                  <a:lnTo>
                    <a:pt x="541" y="483"/>
                  </a:lnTo>
                  <a:lnTo>
                    <a:pt x="529" y="484"/>
                  </a:lnTo>
                  <a:lnTo>
                    <a:pt x="518" y="484"/>
                  </a:lnTo>
                  <a:lnTo>
                    <a:pt x="509" y="494"/>
                  </a:lnTo>
                  <a:lnTo>
                    <a:pt x="502" y="497"/>
                  </a:lnTo>
                  <a:lnTo>
                    <a:pt x="490" y="496"/>
                  </a:lnTo>
                  <a:lnTo>
                    <a:pt x="475" y="506"/>
                  </a:lnTo>
                  <a:lnTo>
                    <a:pt x="475" y="512"/>
                  </a:lnTo>
                  <a:lnTo>
                    <a:pt x="469" y="513"/>
                  </a:lnTo>
                  <a:lnTo>
                    <a:pt x="461" y="521"/>
                  </a:lnTo>
                  <a:lnTo>
                    <a:pt x="452" y="525"/>
                  </a:lnTo>
                  <a:lnTo>
                    <a:pt x="448" y="546"/>
                  </a:lnTo>
                  <a:lnTo>
                    <a:pt x="452" y="556"/>
                  </a:lnTo>
                  <a:lnTo>
                    <a:pt x="449" y="574"/>
                  </a:lnTo>
                  <a:lnTo>
                    <a:pt x="435" y="590"/>
                  </a:lnTo>
                  <a:lnTo>
                    <a:pt x="427" y="592"/>
                  </a:lnTo>
                  <a:lnTo>
                    <a:pt x="422" y="601"/>
                  </a:lnTo>
                  <a:lnTo>
                    <a:pt x="419" y="612"/>
                  </a:lnTo>
                  <a:lnTo>
                    <a:pt x="405" y="636"/>
                  </a:lnTo>
                  <a:lnTo>
                    <a:pt x="394" y="647"/>
                  </a:lnTo>
                  <a:lnTo>
                    <a:pt x="392" y="643"/>
                  </a:lnTo>
                  <a:lnTo>
                    <a:pt x="403" y="633"/>
                  </a:lnTo>
                  <a:lnTo>
                    <a:pt x="405" y="626"/>
                  </a:lnTo>
                  <a:lnTo>
                    <a:pt x="411" y="615"/>
                  </a:lnTo>
                  <a:lnTo>
                    <a:pt x="407" y="612"/>
                  </a:lnTo>
                  <a:lnTo>
                    <a:pt x="394" y="625"/>
                  </a:lnTo>
                  <a:lnTo>
                    <a:pt x="389" y="633"/>
                  </a:lnTo>
                  <a:lnTo>
                    <a:pt x="382" y="644"/>
                  </a:lnTo>
                  <a:lnTo>
                    <a:pt x="387" y="651"/>
                  </a:lnTo>
                  <a:lnTo>
                    <a:pt x="387" y="656"/>
                  </a:lnTo>
                  <a:lnTo>
                    <a:pt x="369" y="674"/>
                  </a:lnTo>
                  <a:lnTo>
                    <a:pt x="367" y="665"/>
                  </a:lnTo>
                  <a:lnTo>
                    <a:pt x="356" y="655"/>
                  </a:lnTo>
                  <a:lnTo>
                    <a:pt x="349" y="647"/>
                  </a:lnTo>
                  <a:lnTo>
                    <a:pt x="338" y="642"/>
                  </a:lnTo>
                  <a:lnTo>
                    <a:pt x="334" y="632"/>
                  </a:lnTo>
                  <a:lnTo>
                    <a:pt x="327" y="630"/>
                  </a:lnTo>
                  <a:lnTo>
                    <a:pt x="305" y="627"/>
                  </a:lnTo>
                  <a:lnTo>
                    <a:pt x="299" y="616"/>
                  </a:lnTo>
                  <a:lnTo>
                    <a:pt x="290" y="612"/>
                  </a:lnTo>
                  <a:lnTo>
                    <a:pt x="302" y="601"/>
                  </a:lnTo>
                  <a:lnTo>
                    <a:pt x="305" y="595"/>
                  </a:lnTo>
                  <a:lnTo>
                    <a:pt x="320" y="581"/>
                  </a:lnTo>
                  <a:lnTo>
                    <a:pt x="331" y="571"/>
                  </a:lnTo>
                  <a:lnTo>
                    <a:pt x="353" y="554"/>
                  </a:lnTo>
                  <a:lnTo>
                    <a:pt x="356" y="549"/>
                  </a:lnTo>
                  <a:lnTo>
                    <a:pt x="347" y="530"/>
                  </a:lnTo>
                  <a:lnTo>
                    <a:pt x="339" y="529"/>
                  </a:lnTo>
                  <a:lnTo>
                    <a:pt x="341" y="518"/>
                  </a:lnTo>
                  <a:lnTo>
                    <a:pt x="345" y="511"/>
                  </a:lnTo>
                  <a:lnTo>
                    <a:pt x="344" y="497"/>
                  </a:lnTo>
                  <a:lnTo>
                    <a:pt x="334" y="493"/>
                  </a:lnTo>
                  <a:lnTo>
                    <a:pt x="323" y="497"/>
                  </a:lnTo>
                  <a:lnTo>
                    <a:pt x="322" y="480"/>
                  </a:lnTo>
                  <a:lnTo>
                    <a:pt x="299" y="471"/>
                  </a:lnTo>
                  <a:lnTo>
                    <a:pt x="286" y="464"/>
                  </a:lnTo>
                  <a:lnTo>
                    <a:pt x="283" y="424"/>
                  </a:lnTo>
                  <a:lnTo>
                    <a:pt x="284" y="402"/>
                  </a:lnTo>
                  <a:lnTo>
                    <a:pt x="276" y="392"/>
                  </a:lnTo>
                  <a:lnTo>
                    <a:pt x="278" y="379"/>
                  </a:lnTo>
                  <a:lnTo>
                    <a:pt x="271" y="374"/>
                  </a:lnTo>
                  <a:lnTo>
                    <a:pt x="270" y="361"/>
                  </a:lnTo>
                  <a:lnTo>
                    <a:pt x="231" y="356"/>
                  </a:lnTo>
                  <a:lnTo>
                    <a:pt x="230" y="315"/>
                  </a:lnTo>
                  <a:lnTo>
                    <a:pt x="212" y="312"/>
                  </a:lnTo>
                  <a:lnTo>
                    <a:pt x="176" y="292"/>
                  </a:lnTo>
                  <a:lnTo>
                    <a:pt x="164" y="291"/>
                  </a:lnTo>
                  <a:lnTo>
                    <a:pt x="155" y="286"/>
                  </a:lnTo>
                  <a:lnTo>
                    <a:pt x="153" y="258"/>
                  </a:lnTo>
                  <a:lnTo>
                    <a:pt x="139" y="249"/>
                  </a:lnTo>
                  <a:lnTo>
                    <a:pt x="119" y="255"/>
                  </a:lnTo>
                  <a:lnTo>
                    <a:pt x="109" y="271"/>
                  </a:lnTo>
                  <a:lnTo>
                    <a:pt x="76" y="276"/>
                  </a:lnTo>
                  <a:lnTo>
                    <a:pt x="61" y="271"/>
                  </a:lnTo>
                  <a:lnTo>
                    <a:pt x="59" y="251"/>
                  </a:lnTo>
                  <a:lnTo>
                    <a:pt x="55" y="247"/>
                  </a:lnTo>
                  <a:lnTo>
                    <a:pt x="23" y="249"/>
                  </a:lnTo>
                  <a:lnTo>
                    <a:pt x="12" y="239"/>
                  </a:lnTo>
                  <a:lnTo>
                    <a:pt x="10" y="230"/>
                  </a:lnTo>
                  <a:lnTo>
                    <a:pt x="1" y="209"/>
                  </a:lnTo>
                  <a:lnTo>
                    <a:pt x="10" y="195"/>
                  </a:lnTo>
                  <a:lnTo>
                    <a:pt x="8" y="180"/>
                  </a:lnTo>
                  <a:lnTo>
                    <a:pt x="34" y="166"/>
                  </a:lnTo>
                  <a:lnTo>
                    <a:pt x="57" y="161"/>
                  </a:lnTo>
                  <a:lnTo>
                    <a:pt x="69" y="158"/>
                  </a:lnTo>
                  <a:lnTo>
                    <a:pt x="70" y="148"/>
                  </a:lnTo>
                  <a:lnTo>
                    <a:pt x="78" y="105"/>
                  </a:lnTo>
                  <a:lnTo>
                    <a:pt x="72" y="99"/>
                  </a:lnTo>
                  <a:lnTo>
                    <a:pt x="69" y="81"/>
                  </a:lnTo>
                  <a:lnTo>
                    <a:pt x="76" y="82"/>
                  </a:lnTo>
                  <a:lnTo>
                    <a:pt x="82" y="75"/>
                  </a:lnTo>
                  <a:lnTo>
                    <a:pt x="69" y="65"/>
                  </a:lnTo>
                  <a:lnTo>
                    <a:pt x="70" y="59"/>
                  </a:lnTo>
                  <a:lnTo>
                    <a:pt x="99" y="56"/>
                  </a:lnTo>
                  <a:lnTo>
                    <a:pt x="110" y="66"/>
                  </a:lnTo>
                  <a:lnTo>
                    <a:pt x="121" y="69"/>
                  </a:lnTo>
                  <a:lnTo>
                    <a:pt x="138" y="76"/>
                  </a:lnTo>
                  <a:lnTo>
                    <a:pt x="151" y="73"/>
                  </a:lnTo>
                  <a:lnTo>
                    <a:pt x="185" y="58"/>
                  </a:lnTo>
                  <a:lnTo>
                    <a:pt x="187" y="51"/>
                  </a:lnTo>
                  <a:lnTo>
                    <a:pt x="183" y="47"/>
                  </a:lnTo>
                  <a:lnTo>
                    <a:pt x="171" y="48"/>
                  </a:lnTo>
                  <a:lnTo>
                    <a:pt x="172" y="28"/>
                  </a:lnTo>
                  <a:lnTo>
                    <a:pt x="165" y="25"/>
                  </a:lnTo>
                  <a:lnTo>
                    <a:pt x="167" y="16"/>
                  </a:lnTo>
                  <a:lnTo>
                    <a:pt x="179" y="15"/>
                  </a:lnTo>
                  <a:lnTo>
                    <a:pt x="199" y="26"/>
                  </a:lnTo>
                  <a:lnTo>
                    <a:pt x="226" y="17"/>
                  </a:lnTo>
                  <a:lnTo>
                    <a:pt x="231" y="1"/>
                  </a:lnTo>
                  <a:moveTo>
                    <a:pt x="231" y="0"/>
                  </a:moveTo>
                  <a:lnTo>
                    <a:pt x="231" y="1"/>
                  </a:lnTo>
                  <a:lnTo>
                    <a:pt x="226" y="17"/>
                  </a:lnTo>
                  <a:lnTo>
                    <a:pt x="199" y="25"/>
                  </a:lnTo>
                  <a:lnTo>
                    <a:pt x="179" y="15"/>
                  </a:lnTo>
                  <a:lnTo>
                    <a:pt x="179" y="15"/>
                  </a:lnTo>
                  <a:lnTo>
                    <a:pt x="179" y="15"/>
                  </a:lnTo>
                  <a:lnTo>
                    <a:pt x="167" y="16"/>
                  </a:lnTo>
                  <a:lnTo>
                    <a:pt x="167" y="16"/>
                  </a:lnTo>
                  <a:lnTo>
                    <a:pt x="166" y="16"/>
                  </a:lnTo>
                  <a:lnTo>
                    <a:pt x="165" y="25"/>
                  </a:lnTo>
                  <a:lnTo>
                    <a:pt x="165" y="25"/>
                  </a:lnTo>
                  <a:lnTo>
                    <a:pt x="165" y="25"/>
                  </a:lnTo>
                  <a:lnTo>
                    <a:pt x="171" y="28"/>
                  </a:lnTo>
                  <a:lnTo>
                    <a:pt x="170" y="48"/>
                  </a:lnTo>
                  <a:lnTo>
                    <a:pt x="170" y="48"/>
                  </a:lnTo>
                  <a:lnTo>
                    <a:pt x="171" y="48"/>
                  </a:lnTo>
                  <a:lnTo>
                    <a:pt x="183" y="47"/>
                  </a:lnTo>
                  <a:lnTo>
                    <a:pt x="186" y="51"/>
                  </a:lnTo>
                  <a:lnTo>
                    <a:pt x="184" y="57"/>
                  </a:lnTo>
                  <a:lnTo>
                    <a:pt x="151" y="72"/>
                  </a:lnTo>
                  <a:lnTo>
                    <a:pt x="138" y="76"/>
                  </a:lnTo>
                  <a:lnTo>
                    <a:pt x="121" y="69"/>
                  </a:lnTo>
                  <a:lnTo>
                    <a:pt x="111" y="65"/>
                  </a:lnTo>
                  <a:lnTo>
                    <a:pt x="99" y="55"/>
                  </a:lnTo>
                  <a:lnTo>
                    <a:pt x="99" y="55"/>
                  </a:lnTo>
                  <a:lnTo>
                    <a:pt x="99" y="55"/>
                  </a:lnTo>
                  <a:lnTo>
                    <a:pt x="70" y="59"/>
                  </a:lnTo>
                  <a:lnTo>
                    <a:pt x="69" y="59"/>
                  </a:lnTo>
                  <a:lnTo>
                    <a:pt x="69" y="59"/>
                  </a:lnTo>
                  <a:lnTo>
                    <a:pt x="68" y="65"/>
                  </a:lnTo>
                  <a:lnTo>
                    <a:pt x="68" y="65"/>
                  </a:lnTo>
                  <a:lnTo>
                    <a:pt x="69" y="65"/>
                  </a:lnTo>
                  <a:lnTo>
                    <a:pt x="81" y="75"/>
                  </a:lnTo>
                  <a:lnTo>
                    <a:pt x="76" y="82"/>
                  </a:lnTo>
                  <a:lnTo>
                    <a:pt x="69" y="81"/>
                  </a:lnTo>
                  <a:lnTo>
                    <a:pt x="69" y="81"/>
                  </a:lnTo>
                  <a:lnTo>
                    <a:pt x="69" y="82"/>
                  </a:lnTo>
                  <a:lnTo>
                    <a:pt x="71" y="99"/>
                  </a:lnTo>
                  <a:lnTo>
                    <a:pt x="71" y="99"/>
                  </a:lnTo>
                  <a:lnTo>
                    <a:pt x="71" y="99"/>
                  </a:lnTo>
                  <a:lnTo>
                    <a:pt x="78" y="106"/>
                  </a:lnTo>
                  <a:lnTo>
                    <a:pt x="69" y="148"/>
                  </a:lnTo>
                  <a:lnTo>
                    <a:pt x="69" y="158"/>
                  </a:lnTo>
                  <a:lnTo>
                    <a:pt x="57" y="160"/>
                  </a:lnTo>
                  <a:lnTo>
                    <a:pt x="34" y="166"/>
                  </a:lnTo>
                  <a:lnTo>
                    <a:pt x="34" y="166"/>
                  </a:lnTo>
                  <a:lnTo>
                    <a:pt x="34" y="166"/>
                  </a:lnTo>
                  <a:lnTo>
                    <a:pt x="7" y="180"/>
                  </a:lnTo>
                  <a:lnTo>
                    <a:pt x="7" y="180"/>
                  </a:lnTo>
                  <a:lnTo>
                    <a:pt x="7" y="181"/>
                  </a:lnTo>
                  <a:lnTo>
                    <a:pt x="10" y="195"/>
                  </a:lnTo>
                  <a:lnTo>
                    <a:pt x="1" y="209"/>
                  </a:lnTo>
                  <a:lnTo>
                    <a:pt x="0" y="209"/>
                  </a:lnTo>
                  <a:lnTo>
                    <a:pt x="1" y="209"/>
                  </a:lnTo>
                  <a:lnTo>
                    <a:pt x="10" y="230"/>
                  </a:lnTo>
                  <a:lnTo>
                    <a:pt x="12" y="239"/>
                  </a:lnTo>
                  <a:lnTo>
                    <a:pt x="12" y="239"/>
                  </a:lnTo>
                  <a:lnTo>
                    <a:pt x="12" y="239"/>
                  </a:lnTo>
                  <a:lnTo>
                    <a:pt x="22" y="250"/>
                  </a:lnTo>
                  <a:lnTo>
                    <a:pt x="22" y="250"/>
                  </a:lnTo>
                  <a:lnTo>
                    <a:pt x="23" y="250"/>
                  </a:lnTo>
                  <a:lnTo>
                    <a:pt x="55" y="247"/>
                  </a:lnTo>
                  <a:lnTo>
                    <a:pt x="59" y="251"/>
                  </a:lnTo>
                  <a:lnTo>
                    <a:pt x="61" y="271"/>
                  </a:lnTo>
                  <a:lnTo>
                    <a:pt x="61" y="271"/>
                  </a:lnTo>
                  <a:lnTo>
                    <a:pt x="61" y="271"/>
                  </a:lnTo>
                  <a:lnTo>
                    <a:pt x="76" y="276"/>
                  </a:lnTo>
                  <a:lnTo>
                    <a:pt x="76" y="276"/>
                  </a:lnTo>
                  <a:lnTo>
                    <a:pt x="76" y="276"/>
                  </a:lnTo>
                  <a:lnTo>
                    <a:pt x="109" y="271"/>
                  </a:lnTo>
                  <a:lnTo>
                    <a:pt x="110" y="271"/>
                  </a:lnTo>
                  <a:lnTo>
                    <a:pt x="110" y="271"/>
                  </a:lnTo>
                  <a:lnTo>
                    <a:pt x="119" y="256"/>
                  </a:lnTo>
                  <a:lnTo>
                    <a:pt x="139" y="250"/>
                  </a:lnTo>
                  <a:lnTo>
                    <a:pt x="152" y="259"/>
                  </a:lnTo>
                  <a:lnTo>
                    <a:pt x="154" y="286"/>
                  </a:lnTo>
                  <a:lnTo>
                    <a:pt x="154" y="286"/>
                  </a:lnTo>
                  <a:lnTo>
                    <a:pt x="154" y="286"/>
                  </a:lnTo>
                  <a:lnTo>
                    <a:pt x="164" y="291"/>
                  </a:lnTo>
                  <a:lnTo>
                    <a:pt x="164" y="291"/>
                  </a:lnTo>
                  <a:lnTo>
                    <a:pt x="164" y="291"/>
                  </a:lnTo>
                  <a:lnTo>
                    <a:pt x="176" y="292"/>
                  </a:lnTo>
                  <a:lnTo>
                    <a:pt x="212" y="313"/>
                  </a:lnTo>
                  <a:lnTo>
                    <a:pt x="212" y="313"/>
                  </a:lnTo>
                  <a:lnTo>
                    <a:pt x="212" y="313"/>
                  </a:lnTo>
                  <a:lnTo>
                    <a:pt x="230" y="315"/>
                  </a:lnTo>
                  <a:lnTo>
                    <a:pt x="231" y="356"/>
                  </a:lnTo>
                  <a:lnTo>
                    <a:pt x="231" y="356"/>
                  </a:lnTo>
                  <a:lnTo>
                    <a:pt x="231" y="356"/>
                  </a:lnTo>
                  <a:lnTo>
                    <a:pt x="269" y="361"/>
                  </a:lnTo>
                  <a:lnTo>
                    <a:pt x="270" y="374"/>
                  </a:lnTo>
                  <a:lnTo>
                    <a:pt x="270" y="374"/>
                  </a:lnTo>
                  <a:lnTo>
                    <a:pt x="270" y="375"/>
                  </a:lnTo>
                  <a:lnTo>
                    <a:pt x="278" y="379"/>
                  </a:lnTo>
                  <a:lnTo>
                    <a:pt x="276" y="392"/>
                  </a:lnTo>
                  <a:lnTo>
                    <a:pt x="276" y="392"/>
                  </a:lnTo>
                  <a:lnTo>
                    <a:pt x="276" y="392"/>
                  </a:lnTo>
                  <a:lnTo>
                    <a:pt x="283" y="402"/>
                  </a:lnTo>
                  <a:lnTo>
                    <a:pt x="283" y="424"/>
                  </a:lnTo>
                  <a:lnTo>
                    <a:pt x="285" y="464"/>
                  </a:lnTo>
                  <a:lnTo>
                    <a:pt x="285" y="465"/>
                  </a:lnTo>
                  <a:lnTo>
                    <a:pt x="286" y="465"/>
                  </a:lnTo>
                  <a:lnTo>
                    <a:pt x="299" y="471"/>
                  </a:lnTo>
                  <a:lnTo>
                    <a:pt x="322" y="481"/>
                  </a:lnTo>
                  <a:lnTo>
                    <a:pt x="323" y="497"/>
                  </a:lnTo>
                  <a:lnTo>
                    <a:pt x="323" y="497"/>
                  </a:lnTo>
                  <a:lnTo>
                    <a:pt x="324" y="497"/>
                  </a:lnTo>
                  <a:lnTo>
                    <a:pt x="334" y="493"/>
                  </a:lnTo>
                  <a:lnTo>
                    <a:pt x="344" y="497"/>
                  </a:lnTo>
                  <a:lnTo>
                    <a:pt x="345" y="511"/>
                  </a:lnTo>
                  <a:lnTo>
                    <a:pt x="341" y="518"/>
                  </a:lnTo>
                  <a:lnTo>
                    <a:pt x="341" y="518"/>
                  </a:lnTo>
                  <a:lnTo>
                    <a:pt x="341" y="518"/>
                  </a:lnTo>
                  <a:lnTo>
                    <a:pt x="339" y="529"/>
                  </a:lnTo>
                  <a:lnTo>
                    <a:pt x="339" y="529"/>
                  </a:lnTo>
                  <a:lnTo>
                    <a:pt x="339" y="529"/>
                  </a:lnTo>
                  <a:lnTo>
                    <a:pt x="347" y="530"/>
                  </a:lnTo>
                  <a:lnTo>
                    <a:pt x="356" y="549"/>
                  </a:lnTo>
                  <a:lnTo>
                    <a:pt x="352" y="553"/>
                  </a:lnTo>
                  <a:lnTo>
                    <a:pt x="331" y="571"/>
                  </a:lnTo>
                  <a:lnTo>
                    <a:pt x="319" y="581"/>
                  </a:lnTo>
                  <a:lnTo>
                    <a:pt x="304" y="595"/>
                  </a:lnTo>
                  <a:lnTo>
                    <a:pt x="304" y="595"/>
                  </a:lnTo>
                  <a:lnTo>
                    <a:pt x="304" y="595"/>
                  </a:lnTo>
                  <a:lnTo>
                    <a:pt x="301" y="600"/>
                  </a:lnTo>
                  <a:lnTo>
                    <a:pt x="290" y="612"/>
                  </a:lnTo>
                  <a:lnTo>
                    <a:pt x="290" y="612"/>
                  </a:lnTo>
                  <a:lnTo>
                    <a:pt x="290" y="612"/>
                  </a:lnTo>
                  <a:lnTo>
                    <a:pt x="299" y="617"/>
                  </a:lnTo>
                  <a:lnTo>
                    <a:pt x="304" y="627"/>
                  </a:lnTo>
                  <a:lnTo>
                    <a:pt x="304" y="628"/>
                  </a:lnTo>
                  <a:lnTo>
                    <a:pt x="305" y="628"/>
                  </a:lnTo>
                  <a:lnTo>
                    <a:pt x="327" y="630"/>
                  </a:lnTo>
                  <a:lnTo>
                    <a:pt x="333" y="633"/>
                  </a:lnTo>
                  <a:lnTo>
                    <a:pt x="337" y="642"/>
                  </a:lnTo>
                  <a:lnTo>
                    <a:pt x="337" y="643"/>
                  </a:lnTo>
                  <a:lnTo>
                    <a:pt x="337" y="643"/>
                  </a:lnTo>
                  <a:lnTo>
                    <a:pt x="349" y="647"/>
                  </a:lnTo>
                  <a:lnTo>
                    <a:pt x="355" y="656"/>
                  </a:lnTo>
                  <a:lnTo>
                    <a:pt x="355" y="656"/>
                  </a:lnTo>
                  <a:lnTo>
                    <a:pt x="355" y="656"/>
                  </a:lnTo>
                  <a:lnTo>
                    <a:pt x="366" y="665"/>
                  </a:lnTo>
                  <a:lnTo>
                    <a:pt x="368" y="674"/>
                  </a:lnTo>
                  <a:lnTo>
                    <a:pt x="368" y="675"/>
                  </a:lnTo>
                  <a:lnTo>
                    <a:pt x="369" y="674"/>
                  </a:lnTo>
                  <a:lnTo>
                    <a:pt x="387" y="657"/>
                  </a:lnTo>
                  <a:lnTo>
                    <a:pt x="387" y="656"/>
                  </a:lnTo>
                  <a:lnTo>
                    <a:pt x="387" y="656"/>
                  </a:lnTo>
                  <a:lnTo>
                    <a:pt x="387" y="651"/>
                  </a:lnTo>
                  <a:lnTo>
                    <a:pt x="387" y="651"/>
                  </a:lnTo>
                  <a:lnTo>
                    <a:pt x="387" y="651"/>
                  </a:lnTo>
                  <a:lnTo>
                    <a:pt x="382" y="644"/>
                  </a:lnTo>
                  <a:lnTo>
                    <a:pt x="390" y="634"/>
                  </a:lnTo>
                  <a:lnTo>
                    <a:pt x="390" y="634"/>
                  </a:lnTo>
                  <a:lnTo>
                    <a:pt x="390" y="634"/>
                  </a:lnTo>
                  <a:lnTo>
                    <a:pt x="394" y="626"/>
                  </a:lnTo>
                  <a:lnTo>
                    <a:pt x="407" y="613"/>
                  </a:lnTo>
                  <a:lnTo>
                    <a:pt x="410" y="615"/>
                  </a:lnTo>
                  <a:lnTo>
                    <a:pt x="404" y="626"/>
                  </a:lnTo>
                  <a:lnTo>
                    <a:pt x="404" y="626"/>
                  </a:lnTo>
                  <a:lnTo>
                    <a:pt x="404" y="626"/>
                  </a:lnTo>
                  <a:lnTo>
                    <a:pt x="402" y="633"/>
                  </a:lnTo>
                  <a:lnTo>
                    <a:pt x="392" y="643"/>
                  </a:lnTo>
                  <a:lnTo>
                    <a:pt x="392" y="643"/>
                  </a:lnTo>
                  <a:lnTo>
                    <a:pt x="392" y="643"/>
                  </a:lnTo>
                  <a:lnTo>
                    <a:pt x="393" y="648"/>
                  </a:lnTo>
                  <a:lnTo>
                    <a:pt x="393" y="648"/>
                  </a:lnTo>
                  <a:lnTo>
                    <a:pt x="394" y="648"/>
                  </a:lnTo>
                  <a:lnTo>
                    <a:pt x="406" y="636"/>
                  </a:lnTo>
                  <a:lnTo>
                    <a:pt x="406" y="636"/>
                  </a:lnTo>
                  <a:lnTo>
                    <a:pt x="406" y="636"/>
                  </a:lnTo>
                  <a:lnTo>
                    <a:pt x="419" y="612"/>
                  </a:lnTo>
                  <a:lnTo>
                    <a:pt x="419" y="612"/>
                  </a:lnTo>
                  <a:lnTo>
                    <a:pt x="419" y="612"/>
                  </a:lnTo>
                  <a:lnTo>
                    <a:pt x="423" y="601"/>
                  </a:lnTo>
                  <a:lnTo>
                    <a:pt x="427" y="592"/>
                  </a:lnTo>
                  <a:lnTo>
                    <a:pt x="436" y="590"/>
                  </a:lnTo>
                  <a:lnTo>
                    <a:pt x="436" y="590"/>
                  </a:lnTo>
                  <a:lnTo>
                    <a:pt x="436" y="590"/>
                  </a:lnTo>
                  <a:lnTo>
                    <a:pt x="449" y="574"/>
                  </a:lnTo>
                  <a:lnTo>
                    <a:pt x="450" y="574"/>
                  </a:lnTo>
                  <a:lnTo>
                    <a:pt x="450" y="574"/>
                  </a:lnTo>
                  <a:lnTo>
                    <a:pt x="452" y="556"/>
                  </a:lnTo>
                  <a:lnTo>
                    <a:pt x="452" y="556"/>
                  </a:lnTo>
                  <a:lnTo>
                    <a:pt x="452" y="556"/>
                  </a:lnTo>
                  <a:lnTo>
                    <a:pt x="449" y="546"/>
                  </a:lnTo>
                  <a:lnTo>
                    <a:pt x="452" y="526"/>
                  </a:lnTo>
                  <a:lnTo>
                    <a:pt x="461" y="522"/>
                  </a:lnTo>
                  <a:lnTo>
                    <a:pt x="461" y="522"/>
                  </a:lnTo>
                  <a:lnTo>
                    <a:pt x="461" y="522"/>
                  </a:lnTo>
                  <a:lnTo>
                    <a:pt x="469" y="513"/>
                  </a:lnTo>
                  <a:lnTo>
                    <a:pt x="475" y="512"/>
                  </a:lnTo>
                  <a:lnTo>
                    <a:pt x="475" y="512"/>
                  </a:lnTo>
                  <a:lnTo>
                    <a:pt x="475" y="512"/>
                  </a:lnTo>
                  <a:lnTo>
                    <a:pt x="475" y="507"/>
                  </a:lnTo>
                  <a:lnTo>
                    <a:pt x="490" y="496"/>
                  </a:lnTo>
                  <a:lnTo>
                    <a:pt x="502" y="497"/>
                  </a:lnTo>
                  <a:lnTo>
                    <a:pt x="502" y="497"/>
                  </a:lnTo>
                  <a:lnTo>
                    <a:pt x="502" y="497"/>
                  </a:lnTo>
                  <a:lnTo>
                    <a:pt x="510" y="495"/>
                  </a:lnTo>
                  <a:lnTo>
                    <a:pt x="510" y="495"/>
                  </a:lnTo>
                  <a:lnTo>
                    <a:pt x="510" y="495"/>
                  </a:lnTo>
                  <a:lnTo>
                    <a:pt x="518" y="485"/>
                  </a:lnTo>
                  <a:lnTo>
                    <a:pt x="529" y="485"/>
                  </a:lnTo>
                  <a:lnTo>
                    <a:pt x="541" y="484"/>
                  </a:lnTo>
                  <a:lnTo>
                    <a:pt x="541" y="484"/>
                  </a:lnTo>
                  <a:lnTo>
                    <a:pt x="541" y="484"/>
                  </a:lnTo>
                  <a:lnTo>
                    <a:pt x="549" y="480"/>
                  </a:lnTo>
                  <a:lnTo>
                    <a:pt x="556" y="483"/>
                  </a:lnTo>
                  <a:lnTo>
                    <a:pt x="557" y="483"/>
                  </a:lnTo>
                  <a:lnTo>
                    <a:pt x="557" y="483"/>
                  </a:lnTo>
                  <a:lnTo>
                    <a:pt x="569" y="479"/>
                  </a:lnTo>
                  <a:lnTo>
                    <a:pt x="569" y="478"/>
                  </a:lnTo>
                  <a:lnTo>
                    <a:pt x="569" y="478"/>
                  </a:lnTo>
                  <a:lnTo>
                    <a:pt x="571" y="470"/>
                  </a:lnTo>
                  <a:lnTo>
                    <a:pt x="584" y="467"/>
                  </a:lnTo>
                  <a:lnTo>
                    <a:pt x="584" y="467"/>
                  </a:lnTo>
                  <a:lnTo>
                    <a:pt x="584" y="467"/>
                  </a:lnTo>
                  <a:lnTo>
                    <a:pt x="586" y="447"/>
                  </a:lnTo>
                  <a:lnTo>
                    <a:pt x="595" y="434"/>
                  </a:lnTo>
                  <a:lnTo>
                    <a:pt x="595" y="434"/>
                  </a:lnTo>
                  <a:lnTo>
                    <a:pt x="595" y="433"/>
                  </a:lnTo>
                  <a:lnTo>
                    <a:pt x="597" y="423"/>
                  </a:lnTo>
                  <a:lnTo>
                    <a:pt x="602" y="418"/>
                  </a:lnTo>
                  <a:lnTo>
                    <a:pt x="602" y="418"/>
                  </a:lnTo>
                  <a:lnTo>
                    <a:pt x="602" y="418"/>
                  </a:lnTo>
                  <a:lnTo>
                    <a:pt x="604" y="407"/>
                  </a:lnTo>
                  <a:lnTo>
                    <a:pt x="608" y="388"/>
                  </a:lnTo>
                  <a:lnTo>
                    <a:pt x="621" y="382"/>
                  </a:lnTo>
                  <a:lnTo>
                    <a:pt x="621" y="382"/>
                  </a:lnTo>
                  <a:lnTo>
                    <a:pt x="621" y="381"/>
                  </a:lnTo>
                  <a:lnTo>
                    <a:pt x="617" y="363"/>
                  </a:lnTo>
                  <a:lnTo>
                    <a:pt x="623" y="349"/>
                  </a:lnTo>
                  <a:lnTo>
                    <a:pt x="623" y="349"/>
                  </a:lnTo>
                  <a:lnTo>
                    <a:pt x="623" y="348"/>
                  </a:lnTo>
                  <a:lnTo>
                    <a:pt x="617" y="335"/>
                  </a:lnTo>
                  <a:lnTo>
                    <a:pt x="621" y="309"/>
                  </a:lnTo>
                  <a:lnTo>
                    <a:pt x="624" y="305"/>
                  </a:lnTo>
                  <a:lnTo>
                    <a:pt x="642" y="295"/>
                  </a:lnTo>
                  <a:lnTo>
                    <a:pt x="642" y="295"/>
                  </a:lnTo>
                  <a:lnTo>
                    <a:pt x="643" y="295"/>
                  </a:lnTo>
                  <a:lnTo>
                    <a:pt x="649" y="283"/>
                  </a:lnTo>
                  <a:lnTo>
                    <a:pt x="649" y="283"/>
                  </a:lnTo>
                  <a:lnTo>
                    <a:pt x="649" y="283"/>
                  </a:lnTo>
                  <a:lnTo>
                    <a:pt x="654" y="269"/>
                  </a:lnTo>
                  <a:lnTo>
                    <a:pt x="659" y="267"/>
                  </a:lnTo>
                  <a:lnTo>
                    <a:pt x="673" y="261"/>
                  </a:lnTo>
                  <a:lnTo>
                    <a:pt x="673" y="261"/>
                  </a:lnTo>
                  <a:lnTo>
                    <a:pt x="673" y="261"/>
                  </a:lnTo>
                  <a:lnTo>
                    <a:pt x="677" y="254"/>
                  </a:lnTo>
                  <a:lnTo>
                    <a:pt x="682" y="244"/>
                  </a:lnTo>
                  <a:lnTo>
                    <a:pt x="693" y="232"/>
                  </a:lnTo>
                  <a:lnTo>
                    <a:pt x="693" y="232"/>
                  </a:lnTo>
                  <a:lnTo>
                    <a:pt x="693" y="232"/>
                  </a:lnTo>
                  <a:lnTo>
                    <a:pt x="693" y="188"/>
                  </a:lnTo>
                  <a:lnTo>
                    <a:pt x="693" y="188"/>
                  </a:lnTo>
                  <a:lnTo>
                    <a:pt x="693" y="188"/>
                  </a:lnTo>
                  <a:lnTo>
                    <a:pt x="688" y="174"/>
                  </a:lnTo>
                  <a:lnTo>
                    <a:pt x="688" y="174"/>
                  </a:lnTo>
                  <a:lnTo>
                    <a:pt x="688" y="174"/>
                  </a:lnTo>
                  <a:lnTo>
                    <a:pt x="649" y="165"/>
                  </a:lnTo>
                  <a:lnTo>
                    <a:pt x="623" y="146"/>
                  </a:lnTo>
                  <a:lnTo>
                    <a:pt x="623" y="146"/>
                  </a:lnTo>
                  <a:lnTo>
                    <a:pt x="623" y="146"/>
                  </a:lnTo>
                  <a:lnTo>
                    <a:pt x="604" y="141"/>
                  </a:lnTo>
                  <a:lnTo>
                    <a:pt x="589" y="131"/>
                  </a:lnTo>
                  <a:lnTo>
                    <a:pt x="589" y="131"/>
                  </a:lnTo>
                  <a:lnTo>
                    <a:pt x="588" y="131"/>
                  </a:lnTo>
                  <a:lnTo>
                    <a:pt x="569" y="133"/>
                  </a:lnTo>
                  <a:lnTo>
                    <a:pt x="539" y="127"/>
                  </a:lnTo>
                  <a:lnTo>
                    <a:pt x="538" y="127"/>
                  </a:lnTo>
                  <a:lnTo>
                    <a:pt x="538" y="127"/>
                  </a:lnTo>
                  <a:lnTo>
                    <a:pt x="528" y="128"/>
                  </a:lnTo>
                  <a:lnTo>
                    <a:pt x="528" y="128"/>
                  </a:lnTo>
                  <a:lnTo>
                    <a:pt x="528" y="128"/>
                  </a:lnTo>
                  <a:lnTo>
                    <a:pt x="519" y="136"/>
                  </a:lnTo>
                  <a:lnTo>
                    <a:pt x="514" y="130"/>
                  </a:lnTo>
                  <a:lnTo>
                    <a:pt x="522" y="118"/>
                  </a:lnTo>
                  <a:lnTo>
                    <a:pt x="522" y="118"/>
                  </a:lnTo>
                  <a:lnTo>
                    <a:pt x="522" y="117"/>
                  </a:lnTo>
                  <a:lnTo>
                    <a:pt x="512" y="108"/>
                  </a:lnTo>
                  <a:lnTo>
                    <a:pt x="512" y="108"/>
                  </a:lnTo>
                  <a:lnTo>
                    <a:pt x="512" y="108"/>
                  </a:lnTo>
                  <a:lnTo>
                    <a:pt x="495" y="108"/>
                  </a:lnTo>
                  <a:lnTo>
                    <a:pt x="476" y="99"/>
                  </a:lnTo>
                  <a:lnTo>
                    <a:pt x="476" y="99"/>
                  </a:lnTo>
                  <a:lnTo>
                    <a:pt x="476" y="99"/>
                  </a:lnTo>
                  <a:lnTo>
                    <a:pt x="459" y="98"/>
                  </a:lnTo>
                  <a:lnTo>
                    <a:pt x="459" y="98"/>
                  </a:lnTo>
                  <a:lnTo>
                    <a:pt x="458" y="98"/>
                  </a:lnTo>
                  <a:lnTo>
                    <a:pt x="454" y="105"/>
                  </a:lnTo>
                  <a:lnTo>
                    <a:pt x="438" y="118"/>
                  </a:lnTo>
                  <a:lnTo>
                    <a:pt x="430" y="118"/>
                  </a:lnTo>
                  <a:lnTo>
                    <a:pt x="430" y="113"/>
                  </a:lnTo>
                  <a:lnTo>
                    <a:pt x="445" y="106"/>
                  </a:lnTo>
                  <a:lnTo>
                    <a:pt x="445" y="106"/>
                  </a:lnTo>
                  <a:lnTo>
                    <a:pt x="445" y="106"/>
                  </a:lnTo>
                  <a:lnTo>
                    <a:pt x="452" y="95"/>
                  </a:lnTo>
                  <a:lnTo>
                    <a:pt x="452" y="94"/>
                  </a:lnTo>
                  <a:lnTo>
                    <a:pt x="451" y="94"/>
                  </a:lnTo>
                  <a:lnTo>
                    <a:pt x="441" y="91"/>
                  </a:lnTo>
                  <a:lnTo>
                    <a:pt x="441" y="91"/>
                  </a:lnTo>
                  <a:lnTo>
                    <a:pt x="441" y="91"/>
                  </a:lnTo>
                  <a:lnTo>
                    <a:pt x="435" y="89"/>
                  </a:lnTo>
                  <a:lnTo>
                    <a:pt x="429" y="84"/>
                  </a:lnTo>
                  <a:lnTo>
                    <a:pt x="429" y="84"/>
                  </a:lnTo>
                  <a:lnTo>
                    <a:pt x="429" y="84"/>
                  </a:lnTo>
                  <a:lnTo>
                    <a:pt x="418" y="84"/>
                  </a:lnTo>
                  <a:lnTo>
                    <a:pt x="413" y="81"/>
                  </a:lnTo>
                  <a:lnTo>
                    <a:pt x="418" y="77"/>
                  </a:lnTo>
                  <a:lnTo>
                    <a:pt x="426" y="73"/>
                  </a:lnTo>
                  <a:lnTo>
                    <a:pt x="426" y="73"/>
                  </a:lnTo>
                  <a:lnTo>
                    <a:pt x="426" y="73"/>
                  </a:lnTo>
                  <a:lnTo>
                    <a:pt x="429" y="60"/>
                  </a:lnTo>
                  <a:lnTo>
                    <a:pt x="429" y="60"/>
                  </a:lnTo>
                  <a:lnTo>
                    <a:pt x="429" y="60"/>
                  </a:lnTo>
                  <a:lnTo>
                    <a:pt x="420" y="53"/>
                  </a:lnTo>
                  <a:lnTo>
                    <a:pt x="411" y="46"/>
                  </a:lnTo>
                  <a:lnTo>
                    <a:pt x="405" y="29"/>
                  </a:lnTo>
                  <a:lnTo>
                    <a:pt x="399" y="16"/>
                  </a:lnTo>
                  <a:lnTo>
                    <a:pt x="399" y="16"/>
                  </a:lnTo>
                  <a:lnTo>
                    <a:pt x="399" y="16"/>
                  </a:lnTo>
                  <a:lnTo>
                    <a:pt x="394" y="13"/>
                  </a:lnTo>
                  <a:lnTo>
                    <a:pt x="394" y="13"/>
                  </a:lnTo>
                  <a:lnTo>
                    <a:pt x="394" y="14"/>
                  </a:lnTo>
                  <a:lnTo>
                    <a:pt x="390" y="27"/>
                  </a:lnTo>
                  <a:lnTo>
                    <a:pt x="382" y="44"/>
                  </a:lnTo>
                  <a:lnTo>
                    <a:pt x="373" y="54"/>
                  </a:lnTo>
                  <a:lnTo>
                    <a:pt x="352" y="51"/>
                  </a:lnTo>
                  <a:lnTo>
                    <a:pt x="343" y="48"/>
                  </a:lnTo>
                  <a:lnTo>
                    <a:pt x="343" y="48"/>
                  </a:lnTo>
                  <a:lnTo>
                    <a:pt x="343" y="48"/>
                  </a:lnTo>
                  <a:lnTo>
                    <a:pt x="326" y="49"/>
                  </a:lnTo>
                  <a:lnTo>
                    <a:pt x="323" y="47"/>
                  </a:lnTo>
                  <a:lnTo>
                    <a:pt x="323" y="47"/>
                  </a:lnTo>
                  <a:lnTo>
                    <a:pt x="323" y="47"/>
                  </a:lnTo>
                  <a:lnTo>
                    <a:pt x="318" y="46"/>
                  </a:lnTo>
                  <a:lnTo>
                    <a:pt x="318" y="46"/>
                  </a:lnTo>
                  <a:lnTo>
                    <a:pt x="317" y="46"/>
                  </a:lnTo>
                  <a:lnTo>
                    <a:pt x="314" y="52"/>
                  </a:lnTo>
                  <a:lnTo>
                    <a:pt x="298" y="51"/>
                  </a:lnTo>
                  <a:lnTo>
                    <a:pt x="298" y="51"/>
                  </a:lnTo>
                  <a:lnTo>
                    <a:pt x="298" y="52"/>
                  </a:lnTo>
                  <a:lnTo>
                    <a:pt x="297" y="56"/>
                  </a:lnTo>
                  <a:lnTo>
                    <a:pt x="287" y="60"/>
                  </a:lnTo>
                  <a:lnTo>
                    <a:pt x="286" y="60"/>
                  </a:lnTo>
                  <a:lnTo>
                    <a:pt x="286" y="60"/>
                  </a:lnTo>
                  <a:lnTo>
                    <a:pt x="282" y="67"/>
                  </a:lnTo>
                  <a:lnTo>
                    <a:pt x="272" y="68"/>
                  </a:lnTo>
                  <a:lnTo>
                    <a:pt x="259" y="64"/>
                  </a:lnTo>
                  <a:lnTo>
                    <a:pt x="248" y="55"/>
                  </a:lnTo>
                  <a:lnTo>
                    <a:pt x="248" y="38"/>
                  </a:lnTo>
                  <a:lnTo>
                    <a:pt x="252" y="25"/>
                  </a:lnTo>
                  <a:lnTo>
                    <a:pt x="252" y="25"/>
                  </a:lnTo>
                  <a:lnTo>
                    <a:pt x="252" y="25"/>
                  </a:lnTo>
                  <a:lnTo>
                    <a:pt x="251" y="12"/>
                  </a:lnTo>
                  <a:lnTo>
                    <a:pt x="251" y="12"/>
                  </a:lnTo>
                  <a:lnTo>
                    <a:pt x="251" y="12"/>
                  </a:lnTo>
                  <a:lnTo>
                    <a:pt x="238" y="2"/>
                  </a:lnTo>
                  <a:lnTo>
                    <a:pt x="238" y="2"/>
                  </a:lnTo>
                  <a:lnTo>
                    <a:pt x="238" y="2"/>
                  </a:lnTo>
                  <a:lnTo>
                    <a:pt x="231" y="1"/>
                  </a:lnTo>
                  <a:lnTo>
                    <a:pt x="231" y="0"/>
                  </a:lnTo>
                  <a:lnTo>
                    <a:pt x="23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0" name="Google Shape;1920;p14"/>
            <p:cNvSpPr/>
            <p:nvPr/>
          </p:nvSpPr>
          <p:spPr>
            <a:xfrm>
              <a:off x="1671" y="2712"/>
              <a:ext cx="356" cy="618"/>
            </a:xfrm>
            <a:custGeom>
              <a:rect b="b" l="l" r="r" t="t"/>
              <a:pathLst>
                <a:path extrusionOk="0" h="618" w="356">
                  <a:moveTo>
                    <a:pt x="74" y="615"/>
                  </a:moveTo>
                  <a:lnTo>
                    <a:pt x="71" y="612"/>
                  </a:lnTo>
                  <a:lnTo>
                    <a:pt x="33" y="611"/>
                  </a:lnTo>
                  <a:lnTo>
                    <a:pt x="23" y="604"/>
                  </a:lnTo>
                  <a:lnTo>
                    <a:pt x="20" y="584"/>
                  </a:lnTo>
                  <a:lnTo>
                    <a:pt x="16" y="582"/>
                  </a:lnTo>
                  <a:lnTo>
                    <a:pt x="6" y="582"/>
                  </a:lnTo>
                  <a:lnTo>
                    <a:pt x="0" y="564"/>
                  </a:lnTo>
                  <a:lnTo>
                    <a:pt x="3" y="552"/>
                  </a:lnTo>
                  <a:lnTo>
                    <a:pt x="22" y="535"/>
                  </a:lnTo>
                  <a:lnTo>
                    <a:pt x="20" y="517"/>
                  </a:lnTo>
                  <a:lnTo>
                    <a:pt x="31" y="511"/>
                  </a:lnTo>
                  <a:lnTo>
                    <a:pt x="31" y="504"/>
                  </a:lnTo>
                  <a:lnTo>
                    <a:pt x="38" y="498"/>
                  </a:lnTo>
                  <a:lnTo>
                    <a:pt x="35" y="466"/>
                  </a:lnTo>
                  <a:lnTo>
                    <a:pt x="31" y="465"/>
                  </a:lnTo>
                  <a:lnTo>
                    <a:pt x="29" y="458"/>
                  </a:lnTo>
                  <a:lnTo>
                    <a:pt x="38" y="451"/>
                  </a:lnTo>
                  <a:lnTo>
                    <a:pt x="30" y="427"/>
                  </a:lnTo>
                  <a:lnTo>
                    <a:pt x="28" y="407"/>
                  </a:lnTo>
                  <a:lnTo>
                    <a:pt x="33" y="401"/>
                  </a:lnTo>
                  <a:lnTo>
                    <a:pt x="31" y="364"/>
                  </a:lnTo>
                  <a:lnTo>
                    <a:pt x="40" y="335"/>
                  </a:lnTo>
                  <a:lnTo>
                    <a:pt x="48" y="320"/>
                  </a:lnTo>
                  <a:lnTo>
                    <a:pt x="46" y="288"/>
                  </a:lnTo>
                  <a:lnTo>
                    <a:pt x="55" y="266"/>
                  </a:lnTo>
                  <a:lnTo>
                    <a:pt x="53" y="250"/>
                  </a:lnTo>
                  <a:lnTo>
                    <a:pt x="66" y="235"/>
                  </a:lnTo>
                  <a:lnTo>
                    <a:pt x="68" y="209"/>
                  </a:lnTo>
                  <a:lnTo>
                    <a:pt x="58" y="177"/>
                  </a:lnTo>
                  <a:lnTo>
                    <a:pt x="64" y="146"/>
                  </a:lnTo>
                  <a:lnTo>
                    <a:pt x="67" y="135"/>
                  </a:lnTo>
                  <a:lnTo>
                    <a:pt x="80" y="107"/>
                  </a:lnTo>
                  <a:lnTo>
                    <a:pt x="96" y="91"/>
                  </a:lnTo>
                  <a:lnTo>
                    <a:pt x="94" y="84"/>
                  </a:lnTo>
                  <a:lnTo>
                    <a:pt x="92" y="49"/>
                  </a:lnTo>
                  <a:lnTo>
                    <a:pt x="101" y="43"/>
                  </a:lnTo>
                  <a:lnTo>
                    <a:pt x="110" y="39"/>
                  </a:lnTo>
                  <a:lnTo>
                    <a:pt x="114" y="29"/>
                  </a:lnTo>
                  <a:lnTo>
                    <a:pt x="109" y="15"/>
                  </a:lnTo>
                  <a:lnTo>
                    <a:pt x="125" y="0"/>
                  </a:lnTo>
                  <a:lnTo>
                    <a:pt x="134" y="0"/>
                  </a:lnTo>
                  <a:lnTo>
                    <a:pt x="149" y="7"/>
                  </a:lnTo>
                  <a:lnTo>
                    <a:pt x="156" y="17"/>
                  </a:lnTo>
                  <a:lnTo>
                    <a:pt x="165" y="17"/>
                  </a:lnTo>
                  <a:lnTo>
                    <a:pt x="168" y="13"/>
                  </a:lnTo>
                  <a:lnTo>
                    <a:pt x="168" y="7"/>
                  </a:lnTo>
                  <a:lnTo>
                    <a:pt x="173" y="4"/>
                  </a:lnTo>
                  <a:lnTo>
                    <a:pt x="184" y="7"/>
                  </a:lnTo>
                  <a:lnTo>
                    <a:pt x="196" y="7"/>
                  </a:lnTo>
                  <a:lnTo>
                    <a:pt x="206" y="11"/>
                  </a:lnTo>
                  <a:lnTo>
                    <a:pt x="216" y="23"/>
                  </a:lnTo>
                  <a:lnTo>
                    <a:pt x="226" y="36"/>
                  </a:lnTo>
                  <a:lnTo>
                    <a:pt x="239" y="34"/>
                  </a:lnTo>
                  <a:lnTo>
                    <a:pt x="254" y="44"/>
                  </a:lnTo>
                  <a:lnTo>
                    <a:pt x="280" y="51"/>
                  </a:lnTo>
                  <a:lnTo>
                    <a:pt x="292" y="60"/>
                  </a:lnTo>
                  <a:lnTo>
                    <a:pt x="291" y="67"/>
                  </a:lnTo>
                  <a:lnTo>
                    <a:pt x="273" y="93"/>
                  </a:lnTo>
                  <a:lnTo>
                    <a:pt x="280" y="96"/>
                  </a:lnTo>
                  <a:lnTo>
                    <a:pt x="299" y="96"/>
                  </a:lnTo>
                  <a:lnTo>
                    <a:pt x="322" y="93"/>
                  </a:lnTo>
                  <a:lnTo>
                    <a:pt x="334" y="84"/>
                  </a:lnTo>
                  <a:lnTo>
                    <a:pt x="338" y="68"/>
                  </a:lnTo>
                  <a:lnTo>
                    <a:pt x="346" y="69"/>
                  </a:lnTo>
                  <a:lnTo>
                    <a:pt x="356" y="88"/>
                  </a:lnTo>
                  <a:lnTo>
                    <a:pt x="352" y="93"/>
                  </a:lnTo>
                  <a:lnTo>
                    <a:pt x="330" y="111"/>
                  </a:lnTo>
                  <a:lnTo>
                    <a:pt x="319" y="120"/>
                  </a:lnTo>
                  <a:lnTo>
                    <a:pt x="304" y="134"/>
                  </a:lnTo>
                  <a:lnTo>
                    <a:pt x="301" y="140"/>
                  </a:lnTo>
                  <a:lnTo>
                    <a:pt x="289" y="151"/>
                  </a:lnTo>
                  <a:lnTo>
                    <a:pt x="282" y="164"/>
                  </a:lnTo>
                  <a:lnTo>
                    <a:pt x="281" y="172"/>
                  </a:lnTo>
                  <a:lnTo>
                    <a:pt x="278" y="208"/>
                  </a:lnTo>
                  <a:lnTo>
                    <a:pt x="272" y="215"/>
                  </a:lnTo>
                  <a:lnTo>
                    <a:pt x="273" y="229"/>
                  </a:lnTo>
                  <a:lnTo>
                    <a:pt x="274" y="234"/>
                  </a:lnTo>
                  <a:lnTo>
                    <a:pt x="282" y="242"/>
                  </a:lnTo>
                  <a:lnTo>
                    <a:pt x="289" y="243"/>
                  </a:lnTo>
                  <a:lnTo>
                    <a:pt x="298" y="256"/>
                  </a:lnTo>
                  <a:lnTo>
                    <a:pt x="292" y="266"/>
                  </a:lnTo>
                  <a:lnTo>
                    <a:pt x="292" y="272"/>
                  </a:lnTo>
                  <a:lnTo>
                    <a:pt x="304" y="280"/>
                  </a:lnTo>
                  <a:lnTo>
                    <a:pt x="295" y="294"/>
                  </a:lnTo>
                  <a:lnTo>
                    <a:pt x="283" y="310"/>
                  </a:lnTo>
                  <a:lnTo>
                    <a:pt x="277" y="310"/>
                  </a:lnTo>
                  <a:lnTo>
                    <a:pt x="265" y="320"/>
                  </a:lnTo>
                  <a:lnTo>
                    <a:pt x="248" y="322"/>
                  </a:lnTo>
                  <a:lnTo>
                    <a:pt x="234" y="328"/>
                  </a:lnTo>
                  <a:lnTo>
                    <a:pt x="211" y="328"/>
                  </a:lnTo>
                  <a:lnTo>
                    <a:pt x="209" y="336"/>
                  </a:lnTo>
                  <a:lnTo>
                    <a:pt x="201" y="344"/>
                  </a:lnTo>
                  <a:lnTo>
                    <a:pt x="201" y="369"/>
                  </a:lnTo>
                  <a:lnTo>
                    <a:pt x="193" y="374"/>
                  </a:lnTo>
                  <a:lnTo>
                    <a:pt x="180" y="375"/>
                  </a:lnTo>
                  <a:lnTo>
                    <a:pt x="161" y="365"/>
                  </a:lnTo>
                  <a:lnTo>
                    <a:pt x="156" y="365"/>
                  </a:lnTo>
                  <a:lnTo>
                    <a:pt x="151" y="369"/>
                  </a:lnTo>
                  <a:lnTo>
                    <a:pt x="155" y="397"/>
                  </a:lnTo>
                  <a:lnTo>
                    <a:pt x="161" y="402"/>
                  </a:lnTo>
                  <a:lnTo>
                    <a:pt x="169" y="398"/>
                  </a:lnTo>
                  <a:lnTo>
                    <a:pt x="175" y="398"/>
                  </a:lnTo>
                  <a:lnTo>
                    <a:pt x="176" y="411"/>
                  </a:lnTo>
                  <a:lnTo>
                    <a:pt x="170" y="412"/>
                  </a:lnTo>
                  <a:lnTo>
                    <a:pt x="161" y="410"/>
                  </a:lnTo>
                  <a:lnTo>
                    <a:pt x="158" y="415"/>
                  </a:lnTo>
                  <a:lnTo>
                    <a:pt x="164" y="420"/>
                  </a:lnTo>
                  <a:lnTo>
                    <a:pt x="147" y="431"/>
                  </a:lnTo>
                  <a:lnTo>
                    <a:pt x="149" y="444"/>
                  </a:lnTo>
                  <a:lnTo>
                    <a:pt x="147" y="452"/>
                  </a:lnTo>
                  <a:lnTo>
                    <a:pt x="147" y="460"/>
                  </a:lnTo>
                  <a:lnTo>
                    <a:pt x="142" y="463"/>
                  </a:lnTo>
                  <a:lnTo>
                    <a:pt x="125" y="464"/>
                  </a:lnTo>
                  <a:lnTo>
                    <a:pt x="120" y="469"/>
                  </a:lnTo>
                  <a:lnTo>
                    <a:pt x="114" y="471"/>
                  </a:lnTo>
                  <a:lnTo>
                    <a:pt x="109" y="478"/>
                  </a:lnTo>
                  <a:lnTo>
                    <a:pt x="108" y="485"/>
                  </a:lnTo>
                  <a:lnTo>
                    <a:pt x="115" y="498"/>
                  </a:lnTo>
                  <a:lnTo>
                    <a:pt x="123" y="502"/>
                  </a:lnTo>
                  <a:lnTo>
                    <a:pt x="139" y="502"/>
                  </a:lnTo>
                  <a:lnTo>
                    <a:pt x="142" y="518"/>
                  </a:lnTo>
                  <a:lnTo>
                    <a:pt x="138" y="522"/>
                  </a:lnTo>
                  <a:lnTo>
                    <a:pt x="131" y="525"/>
                  </a:lnTo>
                  <a:lnTo>
                    <a:pt x="123" y="532"/>
                  </a:lnTo>
                  <a:lnTo>
                    <a:pt x="119" y="536"/>
                  </a:lnTo>
                  <a:lnTo>
                    <a:pt x="114" y="542"/>
                  </a:lnTo>
                  <a:lnTo>
                    <a:pt x="106" y="546"/>
                  </a:lnTo>
                  <a:lnTo>
                    <a:pt x="106" y="562"/>
                  </a:lnTo>
                  <a:lnTo>
                    <a:pt x="98" y="567"/>
                  </a:lnTo>
                  <a:lnTo>
                    <a:pt x="91" y="565"/>
                  </a:lnTo>
                  <a:lnTo>
                    <a:pt x="90" y="573"/>
                  </a:lnTo>
                  <a:lnTo>
                    <a:pt x="82" y="579"/>
                  </a:lnTo>
                  <a:lnTo>
                    <a:pt x="83" y="588"/>
                  </a:lnTo>
                  <a:lnTo>
                    <a:pt x="79" y="596"/>
                  </a:lnTo>
                  <a:lnTo>
                    <a:pt x="81" y="602"/>
                  </a:lnTo>
                  <a:lnTo>
                    <a:pt x="85" y="608"/>
                  </a:lnTo>
                  <a:lnTo>
                    <a:pt x="90" y="613"/>
                  </a:lnTo>
                  <a:lnTo>
                    <a:pt x="89" y="618"/>
                  </a:lnTo>
                  <a:lnTo>
                    <a:pt x="74" y="61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1" name="Google Shape;1921;p14"/>
            <p:cNvSpPr/>
            <p:nvPr/>
          </p:nvSpPr>
          <p:spPr>
            <a:xfrm>
              <a:off x="1670" y="2711"/>
              <a:ext cx="357" cy="619"/>
            </a:xfrm>
            <a:custGeom>
              <a:rect b="b" l="l" r="r" t="t"/>
              <a:pathLst>
                <a:path extrusionOk="0" h="619" w="357">
                  <a:moveTo>
                    <a:pt x="126" y="1"/>
                  </a:moveTo>
                  <a:lnTo>
                    <a:pt x="135" y="1"/>
                  </a:lnTo>
                  <a:lnTo>
                    <a:pt x="150" y="8"/>
                  </a:lnTo>
                  <a:lnTo>
                    <a:pt x="157" y="19"/>
                  </a:lnTo>
                  <a:lnTo>
                    <a:pt x="166" y="19"/>
                  </a:lnTo>
                  <a:lnTo>
                    <a:pt x="169" y="14"/>
                  </a:lnTo>
                  <a:lnTo>
                    <a:pt x="169" y="8"/>
                  </a:lnTo>
                  <a:lnTo>
                    <a:pt x="174" y="5"/>
                  </a:lnTo>
                  <a:lnTo>
                    <a:pt x="185" y="8"/>
                  </a:lnTo>
                  <a:lnTo>
                    <a:pt x="197" y="8"/>
                  </a:lnTo>
                  <a:lnTo>
                    <a:pt x="207" y="12"/>
                  </a:lnTo>
                  <a:lnTo>
                    <a:pt x="217" y="24"/>
                  </a:lnTo>
                  <a:lnTo>
                    <a:pt x="227" y="37"/>
                  </a:lnTo>
                  <a:lnTo>
                    <a:pt x="240" y="35"/>
                  </a:lnTo>
                  <a:lnTo>
                    <a:pt x="255" y="45"/>
                  </a:lnTo>
                  <a:lnTo>
                    <a:pt x="281" y="52"/>
                  </a:lnTo>
                  <a:lnTo>
                    <a:pt x="292" y="61"/>
                  </a:lnTo>
                  <a:lnTo>
                    <a:pt x="291" y="68"/>
                  </a:lnTo>
                  <a:lnTo>
                    <a:pt x="273" y="95"/>
                  </a:lnTo>
                  <a:lnTo>
                    <a:pt x="281" y="97"/>
                  </a:lnTo>
                  <a:lnTo>
                    <a:pt x="300" y="97"/>
                  </a:lnTo>
                  <a:lnTo>
                    <a:pt x="323" y="95"/>
                  </a:lnTo>
                  <a:lnTo>
                    <a:pt x="335" y="85"/>
                  </a:lnTo>
                  <a:lnTo>
                    <a:pt x="339" y="69"/>
                  </a:lnTo>
                  <a:lnTo>
                    <a:pt x="347" y="70"/>
                  </a:lnTo>
                  <a:lnTo>
                    <a:pt x="356" y="89"/>
                  </a:lnTo>
                  <a:lnTo>
                    <a:pt x="353" y="94"/>
                  </a:lnTo>
                  <a:lnTo>
                    <a:pt x="331" y="111"/>
                  </a:lnTo>
                  <a:lnTo>
                    <a:pt x="320" y="121"/>
                  </a:lnTo>
                  <a:lnTo>
                    <a:pt x="305" y="135"/>
                  </a:lnTo>
                  <a:lnTo>
                    <a:pt x="302" y="141"/>
                  </a:lnTo>
                  <a:lnTo>
                    <a:pt x="290" y="152"/>
                  </a:lnTo>
                  <a:lnTo>
                    <a:pt x="283" y="164"/>
                  </a:lnTo>
                  <a:lnTo>
                    <a:pt x="282" y="173"/>
                  </a:lnTo>
                  <a:lnTo>
                    <a:pt x="279" y="209"/>
                  </a:lnTo>
                  <a:lnTo>
                    <a:pt x="273" y="216"/>
                  </a:lnTo>
                  <a:lnTo>
                    <a:pt x="273" y="230"/>
                  </a:lnTo>
                  <a:lnTo>
                    <a:pt x="274" y="235"/>
                  </a:lnTo>
                  <a:lnTo>
                    <a:pt x="283" y="243"/>
                  </a:lnTo>
                  <a:lnTo>
                    <a:pt x="290" y="244"/>
                  </a:lnTo>
                  <a:lnTo>
                    <a:pt x="299" y="257"/>
                  </a:lnTo>
                  <a:lnTo>
                    <a:pt x="292" y="267"/>
                  </a:lnTo>
                  <a:lnTo>
                    <a:pt x="293" y="273"/>
                  </a:lnTo>
                  <a:lnTo>
                    <a:pt x="305" y="281"/>
                  </a:lnTo>
                  <a:lnTo>
                    <a:pt x="296" y="294"/>
                  </a:lnTo>
                  <a:lnTo>
                    <a:pt x="284" y="311"/>
                  </a:lnTo>
                  <a:lnTo>
                    <a:pt x="278" y="311"/>
                  </a:lnTo>
                  <a:lnTo>
                    <a:pt x="266" y="321"/>
                  </a:lnTo>
                  <a:lnTo>
                    <a:pt x="249" y="323"/>
                  </a:lnTo>
                  <a:lnTo>
                    <a:pt x="235" y="329"/>
                  </a:lnTo>
                  <a:lnTo>
                    <a:pt x="212" y="329"/>
                  </a:lnTo>
                  <a:lnTo>
                    <a:pt x="210" y="337"/>
                  </a:lnTo>
                  <a:lnTo>
                    <a:pt x="202" y="345"/>
                  </a:lnTo>
                  <a:lnTo>
                    <a:pt x="202" y="370"/>
                  </a:lnTo>
                  <a:lnTo>
                    <a:pt x="194" y="375"/>
                  </a:lnTo>
                  <a:lnTo>
                    <a:pt x="181" y="376"/>
                  </a:lnTo>
                  <a:lnTo>
                    <a:pt x="162" y="366"/>
                  </a:lnTo>
                  <a:lnTo>
                    <a:pt x="157" y="366"/>
                  </a:lnTo>
                  <a:lnTo>
                    <a:pt x="152" y="370"/>
                  </a:lnTo>
                  <a:lnTo>
                    <a:pt x="156" y="398"/>
                  </a:lnTo>
                  <a:lnTo>
                    <a:pt x="162" y="403"/>
                  </a:lnTo>
                  <a:lnTo>
                    <a:pt x="170" y="399"/>
                  </a:lnTo>
                  <a:lnTo>
                    <a:pt x="175" y="399"/>
                  </a:lnTo>
                  <a:lnTo>
                    <a:pt x="176" y="412"/>
                  </a:lnTo>
                  <a:lnTo>
                    <a:pt x="171" y="413"/>
                  </a:lnTo>
                  <a:lnTo>
                    <a:pt x="162" y="411"/>
                  </a:lnTo>
                  <a:lnTo>
                    <a:pt x="158" y="416"/>
                  </a:lnTo>
                  <a:lnTo>
                    <a:pt x="165" y="421"/>
                  </a:lnTo>
                  <a:lnTo>
                    <a:pt x="148" y="432"/>
                  </a:lnTo>
                  <a:lnTo>
                    <a:pt x="150" y="445"/>
                  </a:lnTo>
                  <a:lnTo>
                    <a:pt x="148" y="453"/>
                  </a:lnTo>
                  <a:lnTo>
                    <a:pt x="148" y="460"/>
                  </a:lnTo>
                  <a:lnTo>
                    <a:pt x="143" y="463"/>
                  </a:lnTo>
                  <a:lnTo>
                    <a:pt x="125" y="465"/>
                  </a:lnTo>
                  <a:lnTo>
                    <a:pt x="121" y="470"/>
                  </a:lnTo>
                  <a:lnTo>
                    <a:pt x="115" y="472"/>
                  </a:lnTo>
                  <a:lnTo>
                    <a:pt x="109" y="479"/>
                  </a:lnTo>
                  <a:lnTo>
                    <a:pt x="108" y="486"/>
                  </a:lnTo>
                  <a:lnTo>
                    <a:pt x="116" y="500"/>
                  </a:lnTo>
                  <a:lnTo>
                    <a:pt x="124" y="503"/>
                  </a:lnTo>
                  <a:lnTo>
                    <a:pt x="140" y="503"/>
                  </a:lnTo>
                  <a:lnTo>
                    <a:pt x="142" y="519"/>
                  </a:lnTo>
                  <a:lnTo>
                    <a:pt x="139" y="523"/>
                  </a:lnTo>
                  <a:lnTo>
                    <a:pt x="132" y="525"/>
                  </a:lnTo>
                  <a:lnTo>
                    <a:pt x="124" y="533"/>
                  </a:lnTo>
                  <a:lnTo>
                    <a:pt x="120" y="537"/>
                  </a:lnTo>
                  <a:lnTo>
                    <a:pt x="115" y="543"/>
                  </a:lnTo>
                  <a:lnTo>
                    <a:pt x="107" y="547"/>
                  </a:lnTo>
                  <a:lnTo>
                    <a:pt x="107" y="556"/>
                  </a:lnTo>
                  <a:lnTo>
                    <a:pt x="107" y="563"/>
                  </a:lnTo>
                  <a:lnTo>
                    <a:pt x="99" y="568"/>
                  </a:lnTo>
                  <a:lnTo>
                    <a:pt x="91" y="565"/>
                  </a:lnTo>
                  <a:lnTo>
                    <a:pt x="91" y="573"/>
                  </a:lnTo>
                  <a:lnTo>
                    <a:pt x="83" y="580"/>
                  </a:lnTo>
                  <a:lnTo>
                    <a:pt x="84" y="589"/>
                  </a:lnTo>
                  <a:lnTo>
                    <a:pt x="80" y="597"/>
                  </a:lnTo>
                  <a:lnTo>
                    <a:pt x="82" y="603"/>
                  </a:lnTo>
                  <a:lnTo>
                    <a:pt x="86" y="609"/>
                  </a:lnTo>
                  <a:lnTo>
                    <a:pt x="91" y="614"/>
                  </a:lnTo>
                  <a:lnTo>
                    <a:pt x="90" y="619"/>
                  </a:lnTo>
                  <a:lnTo>
                    <a:pt x="75" y="616"/>
                  </a:lnTo>
                  <a:lnTo>
                    <a:pt x="73" y="613"/>
                  </a:lnTo>
                  <a:lnTo>
                    <a:pt x="34" y="612"/>
                  </a:lnTo>
                  <a:lnTo>
                    <a:pt x="24" y="605"/>
                  </a:lnTo>
                  <a:lnTo>
                    <a:pt x="22" y="585"/>
                  </a:lnTo>
                  <a:lnTo>
                    <a:pt x="17" y="582"/>
                  </a:lnTo>
                  <a:lnTo>
                    <a:pt x="8" y="582"/>
                  </a:lnTo>
                  <a:lnTo>
                    <a:pt x="1" y="565"/>
                  </a:lnTo>
                  <a:lnTo>
                    <a:pt x="5" y="553"/>
                  </a:lnTo>
                  <a:lnTo>
                    <a:pt x="24" y="537"/>
                  </a:lnTo>
                  <a:lnTo>
                    <a:pt x="22" y="518"/>
                  </a:lnTo>
                  <a:lnTo>
                    <a:pt x="32" y="512"/>
                  </a:lnTo>
                  <a:lnTo>
                    <a:pt x="32" y="505"/>
                  </a:lnTo>
                  <a:lnTo>
                    <a:pt x="39" y="499"/>
                  </a:lnTo>
                  <a:lnTo>
                    <a:pt x="36" y="467"/>
                  </a:lnTo>
                  <a:lnTo>
                    <a:pt x="32" y="466"/>
                  </a:lnTo>
                  <a:lnTo>
                    <a:pt x="30" y="459"/>
                  </a:lnTo>
                  <a:lnTo>
                    <a:pt x="39" y="452"/>
                  </a:lnTo>
                  <a:lnTo>
                    <a:pt x="31" y="428"/>
                  </a:lnTo>
                  <a:lnTo>
                    <a:pt x="29" y="408"/>
                  </a:lnTo>
                  <a:lnTo>
                    <a:pt x="34" y="402"/>
                  </a:lnTo>
                  <a:lnTo>
                    <a:pt x="32" y="365"/>
                  </a:lnTo>
                  <a:lnTo>
                    <a:pt x="41" y="336"/>
                  </a:lnTo>
                  <a:lnTo>
                    <a:pt x="49" y="321"/>
                  </a:lnTo>
                  <a:lnTo>
                    <a:pt x="47" y="289"/>
                  </a:lnTo>
                  <a:lnTo>
                    <a:pt x="57" y="267"/>
                  </a:lnTo>
                  <a:lnTo>
                    <a:pt x="55" y="251"/>
                  </a:lnTo>
                  <a:lnTo>
                    <a:pt x="67" y="236"/>
                  </a:lnTo>
                  <a:lnTo>
                    <a:pt x="69" y="210"/>
                  </a:lnTo>
                  <a:lnTo>
                    <a:pt x="59" y="178"/>
                  </a:lnTo>
                  <a:lnTo>
                    <a:pt x="65" y="147"/>
                  </a:lnTo>
                  <a:lnTo>
                    <a:pt x="68" y="136"/>
                  </a:lnTo>
                  <a:lnTo>
                    <a:pt x="81" y="108"/>
                  </a:lnTo>
                  <a:lnTo>
                    <a:pt x="97" y="92"/>
                  </a:lnTo>
                  <a:lnTo>
                    <a:pt x="95" y="85"/>
                  </a:lnTo>
                  <a:lnTo>
                    <a:pt x="93" y="50"/>
                  </a:lnTo>
                  <a:lnTo>
                    <a:pt x="102" y="44"/>
                  </a:lnTo>
                  <a:lnTo>
                    <a:pt x="111" y="41"/>
                  </a:lnTo>
                  <a:lnTo>
                    <a:pt x="115" y="30"/>
                  </a:lnTo>
                  <a:lnTo>
                    <a:pt x="110" y="16"/>
                  </a:lnTo>
                  <a:lnTo>
                    <a:pt x="126" y="1"/>
                  </a:lnTo>
                  <a:close/>
                  <a:moveTo>
                    <a:pt x="126" y="0"/>
                  </a:moveTo>
                  <a:lnTo>
                    <a:pt x="126" y="1"/>
                  </a:lnTo>
                  <a:lnTo>
                    <a:pt x="110" y="16"/>
                  </a:lnTo>
                  <a:lnTo>
                    <a:pt x="110" y="16"/>
                  </a:lnTo>
                  <a:lnTo>
                    <a:pt x="110" y="16"/>
                  </a:lnTo>
                  <a:lnTo>
                    <a:pt x="115" y="30"/>
                  </a:lnTo>
                  <a:lnTo>
                    <a:pt x="111" y="40"/>
                  </a:lnTo>
                  <a:lnTo>
                    <a:pt x="102" y="44"/>
                  </a:lnTo>
                  <a:lnTo>
                    <a:pt x="102" y="44"/>
                  </a:lnTo>
                  <a:lnTo>
                    <a:pt x="102" y="44"/>
                  </a:lnTo>
                  <a:lnTo>
                    <a:pt x="93" y="50"/>
                  </a:lnTo>
                  <a:lnTo>
                    <a:pt x="93" y="50"/>
                  </a:lnTo>
                  <a:lnTo>
                    <a:pt x="93" y="50"/>
                  </a:lnTo>
                  <a:lnTo>
                    <a:pt x="95" y="85"/>
                  </a:lnTo>
                  <a:lnTo>
                    <a:pt x="95" y="85"/>
                  </a:lnTo>
                  <a:lnTo>
                    <a:pt x="95" y="85"/>
                  </a:lnTo>
                  <a:lnTo>
                    <a:pt x="97" y="92"/>
                  </a:lnTo>
                  <a:lnTo>
                    <a:pt x="81" y="108"/>
                  </a:lnTo>
                  <a:lnTo>
                    <a:pt x="81" y="108"/>
                  </a:lnTo>
                  <a:lnTo>
                    <a:pt x="81" y="108"/>
                  </a:lnTo>
                  <a:lnTo>
                    <a:pt x="67" y="136"/>
                  </a:lnTo>
                  <a:lnTo>
                    <a:pt x="67" y="136"/>
                  </a:lnTo>
                  <a:lnTo>
                    <a:pt x="67" y="136"/>
                  </a:lnTo>
                  <a:lnTo>
                    <a:pt x="65" y="147"/>
                  </a:lnTo>
                  <a:lnTo>
                    <a:pt x="59" y="178"/>
                  </a:lnTo>
                  <a:lnTo>
                    <a:pt x="59" y="178"/>
                  </a:lnTo>
                  <a:lnTo>
                    <a:pt x="59" y="178"/>
                  </a:lnTo>
                  <a:lnTo>
                    <a:pt x="68" y="210"/>
                  </a:lnTo>
                  <a:lnTo>
                    <a:pt x="67" y="236"/>
                  </a:lnTo>
                  <a:lnTo>
                    <a:pt x="54" y="251"/>
                  </a:lnTo>
                  <a:lnTo>
                    <a:pt x="54" y="251"/>
                  </a:lnTo>
                  <a:lnTo>
                    <a:pt x="54" y="251"/>
                  </a:lnTo>
                  <a:lnTo>
                    <a:pt x="56" y="267"/>
                  </a:lnTo>
                  <a:lnTo>
                    <a:pt x="47" y="289"/>
                  </a:lnTo>
                  <a:lnTo>
                    <a:pt x="47" y="289"/>
                  </a:lnTo>
                  <a:lnTo>
                    <a:pt x="47" y="289"/>
                  </a:lnTo>
                  <a:lnTo>
                    <a:pt x="49" y="321"/>
                  </a:lnTo>
                  <a:lnTo>
                    <a:pt x="41" y="336"/>
                  </a:lnTo>
                  <a:lnTo>
                    <a:pt x="32" y="365"/>
                  </a:lnTo>
                  <a:lnTo>
                    <a:pt x="32" y="365"/>
                  </a:lnTo>
                  <a:lnTo>
                    <a:pt x="32" y="365"/>
                  </a:lnTo>
                  <a:lnTo>
                    <a:pt x="33" y="402"/>
                  </a:lnTo>
                  <a:lnTo>
                    <a:pt x="29" y="408"/>
                  </a:lnTo>
                  <a:lnTo>
                    <a:pt x="29" y="408"/>
                  </a:lnTo>
                  <a:lnTo>
                    <a:pt x="29" y="409"/>
                  </a:lnTo>
                  <a:lnTo>
                    <a:pt x="31" y="428"/>
                  </a:lnTo>
                  <a:lnTo>
                    <a:pt x="31" y="428"/>
                  </a:lnTo>
                  <a:lnTo>
                    <a:pt x="31" y="428"/>
                  </a:lnTo>
                  <a:lnTo>
                    <a:pt x="39" y="452"/>
                  </a:lnTo>
                  <a:lnTo>
                    <a:pt x="30" y="459"/>
                  </a:lnTo>
                  <a:lnTo>
                    <a:pt x="30" y="459"/>
                  </a:lnTo>
                  <a:lnTo>
                    <a:pt x="30" y="459"/>
                  </a:lnTo>
                  <a:lnTo>
                    <a:pt x="32" y="466"/>
                  </a:lnTo>
                  <a:lnTo>
                    <a:pt x="32" y="467"/>
                  </a:lnTo>
                  <a:lnTo>
                    <a:pt x="32" y="467"/>
                  </a:lnTo>
                  <a:lnTo>
                    <a:pt x="35" y="467"/>
                  </a:lnTo>
                  <a:lnTo>
                    <a:pt x="39" y="499"/>
                  </a:lnTo>
                  <a:lnTo>
                    <a:pt x="32" y="505"/>
                  </a:lnTo>
                  <a:lnTo>
                    <a:pt x="32" y="505"/>
                  </a:lnTo>
                  <a:lnTo>
                    <a:pt x="32" y="506"/>
                  </a:lnTo>
                  <a:lnTo>
                    <a:pt x="32" y="512"/>
                  </a:lnTo>
                  <a:lnTo>
                    <a:pt x="21" y="518"/>
                  </a:lnTo>
                  <a:lnTo>
                    <a:pt x="21" y="518"/>
                  </a:lnTo>
                  <a:lnTo>
                    <a:pt x="21" y="518"/>
                  </a:lnTo>
                  <a:lnTo>
                    <a:pt x="23" y="536"/>
                  </a:lnTo>
                  <a:lnTo>
                    <a:pt x="4" y="552"/>
                  </a:lnTo>
                  <a:lnTo>
                    <a:pt x="4" y="553"/>
                  </a:lnTo>
                  <a:lnTo>
                    <a:pt x="4" y="553"/>
                  </a:lnTo>
                  <a:lnTo>
                    <a:pt x="1" y="564"/>
                  </a:lnTo>
                  <a:lnTo>
                    <a:pt x="0" y="565"/>
                  </a:lnTo>
                  <a:lnTo>
                    <a:pt x="1" y="565"/>
                  </a:lnTo>
                  <a:lnTo>
                    <a:pt x="7" y="583"/>
                  </a:lnTo>
                  <a:lnTo>
                    <a:pt x="7" y="583"/>
                  </a:lnTo>
                  <a:lnTo>
                    <a:pt x="8" y="583"/>
                  </a:lnTo>
                  <a:lnTo>
                    <a:pt x="17" y="583"/>
                  </a:lnTo>
                  <a:lnTo>
                    <a:pt x="21" y="585"/>
                  </a:lnTo>
                  <a:lnTo>
                    <a:pt x="24" y="605"/>
                  </a:lnTo>
                  <a:lnTo>
                    <a:pt x="24" y="605"/>
                  </a:lnTo>
                  <a:lnTo>
                    <a:pt x="24" y="605"/>
                  </a:lnTo>
                  <a:lnTo>
                    <a:pt x="34" y="612"/>
                  </a:lnTo>
                  <a:lnTo>
                    <a:pt x="34" y="612"/>
                  </a:lnTo>
                  <a:lnTo>
                    <a:pt x="34" y="612"/>
                  </a:lnTo>
                  <a:lnTo>
                    <a:pt x="72" y="613"/>
                  </a:lnTo>
                  <a:lnTo>
                    <a:pt x="75" y="616"/>
                  </a:lnTo>
                  <a:lnTo>
                    <a:pt x="75" y="617"/>
                  </a:lnTo>
                  <a:lnTo>
                    <a:pt x="75" y="617"/>
                  </a:lnTo>
                  <a:lnTo>
                    <a:pt x="90" y="619"/>
                  </a:lnTo>
                  <a:lnTo>
                    <a:pt x="90" y="619"/>
                  </a:lnTo>
                  <a:lnTo>
                    <a:pt x="90" y="619"/>
                  </a:lnTo>
                  <a:lnTo>
                    <a:pt x="91" y="614"/>
                  </a:lnTo>
                  <a:lnTo>
                    <a:pt x="91" y="614"/>
                  </a:lnTo>
                  <a:lnTo>
                    <a:pt x="91" y="614"/>
                  </a:lnTo>
                  <a:lnTo>
                    <a:pt x="86" y="609"/>
                  </a:lnTo>
                  <a:lnTo>
                    <a:pt x="82" y="603"/>
                  </a:lnTo>
                  <a:lnTo>
                    <a:pt x="81" y="597"/>
                  </a:lnTo>
                  <a:lnTo>
                    <a:pt x="84" y="589"/>
                  </a:lnTo>
                  <a:lnTo>
                    <a:pt x="84" y="589"/>
                  </a:lnTo>
                  <a:lnTo>
                    <a:pt x="84" y="589"/>
                  </a:lnTo>
                  <a:lnTo>
                    <a:pt x="84" y="580"/>
                  </a:lnTo>
                  <a:lnTo>
                    <a:pt x="91" y="574"/>
                  </a:lnTo>
                  <a:lnTo>
                    <a:pt x="91" y="574"/>
                  </a:lnTo>
                  <a:lnTo>
                    <a:pt x="91" y="574"/>
                  </a:lnTo>
                  <a:lnTo>
                    <a:pt x="92" y="566"/>
                  </a:lnTo>
                  <a:lnTo>
                    <a:pt x="99" y="568"/>
                  </a:lnTo>
                  <a:lnTo>
                    <a:pt x="99" y="568"/>
                  </a:lnTo>
                  <a:lnTo>
                    <a:pt x="99" y="568"/>
                  </a:lnTo>
                  <a:lnTo>
                    <a:pt x="107" y="563"/>
                  </a:lnTo>
                  <a:lnTo>
                    <a:pt x="107" y="563"/>
                  </a:lnTo>
                  <a:lnTo>
                    <a:pt x="107" y="563"/>
                  </a:lnTo>
                  <a:lnTo>
                    <a:pt x="107" y="556"/>
                  </a:lnTo>
                  <a:lnTo>
                    <a:pt x="107" y="547"/>
                  </a:lnTo>
                  <a:lnTo>
                    <a:pt x="115" y="544"/>
                  </a:lnTo>
                  <a:lnTo>
                    <a:pt x="115" y="544"/>
                  </a:lnTo>
                  <a:lnTo>
                    <a:pt x="115" y="543"/>
                  </a:lnTo>
                  <a:lnTo>
                    <a:pt x="120" y="538"/>
                  </a:lnTo>
                  <a:lnTo>
                    <a:pt x="124" y="533"/>
                  </a:lnTo>
                  <a:lnTo>
                    <a:pt x="132" y="526"/>
                  </a:lnTo>
                  <a:lnTo>
                    <a:pt x="139" y="523"/>
                  </a:lnTo>
                  <a:lnTo>
                    <a:pt x="139" y="523"/>
                  </a:lnTo>
                  <a:lnTo>
                    <a:pt x="139" y="523"/>
                  </a:lnTo>
                  <a:lnTo>
                    <a:pt x="143" y="519"/>
                  </a:lnTo>
                  <a:lnTo>
                    <a:pt x="143" y="519"/>
                  </a:lnTo>
                  <a:lnTo>
                    <a:pt x="143" y="519"/>
                  </a:lnTo>
                  <a:lnTo>
                    <a:pt x="140" y="503"/>
                  </a:lnTo>
                  <a:lnTo>
                    <a:pt x="140" y="503"/>
                  </a:lnTo>
                  <a:lnTo>
                    <a:pt x="140" y="503"/>
                  </a:lnTo>
                  <a:lnTo>
                    <a:pt x="124" y="503"/>
                  </a:lnTo>
                  <a:lnTo>
                    <a:pt x="116" y="499"/>
                  </a:lnTo>
                  <a:lnTo>
                    <a:pt x="109" y="486"/>
                  </a:lnTo>
                  <a:lnTo>
                    <a:pt x="110" y="479"/>
                  </a:lnTo>
                  <a:lnTo>
                    <a:pt x="115" y="472"/>
                  </a:lnTo>
                  <a:lnTo>
                    <a:pt x="121" y="471"/>
                  </a:lnTo>
                  <a:lnTo>
                    <a:pt x="121" y="470"/>
                  </a:lnTo>
                  <a:lnTo>
                    <a:pt x="121" y="470"/>
                  </a:lnTo>
                  <a:lnTo>
                    <a:pt x="126" y="465"/>
                  </a:lnTo>
                  <a:lnTo>
                    <a:pt x="143" y="464"/>
                  </a:lnTo>
                  <a:lnTo>
                    <a:pt x="143" y="464"/>
                  </a:lnTo>
                  <a:lnTo>
                    <a:pt x="143" y="464"/>
                  </a:lnTo>
                  <a:lnTo>
                    <a:pt x="148" y="461"/>
                  </a:lnTo>
                  <a:lnTo>
                    <a:pt x="149" y="461"/>
                  </a:lnTo>
                  <a:lnTo>
                    <a:pt x="149" y="460"/>
                  </a:lnTo>
                  <a:lnTo>
                    <a:pt x="149" y="453"/>
                  </a:lnTo>
                  <a:lnTo>
                    <a:pt x="150" y="445"/>
                  </a:lnTo>
                  <a:lnTo>
                    <a:pt x="150" y="445"/>
                  </a:lnTo>
                  <a:lnTo>
                    <a:pt x="150" y="445"/>
                  </a:lnTo>
                  <a:lnTo>
                    <a:pt x="149" y="433"/>
                  </a:lnTo>
                  <a:lnTo>
                    <a:pt x="165" y="421"/>
                  </a:lnTo>
                  <a:lnTo>
                    <a:pt x="165" y="421"/>
                  </a:lnTo>
                  <a:lnTo>
                    <a:pt x="165" y="421"/>
                  </a:lnTo>
                  <a:lnTo>
                    <a:pt x="159" y="415"/>
                  </a:lnTo>
                  <a:lnTo>
                    <a:pt x="162" y="412"/>
                  </a:lnTo>
                  <a:lnTo>
                    <a:pt x="171" y="413"/>
                  </a:lnTo>
                  <a:lnTo>
                    <a:pt x="171" y="413"/>
                  </a:lnTo>
                  <a:lnTo>
                    <a:pt x="171" y="413"/>
                  </a:lnTo>
                  <a:lnTo>
                    <a:pt x="176" y="413"/>
                  </a:lnTo>
                  <a:lnTo>
                    <a:pt x="177" y="412"/>
                  </a:lnTo>
                  <a:lnTo>
                    <a:pt x="177" y="412"/>
                  </a:lnTo>
                  <a:lnTo>
                    <a:pt x="176" y="399"/>
                  </a:lnTo>
                  <a:lnTo>
                    <a:pt x="176" y="399"/>
                  </a:lnTo>
                  <a:lnTo>
                    <a:pt x="175" y="399"/>
                  </a:lnTo>
                  <a:lnTo>
                    <a:pt x="170" y="398"/>
                  </a:lnTo>
                  <a:lnTo>
                    <a:pt x="170" y="398"/>
                  </a:lnTo>
                  <a:lnTo>
                    <a:pt x="169" y="398"/>
                  </a:lnTo>
                  <a:lnTo>
                    <a:pt x="162" y="403"/>
                  </a:lnTo>
                  <a:lnTo>
                    <a:pt x="156" y="398"/>
                  </a:lnTo>
                  <a:lnTo>
                    <a:pt x="152" y="370"/>
                  </a:lnTo>
                  <a:lnTo>
                    <a:pt x="157" y="367"/>
                  </a:lnTo>
                  <a:lnTo>
                    <a:pt x="162" y="367"/>
                  </a:lnTo>
                  <a:lnTo>
                    <a:pt x="181" y="376"/>
                  </a:lnTo>
                  <a:lnTo>
                    <a:pt x="181" y="376"/>
                  </a:lnTo>
                  <a:lnTo>
                    <a:pt x="181" y="376"/>
                  </a:lnTo>
                  <a:lnTo>
                    <a:pt x="194" y="375"/>
                  </a:lnTo>
                  <a:lnTo>
                    <a:pt x="194" y="375"/>
                  </a:lnTo>
                  <a:lnTo>
                    <a:pt x="194" y="375"/>
                  </a:lnTo>
                  <a:lnTo>
                    <a:pt x="202" y="370"/>
                  </a:lnTo>
                  <a:lnTo>
                    <a:pt x="202" y="370"/>
                  </a:lnTo>
                  <a:lnTo>
                    <a:pt x="202" y="370"/>
                  </a:lnTo>
                  <a:lnTo>
                    <a:pt x="202" y="345"/>
                  </a:lnTo>
                  <a:lnTo>
                    <a:pt x="211" y="337"/>
                  </a:lnTo>
                  <a:lnTo>
                    <a:pt x="211" y="337"/>
                  </a:lnTo>
                  <a:lnTo>
                    <a:pt x="211" y="337"/>
                  </a:lnTo>
                  <a:lnTo>
                    <a:pt x="213" y="329"/>
                  </a:lnTo>
                  <a:lnTo>
                    <a:pt x="235" y="329"/>
                  </a:lnTo>
                  <a:lnTo>
                    <a:pt x="235" y="329"/>
                  </a:lnTo>
                  <a:lnTo>
                    <a:pt x="235" y="329"/>
                  </a:lnTo>
                  <a:lnTo>
                    <a:pt x="249" y="323"/>
                  </a:lnTo>
                  <a:lnTo>
                    <a:pt x="266" y="321"/>
                  </a:lnTo>
                  <a:lnTo>
                    <a:pt x="266" y="321"/>
                  </a:lnTo>
                  <a:lnTo>
                    <a:pt x="266" y="321"/>
                  </a:lnTo>
                  <a:lnTo>
                    <a:pt x="278" y="312"/>
                  </a:lnTo>
                  <a:lnTo>
                    <a:pt x="284" y="311"/>
                  </a:lnTo>
                  <a:lnTo>
                    <a:pt x="284" y="311"/>
                  </a:lnTo>
                  <a:lnTo>
                    <a:pt x="284" y="311"/>
                  </a:lnTo>
                  <a:lnTo>
                    <a:pt x="296" y="295"/>
                  </a:lnTo>
                  <a:lnTo>
                    <a:pt x="305" y="281"/>
                  </a:lnTo>
                  <a:lnTo>
                    <a:pt x="305" y="281"/>
                  </a:lnTo>
                  <a:lnTo>
                    <a:pt x="305" y="281"/>
                  </a:lnTo>
                  <a:lnTo>
                    <a:pt x="294" y="273"/>
                  </a:lnTo>
                  <a:lnTo>
                    <a:pt x="293" y="267"/>
                  </a:lnTo>
                  <a:lnTo>
                    <a:pt x="299" y="258"/>
                  </a:lnTo>
                  <a:lnTo>
                    <a:pt x="299" y="257"/>
                  </a:lnTo>
                  <a:lnTo>
                    <a:pt x="299" y="257"/>
                  </a:lnTo>
                  <a:lnTo>
                    <a:pt x="290" y="244"/>
                  </a:lnTo>
                  <a:lnTo>
                    <a:pt x="290" y="244"/>
                  </a:lnTo>
                  <a:lnTo>
                    <a:pt x="290" y="244"/>
                  </a:lnTo>
                  <a:lnTo>
                    <a:pt x="283" y="243"/>
                  </a:lnTo>
                  <a:lnTo>
                    <a:pt x="275" y="235"/>
                  </a:lnTo>
                  <a:lnTo>
                    <a:pt x="274" y="230"/>
                  </a:lnTo>
                  <a:lnTo>
                    <a:pt x="273" y="216"/>
                  </a:lnTo>
                  <a:lnTo>
                    <a:pt x="279" y="209"/>
                  </a:lnTo>
                  <a:lnTo>
                    <a:pt x="280" y="209"/>
                  </a:lnTo>
                  <a:lnTo>
                    <a:pt x="280" y="209"/>
                  </a:lnTo>
                  <a:lnTo>
                    <a:pt x="282" y="173"/>
                  </a:lnTo>
                  <a:lnTo>
                    <a:pt x="283" y="165"/>
                  </a:lnTo>
                  <a:lnTo>
                    <a:pt x="290" y="152"/>
                  </a:lnTo>
                  <a:lnTo>
                    <a:pt x="302" y="141"/>
                  </a:lnTo>
                  <a:lnTo>
                    <a:pt x="302" y="141"/>
                  </a:lnTo>
                  <a:lnTo>
                    <a:pt x="302" y="141"/>
                  </a:lnTo>
                  <a:lnTo>
                    <a:pt x="305" y="136"/>
                  </a:lnTo>
                  <a:lnTo>
                    <a:pt x="320" y="121"/>
                  </a:lnTo>
                  <a:lnTo>
                    <a:pt x="331" y="112"/>
                  </a:lnTo>
                  <a:lnTo>
                    <a:pt x="353" y="94"/>
                  </a:lnTo>
                  <a:lnTo>
                    <a:pt x="353" y="94"/>
                  </a:lnTo>
                  <a:lnTo>
                    <a:pt x="353" y="94"/>
                  </a:lnTo>
                  <a:lnTo>
                    <a:pt x="357" y="89"/>
                  </a:lnTo>
                  <a:lnTo>
                    <a:pt x="357" y="89"/>
                  </a:lnTo>
                  <a:lnTo>
                    <a:pt x="357" y="89"/>
                  </a:lnTo>
                  <a:lnTo>
                    <a:pt x="347" y="70"/>
                  </a:lnTo>
                  <a:lnTo>
                    <a:pt x="347" y="69"/>
                  </a:lnTo>
                  <a:lnTo>
                    <a:pt x="347" y="69"/>
                  </a:lnTo>
                  <a:lnTo>
                    <a:pt x="340" y="68"/>
                  </a:lnTo>
                  <a:lnTo>
                    <a:pt x="339" y="68"/>
                  </a:lnTo>
                  <a:lnTo>
                    <a:pt x="339" y="69"/>
                  </a:lnTo>
                  <a:lnTo>
                    <a:pt x="335" y="85"/>
                  </a:lnTo>
                  <a:lnTo>
                    <a:pt x="323" y="94"/>
                  </a:lnTo>
                  <a:lnTo>
                    <a:pt x="300" y="97"/>
                  </a:lnTo>
                  <a:lnTo>
                    <a:pt x="281" y="97"/>
                  </a:lnTo>
                  <a:lnTo>
                    <a:pt x="274" y="94"/>
                  </a:lnTo>
                  <a:lnTo>
                    <a:pt x="292" y="68"/>
                  </a:lnTo>
                  <a:lnTo>
                    <a:pt x="292" y="68"/>
                  </a:lnTo>
                  <a:lnTo>
                    <a:pt x="292" y="68"/>
                  </a:lnTo>
                  <a:lnTo>
                    <a:pt x="293" y="61"/>
                  </a:lnTo>
                  <a:lnTo>
                    <a:pt x="293" y="61"/>
                  </a:lnTo>
                  <a:lnTo>
                    <a:pt x="293" y="61"/>
                  </a:lnTo>
                  <a:lnTo>
                    <a:pt x="281" y="52"/>
                  </a:lnTo>
                  <a:lnTo>
                    <a:pt x="281" y="52"/>
                  </a:lnTo>
                  <a:lnTo>
                    <a:pt x="281" y="52"/>
                  </a:lnTo>
                  <a:lnTo>
                    <a:pt x="255" y="45"/>
                  </a:lnTo>
                  <a:lnTo>
                    <a:pt x="241" y="35"/>
                  </a:lnTo>
                  <a:lnTo>
                    <a:pt x="241" y="35"/>
                  </a:lnTo>
                  <a:lnTo>
                    <a:pt x="240" y="35"/>
                  </a:lnTo>
                  <a:lnTo>
                    <a:pt x="227" y="37"/>
                  </a:lnTo>
                  <a:lnTo>
                    <a:pt x="217" y="24"/>
                  </a:lnTo>
                  <a:lnTo>
                    <a:pt x="207" y="12"/>
                  </a:lnTo>
                  <a:lnTo>
                    <a:pt x="207" y="12"/>
                  </a:lnTo>
                  <a:lnTo>
                    <a:pt x="207" y="12"/>
                  </a:lnTo>
                  <a:lnTo>
                    <a:pt x="197" y="8"/>
                  </a:lnTo>
                  <a:lnTo>
                    <a:pt x="197" y="8"/>
                  </a:lnTo>
                  <a:lnTo>
                    <a:pt x="197" y="8"/>
                  </a:lnTo>
                  <a:lnTo>
                    <a:pt x="185" y="8"/>
                  </a:lnTo>
                  <a:lnTo>
                    <a:pt x="175" y="5"/>
                  </a:lnTo>
                  <a:lnTo>
                    <a:pt x="174" y="5"/>
                  </a:lnTo>
                  <a:lnTo>
                    <a:pt x="174" y="5"/>
                  </a:lnTo>
                  <a:lnTo>
                    <a:pt x="169" y="8"/>
                  </a:lnTo>
                  <a:lnTo>
                    <a:pt x="168" y="8"/>
                  </a:lnTo>
                  <a:lnTo>
                    <a:pt x="168" y="8"/>
                  </a:lnTo>
                  <a:lnTo>
                    <a:pt x="168" y="14"/>
                  </a:lnTo>
                  <a:lnTo>
                    <a:pt x="166" y="18"/>
                  </a:lnTo>
                  <a:lnTo>
                    <a:pt x="157" y="18"/>
                  </a:lnTo>
                  <a:lnTo>
                    <a:pt x="150" y="8"/>
                  </a:lnTo>
                  <a:lnTo>
                    <a:pt x="150" y="8"/>
                  </a:lnTo>
                  <a:lnTo>
                    <a:pt x="150" y="8"/>
                  </a:lnTo>
                  <a:lnTo>
                    <a:pt x="135" y="1"/>
                  </a:lnTo>
                  <a:lnTo>
                    <a:pt x="135" y="1"/>
                  </a:lnTo>
                  <a:lnTo>
                    <a:pt x="135" y="1"/>
                  </a:lnTo>
                  <a:lnTo>
                    <a:pt x="126" y="0"/>
                  </a:lnTo>
                  <a:lnTo>
                    <a:pt x="126" y="0"/>
                  </a:lnTo>
                  <a:lnTo>
                    <a:pt x="12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2" name="Google Shape;1922;p14"/>
            <p:cNvSpPr/>
            <p:nvPr/>
          </p:nvSpPr>
          <p:spPr>
            <a:xfrm>
              <a:off x="1670" y="2711"/>
              <a:ext cx="357" cy="619"/>
            </a:xfrm>
            <a:custGeom>
              <a:rect b="b" l="l" r="r" t="t"/>
              <a:pathLst>
                <a:path extrusionOk="0" h="619" w="357">
                  <a:moveTo>
                    <a:pt x="126" y="1"/>
                  </a:moveTo>
                  <a:lnTo>
                    <a:pt x="135" y="1"/>
                  </a:lnTo>
                  <a:lnTo>
                    <a:pt x="150" y="8"/>
                  </a:lnTo>
                  <a:lnTo>
                    <a:pt x="157" y="19"/>
                  </a:lnTo>
                  <a:lnTo>
                    <a:pt x="166" y="19"/>
                  </a:lnTo>
                  <a:lnTo>
                    <a:pt x="169" y="14"/>
                  </a:lnTo>
                  <a:lnTo>
                    <a:pt x="169" y="8"/>
                  </a:lnTo>
                  <a:lnTo>
                    <a:pt x="174" y="5"/>
                  </a:lnTo>
                  <a:lnTo>
                    <a:pt x="185" y="8"/>
                  </a:lnTo>
                  <a:lnTo>
                    <a:pt x="197" y="8"/>
                  </a:lnTo>
                  <a:lnTo>
                    <a:pt x="207" y="12"/>
                  </a:lnTo>
                  <a:lnTo>
                    <a:pt x="217" y="24"/>
                  </a:lnTo>
                  <a:lnTo>
                    <a:pt x="227" y="37"/>
                  </a:lnTo>
                  <a:lnTo>
                    <a:pt x="240" y="35"/>
                  </a:lnTo>
                  <a:lnTo>
                    <a:pt x="255" y="45"/>
                  </a:lnTo>
                  <a:lnTo>
                    <a:pt x="281" y="52"/>
                  </a:lnTo>
                  <a:lnTo>
                    <a:pt x="292" y="61"/>
                  </a:lnTo>
                  <a:lnTo>
                    <a:pt x="291" y="68"/>
                  </a:lnTo>
                  <a:lnTo>
                    <a:pt x="273" y="95"/>
                  </a:lnTo>
                  <a:lnTo>
                    <a:pt x="281" y="97"/>
                  </a:lnTo>
                  <a:lnTo>
                    <a:pt x="300" y="97"/>
                  </a:lnTo>
                  <a:lnTo>
                    <a:pt x="323" y="95"/>
                  </a:lnTo>
                  <a:lnTo>
                    <a:pt x="335" y="85"/>
                  </a:lnTo>
                  <a:lnTo>
                    <a:pt x="339" y="69"/>
                  </a:lnTo>
                  <a:lnTo>
                    <a:pt x="347" y="70"/>
                  </a:lnTo>
                  <a:lnTo>
                    <a:pt x="356" y="89"/>
                  </a:lnTo>
                  <a:lnTo>
                    <a:pt x="353" y="94"/>
                  </a:lnTo>
                  <a:lnTo>
                    <a:pt x="331" y="111"/>
                  </a:lnTo>
                  <a:lnTo>
                    <a:pt x="320" y="121"/>
                  </a:lnTo>
                  <a:lnTo>
                    <a:pt x="305" y="135"/>
                  </a:lnTo>
                  <a:lnTo>
                    <a:pt x="302" y="141"/>
                  </a:lnTo>
                  <a:lnTo>
                    <a:pt x="290" y="152"/>
                  </a:lnTo>
                  <a:lnTo>
                    <a:pt x="283" y="164"/>
                  </a:lnTo>
                  <a:lnTo>
                    <a:pt x="282" y="173"/>
                  </a:lnTo>
                  <a:lnTo>
                    <a:pt x="279" y="209"/>
                  </a:lnTo>
                  <a:lnTo>
                    <a:pt x="273" y="216"/>
                  </a:lnTo>
                  <a:lnTo>
                    <a:pt x="273" y="230"/>
                  </a:lnTo>
                  <a:lnTo>
                    <a:pt x="274" y="235"/>
                  </a:lnTo>
                  <a:lnTo>
                    <a:pt x="283" y="243"/>
                  </a:lnTo>
                  <a:lnTo>
                    <a:pt x="290" y="244"/>
                  </a:lnTo>
                  <a:lnTo>
                    <a:pt x="299" y="257"/>
                  </a:lnTo>
                  <a:lnTo>
                    <a:pt x="292" y="267"/>
                  </a:lnTo>
                  <a:lnTo>
                    <a:pt x="293" y="273"/>
                  </a:lnTo>
                  <a:lnTo>
                    <a:pt x="305" y="281"/>
                  </a:lnTo>
                  <a:lnTo>
                    <a:pt x="296" y="294"/>
                  </a:lnTo>
                  <a:lnTo>
                    <a:pt x="284" y="311"/>
                  </a:lnTo>
                  <a:lnTo>
                    <a:pt x="278" y="311"/>
                  </a:lnTo>
                  <a:lnTo>
                    <a:pt x="266" y="321"/>
                  </a:lnTo>
                  <a:lnTo>
                    <a:pt x="249" y="323"/>
                  </a:lnTo>
                  <a:lnTo>
                    <a:pt x="235" y="329"/>
                  </a:lnTo>
                  <a:lnTo>
                    <a:pt x="212" y="329"/>
                  </a:lnTo>
                  <a:lnTo>
                    <a:pt x="210" y="337"/>
                  </a:lnTo>
                  <a:lnTo>
                    <a:pt x="202" y="345"/>
                  </a:lnTo>
                  <a:lnTo>
                    <a:pt x="202" y="370"/>
                  </a:lnTo>
                  <a:lnTo>
                    <a:pt x="194" y="375"/>
                  </a:lnTo>
                  <a:lnTo>
                    <a:pt x="181" y="376"/>
                  </a:lnTo>
                  <a:lnTo>
                    <a:pt x="162" y="366"/>
                  </a:lnTo>
                  <a:lnTo>
                    <a:pt x="157" y="366"/>
                  </a:lnTo>
                  <a:lnTo>
                    <a:pt x="152" y="370"/>
                  </a:lnTo>
                  <a:lnTo>
                    <a:pt x="156" y="398"/>
                  </a:lnTo>
                  <a:lnTo>
                    <a:pt x="162" y="403"/>
                  </a:lnTo>
                  <a:lnTo>
                    <a:pt x="170" y="399"/>
                  </a:lnTo>
                  <a:lnTo>
                    <a:pt x="175" y="399"/>
                  </a:lnTo>
                  <a:lnTo>
                    <a:pt x="176" y="412"/>
                  </a:lnTo>
                  <a:lnTo>
                    <a:pt x="171" y="413"/>
                  </a:lnTo>
                  <a:lnTo>
                    <a:pt x="162" y="411"/>
                  </a:lnTo>
                  <a:lnTo>
                    <a:pt x="158" y="416"/>
                  </a:lnTo>
                  <a:lnTo>
                    <a:pt x="165" y="421"/>
                  </a:lnTo>
                  <a:lnTo>
                    <a:pt x="148" y="432"/>
                  </a:lnTo>
                  <a:lnTo>
                    <a:pt x="150" y="445"/>
                  </a:lnTo>
                  <a:lnTo>
                    <a:pt x="148" y="453"/>
                  </a:lnTo>
                  <a:lnTo>
                    <a:pt x="148" y="460"/>
                  </a:lnTo>
                  <a:lnTo>
                    <a:pt x="143" y="463"/>
                  </a:lnTo>
                  <a:lnTo>
                    <a:pt x="125" y="465"/>
                  </a:lnTo>
                  <a:lnTo>
                    <a:pt x="121" y="470"/>
                  </a:lnTo>
                  <a:lnTo>
                    <a:pt x="115" y="472"/>
                  </a:lnTo>
                  <a:lnTo>
                    <a:pt x="109" y="479"/>
                  </a:lnTo>
                  <a:lnTo>
                    <a:pt x="108" y="486"/>
                  </a:lnTo>
                  <a:lnTo>
                    <a:pt x="116" y="500"/>
                  </a:lnTo>
                  <a:lnTo>
                    <a:pt x="124" y="503"/>
                  </a:lnTo>
                  <a:lnTo>
                    <a:pt x="140" y="503"/>
                  </a:lnTo>
                  <a:lnTo>
                    <a:pt x="142" y="519"/>
                  </a:lnTo>
                  <a:lnTo>
                    <a:pt x="139" y="523"/>
                  </a:lnTo>
                  <a:lnTo>
                    <a:pt x="132" y="525"/>
                  </a:lnTo>
                  <a:lnTo>
                    <a:pt x="124" y="533"/>
                  </a:lnTo>
                  <a:lnTo>
                    <a:pt x="120" y="537"/>
                  </a:lnTo>
                  <a:lnTo>
                    <a:pt x="115" y="543"/>
                  </a:lnTo>
                  <a:lnTo>
                    <a:pt x="107" y="547"/>
                  </a:lnTo>
                  <a:lnTo>
                    <a:pt x="107" y="556"/>
                  </a:lnTo>
                  <a:lnTo>
                    <a:pt x="107" y="563"/>
                  </a:lnTo>
                  <a:lnTo>
                    <a:pt x="99" y="568"/>
                  </a:lnTo>
                  <a:lnTo>
                    <a:pt x="91" y="565"/>
                  </a:lnTo>
                  <a:lnTo>
                    <a:pt x="91" y="573"/>
                  </a:lnTo>
                  <a:lnTo>
                    <a:pt x="83" y="580"/>
                  </a:lnTo>
                  <a:lnTo>
                    <a:pt x="84" y="589"/>
                  </a:lnTo>
                  <a:lnTo>
                    <a:pt x="80" y="597"/>
                  </a:lnTo>
                  <a:lnTo>
                    <a:pt x="82" y="603"/>
                  </a:lnTo>
                  <a:lnTo>
                    <a:pt x="86" y="609"/>
                  </a:lnTo>
                  <a:lnTo>
                    <a:pt x="91" y="614"/>
                  </a:lnTo>
                  <a:lnTo>
                    <a:pt x="90" y="619"/>
                  </a:lnTo>
                  <a:lnTo>
                    <a:pt x="75" y="616"/>
                  </a:lnTo>
                  <a:lnTo>
                    <a:pt x="73" y="613"/>
                  </a:lnTo>
                  <a:lnTo>
                    <a:pt x="34" y="612"/>
                  </a:lnTo>
                  <a:lnTo>
                    <a:pt x="24" y="605"/>
                  </a:lnTo>
                  <a:lnTo>
                    <a:pt x="22" y="585"/>
                  </a:lnTo>
                  <a:lnTo>
                    <a:pt x="17" y="582"/>
                  </a:lnTo>
                  <a:lnTo>
                    <a:pt x="8" y="582"/>
                  </a:lnTo>
                  <a:lnTo>
                    <a:pt x="1" y="565"/>
                  </a:lnTo>
                  <a:lnTo>
                    <a:pt x="5" y="553"/>
                  </a:lnTo>
                  <a:lnTo>
                    <a:pt x="24" y="537"/>
                  </a:lnTo>
                  <a:lnTo>
                    <a:pt x="22" y="518"/>
                  </a:lnTo>
                  <a:lnTo>
                    <a:pt x="32" y="512"/>
                  </a:lnTo>
                  <a:lnTo>
                    <a:pt x="32" y="505"/>
                  </a:lnTo>
                  <a:lnTo>
                    <a:pt x="39" y="499"/>
                  </a:lnTo>
                  <a:lnTo>
                    <a:pt x="36" y="467"/>
                  </a:lnTo>
                  <a:lnTo>
                    <a:pt x="32" y="466"/>
                  </a:lnTo>
                  <a:lnTo>
                    <a:pt x="30" y="459"/>
                  </a:lnTo>
                  <a:lnTo>
                    <a:pt x="39" y="452"/>
                  </a:lnTo>
                  <a:lnTo>
                    <a:pt x="31" y="428"/>
                  </a:lnTo>
                  <a:lnTo>
                    <a:pt x="29" y="408"/>
                  </a:lnTo>
                  <a:lnTo>
                    <a:pt x="34" y="402"/>
                  </a:lnTo>
                  <a:lnTo>
                    <a:pt x="32" y="365"/>
                  </a:lnTo>
                  <a:lnTo>
                    <a:pt x="41" y="336"/>
                  </a:lnTo>
                  <a:lnTo>
                    <a:pt x="49" y="321"/>
                  </a:lnTo>
                  <a:lnTo>
                    <a:pt x="47" y="289"/>
                  </a:lnTo>
                  <a:lnTo>
                    <a:pt x="57" y="267"/>
                  </a:lnTo>
                  <a:lnTo>
                    <a:pt x="55" y="251"/>
                  </a:lnTo>
                  <a:lnTo>
                    <a:pt x="67" y="236"/>
                  </a:lnTo>
                  <a:lnTo>
                    <a:pt x="69" y="210"/>
                  </a:lnTo>
                  <a:lnTo>
                    <a:pt x="59" y="178"/>
                  </a:lnTo>
                  <a:lnTo>
                    <a:pt x="65" y="147"/>
                  </a:lnTo>
                  <a:lnTo>
                    <a:pt x="68" y="136"/>
                  </a:lnTo>
                  <a:lnTo>
                    <a:pt x="81" y="108"/>
                  </a:lnTo>
                  <a:lnTo>
                    <a:pt x="97" y="92"/>
                  </a:lnTo>
                  <a:lnTo>
                    <a:pt x="95" y="85"/>
                  </a:lnTo>
                  <a:lnTo>
                    <a:pt x="93" y="50"/>
                  </a:lnTo>
                  <a:lnTo>
                    <a:pt x="102" y="44"/>
                  </a:lnTo>
                  <a:lnTo>
                    <a:pt x="111" y="41"/>
                  </a:lnTo>
                  <a:lnTo>
                    <a:pt x="115" y="30"/>
                  </a:lnTo>
                  <a:lnTo>
                    <a:pt x="110" y="16"/>
                  </a:lnTo>
                  <a:lnTo>
                    <a:pt x="126" y="1"/>
                  </a:lnTo>
                  <a:moveTo>
                    <a:pt x="126" y="0"/>
                  </a:moveTo>
                  <a:lnTo>
                    <a:pt x="126" y="1"/>
                  </a:lnTo>
                  <a:lnTo>
                    <a:pt x="110" y="16"/>
                  </a:lnTo>
                  <a:lnTo>
                    <a:pt x="110" y="16"/>
                  </a:lnTo>
                  <a:lnTo>
                    <a:pt x="110" y="16"/>
                  </a:lnTo>
                  <a:lnTo>
                    <a:pt x="115" y="30"/>
                  </a:lnTo>
                  <a:lnTo>
                    <a:pt x="111" y="40"/>
                  </a:lnTo>
                  <a:lnTo>
                    <a:pt x="102" y="44"/>
                  </a:lnTo>
                  <a:lnTo>
                    <a:pt x="102" y="44"/>
                  </a:lnTo>
                  <a:lnTo>
                    <a:pt x="102" y="44"/>
                  </a:lnTo>
                  <a:lnTo>
                    <a:pt x="93" y="50"/>
                  </a:lnTo>
                  <a:lnTo>
                    <a:pt x="93" y="50"/>
                  </a:lnTo>
                  <a:lnTo>
                    <a:pt x="93" y="50"/>
                  </a:lnTo>
                  <a:lnTo>
                    <a:pt x="95" y="85"/>
                  </a:lnTo>
                  <a:lnTo>
                    <a:pt x="95" y="85"/>
                  </a:lnTo>
                  <a:lnTo>
                    <a:pt x="95" y="85"/>
                  </a:lnTo>
                  <a:lnTo>
                    <a:pt x="97" y="92"/>
                  </a:lnTo>
                  <a:lnTo>
                    <a:pt x="81" y="108"/>
                  </a:lnTo>
                  <a:lnTo>
                    <a:pt x="81" y="108"/>
                  </a:lnTo>
                  <a:lnTo>
                    <a:pt x="81" y="108"/>
                  </a:lnTo>
                  <a:lnTo>
                    <a:pt x="67" y="136"/>
                  </a:lnTo>
                  <a:lnTo>
                    <a:pt x="67" y="136"/>
                  </a:lnTo>
                  <a:lnTo>
                    <a:pt x="67" y="136"/>
                  </a:lnTo>
                  <a:lnTo>
                    <a:pt x="65" y="147"/>
                  </a:lnTo>
                  <a:lnTo>
                    <a:pt x="59" y="178"/>
                  </a:lnTo>
                  <a:lnTo>
                    <a:pt x="59" y="178"/>
                  </a:lnTo>
                  <a:lnTo>
                    <a:pt x="59" y="178"/>
                  </a:lnTo>
                  <a:lnTo>
                    <a:pt x="68" y="210"/>
                  </a:lnTo>
                  <a:lnTo>
                    <a:pt x="67" y="236"/>
                  </a:lnTo>
                  <a:lnTo>
                    <a:pt x="54" y="251"/>
                  </a:lnTo>
                  <a:lnTo>
                    <a:pt x="54" y="251"/>
                  </a:lnTo>
                  <a:lnTo>
                    <a:pt x="54" y="251"/>
                  </a:lnTo>
                  <a:lnTo>
                    <a:pt x="56" y="267"/>
                  </a:lnTo>
                  <a:lnTo>
                    <a:pt x="47" y="289"/>
                  </a:lnTo>
                  <a:lnTo>
                    <a:pt x="47" y="289"/>
                  </a:lnTo>
                  <a:lnTo>
                    <a:pt x="47" y="289"/>
                  </a:lnTo>
                  <a:lnTo>
                    <a:pt x="49" y="321"/>
                  </a:lnTo>
                  <a:lnTo>
                    <a:pt x="41" y="336"/>
                  </a:lnTo>
                  <a:lnTo>
                    <a:pt x="32" y="365"/>
                  </a:lnTo>
                  <a:lnTo>
                    <a:pt x="32" y="365"/>
                  </a:lnTo>
                  <a:lnTo>
                    <a:pt x="32" y="365"/>
                  </a:lnTo>
                  <a:lnTo>
                    <a:pt x="33" y="402"/>
                  </a:lnTo>
                  <a:lnTo>
                    <a:pt x="29" y="408"/>
                  </a:lnTo>
                  <a:lnTo>
                    <a:pt x="29" y="408"/>
                  </a:lnTo>
                  <a:lnTo>
                    <a:pt x="29" y="409"/>
                  </a:lnTo>
                  <a:lnTo>
                    <a:pt x="31" y="428"/>
                  </a:lnTo>
                  <a:lnTo>
                    <a:pt x="31" y="428"/>
                  </a:lnTo>
                  <a:lnTo>
                    <a:pt x="31" y="428"/>
                  </a:lnTo>
                  <a:lnTo>
                    <a:pt x="39" y="452"/>
                  </a:lnTo>
                  <a:lnTo>
                    <a:pt x="30" y="459"/>
                  </a:lnTo>
                  <a:lnTo>
                    <a:pt x="30" y="459"/>
                  </a:lnTo>
                  <a:lnTo>
                    <a:pt x="30" y="459"/>
                  </a:lnTo>
                  <a:lnTo>
                    <a:pt x="32" y="466"/>
                  </a:lnTo>
                  <a:lnTo>
                    <a:pt x="32" y="467"/>
                  </a:lnTo>
                  <a:lnTo>
                    <a:pt x="32" y="467"/>
                  </a:lnTo>
                  <a:lnTo>
                    <a:pt x="35" y="467"/>
                  </a:lnTo>
                  <a:lnTo>
                    <a:pt x="39" y="499"/>
                  </a:lnTo>
                  <a:lnTo>
                    <a:pt x="32" y="505"/>
                  </a:lnTo>
                  <a:lnTo>
                    <a:pt x="32" y="505"/>
                  </a:lnTo>
                  <a:lnTo>
                    <a:pt x="32" y="506"/>
                  </a:lnTo>
                  <a:lnTo>
                    <a:pt x="32" y="512"/>
                  </a:lnTo>
                  <a:lnTo>
                    <a:pt x="21" y="518"/>
                  </a:lnTo>
                  <a:lnTo>
                    <a:pt x="21" y="518"/>
                  </a:lnTo>
                  <a:lnTo>
                    <a:pt x="21" y="518"/>
                  </a:lnTo>
                  <a:lnTo>
                    <a:pt x="23" y="536"/>
                  </a:lnTo>
                  <a:lnTo>
                    <a:pt x="4" y="552"/>
                  </a:lnTo>
                  <a:lnTo>
                    <a:pt x="4" y="553"/>
                  </a:lnTo>
                  <a:lnTo>
                    <a:pt x="4" y="553"/>
                  </a:lnTo>
                  <a:lnTo>
                    <a:pt x="1" y="564"/>
                  </a:lnTo>
                  <a:lnTo>
                    <a:pt x="0" y="565"/>
                  </a:lnTo>
                  <a:lnTo>
                    <a:pt x="1" y="565"/>
                  </a:lnTo>
                  <a:lnTo>
                    <a:pt x="7" y="583"/>
                  </a:lnTo>
                  <a:lnTo>
                    <a:pt x="7" y="583"/>
                  </a:lnTo>
                  <a:lnTo>
                    <a:pt x="8" y="583"/>
                  </a:lnTo>
                  <a:lnTo>
                    <a:pt x="17" y="583"/>
                  </a:lnTo>
                  <a:lnTo>
                    <a:pt x="21" y="585"/>
                  </a:lnTo>
                  <a:lnTo>
                    <a:pt x="24" y="605"/>
                  </a:lnTo>
                  <a:lnTo>
                    <a:pt x="24" y="605"/>
                  </a:lnTo>
                  <a:lnTo>
                    <a:pt x="24" y="605"/>
                  </a:lnTo>
                  <a:lnTo>
                    <a:pt x="34" y="612"/>
                  </a:lnTo>
                  <a:lnTo>
                    <a:pt x="34" y="612"/>
                  </a:lnTo>
                  <a:lnTo>
                    <a:pt x="34" y="612"/>
                  </a:lnTo>
                  <a:lnTo>
                    <a:pt x="72" y="613"/>
                  </a:lnTo>
                  <a:lnTo>
                    <a:pt x="75" y="616"/>
                  </a:lnTo>
                  <a:lnTo>
                    <a:pt x="75" y="617"/>
                  </a:lnTo>
                  <a:lnTo>
                    <a:pt x="75" y="617"/>
                  </a:lnTo>
                  <a:lnTo>
                    <a:pt x="90" y="619"/>
                  </a:lnTo>
                  <a:lnTo>
                    <a:pt x="90" y="619"/>
                  </a:lnTo>
                  <a:lnTo>
                    <a:pt x="90" y="619"/>
                  </a:lnTo>
                  <a:lnTo>
                    <a:pt x="91" y="614"/>
                  </a:lnTo>
                  <a:lnTo>
                    <a:pt x="91" y="614"/>
                  </a:lnTo>
                  <a:lnTo>
                    <a:pt x="91" y="614"/>
                  </a:lnTo>
                  <a:lnTo>
                    <a:pt x="86" y="609"/>
                  </a:lnTo>
                  <a:lnTo>
                    <a:pt x="82" y="603"/>
                  </a:lnTo>
                  <a:lnTo>
                    <a:pt x="81" y="597"/>
                  </a:lnTo>
                  <a:lnTo>
                    <a:pt x="84" y="589"/>
                  </a:lnTo>
                  <a:lnTo>
                    <a:pt x="84" y="589"/>
                  </a:lnTo>
                  <a:lnTo>
                    <a:pt x="84" y="589"/>
                  </a:lnTo>
                  <a:lnTo>
                    <a:pt x="84" y="580"/>
                  </a:lnTo>
                  <a:lnTo>
                    <a:pt x="91" y="574"/>
                  </a:lnTo>
                  <a:lnTo>
                    <a:pt x="91" y="574"/>
                  </a:lnTo>
                  <a:lnTo>
                    <a:pt x="91" y="574"/>
                  </a:lnTo>
                  <a:lnTo>
                    <a:pt x="92" y="566"/>
                  </a:lnTo>
                  <a:lnTo>
                    <a:pt x="99" y="568"/>
                  </a:lnTo>
                  <a:lnTo>
                    <a:pt x="99" y="568"/>
                  </a:lnTo>
                  <a:lnTo>
                    <a:pt x="99" y="568"/>
                  </a:lnTo>
                  <a:lnTo>
                    <a:pt x="107" y="563"/>
                  </a:lnTo>
                  <a:lnTo>
                    <a:pt x="107" y="563"/>
                  </a:lnTo>
                  <a:lnTo>
                    <a:pt x="107" y="563"/>
                  </a:lnTo>
                  <a:lnTo>
                    <a:pt x="107" y="556"/>
                  </a:lnTo>
                  <a:lnTo>
                    <a:pt x="107" y="547"/>
                  </a:lnTo>
                  <a:lnTo>
                    <a:pt x="115" y="544"/>
                  </a:lnTo>
                  <a:lnTo>
                    <a:pt x="115" y="544"/>
                  </a:lnTo>
                  <a:lnTo>
                    <a:pt x="115" y="543"/>
                  </a:lnTo>
                  <a:lnTo>
                    <a:pt x="120" y="538"/>
                  </a:lnTo>
                  <a:lnTo>
                    <a:pt x="124" y="533"/>
                  </a:lnTo>
                  <a:lnTo>
                    <a:pt x="132" y="526"/>
                  </a:lnTo>
                  <a:lnTo>
                    <a:pt x="139" y="523"/>
                  </a:lnTo>
                  <a:lnTo>
                    <a:pt x="139" y="523"/>
                  </a:lnTo>
                  <a:lnTo>
                    <a:pt x="139" y="523"/>
                  </a:lnTo>
                  <a:lnTo>
                    <a:pt x="143" y="519"/>
                  </a:lnTo>
                  <a:lnTo>
                    <a:pt x="143" y="519"/>
                  </a:lnTo>
                  <a:lnTo>
                    <a:pt x="143" y="519"/>
                  </a:lnTo>
                  <a:lnTo>
                    <a:pt x="140" y="503"/>
                  </a:lnTo>
                  <a:lnTo>
                    <a:pt x="140" y="503"/>
                  </a:lnTo>
                  <a:lnTo>
                    <a:pt x="140" y="503"/>
                  </a:lnTo>
                  <a:lnTo>
                    <a:pt x="124" y="503"/>
                  </a:lnTo>
                  <a:lnTo>
                    <a:pt x="116" y="499"/>
                  </a:lnTo>
                  <a:lnTo>
                    <a:pt x="109" y="486"/>
                  </a:lnTo>
                  <a:lnTo>
                    <a:pt x="110" y="479"/>
                  </a:lnTo>
                  <a:lnTo>
                    <a:pt x="115" y="472"/>
                  </a:lnTo>
                  <a:lnTo>
                    <a:pt x="121" y="471"/>
                  </a:lnTo>
                  <a:lnTo>
                    <a:pt x="121" y="470"/>
                  </a:lnTo>
                  <a:lnTo>
                    <a:pt x="121" y="470"/>
                  </a:lnTo>
                  <a:lnTo>
                    <a:pt x="126" y="465"/>
                  </a:lnTo>
                  <a:lnTo>
                    <a:pt x="143" y="464"/>
                  </a:lnTo>
                  <a:lnTo>
                    <a:pt x="143" y="464"/>
                  </a:lnTo>
                  <a:lnTo>
                    <a:pt x="143" y="464"/>
                  </a:lnTo>
                  <a:lnTo>
                    <a:pt x="148" y="461"/>
                  </a:lnTo>
                  <a:lnTo>
                    <a:pt x="149" y="461"/>
                  </a:lnTo>
                  <a:lnTo>
                    <a:pt x="149" y="460"/>
                  </a:lnTo>
                  <a:lnTo>
                    <a:pt x="149" y="453"/>
                  </a:lnTo>
                  <a:lnTo>
                    <a:pt x="150" y="445"/>
                  </a:lnTo>
                  <a:lnTo>
                    <a:pt x="150" y="445"/>
                  </a:lnTo>
                  <a:lnTo>
                    <a:pt x="150" y="445"/>
                  </a:lnTo>
                  <a:lnTo>
                    <a:pt x="149" y="433"/>
                  </a:lnTo>
                  <a:lnTo>
                    <a:pt x="165" y="421"/>
                  </a:lnTo>
                  <a:lnTo>
                    <a:pt x="165" y="421"/>
                  </a:lnTo>
                  <a:lnTo>
                    <a:pt x="165" y="421"/>
                  </a:lnTo>
                  <a:lnTo>
                    <a:pt x="159" y="415"/>
                  </a:lnTo>
                  <a:lnTo>
                    <a:pt x="162" y="412"/>
                  </a:lnTo>
                  <a:lnTo>
                    <a:pt x="171" y="413"/>
                  </a:lnTo>
                  <a:lnTo>
                    <a:pt x="171" y="413"/>
                  </a:lnTo>
                  <a:lnTo>
                    <a:pt x="171" y="413"/>
                  </a:lnTo>
                  <a:lnTo>
                    <a:pt x="176" y="413"/>
                  </a:lnTo>
                  <a:lnTo>
                    <a:pt x="177" y="412"/>
                  </a:lnTo>
                  <a:lnTo>
                    <a:pt x="177" y="412"/>
                  </a:lnTo>
                  <a:lnTo>
                    <a:pt x="176" y="399"/>
                  </a:lnTo>
                  <a:lnTo>
                    <a:pt x="176" y="399"/>
                  </a:lnTo>
                  <a:lnTo>
                    <a:pt x="175" y="399"/>
                  </a:lnTo>
                  <a:lnTo>
                    <a:pt x="170" y="398"/>
                  </a:lnTo>
                  <a:lnTo>
                    <a:pt x="170" y="398"/>
                  </a:lnTo>
                  <a:lnTo>
                    <a:pt x="169" y="398"/>
                  </a:lnTo>
                  <a:lnTo>
                    <a:pt x="162" y="403"/>
                  </a:lnTo>
                  <a:lnTo>
                    <a:pt x="156" y="398"/>
                  </a:lnTo>
                  <a:lnTo>
                    <a:pt x="152" y="370"/>
                  </a:lnTo>
                  <a:lnTo>
                    <a:pt x="157" y="367"/>
                  </a:lnTo>
                  <a:lnTo>
                    <a:pt x="162" y="367"/>
                  </a:lnTo>
                  <a:lnTo>
                    <a:pt x="181" y="376"/>
                  </a:lnTo>
                  <a:lnTo>
                    <a:pt x="181" y="376"/>
                  </a:lnTo>
                  <a:lnTo>
                    <a:pt x="181" y="376"/>
                  </a:lnTo>
                  <a:lnTo>
                    <a:pt x="194" y="375"/>
                  </a:lnTo>
                  <a:lnTo>
                    <a:pt x="194" y="375"/>
                  </a:lnTo>
                  <a:lnTo>
                    <a:pt x="194" y="375"/>
                  </a:lnTo>
                  <a:lnTo>
                    <a:pt x="202" y="370"/>
                  </a:lnTo>
                  <a:lnTo>
                    <a:pt x="202" y="370"/>
                  </a:lnTo>
                  <a:lnTo>
                    <a:pt x="202" y="370"/>
                  </a:lnTo>
                  <a:lnTo>
                    <a:pt x="202" y="345"/>
                  </a:lnTo>
                  <a:lnTo>
                    <a:pt x="211" y="337"/>
                  </a:lnTo>
                  <a:lnTo>
                    <a:pt x="211" y="337"/>
                  </a:lnTo>
                  <a:lnTo>
                    <a:pt x="211" y="337"/>
                  </a:lnTo>
                  <a:lnTo>
                    <a:pt x="213" y="329"/>
                  </a:lnTo>
                  <a:lnTo>
                    <a:pt x="235" y="329"/>
                  </a:lnTo>
                  <a:lnTo>
                    <a:pt x="235" y="329"/>
                  </a:lnTo>
                  <a:lnTo>
                    <a:pt x="235" y="329"/>
                  </a:lnTo>
                  <a:lnTo>
                    <a:pt x="249" y="323"/>
                  </a:lnTo>
                  <a:lnTo>
                    <a:pt x="266" y="321"/>
                  </a:lnTo>
                  <a:lnTo>
                    <a:pt x="266" y="321"/>
                  </a:lnTo>
                  <a:lnTo>
                    <a:pt x="266" y="321"/>
                  </a:lnTo>
                  <a:lnTo>
                    <a:pt x="278" y="312"/>
                  </a:lnTo>
                  <a:lnTo>
                    <a:pt x="284" y="311"/>
                  </a:lnTo>
                  <a:lnTo>
                    <a:pt x="284" y="311"/>
                  </a:lnTo>
                  <a:lnTo>
                    <a:pt x="284" y="311"/>
                  </a:lnTo>
                  <a:lnTo>
                    <a:pt x="296" y="295"/>
                  </a:lnTo>
                  <a:lnTo>
                    <a:pt x="305" y="281"/>
                  </a:lnTo>
                  <a:lnTo>
                    <a:pt x="305" y="281"/>
                  </a:lnTo>
                  <a:lnTo>
                    <a:pt x="305" y="281"/>
                  </a:lnTo>
                  <a:lnTo>
                    <a:pt x="294" y="273"/>
                  </a:lnTo>
                  <a:lnTo>
                    <a:pt x="293" y="267"/>
                  </a:lnTo>
                  <a:lnTo>
                    <a:pt x="299" y="258"/>
                  </a:lnTo>
                  <a:lnTo>
                    <a:pt x="299" y="257"/>
                  </a:lnTo>
                  <a:lnTo>
                    <a:pt x="299" y="257"/>
                  </a:lnTo>
                  <a:lnTo>
                    <a:pt x="290" y="244"/>
                  </a:lnTo>
                  <a:lnTo>
                    <a:pt x="290" y="244"/>
                  </a:lnTo>
                  <a:lnTo>
                    <a:pt x="290" y="244"/>
                  </a:lnTo>
                  <a:lnTo>
                    <a:pt x="283" y="243"/>
                  </a:lnTo>
                  <a:lnTo>
                    <a:pt x="275" y="235"/>
                  </a:lnTo>
                  <a:lnTo>
                    <a:pt x="274" y="230"/>
                  </a:lnTo>
                  <a:lnTo>
                    <a:pt x="273" y="216"/>
                  </a:lnTo>
                  <a:lnTo>
                    <a:pt x="279" y="209"/>
                  </a:lnTo>
                  <a:lnTo>
                    <a:pt x="280" y="209"/>
                  </a:lnTo>
                  <a:lnTo>
                    <a:pt x="280" y="209"/>
                  </a:lnTo>
                  <a:lnTo>
                    <a:pt x="282" y="173"/>
                  </a:lnTo>
                  <a:lnTo>
                    <a:pt x="283" y="165"/>
                  </a:lnTo>
                  <a:lnTo>
                    <a:pt x="290" y="152"/>
                  </a:lnTo>
                  <a:lnTo>
                    <a:pt x="302" y="141"/>
                  </a:lnTo>
                  <a:lnTo>
                    <a:pt x="302" y="141"/>
                  </a:lnTo>
                  <a:lnTo>
                    <a:pt x="302" y="141"/>
                  </a:lnTo>
                  <a:lnTo>
                    <a:pt x="305" y="136"/>
                  </a:lnTo>
                  <a:lnTo>
                    <a:pt x="320" y="121"/>
                  </a:lnTo>
                  <a:lnTo>
                    <a:pt x="331" y="112"/>
                  </a:lnTo>
                  <a:lnTo>
                    <a:pt x="353" y="94"/>
                  </a:lnTo>
                  <a:lnTo>
                    <a:pt x="353" y="94"/>
                  </a:lnTo>
                  <a:lnTo>
                    <a:pt x="353" y="94"/>
                  </a:lnTo>
                  <a:lnTo>
                    <a:pt x="357" y="89"/>
                  </a:lnTo>
                  <a:lnTo>
                    <a:pt x="357" y="89"/>
                  </a:lnTo>
                  <a:lnTo>
                    <a:pt x="357" y="89"/>
                  </a:lnTo>
                  <a:lnTo>
                    <a:pt x="347" y="70"/>
                  </a:lnTo>
                  <a:lnTo>
                    <a:pt x="347" y="69"/>
                  </a:lnTo>
                  <a:lnTo>
                    <a:pt x="347" y="69"/>
                  </a:lnTo>
                  <a:lnTo>
                    <a:pt x="340" y="68"/>
                  </a:lnTo>
                  <a:lnTo>
                    <a:pt x="339" y="68"/>
                  </a:lnTo>
                  <a:lnTo>
                    <a:pt x="339" y="69"/>
                  </a:lnTo>
                  <a:lnTo>
                    <a:pt x="335" y="85"/>
                  </a:lnTo>
                  <a:lnTo>
                    <a:pt x="323" y="94"/>
                  </a:lnTo>
                  <a:lnTo>
                    <a:pt x="300" y="97"/>
                  </a:lnTo>
                  <a:lnTo>
                    <a:pt x="281" y="97"/>
                  </a:lnTo>
                  <a:lnTo>
                    <a:pt x="274" y="94"/>
                  </a:lnTo>
                  <a:lnTo>
                    <a:pt x="292" y="68"/>
                  </a:lnTo>
                  <a:lnTo>
                    <a:pt x="292" y="68"/>
                  </a:lnTo>
                  <a:lnTo>
                    <a:pt x="292" y="68"/>
                  </a:lnTo>
                  <a:lnTo>
                    <a:pt x="293" y="61"/>
                  </a:lnTo>
                  <a:lnTo>
                    <a:pt x="293" y="61"/>
                  </a:lnTo>
                  <a:lnTo>
                    <a:pt x="293" y="61"/>
                  </a:lnTo>
                  <a:lnTo>
                    <a:pt x="281" y="52"/>
                  </a:lnTo>
                  <a:lnTo>
                    <a:pt x="281" y="52"/>
                  </a:lnTo>
                  <a:lnTo>
                    <a:pt x="281" y="52"/>
                  </a:lnTo>
                  <a:lnTo>
                    <a:pt x="255" y="45"/>
                  </a:lnTo>
                  <a:lnTo>
                    <a:pt x="241" y="35"/>
                  </a:lnTo>
                  <a:lnTo>
                    <a:pt x="241" y="35"/>
                  </a:lnTo>
                  <a:lnTo>
                    <a:pt x="240" y="35"/>
                  </a:lnTo>
                  <a:lnTo>
                    <a:pt x="227" y="37"/>
                  </a:lnTo>
                  <a:lnTo>
                    <a:pt x="217" y="24"/>
                  </a:lnTo>
                  <a:lnTo>
                    <a:pt x="207" y="12"/>
                  </a:lnTo>
                  <a:lnTo>
                    <a:pt x="207" y="12"/>
                  </a:lnTo>
                  <a:lnTo>
                    <a:pt x="207" y="12"/>
                  </a:lnTo>
                  <a:lnTo>
                    <a:pt x="197" y="8"/>
                  </a:lnTo>
                  <a:lnTo>
                    <a:pt x="197" y="8"/>
                  </a:lnTo>
                  <a:lnTo>
                    <a:pt x="197" y="8"/>
                  </a:lnTo>
                  <a:lnTo>
                    <a:pt x="185" y="8"/>
                  </a:lnTo>
                  <a:lnTo>
                    <a:pt x="175" y="5"/>
                  </a:lnTo>
                  <a:lnTo>
                    <a:pt x="174" y="5"/>
                  </a:lnTo>
                  <a:lnTo>
                    <a:pt x="174" y="5"/>
                  </a:lnTo>
                  <a:lnTo>
                    <a:pt x="169" y="8"/>
                  </a:lnTo>
                  <a:lnTo>
                    <a:pt x="168" y="8"/>
                  </a:lnTo>
                  <a:lnTo>
                    <a:pt x="168" y="8"/>
                  </a:lnTo>
                  <a:lnTo>
                    <a:pt x="168" y="14"/>
                  </a:lnTo>
                  <a:lnTo>
                    <a:pt x="166" y="18"/>
                  </a:lnTo>
                  <a:lnTo>
                    <a:pt x="157" y="18"/>
                  </a:lnTo>
                  <a:lnTo>
                    <a:pt x="150" y="8"/>
                  </a:lnTo>
                  <a:lnTo>
                    <a:pt x="150" y="8"/>
                  </a:lnTo>
                  <a:lnTo>
                    <a:pt x="150" y="8"/>
                  </a:lnTo>
                  <a:lnTo>
                    <a:pt x="135" y="1"/>
                  </a:lnTo>
                  <a:lnTo>
                    <a:pt x="135" y="1"/>
                  </a:lnTo>
                  <a:lnTo>
                    <a:pt x="135" y="1"/>
                  </a:lnTo>
                  <a:lnTo>
                    <a:pt x="126" y="0"/>
                  </a:lnTo>
                  <a:lnTo>
                    <a:pt x="126" y="0"/>
                  </a:lnTo>
                  <a:lnTo>
                    <a:pt x="12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3" name="Google Shape;1923;p14"/>
            <p:cNvSpPr/>
            <p:nvPr/>
          </p:nvSpPr>
          <p:spPr>
            <a:xfrm>
              <a:off x="1942" y="2863"/>
              <a:ext cx="97" cy="95"/>
            </a:xfrm>
            <a:custGeom>
              <a:rect b="b" l="l" r="r" t="t"/>
              <a:pathLst>
                <a:path extrusionOk="0" h="95" w="97">
                  <a:moveTo>
                    <a:pt x="45" y="92"/>
                  </a:moveTo>
                  <a:lnTo>
                    <a:pt x="30" y="85"/>
                  </a:lnTo>
                  <a:lnTo>
                    <a:pt x="18" y="86"/>
                  </a:lnTo>
                  <a:lnTo>
                    <a:pt x="10" y="76"/>
                  </a:lnTo>
                  <a:lnTo>
                    <a:pt x="1" y="78"/>
                  </a:lnTo>
                  <a:lnTo>
                    <a:pt x="0" y="64"/>
                  </a:lnTo>
                  <a:lnTo>
                    <a:pt x="7" y="57"/>
                  </a:lnTo>
                  <a:lnTo>
                    <a:pt x="10" y="21"/>
                  </a:lnTo>
                  <a:lnTo>
                    <a:pt x="11" y="12"/>
                  </a:lnTo>
                  <a:lnTo>
                    <a:pt x="18" y="0"/>
                  </a:lnTo>
                  <a:lnTo>
                    <a:pt x="27" y="4"/>
                  </a:lnTo>
                  <a:lnTo>
                    <a:pt x="33" y="15"/>
                  </a:lnTo>
                  <a:lnTo>
                    <a:pt x="55" y="18"/>
                  </a:lnTo>
                  <a:lnTo>
                    <a:pt x="62" y="20"/>
                  </a:lnTo>
                  <a:lnTo>
                    <a:pt x="66" y="30"/>
                  </a:lnTo>
                  <a:lnTo>
                    <a:pt x="77" y="34"/>
                  </a:lnTo>
                  <a:lnTo>
                    <a:pt x="84" y="43"/>
                  </a:lnTo>
                  <a:lnTo>
                    <a:pt x="95" y="53"/>
                  </a:lnTo>
                  <a:lnTo>
                    <a:pt x="97" y="62"/>
                  </a:lnTo>
                  <a:lnTo>
                    <a:pt x="96" y="66"/>
                  </a:lnTo>
                  <a:lnTo>
                    <a:pt x="85" y="78"/>
                  </a:lnTo>
                  <a:lnTo>
                    <a:pt x="85" y="82"/>
                  </a:lnTo>
                  <a:lnTo>
                    <a:pt x="73" y="94"/>
                  </a:lnTo>
                  <a:lnTo>
                    <a:pt x="58" y="95"/>
                  </a:lnTo>
                  <a:lnTo>
                    <a:pt x="45" y="9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4" name="Google Shape;1924;p14"/>
            <p:cNvSpPr/>
            <p:nvPr/>
          </p:nvSpPr>
          <p:spPr>
            <a:xfrm>
              <a:off x="1942" y="2862"/>
              <a:ext cx="97" cy="96"/>
            </a:xfrm>
            <a:custGeom>
              <a:rect b="b" l="l" r="r" t="t"/>
              <a:pathLst>
                <a:path extrusionOk="0" h="96" w="97">
                  <a:moveTo>
                    <a:pt x="18" y="1"/>
                  </a:moveTo>
                  <a:lnTo>
                    <a:pt x="27" y="5"/>
                  </a:lnTo>
                  <a:lnTo>
                    <a:pt x="33" y="16"/>
                  </a:lnTo>
                  <a:lnTo>
                    <a:pt x="55" y="19"/>
                  </a:lnTo>
                  <a:lnTo>
                    <a:pt x="62" y="21"/>
                  </a:lnTo>
                  <a:lnTo>
                    <a:pt x="66" y="31"/>
                  </a:lnTo>
                  <a:lnTo>
                    <a:pt x="77" y="36"/>
                  </a:lnTo>
                  <a:lnTo>
                    <a:pt x="84" y="44"/>
                  </a:lnTo>
                  <a:lnTo>
                    <a:pt x="95" y="54"/>
                  </a:lnTo>
                  <a:lnTo>
                    <a:pt x="97" y="63"/>
                  </a:lnTo>
                  <a:lnTo>
                    <a:pt x="96" y="67"/>
                  </a:lnTo>
                  <a:lnTo>
                    <a:pt x="85" y="79"/>
                  </a:lnTo>
                  <a:lnTo>
                    <a:pt x="85" y="82"/>
                  </a:lnTo>
                  <a:lnTo>
                    <a:pt x="73" y="95"/>
                  </a:lnTo>
                  <a:lnTo>
                    <a:pt x="58" y="96"/>
                  </a:lnTo>
                  <a:lnTo>
                    <a:pt x="45" y="93"/>
                  </a:lnTo>
                  <a:lnTo>
                    <a:pt x="30" y="86"/>
                  </a:lnTo>
                  <a:lnTo>
                    <a:pt x="18" y="87"/>
                  </a:lnTo>
                  <a:lnTo>
                    <a:pt x="10" y="77"/>
                  </a:lnTo>
                  <a:lnTo>
                    <a:pt x="1" y="79"/>
                  </a:lnTo>
                  <a:lnTo>
                    <a:pt x="1" y="65"/>
                  </a:lnTo>
                  <a:lnTo>
                    <a:pt x="7" y="58"/>
                  </a:lnTo>
                  <a:lnTo>
                    <a:pt x="10" y="22"/>
                  </a:lnTo>
                  <a:lnTo>
                    <a:pt x="11" y="13"/>
                  </a:lnTo>
                  <a:lnTo>
                    <a:pt x="18" y="1"/>
                  </a:lnTo>
                  <a:close/>
                  <a:moveTo>
                    <a:pt x="18" y="0"/>
                  </a:moveTo>
                  <a:lnTo>
                    <a:pt x="18" y="1"/>
                  </a:lnTo>
                  <a:lnTo>
                    <a:pt x="11" y="13"/>
                  </a:lnTo>
                  <a:lnTo>
                    <a:pt x="10" y="13"/>
                  </a:lnTo>
                  <a:lnTo>
                    <a:pt x="10" y="13"/>
                  </a:lnTo>
                  <a:lnTo>
                    <a:pt x="9" y="22"/>
                  </a:lnTo>
                  <a:lnTo>
                    <a:pt x="7" y="57"/>
                  </a:lnTo>
                  <a:lnTo>
                    <a:pt x="0" y="64"/>
                  </a:lnTo>
                  <a:lnTo>
                    <a:pt x="0" y="65"/>
                  </a:lnTo>
                  <a:lnTo>
                    <a:pt x="0" y="65"/>
                  </a:lnTo>
                  <a:lnTo>
                    <a:pt x="1" y="79"/>
                  </a:lnTo>
                  <a:lnTo>
                    <a:pt x="1" y="79"/>
                  </a:lnTo>
                  <a:lnTo>
                    <a:pt x="2" y="79"/>
                  </a:lnTo>
                  <a:lnTo>
                    <a:pt x="10" y="78"/>
                  </a:lnTo>
                  <a:lnTo>
                    <a:pt x="18" y="87"/>
                  </a:lnTo>
                  <a:lnTo>
                    <a:pt x="18" y="87"/>
                  </a:lnTo>
                  <a:lnTo>
                    <a:pt x="18" y="87"/>
                  </a:lnTo>
                  <a:lnTo>
                    <a:pt x="30" y="86"/>
                  </a:lnTo>
                  <a:lnTo>
                    <a:pt x="45" y="93"/>
                  </a:lnTo>
                  <a:lnTo>
                    <a:pt x="45" y="93"/>
                  </a:lnTo>
                  <a:lnTo>
                    <a:pt x="45" y="93"/>
                  </a:lnTo>
                  <a:lnTo>
                    <a:pt x="58" y="96"/>
                  </a:lnTo>
                  <a:lnTo>
                    <a:pt x="58" y="96"/>
                  </a:lnTo>
                  <a:lnTo>
                    <a:pt x="58" y="96"/>
                  </a:lnTo>
                  <a:lnTo>
                    <a:pt x="73" y="95"/>
                  </a:lnTo>
                  <a:lnTo>
                    <a:pt x="73" y="95"/>
                  </a:lnTo>
                  <a:lnTo>
                    <a:pt x="73" y="95"/>
                  </a:lnTo>
                  <a:lnTo>
                    <a:pt x="85" y="83"/>
                  </a:lnTo>
                  <a:lnTo>
                    <a:pt x="85" y="83"/>
                  </a:lnTo>
                  <a:lnTo>
                    <a:pt x="85" y="82"/>
                  </a:lnTo>
                  <a:lnTo>
                    <a:pt x="85" y="79"/>
                  </a:lnTo>
                  <a:lnTo>
                    <a:pt x="96" y="67"/>
                  </a:lnTo>
                  <a:lnTo>
                    <a:pt x="96" y="67"/>
                  </a:lnTo>
                  <a:lnTo>
                    <a:pt x="96" y="67"/>
                  </a:lnTo>
                  <a:lnTo>
                    <a:pt x="97" y="63"/>
                  </a:lnTo>
                  <a:lnTo>
                    <a:pt x="97" y="63"/>
                  </a:lnTo>
                  <a:lnTo>
                    <a:pt x="97" y="63"/>
                  </a:lnTo>
                  <a:lnTo>
                    <a:pt x="95" y="54"/>
                  </a:lnTo>
                  <a:lnTo>
                    <a:pt x="95" y="54"/>
                  </a:lnTo>
                  <a:lnTo>
                    <a:pt x="95" y="54"/>
                  </a:lnTo>
                  <a:lnTo>
                    <a:pt x="84" y="44"/>
                  </a:lnTo>
                  <a:lnTo>
                    <a:pt x="77" y="35"/>
                  </a:lnTo>
                  <a:lnTo>
                    <a:pt x="77" y="35"/>
                  </a:lnTo>
                  <a:lnTo>
                    <a:pt x="77" y="35"/>
                  </a:lnTo>
                  <a:lnTo>
                    <a:pt x="66" y="31"/>
                  </a:lnTo>
                  <a:lnTo>
                    <a:pt x="62" y="21"/>
                  </a:lnTo>
                  <a:lnTo>
                    <a:pt x="62" y="21"/>
                  </a:lnTo>
                  <a:lnTo>
                    <a:pt x="62" y="21"/>
                  </a:lnTo>
                  <a:lnTo>
                    <a:pt x="55" y="18"/>
                  </a:lnTo>
                  <a:lnTo>
                    <a:pt x="55" y="18"/>
                  </a:lnTo>
                  <a:lnTo>
                    <a:pt x="55" y="18"/>
                  </a:lnTo>
                  <a:lnTo>
                    <a:pt x="33" y="16"/>
                  </a:lnTo>
                  <a:lnTo>
                    <a:pt x="27" y="5"/>
                  </a:lnTo>
                  <a:lnTo>
                    <a:pt x="27" y="5"/>
                  </a:lnTo>
                  <a:lnTo>
                    <a:pt x="27" y="5"/>
                  </a:lnTo>
                  <a:lnTo>
                    <a:pt x="18" y="1"/>
                  </a:lnTo>
                  <a:lnTo>
                    <a:pt x="18" y="0"/>
                  </a:lnTo>
                  <a:lnTo>
                    <a:pt x="1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5" name="Google Shape;1925;p14"/>
            <p:cNvSpPr/>
            <p:nvPr/>
          </p:nvSpPr>
          <p:spPr>
            <a:xfrm>
              <a:off x="1942" y="2862"/>
              <a:ext cx="97" cy="96"/>
            </a:xfrm>
            <a:custGeom>
              <a:rect b="b" l="l" r="r" t="t"/>
              <a:pathLst>
                <a:path extrusionOk="0" h="96" w="97">
                  <a:moveTo>
                    <a:pt x="18" y="1"/>
                  </a:moveTo>
                  <a:lnTo>
                    <a:pt x="27" y="5"/>
                  </a:lnTo>
                  <a:lnTo>
                    <a:pt x="33" y="16"/>
                  </a:lnTo>
                  <a:lnTo>
                    <a:pt x="55" y="19"/>
                  </a:lnTo>
                  <a:lnTo>
                    <a:pt x="62" y="21"/>
                  </a:lnTo>
                  <a:lnTo>
                    <a:pt x="66" y="31"/>
                  </a:lnTo>
                  <a:lnTo>
                    <a:pt x="77" y="36"/>
                  </a:lnTo>
                  <a:lnTo>
                    <a:pt x="84" y="44"/>
                  </a:lnTo>
                  <a:lnTo>
                    <a:pt x="95" y="54"/>
                  </a:lnTo>
                  <a:lnTo>
                    <a:pt x="97" y="63"/>
                  </a:lnTo>
                  <a:lnTo>
                    <a:pt x="96" y="67"/>
                  </a:lnTo>
                  <a:lnTo>
                    <a:pt x="85" y="79"/>
                  </a:lnTo>
                  <a:lnTo>
                    <a:pt x="85" y="82"/>
                  </a:lnTo>
                  <a:lnTo>
                    <a:pt x="73" y="95"/>
                  </a:lnTo>
                  <a:lnTo>
                    <a:pt x="58" y="96"/>
                  </a:lnTo>
                  <a:lnTo>
                    <a:pt x="45" y="93"/>
                  </a:lnTo>
                  <a:lnTo>
                    <a:pt x="30" y="86"/>
                  </a:lnTo>
                  <a:lnTo>
                    <a:pt x="18" y="87"/>
                  </a:lnTo>
                  <a:lnTo>
                    <a:pt x="10" y="77"/>
                  </a:lnTo>
                  <a:lnTo>
                    <a:pt x="1" y="79"/>
                  </a:lnTo>
                  <a:lnTo>
                    <a:pt x="1" y="65"/>
                  </a:lnTo>
                  <a:lnTo>
                    <a:pt x="7" y="58"/>
                  </a:lnTo>
                  <a:lnTo>
                    <a:pt x="10" y="22"/>
                  </a:lnTo>
                  <a:lnTo>
                    <a:pt x="11" y="13"/>
                  </a:lnTo>
                  <a:lnTo>
                    <a:pt x="18" y="1"/>
                  </a:lnTo>
                  <a:moveTo>
                    <a:pt x="18" y="0"/>
                  </a:moveTo>
                  <a:lnTo>
                    <a:pt x="18" y="1"/>
                  </a:lnTo>
                  <a:lnTo>
                    <a:pt x="11" y="13"/>
                  </a:lnTo>
                  <a:lnTo>
                    <a:pt x="10" y="13"/>
                  </a:lnTo>
                  <a:lnTo>
                    <a:pt x="10" y="13"/>
                  </a:lnTo>
                  <a:lnTo>
                    <a:pt x="9" y="22"/>
                  </a:lnTo>
                  <a:lnTo>
                    <a:pt x="7" y="57"/>
                  </a:lnTo>
                  <a:lnTo>
                    <a:pt x="0" y="64"/>
                  </a:lnTo>
                  <a:lnTo>
                    <a:pt x="0" y="65"/>
                  </a:lnTo>
                  <a:lnTo>
                    <a:pt x="0" y="65"/>
                  </a:lnTo>
                  <a:lnTo>
                    <a:pt x="1" y="79"/>
                  </a:lnTo>
                  <a:lnTo>
                    <a:pt x="1" y="79"/>
                  </a:lnTo>
                  <a:lnTo>
                    <a:pt x="2" y="79"/>
                  </a:lnTo>
                  <a:lnTo>
                    <a:pt x="10" y="78"/>
                  </a:lnTo>
                  <a:lnTo>
                    <a:pt x="18" y="87"/>
                  </a:lnTo>
                  <a:lnTo>
                    <a:pt x="18" y="87"/>
                  </a:lnTo>
                  <a:lnTo>
                    <a:pt x="18" y="87"/>
                  </a:lnTo>
                  <a:lnTo>
                    <a:pt x="30" y="86"/>
                  </a:lnTo>
                  <a:lnTo>
                    <a:pt x="45" y="93"/>
                  </a:lnTo>
                  <a:lnTo>
                    <a:pt x="45" y="93"/>
                  </a:lnTo>
                  <a:lnTo>
                    <a:pt x="45" y="93"/>
                  </a:lnTo>
                  <a:lnTo>
                    <a:pt x="58" y="96"/>
                  </a:lnTo>
                  <a:lnTo>
                    <a:pt x="58" y="96"/>
                  </a:lnTo>
                  <a:lnTo>
                    <a:pt x="58" y="96"/>
                  </a:lnTo>
                  <a:lnTo>
                    <a:pt x="73" y="95"/>
                  </a:lnTo>
                  <a:lnTo>
                    <a:pt x="73" y="95"/>
                  </a:lnTo>
                  <a:lnTo>
                    <a:pt x="73" y="95"/>
                  </a:lnTo>
                  <a:lnTo>
                    <a:pt x="85" y="83"/>
                  </a:lnTo>
                  <a:lnTo>
                    <a:pt x="85" y="83"/>
                  </a:lnTo>
                  <a:lnTo>
                    <a:pt x="85" y="82"/>
                  </a:lnTo>
                  <a:lnTo>
                    <a:pt x="85" y="79"/>
                  </a:lnTo>
                  <a:lnTo>
                    <a:pt x="96" y="67"/>
                  </a:lnTo>
                  <a:lnTo>
                    <a:pt x="96" y="67"/>
                  </a:lnTo>
                  <a:lnTo>
                    <a:pt x="96" y="67"/>
                  </a:lnTo>
                  <a:lnTo>
                    <a:pt x="97" y="63"/>
                  </a:lnTo>
                  <a:lnTo>
                    <a:pt x="97" y="63"/>
                  </a:lnTo>
                  <a:lnTo>
                    <a:pt x="97" y="63"/>
                  </a:lnTo>
                  <a:lnTo>
                    <a:pt x="95" y="54"/>
                  </a:lnTo>
                  <a:lnTo>
                    <a:pt x="95" y="54"/>
                  </a:lnTo>
                  <a:lnTo>
                    <a:pt x="95" y="54"/>
                  </a:lnTo>
                  <a:lnTo>
                    <a:pt x="84" y="44"/>
                  </a:lnTo>
                  <a:lnTo>
                    <a:pt x="77" y="35"/>
                  </a:lnTo>
                  <a:lnTo>
                    <a:pt x="77" y="35"/>
                  </a:lnTo>
                  <a:lnTo>
                    <a:pt x="77" y="35"/>
                  </a:lnTo>
                  <a:lnTo>
                    <a:pt x="66" y="31"/>
                  </a:lnTo>
                  <a:lnTo>
                    <a:pt x="62" y="21"/>
                  </a:lnTo>
                  <a:lnTo>
                    <a:pt x="62" y="21"/>
                  </a:lnTo>
                  <a:lnTo>
                    <a:pt x="62" y="21"/>
                  </a:lnTo>
                  <a:lnTo>
                    <a:pt x="55" y="18"/>
                  </a:lnTo>
                  <a:lnTo>
                    <a:pt x="55" y="18"/>
                  </a:lnTo>
                  <a:lnTo>
                    <a:pt x="55" y="18"/>
                  </a:lnTo>
                  <a:lnTo>
                    <a:pt x="33" y="16"/>
                  </a:lnTo>
                  <a:lnTo>
                    <a:pt x="27" y="5"/>
                  </a:lnTo>
                  <a:lnTo>
                    <a:pt x="27" y="5"/>
                  </a:lnTo>
                  <a:lnTo>
                    <a:pt x="27" y="5"/>
                  </a:lnTo>
                  <a:lnTo>
                    <a:pt x="18" y="1"/>
                  </a:lnTo>
                  <a:lnTo>
                    <a:pt x="18" y="0"/>
                  </a:lnTo>
                  <a:lnTo>
                    <a:pt x="1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6" name="Google Shape;1926;p14"/>
            <p:cNvSpPr/>
            <p:nvPr/>
          </p:nvSpPr>
          <p:spPr>
            <a:xfrm>
              <a:off x="1727" y="3337"/>
              <a:ext cx="32" cy="43"/>
            </a:xfrm>
            <a:custGeom>
              <a:rect b="b" l="l" r="r" t="t"/>
              <a:pathLst>
                <a:path extrusionOk="0" h="43" w="32">
                  <a:moveTo>
                    <a:pt x="21" y="41"/>
                  </a:moveTo>
                  <a:lnTo>
                    <a:pt x="13" y="37"/>
                  </a:lnTo>
                  <a:lnTo>
                    <a:pt x="7" y="30"/>
                  </a:lnTo>
                  <a:lnTo>
                    <a:pt x="15" y="24"/>
                  </a:lnTo>
                  <a:lnTo>
                    <a:pt x="19" y="19"/>
                  </a:lnTo>
                  <a:lnTo>
                    <a:pt x="15" y="17"/>
                  </a:lnTo>
                  <a:lnTo>
                    <a:pt x="9" y="18"/>
                  </a:lnTo>
                  <a:lnTo>
                    <a:pt x="2" y="22"/>
                  </a:lnTo>
                  <a:lnTo>
                    <a:pt x="2" y="15"/>
                  </a:lnTo>
                  <a:lnTo>
                    <a:pt x="0" y="10"/>
                  </a:lnTo>
                  <a:lnTo>
                    <a:pt x="13" y="3"/>
                  </a:lnTo>
                  <a:lnTo>
                    <a:pt x="18" y="0"/>
                  </a:lnTo>
                  <a:lnTo>
                    <a:pt x="25" y="1"/>
                  </a:lnTo>
                  <a:lnTo>
                    <a:pt x="31" y="0"/>
                  </a:lnTo>
                  <a:lnTo>
                    <a:pt x="32" y="43"/>
                  </a:lnTo>
                  <a:lnTo>
                    <a:pt x="21" y="4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7" name="Google Shape;1927;p14"/>
            <p:cNvSpPr/>
            <p:nvPr/>
          </p:nvSpPr>
          <p:spPr>
            <a:xfrm>
              <a:off x="1727" y="3336"/>
              <a:ext cx="32" cy="44"/>
            </a:xfrm>
            <a:custGeom>
              <a:rect b="b" l="l" r="r" t="t"/>
              <a:pathLst>
                <a:path extrusionOk="0" h="44" w="32">
                  <a:moveTo>
                    <a:pt x="18" y="1"/>
                  </a:moveTo>
                  <a:lnTo>
                    <a:pt x="25" y="2"/>
                  </a:lnTo>
                  <a:lnTo>
                    <a:pt x="31" y="2"/>
                  </a:lnTo>
                  <a:lnTo>
                    <a:pt x="31" y="43"/>
                  </a:lnTo>
                  <a:lnTo>
                    <a:pt x="21" y="41"/>
                  </a:lnTo>
                  <a:lnTo>
                    <a:pt x="13" y="38"/>
                  </a:lnTo>
                  <a:lnTo>
                    <a:pt x="7" y="31"/>
                  </a:lnTo>
                  <a:lnTo>
                    <a:pt x="16" y="25"/>
                  </a:lnTo>
                  <a:lnTo>
                    <a:pt x="19" y="20"/>
                  </a:lnTo>
                  <a:lnTo>
                    <a:pt x="15" y="18"/>
                  </a:lnTo>
                  <a:lnTo>
                    <a:pt x="9" y="19"/>
                  </a:lnTo>
                  <a:lnTo>
                    <a:pt x="2" y="23"/>
                  </a:lnTo>
                  <a:lnTo>
                    <a:pt x="2" y="16"/>
                  </a:lnTo>
                  <a:lnTo>
                    <a:pt x="1" y="11"/>
                  </a:lnTo>
                  <a:lnTo>
                    <a:pt x="13" y="4"/>
                  </a:lnTo>
                  <a:lnTo>
                    <a:pt x="18" y="1"/>
                  </a:lnTo>
                  <a:close/>
                  <a:moveTo>
                    <a:pt x="18" y="0"/>
                  </a:moveTo>
                  <a:lnTo>
                    <a:pt x="18" y="1"/>
                  </a:lnTo>
                  <a:lnTo>
                    <a:pt x="12" y="4"/>
                  </a:lnTo>
                  <a:lnTo>
                    <a:pt x="0" y="11"/>
                  </a:lnTo>
                  <a:lnTo>
                    <a:pt x="0" y="11"/>
                  </a:lnTo>
                  <a:lnTo>
                    <a:pt x="0" y="11"/>
                  </a:lnTo>
                  <a:lnTo>
                    <a:pt x="2" y="17"/>
                  </a:lnTo>
                  <a:lnTo>
                    <a:pt x="2" y="23"/>
                  </a:lnTo>
                  <a:lnTo>
                    <a:pt x="2" y="24"/>
                  </a:lnTo>
                  <a:lnTo>
                    <a:pt x="3" y="23"/>
                  </a:lnTo>
                  <a:lnTo>
                    <a:pt x="9" y="20"/>
                  </a:lnTo>
                  <a:lnTo>
                    <a:pt x="15" y="18"/>
                  </a:lnTo>
                  <a:lnTo>
                    <a:pt x="19" y="20"/>
                  </a:lnTo>
                  <a:lnTo>
                    <a:pt x="15" y="25"/>
                  </a:lnTo>
                  <a:lnTo>
                    <a:pt x="7" y="31"/>
                  </a:lnTo>
                  <a:lnTo>
                    <a:pt x="6" y="31"/>
                  </a:lnTo>
                  <a:lnTo>
                    <a:pt x="7" y="32"/>
                  </a:lnTo>
                  <a:lnTo>
                    <a:pt x="12" y="38"/>
                  </a:lnTo>
                  <a:lnTo>
                    <a:pt x="12" y="38"/>
                  </a:lnTo>
                  <a:lnTo>
                    <a:pt x="13" y="38"/>
                  </a:lnTo>
                  <a:lnTo>
                    <a:pt x="21" y="42"/>
                  </a:lnTo>
                  <a:lnTo>
                    <a:pt x="21" y="42"/>
                  </a:lnTo>
                  <a:lnTo>
                    <a:pt x="21" y="42"/>
                  </a:lnTo>
                  <a:lnTo>
                    <a:pt x="31" y="44"/>
                  </a:lnTo>
                  <a:lnTo>
                    <a:pt x="32" y="44"/>
                  </a:lnTo>
                  <a:lnTo>
                    <a:pt x="32" y="43"/>
                  </a:lnTo>
                  <a:lnTo>
                    <a:pt x="31" y="2"/>
                  </a:lnTo>
                  <a:lnTo>
                    <a:pt x="31" y="1"/>
                  </a:lnTo>
                  <a:lnTo>
                    <a:pt x="31" y="1"/>
                  </a:lnTo>
                  <a:lnTo>
                    <a:pt x="25" y="2"/>
                  </a:lnTo>
                  <a:lnTo>
                    <a:pt x="19" y="0"/>
                  </a:lnTo>
                  <a:lnTo>
                    <a:pt x="18" y="0"/>
                  </a:lnTo>
                  <a:lnTo>
                    <a:pt x="1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8" name="Google Shape;1928;p14"/>
            <p:cNvSpPr/>
            <p:nvPr/>
          </p:nvSpPr>
          <p:spPr>
            <a:xfrm>
              <a:off x="1727" y="3336"/>
              <a:ext cx="32" cy="44"/>
            </a:xfrm>
            <a:custGeom>
              <a:rect b="b" l="l" r="r" t="t"/>
              <a:pathLst>
                <a:path extrusionOk="0" h="44" w="32">
                  <a:moveTo>
                    <a:pt x="18" y="1"/>
                  </a:moveTo>
                  <a:lnTo>
                    <a:pt x="25" y="2"/>
                  </a:lnTo>
                  <a:lnTo>
                    <a:pt x="31" y="2"/>
                  </a:lnTo>
                  <a:lnTo>
                    <a:pt x="31" y="43"/>
                  </a:lnTo>
                  <a:lnTo>
                    <a:pt x="21" y="41"/>
                  </a:lnTo>
                  <a:lnTo>
                    <a:pt x="13" y="38"/>
                  </a:lnTo>
                  <a:lnTo>
                    <a:pt x="7" y="31"/>
                  </a:lnTo>
                  <a:lnTo>
                    <a:pt x="16" y="25"/>
                  </a:lnTo>
                  <a:lnTo>
                    <a:pt x="19" y="20"/>
                  </a:lnTo>
                  <a:lnTo>
                    <a:pt x="15" y="18"/>
                  </a:lnTo>
                  <a:lnTo>
                    <a:pt x="9" y="19"/>
                  </a:lnTo>
                  <a:lnTo>
                    <a:pt x="2" y="23"/>
                  </a:lnTo>
                  <a:lnTo>
                    <a:pt x="2" y="16"/>
                  </a:lnTo>
                  <a:lnTo>
                    <a:pt x="1" y="11"/>
                  </a:lnTo>
                  <a:lnTo>
                    <a:pt x="13" y="4"/>
                  </a:lnTo>
                  <a:lnTo>
                    <a:pt x="18" y="1"/>
                  </a:lnTo>
                  <a:moveTo>
                    <a:pt x="18" y="0"/>
                  </a:moveTo>
                  <a:lnTo>
                    <a:pt x="18" y="1"/>
                  </a:lnTo>
                  <a:lnTo>
                    <a:pt x="12" y="4"/>
                  </a:lnTo>
                  <a:lnTo>
                    <a:pt x="0" y="11"/>
                  </a:lnTo>
                  <a:lnTo>
                    <a:pt x="0" y="11"/>
                  </a:lnTo>
                  <a:lnTo>
                    <a:pt x="0" y="11"/>
                  </a:lnTo>
                  <a:lnTo>
                    <a:pt x="2" y="17"/>
                  </a:lnTo>
                  <a:lnTo>
                    <a:pt x="2" y="23"/>
                  </a:lnTo>
                  <a:lnTo>
                    <a:pt x="2" y="24"/>
                  </a:lnTo>
                  <a:lnTo>
                    <a:pt x="3" y="23"/>
                  </a:lnTo>
                  <a:lnTo>
                    <a:pt x="9" y="20"/>
                  </a:lnTo>
                  <a:lnTo>
                    <a:pt x="15" y="18"/>
                  </a:lnTo>
                  <a:lnTo>
                    <a:pt x="19" y="20"/>
                  </a:lnTo>
                  <a:lnTo>
                    <a:pt x="15" y="25"/>
                  </a:lnTo>
                  <a:lnTo>
                    <a:pt x="7" y="31"/>
                  </a:lnTo>
                  <a:lnTo>
                    <a:pt x="6" y="31"/>
                  </a:lnTo>
                  <a:lnTo>
                    <a:pt x="7" y="32"/>
                  </a:lnTo>
                  <a:lnTo>
                    <a:pt x="12" y="38"/>
                  </a:lnTo>
                  <a:lnTo>
                    <a:pt x="12" y="38"/>
                  </a:lnTo>
                  <a:lnTo>
                    <a:pt x="13" y="38"/>
                  </a:lnTo>
                  <a:lnTo>
                    <a:pt x="21" y="42"/>
                  </a:lnTo>
                  <a:lnTo>
                    <a:pt x="21" y="42"/>
                  </a:lnTo>
                  <a:lnTo>
                    <a:pt x="21" y="42"/>
                  </a:lnTo>
                  <a:lnTo>
                    <a:pt x="31" y="44"/>
                  </a:lnTo>
                  <a:lnTo>
                    <a:pt x="32" y="44"/>
                  </a:lnTo>
                  <a:lnTo>
                    <a:pt x="32" y="43"/>
                  </a:lnTo>
                  <a:lnTo>
                    <a:pt x="31" y="2"/>
                  </a:lnTo>
                  <a:lnTo>
                    <a:pt x="31" y="1"/>
                  </a:lnTo>
                  <a:lnTo>
                    <a:pt x="31" y="1"/>
                  </a:lnTo>
                  <a:lnTo>
                    <a:pt x="25" y="2"/>
                  </a:lnTo>
                  <a:lnTo>
                    <a:pt x="19" y="0"/>
                  </a:lnTo>
                  <a:lnTo>
                    <a:pt x="18" y="0"/>
                  </a:lnTo>
                  <a:lnTo>
                    <a:pt x="1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9" name="Google Shape;1929;p14"/>
            <p:cNvSpPr/>
            <p:nvPr/>
          </p:nvSpPr>
          <p:spPr>
            <a:xfrm>
              <a:off x="1707" y="3380"/>
              <a:ext cx="52" cy="10"/>
            </a:xfrm>
            <a:custGeom>
              <a:rect b="b" l="l" r="r" t="t"/>
              <a:pathLst>
                <a:path extrusionOk="0" h="10" w="52">
                  <a:moveTo>
                    <a:pt x="20" y="10"/>
                  </a:moveTo>
                  <a:lnTo>
                    <a:pt x="6" y="7"/>
                  </a:lnTo>
                  <a:lnTo>
                    <a:pt x="0" y="6"/>
                  </a:lnTo>
                  <a:lnTo>
                    <a:pt x="0" y="3"/>
                  </a:lnTo>
                  <a:lnTo>
                    <a:pt x="17" y="1"/>
                  </a:lnTo>
                  <a:lnTo>
                    <a:pt x="30" y="0"/>
                  </a:lnTo>
                  <a:lnTo>
                    <a:pt x="52" y="4"/>
                  </a:lnTo>
                  <a:lnTo>
                    <a:pt x="49" y="10"/>
                  </a:lnTo>
                  <a:lnTo>
                    <a:pt x="20" y="1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0" name="Google Shape;1930;p14"/>
            <p:cNvSpPr/>
            <p:nvPr/>
          </p:nvSpPr>
          <p:spPr>
            <a:xfrm>
              <a:off x="1706" y="3380"/>
              <a:ext cx="53" cy="10"/>
            </a:xfrm>
            <a:custGeom>
              <a:rect b="b" l="l" r="r" t="t"/>
              <a:pathLst>
                <a:path extrusionOk="0" h="10" w="53">
                  <a:moveTo>
                    <a:pt x="31" y="0"/>
                  </a:moveTo>
                  <a:lnTo>
                    <a:pt x="52" y="4"/>
                  </a:lnTo>
                  <a:lnTo>
                    <a:pt x="50" y="9"/>
                  </a:lnTo>
                  <a:lnTo>
                    <a:pt x="21" y="9"/>
                  </a:lnTo>
                  <a:lnTo>
                    <a:pt x="7" y="7"/>
                  </a:lnTo>
                  <a:lnTo>
                    <a:pt x="1" y="6"/>
                  </a:lnTo>
                  <a:lnTo>
                    <a:pt x="1" y="3"/>
                  </a:lnTo>
                  <a:lnTo>
                    <a:pt x="18" y="1"/>
                  </a:lnTo>
                  <a:lnTo>
                    <a:pt x="31" y="0"/>
                  </a:lnTo>
                  <a:close/>
                  <a:moveTo>
                    <a:pt x="31" y="0"/>
                  </a:moveTo>
                  <a:lnTo>
                    <a:pt x="31" y="0"/>
                  </a:lnTo>
                  <a:lnTo>
                    <a:pt x="18" y="1"/>
                  </a:lnTo>
                  <a:lnTo>
                    <a:pt x="1" y="3"/>
                  </a:lnTo>
                  <a:lnTo>
                    <a:pt x="0" y="3"/>
                  </a:lnTo>
                  <a:lnTo>
                    <a:pt x="0" y="3"/>
                  </a:lnTo>
                  <a:lnTo>
                    <a:pt x="0" y="6"/>
                  </a:lnTo>
                  <a:lnTo>
                    <a:pt x="0" y="6"/>
                  </a:lnTo>
                  <a:lnTo>
                    <a:pt x="1" y="6"/>
                  </a:lnTo>
                  <a:lnTo>
                    <a:pt x="7" y="8"/>
                  </a:lnTo>
                  <a:lnTo>
                    <a:pt x="20" y="10"/>
                  </a:lnTo>
                  <a:lnTo>
                    <a:pt x="21" y="10"/>
                  </a:lnTo>
                  <a:lnTo>
                    <a:pt x="21" y="10"/>
                  </a:lnTo>
                  <a:lnTo>
                    <a:pt x="50" y="10"/>
                  </a:lnTo>
                  <a:lnTo>
                    <a:pt x="50" y="10"/>
                  </a:lnTo>
                  <a:lnTo>
                    <a:pt x="50" y="10"/>
                  </a:lnTo>
                  <a:lnTo>
                    <a:pt x="53" y="4"/>
                  </a:lnTo>
                  <a:lnTo>
                    <a:pt x="53" y="3"/>
                  </a:lnTo>
                  <a:lnTo>
                    <a:pt x="53" y="3"/>
                  </a:lnTo>
                  <a:lnTo>
                    <a:pt x="31" y="0"/>
                  </a:lnTo>
                  <a:lnTo>
                    <a:pt x="31" y="0"/>
                  </a:lnTo>
                  <a:lnTo>
                    <a:pt x="3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1" name="Google Shape;1931;p14"/>
            <p:cNvSpPr/>
            <p:nvPr/>
          </p:nvSpPr>
          <p:spPr>
            <a:xfrm>
              <a:off x="1706" y="3380"/>
              <a:ext cx="53" cy="10"/>
            </a:xfrm>
            <a:custGeom>
              <a:rect b="b" l="l" r="r" t="t"/>
              <a:pathLst>
                <a:path extrusionOk="0" h="10" w="53">
                  <a:moveTo>
                    <a:pt x="31" y="0"/>
                  </a:moveTo>
                  <a:lnTo>
                    <a:pt x="52" y="4"/>
                  </a:lnTo>
                  <a:lnTo>
                    <a:pt x="50" y="9"/>
                  </a:lnTo>
                  <a:lnTo>
                    <a:pt x="21" y="9"/>
                  </a:lnTo>
                  <a:lnTo>
                    <a:pt x="7" y="7"/>
                  </a:lnTo>
                  <a:lnTo>
                    <a:pt x="1" y="6"/>
                  </a:lnTo>
                  <a:lnTo>
                    <a:pt x="1" y="3"/>
                  </a:lnTo>
                  <a:lnTo>
                    <a:pt x="18" y="1"/>
                  </a:lnTo>
                  <a:lnTo>
                    <a:pt x="31" y="0"/>
                  </a:lnTo>
                  <a:moveTo>
                    <a:pt x="31" y="0"/>
                  </a:moveTo>
                  <a:lnTo>
                    <a:pt x="31" y="0"/>
                  </a:lnTo>
                  <a:lnTo>
                    <a:pt x="18" y="1"/>
                  </a:lnTo>
                  <a:lnTo>
                    <a:pt x="1" y="3"/>
                  </a:lnTo>
                  <a:lnTo>
                    <a:pt x="0" y="3"/>
                  </a:lnTo>
                  <a:lnTo>
                    <a:pt x="0" y="3"/>
                  </a:lnTo>
                  <a:lnTo>
                    <a:pt x="0" y="6"/>
                  </a:lnTo>
                  <a:lnTo>
                    <a:pt x="0" y="6"/>
                  </a:lnTo>
                  <a:lnTo>
                    <a:pt x="1" y="6"/>
                  </a:lnTo>
                  <a:lnTo>
                    <a:pt x="7" y="8"/>
                  </a:lnTo>
                  <a:lnTo>
                    <a:pt x="20" y="10"/>
                  </a:lnTo>
                  <a:lnTo>
                    <a:pt x="21" y="10"/>
                  </a:lnTo>
                  <a:lnTo>
                    <a:pt x="21" y="10"/>
                  </a:lnTo>
                  <a:lnTo>
                    <a:pt x="50" y="10"/>
                  </a:lnTo>
                  <a:lnTo>
                    <a:pt x="50" y="10"/>
                  </a:lnTo>
                  <a:lnTo>
                    <a:pt x="50" y="10"/>
                  </a:lnTo>
                  <a:lnTo>
                    <a:pt x="53" y="4"/>
                  </a:lnTo>
                  <a:lnTo>
                    <a:pt x="53" y="3"/>
                  </a:lnTo>
                  <a:lnTo>
                    <a:pt x="53" y="3"/>
                  </a:lnTo>
                  <a:lnTo>
                    <a:pt x="31" y="0"/>
                  </a:lnTo>
                  <a:lnTo>
                    <a:pt x="31" y="0"/>
                  </a:lnTo>
                  <a:lnTo>
                    <a:pt x="3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2" name="Google Shape;1932;p14"/>
            <p:cNvSpPr/>
            <p:nvPr/>
          </p:nvSpPr>
          <p:spPr>
            <a:xfrm>
              <a:off x="1755" y="3337"/>
              <a:ext cx="67" cy="57"/>
            </a:xfrm>
            <a:custGeom>
              <a:rect b="b" l="l" r="r" t="t"/>
              <a:pathLst>
                <a:path extrusionOk="0" h="57" w="67">
                  <a:moveTo>
                    <a:pt x="41" y="56"/>
                  </a:moveTo>
                  <a:lnTo>
                    <a:pt x="27" y="55"/>
                  </a:lnTo>
                  <a:lnTo>
                    <a:pt x="12" y="53"/>
                  </a:lnTo>
                  <a:lnTo>
                    <a:pt x="0" y="53"/>
                  </a:lnTo>
                  <a:lnTo>
                    <a:pt x="3" y="46"/>
                  </a:lnTo>
                  <a:lnTo>
                    <a:pt x="13" y="47"/>
                  </a:lnTo>
                  <a:lnTo>
                    <a:pt x="13" y="45"/>
                  </a:lnTo>
                  <a:lnTo>
                    <a:pt x="3" y="43"/>
                  </a:lnTo>
                  <a:lnTo>
                    <a:pt x="2" y="0"/>
                  </a:lnTo>
                  <a:lnTo>
                    <a:pt x="10" y="5"/>
                  </a:lnTo>
                  <a:lnTo>
                    <a:pt x="20" y="25"/>
                  </a:lnTo>
                  <a:lnTo>
                    <a:pt x="23" y="33"/>
                  </a:lnTo>
                  <a:lnTo>
                    <a:pt x="38" y="42"/>
                  </a:lnTo>
                  <a:lnTo>
                    <a:pt x="48" y="47"/>
                  </a:lnTo>
                  <a:lnTo>
                    <a:pt x="67" y="50"/>
                  </a:lnTo>
                  <a:lnTo>
                    <a:pt x="66" y="54"/>
                  </a:lnTo>
                  <a:lnTo>
                    <a:pt x="61" y="55"/>
                  </a:lnTo>
                  <a:lnTo>
                    <a:pt x="47" y="57"/>
                  </a:lnTo>
                  <a:lnTo>
                    <a:pt x="41" y="5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3" name="Google Shape;1933;p14"/>
            <p:cNvSpPr/>
            <p:nvPr/>
          </p:nvSpPr>
          <p:spPr>
            <a:xfrm>
              <a:off x="1755" y="3337"/>
              <a:ext cx="67" cy="57"/>
            </a:xfrm>
            <a:custGeom>
              <a:rect b="b" l="l" r="r" t="t"/>
              <a:pathLst>
                <a:path extrusionOk="0" h="57" w="67">
                  <a:moveTo>
                    <a:pt x="3" y="1"/>
                  </a:moveTo>
                  <a:lnTo>
                    <a:pt x="10" y="5"/>
                  </a:lnTo>
                  <a:lnTo>
                    <a:pt x="20" y="25"/>
                  </a:lnTo>
                  <a:lnTo>
                    <a:pt x="22" y="33"/>
                  </a:lnTo>
                  <a:lnTo>
                    <a:pt x="38" y="43"/>
                  </a:lnTo>
                  <a:lnTo>
                    <a:pt x="48" y="47"/>
                  </a:lnTo>
                  <a:lnTo>
                    <a:pt x="67" y="50"/>
                  </a:lnTo>
                  <a:lnTo>
                    <a:pt x="66" y="54"/>
                  </a:lnTo>
                  <a:lnTo>
                    <a:pt x="61" y="55"/>
                  </a:lnTo>
                  <a:lnTo>
                    <a:pt x="47" y="57"/>
                  </a:lnTo>
                  <a:lnTo>
                    <a:pt x="41" y="56"/>
                  </a:lnTo>
                  <a:lnTo>
                    <a:pt x="27" y="55"/>
                  </a:lnTo>
                  <a:lnTo>
                    <a:pt x="12" y="53"/>
                  </a:lnTo>
                  <a:lnTo>
                    <a:pt x="1" y="52"/>
                  </a:lnTo>
                  <a:lnTo>
                    <a:pt x="3" y="47"/>
                  </a:lnTo>
                  <a:lnTo>
                    <a:pt x="13" y="47"/>
                  </a:lnTo>
                  <a:lnTo>
                    <a:pt x="14" y="45"/>
                  </a:lnTo>
                  <a:lnTo>
                    <a:pt x="3" y="42"/>
                  </a:lnTo>
                  <a:lnTo>
                    <a:pt x="3" y="1"/>
                  </a:lnTo>
                  <a:close/>
                  <a:moveTo>
                    <a:pt x="2" y="0"/>
                  </a:moveTo>
                  <a:lnTo>
                    <a:pt x="2" y="1"/>
                  </a:lnTo>
                  <a:lnTo>
                    <a:pt x="3" y="42"/>
                  </a:lnTo>
                  <a:lnTo>
                    <a:pt x="3" y="43"/>
                  </a:lnTo>
                  <a:lnTo>
                    <a:pt x="3" y="43"/>
                  </a:lnTo>
                  <a:lnTo>
                    <a:pt x="13" y="45"/>
                  </a:lnTo>
                  <a:lnTo>
                    <a:pt x="13" y="47"/>
                  </a:lnTo>
                  <a:lnTo>
                    <a:pt x="4" y="46"/>
                  </a:lnTo>
                  <a:lnTo>
                    <a:pt x="3" y="46"/>
                  </a:lnTo>
                  <a:lnTo>
                    <a:pt x="3" y="47"/>
                  </a:lnTo>
                  <a:lnTo>
                    <a:pt x="0" y="52"/>
                  </a:lnTo>
                  <a:lnTo>
                    <a:pt x="0" y="53"/>
                  </a:lnTo>
                  <a:lnTo>
                    <a:pt x="1" y="53"/>
                  </a:lnTo>
                  <a:lnTo>
                    <a:pt x="12" y="54"/>
                  </a:lnTo>
                  <a:lnTo>
                    <a:pt x="27" y="56"/>
                  </a:lnTo>
                  <a:lnTo>
                    <a:pt x="41" y="56"/>
                  </a:lnTo>
                  <a:lnTo>
                    <a:pt x="47" y="57"/>
                  </a:lnTo>
                  <a:lnTo>
                    <a:pt x="47" y="57"/>
                  </a:lnTo>
                  <a:lnTo>
                    <a:pt x="47" y="57"/>
                  </a:lnTo>
                  <a:lnTo>
                    <a:pt x="61" y="56"/>
                  </a:lnTo>
                  <a:lnTo>
                    <a:pt x="61" y="56"/>
                  </a:lnTo>
                  <a:lnTo>
                    <a:pt x="61" y="56"/>
                  </a:lnTo>
                  <a:lnTo>
                    <a:pt x="66" y="54"/>
                  </a:lnTo>
                  <a:lnTo>
                    <a:pt x="66" y="54"/>
                  </a:lnTo>
                  <a:lnTo>
                    <a:pt x="66" y="54"/>
                  </a:lnTo>
                  <a:lnTo>
                    <a:pt x="67" y="50"/>
                  </a:lnTo>
                  <a:lnTo>
                    <a:pt x="67" y="50"/>
                  </a:lnTo>
                  <a:lnTo>
                    <a:pt x="67" y="50"/>
                  </a:lnTo>
                  <a:lnTo>
                    <a:pt x="48" y="47"/>
                  </a:lnTo>
                  <a:lnTo>
                    <a:pt x="38" y="42"/>
                  </a:lnTo>
                  <a:lnTo>
                    <a:pt x="23" y="33"/>
                  </a:lnTo>
                  <a:lnTo>
                    <a:pt x="20" y="25"/>
                  </a:lnTo>
                  <a:lnTo>
                    <a:pt x="11" y="5"/>
                  </a:lnTo>
                  <a:lnTo>
                    <a:pt x="11" y="5"/>
                  </a:lnTo>
                  <a:lnTo>
                    <a:pt x="10" y="5"/>
                  </a:lnTo>
                  <a:lnTo>
                    <a:pt x="3"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4" name="Google Shape;1934;p14"/>
            <p:cNvSpPr/>
            <p:nvPr/>
          </p:nvSpPr>
          <p:spPr>
            <a:xfrm>
              <a:off x="1755" y="3337"/>
              <a:ext cx="67" cy="57"/>
            </a:xfrm>
            <a:custGeom>
              <a:rect b="b" l="l" r="r" t="t"/>
              <a:pathLst>
                <a:path extrusionOk="0" h="57" w="67">
                  <a:moveTo>
                    <a:pt x="3" y="1"/>
                  </a:moveTo>
                  <a:lnTo>
                    <a:pt x="10" y="5"/>
                  </a:lnTo>
                  <a:lnTo>
                    <a:pt x="20" y="25"/>
                  </a:lnTo>
                  <a:lnTo>
                    <a:pt x="22" y="33"/>
                  </a:lnTo>
                  <a:lnTo>
                    <a:pt x="38" y="43"/>
                  </a:lnTo>
                  <a:lnTo>
                    <a:pt x="48" y="47"/>
                  </a:lnTo>
                  <a:lnTo>
                    <a:pt x="67" y="50"/>
                  </a:lnTo>
                  <a:lnTo>
                    <a:pt x="66" y="54"/>
                  </a:lnTo>
                  <a:lnTo>
                    <a:pt x="61" y="55"/>
                  </a:lnTo>
                  <a:lnTo>
                    <a:pt x="47" y="57"/>
                  </a:lnTo>
                  <a:lnTo>
                    <a:pt x="41" y="56"/>
                  </a:lnTo>
                  <a:lnTo>
                    <a:pt x="27" y="55"/>
                  </a:lnTo>
                  <a:lnTo>
                    <a:pt x="12" y="53"/>
                  </a:lnTo>
                  <a:lnTo>
                    <a:pt x="1" y="52"/>
                  </a:lnTo>
                  <a:lnTo>
                    <a:pt x="3" y="47"/>
                  </a:lnTo>
                  <a:lnTo>
                    <a:pt x="13" y="47"/>
                  </a:lnTo>
                  <a:lnTo>
                    <a:pt x="14" y="45"/>
                  </a:lnTo>
                  <a:lnTo>
                    <a:pt x="3" y="42"/>
                  </a:lnTo>
                  <a:lnTo>
                    <a:pt x="3" y="1"/>
                  </a:lnTo>
                  <a:moveTo>
                    <a:pt x="2" y="0"/>
                  </a:moveTo>
                  <a:lnTo>
                    <a:pt x="2" y="1"/>
                  </a:lnTo>
                  <a:lnTo>
                    <a:pt x="3" y="42"/>
                  </a:lnTo>
                  <a:lnTo>
                    <a:pt x="3" y="43"/>
                  </a:lnTo>
                  <a:lnTo>
                    <a:pt x="3" y="43"/>
                  </a:lnTo>
                  <a:lnTo>
                    <a:pt x="13" y="45"/>
                  </a:lnTo>
                  <a:lnTo>
                    <a:pt x="13" y="47"/>
                  </a:lnTo>
                  <a:lnTo>
                    <a:pt x="4" y="46"/>
                  </a:lnTo>
                  <a:lnTo>
                    <a:pt x="3" y="46"/>
                  </a:lnTo>
                  <a:lnTo>
                    <a:pt x="3" y="47"/>
                  </a:lnTo>
                  <a:lnTo>
                    <a:pt x="0" y="52"/>
                  </a:lnTo>
                  <a:lnTo>
                    <a:pt x="0" y="53"/>
                  </a:lnTo>
                  <a:lnTo>
                    <a:pt x="1" y="53"/>
                  </a:lnTo>
                  <a:lnTo>
                    <a:pt x="12" y="54"/>
                  </a:lnTo>
                  <a:lnTo>
                    <a:pt x="27" y="56"/>
                  </a:lnTo>
                  <a:lnTo>
                    <a:pt x="41" y="56"/>
                  </a:lnTo>
                  <a:lnTo>
                    <a:pt x="47" y="57"/>
                  </a:lnTo>
                  <a:lnTo>
                    <a:pt x="47" y="57"/>
                  </a:lnTo>
                  <a:lnTo>
                    <a:pt x="47" y="57"/>
                  </a:lnTo>
                  <a:lnTo>
                    <a:pt x="61" y="56"/>
                  </a:lnTo>
                  <a:lnTo>
                    <a:pt x="61" y="56"/>
                  </a:lnTo>
                  <a:lnTo>
                    <a:pt x="61" y="56"/>
                  </a:lnTo>
                  <a:lnTo>
                    <a:pt x="66" y="54"/>
                  </a:lnTo>
                  <a:lnTo>
                    <a:pt x="66" y="54"/>
                  </a:lnTo>
                  <a:lnTo>
                    <a:pt x="66" y="54"/>
                  </a:lnTo>
                  <a:lnTo>
                    <a:pt x="67" y="50"/>
                  </a:lnTo>
                  <a:lnTo>
                    <a:pt x="67" y="50"/>
                  </a:lnTo>
                  <a:lnTo>
                    <a:pt x="67" y="50"/>
                  </a:lnTo>
                  <a:lnTo>
                    <a:pt x="48" y="47"/>
                  </a:lnTo>
                  <a:lnTo>
                    <a:pt x="38" y="42"/>
                  </a:lnTo>
                  <a:lnTo>
                    <a:pt x="23" y="33"/>
                  </a:lnTo>
                  <a:lnTo>
                    <a:pt x="20" y="25"/>
                  </a:lnTo>
                  <a:lnTo>
                    <a:pt x="11" y="5"/>
                  </a:lnTo>
                  <a:lnTo>
                    <a:pt x="11" y="5"/>
                  </a:lnTo>
                  <a:lnTo>
                    <a:pt x="10" y="5"/>
                  </a:lnTo>
                  <a:lnTo>
                    <a:pt x="3"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935" name="Google Shape;1935;p14"/>
            <p:cNvGrpSpPr/>
            <p:nvPr/>
          </p:nvGrpSpPr>
          <p:grpSpPr>
            <a:xfrm>
              <a:off x="10" y="498"/>
              <a:ext cx="6322" cy="2919"/>
              <a:chOff x="10" y="498"/>
              <a:chExt cx="6322" cy="2919"/>
            </a:xfrm>
          </p:grpSpPr>
          <p:sp>
            <p:nvSpPr>
              <p:cNvPr id="1936" name="Google Shape;1936;p14"/>
              <p:cNvSpPr/>
              <p:nvPr/>
            </p:nvSpPr>
            <p:spPr>
              <a:xfrm>
                <a:off x="3068" y="718"/>
                <a:ext cx="456" cy="439"/>
              </a:xfrm>
              <a:custGeom>
                <a:rect b="b" l="l" r="r" t="t"/>
                <a:pathLst>
                  <a:path extrusionOk="0" h="439" w="456">
                    <a:moveTo>
                      <a:pt x="29" y="429"/>
                    </a:moveTo>
                    <a:lnTo>
                      <a:pt x="34" y="422"/>
                    </a:lnTo>
                    <a:lnTo>
                      <a:pt x="30" y="421"/>
                    </a:lnTo>
                    <a:lnTo>
                      <a:pt x="26" y="424"/>
                    </a:lnTo>
                    <a:lnTo>
                      <a:pt x="17" y="424"/>
                    </a:lnTo>
                    <a:lnTo>
                      <a:pt x="17" y="416"/>
                    </a:lnTo>
                    <a:lnTo>
                      <a:pt x="14" y="415"/>
                    </a:lnTo>
                    <a:lnTo>
                      <a:pt x="7" y="407"/>
                    </a:lnTo>
                    <a:lnTo>
                      <a:pt x="9" y="402"/>
                    </a:lnTo>
                    <a:lnTo>
                      <a:pt x="17" y="400"/>
                    </a:lnTo>
                    <a:lnTo>
                      <a:pt x="17" y="393"/>
                    </a:lnTo>
                    <a:lnTo>
                      <a:pt x="22" y="387"/>
                    </a:lnTo>
                    <a:lnTo>
                      <a:pt x="17" y="386"/>
                    </a:lnTo>
                    <a:lnTo>
                      <a:pt x="15" y="391"/>
                    </a:lnTo>
                    <a:lnTo>
                      <a:pt x="7" y="392"/>
                    </a:lnTo>
                    <a:lnTo>
                      <a:pt x="6" y="384"/>
                    </a:lnTo>
                    <a:lnTo>
                      <a:pt x="8" y="379"/>
                    </a:lnTo>
                    <a:lnTo>
                      <a:pt x="15" y="376"/>
                    </a:lnTo>
                    <a:lnTo>
                      <a:pt x="18" y="369"/>
                    </a:lnTo>
                    <a:lnTo>
                      <a:pt x="28" y="360"/>
                    </a:lnTo>
                    <a:lnTo>
                      <a:pt x="29" y="353"/>
                    </a:lnTo>
                    <a:lnTo>
                      <a:pt x="24" y="354"/>
                    </a:lnTo>
                    <a:lnTo>
                      <a:pt x="18" y="362"/>
                    </a:lnTo>
                    <a:lnTo>
                      <a:pt x="11" y="362"/>
                    </a:lnTo>
                    <a:lnTo>
                      <a:pt x="7" y="359"/>
                    </a:lnTo>
                    <a:lnTo>
                      <a:pt x="12" y="353"/>
                    </a:lnTo>
                    <a:lnTo>
                      <a:pt x="10" y="348"/>
                    </a:lnTo>
                    <a:lnTo>
                      <a:pt x="5" y="346"/>
                    </a:lnTo>
                    <a:lnTo>
                      <a:pt x="4" y="339"/>
                    </a:lnTo>
                    <a:lnTo>
                      <a:pt x="15" y="337"/>
                    </a:lnTo>
                    <a:lnTo>
                      <a:pt x="21" y="338"/>
                    </a:lnTo>
                    <a:lnTo>
                      <a:pt x="28" y="336"/>
                    </a:lnTo>
                    <a:lnTo>
                      <a:pt x="33" y="334"/>
                    </a:lnTo>
                    <a:lnTo>
                      <a:pt x="41" y="332"/>
                    </a:lnTo>
                    <a:lnTo>
                      <a:pt x="42" y="327"/>
                    </a:lnTo>
                    <a:lnTo>
                      <a:pt x="35" y="329"/>
                    </a:lnTo>
                    <a:lnTo>
                      <a:pt x="30" y="332"/>
                    </a:lnTo>
                    <a:lnTo>
                      <a:pt x="14" y="332"/>
                    </a:lnTo>
                    <a:lnTo>
                      <a:pt x="9" y="334"/>
                    </a:lnTo>
                    <a:lnTo>
                      <a:pt x="0" y="332"/>
                    </a:lnTo>
                    <a:lnTo>
                      <a:pt x="2" y="321"/>
                    </a:lnTo>
                    <a:lnTo>
                      <a:pt x="0" y="310"/>
                    </a:lnTo>
                    <a:lnTo>
                      <a:pt x="3" y="307"/>
                    </a:lnTo>
                    <a:lnTo>
                      <a:pt x="4" y="302"/>
                    </a:lnTo>
                    <a:lnTo>
                      <a:pt x="7" y="298"/>
                    </a:lnTo>
                    <a:lnTo>
                      <a:pt x="15" y="296"/>
                    </a:lnTo>
                    <a:lnTo>
                      <a:pt x="20" y="287"/>
                    </a:lnTo>
                    <a:lnTo>
                      <a:pt x="35" y="286"/>
                    </a:lnTo>
                    <a:lnTo>
                      <a:pt x="34" y="282"/>
                    </a:lnTo>
                    <a:lnTo>
                      <a:pt x="29" y="280"/>
                    </a:lnTo>
                    <a:lnTo>
                      <a:pt x="30" y="275"/>
                    </a:lnTo>
                    <a:lnTo>
                      <a:pt x="37" y="275"/>
                    </a:lnTo>
                    <a:lnTo>
                      <a:pt x="37" y="268"/>
                    </a:lnTo>
                    <a:lnTo>
                      <a:pt x="46" y="262"/>
                    </a:lnTo>
                    <a:lnTo>
                      <a:pt x="53" y="262"/>
                    </a:lnTo>
                    <a:lnTo>
                      <a:pt x="55" y="258"/>
                    </a:lnTo>
                    <a:lnTo>
                      <a:pt x="66" y="251"/>
                    </a:lnTo>
                    <a:lnTo>
                      <a:pt x="73" y="252"/>
                    </a:lnTo>
                    <a:lnTo>
                      <a:pt x="75" y="248"/>
                    </a:lnTo>
                    <a:lnTo>
                      <a:pt x="80" y="244"/>
                    </a:lnTo>
                    <a:lnTo>
                      <a:pt x="82" y="230"/>
                    </a:lnTo>
                    <a:lnTo>
                      <a:pt x="107" y="210"/>
                    </a:lnTo>
                    <a:lnTo>
                      <a:pt x="107" y="203"/>
                    </a:lnTo>
                    <a:lnTo>
                      <a:pt x="122" y="185"/>
                    </a:lnTo>
                    <a:lnTo>
                      <a:pt x="131" y="184"/>
                    </a:lnTo>
                    <a:lnTo>
                      <a:pt x="135" y="177"/>
                    </a:lnTo>
                    <a:lnTo>
                      <a:pt x="129" y="179"/>
                    </a:lnTo>
                    <a:lnTo>
                      <a:pt x="129" y="175"/>
                    </a:lnTo>
                    <a:lnTo>
                      <a:pt x="133" y="169"/>
                    </a:lnTo>
                    <a:lnTo>
                      <a:pt x="138" y="154"/>
                    </a:lnTo>
                    <a:lnTo>
                      <a:pt x="139" y="144"/>
                    </a:lnTo>
                    <a:lnTo>
                      <a:pt x="150" y="143"/>
                    </a:lnTo>
                    <a:lnTo>
                      <a:pt x="156" y="138"/>
                    </a:lnTo>
                    <a:lnTo>
                      <a:pt x="151" y="134"/>
                    </a:lnTo>
                    <a:lnTo>
                      <a:pt x="142" y="137"/>
                    </a:lnTo>
                    <a:lnTo>
                      <a:pt x="142" y="128"/>
                    </a:lnTo>
                    <a:lnTo>
                      <a:pt x="148" y="125"/>
                    </a:lnTo>
                    <a:lnTo>
                      <a:pt x="158" y="115"/>
                    </a:lnTo>
                    <a:lnTo>
                      <a:pt x="167" y="110"/>
                    </a:lnTo>
                    <a:lnTo>
                      <a:pt x="174" y="110"/>
                    </a:lnTo>
                    <a:lnTo>
                      <a:pt x="180" y="107"/>
                    </a:lnTo>
                    <a:lnTo>
                      <a:pt x="172" y="106"/>
                    </a:lnTo>
                    <a:lnTo>
                      <a:pt x="172" y="103"/>
                    </a:lnTo>
                    <a:lnTo>
                      <a:pt x="180" y="102"/>
                    </a:lnTo>
                    <a:lnTo>
                      <a:pt x="187" y="102"/>
                    </a:lnTo>
                    <a:lnTo>
                      <a:pt x="189" y="98"/>
                    </a:lnTo>
                    <a:lnTo>
                      <a:pt x="176" y="98"/>
                    </a:lnTo>
                    <a:lnTo>
                      <a:pt x="192" y="85"/>
                    </a:lnTo>
                    <a:lnTo>
                      <a:pt x="197" y="89"/>
                    </a:lnTo>
                    <a:lnTo>
                      <a:pt x="202" y="88"/>
                    </a:lnTo>
                    <a:lnTo>
                      <a:pt x="201" y="80"/>
                    </a:lnTo>
                    <a:lnTo>
                      <a:pt x="214" y="80"/>
                    </a:lnTo>
                    <a:lnTo>
                      <a:pt x="215" y="76"/>
                    </a:lnTo>
                    <a:lnTo>
                      <a:pt x="209" y="77"/>
                    </a:lnTo>
                    <a:lnTo>
                      <a:pt x="199" y="77"/>
                    </a:lnTo>
                    <a:lnTo>
                      <a:pt x="207" y="70"/>
                    </a:lnTo>
                    <a:lnTo>
                      <a:pt x="216" y="71"/>
                    </a:lnTo>
                    <a:lnTo>
                      <a:pt x="222" y="66"/>
                    </a:lnTo>
                    <a:lnTo>
                      <a:pt x="222" y="63"/>
                    </a:lnTo>
                    <a:lnTo>
                      <a:pt x="227" y="56"/>
                    </a:lnTo>
                    <a:lnTo>
                      <a:pt x="235" y="53"/>
                    </a:lnTo>
                    <a:lnTo>
                      <a:pt x="237" y="57"/>
                    </a:lnTo>
                    <a:lnTo>
                      <a:pt x="243" y="54"/>
                    </a:lnTo>
                    <a:lnTo>
                      <a:pt x="244" y="49"/>
                    </a:lnTo>
                    <a:lnTo>
                      <a:pt x="250" y="51"/>
                    </a:lnTo>
                    <a:lnTo>
                      <a:pt x="254" y="51"/>
                    </a:lnTo>
                    <a:lnTo>
                      <a:pt x="247" y="45"/>
                    </a:lnTo>
                    <a:lnTo>
                      <a:pt x="250" y="41"/>
                    </a:lnTo>
                    <a:lnTo>
                      <a:pt x="256" y="41"/>
                    </a:lnTo>
                    <a:lnTo>
                      <a:pt x="258" y="45"/>
                    </a:lnTo>
                    <a:lnTo>
                      <a:pt x="262" y="37"/>
                    </a:lnTo>
                    <a:lnTo>
                      <a:pt x="266" y="35"/>
                    </a:lnTo>
                    <a:lnTo>
                      <a:pt x="272" y="36"/>
                    </a:lnTo>
                    <a:lnTo>
                      <a:pt x="268" y="41"/>
                    </a:lnTo>
                    <a:lnTo>
                      <a:pt x="267" y="47"/>
                    </a:lnTo>
                    <a:lnTo>
                      <a:pt x="268" y="51"/>
                    </a:lnTo>
                    <a:lnTo>
                      <a:pt x="273" y="50"/>
                    </a:lnTo>
                    <a:lnTo>
                      <a:pt x="278" y="46"/>
                    </a:lnTo>
                    <a:lnTo>
                      <a:pt x="278" y="39"/>
                    </a:lnTo>
                    <a:lnTo>
                      <a:pt x="282" y="36"/>
                    </a:lnTo>
                    <a:lnTo>
                      <a:pt x="293" y="35"/>
                    </a:lnTo>
                    <a:lnTo>
                      <a:pt x="295" y="37"/>
                    </a:lnTo>
                    <a:lnTo>
                      <a:pt x="301" y="37"/>
                    </a:lnTo>
                    <a:lnTo>
                      <a:pt x="303" y="35"/>
                    </a:lnTo>
                    <a:lnTo>
                      <a:pt x="288" y="29"/>
                    </a:lnTo>
                    <a:lnTo>
                      <a:pt x="289" y="24"/>
                    </a:lnTo>
                    <a:lnTo>
                      <a:pt x="296" y="22"/>
                    </a:lnTo>
                    <a:lnTo>
                      <a:pt x="305" y="24"/>
                    </a:lnTo>
                    <a:lnTo>
                      <a:pt x="315" y="30"/>
                    </a:lnTo>
                    <a:lnTo>
                      <a:pt x="317" y="34"/>
                    </a:lnTo>
                    <a:lnTo>
                      <a:pt x="329" y="33"/>
                    </a:lnTo>
                    <a:lnTo>
                      <a:pt x="326" y="27"/>
                    </a:lnTo>
                    <a:lnTo>
                      <a:pt x="332" y="21"/>
                    </a:lnTo>
                    <a:lnTo>
                      <a:pt x="341" y="20"/>
                    </a:lnTo>
                    <a:lnTo>
                      <a:pt x="345" y="15"/>
                    </a:lnTo>
                    <a:lnTo>
                      <a:pt x="349" y="14"/>
                    </a:lnTo>
                    <a:lnTo>
                      <a:pt x="344" y="9"/>
                    </a:lnTo>
                    <a:lnTo>
                      <a:pt x="347" y="5"/>
                    </a:lnTo>
                    <a:lnTo>
                      <a:pt x="352" y="5"/>
                    </a:lnTo>
                    <a:lnTo>
                      <a:pt x="366" y="6"/>
                    </a:lnTo>
                    <a:lnTo>
                      <a:pt x="369" y="9"/>
                    </a:lnTo>
                    <a:lnTo>
                      <a:pt x="361" y="14"/>
                    </a:lnTo>
                    <a:lnTo>
                      <a:pt x="354" y="20"/>
                    </a:lnTo>
                    <a:lnTo>
                      <a:pt x="353" y="29"/>
                    </a:lnTo>
                    <a:lnTo>
                      <a:pt x="366" y="22"/>
                    </a:lnTo>
                    <a:lnTo>
                      <a:pt x="369" y="17"/>
                    </a:lnTo>
                    <a:lnTo>
                      <a:pt x="376" y="7"/>
                    </a:lnTo>
                    <a:lnTo>
                      <a:pt x="385" y="7"/>
                    </a:lnTo>
                    <a:lnTo>
                      <a:pt x="381" y="12"/>
                    </a:lnTo>
                    <a:lnTo>
                      <a:pt x="384" y="14"/>
                    </a:lnTo>
                    <a:lnTo>
                      <a:pt x="391" y="7"/>
                    </a:lnTo>
                    <a:lnTo>
                      <a:pt x="388" y="0"/>
                    </a:lnTo>
                    <a:lnTo>
                      <a:pt x="405" y="2"/>
                    </a:lnTo>
                    <a:lnTo>
                      <a:pt x="413" y="7"/>
                    </a:lnTo>
                    <a:lnTo>
                      <a:pt x="406" y="11"/>
                    </a:lnTo>
                    <a:lnTo>
                      <a:pt x="411" y="14"/>
                    </a:lnTo>
                    <a:lnTo>
                      <a:pt x="417" y="9"/>
                    </a:lnTo>
                    <a:lnTo>
                      <a:pt x="425" y="7"/>
                    </a:lnTo>
                    <a:lnTo>
                      <a:pt x="450" y="21"/>
                    </a:lnTo>
                    <a:lnTo>
                      <a:pt x="437" y="30"/>
                    </a:lnTo>
                    <a:lnTo>
                      <a:pt x="419" y="27"/>
                    </a:lnTo>
                    <a:lnTo>
                      <a:pt x="418" y="29"/>
                    </a:lnTo>
                    <a:lnTo>
                      <a:pt x="433" y="36"/>
                    </a:lnTo>
                    <a:lnTo>
                      <a:pt x="433" y="39"/>
                    </a:lnTo>
                    <a:lnTo>
                      <a:pt x="437" y="40"/>
                    </a:lnTo>
                    <a:lnTo>
                      <a:pt x="447" y="36"/>
                    </a:lnTo>
                    <a:lnTo>
                      <a:pt x="456" y="40"/>
                    </a:lnTo>
                    <a:lnTo>
                      <a:pt x="431" y="48"/>
                    </a:lnTo>
                    <a:lnTo>
                      <a:pt x="430" y="51"/>
                    </a:lnTo>
                    <a:lnTo>
                      <a:pt x="421" y="57"/>
                    </a:lnTo>
                    <a:lnTo>
                      <a:pt x="420" y="40"/>
                    </a:lnTo>
                    <a:lnTo>
                      <a:pt x="404" y="32"/>
                    </a:lnTo>
                    <a:lnTo>
                      <a:pt x="389" y="33"/>
                    </a:lnTo>
                    <a:lnTo>
                      <a:pt x="372" y="40"/>
                    </a:lnTo>
                    <a:lnTo>
                      <a:pt x="371" y="59"/>
                    </a:lnTo>
                    <a:lnTo>
                      <a:pt x="358" y="68"/>
                    </a:lnTo>
                    <a:lnTo>
                      <a:pt x="354" y="68"/>
                    </a:lnTo>
                    <a:lnTo>
                      <a:pt x="346" y="64"/>
                    </a:lnTo>
                    <a:lnTo>
                      <a:pt x="336" y="64"/>
                    </a:lnTo>
                    <a:lnTo>
                      <a:pt x="325" y="69"/>
                    </a:lnTo>
                    <a:lnTo>
                      <a:pt x="312" y="67"/>
                    </a:lnTo>
                    <a:lnTo>
                      <a:pt x="295" y="53"/>
                    </a:lnTo>
                    <a:lnTo>
                      <a:pt x="286" y="52"/>
                    </a:lnTo>
                    <a:lnTo>
                      <a:pt x="277" y="58"/>
                    </a:lnTo>
                    <a:lnTo>
                      <a:pt x="268" y="58"/>
                    </a:lnTo>
                    <a:lnTo>
                      <a:pt x="265" y="72"/>
                    </a:lnTo>
                    <a:lnTo>
                      <a:pt x="254" y="74"/>
                    </a:lnTo>
                    <a:lnTo>
                      <a:pt x="244" y="72"/>
                    </a:lnTo>
                    <a:lnTo>
                      <a:pt x="235" y="73"/>
                    </a:lnTo>
                    <a:lnTo>
                      <a:pt x="230" y="82"/>
                    </a:lnTo>
                    <a:lnTo>
                      <a:pt x="215" y="87"/>
                    </a:lnTo>
                    <a:lnTo>
                      <a:pt x="211" y="95"/>
                    </a:lnTo>
                    <a:lnTo>
                      <a:pt x="197" y="104"/>
                    </a:lnTo>
                    <a:lnTo>
                      <a:pt x="203" y="108"/>
                    </a:lnTo>
                    <a:lnTo>
                      <a:pt x="202" y="115"/>
                    </a:lnTo>
                    <a:lnTo>
                      <a:pt x="182" y="133"/>
                    </a:lnTo>
                    <a:lnTo>
                      <a:pt x="171" y="137"/>
                    </a:lnTo>
                    <a:lnTo>
                      <a:pt x="165" y="147"/>
                    </a:lnTo>
                    <a:lnTo>
                      <a:pt x="170" y="157"/>
                    </a:lnTo>
                    <a:lnTo>
                      <a:pt x="167" y="189"/>
                    </a:lnTo>
                    <a:lnTo>
                      <a:pt x="155" y="206"/>
                    </a:lnTo>
                    <a:lnTo>
                      <a:pt x="165" y="220"/>
                    </a:lnTo>
                    <a:lnTo>
                      <a:pt x="155" y="229"/>
                    </a:lnTo>
                    <a:lnTo>
                      <a:pt x="138" y="228"/>
                    </a:lnTo>
                    <a:lnTo>
                      <a:pt x="128" y="236"/>
                    </a:lnTo>
                    <a:lnTo>
                      <a:pt x="128" y="265"/>
                    </a:lnTo>
                    <a:lnTo>
                      <a:pt x="132" y="307"/>
                    </a:lnTo>
                    <a:lnTo>
                      <a:pt x="139" y="316"/>
                    </a:lnTo>
                    <a:lnTo>
                      <a:pt x="139" y="331"/>
                    </a:lnTo>
                    <a:lnTo>
                      <a:pt x="129" y="334"/>
                    </a:lnTo>
                    <a:lnTo>
                      <a:pt x="128" y="339"/>
                    </a:lnTo>
                    <a:lnTo>
                      <a:pt x="135" y="349"/>
                    </a:lnTo>
                    <a:lnTo>
                      <a:pt x="133" y="360"/>
                    </a:lnTo>
                    <a:lnTo>
                      <a:pt x="126" y="367"/>
                    </a:lnTo>
                    <a:lnTo>
                      <a:pt x="123" y="399"/>
                    </a:lnTo>
                    <a:lnTo>
                      <a:pt x="121" y="407"/>
                    </a:lnTo>
                    <a:lnTo>
                      <a:pt x="117" y="422"/>
                    </a:lnTo>
                    <a:lnTo>
                      <a:pt x="112" y="413"/>
                    </a:lnTo>
                    <a:lnTo>
                      <a:pt x="112" y="401"/>
                    </a:lnTo>
                    <a:lnTo>
                      <a:pt x="103" y="393"/>
                    </a:lnTo>
                    <a:lnTo>
                      <a:pt x="106" y="384"/>
                    </a:lnTo>
                    <a:lnTo>
                      <a:pt x="102" y="382"/>
                    </a:lnTo>
                    <a:lnTo>
                      <a:pt x="97" y="385"/>
                    </a:lnTo>
                    <a:lnTo>
                      <a:pt x="97" y="395"/>
                    </a:lnTo>
                    <a:lnTo>
                      <a:pt x="89" y="401"/>
                    </a:lnTo>
                    <a:lnTo>
                      <a:pt x="81" y="402"/>
                    </a:lnTo>
                    <a:lnTo>
                      <a:pt x="81" y="399"/>
                    </a:lnTo>
                    <a:lnTo>
                      <a:pt x="75" y="404"/>
                    </a:lnTo>
                    <a:lnTo>
                      <a:pt x="75" y="408"/>
                    </a:lnTo>
                    <a:lnTo>
                      <a:pt x="64" y="424"/>
                    </a:lnTo>
                    <a:lnTo>
                      <a:pt x="56" y="428"/>
                    </a:lnTo>
                    <a:lnTo>
                      <a:pt x="46" y="434"/>
                    </a:lnTo>
                    <a:lnTo>
                      <a:pt x="34" y="439"/>
                    </a:lnTo>
                    <a:lnTo>
                      <a:pt x="29" y="42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7" name="Google Shape;1937;p14"/>
              <p:cNvSpPr/>
              <p:nvPr/>
            </p:nvSpPr>
            <p:spPr>
              <a:xfrm>
                <a:off x="3068" y="718"/>
                <a:ext cx="456" cy="439"/>
              </a:xfrm>
              <a:custGeom>
                <a:rect b="b" l="l" r="r" t="t"/>
                <a:pathLst>
                  <a:path extrusionOk="0" h="439" w="456">
                    <a:moveTo>
                      <a:pt x="389" y="0"/>
                    </a:moveTo>
                    <a:lnTo>
                      <a:pt x="405" y="2"/>
                    </a:lnTo>
                    <a:lnTo>
                      <a:pt x="413" y="7"/>
                    </a:lnTo>
                    <a:lnTo>
                      <a:pt x="405" y="11"/>
                    </a:lnTo>
                    <a:lnTo>
                      <a:pt x="411" y="14"/>
                    </a:lnTo>
                    <a:lnTo>
                      <a:pt x="417" y="9"/>
                    </a:lnTo>
                    <a:lnTo>
                      <a:pt x="425" y="7"/>
                    </a:lnTo>
                    <a:lnTo>
                      <a:pt x="450" y="21"/>
                    </a:lnTo>
                    <a:lnTo>
                      <a:pt x="437" y="29"/>
                    </a:lnTo>
                    <a:lnTo>
                      <a:pt x="419" y="27"/>
                    </a:lnTo>
                    <a:lnTo>
                      <a:pt x="417" y="29"/>
                    </a:lnTo>
                    <a:lnTo>
                      <a:pt x="432" y="36"/>
                    </a:lnTo>
                    <a:lnTo>
                      <a:pt x="432" y="39"/>
                    </a:lnTo>
                    <a:lnTo>
                      <a:pt x="437" y="40"/>
                    </a:lnTo>
                    <a:lnTo>
                      <a:pt x="447" y="36"/>
                    </a:lnTo>
                    <a:lnTo>
                      <a:pt x="455" y="40"/>
                    </a:lnTo>
                    <a:lnTo>
                      <a:pt x="431" y="48"/>
                    </a:lnTo>
                    <a:lnTo>
                      <a:pt x="430" y="51"/>
                    </a:lnTo>
                    <a:lnTo>
                      <a:pt x="421" y="56"/>
                    </a:lnTo>
                    <a:lnTo>
                      <a:pt x="420" y="40"/>
                    </a:lnTo>
                    <a:lnTo>
                      <a:pt x="404" y="32"/>
                    </a:lnTo>
                    <a:lnTo>
                      <a:pt x="389" y="33"/>
                    </a:lnTo>
                    <a:lnTo>
                      <a:pt x="372" y="40"/>
                    </a:lnTo>
                    <a:lnTo>
                      <a:pt x="371" y="58"/>
                    </a:lnTo>
                    <a:lnTo>
                      <a:pt x="358" y="68"/>
                    </a:lnTo>
                    <a:lnTo>
                      <a:pt x="354" y="68"/>
                    </a:lnTo>
                    <a:lnTo>
                      <a:pt x="346" y="64"/>
                    </a:lnTo>
                    <a:lnTo>
                      <a:pt x="336" y="64"/>
                    </a:lnTo>
                    <a:lnTo>
                      <a:pt x="325" y="69"/>
                    </a:lnTo>
                    <a:lnTo>
                      <a:pt x="312" y="66"/>
                    </a:lnTo>
                    <a:lnTo>
                      <a:pt x="295" y="53"/>
                    </a:lnTo>
                    <a:lnTo>
                      <a:pt x="286" y="52"/>
                    </a:lnTo>
                    <a:lnTo>
                      <a:pt x="277" y="58"/>
                    </a:lnTo>
                    <a:lnTo>
                      <a:pt x="268" y="58"/>
                    </a:lnTo>
                    <a:lnTo>
                      <a:pt x="265" y="72"/>
                    </a:lnTo>
                    <a:lnTo>
                      <a:pt x="254" y="73"/>
                    </a:lnTo>
                    <a:lnTo>
                      <a:pt x="244" y="72"/>
                    </a:lnTo>
                    <a:lnTo>
                      <a:pt x="234" y="73"/>
                    </a:lnTo>
                    <a:lnTo>
                      <a:pt x="230" y="82"/>
                    </a:lnTo>
                    <a:lnTo>
                      <a:pt x="215" y="87"/>
                    </a:lnTo>
                    <a:lnTo>
                      <a:pt x="210" y="95"/>
                    </a:lnTo>
                    <a:lnTo>
                      <a:pt x="197" y="104"/>
                    </a:lnTo>
                    <a:lnTo>
                      <a:pt x="203" y="108"/>
                    </a:lnTo>
                    <a:lnTo>
                      <a:pt x="201" y="115"/>
                    </a:lnTo>
                    <a:lnTo>
                      <a:pt x="182" y="133"/>
                    </a:lnTo>
                    <a:lnTo>
                      <a:pt x="171" y="137"/>
                    </a:lnTo>
                    <a:lnTo>
                      <a:pt x="165" y="147"/>
                    </a:lnTo>
                    <a:lnTo>
                      <a:pt x="170" y="157"/>
                    </a:lnTo>
                    <a:lnTo>
                      <a:pt x="166" y="189"/>
                    </a:lnTo>
                    <a:lnTo>
                      <a:pt x="155" y="206"/>
                    </a:lnTo>
                    <a:lnTo>
                      <a:pt x="165" y="220"/>
                    </a:lnTo>
                    <a:lnTo>
                      <a:pt x="155" y="229"/>
                    </a:lnTo>
                    <a:lnTo>
                      <a:pt x="138" y="227"/>
                    </a:lnTo>
                    <a:lnTo>
                      <a:pt x="127" y="236"/>
                    </a:lnTo>
                    <a:lnTo>
                      <a:pt x="127" y="265"/>
                    </a:lnTo>
                    <a:lnTo>
                      <a:pt x="132" y="307"/>
                    </a:lnTo>
                    <a:lnTo>
                      <a:pt x="139" y="316"/>
                    </a:lnTo>
                    <a:lnTo>
                      <a:pt x="139" y="330"/>
                    </a:lnTo>
                    <a:lnTo>
                      <a:pt x="129" y="334"/>
                    </a:lnTo>
                    <a:lnTo>
                      <a:pt x="127" y="339"/>
                    </a:lnTo>
                    <a:lnTo>
                      <a:pt x="135" y="349"/>
                    </a:lnTo>
                    <a:lnTo>
                      <a:pt x="133" y="360"/>
                    </a:lnTo>
                    <a:lnTo>
                      <a:pt x="126" y="367"/>
                    </a:lnTo>
                    <a:lnTo>
                      <a:pt x="123" y="399"/>
                    </a:lnTo>
                    <a:lnTo>
                      <a:pt x="121" y="407"/>
                    </a:lnTo>
                    <a:lnTo>
                      <a:pt x="117" y="422"/>
                    </a:lnTo>
                    <a:lnTo>
                      <a:pt x="113" y="413"/>
                    </a:lnTo>
                    <a:lnTo>
                      <a:pt x="113" y="401"/>
                    </a:lnTo>
                    <a:lnTo>
                      <a:pt x="103" y="393"/>
                    </a:lnTo>
                    <a:lnTo>
                      <a:pt x="106" y="383"/>
                    </a:lnTo>
                    <a:lnTo>
                      <a:pt x="102" y="382"/>
                    </a:lnTo>
                    <a:lnTo>
                      <a:pt x="97" y="385"/>
                    </a:lnTo>
                    <a:lnTo>
                      <a:pt x="97" y="395"/>
                    </a:lnTo>
                    <a:lnTo>
                      <a:pt x="89" y="401"/>
                    </a:lnTo>
                    <a:lnTo>
                      <a:pt x="81" y="402"/>
                    </a:lnTo>
                    <a:lnTo>
                      <a:pt x="82" y="399"/>
                    </a:lnTo>
                    <a:lnTo>
                      <a:pt x="75" y="404"/>
                    </a:lnTo>
                    <a:lnTo>
                      <a:pt x="75" y="408"/>
                    </a:lnTo>
                    <a:lnTo>
                      <a:pt x="64" y="424"/>
                    </a:lnTo>
                    <a:lnTo>
                      <a:pt x="56" y="428"/>
                    </a:lnTo>
                    <a:lnTo>
                      <a:pt x="46" y="434"/>
                    </a:lnTo>
                    <a:lnTo>
                      <a:pt x="34" y="438"/>
                    </a:lnTo>
                    <a:lnTo>
                      <a:pt x="29" y="429"/>
                    </a:lnTo>
                    <a:lnTo>
                      <a:pt x="34" y="422"/>
                    </a:lnTo>
                    <a:lnTo>
                      <a:pt x="30" y="421"/>
                    </a:lnTo>
                    <a:lnTo>
                      <a:pt x="26" y="424"/>
                    </a:lnTo>
                    <a:lnTo>
                      <a:pt x="17" y="424"/>
                    </a:lnTo>
                    <a:lnTo>
                      <a:pt x="17" y="415"/>
                    </a:lnTo>
                    <a:lnTo>
                      <a:pt x="14" y="414"/>
                    </a:lnTo>
                    <a:lnTo>
                      <a:pt x="7" y="407"/>
                    </a:lnTo>
                    <a:lnTo>
                      <a:pt x="9" y="402"/>
                    </a:lnTo>
                    <a:lnTo>
                      <a:pt x="17" y="400"/>
                    </a:lnTo>
                    <a:lnTo>
                      <a:pt x="17" y="393"/>
                    </a:lnTo>
                    <a:lnTo>
                      <a:pt x="22" y="387"/>
                    </a:lnTo>
                    <a:lnTo>
                      <a:pt x="17" y="386"/>
                    </a:lnTo>
                    <a:lnTo>
                      <a:pt x="15" y="391"/>
                    </a:lnTo>
                    <a:lnTo>
                      <a:pt x="7" y="391"/>
                    </a:lnTo>
                    <a:lnTo>
                      <a:pt x="6" y="384"/>
                    </a:lnTo>
                    <a:lnTo>
                      <a:pt x="8" y="379"/>
                    </a:lnTo>
                    <a:lnTo>
                      <a:pt x="16" y="376"/>
                    </a:lnTo>
                    <a:lnTo>
                      <a:pt x="18" y="369"/>
                    </a:lnTo>
                    <a:lnTo>
                      <a:pt x="28" y="360"/>
                    </a:lnTo>
                    <a:lnTo>
                      <a:pt x="29" y="353"/>
                    </a:lnTo>
                    <a:lnTo>
                      <a:pt x="24" y="354"/>
                    </a:lnTo>
                    <a:lnTo>
                      <a:pt x="17" y="361"/>
                    </a:lnTo>
                    <a:lnTo>
                      <a:pt x="11" y="361"/>
                    </a:lnTo>
                    <a:lnTo>
                      <a:pt x="7" y="359"/>
                    </a:lnTo>
                    <a:lnTo>
                      <a:pt x="12" y="353"/>
                    </a:lnTo>
                    <a:lnTo>
                      <a:pt x="10" y="348"/>
                    </a:lnTo>
                    <a:lnTo>
                      <a:pt x="5" y="346"/>
                    </a:lnTo>
                    <a:lnTo>
                      <a:pt x="4" y="339"/>
                    </a:lnTo>
                    <a:lnTo>
                      <a:pt x="15" y="338"/>
                    </a:lnTo>
                    <a:lnTo>
                      <a:pt x="21" y="338"/>
                    </a:lnTo>
                    <a:lnTo>
                      <a:pt x="28" y="336"/>
                    </a:lnTo>
                    <a:lnTo>
                      <a:pt x="34" y="334"/>
                    </a:lnTo>
                    <a:lnTo>
                      <a:pt x="41" y="332"/>
                    </a:lnTo>
                    <a:lnTo>
                      <a:pt x="42" y="327"/>
                    </a:lnTo>
                    <a:lnTo>
                      <a:pt x="35" y="329"/>
                    </a:lnTo>
                    <a:lnTo>
                      <a:pt x="30" y="331"/>
                    </a:lnTo>
                    <a:lnTo>
                      <a:pt x="14" y="331"/>
                    </a:lnTo>
                    <a:lnTo>
                      <a:pt x="9" y="334"/>
                    </a:lnTo>
                    <a:lnTo>
                      <a:pt x="0" y="332"/>
                    </a:lnTo>
                    <a:lnTo>
                      <a:pt x="2" y="321"/>
                    </a:lnTo>
                    <a:lnTo>
                      <a:pt x="0" y="310"/>
                    </a:lnTo>
                    <a:lnTo>
                      <a:pt x="3" y="307"/>
                    </a:lnTo>
                    <a:lnTo>
                      <a:pt x="4" y="302"/>
                    </a:lnTo>
                    <a:lnTo>
                      <a:pt x="7" y="298"/>
                    </a:lnTo>
                    <a:lnTo>
                      <a:pt x="15" y="296"/>
                    </a:lnTo>
                    <a:lnTo>
                      <a:pt x="20" y="287"/>
                    </a:lnTo>
                    <a:lnTo>
                      <a:pt x="35" y="286"/>
                    </a:lnTo>
                    <a:lnTo>
                      <a:pt x="34" y="282"/>
                    </a:lnTo>
                    <a:lnTo>
                      <a:pt x="30" y="280"/>
                    </a:lnTo>
                    <a:lnTo>
                      <a:pt x="31" y="276"/>
                    </a:lnTo>
                    <a:lnTo>
                      <a:pt x="37" y="275"/>
                    </a:lnTo>
                    <a:lnTo>
                      <a:pt x="37" y="269"/>
                    </a:lnTo>
                    <a:lnTo>
                      <a:pt x="46" y="262"/>
                    </a:lnTo>
                    <a:lnTo>
                      <a:pt x="53" y="262"/>
                    </a:lnTo>
                    <a:lnTo>
                      <a:pt x="55" y="258"/>
                    </a:lnTo>
                    <a:lnTo>
                      <a:pt x="66" y="251"/>
                    </a:lnTo>
                    <a:lnTo>
                      <a:pt x="73" y="253"/>
                    </a:lnTo>
                    <a:lnTo>
                      <a:pt x="75" y="248"/>
                    </a:lnTo>
                    <a:lnTo>
                      <a:pt x="80" y="244"/>
                    </a:lnTo>
                    <a:lnTo>
                      <a:pt x="83" y="231"/>
                    </a:lnTo>
                    <a:lnTo>
                      <a:pt x="107" y="210"/>
                    </a:lnTo>
                    <a:lnTo>
                      <a:pt x="107" y="203"/>
                    </a:lnTo>
                    <a:lnTo>
                      <a:pt x="122" y="185"/>
                    </a:lnTo>
                    <a:lnTo>
                      <a:pt x="131" y="184"/>
                    </a:lnTo>
                    <a:lnTo>
                      <a:pt x="135" y="177"/>
                    </a:lnTo>
                    <a:lnTo>
                      <a:pt x="129" y="178"/>
                    </a:lnTo>
                    <a:lnTo>
                      <a:pt x="129" y="175"/>
                    </a:lnTo>
                    <a:lnTo>
                      <a:pt x="133" y="169"/>
                    </a:lnTo>
                    <a:lnTo>
                      <a:pt x="138" y="154"/>
                    </a:lnTo>
                    <a:lnTo>
                      <a:pt x="139" y="144"/>
                    </a:lnTo>
                    <a:lnTo>
                      <a:pt x="150" y="143"/>
                    </a:lnTo>
                    <a:lnTo>
                      <a:pt x="156" y="138"/>
                    </a:lnTo>
                    <a:lnTo>
                      <a:pt x="151" y="134"/>
                    </a:lnTo>
                    <a:lnTo>
                      <a:pt x="142" y="137"/>
                    </a:lnTo>
                    <a:lnTo>
                      <a:pt x="142" y="128"/>
                    </a:lnTo>
                    <a:lnTo>
                      <a:pt x="148" y="125"/>
                    </a:lnTo>
                    <a:lnTo>
                      <a:pt x="158" y="115"/>
                    </a:lnTo>
                    <a:lnTo>
                      <a:pt x="167" y="110"/>
                    </a:lnTo>
                    <a:lnTo>
                      <a:pt x="174" y="111"/>
                    </a:lnTo>
                    <a:lnTo>
                      <a:pt x="181" y="107"/>
                    </a:lnTo>
                    <a:lnTo>
                      <a:pt x="172" y="106"/>
                    </a:lnTo>
                    <a:lnTo>
                      <a:pt x="172" y="104"/>
                    </a:lnTo>
                    <a:lnTo>
                      <a:pt x="180" y="102"/>
                    </a:lnTo>
                    <a:lnTo>
                      <a:pt x="187" y="102"/>
                    </a:lnTo>
                    <a:lnTo>
                      <a:pt x="189" y="98"/>
                    </a:lnTo>
                    <a:lnTo>
                      <a:pt x="177" y="98"/>
                    </a:lnTo>
                    <a:lnTo>
                      <a:pt x="192" y="86"/>
                    </a:lnTo>
                    <a:lnTo>
                      <a:pt x="197" y="89"/>
                    </a:lnTo>
                    <a:lnTo>
                      <a:pt x="202" y="88"/>
                    </a:lnTo>
                    <a:lnTo>
                      <a:pt x="201" y="80"/>
                    </a:lnTo>
                    <a:lnTo>
                      <a:pt x="215" y="80"/>
                    </a:lnTo>
                    <a:lnTo>
                      <a:pt x="215" y="76"/>
                    </a:lnTo>
                    <a:lnTo>
                      <a:pt x="209" y="76"/>
                    </a:lnTo>
                    <a:lnTo>
                      <a:pt x="199" y="77"/>
                    </a:lnTo>
                    <a:lnTo>
                      <a:pt x="207" y="70"/>
                    </a:lnTo>
                    <a:lnTo>
                      <a:pt x="216" y="71"/>
                    </a:lnTo>
                    <a:lnTo>
                      <a:pt x="222" y="66"/>
                    </a:lnTo>
                    <a:lnTo>
                      <a:pt x="222" y="63"/>
                    </a:lnTo>
                    <a:lnTo>
                      <a:pt x="227" y="56"/>
                    </a:lnTo>
                    <a:lnTo>
                      <a:pt x="235" y="53"/>
                    </a:lnTo>
                    <a:lnTo>
                      <a:pt x="237" y="58"/>
                    </a:lnTo>
                    <a:lnTo>
                      <a:pt x="243" y="54"/>
                    </a:lnTo>
                    <a:lnTo>
                      <a:pt x="244" y="50"/>
                    </a:lnTo>
                    <a:lnTo>
                      <a:pt x="250" y="51"/>
                    </a:lnTo>
                    <a:lnTo>
                      <a:pt x="254" y="51"/>
                    </a:lnTo>
                    <a:lnTo>
                      <a:pt x="251" y="48"/>
                    </a:lnTo>
                    <a:lnTo>
                      <a:pt x="248" y="45"/>
                    </a:lnTo>
                    <a:lnTo>
                      <a:pt x="250" y="41"/>
                    </a:lnTo>
                    <a:lnTo>
                      <a:pt x="256" y="41"/>
                    </a:lnTo>
                    <a:lnTo>
                      <a:pt x="258" y="45"/>
                    </a:lnTo>
                    <a:lnTo>
                      <a:pt x="263" y="37"/>
                    </a:lnTo>
                    <a:lnTo>
                      <a:pt x="266" y="35"/>
                    </a:lnTo>
                    <a:lnTo>
                      <a:pt x="272" y="36"/>
                    </a:lnTo>
                    <a:lnTo>
                      <a:pt x="268" y="41"/>
                    </a:lnTo>
                    <a:lnTo>
                      <a:pt x="266" y="47"/>
                    </a:lnTo>
                    <a:lnTo>
                      <a:pt x="267" y="51"/>
                    </a:lnTo>
                    <a:lnTo>
                      <a:pt x="273" y="51"/>
                    </a:lnTo>
                    <a:lnTo>
                      <a:pt x="278" y="46"/>
                    </a:lnTo>
                    <a:lnTo>
                      <a:pt x="278" y="39"/>
                    </a:lnTo>
                    <a:lnTo>
                      <a:pt x="282" y="36"/>
                    </a:lnTo>
                    <a:lnTo>
                      <a:pt x="293" y="35"/>
                    </a:lnTo>
                    <a:lnTo>
                      <a:pt x="295" y="37"/>
                    </a:lnTo>
                    <a:lnTo>
                      <a:pt x="301" y="38"/>
                    </a:lnTo>
                    <a:lnTo>
                      <a:pt x="303" y="34"/>
                    </a:lnTo>
                    <a:lnTo>
                      <a:pt x="288" y="28"/>
                    </a:lnTo>
                    <a:lnTo>
                      <a:pt x="289" y="25"/>
                    </a:lnTo>
                    <a:lnTo>
                      <a:pt x="296" y="23"/>
                    </a:lnTo>
                    <a:lnTo>
                      <a:pt x="305" y="24"/>
                    </a:lnTo>
                    <a:lnTo>
                      <a:pt x="315" y="30"/>
                    </a:lnTo>
                    <a:lnTo>
                      <a:pt x="317" y="34"/>
                    </a:lnTo>
                    <a:lnTo>
                      <a:pt x="330" y="33"/>
                    </a:lnTo>
                    <a:lnTo>
                      <a:pt x="326" y="27"/>
                    </a:lnTo>
                    <a:lnTo>
                      <a:pt x="332" y="21"/>
                    </a:lnTo>
                    <a:lnTo>
                      <a:pt x="341" y="20"/>
                    </a:lnTo>
                    <a:lnTo>
                      <a:pt x="345" y="15"/>
                    </a:lnTo>
                    <a:lnTo>
                      <a:pt x="349" y="14"/>
                    </a:lnTo>
                    <a:lnTo>
                      <a:pt x="345" y="9"/>
                    </a:lnTo>
                    <a:lnTo>
                      <a:pt x="347" y="6"/>
                    </a:lnTo>
                    <a:lnTo>
                      <a:pt x="352" y="5"/>
                    </a:lnTo>
                    <a:lnTo>
                      <a:pt x="366" y="6"/>
                    </a:lnTo>
                    <a:lnTo>
                      <a:pt x="369" y="9"/>
                    </a:lnTo>
                    <a:lnTo>
                      <a:pt x="361" y="14"/>
                    </a:lnTo>
                    <a:lnTo>
                      <a:pt x="354" y="20"/>
                    </a:lnTo>
                    <a:lnTo>
                      <a:pt x="352" y="29"/>
                    </a:lnTo>
                    <a:lnTo>
                      <a:pt x="366" y="22"/>
                    </a:lnTo>
                    <a:lnTo>
                      <a:pt x="369" y="17"/>
                    </a:lnTo>
                    <a:lnTo>
                      <a:pt x="376" y="7"/>
                    </a:lnTo>
                    <a:lnTo>
                      <a:pt x="384" y="7"/>
                    </a:lnTo>
                    <a:lnTo>
                      <a:pt x="381" y="12"/>
                    </a:lnTo>
                    <a:lnTo>
                      <a:pt x="384" y="14"/>
                    </a:lnTo>
                    <a:lnTo>
                      <a:pt x="391" y="7"/>
                    </a:lnTo>
                    <a:lnTo>
                      <a:pt x="389" y="0"/>
                    </a:lnTo>
                    <a:close/>
                    <a:moveTo>
                      <a:pt x="388" y="0"/>
                    </a:moveTo>
                    <a:lnTo>
                      <a:pt x="388" y="0"/>
                    </a:lnTo>
                    <a:lnTo>
                      <a:pt x="391" y="7"/>
                    </a:lnTo>
                    <a:lnTo>
                      <a:pt x="384" y="14"/>
                    </a:lnTo>
                    <a:lnTo>
                      <a:pt x="382" y="12"/>
                    </a:lnTo>
                    <a:lnTo>
                      <a:pt x="385" y="8"/>
                    </a:lnTo>
                    <a:lnTo>
                      <a:pt x="385" y="7"/>
                    </a:lnTo>
                    <a:lnTo>
                      <a:pt x="384" y="7"/>
                    </a:lnTo>
                    <a:lnTo>
                      <a:pt x="376" y="7"/>
                    </a:lnTo>
                    <a:lnTo>
                      <a:pt x="376" y="7"/>
                    </a:lnTo>
                    <a:lnTo>
                      <a:pt x="376" y="7"/>
                    </a:lnTo>
                    <a:lnTo>
                      <a:pt x="369" y="17"/>
                    </a:lnTo>
                    <a:lnTo>
                      <a:pt x="366" y="22"/>
                    </a:lnTo>
                    <a:lnTo>
                      <a:pt x="353" y="29"/>
                    </a:lnTo>
                    <a:lnTo>
                      <a:pt x="355" y="20"/>
                    </a:lnTo>
                    <a:lnTo>
                      <a:pt x="362" y="14"/>
                    </a:lnTo>
                    <a:lnTo>
                      <a:pt x="369" y="9"/>
                    </a:lnTo>
                    <a:lnTo>
                      <a:pt x="369" y="9"/>
                    </a:lnTo>
                    <a:lnTo>
                      <a:pt x="369" y="9"/>
                    </a:lnTo>
                    <a:lnTo>
                      <a:pt x="366" y="6"/>
                    </a:lnTo>
                    <a:lnTo>
                      <a:pt x="366" y="5"/>
                    </a:lnTo>
                    <a:lnTo>
                      <a:pt x="366" y="5"/>
                    </a:lnTo>
                    <a:lnTo>
                      <a:pt x="352" y="5"/>
                    </a:lnTo>
                    <a:lnTo>
                      <a:pt x="352" y="5"/>
                    </a:lnTo>
                    <a:lnTo>
                      <a:pt x="352" y="5"/>
                    </a:lnTo>
                    <a:lnTo>
                      <a:pt x="347" y="5"/>
                    </a:lnTo>
                    <a:lnTo>
                      <a:pt x="347" y="5"/>
                    </a:lnTo>
                    <a:lnTo>
                      <a:pt x="347" y="5"/>
                    </a:lnTo>
                    <a:lnTo>
                      <a:pt x="344" y="9"/>
                    </a:lnTo>
                    <a:lnTo>
                      <a:pt x="344" y="9"/>
                    </a:lnTo>
                    <a:lnTo>
                      <a:pt x="344" y="9"/>
                    </a:lnTo>
                    <a:lnTo>
                      <a:pt x="349" y="14"/>
                    </a:lnTo>
                    <a:lnTo>
                      <a:pt x="345" y="15"/>
                    </a:lnTo>
                    <a:lnTo>
                      <a:pt x="344" y="15"/>
                    </a:lnTo>
                    <a:lnTo>
                      <a:pt x="344" y="15"/>
                    </a:lnTo>
                    <a:lnTo>
                      <a:pt x="341" y="20"/>
                    </a:lnTo>
                    <a:lnTo>
                      <a:pt x="332" y="21"/>
                    </a:lnTo>
                    <a:lnTo>
                      <a:pt x="332" y="21"/>
                    </a:lnTo>
                    <a:lnTo>
                      <a:pt x="332" y="21"/>
                    </a:lnTo>
                    <a:lnTo>
                      <a:pt x="326" y="26"/>
                    </a:lnTo>
                    <a:lnTo>
                      <a:pt x="325" y="27"/>
                    </a:lnTo>
                    <a:lnTo>
                      <a:pt x="325" y="27"/>
                    </a:lnTo>
                    <a:lnTo>
                      <a:pt x="329" y="33"/>
                    </a:lnTo>
                    <a:lnTo>
                      <a:pt x="318" y="34"/>
                    </a:lnTo>
                    <a:lnTo>
                      <a:pt x="315" y="30"/>
                    </a:lnTo>
                    <a:lnTo>
                      <a:pt x="315" y="30"/>
                    </a:lnTo>
                    <a:lnTo>
                      <a:pt x="315" y="30"/>
                    </a:lnTo>
                    <a:lnTo>
                      <a:pt x="305" y="24"/>
                    </a:lnTo>
                    <a:lnTo>
                      <a:pt x="305" y="24"/>
                    </a:lnTo>
                    <a:lnTo>
                      <a:pt x="305" y="24"/>
                    </a:lnTo>
                    <a:lnTo>
                      <a:pt x="296" y="22"/>
                    </a:lnTo>
                    <a:lnTo>
                      <a:pt x="296" y="22"/>
                    </a:lnTo>
                    <a:lnTo>
                      <a:pt x="296" y="22"/>
                    </a:lnTo>
                    <a:lnTo>
                      <a:pt x="289" y="24"/>
                    </a:lnTo>
                    <a:lnTo>
                      <a:pt x="289" y="24"/>
                    </a:lnTo>
                    <a:lnTo>
                      <a:pt x="289" y="24"/>
                    </a:lnTo>
                    <a:lnTo>
                      <a:pt x="288" y="28"/>
                    </a:lnTo>
                    <a:lnTo>
                      <a:pt x="287" y="29"/>
                    </a:lnTo>
                    <a:lnTo>
                      <a:pt x="288" y="29"/>
                    </a:lnTo>
                    <a:lnTo>
                      <a:pt x="303" y="35"/>
                    </a:lnTo>
                    <a:lnTo>
                      <a:pt x="301" y="37"/>
                    </a:lnTo>
                    <a:lnTo>
                      <a:pt x="295" y="37"/>
                    </a:lnTo>
                    <a:lnTo>
                      <a:pt x="293" y="35"/>
                    </a:lnTo>
                    <a:lnTo>
                      <a:pt x="293" y="35"/>
                    </a:lnTo>
                    <a:lnTo>
                      <a:pt x="293" y="35"/>
                    </a:lnTo>
                    <a:lnTo>
                      <a:pt x="282" y="36"/>
                    </a:lnTo>
                    <a:lnTo>
                      <a:pt x="282" y="36"/>
                    </a:lnTo>
                    <a:lnTo>
                      <a:pt x="282" y="36"/>
                    </a:lnTo>
                    <a:lnTo>
                      <a:pt x="277" y="39"/>
                    </a:lnTo>
                    <a:lnTo>
                      <a:pt x="277" y="39"/>
                    </a:lnTo>
                    <a:lnTo>
                      <a:pt x="277" y="39"/>
                    </a:lnTo>
                    <a:lnTo>
                      <a:pt x="277" y="46"/>
                    </a:lnTo>
                    <a:lnTo>
                      <a:pt x="273" y="50"/>
                    </a:lnTo>
                    <a:lnTo>
                      <a:pt x="268" y="51"/>
                    </a:lnTo>
                    <a:lnTo>
                      <a:pt x="267" y="47"/>
                    </a:lnTo>
                    <a:lnTo>
                      <a:pt x="269" y="41"/>
                    </a:lnTo>
                    <a:lnTo>
                      <a:pt x="272" y="36"/>
                    </a:lnTo>
                    <a:lnTo>
                      <a:pt x="273" y="36"/>
                    </a:lnTo>
                    <a:lnTo>
                      <a:pt x="272" y="36"/>
                    </a:lnTo>
                    <a:lnTo>
                      <a:pt x="267" y="35"/>
                    </a:lnTo>
                    <a:lnTo>
                      <a:pt x="266" y="34"/>
                    </a:lnTo>
                    <a:lnTo>
                      <a:pt x="266" y="35"/>
                    </a:lnTo>
                    <a:lnTo>
                      <a:pt x="262" y="37"/>
                    </a:lnTo>
                    <a:lnTo>
                      <a:pt x="262" y="37"/>
                    </a:lnTo>
                    <a:lnTo>
                      <a:pt x="262" y="37"/>
                    </a:lnTo>
                    <a:lnTo>
                      <a:pt x="258" y="44"/>
                    </a:lnTo>
                    <a:lnTo>
                      <a:pt x="256" y="41"/>
                    </a:lnTo>
                    <a:lnTo>
                      <a:pt x="256" y="41"/>
                    </a:lnTo>
                    <a:lnTo>
                      <a:pt x="256" y="41"/>
                    </a:lnTo>
                    <a:lnTo>
                      <a:pt x="250" y="41"/>
                    </a:lnTo>
                    <a:lnTo>
                      <a:pt x="250" y="41"/>
                    </a:lnTo>
                    <a:lnTo>
                      <a:pt x="250" y="41"/>
                    </a:lnTo>
                    <a:lnTo>
                      <a:pt x="247" y="45"/>
                    </a:lnTo>
                    <a:lnTo>
                      <a:pt x="247" y="45"/>
                    </a:lnTo>
                    <a:lnTo>
                      <a:pt x="247" y="46"/>
                    </a:lnTo>
                    <a:lnTo>
                      <a:pt x="251" y="48"/>
                    </a:lnTo>
                    <a:lnTo>
                      <a:pt x="253" y="51"/>
                    </a:lnTo>
                    <a:lnTo>
                      <a:pt x="250" y="51"/>
                    </a:lnTo>
                    <a:lnTo>
                      <a:pt x="244" y="49"/>
                    </a:lnTo>
                    <a:lnTo>
                      <a:pt x="243" y="49"/>
                    </a:lnTo>
                    <a:lnTo>
                      <a:pt x="243" y="50"/>
                    </a:lnTo>
                    <a:lnTo>
                      <a:pt x="242" y="54"/>
                    </a:lnTo>
                    <a:lnTo>
                      <a:pt x="237" y="57"/>
                    </a:lnTo>
                    <a:lnTo>
                      <a:pt x="236" y="53"/>
                    </a:lnTo>
                    <a:lnTo>
                      <a:pt x="236" y="53"/>
                    </a:lnTo>
                    <a:lnTo>
                      <a:pt x="235" y="53"/>
                    </a:lnTo>
                    <a:lnTo>
                      <a:pt x="227" y="56"/>
                    </a:lnTo>
                    <a:lnTo>
                      <a:pt x="227" y="56"/>
                    </a:lnTo>
                    <a:lnTo>
                      <a:pt x="226" y="56"/>
                    </a:lnTo>
                    <a:lnTo>
                      <a:pt x="222" y="62"/>
                    </a:lnTo>
                    <a:lnTo>
                      <a:pt x="222" y="63"/>
                    </a:lnTo>
                    <a:lnTo>
                      <a:pt x="222" y="63"/>
                    </a:lnTo>
                    <a:lnTo>
                      <a:pt x="222" y="66"/>
                    </a:lnTo>
                    <a:lnTo>
                      <a:pt x="216" y="70"/>
                    </a:lnTo>
                    <a:lnTo>
                      <a:pt x="207" y="70"/>
                    </a:lnTo>
                    <a:lnTo>
                      <a:pt x="207" y="70"/>
                    </a:lnTo>
                    <a:lnTo>
                      <a:pt x="207" y="70"/>
                    </a:lnTo>
                    <a:lnTo>
                      <a:pt x="199" y="76"/>
                    </a:lnTo>
                    <a:lnTo>
                      <a:pt x="198" y="77"/>
                    </a:lnTo>
                    <a:lnTo>
                      <a:pt x="199" y="77"/>
                    </a:lnTo>
                    <a:lnTo>
                      <a:pt x="209" y="77"/>
                    </a:lnTo>
                    <a:lnTo>
                      <a:pt x="215" y="76"/>
                    </a:lnTo>
                    <a:lnTo>
                      <a:pt x="214" y="80"/>
                    </a:lnTo>
                    <a:lnTo>
                      <a:pt x="201" y="80"/>
                    </a:lnTo>
                    <a:lnTo>
                      <a:pt x="201" y="80"/>
                    </a:lnTo>
                    <a:lnTo>
                      <a:pt x="201" y="80"/>
                    </a:lnTo>
                    <a:lnTo>
                      <a:pt x="202" y="88"/>
                    </a:lnTo>
                    <a:lnTo>
                      <a:pt x="197" y="89"/>
                    </a:lnTo>
                    <a:lnTo>
                      <a:pt x="192" y="85"/>
                    </a:lnTo>
                    <a:lnTo>
                      <a:pt x="192" y="85"/>
                    </a:lnTo>
                    <a:lnTo>
                      <a:pt x="192" y="85"/>
                    </a:lnTo>
                    <a:lnTo>
                      <a:pt x="177" y="98"/>
                    </a:lnTo>
                    <a:lnTo>
                      <a:pt x="176" y="99"/>
                    </a:lnTo>
                    <a:lnTo>
                      <a:pt x="177" y="99"/>
                    </a:lnTo>
                    <a:lnTo>
                      <a:pt x="188" y="98"/>
                    </a:lnTo>
                    <a:lnTo>
                      <a:pt x="187" y="102"/>
                    </a:lnTo>
                    <a:lnTo>
                      <a:pt x="180" y="102"/>
                    </a:lnTo>
                    <a:lnTo>
                      <a:pt x="180" y="102"/>
                    </a:lnTo>
                    <a:lnTo>
                      <a:pt x="180" y="102"/>
                    </a:lnTo>
                    <a:lnTo>
                      <a:pt x="172" y="103"/>
                    </a:lnTo>
                    <a:lnTo>
                      <a:pt x="172" y="103"/>
                    </a:lnTo>
                    <a:lnTo>
                      <a:pt x="172" y="104"/>
                    </a:lnTo>
                    <a:lnTo>
                      <a:pt x="172" y="106"/>
                    </a:lnTo>
                    <a:lnTo>
                      <a:pt x="172" y="106"/>
                    </a:lnTo>
                    <a:lnTo>
                      <a:pt x="172" y="106"/>
                    </a:lnTo>
                    <a:lnTo>
                      <a:pt x="179" y="107"/>
                    </a:lnTo>
                    <a:lnTo>
                      <a:pt x="174" y="110"/>
                    </a:lnTo>
                    <a:lnTo>
                      <a:pt x="167" y="110"/>
                    </a:lnTo>
                    <a:lnTo>
                      <a:pt x="167" y="110"/>
                    </a:lnTo>
                    <a:lnTo>
                      <a:pt x="167" y="110"/>
                    </a:lnTo>
                    <a:lnTo>
                      <a:pt x="158" y="115"/>
                    </a:lnTo>
                    <a:lnTo>
                      <a:pt x="158" y="115"/>
                    </a:lnTo>
                    <a:lnTo>
                      <a:pt x="158" y="115"/>
                    </a:lnTo>
                    <a:lnTo>
                      <a:pt x="147" y="125"/>
                    </a:lnTo>
                    <a:lnTo>
                      <a:pt x="142" y="128"/>
                    </a:lnTo>
                    <a:lnTo>
                      <a:pt x="141" y="128"/>
                    </a:lnTo>
                    <a:lnTo>
                      <a:pt x="141" y="128"/>
                    </a:lnTo>
                    <a:lnTo>
                      <a:pt x="141" y="137"/>
                    </a:lnTo>
                    <a:lnTo>
                      <a:pt x="141" y="137"/>
                    </a:lnTo>
                    <a:lnTo>
                      <a:pt x="142" y="137"/>
                    </a:lnTo>
                    <a:lnTo>
                      <a:pt x="151" y="135"/>
                    </a:lnTo>
                    <a:lnTo>
                      <a:pt x="155" y="138"/>
                    </a:lnTo>
                    <a:lnTo>
                      <a:pt x="150" y="143"/>
                    </a:lnTo>
                    <a:lnTo>
                      <a:pt x="139" y="143"/>
                    </a:lnTo>
                    <a:lnTo>
                      <a:pt x="139" y="143"/>
                    </a:lnTo>
                    <a:lnTo>
                      <a:pt x="139" y="144"/>
                    </a:lnTo>
                    <a:lnTo>
                      <a:pt x="138" y="154"/>
                    </a:lnTo>
                    <a:lnTo>
                      <a:pt x="133" y="168"/>
                    </a:lnTo>
                    <a:lnTo>
                      <a:pt x="128" y="175"/>
                    </a:lnTo>
                    <a:lnTo>
                      <a:pt x="128" y="175"/>
                    </a:lnTo>
                    <a:lnTo>
                      <a:pt x="128" y="175"/>
                    </a:lnTo>
                    <a:lnTo>
                      <a:pt x="128" y="178"/>
                    </a:lnTo>
                    <a:lnTo>
                      <a:pt x="128" y="179"/>
                    </a:lnTo>
                    <a:lnTo>
                      <a:pt x="129" y="179"/>
                    </a:lnTo>
                    <a:lnTo>
                      <a:pt x="134" y="177"/>
                    </a:lnTo>
                    <a:lnTo>
                      <a:pt x="130" y="184"/>
                    </a:lnTo>
                    <a:lnTo>
                      <a:pt x="122" y="185"/>
                    </a:lnTo>
                    <a:lnTo>
                      <a:pt x="122" y="185"/>
                    </a:lnTo>
                    <a:lnTo>
                      <a:pt x="122" y="185"/>
                    </a:lnTo>
                    <a:lnTo>
                      <a:pt x="107" y="203"/>
                    </a:lnTo>
                    <a:lnTo>
                      <a:pt x="107" y="203"/>
                    </a:lnTo>
                    <a:lnTo>
                      <a:pt x="107" y="203"/>
                    </a:lnTo>
                    <a:lnTo>
                      <a:pt x="107" y="210"/>
                    </a:lnTo>
                    <a:lnTo>
                      <a:pt x="82" y="230"/>
                    </a:lnTo>
                    <a:lnTo>
                      <a:pt x="82" y="230"/>
                    </a:lnTo>
                    <a:lnTo>
                      <a:pt x="82" y="230"/>
                    </a:lnTo>
                    <a:lnTo>
                      <a:pt x="79" y="244"/>
                    </a:lnTo>
                    <a:lnTo>
                      <a:pt x="75" y="248"/>
                    </a:lnTo>
                    <a:lnTo>
                      <a:pt x="75" y="248"/>
                    </a:lnTo>
                    <a:lnTo>
                      <a:pt x="75" y="248"/>
                    </a:lnTo>
                    <a:lnTo>
                      <a:pt x="73" y="252"/>
                    </a:lnTo>
                    <a:lnTo>
                      <a:pt x="66" y="250"/>
                    </a:lnTo>
                    <a:lnTo>
                      <a:pt x="66" y="250"/>
                    </a:lnTo>
                    <a:lnTo>
                      <a:pt x="66" y="250"/>
                    </a:lnTo>
                    <a:lnTo>
                      <a:pt x="55" y="258"/>
                    </a:lnTo>
                    <a:lnTo>
                      <a:pt x="55" y="258"/>
                    </a:lnTo>
                    <a:lnTo>
                      <a:pt x="55" y="258"/>
                    </a:lnTo>
                    <a:lnTo>
                      <a:pt x="53" y="262"/>
                    </a:lnTo>
                    <a:lnTo>
                      <a:pt x="46" y="262"/>
                    </a:lnTo>
                    <a:lnTo>
                      <a:pt x="46" y="262"/>
                    </a:lnTo>
                    <a:lnTo>
                      <a:pt x="45" y="262"/>
                    </a:lnTo>
                    <a:lnTo>
                      <a:pt x="37" y="268"/>
                    </a:lnTo>
                    <a:lnTo>
                      <a:pt x="37" y="268"/>
                    </a:lnTo>
                    <a:lnTo>
                      <a:pt x="37" y="269"/>
                    </a:lnTo>
                    <a:lnTo>
                      <a:pt x="37" y="274"/>
                    </a:lnTo>
                    <a:lnTo>
                      <a:pt x="31" y="275"/>
                    </a:lnTo>
                    <a:lnTo>
                      <a:pt x="30" y="275"/>
                    </a:lnTo>
                    <a:lnTo>
                      <a:pt x="30" y="275"/>
                    </a:lnTo>
                    <a:lnTo>
                      <a:pt x="29" y="280"/>
                    </a:lnTo>
                    <a:lnTo>
                      <a:pt x="29" y="280"/>
                    </a:lnTo>
                    <a:lnTo>
                      <a:pt x="30" y="280"/>
                    </a:lnTo>
                    <a:lnTo>
                      <a:pt x="34" y="282"/>
                    </a:lnTo>
                    <a:lnTo>
                      <a:pt x="35" y="286"/>
                    </a:lnTo>
                    <a:lnTo>
                      <a:pt x="20" y="287"/>
                    </a:lnTo>
                    <a:lnTo>
                      <a:pt x="20" y="287"/>
                    </a:lnTo>
                    <a:lnTo>
                      <a:pt x="20" y="287"/>
                    </a:lnTo>
                    <a:lnTo>
                      <a:pt x="14" y="296"/>
                    </a:lnTo>
                    <a:lnTo>
                      <a:pt x="7" y="297"/>
                    </a:lnTo>
                    <a:lnTo>
                      <a:pt x="7" y="297"/>
                    </a:lnTo>
                    <a:lnTo>
                      <a:pt x="7" y="297"/>
                    </a:lnTo>
                    <a:lnTo>
                      <a:pt x="4" y="302"/>
                    </a:lnTo>
                    <a:lnTo>
                      <a:pt x="4" y="302"/>
                    </a:lnTo>
                    <a:lnTo>
                      <a:pt x="4" y="302"/>
                    </a:lnTo>
                    <a:lnTo>
                      <a:pt x="3" y="307"/>
                    </a:lnTo>
                    <a:lnTo>
                      <a:pt x="0" y="310"/>
                    </a:lnTo>
                    <a:lnTo>
                      <a:pt x="0" y="310"/>
                    </a:lnTo>
                    <a:lnTo>
                      <a:pt x="0" y="310"/>
                    </a:lnTo>
                    <a:lnTo>
                      <a:pt x="2" y="321"/>
                    </a:lnTo>
                    <a:lnTo>
                      <a:pt x="0" y="332"/>
                    </a:lnTo>
                    <a:lnTo>
                      <a:pt x="0" y="333"/>
                    </a:lnTo>
                    <a:lnTo>
                      <a:pt x="0" y="333"/>
                    </a:lnTo>
                    <a:lnTo>
                      <a:pt x="9" y="334"/>
                    </a:lnTo>
                    <a:lnTo>
                      <a:pt x="9" y="334"/>
                    </a:lnTo>
                    <a:lnTo>
                      <a:pt x="9" y="334"/>
                    </a:lnTo>
                    <a:lnTo>
                      <a:pt x="14" y="332"/>
                    </a:lnTo>
                    <a:lnTo>
                      <a:pt x="30" y="332"/>
                    </a:lnTo>
                    <a:lnTo>
                      <a:pt x="30" y="332"/>
                    </a:lnTo>
                    <a:lnTo>
                      <a:pt x="30" y="332"/>
                    </a:lnTo>
                    <a:lnTo>
                      <a:pt x="36" y="329"/>
                    </a:lnTo>
                    <a:lnTo>
                      <a:pt x="41" y="328"/>
                    </a:lnTo>
                    <a:lnTo>
                      <a:pt x="41" y="332"/>
                    </a:lnTo>
                    <a:lnTo>
                      <a:pt x="33" y="334"/>
                    </a:lnTo>
                    <a:lnTo>
                      <a:pt x="28" y="335"/>
                    </a:lnTo>
                    <a:lnTo>
                      <a:pt x="21" y="338"/>
                    </a:lnTo>
                    <a:lnTo>
                      <a:pt x="15" y="337"/>
                    </a:lnTo>
                    <a:lnTo>
                      <a:pt x="15" y="337"/>
                    </a:lnTo>
                    <a:lnTo>
                      <a:pt x="15" y="337"/>
                    </a:lnTo>
                    <a:lnTo>
                      <a:pt x="4" y="339"/>
                    </a:lnTo>
                    <a:lnTo>
                      <a:pt x="4" y="339"/>
                    </a:lnTo>
                    <a:lnTo>
                      <a:pt x="4" y="339"/>
                    </a:lnTo>
                    <a:lnTo>
                      <a:pt x="5" y="346"/>
                    </a:lnTo>
                    <a:lnTo>
                      <a:pt x="5" y="346"/>
                    </a:lnTo>
                    <a:lnTo>
                      <a:pt x="5" y="346"/>
                    </a:lnTo>
                    <a:lnTo>
                      <a:pt x="10" y="348"/>
                    </a:lnTo>
                    <a:lnTo>
                      <a:pt x="11" y="353"/>
                    </a:lnTo>
                    <a:lnTo>
                      <a:pt x="7" y="358"/>
                    </a:lnTo>
                    <a:lnTo>
                      <a:pt x="6" y="359"/>
                    </a:lnTo>
                    <a:lnTo>
                      <a:pt x="7" y="359"/>
                    </a:lnTo>
                    <a:lnTo>
                      <a:pt x="11" y="362"/>
                    </a:lnTo>
                    <a:lnTo>
                      <a:pt x="11" y="362"/>
                    </a:lnTo>
                    <a:lnTo>
                      <a:pt x="11" y="362"/>
                    </a:lnTo>
                    <a:lnTo>
                      <a:pt x="17" y="362"/>
                    </a:lnTo>
                    <a:lnTo>
                      <a:pt x="18" y="362"/>
                    </a:lnTo>
                    <a:lnTo>
                      <a:pt x="18" y="362"/>
                    </a:lnTo>
                    <a:lnTo>
                      <a:pt x="24" y="354"/>
                    </a:lnTo>
                    <a:lnTo>
                      <a:pt x="28" y="353"/>
                    </a:lnTo>
                    <a:lnTo>
                      <a:pt x="27" y="359"/>
                    </a:lnTo>
                    <a:lnTo>
                      <a:pt x="18" y="369"/>
                    </a:lnTo>
                    <a:lnTo>
                      <a:pt x="18" y="369"/>
                    </a:lnTo>
                    <a:lnTo>
                      <a:pt x="18" y="369"/>
                    </a:lnTo>
                    <a:lnTo>
                      <a:pt x="15" y="376"/>
                    </a:lnTo>
                    <a:lnTo>
                      <a:pt x="8" y="379"/>
                    </a:lnTo>
                    <a:lnTo>
                      <a:pt x="8" y="379"/>
                    </a:lnTo>
                    <a:lnTo>
                      <a:pt x="8" y="379"/>
                    </a:lnTo>
                    <a:lnTo>
                      <a:pt x="6" y="384"/>
                    </a:lnTo>
                    <a:lnTo>
                      <a:pt x="6" y="384"/>
                    </a:lnTo>
                    <a:lnTo>
                      <a:pt x="6" y="384"/>
                    </a:lnTo>
                    <a:lnTo>
                      <a:pt x="7" y="391"/>
                    </a:lnTo>
                    <a:lnTo>
                      <a:pt x="7" y="392"/>
                    </a:lnTo>
                    <a:lnTo>
                      <a:pt x="7" y="392"/>
                    </a:lnTo>
                    <a:lnTo>
                      <a:pt x="15" y="391"/>
                    </a:lnTo>
                    <a:lnTo>
                      <a:pt x="15" y="391"/>
                    </a:lnTo>
                    <a:lnTo>
                      <a:pt x="15" y="391"/>
                    </a:lnTo>
                    <a:lnTo>
                      <a:pt x="17" y="387"/>
                    </a:lnTo>
                    <a:lnTo>
                      <a:pt x="22" y="387"/>
                    </a:lnTo>
                    <a:lnTo>
                      <a:pt x="17" y="393"/>
                    </a:lnTo>
                    <a:lnTo>
                      <a:pt x="17" y="393"/>
                    </a:lnTo>
                    <a:lnTo>
                      <a:pt x="17" y="393"/>
                    </a:lnTo>
                    <a:lnTo>
                      <a:pt x="17" y="400"/>
                    </a:lnTo>
                    <a:lnTo>
                      <a:pt x="9" y="402"/>
                    </a:lnTo>
                    <a:lnTo>
                      <a:pt x="9" y="402"/>
                    </a:lnTo>
                    <a:lnTo>
                      <a:pt x="9" y="402"/>
                    </a:lnTo>
                    <a:lnTo>
                      <a:pt x="7" y="407"/>
                    </a:lnTo>
                    <a:lnTo>
                      <a:pt x="7" y="407"/>
                    </a:lnTo>
                    <a:lnTo>
                      <a:pt x="7" y="408"/>
                    </a:lnTo>
                    <a:lnTo>
                      <a:pt x="13" y="415"/>
                    </a:lnTo>
                    <a:lnTo>
                      <a:pt x="13" y="415"/>
                    </a:lnTo>
                    <a:lnTo>
                      <a:pt x="14" y="415"/>
                    </a:lnTo>
                    <a:lnTo>
                      <a:pt x="17" y="416"/>
                    </a:lnTo>
                    <a:lnTo>
                      <a:pt x="17" y="424"/>
                    </a:lnTo>
                    <a:lnTo>
                      <a:pt x="17" y="425"/>
                    </a:lnTo>
                    <a:lnTo>
                      <a:pt x="17" y="425"/>
                    </a:lnTo>
                    <a:lnTo>
                      <a:pt x="26" y="425"/>
                    </a:lnTo>
                    <a:lnTo>
                      <a:pt x="26" y="425"/>
                    </a:lnTo>
                    <a:lnTo>
                      <a:pt x="26" y="425"/>
                    </a:lnTo>
                    <a:lnTo>
                      <a:pt x="30" y="421"/>
                    </a:lnTo>
                    <a:lnTo>
                      <a:pt x="34" y="422"/>
                    </a:lnTo>
                    <a:lnTo>
                      <a:pt x="28" y="429"/>
                    </a:lnTo>
                    <a:lnTo>
                      <a:pt x="28" y="429"/>
                    </a:lnTo>
                    <a:lnTo>
                      <a:pt x="28" y="430"/>
                    </a:lnTo>
                    <a:lnTo>
                      <a:pt x="34" y="439"/>
                    </a:lnTo>
                    <a:lnTo>
                      <a:pt x="34" y="439"/>
                    </a:lnTo>
                    <a:lnTo>
                      <a:pt x="35" y="439"/>
                    </a:lnTo>
                    <a:lnTo>
                      <a:pt x="46" y="434"/>
                    </a:lnTo>
                    <a:lnTo>
                      <a:pt x="56" y="428"/>
                    </a:lnTo>
                    <a:lnTo>
                      <a:pt x="64" y="425"/>
                    </a:lnTo>
                    <a:lnTo>
                      <a:pt x="64" y="425"/>
                    </a:lnTo>
                    <a:lnTo>
                      <a:pt x="64" y="424"/>
                    </a:lnTo>
                    <a:lnTo>
                      <a:pt x="75" y="409"/>
                    </a:lnTo>
                    <a:lnTo>
                      <a:pt x="75" y="408"/>
                    </a:lnTo>
                    <a:lnTo>
                      <a:pt x="75" y="408"/>
                    </a:lnTo>
                    <a:lnTo>
                      <a:pt x="75" y="404"/>
                    </a:lnTo>
                    <a:lnTo>
                      <a:pt x="81" y="400"/>
                    </a:lnTo>
                    <a:lnTo>
                      <a:pt x="81" y="402"/>
                    </a:lnTo>
                    <a:lnTo>
                      <a:pt x="81" y="403"/>
                    </a:lnTo>
                    <a:lnTo>
                      <a:pt x="81" y="403"/>
                    </a:lnTo>
                    <a:lnTo>
                      <a:pt x="89" y="402"/>
                    </a:lnTo>
                    <a:lnTo>
                      <a:pt x="89" y="402"/>
                    </a:lnTo>
                    <a:lnTo>
                      <a:pt x="89" y="402"/>
                    </a:lnTo>
                    <a:lnTo>
                      <a:pt x="97" y="395"/>
                    </a:lnTo>
                    <a:lnTo>
                      <a:pt x="97" y="395"/>
                    </a:lnTo>
                    <a:lnTo>
                      <a:pt x="97" y="395"/>
                    </a:lnTo>
                    <a:lnTo>
                      <a:pt x="97" y="385"/>
                    </a:lnTo>
                    <a:lnTo>
                      <a:pt x="102" y="382"/>
                    </a:lnTo>
                    <a:lnTo>
                      <a:pt x="106" y="384"/>
                    </a:lnTo>
                    <a:lnTo>
                      <a:pt x="103" y="393"/>
                    </a:lnTo>
                    <a:lnTo>
                      <a:pt x="103" y="393"/>
                    </a:lnTo>
                    <a:lnTo>
                      <a:pt x="103" y="394"/>
                    </a:lnTo>
                    <a:lnTo>
                      <a:pt x="112" y="401"/>
                    </a:lnTo>
                    <a:lnTo>
                      <a:pt x="112" y="413"/>
                    </a:lnTo>
                    <a:lnTo>
                      <a:pt x="112" y="413"/>
                    </a:lnTo>
                    <a:lnTo>
                      <a:pt x="112" y="413"/>
                    </a:lnTo>
                    <a:lnTo>
                      <a:pt x="116" y="422"/>
                    </a:lnTo>
                    <a:lnTo>
                      <a:pt x="117" y="423"/>
                    </a:lnTo>
                    <a:lnTo>
                      <a:pt x="117" y="422"/>
                    </a:lnTo>
                    <a:lnTo>
                      <a:pt x="122" y="407"/>
                    </a:lnTo>
                    <a:lnTo>
                      <a:pt x="122" y="407"/>
                    </a:lnTo>
                    <a:lnTo>
                      <a:pt x="122" y="407"/>
                    </a:lnTo>
                    <a:lnTo>
                      <a:pt x="123" y="399"/>
                    </a:lnTo>
                    <a:lnTo>
                      <a:pt x="126" y="367"/>
                    </a:lnTo>
                    <a:lnTo>
                      <a:pt x="133" y="360"/>
                    </a:lnTo>
                    <a:lnTo>
                      <a:pt x="133" y="360"/>
                    </a:lnTo>
                    <a:lnTo>
                      <a:pt x="133" y="360"/>
                    </a:lnTo>
                    <a:lnTo>
                      <a:pt x="135" y="349"/>
                    </a:lnTo>
                    <a:lnTo>
                      <a:pt x="135" y="349"/>
                    </a:lnTo>
                    <a:lnTo>
                      <a:pt x="135" y="349"/>
                    </a:lnTo>
                    <a:lnTo>
                      <a:pt x="128" y="339"/>
                    </a:lnTo>
                    <a:lnTo>
                      <a:pt x="129" y="334"/>
                    </a:lnTo>
                    <a:lnTo>
                      <a:pt x="139" y="331"/>
                    </a:lnTo>
                    <a:lnTo>
                      <a:pt x="140" y="331"/>
                    </a:lnTo>
                    <a:lnTo>
                      <a:pt x="140" y="330"/>
                    </a:lnTo>
                    <a:lnTo>
                      <a:pt x="140" y="316"/>
                    </a:lnTo>
                    <a:lnTo>
                      <a:pt x="140" y="316"/>
                    </a:lnTo>
                    <a:lnTo>
                      <a:pt x="140" y="316"/>
                    </a:lnTo>
                    <a:lnTo>
                      <a:pt x="132" y="306"/>
                    </a:lnTo>
                    <a:lnTo>
                      <a:pt x="128" y="265"/>
                    </a:lnTo>
                    <a:lnTo>
                      <a:pt x="128" y="236"/>
                    </a:lnTo>
                    <a:lnTo>
                      <a:pt x="138" y="228"/>
                    </a:lnTo>
                    <a:lnTo>
                      <a:pt x="155" y="230"/>
                    </a:lnTo>
                    <a:lnTo>
                      <a:pt x="155" y="230"/>
                    </a:lnTo>
                    <a:lnTo>
                      <a:pt x="155" y="230"/>
                    </a:lnTo>
                    <a:lnTo>
                      <a:pt x="165" y="221"/>
                    </a:lnTo>
                    <a:lnTo>
                      <a:pt x="166" y="220"/>
                    </a:lnTo>
                    <a:lnTo>
                      <a:pt x="165" y="220"/>
                    </a:lnTo>
                    <a:lnTo>
                      <a:pt x="155" y="206"/>
                    </a:lnTo>
                    <a:lnTo>
                      <a:pt x="167" y="190"/>
                    </a:lnTo>
                    <a:lnTo>
                      <a:pt x="167" y="190"/>
                    </a:lnTo>
                    <a:lnTo>
                      <a:pt x="167" y="189"/>
                    </a:lnTo>
                    <a:lnTo>
                      <a:pt x="170" y="157"/>
                    </a:lnTo>
                    <a:lnTo>
                      <a:pt x="170" y="157"/>
                    </a:lnTo>
                    <a:lnTo>
                      <a:pt x="170" y="157"/>
                    </a:lnTo>
                    <a:lnTo>
                      <a:pt x="166" y="147"/>
                    </a:lnTo>
                    <a:lnTo>
                      <a:pt x="171" y="138"/>
                    </a:lnTo>
                    <a:lnTo>
                      <a:pt x="182" y="134"/>
                    </a:lnTo>
                    <a:lnTo>
                      <a:pt x="182" y="134"/>
                    </a:lnTo>
                    <a:lnTo>
                      <a:pt x="182" y="134"/>
                    </a:lnTo>
                    <a:lnTo>
                      <a:pt x="202" y="116"/>
                    </a:lnTo>
                    <a:lnTo>
                      <a:pt x="202" y="115"/>
                    </a:lnTo>
                    <a:lnTo>
                      <a:pt x="202" y="115"/>
                    </a:lnTo>
                    <a:lnTo>
                      <a:pt x="203" y="108"/>
                    </a:lnTo>
                    <a:lnTo>
                      <a:pt x="203" y="108"/>
                    </a:lnTo>
                    <a:lnTo>
                      <a:pt x="203" y="108"/>
                    </a:lnTo>
                    <a:lnTo>
                      <a:pt x="198" y="104"/>
                    </a:lnTo>
                    <a:lnTo>
                      <a:pt x="211" y="95"/>
                    </a:lnTo>
                    <a:lnTo>
                      <a:pt x="211" y="95"/>
                    </a:lnTo>
                    <a:lnTo>
                      <a:pt x="211" y="95"/>
                    </a:lnTo>
                    <a:lnTo>
                      <a:pt x="215" y="87"/>
                    </a:lnTo>
                    <a:lnTo>
                      <a:pt x="230" y="82"/>
                    </a:lnTo>
                    <a:lnTo>
                      <a:pt x="230" y="82"/>
                    </a:lnTo>
                    <a:lnTo>
                      <a:pt x="231" y="82"/>
                    </a:lnTo>
                    <a:lnTo>
                      <a:pt x="235" y="73"/>
                    </a:lnTo>
                    <a:lnTo>
                      <a:pt x="244" y="72"/>
                    </a:lnTo>
                    <a:lnTo>
                      <a:pt x="254" y="74"/>
                    </a:lnTo>
                    <a:lnTo>
                      <a:pt x="254" y="74"/>
                    </a:lnTo>
                    <a:lnTo>
                      <a:pt x="254" y="74"/>
                    </a:lnTo>
                    <a:lnTo>
                      <a:pt x="265" y="72"/>
                    </a:lnTo>
                    <a:lnTo>
                      <a:pt x="265" y="72"/>
                    </a:lnTo>
                    <a:lnTo>
                      <a:pt x="265" y="72"/>
                    </a:lnTo>
                    <a:lnTo>
                      <a:pt x="268" y="58"/>
                    </a:lnTo>
                    <a:lnTo>
                      <a:pt x="277" y="58"/>
                    </a:lnTo>
                    <a:lnTo>
                      <a:pt x="277" y="58"/>
                    </a:lnTo>
                    <a:lnTo>
                      <a:pt x="277" y="58"/>
                    </a:lnTo>
                    <a:lnTo>
                      <a:pt x="286" y="53"/>
                    </a:lnTo>
                    <a:lnTo>
                      <a:pt x="295" y="53"/>
                    </a:lnTo>
                    <a:lnTo>
                      <a:pt x="311" y="67"/>
                    </a:lnTo>
                    <a:lnTo>
                      <a:pt x="311" y="67"/>
                    </a:lnTo>
                    <a:lnTo>
                      <a:pt x="312" y="67"/>
                    </a:lnTo>
                    <a:lnTo>
                      <a:pt x="325" y="69"/>
                    </a:lnTo>
                    <a:lnTo>
                      <a:pt x="325" y="69"/>
                    </a:lnTo>
                    <a:lnTo>
                      <a:pt x="325" y="69"/>
                    </a:lnTo>
                    <a:lnTo>
                      <a:pt x="336" y="65"/>
                    </a:lnTo>
                    <a:lnTo>
                      <a:pt x="346" y="65"/>
                    </a:lnTo>
                    <a:lnTo>
                      <a:pt x="353" y="68"/>
                    </a:lnTo>
                    <a:lnTo>
                      <a:pt x="354" y="68"/>
                    </a:lnTo>
                    <a:lnTo>
                      <a:pt x="354" y="68"/>
                    </a:lnTo>
                    <a:lnTo>
                      <a:pt x="358" y="68"/>
                    </a:lnTo>
                    <a:lnTo>
                      <a:pt x="359" y="68"/>
                    </a:lnTo>
                    <a:lnTo>
                      <a:pt x="359" y="68"/>
                    </a:lnTo>
                    <a:lnTo>
                      <a:pt x="371" y="59"/>
                    </a:lnTo>
                    <a:lnTo>
                      <a:pt x="371" y="59"/>
                    </a:lnTo>
                    <a:lnTo>
                      <a:pt x="371" y="58"/>
                    </a:lnTo>
                    <a:lnTo>
                      <a:pt x="372" y="40"/>
                    </a:lnTo>
                    <a:lnTo>
                      <a:pt x="389" y="33"/>
                    </a:lnTo>
                    <a:lnTo>
                      <a:pt x="404" y="32"/>
                    </a:lnTo>
                    <a:lnTo>
                      <a:pt x="420" y="40"/>
                    </a:lnTo>
                    <a:lnTo>
                      <a:pt x="421" y="56"/>
                    </a:lnTo>
                    <a:lnTo>
                      <a:pt x="421" y="57"/>
                    </a:lnTo>
                    <a:lnTo>
                      <a:pt x="421" y="57"/>
                    </a:lnTo>
                    <a:lnTo>
                      <a:pt x="430" y="52"/>
                    </a:lnTo>
                    <a:lnTo>
                      <a:pt x="430" y="52"/>
                    </a:lnTo>
                    <a:lnTo>
                      <a:pt x="430" y="51"/>
                    </a:lnTo>
                    <a:lnTo>
                      <a:pt x="431" y="49"/>
                    </a:lnTo>
                    <a:lnTo>
                      <a:pt x="455" y="40"/>
                    </a:lnTo>
                    <a:lnTo>
                      <a:pt x="456" y="40"/>
                    </a:lnTo>
                    <a:lnTo>
                      <a:pt x="455" y="39"/>
                    </a:lnTo>
                    <a:lnTo>
                      <a:pt x="448" y="36"/>
                    </a:lnTo>
                    <a:lnTo>
                      <a:pt x="447" y="36"/>
                    </a:lnTo>
                    <a:lnTo>
                      <a:pt x="447" y="36"/>
                    </a:lnTo>
                    <a:lnTo>
                      <a:pt x="437" y="40"/>
                    </a:lnTo>
                    <a:lnTo>
                      <a:pt x="433" y="38"/>
                    </a:lnTo>
                    <a:lnTo>
                      <a:pt x="433" y="36"/>
                    </a:lnTo>
                    <a:lnTo>
                      <a:pt x="433" y="35"/>
                    </a:lnTo>
                    <a:lnTo>
                      <a:pt x="433" y="35"/>
                    </a:lnTo>
                    <a:lnTo>
                      <a:pt x="418" y="29"/>
                    </a:lnTo>
                    <a:lnTo>
                      <a:pt x="419" y="28"/>
                    </a:lnTo>
                    <a:lnTo>
                      <a:pt x="437" y="30"/>
                    </a:lnTo>
                    <a:lnTo>
                      <a:pt x="437" y="30"/>
                    </a:lnTo>
                    <a:lnTo>
                      <a:pt x="437" y="30"/>
                    </a:lnTo>
                    <a:lnTo>
                      <a:pt x="450" y="21"/>
                    </a:lnTo>
                    <a:lnTo>
                      <a:pt x="450" y="21"/>
                    </a:lnTo>
                    <a:lnTo>
                      <a:pt x="450" y="21"/>
                    </a:lnTo>
                    <a:lnTo>
                      <a:pt x="425" y="7"/>
                    </a:lnTo>
                    <a:lnTo>
                      <a:pt x="425" y="7"/>
                    </a:lnTo>
                    <a:lnTo>
                      <a:pt x="425" y="7"/>
                    </a:lnTo>
                    <a:lnTo>
                      <a:pt x="417" y="8"/>
                    </a:lnTo>
                    <a:lnTo>
                      <a:pt x="417" y="8"/>
                    </a:lnTo>
                    <a:lnTo>
                      <a:pt x="417" y="9"/>
                    </a:lnTo>
                    <a:lnTo>
                      <a:pt x="411" y="14"/>
                    </a:lnTo>
                    <a:lnTo>
                      <a:pt x="406" y="11"/>
                    </a:lnTo>
                    <a:lnTo>
                      <a:pt x="413" y="7"/>
                    </a:lnTo>
                    <a:lnTo>
                      <a:pt x="413" y="7"/>
                    </a:lnTo>
                    <a:lnTo>
                      <a:pt x="413" y="7"/>
                    </a:lnTo>
                    <a:lnTo>
                      <a:pt x="405" y="1"/>
                    </a:lnTo>
                    <a:lnTo>
                      <a:pt x="405" y="1"/>
                    </a:lnTo>
                    <a:lnTo>
                      <a:pt x="405" y="1"/>
                    </a:lnTo>
                    <a:lnTo>
                      <a:pt x="389" y="0"/>
                    </a:lnTo>
                    <a:lnTo>
                      <a:pt x="388" y="0"/>
                    </a:lnTo>
                    <a:lnTo>
                      <a:pt x="38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8" name="Google Shape;1938;p14"/>
              <p:cNvSpPr/>
              <p:nvPr/>
            </p:nvSpPr>
            <p:spPr>
              <a:xfrm>
                <a:off x="3068" y="718"/>
                <a:ext cx="456" cy="439"/>
              </a:xfrm>
              <a:custGeom>
                <a:rect b="b" l="l" r="r" t="t"/>
                <a:pathLst>
                  <a:path extrusionOk="0" h="439" w="456">
                    <a:moveTo>
                      <a:pt x="389" y="0"/>
                    </a:moveTo>
                    <a:lnTo>
                      <a:pt x="405" y="2"/>
                    </a:lnTo>
                    <a:lnTo>
                      <a:pt x="413" y="7"/>
                    </a:lnTo>
                    <a:lnTo>
                      <a:pt x="405" y="11"/>
                    </a:lnTo>
                    <a:lnTo>
                      <a:pt x="411" y="14"/>
                    </a:lnTo>
                    <a:lnTo>
                      <a:pt x="417" y="9"/>
                    </a:lnTo>
                    <a:lnTo>
                      <a:pt x="425" y="7"/>
                    </a:lnTo>
                    <a:lnTo>
                      <a:pt x="450" y="21"/>
                    </a:lnTo>
                    <a:lnTo>
                      <a:pt x="437" y="29"/>
                    </a:lnTo>
                    <a:lnTo>
                      <a:pt x="419" y="27"/>
                    </a:lnTo>
                    <a:lnTo>
                      <a:pt x="417" y="29"/>
                    </a:lnTo>
                    <a:lnTo>
                      <a:pt x="432" y="36"/>
                    </a:lnTo>
                    <a:lnTo>
                      <a:pt x="432" y="39"/>
                    </a:lnTo>
                    <a:lnTo>
                      <a:pt x="437" y="40"/>
                    </a:lnTo>
                    <a:lnTo>
                      <a:pt x="447" y="36"/>
                    </a:lnTo>
                    <a:lnTo>
                      <a:pt x="455" y="40"/>
                    </a:lnTo>
                    <a:lnTo>
                      <a:pt x="431" y="48"/>
                    </a:lnTo>
                    <a:lnTo>
                      <a:pt x="430" y="51"/>
                    </a:lnTo>
                    <a:lnTo>
                      <a:pt x="421" y="56"/>
                    </a:lnTo>
                    <a:lnTo>
                      <a:pt x="420" y="40"/>
                    </a:lnTo>
                    <a:lnTo>
                      <a:pt x="404" y="32"/>
                    </a:lnTo>
                    <a:lnTo>
                      <a:pt x="389" y="33"/>
                    </a:lnTo>
                    <a:lnTo>
                      <a:pt x="372" y="40"/>
                    </a:lnTo>
                    <a:lnTo>
                      <a:pt x="371" y="58"/>
                    </a:lnTo>
                    <a:lnTo>
                      <a:pt x="358" y="68"/>
                    </a:lnTo>
                    <a:lnTo>
                      <a:pt x="354" y="68"/>
                    </a:lnTo>
                    <a:lnTo>
                      <a:pt x="346" y="64"/>
                    </a:lnTo>
                    <a:lnTo>
                      <a:pt x="336" y="64"/>
                    </a:lnTo>
                    <a:lnTo>
                      <a:pt x="325" y="69"/>
                    </a:lnTo>
                    <a:lnTo>
                      <a:pt x="312" y="66"/>
                    </a:lnTo>
                    <a:lnTo>
                      <a:pt x="295" y="53"/>
                    </a:lnTo>
                    <a:lnTo>
                      <a:pt x="286" y="52"/>
                    </a:lnTo>
                    <a:lnTo>
                      <a:pt x="277" y="58"/>
                    </a:lnTo>
                    <a:lnTo>
                      <a:pt x="268" y="58"/>
                    </a:lnTo>
                    <a:lnTo>
                      <a:pt x="265" y="72"/>
                    </a:lnTo>
                    <a:lnTo>
                      <a:pt x="254" y="73"/>
                    </a:lnTo>
                    <a:lnTo>
                      <a:pt x="244" y="72"/>
                    </a:lnTo>
                    <a:lnTo>
                      <a:pt x="234" y="73"/>
                    </a:lnTo>
                    <a:lnTo>
                      <a:pt x="230" y="82"/>
                    </a:lnTo>
                    <a:lnTo>
                      <a:pt x="215" y="87"/>
                    </a:lnTo>
                    <a:lnTo>
                      <a:pt x="210" y="95"/>
                    </a:lnTo>
                    <a:lnTo>
                      <a:pt x="197" y="104"/>
                    </a:lnTo>
                    <a:lnTo>
                      <a:pt x="203" y="108"/>
                    </a:lnTo>
                    <a:lnTo>
                      <a:pt x="201" y="115"/>
                    </a:lnTo>
                    <a:lnTo>
                      <a:pt x="182" y="133"/>
                    </a:lnTo>
                    <a:lnTo>
                      <a:pt x="171" y="137"/>
                    </a:lnTo>
                    <a:lnTo>
                      <a:pt x="165" y="147"/>
                    </a:lnTo>
                    <a:lnTo>
                      <a:pt x="170" y="157"/>
                    </a:lnTo>
                    <a:lnTo>
                      <a:pt x="166" y="189"/>
                    </a:lnTo>
                    <a:lnTo>
                      <a:pt x="155" y="206"/>
                    </a:lnTo>
                    <a:lnTo>
                      <a:pt x="165" y="220"/>
                    </a:lnTo>
                    <a:lnTo>
                      <a:pt x="155" y="229"/>
                    </a:lnTo>
                    <a:lnTo>
                      <a:pt x="138" y="227"/>
                    </a:lnTo>
                    <a:lnTo>
                      <a:pt x="127" y="236"/>
                    </a:lnTo>
                    <a:lnTo>
                      <a:pt x="127" y="265"/>
                    </a:lnTo>
                    <a:lnTo>
                      <a:pt x="132" y="307"/>
                    </a:lnTo>
                    <a:lnTo>
                      <a:pt x="139" y="316"/>
                    </a:lnTo>
                    <a:lnTo>
                      <a:pt x="139" y="330"/>
                    </a:lnTo>
                    <a:lnTo>
                      <a:pt x="129" y="334"/>
                    </a:lnTo>
                    <a:lnTo>
                      <a:pt x="127" y="339"/>
                    </a:lnTo>
                    <a:lnTo>
                      <a:pt x="135" y="349"/>
                    </a:lnTo>
                    <a:lnTo>
                      <a:pt x="133" y="360"/>
                    </a:lnTo>
                    <a:lnTo>
                      <a:pt x="126" y="367"/>
                    </a:lnTo>
                    <a:lnTo>
                      <a:pt x="123" y="399"/>
                    </a:lnTo>
                    <a:lnTo>
                      <a:pt x="121" y="407"/>
                    </a:lnTo>
                    <a:lnTo>
                      <a:pt x="117" y="422"/>
                    </a:lnTo>
                    <a:lnTo>
                      <a:pt x="113" y="413"/>
                    </a:lnTo>
                    <a:lnTo>
                      <a:pt x="113" y="401"/>
                    </a:lnTo>
                    <a:lnTo>
                      <a:pt x="103" y="393"/>
                    </a:lnTo>
                    <a:lnTo>
                      <a:pt x="106" y="383"/>
                    </a:lnTo>
                    <a:lnTo>
                      <a:pt x="102" y="382"/>
                    </a:lnTo>
                    <a:lnTo>
                      <a:pt x="97" y="385"/>
                    </a:lnTo>
                    <a:lnTo>
                      <a:pt x="97" y="395"/>
                    </a:lnTo>
                    <a:lnTo>
                      <a:pt x="89" y="401"/>
                    </a:lnTo>
                    <a:lnTo>
                      <a:pt x="81" y="402"/>
                    </a:lnTo>
                    <a:lnTo>
                      <a:pt x="82" y="399"/>
                    </a:lnTo>
                    <a:lnTo>
                      <a:pt x="75" y="404"/>
                    </a:lnTo>
                    <a:lnTo>
                      <a:pt x="75" y="408"/>
                    </a:lnTo>
                    <a:lnTo>
                      <a:pt x="64" y="424"/>
                    </a:lnTo>
                    <a:lnTo>
                      <a:pt x="56" y="428"/>
                    </a:lnTo>
                    <a:lnTo>
                      <a:pt x="46" y="434"/>
                    </a:lnTo>
                    <a:lnTo>
                      <a:pt x="34" y="438"/>
                    </a:lnTo>
                    <a:lnTo>
                      <a:pt x="29" y="429"/>
                    </a:lnTo>
                    <a:lnTo>
                      <a:pt x="34" y="422"/>
                    </a:lnTo>
                    <a:lnTo>
                      <a:pt x="30" y="421"/>
                    </a:lnTo>
                    <a:lnTo>
                      <a:pt x="26" y="424"/>
                    </a:lnTo>
                    <a:lnTo>
                      <a:pt x="17" y="424"/>
                    </a:lnTo>
                    <a:lnTo>
                      <a:pt x="17" y="415"/>
                    </a:lnTo>
                    <a:lnTo>
                      <a:pt x="14" y="414"/>
                    </a:lnTo>
                    <a:lnTo>
                      <a:pt x="7" y="407"/>
                    </a:lnTo>
                    <a:lnTo>
                      <a:pt x="9" y="402"/>
                    </a:lnTo>
                    <a:lnTo>
                      <a:pt x="17" y="400"/>
                    </a:lnTo>
                    <a:lnTo>
                      <a:pt x="17" y="393"/>
                    </a:lnTo>
                    <a:lnTo>
                      <a:pt x="22" y="387"/>
                    </a:lnTo>
                    <a:lnTo>
                      <a:pt x="17" y="386"/>
                    </a:lnTo>
                    <a:lnTo>
                      <a:pt x="15" y="391"/>
                    </a:lnTo>
                    <a:lnTo>
                      <a:pt x="7" y="391"/>
                    </a:lnTo>
                    <a:lnTo>
                      <a:pt x="6" y="384"/>
                    </a:lnTo>
                    <a:lnTo>
                      <a:pt x="8" y="379"/>
                    </a:lnTo>
                    <a:lnTo>
                      <a:pt x="16" y="376"/>
                    </a:lnTo>
                    <a:lnTo>
                      <a:pt x="18" y="369"/>
                    </a:lnTo>
                    <a:lnTo>
                      <a:pt x="28" y="360"/>
                    </a:lnTo>
                    <a:lnTo>
                      <a:pt x="29" y="353"/>
                    </a:lnTo>
                    <a:lnTo>
                      <a:pt x="24" y="354"/>
                    </a:lnTo>
                    <a:lnTo>
                      <a:pt x="17" y="361"/>
                    </a:lnTo>
                    <a:lnTo>
                      <a:pt x="11" y="361"/>
                    </a:lnTo>
                    <a:lnTo>
                      <a:pt x="7" y="359"/>
                    </a:lnTo>
                    <a:lnTo>
                      <a:pt x="12" y="353"/>
                    </a:lnTo>
                    <a:lnTo>
                      <a:pt x="10" y="348"/>
                    </a:lnTo>
                    <a:lnTo>
                      <a:pt x="5" y="346"/>
                    </a:lnTo>
                    <a:lnTo>
                      <a:pt x="4" y="339"/>
                    </a:lnTo>
                    <a:lnTo>
                      <a:pt x="15" y="338"/>
                    </a:lnTo>
                    <a:lnTo>
                      <a:pt x="21" y="338"/>
                    </a:lnTo>
                    <a:lnTo>
                      <a:pt x="28" y="336"/>
                    </a:lnTo>
                    <a:lnTo>
                      <a:pt x="34" y="334"/>
                    </a:lnTo>
                    <a:lnTo>
                      <a:pt x="41" y="332"/>
                    </a:lnTo>
                    <a:lnTo>
                      <a:pt x="42" y="327"/>
                    </a:lnTo>
                    <a:lnTo>
                      <a:pt x="35" y="329"/>
                    </a:lnTo>
                    <a:lnTo>
                      <a:pt x="30" y="331"/>
                    </a:lnTo>
                    <a:lnTo>
                      <a:pt x="14" y="331"/>
                    </a:lnTo>
                    <a:lnTo>
                      <a:pt x="9" y="334"/>
                    </a:lnTo>
                    <a:lnTo>
                      <a:pt x="0" y="332"/>
                    </a:lnTo>
                    <a:lnTo>
                      <a:pt x="2" y="321"/>
                    </a:lnTo>
                    <a:lnTo>
                      <a:pt x="0" y="310"/>
                    </a:lnTo>
                    <a:lnTo>
                      <a:pt x="3" y="307"/>
                    </a:lnTo>
                    <a:lnTo>
                      <a:pt x="4" y="302"/>
                    </a:lnTo>
                    <a:lnTo>
                      <a:pt x="7" y="298"/>
                    </a:lnTo>
                    <a:lnTo>
                      <a:pt x="15" y="296"/>
                    </a:lnTo>
                    <a:lnTo>
                      <a:pt x="20" y="287"/>
                    </a:lnTo>
                    <a:lnTo>
                      <a:pt x="35" y="286"/>
                    </a:lnTo>
                    <a:lnTo>
                      <a:pt x="34" y="282"/>
                    </a:lnTo>
                    <a:lnTo>
                      <a:pt x="30" y="280"/>
                    </a:lnTo>
                    <a:lnTo>
                      <a:pt x="31" y="276"/>
                    </a:lnTo>
                    <a:lnTo>
                      <a:pt x="37" y="275"/>
                    </a:lnTo>
                    <a:lnTo>
                      <a:pt x="37" y="269"/>
                    </a:lnTo>
                    <a:lnTo>
                      <a:pt x="46" y="262"/>
                    </a:lnTo>
                    <a:lnTo>
                      <a:pt x="53" y="262"/>
                    </a:lnTo>
                    <a:lnTo>
                      <a:pt x="55" y="258"/>
                    </a:lnTo>
                    <a:lnTo>
                      <a:pt x="66" y="251"/>
                    </a:lnTo>
                    <a:lnTo>
                      <a:pt x="73" y="253"/>
                    </a:lnTo>
                    <a:lnTo>
                      <a:pt x="75" y="248"/>
                    </a:lnTo>
                    <a:lnTo>
                      <a:pt x="80" y="244"/>
                    </a:lnTo>
                    <a:lnTo>
                      <a:pt x="83" y="231"/>
                    </a:lnTo>
                    <a:lnTo>
                      <a:pt x="107" y="210"/>
                    </a:lnTo>
                    <a:lnTo>
                      <a:pt x="107" y="203"/>
                    </a:lnTo>
                    <a:lnTo>
                      <a:pt x="122" y="185"/>
                    </a:lnTo>
                    <a:lnTo>
                      <a:pt x="131" y="184"/>
                    </a:lnTo>
                    <a:lnTo>
                      <a:pt x="135" y="177"/>
                    </a:lnTo>
                    <a:lnTo>
                      <a:pt x="129" y="178"/>
                    </a:lnTo>
                    <a:lnTo>
                      <a:pt x="129" y="175"/>
                    </a:lnTo>
                    <a:lnTo>
                      <a:pt x="133" y="169"/>
                    </a:lnTo>
                    <a:lnTo>
                      <a:pt x="138" y="154"/>
                    </a:lnTo>
                    <a:lnTo>
                      <a:pt x="139" y="144"/>
                    </a:lnTo>
                    <a:lnTo>
                      <a:pt x="150" y="143"/>
                    </a:lnTo>
                    <a:lnTo>
                      <a:pt x="156" y="138"/>
                    </a:lnTo>
                    <a:lnTo>
                      <a:pt x="151" y="134"/>
                    </a:lnTo>
                    <a:lnTo>
                      <a:pt x="142" y="137"/>
                    </a:lnTo>
                    <a:lnTo>
                      <a:pt x="142" y="128"/>
                    </a:lnTo>
                    <a:lnTo>
                      <a:pt x="148" y="125"/>
                    </a:lnTo>
                    <a:lnTo>
                      <a:pt x="158" y="115"/>
                    </a:lnTo>
                    <a:lnTo>
                      <a:pt x="167" y="110"/>
                    </a:lnTo>
                    <a:lnTo>
                      <a:pt x="174" y="111"/>
                    </a:lnTo>
                    <a:lnTo>
                      <a:pt x="181" y="107"/>
                    </a:lnTo>
                    <a:lnTo>
                      <a:pt x="172" y="106"/>
                    </a:lnTo>
                    <a:lnTo>
                      <a:pt x="172" y="104"/>
                    </a:lnTo>
                    <a:lnTo>
                      <a:pt x="180" y="102"/>
                    </a:lnTo>
                    <a:lnTo>
                      <a:pt x="187" y="102"/>
                    </a:lnTo>
                    <a:lnTo>
                      <a:pt x="189" y="98"/>
                    </a:lnTo>
                    <a:lnTo>
                      <a:pt x="177" y="98"/>
                    </a:lnTo>
                    <a:lnTo>
                      <a:pt x="192" y="86"/>
                    </a:lnTo>
                    <a:lnTo>
                      <a:pt x="197" y="89"/>
                    </a:lnTo>
                    <a:lnTo>
                      <a:pt x="202" y="88"/>
                    </a:lnTo>
                    <a:lnTo>
                      <a:pt x="201" y="80"/>
                    </a:lnTo>
                    <a:lnTo>
                      <a:pt x="215" y="80"/>
                    </a:lnTo>
                    <a:lnTo>
                      <a:pt x="215" y="76"/>
                    </a:lnTo>
                    <a:lnTo>
                      <a:pt x="209" y="76"/>
                    </a:lnTo>
                    <a:lnTo>
                      <a:pt x="199" y="77"/>
                    </a:lnTo>
                    <a:lnTo>
                      <a:pt x="207" y="70"/>
                    </a:lnTo>
                    <a:lnTo>
                      <a:pt x="216" y="71"/>
                    </a:lnTo>
                    <a:lnTo>
                      <a:pt x="222" y="66"/>
                    </a:lnTo>
                    <a:lnTo>
                      <a:pt x="222" y="63"/>
                    </a:lnTo>
                    <a:lnTo>
                      <a:pt x="227" y="56"/>
                    </a:lnTo>
                    <a:lnTo>
                      <a:pt x="235" y="53"/>
                    </a:lnTo>
                    <a:lnTo>
                      <a:pt x="237" y="58"/>
                    </a:lnTo>
                    <a:lnTo>
                      <a:pt x="243" y="54"/>
                    </a:lnTo>
                    <a:lnTo>
                      <a:pt x="244" y="50"/>
                    </a:lnTo>
                    <a:lnTo>
                      <a:pt x="250" y="51"/>
                    </a:lnTo>
                    <a:lnTo>
                      <a:pt x="254" y="51"/>
                    </a:lnTo>
                    <a:lnTo>
                      <a:pt x="251" y="48"/>
                    </a:lnTo>
                    <a:lnTo>
                      <a:pt x="248" y="45"/>
                    </a:lnTo>
                    <a:lnTo>
                      <a:pt x="250" y="41"/>
                    </a:lnTo>
                    <a:lnTo>
                      <a:pt x="256" y="41"/>
                    </a:lnTo>
                    <a:lnTo>
                      <a:pt x="258" y="45"/>
                    </a:lnTo>
                    <a:lnTo>
                      <a:pt x="263" y="37"/>
                    </a:lnTo>
                    <a:lnTo>
                      <a:pt x="266" y="35"/>
                    </a:lnTo>
                    <a:lnTo>
                      <a:pt x="272" y="36"/>
                    </a:lnTo>
                    <a:lnTo>
                      <a:pt x="268" y="41"/>
                    </a:lnTo>
                    <a:lnTo>
                      <a:pt x="266" y="47"/>
                    </a:lnTo>
                    <a:lnTo>
                      <a:pt x="267" y="51"/>
                    </a:lnTo>
                    <a:lnTo>
                      <a:pt x="273" y="51"/>
                    </a:lnTo>
                    <a:lnTo>
                      <a:pt x="278" y="46"/>
                    </a:lnTo>
                    <a:lnTo>
                      <a:pt x="278" y="39"/>
                    </a:lnTo>
                    <a:lnTo>
                      <a:pt x="282" y="36"/>
                    </a:lnTo>
                    <a:lnTo>
                      <a:pt x="293" y="35"/>
                    </a:lnTo>
                    <a:lnTo>
                      <a:pt x="295" y="37"/>
                    </a:lnTo>
                    <a:lnTo>
                      <a:pt x="301" y="38"/>
                    </a:lnTo>
                    <a:lnTo>
                      <a:pt x="303" y="34"/>
                    </a:lnTo>
                    <a:lnTo>
                      <a:pt x="288" y="28"/>
                    </a:lnTo>
                    <a:lnTo>
                      <a:pt x="289" y="25"/>
                    </a:lnTo>
                    <a:lnTo>
                      <a:pt x="296" y="23"/>
                    </a:lnTo>
                    <a:lnTo>
                      <a:pt x="305" y="24"/>
                    </a:lnTo>
                    <a:lnTo>
                      <a:pt x="315" y="30"/>
                    </a:lnTo>
                    <a:lnTo>
                      <a:pt x="317" y="34"/>
                    </a:lnTo>
                    <a:lnTo>
                      <a:pt x="330" y="33"/>
                    </a:lnTo>
                    <a:lnTo>
                      <a:pt x="326" y="27"/>
                    </a:lnTo>
                    <a:lnTo>
                      <a:pt x="332" y="21"/>
                    </a:lnTo>
                    <a:lnTo>
                      <a:pt x="341" y="20"/>
                    </a:lnTo>
                    <a:lnTo>
                      <a:pt x="345" y="15"/>
                    </a:lnTo>
                    <a:lnTo>
                      <a:pt x="349" y="14"/>
                    </a:lnTo>
                    <a:lnTo>
                      <a:pt x="345" y="9"/>
                    </a:lnTo>
                    <a:lnTo>
                      <a:pt x="347" y="6"/>
                    </a:lnTo>
                    <a:lnTo>
                      <a:pt x="352" y="5"/>
                    </a:lnTo>
                    <a:lnTo>
                      <a:pt x="366" y="6"/>
                    </a:lnTo>
                    <a:lnTo>
                      <a:pt x="369" y="9"/>
                    </a:lnTo>
                    <a:lnTo>
                      <a:pt x="361" y="14"/>
                    </a:lnTo>
                    <a:lnTo>
                      <a:pt x="354" y="20"/>
                    </a:lnTo>
                    <a:lnTo>
                      <a:pt x="352" y="29"/>
                    </a:lnTo>
                    <a:lnTo>
                      <a:pt x="366" y="22"/>
                    </a:lnTo>
                    <a:lnTo>
                      <a:pt x="369" y="17"/>
                    </a:lnTo>
                    <a:lnTo>
                      <a:pt x="376" y="7"/>
                    </a:lnTo>
                    <a:lnTo>
                      <a:pt x="384" y="7"/>
                    </a:lnTo>
                    <a:lnTo>
                      <a:pt x="381" y="12"/>
                    </a:lnTo>
                    <a:lnTo>
                      <a:pt x="384" y="14"/>
                    </a:lnTo>
                    <a:lnTo>
                      <a:pt x="391" y="7"/>
                    </a:lnTo>
                    <a:lnTo>
                      <a:pt x="389" y="0"/>
                    </a:lnTo>
                    <a:moveTo>
                      <a:pt x="388" y="0"/>
                    </a:moveTo>
                    <a:lnTo>
                      <a:pt x="388" y="0"/>
                    </a:lnTo>
                    <a:lnTo>
                      <a:pt x="391" y="7"/>
                    </a:lnTo>
                    <a:lnTo>
                      <a:pt x="384" y="14"/>
                    </a:lnTo>
                    <a:lnTo>
                      <a:pt x="382" y="12"/>
                    </a:lnTo>
                    <a:lnTo>
                      <a:pt x="385" y="8"/>
                    </a:lnTo>
                    <a:lnTo>
                      <a:pt x="385" y="7"/>
                    </a:lnTo>
                    <a:lnTo>
                      <a:pt x="384" y="7"/>
                    </a:lnTo>
                    <a:lnTo>
                      <a:pt x="376" y="7"/>
                    </a:lnTo>
                    <a:lnTo>
                      <a:pt x="376" y="7"/>
                    </a:lnTo>
                    <a:lnTo>
                      <a:pt x="376" y="7"/>
                    </a:lnTo>
                    <a:lnTo>
                      <a:pt x="369" y="17"/>
                    </a:lnTo>
                    <a:lnTo>
                      <a:pt x="366" y="22"/>
                    </a:lnTo>
                    <a:lnTo>
                      <a:pt x="353" y="29"/>
                    </a:lnTo>
                    <a:lnTo>
                      <a:pt x="355" y="20"/>
                    </a:lnTo>
                    <a:lnTo>
                      <a:pt x="362" y="14"/>
                    </a:lnTo>
                    <a:lnTo>
                      <a:pt x="369" y="9"/>
                    </a:lnTo>
                    <a:lnTo>
                      <a:pt x="369" y="9"/>
                    </a:lnTo>
                    <a:lnTo>
                      <a:pt x="369" y="9"/>
                    </a:lnTo>
                    <a:lnTo>
                      <a:pt x="366" y="6"/>
                    </a:lnTo>
                    <a:lnTo>
                      <a:pt x="366" y="5"/>
                    </a:lnTo>
                    <a:lnTo>
                      <a:pt x="366" y="5"/>
                    </a:lnTo>
                    <a:lnTo>
                      <a:pt x="352" y="5"/>
                    </a:lnTo>
                    <a:lnTo>
                      <a:pt x="352" y="5"/>
                    </a:lnTo>
                    <a:lnTo>
                      <a:pt x="352" y="5"/>
                    </a:lnTo>
                    <a:lnTo>
                      <a:pt x="347" y="5"/>
                    </a:lnTo>
                    <a:lnTo>
                      <a:pt x="347" y="5"/>
                    </a:lnTo>
                    <a:lnTo>
                      <a:pt x="347" y="5"/>
                    </a:lnTo>
                    <a:lnTo>
                      <a:pt x="344" y="9"/>
                    </a:lnTo>
                    <a:lnTo>
                      <a:pt x="344" y="9"/>
                    </a:lnTo>
                    <a:lnTo>
                      <a:pt x="344" y="9"/>
                    </a:lnTo>
                    <a:lnTo>
                      <a:pt x="349" y="14"/>
                    </a:lnTo>
                    <a:lnTo>
                      <a:pt x="345" y="15"/>
                    </a:lnTo>
                    <a:lnTo>
                      <a:pt x="344" y="15"/>
                    </a:lnTo>
                    <a:lnTo>
                      <a:pt x="344" y="15"/>
                    </a:lnTo>
                    <a:lnTo>
                      <a:pt x="341" y="20"/>
                    </a:lnTo>
                    <a:lnTo>
                      <a:pt x="332" y="21"/>
                    </a:lnTo>
                    <a:lnTo>
                      <a:pt x="332" y="21"/>
                    </a:lnTo>
                    <a:lnTo>
                      <a:pt x="332" y="21"/>
                    </a:lnTo>
                    <a:lnTo>
                      <a:pt x="326" y="26"/>
                    </a:lnTo>
                    <a:lnTo>
                      <a:pt x="325" y="27"/>
                    </a:lnTo>
                    <a:lnTo>
                      <a:pt x="325" y="27"/>
                    </a:lnTo>
                    <a:lnTo>
                      <a:pt x="329" y="33"/>
                    </a:lnTo>
                    <a:lnTo>
                      <a:pt x="318" y="34"/>
                    </a:lnTo>
                    <a:lnTo>
                      <a:pt x="315" y="30"/>
                    </a:lnTo>
                    <a:lnTo>
                      <a:pt x="315" y="30"/>
                    </a:lnTo>
                    <a:lnTo>
                      <a:pt x="315" y="30"/>
                    </a:lnTo>
                    <a:lnTo>
                      <a:pt x="305" y="24"/>
                    </a:lnTo>
                    <a:lnTo>
                      <a:pt x="305" y="24"/>
                    </a:lnTo>
                    <a:lnTo>
                      <a:pt x="305" y="24"/>
                    </a:lnTo>
                    <a:lnTo>
                      <a:pt x="296" y="22"/>
                    </a:lnTo>
                    <a:lnTo>
                      <a:pt x="296" y="22"/>
                    </a:lnTo>
                    <a:lnTo>
                      <a:pt x="296" y="22"/>
                    </a:lnTo>
                    <a:lnTo>
                      <a:pt x="289" y="24"/>
                    </a:lnTo>
                    <a:lnTo>
                      <a:pt x="289" y="24"/>
                    </a:lnTo>
                    <a:lnTo>
                      <a:pt x="289" y="24"/>
                    </a:lnTo>
                    <a:lnTo>
                      <a:pt x="288" y="28"/>
                    </a:lnTo>
                    <a:lnTo>
                      <a:pt x="287" y="29"/>
                    </a:lnTo>
                    <a:lnTo>
                      <a:pt x="288" y="29"/>
                    </a:lnTo>
                    <a:lnTo>
                      <a:pt x="303" y="35"/>
                    </a:lnTo>
                    <a:lnTo>
                      <a:pt x="301" y="37"/>
                    </a:lnTo>
                    <a:lnTo>
                      <a:pt x="295" y="37"/>
                    </a:lnTo>
                    <a:lnTo>
                      <a:pt x="293" y="35"/>
                    </a:lnTo>
                    <a:lnTo>
                      <a:pt x="293" y="35"/>
                    </a:lnTo>
                    <a:lnTo>
                      <a:pt x="293" y="35"/>
                    </a:lnTo>
                    <a:lnTo>
                      <a:pt x="282" y="36"/>
                    </a:lnTo>
                    <a:lnTo>
                      <a:pt x="282" y="36"/>
                    </a:lnTo>
                    <a:lnTo>
                      <a:pt x="282" y="36"/>
                    </a:lnTo>
                    <a:lnTo>
                      <a:pt x="277" y="39"/>
                    </a:lnTo>
                    <a:lnTo>
                      <a:pt x="277" y="39"/>
                    </a:lnTo>
                    <a:lnTo>
                      <a:pt x="277" y="39"/>
                    </a:lnTo>
                    <a:lnTo>
                      <a:pt x="277" y="46"/>
                    </a:lnTo>
                    <a:lnTo>
                      <a:pt x="273" y="50"/>
                    </a:lnTo>
                    <a:lnTo>
                      <a:pt x="268" y="51"/>
                    </a:lnTo>
                    <a:lnTo>
                      <a:pt x="267" y="47"/>
                    </a:lnTo>
                    <a:lnTo>
                      <a:pt x="269" y="41"/>
                    </a:lnTo>
                    <a:lnTo>
                      <a:pt x="272" y="36"/>
                    </a:lnTo>
                    <a:lnTo>
                      <a:pt x="273" y="36"/>
                    </a:lnTo>
                    <a:lnTo>
                      <a:pt x="272" y="36"/>
                    </a:lnTo>
                    <a:lnTo>
                      <a:pt x="267" y="35"/>
                    </a:lnTo>
                    <a:lnTo>
                      <a:pt x="266" y="34"/>
                    </a:lnTo>
                    <a:lnTo>
                      <a:pt x="266" y="35"/>
                    </a:lnTo>
                    <a:lnTo>
                      <a:pt x="262" y="37"/>
                    </a:lnTo>
                    <a:lnTo>
                      <a:pt x="262" y="37"/>
                    </a:lnTo>
                    <a:lnTo>
                      <a:pt x="262" y="37"/>
                    </a:lnTo>
                    <a:lnTo>
                      <a:pt x="258" y="44"/>
                    </a:lnTo>
                    <a:lnTo>
                      <a:pt x="256" y="41"/>
                    </a:lnTo>
                    <a:lnTo>
                      <a:pt x="256" y="41"/>
                    </a:lnTo>
                    <a:lnTo>
                      <a:pt x="256" y="41"/>
                    </a:lnTo>
                    <a:lnTo>
                      <a:pt x="250" y="41"/>
                    </a:lnTo>
                    <a:lnTo>
                      <a:pt x="250" y="41"/>
                    </a:lnTo>
                    <a:lnTo>
                      <a:pt x="250" y="41"/>
                    </a:lnTo>
                    <a:lnTo>
                      <a:pt x="247" y="45"/>
                    </a:lnTo>
                    <a:lnTo>
                      <a:pt x="247" y="45"/>
                    </a:lnTo>
                    <a:lnTo>
                      <a:pt x="247" y="46"/>
                    </a:lnTo>
                    <a:lnTo>
                      <a:pt x="251" y="48"/>
                    </a:lnTo>
                    <a:lnTo>
                      <a:pt x="253" y="51"/>
                    </a:lnTo>
                    <a:lnTo>
                      <a:pt x="250" y="51"/>
                    </a:lnTo>
                    <a:lnTo>
                      <a:pt x="244" y="49"/>
                    </a:lnTo>
                    <a:lnTo>
                      <a:pt x="243" y="49"/>
                    </a:lnTo>
                    <a:lnTo>
                      <a:pt x="243" y="50"/>
                    </a:lnTo>
                    <a:lnTo>
                      <a:pt x="242" y="54"/>
                    </a:lnTo>
                    <a:lnTo>
                      <a:pt x="237" y="57"/>
                    </a:lnTo>
                    <a:lnTo>
                      <a:pt x="236" y="53"/>
                    </a:lnTo>
                    <a:lnTo>
                      <a:pt x="236" y="53"/>
                    </a:lnTo>
                    <a:lnTo>
                      <a:pt x="235" y="53"/>
                    </a:lnTo>
                    <a:lnTo>
                      <a:pt x="227" y="56"/>
                    </a:lnTo>
                    <a:lnTo>
                      <a:pt x="227" y="56"/>
                    </a:lnTo>
                    <a:lnTo>
                      <a:pt x="226" y="56"/>
                    </a:lnTo>
                    <a:lnTo>
                      <a:pt x="222" y="62"/>
                    </a:lnTo>
                    <a:lnTo>
                      <a:pt x="222" y="63"/>
                    </a:lnTo>
                    <a:lnTo>
                      <a:pt x="222" y="63"/>
                    </a:lnTo>
                    <a:lnTo>
                      <a:pt x="222" y="66"/>
                    </a:lnTo>
                    <a:lnTo>
                      <a:pt x="216" y="70"/>
                    </a:lnTo>
                    <a:lnTo>
                      <a:pt x="207" y="70"/>
                    </a:lnTo>
                    <a:lnTo>
                      <a:pt x="207" y="70"/>
                    </a:lnTo>
                    <a:lnTo>
                      <a:pt x="207" y="70"/>
                    </a:lnTo>
                    <a:lnTo>
                      <a:pt x="199" y="76"/>
                    </a:lnTo>
                    <a:lnTo>
                      <a:pt x="198" y="77"/>
                    </a:lnTo>
                    <a:lnTo>
                      <a:pt x="199" y="77"/>
                    </a:lnTo>
                    <a:lnTo>
                      <a:pt x="209" y="77"/>
                    </a:lnTo>
                    <a:lnTo>
                      <a:pt x="215" y="76"/>
                    </a:lnTo>
                    <a:lnTo>
                      <a:pt x="214" y="80"/>
                    </a:lnTo>
                    <a:lnTo>
                      <a:pt x="201" y="80"/>
                    </a:lnTo>
                    <a:lnTo>
                      <a:pt x="201" y="80"/>
                    </a:lnTo>
                    <a:lnTo>
                      <a:pt x="201" y="80"/>
                    </a:lnTo>
                    <a:lnTo>
                      <a:pt x="202" y="88"/>
                    </a:lnTo>
                    <a:lnTo>
                      <a:pt x="197" y="89"/>
                    </a:lnTo>
                    <a:lnTo>
                      <a:pt x="192" y="85"/>
                    </a:lnTo>
                    <a:lnTo>
                      <a:pt x="192" y="85"/>
                    </a:lnTo>
                    <a:lnTo>
                      <a:pt x="192" y="85"/>
                    </a:lnTo>
                    <a:lnTo>
                      <a:pt x="177" y="98"/>
                    </a:lnTo>
                    <a:lnTo>
                      <a:pt x="176" y="99"/>
                    </a:lnTo>
                    <a:lnTo>
                      <a:pt x="177" y="99"/>
                    </a:lnTo>
                    <a:lnTo>
                      <a:pt x="188" y="98"/>
                    </a:lnTo>
                    <a:lnTo>
                      <a:pt x="187" y="102"/>
                    </a:lnTo>
                    <a:lnTo>
                      <a:pt x="180" y="102"/>
                    </a:lnTo>
                    <a:lnTo>
                      <a:pt x="180" y="102"/>
                    </a:lnTo>
                    <a:lnTo>
                      <a:pt x="180" y="102"/>
                    </a:lnTo>
                    <a:lnTo>
                      <a:pt x="172" y="103"/>
                    </a:lnTo>
                    <a:lnTo>
                      <a:pt x="172" y="103"/>
                    </a:lnTo>
                    <a:lnTo>
                      <a:pt x="172" y="104"/>
                    </a:lnTo>
                    <a:lnTo>
                      <a:pt x="172" y="106"/>
                    </a:lnTo>
                    <a:lnTo>
                      <a:pt x="172" y="106"/>
                    </a:lnTo>
                    <a:lnTo>
                      <a:pt x="172" y="106"/>
                    </a:lnTo>
                    <a:lnTo>
                      <a:pt x="179" y="107"/>
                    </a:lnTo>
                    <a:lnTo>
                      <a:pt x="174" y="110"/>
                    </a:lnTo>
                    <a:lnTo>
                      <a:pt x="167" y="110"/>
                    </a:lnTo>
                    <a:lnTo>
                      <a:pt x="167" y="110"/>
                    </a:lnTo>
                    <a:lnTo>
                      <a:pt x="167" y="110"/>
                    </a:lnTo>
                    <a:lnTo>
                      <a:pt x="158" y="115"/>
                    </a:lnTo>
                    <a:lnTo>
                      <a:pt x="158" y="115"/>
                    </a:lnTo>
                    <a:lnTo>
                      <a:pt x="158" y="115"/>
                    </a:lnTo>
                    <a:lnTo>
                      <a:pt x="147" y="125"/>
                    </a:lnTo>
                    <a:lnTo>
                      <a:pt x="142" y="128"/>
                    </a:lnTo>
                    <a:lnTo>
                      <a:pt x="141" y="128"/>
                    </a:lnTo>
                    <a:lnTo>
                      <a:pt x="141" y="128"/>
                    </a:lnTo>
                    <a:lnTo>
                      <a:pt x="141" y="137"/>
                    </a:lnTo>
                    <a:lnTo>
                      <a:pt x="141" y="137"/>
                    </a:lnTo>
                    <a:lnTo>
                      <a:pt x="142" y="137"/>
                    </a:lnTo>
                    <a:lnTo>
                      <a:pt x="151" y="135"/>
                    </a:lnTo>
                    <a:lnTo>
                      <a:pt x="155" y="138"/>
                    </a:lnTo>
                    <a:lnTo>
                      <a:pt x="150" y="143"/>
                    </a:lnTo>
                    <a:lnTo>
                      <a:pt x="139" y="143"/>
                    </a:lnTo>
                    <a:lnTo>
                      <a:pt x="139" y="143"/>
                    </a:lnTo>
                    <a:lnTo>
                      <a:pt x="139" y="144"/>
                    </a:lnTo>
                    <a:lnTo>
                      <a:pt x="138" y="154"/>
                    </a:lnTo>
                    <a:lnTo>
                      <a:pt x="133" y="168"/>
                    </a:lnTo>
                    <a:lnTo>
                      <a:pt x="128" y="175"/>
                    </a:lnTo>
                    <a:lnTo>
                      <a:pt x="128" y="175"/>
                    </a:lnTo>
                    <a:lnTo>
                      <a:pt x="128" y="175"/>
                    </a:lnTo>
                    <a:lnTo>
                      <a:pt x="128" y="178"/>
                    </a:lnTo>
                    <a:lnTo>
                      <a:pt x="128" y="179"/>
                    </a:lnTo>
                    <a:lnTo>
                      <a:pt x="129" y="179"/>
                    </a:lnTo>
                    <a:lnTo>
                      <a:pt x="134" y="177"/>
                    </a:lnTo>
                    <a:lnTo>
                      <a:pt x="130" y="184"/>
                    </a:lnTo>
                    <a:lnTo>
                      <a:pt x="122" y="185"/>
                    </a:lnTo>
                    <a:lnTo>
                      <a:pt x="122" y="185"/>
                    </a:lnTo>
                    <a:lnTo>
                      <a:pt x="122" y="185"/>
                    </a:lnTo>
                    <a:lnTo>
                      <a:pt x="107" y="203"/>
                    </a:lnTo>
                    <a:lnTo>
                      <a:pt x="107" y="203"/>
                    </a:lnTo>
                    <a:lnTo>
                      <a:pt x="107" y="203"/>
                    </a:lnTo>
                    <a:lnTo>
                      <a:pt x="107" y="210"/>
                    </a:lnTo>
                    <a:lnTo>
                      <a:pt x="82" y="230"/>
                    </a:lnTo>
                    <a:lnTo>
                      <a:pt x="82" y="230"/>
                    </a:lnTo>
                    <a:lnTo>
                      <a:pt x="82" y="230"/>
                    </a:lnTo>
                    <a:lnTo>
                      <a:pt x="79" y="244"/>
                    </a:lnTo>
                    <a:lnTo>
                      <a:pt x="75" y="248"/>
                    </a:lnTo>
                    <a:lnTo>
                      <a:pt x="75" y="248"/>
                    </a:lnTo>
                    <a:lnTo>
                      <a:pt x="75" y="248"/>
                    </a:lnTo>
                    <a:lnTo>
                      <a:pt x="73" y="252"/>
                    </a:lnTo>
                    <a:lnTo>
                      <a:pt x="66" y="250"/>
                    </a:lnTo>
                    <a:lnTo>
                      <a:pt x="66" y="250"/>
                    </a:lnTo>
                    <a:lnTo>
                      <a:pt x="66" y="250"/>
                    </a:lnTo>
                    <a:lnTo>
                      <a:pt x="55" y="258"/>
                    </a:lnTo>
                    <a:lnTo>
                      <a:pt x="55" y="258"/>
                    </a:lnTo>
                    <a:lnTo>
                      <a:pt x="55" y="258"/>
                    </a:lnTo>
                    <a:lnTo>
                      <a:pt x="53" y="262"/>
                    </a:lnTo>
                    <a:lnTo>
                      <a:pt x="46" y="262"/>
                    </a:lnTo>
                    <a:lnTo>
                      <a:pt x="46" y="262"/>
                    </a:lnTo>
                    <a:lnTo>
                      <a:pt x="45" y="262"/>
                    </a:lnTo>
                    <a:lnTo>
                      <a:pt x="37" y="268"/>
                    </a:lnTo>
                    <a:lnTo>
                      <a:pt x="37" y="268"/>
                    </a:lnTo>
                    <a:lnTo>
                      <a:pt x="37" y="269"/>
                    </a:lnTo>
                    <a:lnTo>
                      <a:pt x="37" y="274"/>
                    </a:lnTo>
                    <a:lnTo>
                      <a:pt x="31" y="275"/>
                    </a:lnTo>
                    <a:lnTo>
                      <a:pt x="30" y="275"/>
                    </a:lnTo>
                    <a:lnTo>
                      <a:pt x="30" y="275"/>
                    </a:lnTo>
                    <a:lnTo>
                      <a:pt x="29" y="280"/>
                    </a:lnTo>
                    <a:lnTo>
                      <a:pt x="29" y="280"/>
                    </a:lnTo>
                    <a:lnTo>
                      <a:pt x="30" y="280"/>
                    </a:lnTo>
                    <a:lnTo>
                      <a:pt x="34" y="282"/>
                    </a:lnTo>
                    <a:lnTo>
                      <a:pt x="35" y="286"/>
                    </a:lnTo>
                    <a:lnTo>
                      <a:pt x="20" y="287"/>
                    </a:lnTo>
                    <a:lnTo>
                      <a:pt x="20" y="287"/>
                    </a:lnTo>
                    <a:lnTo>
                      <a:pt x="20" y="287"/>
                    </a:lnTo>
                    <a:lnTo>
                      <a:pt x="14" y="296"/>
                    </a:lnTo>
                    <a:lnTo>
                      <a:pt x="7" y="297"/>
                    </a:lnTo>
                    <a:lnTo>
                      <a:pt x="7" y="297"/>
                    </a:lnTo>
                    <a:lnTo>
                      <a:pt x="7" y="297"/>
                    </a:lnTo>
                    <a:lnTo>
                      <a:pt x="4" y="302"/>
                    </a:lnTo>
                    <a:lnTo>
                      <a:pt x="4" y="302"/>
                    </a:lnTo>
                    <a:lnTo>
                      <a:pt x="4" y="302"/>
                    </a:lnTo>
                    <a:lnTo>
                      <a:pt x="3" y="307"/>
                    </a:lnTo>
                    <a:lnTo>
                      <a:pt x="0" y="310"/>
                    </a:lnTo>
                    <a:lnTo>
                      <a:pt x="0" y="310"/>
                    </a:lnTo>
                    <a:lnTo>
                      <a:pt x="0" y="310"/>
                    </a:lnTo>
                    <a:lnTo>
                      <a:pt x="2" y="321"/>
                    </a:lnTo>
                    <a:lnTo>
                      <a:pt x="0" y="332"/>
                    </a:lnTo>
                    <a:lnTo>
                      <a:pt x="0" y="333"/>
                    </a:lnTo>
                    <a:lnTo>
                      <a:pt x="0" y="333"/>
                    </a:lnTo>
                    <a:lnTo>
                      <a:pt x="9" y="334"/>
                    </a:lnTo>
                    <a:lnTo>
                      <a:pt x="9" y="334"/>
                    </a:lnTo>
                    <a:lnTo>
                      <a:pt x="9" y="334"/>
                    </a:lnTo>
                    <a:lnTo>
                      <a:pt x="14" y="332"/>
                    </a:lnTo>
                    <a:lnTo>
                      <a:pt x="30" y="332"/>
                    </a:lnTo>
                    <a:lnTo>
                      <a:pt x="30" y="332"/>
                    </a:lnTo>
                    <a:lnTo>
                      <a:pt x="30" y="332"/>
                    </a:lnTo>
                    <a:lnTo>
                      <a:pt x="36" y="329"/>
                    </a:lnTo>
                    <a:lnTo>
                      <a:pt x="41" y="328"/>
                    </a:lnTo>
                    <a:lnTo>
                      <a:pt x="41" y="332"/>
                    </a:lnTo>
                    <a:lnTo>
                      <a:pt x="33" y="334"/>
                    </a:lnTo>
                    <a:lnTo>
                      <a:pt x="28" y="335"/>
                    </a:lnTo>
                    <a:lnTo>
                      <a:pt x="21" y="338"/>
                    </a:lnTo>
                    <a:lnTo>
                      <a:pt x="15" y="337"/>
                    </a:lnTo>
                    <a:lnTo>
                      <a:pt x="15" y="337"/>
                    </a:lnTo>
                    <a:lnTo>
                      <a:pt x="15" y="337"/>
                    </a:lnTo>
                    <a:lnTo>
                      <a:pt x="4" y="339"/>
                    </a:lnTo>
                    <a:lnTo>
                      <a:pt x="4" y="339"/>
                    </a:lnTo>
                    <a:lnTo>
                      <a:pt x="4" y="339"/>
                    </a:lnTo>
                    <a:lnTo>
                      <a:pt x="5" y="346"/>
                    </a:lnTo>
                    <a:lnTo>
                      <a:pt x="5" y="346"/>
                    </a:lnTo>
                    <a:lnTo>
                      <a:pt x="5" y="346"/>
                    </a:lnTo>
                    <a:lnTo>
                      <a:pt x="10" y="348"/>
                    </a:lnTo>
                    <a:lnTo>
                      <a:pt x="11" y="353"/>
                    </a:lnTo>
                    <a:lnTo>
                      <a:pt x="7" y="358"/>
                    </a:lnTo>
                    <a:lnTo>
                      <a:pt x="6" y="359"/>
                    </a:lnTo>
                    <a:lnTo>
                      <a:pt x="7" y="359"/>
                    </a:lnTo>
                    <a:lnTo>
                      <a:pt x="11" y="362"/>
                    </a:lnTo>
                    <a:lnTo>
                      <a:pt x="11" y="362"/>
                    </a:lnTo>
                    <a:lnTo>
                      <a:pt x="11" y="362"/>
                    </a:lnTo>
                    <a:lnTo>
                      <a:pt x="17" y="362"/>
                    </a:lnTo>
                    <a:lnTo>
                      <a:pt x="18" y="362"/>
                    </a:lnTo>
                    <a:lnTo>
                      <a:pt x="18" y="362"/>
                    </a:lnTo>
                    <a:lnTo>
                      <a:pt x="24" y="354"/>
                    </a:lnTo>
                    <a:lnTo>
                      <a:pt x="28" y="353"/>
                    </a:lnTo>
                    <a:lnTo>
                      <a:pt x="27" y="359"/>
                    </a:lnTo>
                    <a:lnTo>
                      <a:pt x="18" y="369"/>
                    </a:lnTo>
                    <a:lnTo>
                      <a:pt x="18" y="369"/>
                    </a:lnTo>
                    <a:lnTo>
                      <a:pt x="18" y="369"/>
                    </a:lnTo>
                    <a:lnTo>
                      <a:pt x="15" y="376"/>
                    </a:lnTo>
                    <a:lnTo>
                      <a:pt x="8" y="379"/>
                    </a:lnTo>
                    <a:lnTo>
                      <a:pt x="8" y="379"/>
                    </a:lnTo>
                    <a:lnTo>
                      <a:pt x="8" y="379"/>
                    </a:lnTo>
                    <a:lnTo>
                      <a:pt x="6" y="384"/>
                    </a:lnTo>
                    <a:lnTo>
                      <a:pt x="6" y="384"/>
                    </a:lnTo>
                    <a:lnTo>
                      <a:pt x="6" y="384"/>
                    </a:lnTo>
                    <a:lnTo>
                      <a:pt x="7" y="391"/>
                    </a:lnTo>
                    <a:lnTo>
                      <a:pt x="7" y="392"/>
                    </a:lnTo>
                    <a:lnTo>
                      <a:pt x="7" y="392"/>
                    </a:lnTo>
                    <a:lnTo>
                      <a:pt x="15" y="391"/>
                    </a:lnTo>
                    <a:lnTo>
                      <a:pt x="15" y="391"/>
                    </a:lnTo>
                    <a:lnTo>
                      <a:pt x="15" y="391"/>
                    </a:lnTo>
                    <a:lnTo>
                      <a:pt x="17" y="387"/>
                    </a:lnTo>
                    <a:lnTo>
                      <a:pt x="22" y="387"/>
                    </a:lnTo>
                    <a:lnTo>
                      <a:pt x="17" y="393"/>
                    </a:lnTo>
                    <a:lnTo>
                      <a:pt x="17" y="393"/>
                    </a:lnTo>
                    <a:lnTo>
                      <a:pt x="17" y="393"/>
                    </a:lnTo>
                    <a:lnTo>
                      <a:pt x="17" y="400"/>
                    </a:lnTo>
                    <a:lnTo>
                      <a:pt x="9" y="402"/>
                    </a:lnTo>
                    <a:lnTo>
                      <a:pt x="9" y="402"/>
                    </a:lnTo>
                    <a:lnTo>
                      <a:pt x="9" y="402"/>
                    </a:lnTo>
                    <a:lnTo>
                      <a:pt x="7" y="407"/>
                    </a:lnTo>
                    <a:lnTo>
                      <a:pt x="7" y="407"/>
                    </a:lnTo>
                    <a:lnTo>
                      <a:pt x="7" y="408"/>
                    </a:lnTo>
                    <a:lnTo>
                      <a:pt x="13" y="415"/>
                    </a:lnTo>
                    <a:lnTo>
                      <a:pt x="13" y="415"/>
                    </a:lnTo>
                    <a:lnTo>
                      <a:pt x="14" y="415"/>
                    </a:lnTo>
                    <a:lnTo>
                      <a:pt x="17" y="416"/>
                    </a:lnTo>
                    <a:lnTo>
                      <a:pt x="17" y="424"/>
                    </a:lnTo>
                    <a:lnTo>
                      <a:pt x="17" y="425"/>
                    </a:lnTo>
                    <a:lnTo>
                      <a:pt x="17" y="425"/>
                    </a:lnTo>
                    <a:lnTo>
                      <a:pt x="26" y="425"/>
                    </a:lnTo>
                    <a:lnTo>
                      <a:pt x="26" y="425"/>
                    </a:lnTo>
                    <a:lnTo>
                      <a:pt x="26" y="425"/>
                    </a:lnTo>
                    <a:lnTo>
                      <a:pt x="30" y="421"/>
                    </a:lnTo>
                    <a:lnTo>
                      <a:pt x="34" y="422"/>
                    </a:lnTo>
                    <a:lnTo>
                      <a:pt x="28" y="429"/>
                    </a:lnTo>
                    <a:lnTo>
                      <a:pt x="28" y="429"/>
                    </a:lnTo>
                    <a:lnTo>
                      <a:pt x="28" y="430"/>
                    </a:lnTo>
                    <a:lnTo>
                      <a:pt x="34" y="439"/>
                    </a:lnTo>
                    <a:lnTo>
                      <a:pt x="34" y="439"/>
                    </a:lnTo>
                    <a:lnTo>
                      <a:pt x="35" y="439"/>
                    </a:lnTo>
                    <a:lnTo>
                      <a:pt x="46" y="434"/>
                    </a:lnTo>
                    <a:lnTo>
                      <a:pt x="56" y="428"/>
                    </a:lnTo>
                    <a:lnTo>
                      <a:pt x="64" y="425"/>
                    </a:lnTo>
                    <a:lnTo>
                      <a:pt x="64" y="425"/>
                    </a:lnTo>
                    <a:lnTo>
                      <a:pt x="64" y="424"/>
                    </a:lnTo>
                    <a:lnTo>
                      <a:pt x="75" y="409"/>
                    </a:lnTo>
                    <a:lnTo>
                      <a:pt x="75" y="408"/>
                    </a:lnTo>
                    <a:lnTo>
                      <a:pt x="75" y="408"/>
                    </a:lnTo>
                    <a:lnTo>
                      <a:pt x="75" y="404"/>
                    </a:lnTo>
                    <a:lnTo>
                      <a:pt x="81" y="400"/>
                    </a:lnTo>
                    <a:lnTo>
                      <a:pt x="81" y="402"/>
                    </a:lnTo>
                    <a:lnTo>
                      <a:pt x="81" y="403"/>
                    </a:lnTo>
                    <a:lnTo>
                      <a:pt x="81" y="403"/>
                    </a:lnTo>
                    <a:lnTo>
                      <a:pt x="89" y="402"/>
                    </a:lnTo>
                    <a:lnTo>
                      <a:pt x="89" y="402"/>
                    </a:lnTo>
                    <a:lnTo>
                      <a:pt x="89" y="402"/>
                    </a:lnTo>
                    <a:lnTo>
                      <a:pt x="97" y="395"/>
                    </a:lnTo>
                    <a:lnTo>
                      <a:pt x="97" y="395"/>
                    </a:lnTo>
                    <a:lnTo>
                      <a:pt x="97" y="395"/>
                    </a:lnTo>
                    <a:lnTo>
                      <a:pt x="97" y="385"/>
                    </a:lnTo>
                    <a:lnTo>
                      <a:pt x="102" y="382"/>
                    </a:lnTo>
                    <a:lnTo>
                      <a:pt x="106" y="384"/>
                    </a:lnTo>
                    <a:lnTo>
                      <a:pt x="103" y="393"/>
                    </a:lnTo>
                    <a:lnTo>
                      <a:pt x="103" y="393"/>
                    </a:lnTo>
                    <a:lnTo>
                      <a:pt x="103" y="394"/>
                    </a:lnTo>
                    <a:lnTo>
                      <a:pt x="112" y="401"/>
                    </a:lnTo>
                    <a:lnTo>
                      <a:pt x="112" y="413"/>
                    </a:lnTo>
                    <a:lnTo>
                      <a:pt x="112" y="413"/>
                    </a:lnTo>
                    <a:lnTo>
                      <a:pt x="112" y="413"/>
                    </a:lnTo>
                    <a:lnTo>
                      <a:pt x="116" y="422"/>
                    </a:lnTo>
                    <a:lnTo>
                      <a:pt x="117" y="423"/>
                    </a:lnTo>
                    <a:lnTo>
                      <a:pt x="117" y="422"/>
                    </a:lnTo>
                    <a:lnTo>
                      <a:pt x="122" y="407"/>
                    </a:lnTo>
                    <a:lnTo>
                      <a:pt x="122" y="407"/>
                    </a:lnTo>
                    <a:lnTo>
                      <a:pt x="122" y="407"/>
                    </a:lnTo>
                    <a:lnTo>
                      <a:pt x="123" y="399"/>
                    </a:lnTo>
                    <a:lnTo>
                      <a:pt x="126" y="367"/>
                    </a:lnTo>
                    <a:lnTo>
                      <a:pt x="133" y="360"/>
                    </a:lnTo>
                    <a:lnTo>
                      <a:pt x="133" y="360"/>
                    </a:lnTo>
                    <a:lnTo>
                      <a:pt x="133" y="360"/>
                    </a:lnTo>
                    <a:lnTo>
                      <a:pt x="135" y="349"/>
                    </a:lnTo>
                    <a:lnTo>
                      <a:pt x="135" y="349"/>
                    </a:lnTo>
                    <a:lnTo>
                      <a:pt x="135" y="349"/>
                    </a:lnTo>
                    <a:lnTo>
                      <a:pt x="128" y="339"/>
                    </a:lnTo>
                    <a:lnTo>
                      <a:pt x="129" y="334"/>
                    </a:lnTo>
                    <a:lnTo>
                      <a:pt x="139" y="331"/>
                    </a:lnTo>
                    <a:lnTo>
                      <a:pt x="140" y="331"/>
                    </a:lnTo>
                    <a:lnTo>
                      <a:pt x="140" y="330"/>
                    </a:lnTo>
                    <a:lnTo>
                      <a:pt x="140" y="316"/>
                    </a:lnTo>
                    <a:lnTo>
                      <a:pt x="140" y="316"/>
                    </a:lnTo>
                    <a:lnTo>
                      <a:pt x="140" y="316"/>
                    </a:lnTo>
                    <a:lnTo>
                      <a:pt x="132" y="306"/>
                    </a:lnTo>
                    <a:lnTo>
                      <a:pt x="128" y="265"/>
                    </a:lnTo>
                    <a:lnTo>
                      <a:pt x="128" y="236"/>
                    </a:lnTo>
                    <a:lnTo>
                      <a:pt x="138" y="228"/>
                    </a:lnTo>
                    <a:lnTo>
                      <a:pt x="155" y="230"/>
                    </a:lnTo>
                    <a:lnTo>
                      <a:pt x="155" y="230"/>
                    </a:lnTo>
                    <a:lnTo>
                      <a:pt x="155" y="230"/>
                    </a:lnTo>
                    <a:lnTo>
                      <a:pt x="165" y="221"/>
                    </a:lnTo>
                    <a:lnTo>
                      <a:pt x="166" y="220"/>
                    </a:lnTo>
                    <a:lnTo>
                      <a:pt x="165" y="220"/>
                    </a:lnTo>
                    <a:lnTo>
                      <a:pt x="155" y="206"/>
                    </a:lnTo>
                    <a:lnTo>
                      <a:pt x="167" y="190"/>
                    </a:lnTo>
                    <a:lnTo>
                      <a:pt x="167" y="190"/>
                    </a:lnTo>
                    <a:lnTo>
                      <a:pt x="167" y="189"/>
                    </a:lnTo>
                    <a:lnTo>
                      <a:pt x="170" y="157"/>
                    </a:lnTo>
                    <a:lnTo>
                      <a:pt x="170" y="157"/>
                    </a:lnTo>
                    <a:lnTo>
                      <a:pt x="170" y="157"/>
                    </a:lnTo>
                    <a:lnTo>
                      <a:pt x="166" y="147"/>
                    </a:lnTo>
                    <a:lnTo>
                      <a:pt x="171" y="138"/>
                    </a:lnTo>
                    <a:lnTo>
                      <a:pt x="182" y="134"/>
                    </a:lnTo>
                    <a:lnTo>
                      <a:pt x="182" y="134"/>
                    </a:lnTo>
                    <a:lnTo>
                      <a:pt x="182" y="134"/>
                    </a:lnTo>
                    <a:lnTo>
                      <a:pt x="202" y="116"/>
                    </a:lnTo>
                    <a:lnTo>
                      <a:pt x="202" y="115"/>
                    </a:lnTo>
                    <a:lnTo>
                      <a:pt x="202" y="115"/>
                    </a:lnTo>
                    <a:lnTo>
                      <a:pt x="203" y="108"/>
                    </a:lnTo>
                    <a:lnTo>
                      <a:pt x="203" y="108"/>
                    </a:lnTo>
                    <a:lnTo>
                      <a:pt x="203" y="108"/>
                    </a:lnTo>
                    <a:lnTo>
                      <a:pt x="198" y="104"/>
                    </a:lnTo>
                    <a:lnTo>
                      <a:pt x="211" y="95"/>
                    </a:lnTo>
                    <a:lnTo>
                      <a:pt x="211" y="95"/>
                    </a:lnTo>
                    <a:lnTo>
                      <a:pt x="211" y="95"/>
                    </a:lnTo>
                    <a:lnTo>
                      <a:pt x="215" y="87"/>
                    </a:lnTo>
                    <a:lnTo>
                      <a:pt x="230" y="82"/>
                    </a:lnTo>
                    <a:lnTo>
                      <a:pt x="230" y="82"/>
                    </a:lnTo>
                    <a:lnTo>
                      <a:pt x="231" y="82"/>
                    </a:lnTo>
                    <a:lnTo>
                      <a:pt x="235" y="73"/>
                    </a:lnTo>
                    <a:lnTo>
                      <a:pt x="244" y="72"/>
                    </a:lnTo>
                    <a:lnTo>
                      <a:pt x="254" y="74"/>
                    </a:lnTo>
                    <a:lnTo>
                      <a:pt x="254" y="74"/>
                    </a:lnTo>
                    <a:lnTo>
                      <a:pt x="254" y="74"/>
                    </a:lnTo>
                    <a:lnTo>
                      <a:pt x="265" y="72"/>
                    </a:lnTo>
                    <a:lnTo>
                      <a:pt x="265" y="72"/>
                    </a:lnTo>
                    <a:lnTo>
                      <a:pt x="265" y="72"/>
                    </a:lnTo>
                    <a:lnTo>
                      <a:pt x="268" y="58"/>
                    </a:lnTo>
                    <a:lnTo>
                      <a:pt x="277" y="58"/>
                    </a:lnTo>
                    <a:lnTo>
                      <a:pt x="277" y="58"/>
                    </a:lnTo>
                    <a:lnTo>
                      <a:pt x="277" y="58"/>
                    </a:lnTo>
                    <a:lnTo>
                      <a:pt x="286" y="53"/>
                    </a:lnTo>
                    <a:lnTo>
                      <a:pt x="295" y="53"/>
                    </a:lnTo>
                    <a:lnTo>
                      <a:pt x="311" y="67"/>
                    </a:lnTo>
                    <a:lnTo>
                      <a:pt x="311" y="67"/>
                    </a:lnTo>
                    <a:lnTo>
                      <a:pt x="312" y="67"/>
                    </a:lnTo>
                    <a:lnTo>
                      <a:pt x="325" y="69"/>
                    </a:lnTo>
                    <a:lnTo>
                      <a:pt x="325" y="69"/>
                    </a:lnTo>
                    <a:lnTo>
                      <a:pt x="325" y="69"/>
                    </a:lnTo>
                    <a:lnTo>
                      <a:pt x="336" y="65"/>
                    </a:lnTo>
                    <a:lnTo>
                      <a:pt x="346" y="65"/>
                    </a:lnTo>
                    <a:lnTo>
                      <a:pt x="353" y="68"/>
                    </a:lnTo>
                    <a:lnTo>
                      <a:pt x="354" y="68"/>
                    </a:lnTo>
                    <a:lnTo>
                      <a:pt x="354" y="68"/>
                    </a:lnTo>
                    <a:lnTo>
                      <a:pt x="358" y="68"/>
                    </a:lnTo>
                    <a:lnTo>
                      <a:pt x="359" y="68"/>
                    </a:lnTo>
                    <a:lnTo>
                      <a:pt x="359" y="68"/>
                    </a:lnTo>
                    <a:lnTo>
                      <a:pt x="371" y="59"/>
                    </a:lnTo>
                    <a:lnTo>
                      <a:pt x="371" y="59"/>
                    </a:lnTo>
                    <a:lnTo>
                      <a:pt x="371" y="58"/>
                    </a:lnTo>
                    <a:lnTo>
                      <a:pt x="372" y="40"/>
                    </a:lnTo>
                    <a:lnTo>
                      <a:pt x="389" y="33"/>
                    </a:lnTo>
                    <a:lnTo>
                      <a:pt x="404" y="32"/>
                    </a:lnTo>
                    <a:lnTo>
                      <a:pt x="420" y="40"/>
                    </a:lnTo>
                    <a:lnTo>
                      <a:pt x="421" y="56"/>
                    </a:lnTo>
                    <a:lnTo>
                      <a:pt x="421" y="57"/>
                    </a:lnTo>
                    <a:lnTo>
                      <a:pt x="421" y="57"/>
                    </a:lnTo>
                    <a:lnTo>
                      <a:pt x="430" y="52"/>
                    </a:lnTo>
                    <a:lnTo>
                      <a:pt x="430" y="52"/>
                    </a:lnTo>
                    <a:lnTo>
                      <a:pt x="430" y="51"/>
                    </a:lnTo>
                    <a:lnTo>
                      <a:pt x="431" y="49"/>
                    </a:lnTo>
                    <a:lnTo>
                      <a:pt x="455" y="40"/>
                    </a:lnTo>
                    <a:lnTo>
                      <a:pt x="456" y="40"/>
                    </a:lnTo>
                    <a:lnTo>
                      <a:pt x="455" y="39"/>
                    </a:lnTo>
                    <a:lnTo>
                      <a:pt x="448" y="36"/>
                    </a:lnTo>
                    <a:lnTo>
                      <a:pt x="447" y="36"/>
                    </a:lnTo>
                    <a:lnTo>
                      <a:pt x="447" y="36"/>
                    </a:lnTo>
                    <a:lnTo>
                      <a:pt x="437" y="40"/>
                    </a:lnTo>
                    <a:lnTo>
                      <a:pt x="433" y="38"/>
                    </a:lnTo>
                    <a:lnTo>
                      <a:pt x="433" y="36"/>
                    </a:lnTo>
                    <a:lnTo>
                      <a:pt x="433" y="35"/>
                    </a:lnTo>
                    <a:lnTo>
                      <a:pt x="433" y="35"/>
                    </a:lnTo>
                    <a:lnTo>
                      <a:pt x="418" y="29"/>
                    </a:lnTo>
                    <a:lnTo>
                      <a:pt x="419" y="28"/>
                    </a:lnTo>
                    <a:lnTo>
                      <a:pt x="437" y="30"/>
                    </a:lnTo>
                    <a:lnTo>
                      <a:pt x="437" y="30"/>
                    </a:lnTo>
                    <a:lnTo>
                      <a:pt x="437" y="30"/>
                    </a:lnTo>
                    <a:lnTo>
                      <a:pt x="450" y="21"/>
                    </a:lnTo>
                    <a:lnTo>
                      <a:pt x="450" y="21"/>
                    </a:lnTo>
                    <a:lnTo>
                      <a:pt x="450" y="21"/>
                    </a:lnTo>
                    <a:lnTo>
                      <a:pt x="425" y="7"/>
                    </a:lnTo>
                    <a:lnTo>
                      <a:pt x="425" y="7"/>
                    </a:lnTo>
                    <a:lnTo>
                      <a:pt x="425" y="7"/>
                    </a:lnTo>
                    <a:lnTo>
                      <a:pt x="417" y="8"/>
                    </a:lnTo>
                    <a:lnTo>
                      <a:pt x="417" y="8"/>
                    </a:lnTo>
                    <a:lnTo>
                      <a:pt x="417" y="9"/>
                    </a:lnTo>
                    <a:lnTo>
                      <a:pt x="411" y="14"/>
                    </a:lnTo>
                    <a:lnTo>
                      <a:pt x="406" y="11"/>
                    </a:lnTo>
                    <a:lnTo>
                      <a:pt x="413" y="7"/>
                    </a:lnTo>
                    <a:lnTo>
                      <a:pt x="413" y="7"/>
                    </a:lnTo>
                    <a:lnTo>
                      <a:pt x="413" y="7"/>
                    </a:lnTo>
                    <a:lnTo>
                      <a:pt x="405" y="1"/>
                    </a:lnTo>
                    <a:lnTo>
                      <a:pt x="405" y="1"/>
                    </a:lnTo>
                    <a:lnTo>
                      <a:pt x="405" y="1"/>
                    </a:lnTo>
                    <a:lnTo>
                      <a:pt x="389" y="0"/>
                    </a:lnTo>
                    <a:lnTo>
                      <a:pt x="388" y="0"/>
                    </a:lnTo>
                    <a:lnTo>
                      <a:pt x="38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9" name="Google Shape;1939;p14"/>
              <p:cNvSpPr/>
              <p:nvPr/>
            </p:nvSpPr>
            <p:spPr>
              <a:xfrm>
                <a:off x="2822" y="1530"/>
                <a:ext cx="216" cy="170"/>
              </a:xfrm>
              <a:custGeom>
                <a:rect b="b" l="l" r="r" t="t"/>
                <a:pathLst>
                  <a:path extrusionOk="0" h="170" w="216">
                    <a:moveTo>
                      <a:pt x="61" y="169"/>
                    </a:moveTo>
                    <a:lnTo>
                      <a:pt x="57" y="165"/>
                    </a:lnTo>
                    <a:lnTo>
                      <a:pt x="49" y="162"/>
                    </a:lnTo>
                    <a:lnTo>
                      <a:pt x="44" y="147"/>
                    </a:lnTo>
                    <a:lnTo>
                      <a:pt x="36" y="147"/>
                    </a:lnTo>
                    <a:lnTo>
                      <a:pt x="32" y="147"/>
                    </a:lnTo>
                    <a:lnTo>
                      <a:pt x="32" y="137"/>
                    </a:lnTo>
                    <a:lnTo>
                      <a:pt x="39" y="129"/>
                    </a:lnTo>
                    <a:lnTo>
                      <a:pt x="42" y="110"/>
                    </a:lnTo>
                    <a:lnTo>
                      <a:pt x="37" y="94"/>
                    </a:lnTo>
                    <a:lnTo>
                      <a:pt x="42" y="88"/>
                    </a:lnTo>
                    <a:lnTo>
                      <a:pt x="43" y="70"/>
                    </a:lnTo>
                    <a:lnTo>
                      <a:pt x="47" y="63"/>
                    </a:lnTo>
                    <a:lnTo>
                      <a:pt x="50" y="49"/>
                    </a:lnTo>
                    <a:lnTo>
                      <a:pt x="44" y="40"/>
                    </a:lnTo>
                    <a:lnTo>
                      <a:pt x="36" y="44"/>
                    </a:lnTo>
                    <a:lnTo>
                      <a:pt x="19" y="45"/>
                    </a:lnTo>
                    <a:lnTo>
                      <a:pt x="10" y="42"/>
                    </a:lnTo>
                    <a:lnTo>
                      <a:pt x="10" y="34"/>
                    </a:lnTo>
                    <a:lnTo>
                      <a:pt x="0" y="21"/>
                    </a:lnTo>
                    <a:lnTo>
                      <a:pt x="6" y="12"/>
                    </a:lnTo>
                    <a:lnTo>
                      <a:pt x="16" y="7"/>
                    </a:lnTo>
                    <a:lnTo>
                      <a:pt x="20" y="0"/>
                    </a:lnTo>
                    <a:lnTo>
                      <a:pt x="29" y="0"/>
                    </a:lnTo>
                    <a:lnTo>
                      <a:pt x="32" y="5"/>
                    </a:lnTo>
                    <a:lnTo>
                      <a:pt x="54" y="6"/>
                    </a:lnTo>
                    <a:lnTo>
                      <a:pt x="60" y="4"/>
                    </a:lnTo>
                    <a:lnTo>
                      <a:pt x="68" y="2"/>
                    </a:lnTo>
                    <a:lnTo>
                      <a:pt x="85" y="7"/>
                    </a:lnTo>
                    <a:lnTo>
                      <a:pt x="98" y="6"/>
                    </a:lnTo>
                    <a:lnTo>
                      <a:pt x="115" y="9"/>
                    </a:lnTo>
                    <a:lnTo>
                      <a:pt x="135" y="10"/>
                    </a:lnTo>
                    <a:lnTo>
                      <a:pt x="150" y="19"/>
                    </a:lnTo>
                    <a:lnTo>
                      <a:pt x="154" y="19"/>
                    </a:lnTo>
                    <a:lnTo>
                      <a:pt x="160" y="23"/>
                    </a:lnTo>
                    <a:lnTo>
                      <a:pt x="181" y="22"/>
                    </a:lnTo>
                    <a:lnTo>
                      <a:pt x="187" y="24"/>
                    </a:lnTo>
                    <a:lnTo>
                      <a:pt x="190" y="26"/>
                    </a:lnTo>
                    <a:lnTo>
                      <a:pt x="194" y="28"/>
                    </a:lnTo>
                    <a:lnTo>
                      <a:pt x="214" y="28"/>
                    </a:lnTo>
                    <a:lnTo>
                      <a:pt x="216" y="37"/>
                    </a:lnTo>
                    <a:lnTo>
                      <a:pt x="209" y="51"/>
                    </a:lnTo>
                    <a:lnTo>
                      <a:pt x="194" y="57"/>
                    </a:lnTo>
                    <a:lnTo>
                      <a:pt x="183" y="58"/>
                    </a:lnTo>
                    <a:lnTo>
                      <a:pt x="173" y="66"/>
                    </a:lnTo>
                    <a:lnTo>
                      <a:pt x="172" y="72"/>
                    </a:lnTo>
                    <a:lnTo>
                      <a:pt x="164" y="81"/>
                    </a:lnTo>
                    <a:lnTo>
                      <a:pt x="163" y="97"/>
                    </a:lnTo>
                    <a:lnTo>
                      <a:pt x="165" y="114"/>
                    </a:lnTo>
                    <a:lnTo>
                      <a:pt x="155" y="124"/>
                    </a:lnTo>
                    <a:lnTo>
                      <a:pt x="152" y="134"/>
                    </a:lnTo>
                    <a:lnTo>
                      <a:pt x="142" y="140"/>
                    </a:lnTo>
                    <a:lnTo>
                      <a:pt x="135" y="146"/>
                    </a:lnTo>
                    <a:lnTo>
                      <a:pt x="128" y="148"/>
                    </a:lnTo>
                    <a:lnTo>
                      <a:pt x="126" y="154"/>
                    </a:lnTo>
                    <a:lnTo>
                      <a:pt x="114" y="162"/>
                    </a:lnTo>
                    <a:lnTo>
                      <a:pt x="105" y="158"/>
                    </a:lnTo>
                    <a:lnTo>
                      <a:pt x="95" y="156"/>
                    </a:lnTo>
                    <a:lnTo>
                      <a:pt x="79" y="161"/>
                    </a:lnTo>
                    <a:lnTo>
                      <a:pt x="68" y="170"/>
                    </a:lnTo>
                    <a:lnTo>
                      <a:pt x="61" y="16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0" name="Google Shape;1940;p14"/>
              <p:cNvSpPr/>
              <p:nvPr/>
            </p:nvSpPr>
            <p:spPr>
              <a:xfrm>
                <a:off x="2822" y="1530"/>
                <a:ext cx="216" cy="170"/>
              </a:xfrm>
              <a:custGeom>
                <a:rect b="b" l="l" r="r" t="t"/>
                <a:pathLst>
                  <a:path extrusionOk="0" h="170" w="216">
                    <a:moveTo>
                      <a:pt x="29" y="0"/>
                    </a:moveTo>
                    <a:lnTo>
                      <a:pt x="32" y="5"/>
                    </a:lnTo>
                    <a:lnTo>
                      <a:pt x="54" y="6"/>
                    </a:lnTo>
                    <a:lnTo>
                      <a:pt x="60" y="4"/>
                    </a:lnTo>
                    <a:lnTo>
                      <a:pt x="68" y="2"/>
                    </a:lnTo>
                    <a:lnTo>
                      <a:pt x="85" y="7"/>
                    </a:lnTo>
                    <a:lnTo>
                      <a:pt x="98" y="6"/>
                    </a:lnTo>
                    <a:lnTo>
                      <a:pt x="115" y="9"/>
                    </a:lnTo>
                    <a:lnTo>
                      <a:pt x="135" y="10"/>
                    </a:lnTo>
                    <a:lnTo>
                      <a:pt x="149" y="19"/>
                    </a:lnTo>
                    <a:lnTo>
                      <a:pt x="154" y="19"/>
                    </a:lnTo>
                    <a:lnTo>
                      <a:pt x="160" y="23"/>
                    </a:lnTo>
                    <a:lnTo>
                      <a:pt x="181" y="22"/>
                    </a:lnTo>
                    <a:lnTo>
                      <a:pt x="187" y="24"/>
                    </a:lnTo>
                    <a:lnTo>
                      <a:pt x="190" y="26"/>
                    </a:lnTo>
                    <a:lnTo>
                      <a:pt x="194" y="28"/>
                    </a:lnTo>
                    <a:lnTo>
                      <a:pt x="213" y="28"/>
                    </a:lnTo>
                    <a:lnTo>
                      <a:pt x="215" y="37"/>
                    </a:lnTo>
                    <a:lnTo>
                      <a:pt x="209" y="51"/>
                    </a:lnTo>
                    <a:lnTo>
                      <a:pt x="194" y="57"/>
                    </a:lnTo>
                    <a:lnTo>
                      <a:pt x="183" y="58"/>
                    </a:lnTo>
                    <a:lnTo>
                      <a:pt x="173" y="66"/>
                    </a:lnTo>
                    <a:lnTo>
                      <a:pt x="172" y="72"/>
                    </a:lnTo>
                    <a:lnTo>
                      <a:pt x="164" y="81"/>
                    </a:lnTo>
                    <a:lnTo>
                      <a:pt x="163" y="97"/>
                    </a:lnTo>
                    <a:lnTo>
                      <a:pt x="164" y="114"/>
                    </a:lnTo>
                    <a:lnTo>
                      <a:pt x="155" y="124"/>
                    </a:lnTo>
                    <a:lnTo>
                      <a:pt x="152" y="134"/>
                    </a:lnTo>
                    <a:lnTo>
                      <a:pt x="142" y="139"/>
                    </a:lnTo>
                    <a:lnTo>
                      <a:pt x="135" y="145"/>
                    </a:lnTo>
                    <a:lnTo>
                      <a:pt x="128" y="148"/>
                    </a:lnTo>
                    <a:lnTo>
                      <a:pt x="126" y="154"/>
                    </a:lnTo>
                    <a:lnTo>
                      <a:pt x="114" y="161"/>
                    </a:lnTo>
                    <a:lnTo>
                      <a:pt x="105" y="158"/>
                    </a:lnTo>
                    <a:lnTo>
                      <a:pt x="95" y="156"/>
                    </a:lnTo>
                    <a:lnTo>
                      <a:pt x="79" y="161"/>
                    </a:lnTo>
                    <a:lnTo>
                      <a:pt x="68" y="170"/>
                    </a:lnTo>
                    <a:lnTo>
                      <a:pt x="61" y="168"/>
                    </a:lnTo>
                    <a:lnTo>
                      <a:pt x="57" y="165"/>
                    </a:lnTo>
                    <a:lnTo>
                      <a:pt x="49" y="161"/>
                    </a:lnTo>
                    <a:lnTo>
                      <a:pt x="44" y="147"/>
                    </a:lnTo>
                    <a:lnTo>
                      <a:pt x="36" y="146"/>
                    </a:lnTo>
                    <a:lnTo>
                      <a:pt x="32" y="147"/>
                    </a:lnTo>
                    <a:lnTo>
                      <a:pt x="32" y="137"/>
                    </a:lnTo>
                    <a:lnTo>
                      <a:pt x="39" y="129"/>
                    </a:lnTo>
                    <a:lnTo>
                      <a:pt x="42" y="110"/>
                    </a:lnTo>
                    <a:lnTo>
                      <a:pt x="37" y="94"/>
                    </a:lnTo>
                    <a:lnTo>
                      <a:pt x="42" y="88"/>
                    </a:lnTo>
                    <a:lnTo>
                      <a:pt x="43" y="70"/>
                    </a:lnTo>
                    <a:lnTo>
                      <a:pt x="48" y="63"/>
                    </a:lnTo>
                    <a:lnTo>
                      <a:pt x="50" y="49"/>
                    </a:lnTo>
                    <a:lnTo>
                      <a:pt x="44" y="40"/>
                    </a:lnTo>
                    <a:lnTo>
                      <a:pt x="36" y="44"/>
                    </a:lnTo>
                    <a:lnTo>
                      <a:pt x="19" y="45"/>
                    </a:lnTo>
                    <a:lnTo>
                      <a:pt x="10" y="42"/>
                    </a:lnTo>
                    <a:lnTo>
                      <a:pt x="10" y="34"/>
                    </a:lnTo>
                    <a:lnTo>
                      <a:pt x="0" y="21"/>
                    </a:lnTo>
                    <a:lnTo>
                      <a:pt x="6" y="12"/>
                    </a:lnTo>
                    <a:lnTo>
                      <a:pt x="16" y="7"/>
                    </a:lnTo>
                    <a:lnTo>
                      <a:pt x="20" y="0"/>
                    </a:lnTo>
                    <a:lnTo>
                      <a:pt x="29" y="0"/>
                    </a:lnTo>
                    <a:close/>
                    <a:moveTo>
                      <a:pt x="29" y="0"/>
                    </a:moveTo>
                    <a:lnTo>
                      <a:pt x="29" y="0"/>
                    </a:lnTo>
                    <a:lnTo>
                      <a:pt x="20" y="0"/>
                    </a:lnTo>
                    <a:lnTo>
                      <a:pt x="20" y="0"/>
                    </a:lnTo>
                    <a:lnTo>
                      <a:pt x="20" y="0"/>
                    </a:lnTo>
                    <a:lnTo>
                      <a:pt x="16" y="7"/>
                    </a:lnTo>
                    <a:lnTo>
                      <a:pt x="6" y="11"/>
                    </a:lnTo>
                    <a:lnTo>
                      <a:pt x="6" y="12"/>
                    </a:lnTo>
                    <a:lnTo>
                      <a:pt x="6" y="12"/>
                    </a:lnTo>
                    <a:lnTo>
                      <a:pt x="0" y="21"/>
                    </a:lnTo>
                    <a:lnTo>
                      <a:pt x="0" y="21"/>
                    </a:lnTo>
                    <a:lnTo>
                      <a:pt x="0" y="21"/>
                    </a:lnTo>
                    <a:lnTo>
                      <a:pt x="9" y="34"/>
                    </a:lnTo>
                    <a:lnTo>
                      <a:pt x="10" y="42"/>
                    </a:lnTo>
                    <a:lnTo>
                      <a:pt x="10" y="42"/>
                    </a:lnTo>
                    <a:lnTo>
                      <a:pt x="10" y="42"/>
                    </a:lnTo>
                    <a:lnTo>
                      <a:pt x="19" y="45"/>
                    </a:lnTo>
                    <a:lnTo>
                      <a:pt x="19" y="45"/>
                    </a:lnTo>
                    <a:lnTo>
                      <a:pt x="19" y="45"/>
                    </a:lnTo>
                    <a:lnTo>
                      <a:pt x="36" y="44"/>
                    </a:lnTo>
                    <a:lnTo>
                      <a:pt x="36" y="44"/>
                    </a:lnTo>
                    <a:lnTo>
                      <a:pt x="36" y="44"/>
                    </a:lnTo>
                    <a:lnTo>
                      <a:pt x="44" y="41"/>
                    </a:lnTo>
                    <a:lnTo>
                      <a:pt x="50" y="49"/>
                    </a:lnTo>
                    <a:lnTo>
                      <a:pt x="47" y="63"/>
                    </a:lnTo>
                    <a:lnTo>
                      <a:pt x="42" y="70"/>
                    </a:lnTo>
                    <a:lnTo>
                      <a:pt x="42" y="70"/>
                    </a:lnTo>
                    <a:lnTo>
                      <a:pt x="42" y="70"/>
                    </a:lnTo>
                    <a:lnTo>
                      <a:pt x="41" y="88"/>
                    </a:lnTo>
                    <a:lnTo>
                      <a:pt x="37" y="94"/>
                    </a:lnTo>
                    <a:lnTo>
                      <a:pt x="37" y="94"/>
                    </a:lnTo>
                    <a:lnTo>
                      <a:pt x="37" y="94"/>
                    </a:lnTo>
                    <a:lnTo>
                      <a:pt x="41" y="110"/>
                    </a:lnTo>
                    <a:lnTo>
                      <a:pt x="39" y="128"/>
                    </a:lnTo>
                    <a:lnTo>
                      <a:pt x="32" y="137"/>
                    </a:lnTo>
                    <a:lnTo>
                      <a:pt x="32" y="137"/>
                    </a:lnTo>
                    <a:lnTo>
                      <a:pt x="32" y="137"/>
                    </a:lnTo>
                    <a:lnTo>
                      <a:pt x="32" y="147"/>
                    </a:lnTo>
                    <a:lnTo>
                      <a:pt x="32" y="147"/>
                    </a:lnTo>
                    <a:lnTo>
                      <a:pt x="32" y="147"/>
                    </a:lnTo>
                    <a:lnTo>
                      <a:pt x="36" y="147"/>
                    </a:lnTo>
                    <a:lnTo>
                      <a:pt x="43" y="148"/>
                    </a:lnTo>
                    <a:lnTo>
                      <a:pt x="49" y="162"/>
                    </a:lnTo>
                    <a:lnTo>
                      <a:pt x="49" y="162"/>
                    </a:lnTo>
                    <a:lnTo>
                      <a:pt x="49" y="162"/>
                    </a:lnTo>
                    <a:lnTo>
                      <a:pt x="57" y="165"/>
                    </a:lnTo>
                    <a:lnTo>
                      <a:pt x="60" y="169"/>
                    </a:lnTo>
                    <a:lnTo>
                      <a:pt x="61" y="169"/>
                    </a:lnTo>
                    <a:lnTo>
                      <a:pt x="61" y="169"/>
                    </a:lnTo>
                    <a:lnTo>
                      <a:pt x="68" y="170"/>
                    </a:lnTo>
                    <a:lnTo>
                      <a:pt x="68" y="170"/>
                    </a:lnTo>
                    <a:lnTo>
                      <a:pt x="69" y="170"/>
                    </a:lnTo>
                    <a:lnTo>
                      <a:pt x="79" y="161"/>
                    </a:lnTo>
                    <a:lnTo>
                      <a:pt x="95" y="156"/>
                    </a:lnTo>
                    <a:lnTo>
                      <a:pt x="105" y="158"/>
                    </a:lnTo>
                    <a:lnTo>
                      <a:pt x="114" y="162"/>
                    </a:lnTo>
                    <a:lnTo>
                      <a:pt x="115" y="162"/>
                    </a:lnTo>
                    <a:lnTo>
                      <a:pt x="115" y="162"/>
                    </a:lnTo>
                    <a:lnTo>
                      <a:pt x="126" y="155"/>
                    </a:lnTo>
                    <a:lnTo>
                      <a:pt x="126" y="155"/>
                    </a:lnTo>
                    <a:lnTo>
                      <a:pt x="126" y="155"/>
                    </a:lnTo>
                    <a:lnTo>
                      <a:pt x="128" y="148"/>
                    </a:lnTo>
                    <a:lnTo>
                      <a:pt x="135" y="146"/>
                    </a:lnTo>
                    <a:lnTo>
                      <a:pt x="135" y="146"/>
                    </a:lnTo>
                    <a:lnTo>
                      <a:pt x="136" y="146"/>
                    </a:lnTo>
                    <a:lnTo>
                      <a:pt x="142" y="140"/>
                    </a:lnTo>
                    <a:lnTo>
                      <a:pt x="152" y="134"/>
                    </a:lnTo>
                    <a:lnTo>
                      <a:pt x="153" y="134"/>
                    </a:lnTo>
                    <a:lnTo>
                      <a:pt x="153" y="134"/>
                    </a:lnTo>
                    <a:lnTo>
                      <a:pt x="155" y="124"/>
                    </a:lnTo>
                    <a:lnTo>
                      <a:pt x="165" y="114"/>
                    </a:lnTo>
                    <a:lnTo>
                      <a:pt x="165" y="114"/>
                    </a:lnTo>
                    <a:lnTo>
                      <a:pt x="165" y="114"/>
                    </a:lnTo>
                    <a:lnTo>
                      <a:pt x="163" y="97"/>
                    </a:lnTo>
                    <a:lnTo>
                      <a:pt x="164" y="81"/>
                    </a:lnTo>
                    <a:lnTo>
                      <a:pt x="172" y="72"/>
                    </a:lnTo>
                    <a:lnTo>
                      <a:pt x="172" y="72"/>
                    </a:lnTo>
                    <a:lnTo>
                      <a:pt x="172" y="72"/>
                    </a:lnTo>
                    <a:lnTo>
                      <a:pt x="173" y="66"/>
                    </a:lnTo>
                    <a:lnTo>
                      <a:pt x="184" y="58"/>
                    </a:lnTo>
                    <a:lnTo>
                      <a:pt x="194" y="57"/>
                    </a:lnTo>
                    <a:lnTo>
                      <a:pt x="194" y="57"/>
                    </a:lnTo>
                    <a:lnTo>
                      <a:pt x="194" y="57"/>
                    </a:lnTo>
                    <a:lnTo>
                      <a:pt x="209" y="51"/>
                    </a:lnTo>
                    <a:lnTo>
                      <a:pt x="209" y="51"/>
                    </a:lnTo>
                    <a:lnTo>
                      <a:pt x="209" y="51"/>
                    </a:lnTo>
                    <a:lnTo>
                      <a:pt x="216" y="37"/>
                    </a:lnTo>
                    <a:lnTo>
                      <a:pt x="216" y="37"/>
                    </a:lnTo>
                    <a:lnTo>
                      <a:pt x="216" y="37"/>
                    </a:lnTo>
                    <a:lnTo>
                      <a:pt x="214" y="28"/>
                    </a:lnTo>
                    <a:lnTo>
                      <a:pt x="214" y="27"/>
                    </a:lnTo>
                    <a:lnTo>
                      <a:pt x="213" y="27"/>
                    </a:lnTo>
                    <a:lnTo>
                      <a:pt x="194" y="27"/>
                    </a:lnTo>
                    <a:lnTo>
                      <a:pt x="190" y="26"/>
                    </a:lnTo>
                    <a:lnTo>
                      <a:pt x="187" y="24"/>
                    </a:lnTo>
                    <a:lnTo>
                      <a:pt x="187" y="24"/>
                    </a:lnTo>
                    <a:lnTo>
                      <a:pt x="187" y="24"/>
                    </a:lnTo>
                    <a:lnTo>
                      <a:pt x="182" y="22"/>
                    </a:lnTo>
                    <a:lnTo>
                      <a:pt x="181" y="22"/>
                    </a:lnTo>
                    <a:lnTo>
                      <a:pt x="181" y="22"/>
                    </a:lnTo>
                    <a:lnTo>
                      <a:pt x="160" y="23"/>
                    </a:lnTo>
                    <a:lnTo>
                      <a:pt x="154" y="19"/>
                    </a:lnTo>
                    <a:lnTo>
                      <a:pt x="154" y="19"/>
                    </a:lnTo>
                    <a:lnTo>
                      <a:pt x="154" y="19"/>
                    </a:lnTo>
                    <a:lnTo>
                      <a:pt x="150" y="19"/>
                    </a:lnTo>
                    <a:lnTo>
                      <a:pt x="135" y="10"/>
                    </a:lnTo>
                    <a:lnTo>
                      <a:pt x="135" y="10"/>
                    </a:lnTo>
                    <a:lnTo>
                      <a:pt x="135" y="10"/>
                    </a:lnTo>
                    <a:lnTo>
                      <a:pt x="115" y="9"/>
                    </a:lnTo>
                    <a:lnTo>
                      <a:pt x="98" y="5"/>
                    </a:lnTo>
                    <a:lnTo>
                      <a:pt x="98" y="5"/>
                    </a:lnTo>
                    <a:lnTo>
                      <a:pt x="98" y="5"/>
                    </a:lnTo>
                    <a:lnTo>
                      <a:pt x="85" y="7"/>
                    </a:lnTo>
                    <a:lnTo>
                      <a:pt x="68" y="2"/>
                    </a:lnTo>
                    <a:lnTo>
                      <a:pt x="68" y="2"/>
                    </a:lnTo>
                    <a:lnTo>
                      <a:pt x="68" y="2"/>
                    </a:lnTo>
                    <a:lnTo>
                      <a:pt x="60" y="3"/>
                    </a:lnTo>
                    <a:lnTo>
                      <a:pt x="54" y="5"/>
                    </a:lnTo>
                    <a:lnTo>
                      <a:pt x="32" y="4"/>
                    </a:lnTo>
                    <a:lnTo>
                      <a:pt x="29" y="0"/>
                    </a:lnTo>
                    <a:lnTo>
                      <a:pt x="29" y="0"/>
                    </a:lnTo>
                    <a:lnTo>
                      <a:pt x="2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1" name="Google Shape;1941;p14"/>
              <p:cNvSpPr/>
              <p:nvPr/>
            </p:nvSpPr>
            <p:spPr>
              <a:xfrm>
                <a:off x="2822" y="1530"/>
                <a:ext cx="216" cy="170"/>
              </a:xfrm>
              <a:custGeom>
                <a:rect b="b" l="l" r="r" t="t"/>
                <a:pathLst>
                  <a:path extrusionOk="0" h="170" w="216">
                    <a:moveTo>
                      <a:pt x="29" y="0"/>
                    </a:moveTo>
                    <a:lnTo>
                      <a:pt x="32" y="5"/>
                    </a:lnTo>
                    <a:lnTo>
                      <a:pt x="54" y="6"/>
                    </a:lnTo>
                    <a:lnTo>
                      <a:pt x="60" y="4"/>
                    </a:lnTo>
                    <a:lnTo>
                      <a:pt x="68" y="2"/>
                    </a:lnTo>
                    <a:lnTo>
                      <a:pt x="85" y="7"/>
                    </a:lnTo>
                    <a:lnTo>
                      <a:pt x="98" y="6"/>
                    </a:lnTo>
                    <a:lnTo>
                      <a:pt x="115" y="9"/>
                    </a:lnTo>
                    <a:lnTo>
                      <a:pt x="135" y="10"/>
                    </a:lnTo>
                    <a:lnTo>
                      <a:pt x="149" y="19"/>
                    </a:lnTo>
                    <a:lnTo>
                      <a:pt x="154" y="19"/>
                    </a:lnTo>
                    <a:lnTo>
                      <a:pt x="160" y="23"/>
                    </a:lnTo>
                    <a:lnTo>
                      <a:pt x="181" y="22"/>
                    </a:lnTo>
                    <a:lnTo>
                      <a:pt x="187" y="24"/>
                    </a:lnTo>
                    <a:lnTo>
                      <a:pt x="190" y="26"/>
                    </a:lnTo>
                    <a:lnTo>
                      <a:pt x="194" y="28"/>
                    </a:lnTo>
                    <a:lnTo>
                      <a:pt x="213" y="28"/>
                    </a:lnTo>
                    <a:lnTo>
                      <a:pt x="215" y="37"/>
                    </a:lnTo>
                    <a:lnTo>
                      <a:pt x="209" y="51"/>
                    </a:lnTo>
                    <a:lnTo>
                      <a:pt x="194" y="57"/>
                    </a:lnTo>
                    <a:lnTo>
                      <a:pt x="183" y="58"/>
                    </a:lnTo>
                    <a:lnTo>
                      <a:pt x="173" y="66"/>
                    </a:lnTo>
                    <a:lnTo>
                      <a:pt x="172" y="72"/>
                    </a:lnTo>
                    <a:lnTo>
                      <a:pt x="164" y="81"/>
                    </a:lnTo>
                    <a:lnTo>
                      <a:pt x="163" y="97"/>
                    </a:lnTo>
                    <a:lnTo>
                      <a:pt x="164" y="114"/>
                    </a:lnTo>
                    <a:lnTo>
                      <a:pt x="155" y="124"/>
                    </a:lnTo>
                    <a:lnTo>
                      <a:pt x="152" y="134"/>
                    </a:lnTo>
                    <a:lnTo>
                      <a:pt x="142" y="139"/>
                    </a:lnTo>
                    <a:lnTo>
                      <a:pt x="135" y="145"/>
                    </a:lnTo>
                    <a:lnTo>
                      <a:pt x="128" y="148"/>
                    </a:lnTo>
                    <a:lnTo>
                      <a:pt x="126" y="154"/>
                    </a:lnTo>
                    <a:lnTo>
                      <a:pt x="114" y="161"/>
                    </a:lnTo>
                    <a:lnTo>
                      <a:pt x="105" y="158"/>
                    </a:lnTo>
                    <a:lnTo>
                      <a:pt x="95" y="156"/>
                    </a:lnTo>
                    <a:lnTo>
                      <a:pt x="79" y="161"/>
                    </a:lnTo>
                    <a:lnTo>
                      <a:pt x="68" y="170"/>
                    </a:lnTo>
                    <a:lnTo>
                      <a:pt x="61" y="168"/>
                    </a:lnTo>
                    <a:lnTo>
                      <a:pt x="57" y="165"/>
                    </a:lnTo>
                    <a:lnTo>
                      <a:pt x="49" y="161"/>
                    </a:lnTo>
                    <a:lnTo>
                      <a:pt x="44" y="147"/>
                    </a:lnTo>
                    <a:lnTo>
                      <a:pt x="36" y="146"/>
                    </a:lnTo>
                    <a:lnTo>
                      <a:pt x="32" y="147"/>
                    </a:lnTo>
                    <a:lnTo>
                      <a:pt x="32" y="137"/>
                    </a:lnTo>
                    <a:lnTo>
                      <a:pt x="39" y="129"/>
                    </a:lnTo>
                    <a:lnTo>
                      <a:pt x="42" y="110"/>
                    </a:lnTo>
                    <a:lnTo>
                      <a:pt x="37" y="94"/>
                    </a:lnTo>
                    <a:lnTo>
                      <a:pt x="42" y="88"/>
                    </a:lnTo>
                    <a:lnTo>
                      <a:pt x="43" y="70"/>
                    </a:lnTo>
                    <a:lnTo>
                      <a:pt x="48" y="63"/>
                    </a:lnTo>
                    <a:lnTo>
                      <a:pt x="50" y="49"/>
                    </a:lnTo>
                    <a:lnTo>
                      <a:pt x="44" y="40"/>
                    </a:lnTo>
                    <a:lnTo>
                      <a:pt x="36" y="44"/>
                    </a:lnTo>
                    <a:lnTo>
                      <a:pt x="19" y="45"/>
                    </a:lnTo>
                    <a:lnTo>
                      <a:pt x="10" y="42"/>
                    </a:lnTo>
                    <a:lnTo>
                      <a:pt x="10" y="34"/>
                    </a:lnTo>
                    <a:lnTo>
                      <a:pt x="0" y="21"/>
                    </a:lnTo>
                    <a:lnTo>
                      <a:pt x="6" y="12"/>
                    </a:lnTo>
                    <a:lnTo>
                      <a:pt x="16" y="7"/>
                    </a:lnTo>
                    <a:lnTo>
                      <a:pt x="20" y="0"/>
                    </a:lnTo>
                    <a:lnTo>
                      <a:pt x="29" y="0"/>
                    </a:lnTo>
                    <a:moveTo>
                      <a:pt x="29" y="0"/>
                    </a:moveTo>
                    <a:lnTo>
                      <a:pt x="29" y="0"/>
                    </a:lnTo>
                    <a:lnTo>
                      <a:pt x="20" y="0"/>
                    </a:lnTo>
                    <a:lnTo>
                      <a:pt x="20" y="0"/>
                    </a:lnTo>
                    <a:lnTo>
                      <a:pt x="20" y="0"/>
                    </a:lnTo>
                    <a:lnTo>
                      <a:pt x="16" y="7"/>
                    </a:lnTo>
                    <a:lnTo>
                      <a:pt x="6" y="11"/>
                    </a:lnTo>
                    <a:lnTo>
                      <a:pt x="6" y="12"/>
                    </a:lnTo>
                    <a:lnTo>
                      <a:pt x="6" y="12"/>
                    </a:lnTo>
                    <a:lnTo>
                      <a:pt x="0" y="21"/>
                    </a:lnTo>
                    <a:lnTo>
                      <a:pt x="0" y="21"/>
                    </a:lnTo>
                    <a:lnTo>
                      <a:pt x="0" y="21"/>
                    </a:lnTo>
                    <a:lnTo>
                      <a:pt x="9" y="34"/>
                    </a:lnTo>
                    <a:lnTo>
                      <a:pt x="10" y="42"/>
                    </a:lnTo>
                    <a:lnTo>
                      <a:pt x="10" y="42"/>
                    </a:lnTo>
                    <a:lnTo>
                      <a:pt x="10" y="42"/>
                    </a:lnTo>
                    <a:lnTo>
                      <a:pt x="19" y="45"/>
                    </a:lnTo>
                    <a:lnTo>
                      <a:pt x="19" y="45"/>
                    </a:lnTo>
                    <a:lnTo>
                      <a:pt x="19" y="45"/>
                    </a:lnTo>
                    <a:lnTo>
                      <a:pt x="36" y="44"/>
                    </a:lnTo>
                    <a:lnTo>
                      <a:pt x="36" y="44"/>
                    </a:lnTo>
                    <a:lnTo>
                      <a:pt x="36" y="44"/>
                    </a:lnTo>
                    <a:lnTo>
                      <a:pt x="44" y="41"/>
                    </a:lnTo>
                    <a:lnTo>
                      <a:pt x="50" y="49"/>
                    </a:lnTo>
                    <a:lnTo>
                      <a:pt x="47" y="63"/>
                    </a:lnTo>
                    <a:lnTo>
                      <a:pt x="42" y="70"/>
                    </a:lnTo>
                    <a:lnTo>
                      <a:pt x="42" y="70"/>
                    </a:lnTo>
                    <a:lnTo>
                      <a:pt x="42" y="70"/>
                    </a:lnTo>
                    <a:lnTo>
                      <a:pt x="41" y="88"/>
                    </a:lnTo>
                    <a:lnTo>
                      <a:pt x="37" y="94"/>
                    </a:lnTo>
                    <a:lnTo>
                      <a:pt x="37" y="94"/>
                    </a:lnTo>
                    <a:lnTo>
                      <a:pt x="37" y="94"/>
                    </a:lnTo>
                    <a:lnTo>
                      <a:pt x="41" y="110"/>
                    </a:lnTo>
                    <a:lnTo>
                      <a:pt x="39" y="128"/>
                    </a:lnTo>
                    <a:lnTo>
                      <a:pt x="32" y="137"/>
                    </a:lnTo>
                    <a:lnTo>
                      <a:pt x="32" y="137"/>
                    </a:lnTo>
                    <a:lnTo>
                      <a:pt x="32" y="137"/>
                    </a:lnTo>
                    <a:lnTo>
                      <a:pt x="32" y="147"/>
                    </a:lnTo>
                    <a:lnTo>
                      <a:pt x="32" y="147"/>
                    </a:lnTo>
                    <a:lnTo>
                      <a:pt x="32" y="147"/>
                    </a:lnTo>
                    <a:lnTo>
                      <a:pt x="36" y="147"/>
                    </a:lnTo>
                    <a:lnTo>
                      <a:pt x="43" y="148"/>
                    </a:lnTo>
                    <a:lnTo>
                      <a:pt x="49" y="162"/>
                    </a:lnTo>
                    <a:lnTo>
                      <a:pt x="49" y="162"/>
                    </a:lnTo>
                    <a:lnTo>
                      <a:pt x="49" y="162"/>
                    </a:lnTo>
                    <a:lnTo>
                      <a:pt x="57" y="165"/>
                    </a:lnTo>
                    <a:lnTo>
                      <a:pt x="60" y="169"/>
                    </a:lnTo>
                    <a:lnTo>
                      <a:pt x="61" y="169"/>
                    </a:lnTo>
                    <a:lnTo>
                      <a:pt x="61" y="169"/>
                    </a:lnTo>
                    <a:lnTo>
                      <a:pt x="68" y="170"/>
                    </a:lnTo>
                    <a:lnTo>
                      <a:pt x="68" y="170"/>
                    </a:lnTo>
                    <a:lnTo>
                      <a:pt x="69" y="170"/>
                    </a:lnTo>
                    <a:lnTo>
                      <a:pt x="79" y="161"/>
                    </a:lnTo>
                    <a:lnTo>
                      <a:pt x="95" y="156"/>
                    </a:lnTo>
                    <a:lnTo>
                      <a:pt x="105" y="158"/>
                    </a:lnTo>
                    <a:lnTo>
                      <a:pt x="114" y="162"/>
                    </a:lnTo>
                    <a:lnTo>
                      <a:pt x="115" y="162"/>
                    </a:lnTo>
                    <a:lnTo>
                      <a:pt x="115" y="162"/>
                    </a:lnTo>
                    <a:lnTo>
                      <a:pt x="126" y="155"/>
                    </a:lnTo>
                    <a:lnTo>
                      <a:pt x="126" y="155"/>
                    </a:lnTo>
                    <a:lnTo>
                      <a:pt x="126" y="155"/>
                    </a:lnTo>
                    <a:lnTo>
                      <a:pt x="128" y="148"/>
                    </a:lnTo>
                    <a:lnTo>
                      <a:pt x="135" y="146"/>
                    </a:lnTo>
                    <a:lnTo>
                      <a:pt x="135" y="146"/>
                    </a:lnTo>
                    <a:lnTo>
                      <a:pt x="136" y="146"/>
                    </a:lnTo>
                    <a:lnTo>
                      <a:pt x="142" y="140"/>
                    </a:lnTo>
                    <a:lnTo>
                      <a:pt x="152" y="134"/>
                    </a:lnTo>
                    <a:lnTo>
                      <a:pt x="153" y="134"/>
                    </a:lnTo>
                    <a:lnTo>
                      <a:pt x="153" y="134"/>
                    </a:lnTo>
                    <a:lnTo>
                      <a:pt x="155" y="124"/>
                    </a:lnTo>
                    <a:lnTo>
                      <a:pt x="165" y="114"/>
                    </a:lnTo>
                    <a:lnTo>
                      <a:pt x="165" y="114"/>
                    </a:lnTo>
                    <a:lnTo>
                      <a:pt x="165" y="114"/>
                    </a:lnTo>
                    <a:lnTo>
                      <a:pt x="163" y="97"/>
                    </a:lnTo>
                    <a:lnTo>
                      <a:pt x="164" y="81"/>
                    </a:lnTo>
                    <a:lnTo>
                      <a:pt x="172" y="72"/>
                    </a:lnTo>
                    <a:lnTo>
                      <a:pt x="172" y="72"/>
                    </a:lnTo>
                    <a:lnTo>
                      <a:pt x="172" y="72"/>
                    </a:lnTo>
                    <a:lnTo>
                      <a:pt x="173" y="66"/>
                    </a:lnTo>
                    <a:lnTo>
                      <a:pt x="184" y="58"/>
                    </a:lnTo>
                    <a:lnTo>
                      <a:pt x="194" y="57"/>
                    </a:lnTo>
                    <a:lnTo>
                      <a:pt x="194" y="57"/>
                    </a:lnTo>
                    <a:lnTo>
                      <a:pt x="194" y="57"/>
                    </a:lnTo>
                    <a:lnTo>
                      <a:pt x="209" y="51"/>
                    </a:lnTo>
                    <a:lnTo>
                      <a:pt x="209" y="51"/>
                    </a:lnTo>
                    <a:lnTo>
                      <a:pt x="209" y="51"/>
                    </a:lnTo>
                    <a:lnTo>
                      <a:pt x="216" y="37"/>
                    </a:lnTo>
                    <a:lnTo>
                      <a:pt x="216" y="37"/>
                    </a:lnTo>
                    <a:lnTo>
                      <a:pt x="216" y="37"/>
                    </a:lnTo>
                    <a:lnTo>
                      <a:pt x="214" y="28"/>
                    </a:lnTo>
                    <a:lnTo>
                      <a:pt x="214" y="27"/>
                    </a:lnTo>
                    <a:lnTo>
                      <a:pt x="213" y="27"/>
                    </a:lnTo>
                    <a:lnTo>
                      <a:pt x="194" y="27"/>
                    </a:lnTo>
                    <a:lnTo>
                      <a:pt x="190" y="26"/>
                    </a:lnTo>
                    <a:lnTo>
                      <a:pt x="187" y="24"/>
                    </a:lnTo>
                    <a:lnTo>
                      <a:pt x="187" y="24"/>
                    </a:lnTo>
                    <a:lnTo>
                      <a:pt x="187" y="24"/>
                    </a:lnTo>
                    <a:lnTo>
                      <a:pt x="182" y="22"/>
                    </a:lnTo>
                    <a:lnTo>
                      <a:pt x="181" y="22"/>
                    </a:lnTo>
                    <a:lnTo>
                      <a:pt x="181" y="22"/>
                    </a:lnTo>
                    <a:lnTo>
                      <a:pt x="160" y="23"/>
                    </a:lnTo>
                    <a:lnTo>
                      <a:pt x="154" y="19"/>
                    </a:lnTo>
                    <a:lnTo>
                      <a:pt x="154" y="19"/>
                    </a:lnTo>
                    <a:lnTo>
                      <a:pt x="154" y="19"/>
                    </a:lnTo>
                    <a:lnTo>
                      <a:pt x="150" y="19"/>
                    </a:lnTo>
                    <a:lnTo>
                      <a:pt x="135" y="10"/>
                    </a:lnTo>
                    <a:lnTo>
                      <a:pt x="135" y="10"/>
                    </a:lnTo>
                    <a:lnTo>
                      <a:pt x="135" y="10"/>
                    </a:lnTo>
                    <a:lnTo>
                      <a:pt x="115" y="9"/>
                    </a:lnTo>
                    <a:lnTo>
                      <a:pt x="98" y="5"/>
                    </a:lnTo>
                    <a:lnTo>
                      <a:pt x="98" y="5"/>
                    </a:lnTo>
                    <a:lnTo>
                      <a:pt x="98" y="5"/>
                    </a:lnTo>
                    <a:lnTo>
                      <a:pt x="85" y="7"/>
                    </a:lnTo>
                    <a:lnTo>
                      <a:pt x="68" y="2"/>
                    </a:lnTo>
                    <a:lnTo>
                      <a:pt x="68" y="2"/>
                    </a:lnTo>
                    <a:lnTo>
                      <a:pt x="68" y="2"/>
                    </a:lnTo>
                    <a:lnTo>
                      <a:pt x="60" y="3"/>
                    </a:lnTo>
                    <a:lnTo>
                      <a:pt x="54" y="5"/>
                    </a:lnTo>
                    <a:lnTo>
                      <a:pt x="32" y="4"/>
                    </a:lnTo>
                    <a:lnTo>
                      <a:pt x="29" y="0"/>
                    </a:lnTo>
                    <a:lnTo>
                      <a:pt x="29" y="0"/>
                    </a:lnTo>
                    <a:lnTo>
                      <a:pt x="2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2" name="Google Shape;1942;p14"/>
              <p:cNvSpPr/>
              <p:nvPr/>
            </p:nvSpPr>
            <p:spPr>
              <a:xfrm>
                <a:off x="2903" y="1352"/>
                <a:ext cx="226" cy="206"/>
              </a:xfrm>
              <a:custGeom>
                <a:rect b="b" l="l" r="r" t="t"/>
                <a:pathLst>
                  <a:path extrusionOk="0" h="206" w="226">
                    <a:moveTo>
                      <a:pt x="113" y="206"/>
                    </a:moveTo>
                    <a:lnTo>
                      <a:pt x="106" y="202"/>
                    </a:lnTo>
                    <a:lnTo>
                      <a:pt x="108" y="200"/>
                    </a:lnTo>
                    <a:lnTo>
                      <a:pt x="106" y="197"/>
                    </a:lnTo>
                    <a:lnTo>
                      <a:pt x="102" y="198"/>
                    </a:lnTo>
                    <a:lnTo>
                      <a:pt x="101" y="201"/>
                    </a:lnTo>
                    <a:lnTo>
                      <a:pt x="79" y="202"/>
                    </a:lnTo>
                    <a:lnTo>
                      <a:pt x="73" y="197"/>
                    </a:lnTo>
                    <a:lnTo>
                      <a:pt x="68" y="197"/>
                    </a:lnTo>
                    <a:lnTo>
                      <a:pt x="54" y="188"/>
                    </a:lnTo>
                    <a:lnTo>
                      <a:pt x="60" y="176"/>
                    </a:lnTo>
                    <a:lnTo>
                      <a:pt x="62" y="162"/>
                    </a:lnTo>
                    <a:lnTo>
                      <a:pt x="62" y="151"/>
                    </a:lnTo>
                    <a:lnTo>
                      <a:pt x="69" y="156"/>
                    </a:lnTo>
                    <a:lnTo>
                      <a:pt x="67" y="149"/>
                    </a:lnTo>
                    <a:lnTo>
                      <a:pt x="62" y="148"/>
                    </a:lnTo>
                    <a:lnTo>
                      <a:pt x="61" y="139"/>
                    </a:lnTo>
                    <a:lnTo>
                      <a:pt x="59" y="126"/>
                    </a:lnTo>
                    <a:lnTo>
                      <a:pt x="62" y="126"/>
                    </a:lnTo>
                    <a:lnTo>
                      <a:pt x="62" y="119"/>
                    </a:lnTo>
                    <a:lnTo>
                      <a:pt x="45" y="108"/>
                    </a:lnTo>
                    <a:lnTo>
                      <a:pt x="47" y="100"/>
                    </a:lnTo>
                    <a:lnTo>
                      <a:pt x="40" y="92"/>
                    </a:lnTo>
                    <a:lnTo>
                      <a:pt x="33" y="92"/>
                    </a:lnTo>
                    <a:lnTo>
                      <a:pt x="31" y="88"/>
                    </a:lnTo>
                    <a:lnTo>
                      <a:pt x="22" y="87"/>
                    </a:lnTo>
                    <a:lnTo>
                      <a:pt x="11" y="84"/>
                    </a:lnTo>
                    <a:lnTo>
                      <a:pt x="3" y="79"/>
                    </a:lnTo>
                    <a:lnTo>
                      <a:pt x="5" y="74"/>
                    </a:lnTo>
                    <a:lnTo>
                      <a:pt x="0" y="70"/>
                    </a:lnTo>
                    <a:lnTo>
                      <a:pt x="3" y="63"/>
                    </a:lnTo>
                    <a:lnTo>
                      <a:pt x="14" y="64"/>
                    </a:lnTo>
                    <a:lnTo>
                      <a:pt x="21" y="58"/>
                    </a:lnTo>
                    <a:lnTo>
                      <a:pt x="27" y="59"/>
                    </a:lnTo>
                    <a:lnTo>
                      <a:pt x="39" y="64"/>
                    </a:lnTo>
                    <a:lnTo>
                      <a:pt x="45" y="61"/>
                    </a:lnTo>
                    <a:lnTo>
                      <a:pt x="52" y="64"/>
                    </a:lnTo>
                    <a:lnTo>
                      <a:pt x="57" y="58"/>
                    </a:lnTo>
                    <a:lnTo>
                      <a:pt x="54" y="52"/>
                    </a:lnTo>
                    <a:lnTo>
                      <a:pt x="47" y="41"/>
                    </a:lnTo>
                    <a:lnTo>
                      <a:pt x="47" y="37"/>
                    </a:lnTo>
                    <a:lnTo>
                      <a:pt x="59" y="37"/>
                    </a:lnTo>
                    <a:lnTo>
                      <a:pt x="65" y="43"/>
                    </a:lnTo>
                    <a:lnTo>
                      <a:pt x="79" y="43"/>
                    </a:lnTo>
                    <a:lnTo>
                      <a:pt x="79" y="38"/>
                    </a:lnTo>
                    <a:lnTo>
                      <a:pt x="88" y="33"/>
                    </a:lnTo>
                    <a:lnTo>
                      <a:pt x="104" y="23"/>
                    </a:lnTo>
                    <a:lnTo>
                      <a:pt x="109" y="3"/>
                    </a:lnTo>
                    <a:lnTo>
                      <a:pt x="123" y="0"/>
                    </a:lnTo>
                    <a:lnTo>
                      <a:pt x="135" y="12"/>
                    </a:lnTo>
                    <a:lnTo>
                      <a:pt x="152" y="23"/>
                    </a:lnTo>
                    <a:lnTo>
                      <a:pt x="159" y="25"/>
                    </a:lnTo>
                    <a:lnTo>
                      <a:pt x="171" y="30"/>
                    </a:lnTo>
                    <a:lnTo>
                      <a:pt x="184" y="39"/>
                    </a:lnTo>
                    <a:lnTo>
                      <a:pt x="196" y="42"/>
                    </a:lnTo>
                    <a:lnTo>
                      <a:pt x="212" y="43"/>
                    </a:lnTo>
                    <a:lnTo>
                      <a:pt x="226" y="46"/>
                    </a:lnTo>
                    <a:lnTo>
                      <a:pt x="217" y="68"/>
                    </a:lnTo>
                    <a:lnTo>
                      <a:pt x="211" y="89"/>
                    </a:lnTo>
                    <a:lnTo>
                      <a:pt x="201" y="89"/>
                    </a:lnTo>
                    <a:lnTo>
                      <a:pt x="197" y="96"/>
                    </a:lnTo>
                    <a:lnTo>
                      <a:pt x="197" y="103"/>
                    </a:lnTo>
                    <a:lnTo>
                      <a:pt x="191" y="105"/>
                    </a:lnTo>
                    <a:lnTo>
                      <a:pt x="187" y="112"/>
                    </a:lnTo>
                    <a:lnTo>
                      <a:pt x="181" y="120"/>
                    </a:lnTo>
                    <a:lnTo>
                      <a:pt x="185" y="125"/>
                    </a:lnTo>
                    <a:lnTo>
                      <a:pt x="191" y="120"/>
                    </a:lnTo>
                    <a:lnTo>
                      <a:pt x="199" y="121"/>
                    </a:lnTo>
                    <a:lnTo>
                      <a:pt x="196" y="130"/>
                    </a:lnTo>
                    <a:lnTo>
                      <a:pt x="199" y="148"/>
                    </a:lnTo>
                    <a:lnTo>
                      <a:pt x="202" y="165"/>
                    </a:lnTo>
                    <a:lnTo>
                      <a:pt x="211" y="168"/>
                    </a:lnTo>
                    <a:lnTo>
                      <a:pt x="219" y="176"/>
                    </a:lnTo>
                    <a:lnTo>
                      <a:pt x="209" y="182"/>
                    </a:lnTo>
                    <a:lnTo>
                      <a:pt x="200" y="185"/>
                    </a:lnTo>
                    <a:lnTo>
                      <a:pt x="192" y="189"/>
                    </a:lnTo>
                    <a:lnTo>
                      <a:pt x="182" y="192"/>
                    </a:lnTo>
                    <a:lnTo>
                      <a:pt x="173" y="189"/>
                    </a:lnTo>
                    <a:lnTo>
                      <a:pt x="164" y="190"/>
                    </a:lnTo>
                    <a:lnTo>
                      <a:pt x="150" y="185"/>
                    </a:lnTo>
                    <a:lnTo>
                      <a:pt x="136" y="192"/>
                    </a:lnTo>
                    <a:lnTo>
                      <a:pt x="133" y="206"/>
                    </a:lnTo>
                    <a:lnTo>
                      <a:pt x="113" y="206"/>
                    </a:lnTo>
                    <a:close/>
                  </a:path>
                </a:pathLst>
              </a:custGeom>
              <a:solidFill>
                <a:srgbClr val="EFEFE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3" name="Google Shape;1943;p14"/>
              <p:cNvSpPr/>
              <p:nvPr/>
            </p:nvSpPr>
            <p:spPr>
              <a:xfrm>
                <a:off x="2903" y="1352"/>
                <a:ext cx="226" cy="206"/>
              </a:xfrm>
              <a:custGeom>
                <a:rect b="b" l="l" r="r" t="t"/>
                <a:pathLst>
                  <a:path extrusionOk="0" h="206" w="226">
                    <a:moveTo>
                      <a:pt x="123" y="0"/>
                    </a:moveTo>
                    <a:lnTo>
                      <a:pt x="135" y="13"/>
                    </a:lnTo>
                    <a:lnTo>
                      <a:pt x="152" y="23"/>
                    </a:lnTo>
                    <a:lnTo>
                      <a:pt x="159" y="25"/>
                    </a:lnTo>
                    <a:lnTo>
                      <a:pt x="171" y="30"/>
                    </a:lnTo>
                    <a:lnTo>
                      <a:pt x="184" y="40"/>
                    </a:lnTo>
                    <a:lnTo>
                      <a:pt x="196" y="42"/>
                    </a:lnTo>
                    <a:lnTo>
                      <a:pt x="212" y="44"/>
                    </a:lnTo>
                    <a:lnTo>
                      <a:pt x="226" y="47"/>
                    </a:lnTo>
                    <a:lnTo>
                      <a:pt x="217" y="68"/>
                    </a:lnTo>
                    <a:lnTo>
                      <a:pt x="211" y="89"/>
                    </a:lnTo>
                    <a:lnTo>
                      <a:pt x="201" y="89"/>
                    </a:lnTo>
                    <a:lnTo>
                      <a:pt x="197" y="96"/>
                    </a:lnTo>
                    <a:lnTo>
                      <a:pt x="197" y="103"/>
                    </a:lnTo>
                    <a:lnTo>
                      <a:pt x="191" y="105"/>
                    </a:lnTo>
                    <a:lnTo>
                      <a:pt x="187" y="112"/>
                    </a:lnTo>
                    <a:lnTo>
                      <a:pt x="181" y="120"/>
                    </a:lnTo>
                    <a:lnTo>
                      <a:pt x="185" y="125"/>
                    </a:lnTo>
                    <a:lnTo>
                      <a:pt x="191" y="120"/>
                    </a:lnTo>
                    <a:lnTo>
                      <a:pt x="198" y="121"/>
                    </a:lnTo>
                    <a:lnTo>
                      <a:pt x="196" y="130"/>
                    </a:lnTo>
                    <a:lnTo>
                      <a:pt x="198" y="148"/>
                    </a:lnTo>
                    <a:lnTo>
                      <a:pt x="202" y="165"/>
                    </a:lnTo>
                    <a:lnTo>
                      <a:pt x="211" y="168"/>
                    </a:lnTo>
                    <a:lnTo>
                      <a:pt x="218" y="176"/>
                    </a:lnTo>
                    <a:lnTo>
                      <a:pt x="209" y="182"/>
                    </a:lnTo>
                    <a:lnTo>
                      <a:pt x="200" y="185"/>
                    </a:lnTo>
                    <a:lnTo>
                      <a:pt x="192" y="189"/>
                    </a:lnTo>
                    <a:lnTo>
                      <a:pt x="182" y="192"/>
                    </a:lnTo>
                    <a:lnTo>
                      <a:pt x="173" y="189"/>
                    </a:lnTo>
                    <a:lnTo>
                      <a:pt x="164" y="190"/>
                    </a:lnTo>
                    <a:lnTo>
                      <a:pt x="149" y="185"/>
                    </a:lnTo>
                    <a:lnTo>
                      <a:pt x="136" y="192"/>
                    </a:lnTo>
                    <a:lnTo>
                      <a:pt x="132" y="206"/>
                    </a:lnTo>
                    <a:lnTo>
                      <a:pt x="113" y="206"/>
                    </a:lnTo>
                    <a:lnTo>
                      <a:pt x="106" y="202"/>
                    </a:lnTo>
                    <a:lnTo>
                      <a:pt x="108" y="200"/>
                    </a:lnTo>
                    <a:lnTo>
                      <a:pt x="106" y="197"/>
                    </a:lnTo>
                    <a:lnTo>
                      <a:pt x="101" y="198"/>
                    </a:lnTo>
                    <a:lnTo>
                      <a:pt x="100" y="200"/>
                    </a:lnTo>
                    <a:lnTo>
                      <a:pt x="79" y="201"/>
                    </a:lnTo>
                    <a:lnTo>
                      <a:pt x="73" y="197"/>
                    </a:lnTo>
                    <a:lnTo>
                      <a:pt x="68" y="197"/>
                    </a:lnTo>
                    <a:lnTo>
                      <a:pt x="54" y="188"/>
                    </a:lnTo>
                    <a:lnTo>
                      <a:pt x="60" y="176"/>
                    </a:lnTo>
                    <a:lnTo>
                      <a:pt x="63" y="163"/>
                    </a:lnTo>
                    <a:lnTo>
                      <a:pt x="63" y="151"/>
                    </a:lnTo>
                    <a:lnTo>
                      <a:pt x="69" y="156"/>
                    </a:lnTo>
                    <a:lnTo>
                      <a:pt x="67" y="149"/>
                    </a:lnTo>
                    <a:lnTo>
                      <a:pt x="62" y="148"/>
                    </a:lnTo>
                    <a:lnTo>
                      <a:pt x="61" y="139"/>
                    </a:lnTo>
                    <a:lnTo>
                      <a:pt x="59" y="126"/>
                    </a:lnTo>
                    <a:lnTo>
                      <a:pt x="62" y="126"/>
                    </a:lnTo>
                    <a:lnTo>
                      <a:pt x="62" y="119"/>
                    </a:lnTo>
                    <a:lnTo>
                      <a:pt x="45" y="108"/>
                    </a:lnTo>
                    <a:lnTo>
                      <a:pt x="48" y="100"/>
                    </a:lnTo>
                    <a:lnTo>
                      <a:pt x="40" y="92"/>
                    </a:lnTo>
                    <a:lnTo>
                      <a:pt x="33" y="92"/>
                    </a:lnTo>
                    <a:lnTo>
                      <a:pt x="31" y="88"/>
                    </a:lnTo>
                    <a:lnTo>
                      <a:pt x="22" y="86"/>
                    </a:lnTo>
                    <a:lnTo>
                      <a:pt x="11" y="84"/>
                    </a:lnTo>
                    <a:lnTo>
                      <a:pt x="3" y="78"/>
                    </a:lnTo>
                    <a:lnTo>
                      <a:pt x="5" y="74"/>
                    </a:lnTo>
                    <a:lnTo>
                      <a:pt x="0" y="70"/>
                    </a:lnTo>
                    <a:lnTo>
                      <a:pt x="3" y="63"/>
                    </a:lnTo>
                    <a:lnTo>
                      <a:pt x="14" y="64"/>
                    </a:lnTo>
                    <a:lnTo>
                      <a:pt x="21" y="58"/>
                    </a:lnTo>
                    <a:lnTo>
                      <a:pt x="27" y="59"/>
                    </a:lnTo>
                    <a:lnTo>
                      <a:pt x="39" y="64"/>
                    </a:lnTo>
                    <a:lnTo>
                      <a:pt x="45" y="62"/>
                    </a:lnTo>
                    <a:lnTo>
                      <a:pt x="52" y="64"/>
                    </a:lnTo>
                    <a:lnTo>
                      <a:pt x="57" y="58"/>
                    </a:lnTo>
                    <a:lnTo>
                      <a:pt x="54" y="52"/>
                    </a:lnTo>
                    <a:lnTo>
                      <a:pt x="47" y="41"/>
                    </a:lnTo>
                    <a:lnTo>
                      <a:pt x="47" y="37"/>
                    </a:lnTo>
                    <a:lnTo>
                      <a:pt x="59" y="37"/>
                    </a:lnTo>
                    <a:lnTo>
                      <a:pt x="65" y="43"/>
                    </a:lnTo>
                    <a:lnTo>
                      <a:pt x="79" y="43"/>
                    </a:lnTo>
                    <a:lnTo>
                      <a:pt x="79" y="38"/>
                    </a:lnTo>
                    <a:lnTo>
                      <a:pt x="88" y="33"/>
                    </a:lnTo>
                    <a:lnTo>
                      <a:pt x="104" y="23"/>
                    </a:lnTo>
                    <a:lnTo>
                      <a:pt x="109" y="3"/>
                    </a:lnTo>
                    <a:lnTo>
                      <a:pt x="123" y="0"/>
                    </a:lnTo>
                    <a:close/>
                    <a:moveTo>
                      <a:pt x="123" y="0"/>
                    </a:moveTo>
                    <a:lnTo>
                      <a:pt x="123" y="0"/>
                    </a:lnTo>
                    <a:lnTo>
                      <a:pt x="109" y="3"/>
                    </a:lnTo>
                    <a:lnTo>
                      <a:pt x="109" y="3"/>
                    </a:lnTo>
                    <a:lnTo>
                      <a:pt x="108" y="3"/>
                    </a:lnTo>
                    <a:lnTo>
                      <a:pt x="104" y="23"/>
                    </a:lnTo>
                    <a:lnTo>
                      <a:pt x="88" y="33"/>
                    </a:lnTo>
                    <a:lnTo>
                      <a:pt x="79" y="37"/>
                    </a:lnTo>
                    <a:lnTo>
                      <a:pt x="78" y="37"/>
                    </a:lnTo>
                    <a:lnTo>
                      <a:pt x="78" y="38"/>
                    </a:lnTo>
                    <a:lnTo>
                      <a:pt x="78" y="43"/>
                    </a:lnTo>
                    <a:lnTo>
                      <a:pt x="65" y="43"/>
                    </a:lnTo>
                    <a:lnTo>
                      <a:pt x="59" y="37"/>
                    </a:lnTo>
                    <a:lnTo>
                      <a:pt x="59" y="36"/>
                    </a:lnTo>
                    <a:lnTo>
                      <a:pt x="59" y="36"/>
                    </a:lnTo>
                    <a:lnTo>
                      <a:pt x="47" y="36"/>
                    </a:lnTo>
                    <a:lnTo>
                      <a:pt x="47" y="36"/>
                    </a:lnTo>
                    <a:lnTo>
                      <a:pt x="47" y="37"/>
                    </a:lnTo>
                    <a:lnTo>
                      <a:pt x="47" y="41"/>
                    </a:lnTo>
                    <a:lnTo>
                      <a:pt x="47" y="41"/>
                    </a:lnTo>
                    <a:lnTo>
                      <a:pt x="47" y="42"/>
                    </a:lnTo>
                    <a:lnTo>
                      <a:pt x="54" y="52"/>
                    </a:lnTo>
                    <a:lnTo>
                      <a:pt x="57" y="58"/>
                    </a:lnTo>
                    <a:lnTo>
                      <a:pt x="52" y="64"/>
                    </a:lnTo>
                    <a:lnTo>
                      <a:pt x="45" y="61"/>
                    </a:lnTo>
                    <a:lnTo>
                      <a:pt x="45" y="61"/>
                    </a:lnTo>
                    <a:lnTo>
                      <a:pt x="45" y="61"/>
                    </a:lnTo>
                    <a:lnTo>
                      <a:pt x="39" y="64"/>
                    </a:lnTo>
                    <a:lnTo>
                      <a:pt x="27" y="59"/>
                    </a:lnTo>
                    <a:lnTo>
                      <a:pt x="27" y="59"/>
                    </a:lnTo>
                    <a:lnTo>
                      <a:pt x="27" y="59"/>
                    </a:lnTo>
                    <a:lnTo>
                      <a:pt x="21" y="58"/>
                    </a:lnTo>
                    <a:lnTo>
                      <a:pt x="21" y="58"/>
                    </a:lnTo>
                    <a:lnTo>
                      <a:pt x="21" y="58"/>
                    </a:lnTo>
                    <a:lnTo>
                      <a:pt x="14" y="64"/>
                    </a:lnTo>
                    <a:lnTo>
                      <a:pt x="3" y="63"/>
                    </a:lnTo>
                    <a:lnTo>
                      <a:pt x="3" y="63"/>
                    </a:lnTo>
                    <a:lnTo>
                      <a:pt x="3" y="63"/>
                    </a:lnTo>
                    <a:lnTo>
                      <a:pt x="0" y="69"/>
                    </a:lnTo>
                    <a:lnTo>
                      <a:pt x="0" y="70"/>
                    </a:lnTo>
                    <a:lnTo>
                      <a:pt x="0" y="70"/>
                    </a:lnTo>
                    <a:lnTo>
                      <a:pt x="5" y="74"/>
                    </a:lnTo>
                    <a:lnTo>
                      <a:pt x="3" y="78"/>
                    </a:lnTo>
                    <a:lnTo>
                      <a:pt x="3" y="79"/>
                    </a:lnTo>
                    <a:lnTo>
                      <a:pt x="3" y="79"/>
                    </a:lnTo>
                    <a:lnTo>
                      <a:pt x="11" y="84"/>
                    </a:lnTo>
                    <a:lnTo>
                      <a:pt x="11" y="84"/>
                    </a:lnTo>
                    <a:lnTo>
                      <a:pt x="11" y="84"/>
                    </a:lnTo>
                    <a:lnTo>
                      <a:pt x="22" y="87"/>
                    </a:lnTo>
                    <a:lnTo>
                      <a:pt x="30" y="89"/>
                    </a:lnTo>
                    <a:lnTo>
                      <a:pt x="33" y="92"/>
                    </a:lnTo>
                    <a:lnTo>
                      <a:pt x="33" y="92"/>
                    </a:lnTo>
                    <a:lnTo>
                      <a:pt x="33" y="92"/>
                    </a:lnTo>
                    <a:lnTo>
                      <a:pt x="40" y="92"/>
                    </a:lnTo>
                    <a:lnTo>
                      <a:pt x="47" y="100"/>
                    </a:lnTo>
                    <a:lnTo>
                      <a:pt x="44" y="107"/>
                    </a:lnTo>
                    <a:lnTo>
                      <a:pt x="44" y="108"/>
                    </a:lnTo>
                    <a:lnTo>
                      <a:pt x="45" y="108"/>
                    </a:lnTo>
                    <a:lnTo>
                      <a:pt x="61" y="119"/>
                    </a:lnTo>
                    <a:lnTo>
                      <a:pt x="62" y="126"/>
                    </a:lnTo>
                    <a:lnTo>
                      <a:pt x="59" y="126"/>
                    </a:lnTo>
                    <a:lnTo>
                      <a:pt x="58" y="126"/>
                    </a:lnTo>
                    <a:lnTo>
                      <a:pt x="58" y="126"/>
                    </a:lnTo>
                    <a:lnTo>
                      <a:pt x="60" y="139"/>
                    </a:lnTo>
                    <a:lnTo>
                      <a:pt x="62" y="148"/>
                    </a:lnTo>
                    <a:lnTo>
                      <a:pt x="62" y="148"/>
                    </a:lnTo>
                    <a:lnTo>
                      <a:pt x="62" y="148"/>
                    </a:lnTo>
                    <a:lnTo>
                      <a:pt x="67" y="150"/>
                    </a:lnTo>
                    <a:lnTo>
                      <a:pt x="69" y="155"/>
                    </a:lnTo>
                    <a:lnTo>
                      <a:pt x="63" y="151"/>
                    </a:lnTo>
                    <a:lnTo>
                      <a:pt x="62" y="150"/>
                    </a:lnTo>
                    <a:lnTo>
                      <a:pt x="62" y="151"/>
                    </a:lnTo>
                    <a:lnTo>
                      <a:pt x="62" y="162"/>
                    </a:lnTo>
                    <a:lnTo>
                      <a:pt x="59" y="176"/>
                    </a:lnTo>
                    <a:lnTo>
                      <a:pt x="54" y="188"/>
                    </a:lnTo>
                    <a:lnTo>
                      <a:pt x="54" y="188"/>
                    </a:lnTo>
                    <a:lnTo>
                      <a:pt x="54" y="189"/>
                    </a:lnTo>
                    <a:lnTo>
                      <a:pt x="68" y="197"/>
                    </a:lnTo>
                    <a:lnTo>
                      <a:pt x="68" y="197"/>
                    </a:lnTo>
                    <a:lnTo>
                      <a:pt x="68" y="197"/>
                    </a:lnTo>
                    <a:lnTo>
                      <a:pt x="73" y="197"/>
                    </a:lnTo>
                    <a:lnTo>
                      <a:pt x="78" y="202"/>
                    </a:lnTo>
                    <a:lnTo>
                      <a:pt x="79" y="202"/>
                    </a:lnTo>
                    <a:lnTo>
                      <a:pt x="79" y="202"/>
                    </a:lnTo>
                    <a:lnTo>
                      <a:pt x="100" y="201"/>
                    </a:lnTo>
                    <a:lnTo>
                      <a:pt x="101" y="201"/>
                    </a:lnTo>
                    <a:lnTo>
                      <a:pt x="101" y="201"/>
                    </a:lnTo>
                    <a:lnTo>
                      <a:pt x="102" y="198"/>
                    </a:lnTo>
                    <a:lnTo>
                      <a:pt x="106" y="197"/>
                    </a:lnTo>
                    <a:lnTo>
                      <a:pt x="107" y="200"/>
                    </a:lnTo>
                    <a:lnTo>
                      <a:pt x="106" y="202"/>
                    </a:lnTo>
                    <a:lnTo>
                      <a:pt x="106" y="202"/>
                    </a:lnTo>
                    <a:lnTo>
                      <a:pt x="106" y="203"/>
                    </a:lnTo>
                    <a:lnTo>
                      <a:pt x="113" y="206"/>
                    </a:lnTo>
                    <a:lnTo>
                      <a:pt x="113" y="206"/>
                    </a:lnTo>
                    <a:lnTo>
                      <a:pt x="113" y="206"/>
                    </a:lnTo>
                    <a:lnTo>
                      <a:pt x="132" y="206"/>
                    </a:lnTo>
                    <a:lnTo>
                      <a:pt x="133" y="206"/>
                    </a:lnTo>
                    <a:lnTo>
                      <a:pt x="133" y="206"/>
                    </a:lnTo>
                    <a:lnTo>
                      <a:pt x="137" y="192"/>
                    </a:lnTo>
                    <a:lnTo>
                      <a:pt x="150" y="185"/>
                    </a:lnTo>
                    <a:lnTo>
                      <a:pt x="163" y="190"/>
                    </a:lnTo>
                    <a:lnTo>
                      <a:pt x="164" y="190"/>
                    </a:lnTo>
                    <a:lnTo>
                      <a:pt x="164" y="190"/>
                    </a:lnTo>
                    <a:lnTo>
                      <a:pt x="173" y="189"/>
                    </a:lnTo>
                    <a:lnTo>
                      <a:pt x="181" y="192"/>
                    </a:lnTo>
                    <a:lnTo>
                      <a:pt x="181" y="192"/>
                    </a:lnTo>
                    <a:lnTo>
                      <a:pt x="182" y="192"/>
                    </a:lnTo>
                    <a:lnTo>
                      <a:pt x="192" y="189"/>
                    </a:lnTo>
                    <a:lnTo>
                      <a:pt x="192" y="189"/>
                    </a:lnTo>
                    <a:lnTo>
                      <a:pt x="192" y="189"/>
                    </a:lnTo>
                    <a:lnTo>
                      <a:pt x="201" y="185"/>
                    </a:lnTo>
                    <a:lnTo>
                      <a:pt x="209" y="182"/>
                    </a:lnTo>
                    <a:lnTo>
                      <a:pt x="209" y="182"/>
                    </a:lnTo>
                    <a:lnTo>
                      <a:pt x="209" y="182"/>
                    </a:lnTo>
                    <a:lnTo>
                      <a:pt x="219" y="177"/>
                    </a:lnTo>
                    <a:lnTo>
                      <a:pt x="219" y="176"/>
                    </a:lnTo>
                    <a:lnTo>
                      <a:pt x="219" y="176"/>
                    </a:lnTo>
                    <a:lnTo>
                      <a:pt x="211" y="168"/>
                    </a:lnTo>
                    <a:lnTo>
                      <a:pt x="211" y="167"/>
                    </a:lnTo>
                    <a:lnTo>
                      <a:pt x="211" y="167"/>
                    </a:lnTo>
                    <a:lnTo>
                      <a:pt x="202" y="165"/>
                    </a:lnTo>
                    <a:lnTo>
                      <a:pt x="199" y="148"/>
                    </a:lnTo>
                    <a:lnTo>
                      <a:pt x="196" y="130"/>
                    </a:lnTo>
                    <a:lnTo>
                      <a:pt x="199" y="122"/>
                    </a:lnTo>
                    <a:lnTo>
                      <a:pt x="199" y="121"/>
                    </a:lnTo>
                    <a:lnTo>
                      <a:pt x="199" y="121"/>
                    </a:lnTo>
                    <a:lnTo>
                      <a:pt x="191" y="120"/>
                    </a:lnTo>
                    <a:lnTo>
                      <a:pt x="191" y="120"/>
                    </a:lnTo>
                    <a:lnTo>
                      <a:pt x="191" y="120"/>
                    </a:lnTo>
                    <a:lnTo>
                      <a:pt x="185" y="125"/>
                    </a:lnTo>
                    <a:lnTo>
                      <a:pt x="181" y="120"/>
                    </a:lnTo>
                    <a:lnTo>
                      <a:pt x="187" y="112"/>
                    </a:lnTo>
                    <a:lnTo>
                      <a:pt x="187" y="112"/>
                    </a:lnTo>
                    <a:lnTo>
                      <a:pt x="187" y="112"/>
                    </a:lnTo>
                    <a:lnTo>
                      <a:pt x="191" y="105"/>
                    </a:lnTo>
                    <a:lnTo>
                      <a:pt x="197" y="103"/>
                    </a:lnTo>
                    <a:lnTo>
                      <a:pt x="198" y="103"/>
                    </a:lnTo>
                    <a:lnTo>
                      <a:pt x="198" y="103"/>
                    </a:lnTo>
                    <a:lnTo>
                      <a:pt x="198" y="96"/>
                    </a:lnTo>
                    <a:lnTo>
                      <a:pt x="202" y="89"/>
                    </a:lnTo>
                    <a:lnTo>
                      <a:pt x="211" y="90"/>
                    </a:lnTo>
                    <a:lnTo>
                      <a:pt x="211" y="90"/>
                    </a:lnTo>
                    <a:lnTo>
                      <a:pt x="211" y="89"/>
                    </a:lnTo>
                    <a:lnTo>
                      <a:pt x="217" y="68"/>
                    </a:lnTo>
                    <a:lnTo>
                      <a:pt x="226" y="47"/>
                    </a:lnTo>
                    <a:lnTo>
                      <a:pt x="226" y="46"/>
                    </a:lnTo>
                    <a:lnTo>
                      <a:pt x="226" y="46"/>
                    </a:lnTo>
                    <a:lnTo>
                      <a:pt x="212" y="43"/>
                    </a:lnTo>
                    <a:lnTo>
                      <a:pt x="212" y="43"/>
                    </a:lnTo>
                    <a:lnTo>
                      <a:pt x="212" y="43"/>
                    </a:lnTo>
                    <a:lnTo>
                      <a:pt x="196" y="42"/>
                    </a:lnTo>
                    <a:lnTo>
                      <a:pt x="184" y="39"/>
                    </a:lnTo>
                    <a:lnTo>
                      <a:pt x="171" y="30"/>
                    </a:lnTo>
                    <a:lnTo>
                      <a:pt x="171" y="30"/>
                    </a:lnTo>
                    <a:lnTo>
                      <a:pt x="171" y="30"/>
                    </a:lnTo>
                    <a:lnTo>
                      <a:pt x="160" y="25"/>
                    </a:lnTo>
                    <a:lnTo>
                      <a:pt x="152" y="23"/>
                    </a:lnTo>
                    <a:lnTo>
                      <a:pt x="136" y="12"/>
                    </a:lnTo>
                    <a:lnTo>
                      <a:pt x="123" y="0"/>
                    </a:lnTo>
                    <a:lnTo>
                      <a:pt x="123" y="0"/>
                    </a:lnTo>
                    <a:lnTo>
                      <a:pt x="12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4" name="Google Shape;1944;p14"/>
              <p:cNvSpPr/>
              <p:nvPr/>
            </p:nvSpPr>
            <p:spPr>
              <a:xfrm>
                <a:off x="3084" y="1248"/>
                <a:ext cx="164" cy="199"/>
              </a:xfrm>
              <a:custGeom>
                <a:rect b="b" l="l" r="r" t="t"/>
                <a:pathLst>
                  <a:path extrusionOk="0" h="199" w="164">
                    <a:moveTo>
                      <a:pt x="70" y="197"/>
                    </a:moveTo>
                    <a:lnTo>
                      <a:pt x="60" y="195"/>
                    </a:lnTo>
                    <a:lnTo>
                      <a:pt x="49" y="186"/>
                    </a:lnTo>
                    <a:lnTo>
                      <a:pt x="37" y="189"/>
                    </a:lnTo>
                    <a:lnTo>
                      <a:pt x="29" y="194"/>
                    </a:lnTo>
                    <a:lnTo>
                      <a:pt x="36" y="172"/>
                    </a:lnTo>
                    <a:lnTo>
                      <a:pt x="45" y="151"/>
                    </a:lnTo>
                    <a:lnTo>
                      <a:pt x="31" y="148"/>
                    </a:lnTo>
                    <a:lnTo>
                      <a:pt x="14" y="146"/>
                    </a:lnTo>
                    <a:lnTo>
                      <a:pt x="12" y="131"/>
                    </a:lnTo>
                    <a:lnTo>
                      <a:pt x="6" y="122"/>
                    </a:lnTo>
                    <a:lnTo>
                      <a:pt x="6" y="111"/>
                    </a:lnTo>
                    <a:lnTo>
                      <a:pt x="0" y="105"/>
                    </a:lnTo>
                    <a:lnTo>
                      <a:pt x="1" y="100"/>
                    </a:lnTo>
                    <a:lnTo>
                      <a:pt x="6" y="90"/>
                    </a:lnTo>
                    <a:lnTo>
                      <a:pt x="4" y="85"/>
                    </a:lnTo>
                    <a:lnTo>
                      <a:pt x="6" y="80"/>
                    </a:lnTo>
                    <a:lnTo>
                      <a:pt x="21" y="70"/>
                    </a:lnTo>
                    <a:lnTo>
                      <a:pt x="21" y="60"/>
                    </a:lnTo>
                    <a:lnTo>
                      <a:pt x="19" y="55"/>
                    </a:lnTo>
                    <a:lnTo>
                      <a:pt x="24" y="45"/>
                    </a:lnTo>
                    <a:lnTo>
                      <a:pt x="20" y="39"/>
                    </a:lnTo>
                    <a:lnTo>
                      <a:pt x="27" y="31"/>
                    </a:lnTo>
                    <a:lnTo>
                      <a:pt x="36" y="31"/>
                    </a:lnTo>
                    <a:lnTo>
                      <a:pt x="42" y="34"/>
                    </a:lnTo>
                    <a:lnTo>
                      <a:pt x="47" y="31"/>
                    </a:lnTo>
                    <a:lnTo>
                      <a:pt x="53" y="26"/>
                    </a:lnTo>
                    <a:lnTo>
                      <a:pt x="54" y="15"/>
                    </a:lnTo>
                    <a:lnTo>
                      <a:pt x="50" y="2"/>
                    </a:lnTo>
                    <a:lnTo>
                      <a:pt x="50" y="1"/>
                    </a:lnTo>
                    <a:lnTo>
                      <a:pt x="58" y="0"/>
                    </a:lnTo>
                    <a:lnTo>
                      <a:pt x="70" y="1"/>
                    </a:lnTo>
                    <a:lnTo>
                      <a:pt x="71" y="1"/>
                    </a:lnTo>
                    <a:lnTo>
                      <a:pt x="77" y="11"/>
                    </a:lnTo>
                    <a:lnTo>
                      <a:pt x="88" y="12"/>
                    </a:lnTo>
                    <a:lnTo>
                      <a:pt x="93" y="16"/>
                    </a:lnTo>
                    <a:lnTo>
                      <a:pt x="107" y="17"/>
                    </a:lnTo>
                    <a:lnTo>
                      <a:pt x="115" y="9"/>
                    </a:lnTo>
                    <a:lnTo>
                      <a:pt x="136" y="4"/>
                    </a:lnTo>
                    <a:lnTo>
                      <a:pt x="137" y="15"/>
                    </a:lnTo>
                    <a:lnTo>
                      <a:pt x="141" y="16"/>
                    </a:lnTo>
                    <a:lnTo>
                      <a:pt x="149" y="24"/>
                    </a:lnTo>
                    <a:lnTo>
                      <a:pt x="152" y="37"/>
                    </a:lnTo>
                    <a:lnTo>
                      <a:pt x="149" y="57"/>
                    </a:lnTo>
                    <a:lnTo>
                      <a:pt x="164" y="101"/>
                    </a:lnTo>
                    <a:lnTo>
                      <a:pt x="146" y="103"/>
                    </a:lnTo>
                    <a:lnTo>
                      <a:pt x="142" y="110"/>
                    </a:lnTo>
                    <a:lnTo>
                      <a:pt x="114" y="124"/>
                    </a:lnTo>
                    <a:lnTo>
                      <a:pt x="118" y="141"/>
                    </a:lnTo>
                    <a:lnTo>
                      <a:pt x="143" y="160"/>
                    </a:lnTo>
                    <a:lnTo>
                      <a:pt x="140" y="168"/>
                    </a:lnTo>
                    <a:lnTo>
                      <a:pt x="131" y="175"/>
                    </a:lnTo>
                    <a:lnTo>
                      <a:pt x="133" y="186"/>
                    </a:lnTo>
                    <a:lnTo>
                      <a:pt x="128" y="192"/>
                    </a:lnTo>
                    <a:lnTo>
                      <a:pt x="116" y="189"/>
                    </a:lnTo>
                    <a:lnTo>
                      <a:pt x="104" y="195"/>
                    </a:lnTo>
                    <a:lnTo>
                      <a:pt x="85" y="199"/>
                    </a:lnTo>
                    <a:lnTo>
                      <a:pt x="70" y="19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5" name="Google Shape;1945;p14"/>
              <p:cNvSpPr/>
              <p:nvPr/>
            </p:nvSpPr>
            <p:spPr>
              <a:xfrm>
                <a:off x="3084" y="1248"/>
                <a:ext cx="165" cy="199"/>
              </a:xfrm>
              <a:custGeom>
                <a:rect b="b" l="l" r="r" t="t"/>
                <a:pathLst>
                  <a:path extrusionOk="0" h="199" w="165">
                    <a:moveTo>
                      <a:pt x="58" y="1"/>
                    </a:moveTo>
                    <a:lnTo>
                      <a:pt x="70" y="1"/>
                    </a:lnTo>
                    <a:lnTo>
                      <a:pt x="71" y="1"/>
                    </a:lnTo>
                    <a:lnTo>
                      <a:pt x="77" y="11"/>
                    </a:lnTo>
                    <a:lnTo>
                      <a:pt x="88" y="13"/>
                    </a:lnTo>
                    <a:lnTo>
                      <a:pt x="93" y="16"/>
                    </a:lnTo>
                    <a:lnTo>
                      <a:pt x="107" y="17"/>
                    </a:lnTo>
                    <a:lnTo>
                      <a:pt x="116" y="9"/>
                    </a:lnTo>
                    <a:lnTo>
                      <a:pt x="135" y="5"/>
                    </a:lnTo>
                    <a:lnTo>
                      <a:pt x="137" y="15"/>
                    </a:lnTo>
                    <a:lnTo>
                      <a:pt x="141" y="16"/>
                    </a:lnTo>
                    <a:lnTo>
                      <a:pt x="149" y="24"/>
                    </a:lnTo>
                    <a:lnTo>
                      <a:pt x="152" y="37"/>
                    </a:lnTo>
                    <a:lnTo>
                      <a:pt x="149" y="57"/>
                    </a:lnTo>
                    <a:lnTo>
                      <a:pt x="164" y="101"/>
                    </a:lnTo>
                    <a:lnTo>
                      <a:pt x="146" y="102"/>
                    </a:lnTo>
                    <a:lnTo>
                      <a:pt x="141" y="110"/>
                    </a:lnTo>
                    <a:lnTo>
                      <a:pt x="114" y="124"/>
                    </a:lnTo>
                    <a:lnTo>
                      <a:pt x="117" y="141"/>
                    </a:lnTo>
                    <a:lnTo>
                      <a:pt x="143" y="160"/>
                    </a:lnTo>
                    <a:lnTo>
                      <a:pt x="140" y="167"/>
                    </a:lnTo>
                    <a:lnTo>
                      <a:pt x="131" y="175"/>
                    </a:lnTo>
                    <a:lnTo>
                      <a:pt x="133" y="186"/>
                    </a:lnTo>
                    <a:lnTo>
                      <a:pt x="128" y="191"/>
                    </a:lnTo>
                    <a:lnTo>
                      <a:pt x="116" y="189"/>
                    </a:lnTo>
                    <a:lnTo>
                      <a:pt x="104" y="194"/>
                    </a:lnTo>
                    <a:lnTo>
                      <a:pt x="85" y="198"/>
                    </a:lnTo>
                    <a:lnTo>
                      <a:pt x="70" y="197"/>
                    </a:lnTo>
                    <a:lnTo>
                      <a:pt x="60" y="194"/>
                    </a:lnTo>
                    <a:lnTo>
                      <a:pt x="49" y="186"/>
                    </a:lnTo>
                    <a:lnTo>
                      <a:pt x="37" y="189"/>
                    </a:lnTo>
                    <a:lnTo>
                      <a:pt x="30" y="193"/>
                    </a:lnTo>
                    <a:lnTo>
                      <a:pt x="36" y="172"/>
                    </a:lnTo>
                    <a:lnTo>
                      <a:pt x="45" y="151"/>
                    </a:lnTo>
                    <a:lnTo>
                      <a:pt x="31" y="148"/>
                    </a:lnTo>
                    <a:lnTo>
                      <a:pt x="15" y="146"/>
                    </a:lnTo>
                    <a:lnTo>
                      <a:pt x="12" y="131"/>
                    </a:lnTo>
                    <a:lnTo>
                      <a:pt x="6" y="122"/>
                    </a:lnTo>
                    <a:lnTo>
                      <a:pt x="6" y="111"/>
                    </a:lnTo>
                    <a:lnTo>
                      <a:pt x="0" y="105"/>
                    </a:lnTo>
                    <a:lnTo>
                      <a:pt x="2" y="100"/>
                    </a:lnTo>
                    <a:lnTo>
                      <a:pt x="6" y="90"/>
                    </a:lnTo>
                    <a:lnTo>
                      <a:pt x="4" y="85"/>
                    </a:lnTo>
                    <a:lnTo>
                      <a:pt x="6" y="81"/>
                    </a:lnTo>
                    <a:lnTo>
                      <a:pt x="21" y="70"/>
                    </a:lnTo>
                    <a:lnTo>
                      <a:pt x="21" y="60"/>
                    </a:lnTo>
                    <a:lnTo>
                      <a:pt x="20" y="55"/>
                    </a:lnTo>
                    <a:lnTo>
                      <a:pt x="24" y="45"/>
                    </a:lnTo>
                    <a:lnTo>
                      <a:pt x="20" y="39"/>
                    </a:lnTo>
                    <a:lnTo>
                      <a:pt x="27" y="31"/>
                    </a:lnTo>
                    <a:lnTo>
                      <a:pt x="36" y="31"/>
                    </a:lnTo>
                    <a:lnTo>
                      <a:pt x="42" y="34"/>
                    </a:lnTo>
                    <a:lnTo>
                      <a:pt x="47" y="31"/>
                    </a:lnTo>
                    <a:lnTo>
                      <a:pt x="53" y="26"/>
                    </a:lnTo>
                    <a:lnTo>
                      <a:pt x="54" y="15"/>
                    </a:lnTo>
                    <a:lnTo>
                      <a:pt x="50" y="2"/>
                    </a:lnTo>
                    <a:lnTo>
                      <a:pt x="50" y="1"/>
                    </a:lnTo>
                    <a:lnTo>
                      <a:pt x="58" y="1"/>
                    </a:lnTo>
                    <a:close/>
                    <a:moveTo>
                      <a:pt x="58" y="0"/>
                    </a:moveTo>
                    <a:lnTo>
                      <a:pt x="58" y="0"/>
                    </a:lnTo>
                    <a:lnTo>
                      <a:pt x="50" y="1"/>
                    </a:lnTo>
                    <a:lnTo>
                      <a:pt x="50" y="1"/>
                    </a:lnTo>
                    <a:lnTo>
                      <a:pt x="50" y="1"/>
                    </a:lnTo>
                    <a:lnTo>
                      <a:pt x="50" y="2"/>
                    </a:lnTo>
                    <a:lnTo>
                      <a:pt x="50" y="2"/>
                    </a:lnTo>
                    <a:lnTo>
                      <a:pt x="50" y="2"/>
                    </a:lnTo>
                    <a:lnTo>
                      <a:pt x="54" y="15"/>
                    </a:lnTo>
                    <a:lnTo>
                      <a:pt x="53" y="26"/>
                    </a:lnTo>
                    <a:lnTo>
                      <a:pt x="46" y="31"/>
                    </a:lnTo>
                    <a:lnTo>
                      <a:pt x="42" y="33"/>
                    </a:lnTo>
                    <a:lnTo>
                      <a:pt x="36" y="31"/>
                    </a:lnTo>
                    <a:lnTo>
                      <a:pt x="36" y="31"/>
                    </a:lnTo>
                    <a:lnTo>
                      <a:pt x="36" y="31"/>
                    </a:lnTo>
                    <a:lnTo>
                      <a:pt x="27" y="31"/>
                    </a:lnTo>
                    <a:lnTo>
                      <a:pt x="27" y="31"/>
                    </a:lnTo>
                    <a:lnTo>
                      <a:pt x="27" y="31"/>
                    </a:lnTo>
                    <a:lnTo>
                      <a:pt x="20" y="39"/>
                    </a:lnTo>
                    <a:lnTo>
                      <a:pt x="20" y="39"/>
                    </a:lnTo>
                    <a:lnTo>
                      <a:pt x="20" y="40"/>
                    </a:lnTo>
                    <a:lnTo>
                      <a:pt x="24" y="45"/>
                    </a:lnTo>
                    <a:lnTo>
                      <a:pt x="19" y="54"/>
                    </a:lnTo>
                    <a:lnTo>
                      <a:pt x="19" y="55"/>
                    </a:lnTo>
                    <a:lnTo>
                      <a:pt x="19" y="55"/>
                    </a:lnTo>
                    <a:lnTo>
                      <a:pt x="21" y="60"/>
                    </a:lnTo>
                    <a:lnTo>
                      <a:pt x="21" y="70"/>
                    </a:lnTo>
                    <a:lnTo>
                      <a:pt x="6" y="80"/>
                    </a:lnTo>
                    <a:lnTo>
                      <a:pt x="6" y="80"/>
                    </a:lnTo>
                    <a:lnTo>
                      <a:pt x="6" y="80"/>
                    </a:lnTo>
                    <a:lnTo>
                      <a:pt x="3" y="85"/>
                    </a:lnTo>
                    <a:lnTo>
                      <a:pt x="3" y="85"/>
                    </a:lnTo>
                    <a:lnTo>
                      <a:pt x="3" y="85"/>
                    </a:lnTo>
                    <a:lnTo>
                      <a:pt x="6" y="90"/>
                    </a:lnTo>
                    <a:lnTo>
                      <a:pt x="1" y="100"/>
                    </a:lnTo>
                    <a:lnTo>
                      <a:pt x="1" y="100"/>
                    </a:lnTo>
                    <a:lnTo>
                      <a:pt x="1" y="100"/>
                    </a:lnTo>
                    <a:lnTo>
                      <a:pt x="0" y="105"/>
                    </a:lnTo>
                    <a:lnTo>
                      <a:pt x="0" y="105"/>
                    </a:lnTo>
                    <a:lnTo>
                      <a:pt x="0" y="105"/>
                    </a:lnTo>
                    <a:lnTo>
                      <a:pt x="6" y="111"/>
                    </a:lnTo>
                    <a:lnTo>
                      <a:pt x="6" y="122"/>
                    </a:lnTo>
                    <a:lnTo>
                      <a:pt x="6" y="122"/>
                    </a:lnTo>
                    <a:lnTo>
                      <a:pt x="6" y="123"/>
                    </a:lnTo>
                    <a:lnTo>
                      <a:pt x="12" y="131"/>
                    </a:lnTo>
                    <a:lnTo>
                      <a:pt x="14" y="146"/>
                    </a:lnTo>
                    <a:lnTo>
                      <a:pt x="14" y="147"/>
                    </a:lnTo>
                    <a:lnTo>
                      <a:pt x="15" y="147"/>
                    </a:lnTo>
                    <a:lnTo>
                      <a:pt x="31" y="148"/>
                    </a:lnTo>
                    <a:lnTo>
                      <a:pt x="44" y="151"/>
                    </a:lnTo>
                    <a:lnTo>
                      <a:pt x="36" y="172"/>
                    </a:lnTo>
                    <a:lnTo>
                      <a:pt x="29" y="193"/>
                    </a:lnTo>
                    <a:lnTo>
                      <a:pt x="29" y="194"/>
                    </a:lnTo>
                    <a:lnTo>
                      <a:pt x="30" y="193"/>
                    </a:lnTo>
                    <a:lnTo>
                      <a:pt x="37" y="189"/>
                    </a:lnTo>
                    <a:lnTo>
                      <a:pt x="49" y="186"/>
                    </a:lnTo>
                    <a:lnTo>
                      <a:pt x="60" y="195"/>
                    </a:lnTo>
                    <a:lnTo>
                      <a:pt x="60" y="195"/>
                    </a:lnTo>
                    <a:lnTo>
                      <a:pt x="60" y="195"/>
                    </a:lnTo>
                    <a:lnTo>
                      <a:pt x="70" y="198"/>
                    </a:lnTo>
                    <a:lnTo>
                      <a:pt x="70" y="198"/>
                    </a:lnTo>
                    <a:lnTo>
                      <a:pt x="70" y="198"/>
                    </a:lnTo>
                    <a:lnTo>
                      <a:pt x="85" y="199"/>
                    </a:lnTo>
                    <a:lnTo>
                      <a:pt x="85" y="199"/>
                    </a:lnTo>
                    <a:lnTo>
                      <a:pt x="85" y="199"/>
                    </a:lnTo>
                    <a:lnTo>
                      <a:pt x="104" y="195"/>
                    </a:lnTo>
                    <a:lnTo>
                      <a:pt x="104" y="195"/>
                    </a:lnTo>
                    <a:lnTo>
                      <a:pt x="104" y="195"/>
                    </a:lnTo>
                    <a:lnTo>
                      <a:pt x="116" y="189"/>
                    </a:lnTo>
                    <a:lnTo>
                      <a:pt x="128" y="192"/>
                    </a:lnTo>
                    <a:lnTo>
                      <a:pt x="128" y="192"/>
                    </a:lnTo>
                    <a:lnTo>
                      <a:pt x="128" y="192"/>
                    </a:lnTo>
                    <a:lnTo>
                      <a:pt x="133" y="186"/>
                    </a:lnTo>
                    <a:lnTo>
                      <a:pt x="133" y="186"/>
                    </a:lnTo>
                    <a:lnTo>
                      <a:pt x="133" y="186"/>
                    </a:lnTo>
                    <a:lnTo>
                      <a:pt x="131" y="175"/>
                    </a:lnTo>
                    <a:lnTo>
                      <a:pt x="140" y="168"/>
                    </a:lnTo>
                    <a:lnTo>
                      <a:pt x="140" y="168"/>
                    </a:lnTo>
                    <a:lnTo>
                      <a:pt x="141" y="168"/>
                    </a:lnTo>
                    <a:lnTo>
                      <a:pt x="143" y="161"/>
                    </a:lnTo>
                    <a:lnTo>
                      <a:pt x="143" y="160"/>
                    </a:lnTo>
                    <a:lnTo>
                      <a:pt x="143" y="160"/>
                    </a:lnTo>
                    <a:lnTo>
                      <a:pt x="118" y="141"/>
                    </a:lnTo>
                    <a:lnTo>
                      <a:pt x="115" y="124"/>
                    </a:lnTo>
                    <a:lnTo>
                      <a:pt x="142" y="110"/>
                    </a:lnTo>
                    <a:lnTo>
                      <a:pt x="142" y="110"/>
                    </a:lnTo>
                    <a:lnTo>
                      <a:pt x="142" y="110"/>
                    </a:lnTo>
                    <a:lnTo>
                      <a:pt x="146" y="103"/>
                    </a:lnTo>
                    <a:lnTo>
                      <a:pt x="164" y="102"/>
                    </a:lnTo>
                    <a:lnTo>
                      <a:pt x="165" y="102"/>
                    </a:lnTo>
                    <a:lnTo>
                      <a:pt x="165" y="101"/>
                    </a:lnTo>
                    <a:lnTo>
                      <a:pt x="150" y="57"/>
                    </a:lnTo>
                    <a:lnTo>
                      <a:pt x="152" y="38"/>
                    </a:lnTo>
                    <a:lnTo>
                      <a:pt x="152" y="37"/>
                    </a:lnTo>
                    <a:lnTo>
                      <a:pt x="152" y="37"/>
                    </a:lnTo>
                    <a:lnTo>
                      <a:pt x="149" y="24"/>
                    </a:lnTo>
                    <a:lnTo>
                      <a:pt x="149" y="24"/>
                    </a:lnTo>
                    <a:lnTo>
                      <a:pt x="149" y="24"/>
                    </a:lnTo>
                    <a:lnTo>
                      <a:pt x="141" y="16"/>
                    </a:lnTo>
                    <a:lnTo>
                      <a:pt x="141" y="16"/>
                    </a:lnTo>
                    <a:lnTo>
                      <a:pt x="141" y="16"/>
                    </a:lnTo>
                    <a:lnTo>
                      <a:pt x="137" y="14"/>
                    </a:lnTo>
                    <a:lnTo>
                      <a:pt x="136" y="4"/>
                    </a:lnTo>
                    <a:lnTo>
                      <a:pt x="136" y="4"/>
                    </a:lnTo>
                    <a:lnTo>
                      <a:pt x="135" y="4"/>
                    </a:lnTo>
                    <a:lnTo>
                      <a:pt x="115" y="9"/>
                    </a:lnTo>
                    <a:lnTo>
                      <a:pt x="115" y="9"/>
                    </a:lnTo>
                    <a:lnTo>
                      <a:pt x="115" y="9"/>
                    </a:lnTo>
                    <a:lnTo>
                      <a:pt x="107" y="17"/>
                    </a:lnTo>
                    <a:lnTo>
                      <a:pt x="93" y="16"/>
                    </a:lnTo>
                    <a:lnTo>
                      <a:pt x="89" y="12"/>
                    </a:lnTo>
                    <a:lnTo>
                      <a:pt x="88" y="12"/>
                    </a:lnTo>
                    <a:lnTo>
                      <a:pt x="88" y="12"/>
                    </a:lnTo>
                    <a:lnTo>
                      <a:pt x="77" y="10"/>
                    </a:lnTo>
                    <a:lnTo>
                      <a:pt x="71" y="1"/>
                    </a:lnTo>
                    <a:lnTo>
                      <a:pt x="71" y="1"/>
                    </a:lnTo>
                    <a:lnTo>
                      <a:pt x="71" y="1"/>
                    </a:lnTo>
                    <a:lnTo>
                      <a:pt x="70" y="1"/>
                    </a:lnTo>
                    <a:lnTo>
                      <a:pt x="58" y="0"/>
                    </a:lnTo>
                    <a:lnTo>
                      <a:pt x="58" y="0"/>
                    </a:lnTo>
                    <a:lnTo>
                      <a:pt x="5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6" name="Google Shape;1946;p14"/>
              <p:cNvSpPr/>
              <p:nvPr/>
            </p:nvSpPr>
            <p:spPr>
              <a:xfrm>
                <a:off x="3084" y="1248"/>
                <a:ext cx="165" cy="199"/>
              </a:xfrm>
              <a:custGeom>
                <a:rect b="b" l="l" r="r" t="t"/>
                <a:pathLst>
                  <a:path extrusionOk="0" h="199" w="165">
                    <a:moveTo>
                      <a:pt x="58" y="1"/>
                    </a:moveTo>
                    <a:lnTo>
                      <a:pt x="70" y="1"/>
                    </a:lnTo>
                    <a:lnTo>
                      <a:pt x="71" y="1"/>
                    </a:lnTo>
                    <a:lnTo>
                      <a:pt x="77" y="11"/>
                    </a:lnTo>
                    <a:lnTo>
                      <a:pt x="88" y="13"/>
                    </a:lnTo>
                    <a:lnTo>
                      <a:pt x="93" y="16"/>
                    </a:lnTo>
                    <a:lnTo>
                      <a:pt x="107" y="17"/>
                    </a:lnTo>
                    <a:lnTo>
                      <a:pt x="116" y="9"/>
                    </a:lnTo>
                    <a:lnTo>
                      <a:pt x="135" y="5"/>
                    </a:lnTo>
                    <a:lnTo>
                      <a:pt x="137" y="15"/>
                    </a:lnTo>
                    <a:lnTo>
                      <a:pt x="141" y="16"/>
                    </a:lnTo>
                    <a:lnTo>
                      <a:pt x="149" y="24"/>
                    </a:lnTo>
                    <a:lnTo>
                      <a:pt x="152" y="37"/>
                    </a:lnTo>
                    <a:lnTo>
                      <a:pt x="149" y="57"/>
                    </a:lnTo>
                    <a:lnTo>
                      <a:pt x="164" y="101"/>
                    </a:lnTo>
                    <a:lnTo>
                      <a:pt x="146" y="102"/>
                    </a:lnTo>
                    <a:lnTo>
                      <a:pt x="141" y="110"/>
                    </a:lnTo>
                    <a:lnTo>
                      <a:pt x="114" y="124"/>
                    </a:lnTo>
                    <a:lnTo>
                      <a:pt x="117" y="141"/>
                    </a:lnTo>
                    <a:lnTo>
                      <a:pt x="143" y="160"/>
                    </a:lnTo>
                    <a:lnTo>
                      <a:pt x="140" y="167"/>
                    </a:lnTo>
                    <a:lnTo>
                      <a:pt x="131" y="175"/>
                    </a:lnTo>
                    <a:lnTo>
                      <a:pt x="133" y="186"/>
                    </a:lnTo>
                    <a:lnTo>
                      <a:pt x="128" y="191"/>
                    </a:lnTo>
                    <a:lnTo>
                      <a:pt x="116" y="189"/>
                    </a:lnTo>
                    <a:lnTo>
                      <a:pt x="104" y="194"/>
                    </a:lnTo>
                    <a:lnTo>
                      <a:pt x="85" y="198"/>
                    </a:lnTo>
                    <a:lnTo>
                      <a:pt x="70" y="197"/>
                    </a:lnTo>
                    <a:lnTo>
                      <a:pt x="60" y="194"/>
                    </a:lnTo>
                    <a:lnTo>
                      <a:pt x="49" y="186"/>
                    </a:lnTo>
                    <a:lnTo>
                      <a:pt x="37" y="189"/>
                    </a:lnTo>
                    <a:lnTo>
                      <a:pt x="30" y="193"/>
                    </a:lnTo>
                    <a:lnTo>
                      <a:pt x="36" y="172"/>
                    </a:lnTo>
                    <a:lnTo>
                      <a:pt x="45" y="151"/>
                    </a:lnTo>
                    <a:lnTo>
                      <a:pt x="31" y="148"/>
                    </a:lnTo>
                    <a:lnTo>
                      <a:pt x="15" y="146"/>
                    </a:lnTo>
                    <a:lnTo>
                      <a:pt x="12" y="131"/>
                    </a:lnTo>
                    <a:lnTo>
                      <a:pt x="6" y="122"/>
                    </a:lnTo>
                    <a:lnTo>
                      <a:pt x="6" y="111"/>
                    </a:lnTo>
                    <a:lnTo>
                      <a:pt x="0" y="105"/>
                    </a:lnTo>
                    <a:lnTo>
                      <a:pt x="2" y="100"/>
                    </a:lnTo>
                    <a:lnTo>
                      <a:pt x="6" y="90"/>
                    </a:lnTo>
                    <a:lnTo>
                      <a:pt x="4" y="85"/>
                    </a:lnTo>
                    <a:lnTo>
                      <a:pt x="6" y="81"/>
                    </a:lnTo>
                    <a:lnTo>
                      <a:pt x="21" y="70"/>
                    </a:lnTo>
                    <a:lnTo>
                      <a:pt x="21" y="60"/>
                    </a:lnTo>
                    <a:lnTo>
                      <a:pt x="20" y="55"/>
                    </a:lnTo>
                    <a:lnTo>
                      <a:pt x="24" y="45"/>
                    </a:lnTo>
                    <a:lnTo>
                      <a:pt x="20" y="39"/>
                    </a:lnTo>
                    <a:lnTo>
                      <a:pt x="27" y="31"/>
                    </a:lnTo>
                    <a:lnTo>
                      <a:pt x="36" y="31"/>
                    </a:lnTo>
                    <a:lnTo>
                      <a:pt x="42" y="34"/>
                    </a:lnTo>
                    <a:lnTo>
                      <a:pt x="47" y="31"/>
                    </a:lnTo>
                    <a:lnTo>
                      <a:pt x="53" y="26"/>
                    </a:lnTo>
                    <a:lnTo>
                      <a:pt x="54" y="15"/>
                    </a:lnTo>
                    <a:lnTo>
                      <a:pt x="50" y="2"/>
                    </a:lnTo>
                    <a:lnTo>
                      <a:pt x="50" y="1"/>
                    </a:lnTo>
                    <a:lnTo>
                      <a:pt x="58" y="1"/>
                    </a:lnTo>
                    <a:moveTo>
                      <a:pt x="58" y="0"/>
                    </a:moveTo>
                    <a:lnTo>
                      <a:pt x="58" y="0"/>
                    </a:lnTo>
                    <a:lnTo>
                      <a:pt x="50" y="1"/>
                    </a:lnTo>
                    <a:lnTo>
                      <a:pt x="50" y="1"/>
                    </a:lnTo>
                    <a:lnTo>
                      <a:pt x="50" y="1"/>
                    </a:lnTo>
                    <a:lnTo>
                      <a:pt x="50" y="2"/>
                    </a:lnTo>
                    <a:lnTo>
                      <a:pt x="50" y="2"/>
                    </a:lnTo>
                    <a:lnTo>
                      <a:pt x="50" y="2"/>
                    </a:lnTo>
                    <a:lnTo>
                      <a:pt x="54" y="15"/>
                    </a:lnTo>
                    <a:lnTo>
                      <a:pt x="53" y="26"/>
                    </a:lnTo>
                    <a:lnTo>
                      <a:pt x="46" y="31"/>
                    </a:lnTo>
                    <a:lnTo>
                      <a:pt x="42" y="33"/>
                    </a:lnTo>
                    <a:lnTo>
                      <a:pt x="36" y="31"/>
                    </a:lnTo>
                    <a:lnTo>
                      <a:pt x="36" y="31"/>
                    </a:lnTo>
                    <a:lnTo>
                      <a:pt x="36" y="31"/>
                    </a:lnTo>
                    <a:lnTo>
                      <a:pt x="27" y="31"/>
                    </a:lnTo>
                    <a:lnTo>
                      <a:pt x="27" y="31"/>
                    </a:lnTo>
                    <a:lnTo>
                      <a:pt x="27" y="31"/>
                    </a:lnTo>
                    <a:lnTo>
                      <a:pt x="20" y="39"/>
                    </a:lnTo>
                    <a:lnTo>
                      <a:pt x="20" y="39"/>
                    </a:lnTo>
                    <a:lnTo>
                      <a:pt x="20" y="40"/>
                    </a:lnTo>
                    <a:lnTo>
                      <a:pt x="24" y="45"/>
                    </a:lnTo>
                    <a:lnTo>
                      <a:pt x="19" y="54"/>
                    </a:lnTo>
                    <a:lnTo>
                      <a:pt x="19" y="55"/>
                    </a:lnTo>
                    <a:lnTo>
                      <a:pt x="19" y="55"/>
                    </a:lnTo>
                    <a:lnTo>
                      <a:pt x="21" y="60"/>
                    </a:lnTo>
                    <a:lnTo>
                      <a:pt x="21" y="70"/>
                    </a:lnTo>
                    <a:lnTo>
                      <a:pt x="6" y="80"/>
                    </a:lnTo>
                    <a:lnTo>
                      <a:pt x="6" y="80"/>
                    </a:lnTo>
                    <a:lnTo>
                      <a:pt x="6" y="80"/>
                    </a:lnTo>
                    <a:lnTo>
                      <a:pt x="3" y="85"/>
                    </a:lnTo>
                    <a:lnTo>
                      <a:pt x="3" y="85"/>
                    </a:lnTo>
                    <a:lnTo>
                      <a:pt x="3" y="85"/>
                    </a:lnTo>
                    <a:lnTo>
                      <a:pt x="6" y="90"/>
                    </a:lnTo>
                    <a:lnTo>
                      <a:pt x="1" y="100"/>
                    </a:lnTo>
                    <a:lnTo>
                      <a:pt x="1" y="100"/>
                    </a:lnTo>
                    <a:lnTo>
                      <a:pt x="1" y="100"/>
                    </a:lnTo>
                    <a:lnTo>
                      <a:pt x="0" y="105"/>
                    </a:lnTo>
                    <a:lnTo>
                      <a:pt x="0" y="105"/>
                    </a:lnTo>
                    <a:lnTo>
                      <a:pt x="0" y="105"/>
                    </a:lnTo>
                    <a:lnTo>
                      <a:pt x="6" y="111"/>
                    </a:lnTo>
                    <a:lnTo>
                      <a:pt x="6" y="122"/>
                    </a:lnTo>
                    <a:lnTo>
                      <a:pt x="6" y="122"/>
                    </a:lnTo>
                    <a:lnTo>
                      <a:pt x="6" y="123"/>
                    </a:lnTo>
                    <a:lnTo>
                      <a:pt x="12" y="131"/>
                    </a:lnTo>
                    <a:lnTo>
                      <a:pt x="14" y="146"/>
                    </a:lnTo>
                    <a:lnTo>
                      <a:pt x="14" y="147"/>
                    </a:lnTo>
                    <a:lnTo>
                      <a:pt x="15" y="147"/>
                    </a:lnTo>
                    <a:lnTo>
                      <a:pt x="31" y="148"/>
                    </a:lnTo>
                    <a:lnTo>
                      <a:pt x="44" y="151"/>
                    </a:lnTo>
                    <a:lnTo>
                      <a:pt x="36" y="172"/>
                    </a:lnTo>
                    <a:lnTo>
                      <a:pt x="29" y="193"/>
                    </a:lnTo>
                    <a:lnTo>
                      <a:pt x="29" y="194"/>
                    </a:lnTo>
                    <a:lnTo>
                      <a:pt x="30" y="193"/>
                    </a:lnTo>
                    <a:lnTo>
                      <a:pt x="37" y="189"/>
                    </a:lnTo>
                    <a:lnTo>
                      <a:pt x="49" y="186"/>
                    </a:lnTo>
                    <a:lnTo>
                      <a:pt x="60" y="195"/>
                    </a:lnTo>
                    <a:lnTo>
                      <a:pt x="60" y="195"/>
                    </a:lnTo>
                    <a:lnTo>
                      <a:pt x="60" y="195"/>
                    </a:lnTo>
                    <a:lnTo>
                      <a:pt x="70" y="198"/>
                    </a:lnTo>
                    <a:lnTo>
                      <a:pt x="70" y="198"/>
                    </a:lnTo>
                    <a:lnTo>
                      <a:pt x="70" y="198"/>
                    </a:lnTo>
                    <a:lnTo>
                      <a:pt x="85" y="199"/>
                    </a:lnTo>
                    <a:lnTo>
                      <a:pt x="85" y="199"/>
                    </a:lnTo>
                    <a:lnTo>
                      <a:pt x="85" y="199"/>
                    </a:lnTo>
                    <a:lnTo>
                      <a:pt x="104" y="195"/>
                    </a:lnTo>
                    <a:lnTo>
                      <a:pt x="104" y="195"/>
                    </a:lnTo>
                    <a:lnTo>
                      <a:pt x="104" y="195"/>
                    </a:lnTo>
                    <a:lnTo>
                      <a:pt x="116" y="189"/>
                    </a:lnTo>
                    <a:lnTo>
                      <a:pt x="128" y="192"/>
                    </a:lnTo>
                    <a:lnTo>
                      <a:pt x="128" y="192"/>
                    </a:lnTo>
                    <a:lnTo>
                      <a:pt x="128" y="192"/>
                    </a:lnTo>
                    <a:lnTo>
                      <a:pt x="133" y="186"/>
                    </a:lnTo>
                    <a:lnTo>
                      <a:pt x="133" y="186"/>
                    </a:lnTo>
                    <a:lnTo>
                      <a:pt x="133" y="186"/>
                    </a:lnTo>
                    <a:lnTo>
                      <a:pt x="131" y="175"/>
                    </a:lnTo>
                    <a:lnTo>
                      <a:pt x="140" y="168"/>
                    </a:lnTo>
                    <a:lnTo>
                      <a:pt x="140" y="168"/>
                    </a:lnTo>
                    <a:lnTo>
                      <a:pt x="141" y="168"/>
                    </a:lnTo>
                    <a:lnTo>
                      <a:pt x="143" y="161"/>
                    </a:lnTo>
                    <a:lnTo>
                      <a:pt x="143" y="160"/>
                    </a:lnTo>
                    <a:lnTo>
                      <a:pt x="143" y="160"/>
                    </a:lnTo>
                    <a:lnTo>
                      <a:pt x="118" y="141"/>
                    </a:lnTo>
                    <a:lnTo>
                      <a:pt x="115" y="124"/>
                    </a:lnTo>
                    <a:lnTo>
                      <a:pt x="142" y="110"/>
                    </a:lnTo>
                    <a:lnTo>
                      <a:pt x="142" y="110"/>
                    </a:lnTo>
                    <a:lnTo>
                      <a:pt x="142" y="110"/>
                    </a:lnTo>
                    <a:lnTo>
                      <a:pt x="146" y="103"/>
                    </a:lnTo>
                    <a:lnTo>
                      <a:pt x="164" y="102"/>
                    </a:lnTo>
                    <a:lnTo>
                      <a:pt x="165" y="102"/>
                    </a:lnTo>
                    <a:lnTo>
                      <a:pt x="165" y="101"/>
                    </a:lnTo>
                    <a:lnTo>
                      <a:pt x="150" y="57"/>
                    </a:lnTo>
                    <a:lnTo>
                      <a:pt x="152" y="38"/>
                    </a:lnTo>
                    <a:lnTo>
                      <a:pt x="152" y="37"/>
                    </a:lnTo>
                    <a:lnTo>
                      <a:pt x="152" y="37"/>
                    </a:lnTo>
                    <a:lnTo>
                      <a:pt x="149" y="24"/>
                    </a:lnTo>
                    <a:lnTo>
                      <a:pt x="149" y="24"/>
                    </a:lnTo>
                    <a:lnTo>
                      <a:pt x="149" y="24"/>
                    </a:lnTo>
                    <a:lnTo>
                      <a:pt x="141" y="16"/>
                    </a:lnTo>
                    <a:lnTo>
                      <a:pt x="141" y="16"/>
                    </a:lnTo>
                    <a:lnTo>
                      <a:pt x="141" y="16"/>
                    </a:lnTo>
                    <a:lnTo>
                      <a:pt x="137" y="14"/>
                    </a:lnTo>
                    <a:lnTo>
                      <a:pt x="136" y="4"/>
                    </a:lnTo>
                    <a:lnTo>
                      <a:pt x="136" y="4"/>
                    </a:lnTo>
                    <a:lnTo>
                      <a:pt x="135" y="4"/>
                    </a:lnTo>
                    <a:lnTo>
                      <a:pt x="115" y="9"/>
                    </a:lnTo>
                    <a:lnTo>
                      <a:pt x="115" y="9"/>
                    </a:lnTo>
                    <a:lnTo>
                      <a:pt x="115" y="9"/>
                    </a:lnTo>
                    <a:lnTo>
                      <a:pt x="107" y="17"/>
                    </a:lnTo>
                    <a:lnTo>
                      <a:pt x="93" y="16"/>
                    </a:lnTo>
                    <a:lnTo>
                      <a:pt x="89" y="12"/>
                    </a:lnTo>
                    <a:lnTo>
                      <a:pt x="88" y="12"/>
                    </a:lnTo>
                    <a:lnTo>
                      <a:pt x="88" y="12"/>
                    </a:lnTo>
                    <a:lnTo>
                      <a:pt x="77" y="10"/>
                    </a:lnTo>
                    <a:lnTo>
                      <a:pt x="71" y="1"/>
                    </a:lnTo>
                    <a:lnTo>
                      <a:pt x="71" y="1"/>
                    </a:lnTo>
                    <a:lnTo>
                      <a:pt x="71" y="1"/>
                    </a:lnTo>
                    <a:lnTo>
                      <a:pt x="70" y="1"/>
                    </a:lnTo>
                    <a:lnTo>
                      <a:pt x="58" y="0"/>
                    </a:lnTo>
                    <a:lnTo>
                      <a:pt x="58" y="0"/>
                    </a:lnTo>
                    <a:lnTo>
                      <a:pt x="5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7" name="Google Shape;1947;p14"/>
              <p:cNvSpPr/>
              <p:nvPr/>
            </p:nvSpPr>
            <p:spPr>
              <a:xfrm>
                <a:off x="3122" y="1184"/>
                <a:ext cx="56" cy="67"/>
              </a:xfrm>
              <a:custGeom>
                <a:rect b="b" l="l" r="r" t="t"/>
                <a:pathLst>
                  <a:path extrusionOk="0" h="67" w="56">
                    <a:moveTo>
                      <a:pt x="11" y="64"/>
                    </a:moveTo>
                    <a:lnTo>
                      <a:pt x="10" y="52"/>
                    </a:lnTo>
                    <a:lnTo>
                      <a:pt x="3" y="44"/>
                    </a:lnTo>
                    <a:lnTo>
                      <a:pt x="0" y="30"/>
                    </a:lnTo>
                    <a:lnTo>
                      <a:pt x="1" y="17"/>
                    </a:lnTo>
                    <a:lnTo>
                      <a:pt x="14" y="9"/>
                    </a:lnTo>
                    <a:lnTo>
                      <a:pt x="21" y="11"/>
                    </a:lnTo>
                    <a:lnTo>
                      <a:pt x="28" y="1"/>
                    </a:lnTo>
                    <a:lnTo>
                      <a:pt x="36" y="0"/>
                    </a:lnTo>
                    <a:lnTo>
                      <a:pt x="43" y="13"/>
                    </a:lnTo>
                    <a:lnTo>
                      <a:pt x="50" y="14"/>
                    </a:lnTo>
                    <a:lnTo>
                      <a:pt x="56" y="17"/>
                    </a:lnTo>
                    <a:lnTo>
                      <a:pt x="52" y="23"/>
                    </a:lnTo>
                    <a:lnTo>
                      <a:pt x="41" y="26"/>
                    </a:lnTo>
                    <a:lnTo>
                      <a:pt x="39" y="33"/>
                    </a:lnTo>
                    <a:lnTo>
                      <a:pt x="27" y="41"/>
                    </a:lnTo>
                    <a:lnTo>
                      <a:pt x="27" y="52"/>
                    </a:lnTo>
                    <a:lnTo>
                      <a:pt x="32" y="63"/>
                    </a:lnTo>
                    <a:lnTo>
                      <a:pt x="33" y="65"/>
                    </a:lnTo>
                    <a:lnTo>
                      <a:pt x="32" y="65"/>
                    </a:lnTo>
                    <a:lnTo>
                      <a:pt x="20" y="65"/>
                    </a:lnTo>
                    <a:lnTo>
                      <a:pt x="12" y="66"/>
                    </a:lnTo>
                    <a:lnTo>
                      <a:pt x="12" y="67"/>
                    </a:lnTo>
                    <a:lnTo>
                      <a:pt x="11" y="6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8" name="Google Shape;1948;p14"/>
              <p:cNvSpPr/>
              <p:nvPr/>
            </p:nvSpPr>
            <p:spPr>
              <a:xfrm>
                <a:off x="3122" y="1184"/>
                <a:ext cx="57" cy="67"/>
              </a:xfrm>
              <a:custGeom>
                <a:rect b="b" l="l" r="r" t="t"/>
                <a:pathLst>
                  <a:path extrusionOk="0" h="67" w="57">
                    <a:moveTo>
                      <a:pt x="36" y="1"/>
                    </a:moveTo>
                    <a:lnTo>
                      <a:pt x="43" y="13"/>
                    </a:lnTo>
                    <a:lnTo>
                      <a:pt x="50" y="14"/>
                    </a:lnTo>
                    <a:lnTo>
                      <a:pt x="56" y="17"/>
                    </a:lnTo>
                    <a:lnTo>
                      <a:pt x="52" y="23"/>
                    </a:lnTo>
                    <a:lnTo>
                      <a:pt x="41" y="25"/>
                    </a:lnTo>
                    <a:lnTo>
                      <a:pt x="39" y="32"/>
                    </a:lnTo>
                    <a:lnTo>
                      <a:pt x="27" y="41"/>
                    </a:lnTo>
                    <a:lnTo>
                      <a:pt x="27" y="52"/>
                    </a:lnTo>
                    <a:lnTo>
                      <a:pt x="31" y="63"/>
                    </a:lnTo>
                    <a:lnTo>
                      <a:pt x="33" y="65"/>
                    </a:lnTo>
                    <a:lnTo>
                      <a:pt x="32" y="65"/>
                    </a:lnTo>
                    <a:lnTo>
                      <a:pt x="20" y="65"/>
                    </a:lnTo>
                    <a:lnTo>
                      <a:pt x="12" y="65"/>
                    </a:lnTo>
                    <a:lnTo>
                      <a:pt x="12" y="66"/>
                    </a:lnTo>
                    <a:lnTo>
                      <a:pt x="12" y="64"/>
                    </a:lnTo>
                    <a:lnTo>
                      <a:pt x="11" y="52"/>
                    </a:lnTo>
                    <a:lnTo>
                      <a:pt x="3" y="44"/>
                    </a:lnTo>
                    <a:lnTo>
                      <a:pt x="0" y="30"/>
                    </a:lnTo>
                    <a:lnTo>
                      <a:pt x="1" y="17"/>
                    </a:lnTo>
                    <a:lnTo>
                      <a:pt x="14" y="9"/>
                    </a:lnTo>
                    <a:lnTo>
                      <a:pt x="21" y="11"/>
                    </a:lnTo>
                    <a:lnTo>
                      <a:pt x="29" y="2"/>
                    </a:lnTo>
                    <a:lnTo>
                      <a:pt x="36" y="1"/>
                    </a:lnTo>
                    <a:close/>
                    <a:moveTo>
                      <a:pt x="36" y="0"/>
                    </a:moveTo>
                    <a:lnTo>
                      <a:pt x="36" y="0"/>
                    </a:lnTo>
                    <a:lnTo>
                      <a:pt x="28" y="1"/>
                    </a:lnTo>
                    <a:lnTo>
                      <a:pt x="28" y="1"/>
                    </a:lnTo>
                    <a:lnTo>
                      <a:pt x="28" y="1"/>
                    </a:lnTo>
                    <a:lnTo>
                      <a:pt x="21" y="11"/>
                    </a:lnTo>
                    <a:lnTo>
                      <a:pt x="14" y="9"/>
                    </a:lnTo>
                    <a:lnTo>
                      <a:pt x="14" y="9"/>
                    </a:lnTo>
                    <a:lnTo>
                      <a:pt x="14" y="9"/>
                    </a:lnTo>
                    <a:lnTo>
                      <a:pt x="1" y="17"/>
                    </a:lnTo>
                    <a:lnTo>
                      <a:pt x="1" y="17"/>
                    </a:lnTo>
                    <a:lnTo>
                      <a:pt x="1" y="17"/>
                    </a:lnTo>
                    <a:lnTo>
                      <a:pt x="0" y="30"/>
                    </a:lnTo>
                    <a:lnTo>
                      <a:pt x="0" y="30"/>
                    </a:lnTo>
                    <a:lnTo>
                      <a:pt x="0" y="30"/>
                    </a:lnTo>
                    <a:lnTo>
                      <a:pt x="3" y="44"/>
                    </a:lnTo>
                    <a:lnTo>
                      <a:pt x="3" y="44"/>
                    </a:lnTo>
                    <a:lnTo>
                      <a:pt x="3" y="44"/>
                    </a:lnTo>
                    <a:lnTo>
                      <a:pt x="10" y="52"/>
                    </a:lnTo>
                    <a:lnTo>
                      <a:pt x="11" y="64"/>
                    </a:lnTo>
                    <a:lnTo>
                      <a:pt x="11" y="64"/>
                    </a:lnTo>
                    <a:lnTo>
                      <a:pt x="11" y="65"/>
                    </a:lnTo>
                    <a:lnTo>
                      <a:pt x="12" y="66"/>
                    </a:lnTo>
                    <a:lnTo>
                      <a:pt x="12" y="67"/>
                    </a:lnTo>
                    <a:lnTo>
                      <a:pt x="12" y="66"/>
                    </a:lnTo>
                    <a:lnTo>
                      <a:pt x="12" y="66"/>
                    </a:lnTo>
                    <a:lnTo>
                      <a:pt x="20" y="65"/>
                    </a:lnTo>
                    <a:lnTo>
                      <a:pt x="32" y="65"/>
                    </a:lnTo>
                    <a:lnTo>
                      <a:pt x="33" y="65"/>
                    </a:lnTo>
                    <a:lnTo>
                      <a:pt x="34" y="65"/>
                    </a:lnTo>
                    <a:lnTo>
                      <a:pt x="33" y="65"/>
                    </a:lnTo>
                    <a:lnTo>
                      <a:pt x="32" y="63"/>
                    </a:lnTo>
                    <a:lnTo>
                      <a:pt x="27" y="52"/>
                    </a:lnTo>
                    <a:lnTo>
                      <a:pt x="27" y="42"/>
                    </a:lnTo>
                    <a:lnTo>
                      <a:pt x="39" y="33"/>
                    </a:lnTo>
                    <a:lnTo>
                      <a:pt x="39" y="33"/>
                    </a:lnTo>
                    <a:lnTo>
                      <a:pt x="39" y="33"/>
                    </a:lnTo>
                    <a:lnTo>
                      <a:pt x="41" y="26"/>
                    </a:lnTo>
                    <a:lnTo>
                      <a:pt x="52" y="23"/>
                    </a:lnTo>
                    <a:lnTo>
                      <a:pt x="52" y="23"/>
                    </a:lnTo>
                    <a:lnTo>
                      <a:pt x="53" y="23"/>
                    </a:lnTo>
                    <a:lnTo>
                      <a:pt x="56" y="18"/>
                    </a:lnTo>
                    <a:lnTo>
                      <a:pt x="57" y="17"/>
                    </a:lnTo>
                    <a:lnTo>
                      <a:pt x="56" y="17"/>
                    </a:lnTo>
                    <a:lnTo>
                      <a:pt x="50" y="13"/>
                    </a:lnTo>
                    <a:lnTo>
                      <a:pt x="50" y="13"/>
                    </a:lnTo>
                    <a:lnTo>
                      <a:pt x="50" y="13"/>
                    </a:lnTo>
                    <a:lnTo>
                      <a:pt x="43" y="13"/>
                    </a:lnTo>
                    <a:lnTo>
                      <a:pt x="36" y="0"/>
                    </a:lnTo>
                    <a:lnTo>
                      <a:pt x="36" y="0"/>
                    </a:lnTo>
                    <a:lnTo>
                      <a:pt x="3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9" name="Google Shape;1949;p14"/>
              <p:cNvSpPr/>
              <p:nvPr/>
            </p:nvSpPr>
            <p:spPr>
              <a:xfrm>
                <a:off x="3122" y="1184"/>
                <a:ext cx="57" cy="67"/>
              </a:xfrm>
              <a:custGeom>
                <a:rect b="b" l="l" r="r" t="t"/>
                <a:pathLst>
                  <a:path extrusionOk="0" h="67" w="57">
                    <a:moveTo>
                      <a:pt x="36" y="1"/>
                    </a:moveTo>
                    <a:lnTo>
                      <a:pt x="43" y="13"/>
                    </a:lnTo>
                    <a:lnTo>
                      <a:pt x="50" y="14"/>
                    </a:lnTo>
                    <a:lnTo>
                      <a:pt x="56" y="17"/>
                    </a:lnTo>
                    <a:lnTo>
                      <a:pt x="52" y="23"/>
                    </a:lnTo>
                    <a:lnTo>
                      <a:pt x="41" y="25"/>
                    </a:lnTo>
                    <a:lnTo>
                      <a:pt x="39" y="32"/>
                    </a:lnTo>
                    <a:lnTo>
                      <a:pt x="27" y="41"/>
                    </a:lnTo>
                    <a:lnTo>
                      <a:pt x="27" y="52"/>
                    </a:lnTo>
                    <a:lnTo>
                      <a:pt x="31" y="63"/>
                    </a:lnTo>
                    <a:lnTo>
                      <a:pt x="33" y="65"/>
                    </a:lnTo>
                    <a:lnTo>
                      <a:pt x="32" y="65"/>
                    </a:lnTo>
                    <a:lnTo>
                      <a:pt x="20" y="65"/>
                    </a:lnTo>
                    <a:lnTo>
                      <a:pt x="12" y="65"/>
                    </a:lnTo>
                    <a:lnTo>
                      <a:pt x="12" y="66"/>
                    </a:lnTo>
                    <a:lnTo>
                      <a:pt x="12" y="64"/>
                    </a:lnTo>
                    <a:lnTo>
                      <a:pt x="11" y="52"/>
                    </a:lnTo>
                    <a:lnTo>
                      <a:pt x="3" y="44"/>
                    </a:lnTo>
                    <a:lnTo>
                      <a:pt x="0" y="30"/>
                    </a:lnTo>
                    <a:lnTo>
                      <a:pt x="1" y="17"/>
                    </a:lnTo>
                    <a:lnTo>
                      <a:pt x="14" y="9"/>
                    </a:lnTo>
                    <a:lnTo>
                      <a:pt x="21" y="11"/>
                    </a:lnTo>
                    <a:lnTo>
                      <a:pt x="29" y="2"/>
                    </a:lnTo>
                    <a:lnTo>
                      <a:pt x="36" y="1"/>
                    </a:lnTo>
                    <a:moveTo>
                      <a:pt x="36" y="0"/>
                    </a:moveTo>
                    <a:lnTo>
                      <a:pt x="36" y="0"/>
                    </a:lnTo>
                    <a:lnTo>
                      <a:pt x="28" y="1"/>
                    </a:lnTo>
                    <a:lnTo>
                      <a:pt x="28" y="1"/>
                    </a:lnTo>
                    <a:lnTo>
                      <a:pt x="28" y="1"/>
                    </a:lnTo>
                    <a:lnTo>
                      <a:pt x="21" y="11"/>
                    </a:lnTo>
                    <a:lnTo>
                      <a:pt x="14" y="9"/>
                    </a:lnTo>
                    <a:lnTo>
                      <a:pt x="14" y="9"/>
                    </a:lnTo>
                    <a:lnTo>
                      <a:pt x="14" y="9"/>
                    </a:lnTo>
                    <a:lnTo>
                      <a:pt x="1" y="17"/>
                    </a:lnTo>
                    <a:lnTo>
                      <a:pt x="1" y="17"/>
                    </a:lnTo>
                    <a:lnTo>
                      <a:pt x="1" y="17"/>
                    </a:lnTo>
                    <a:lnTo>
                      <a:pt x="0" y="30"/>
                    </a:lnTo>
                    <a:lnTo>
                      <a:pt x="0" y="30"/>
                    </a:lnTo>
                    <a:lnTo>
                      <a:pt x="0" y="30"/>
                    </a:lnTo>
                    <a:lnTo>
                      <a:pt x="3" y="44"/>
                    </a:lnTo>
                    <a:lnTo>
                      <a:pt x="3" y="44"/>
                    </a:lnTo>
                    <a:lnTo>
                      <a:pt x="3" y="44"/>
                    </a:lnTo>
                    <a:lnTo>
                      <a:pt x="10" y="52"/>
                    </a:lnTo>
                    <a:lnTo>
                      <a:pt x="11" y="64"/>
                    </a:lnTo>
                    <a:lnTo>
                      <a:pt x="11" y="64"/>
                    </a:lnTo>
                    <a:lnTo>
                      <a:pt x="11" y="65"/>
                    </a:lnTo>
                    <a:lnTo>
                      <a:pt x="12" y="66"/>
                    </a:lnTo>
                    <a:lnTo>
                      <a:pt x="12" y="67"/>
                    </a:lnTo>
                    <a:lnTo>
                      <a:pt x="12" y="66"/>
                    </a:lnTo>
                    <a:lnTo>
                      <a:pt x="12" y="66"/>
                    </a:lnTo>
                    <a:lnTo>
                      <a:pt x="20" y="65"/>
                    </a:lnTo>
                    <a:lnTo>
                      <a:pt x="32" y="65"/>
                    </a:lnTo>
                    <a:lnTo>
                      <a:pt x="33" y="65"/>
                    </a:lnTo>
                    <a:lnTo>
                      <a:pt x="34" y="65"/>
                    </a:lnTo>
                    <a:lnTo>
                      <a:pt x="33" y="65"/>
                    </a:lnTo>
                    <a:lnTo>
                      <a:pt x="32" y="63"/>
                    </a:lnTo>
                    <a:lnTo>
                      <a:pt x="27" y="52"/>
                    </a:lnTo>
                    <a:lnTo>
                      <a:pt x="27" y="42"/>
                    </a:lnTo>
                    <a:lnTo>
                      <a:pt x="39" y="33"/>
                    </a:lnTo>
                    <a:lnTo>
                      <a:pt x="39" y="33"/>
                    </a:lnTo>
                    <a:lnTo>
                      <a:pt x="39" y="33"/>
                    </a:lnTo>
                    <a:lnTo>
                      <a:pt x="41" y="26"/>
                    </a:lnTo>
                    <a:lnTo>
                      <a:pt x="52" y="23"/>
                    </a:lnTo>
                    <a:lnTo>
                      <a:pt x="52" y="23"/>
                    </a:lnTo>
                    <a:lnTo>
                      <a:pt x="53" y="23"/>
                    </a:lnTo>
                    <a:lnTo>
                      <a:pt x="56" y="18"/>
                    </a:lnTo>
                    <a:lnTo>
                      <a:pt x="57" y="17"/>
                    </a:lnTo>
                    <a:lnTo>
                      <a:pt x="56" y="17"/>
                    </a:lnTo>
                    <a:lnTo>
                      <a:pt x="50" y="13"/>
                    </a:lnTo>
                    <a:lnTo>
                      <a:pt x="50" y="13"/>
                    </a:lnTo>
                    <a:lnTo>
                      <a:pt x="50" y="13"/>
                    </a:lnTo>
                    <a:lnTo>
                      <a:pt x="43" y="13"/>
                    </a:lnTo>
                    <a:lnTo>
                      <a:pt x="36" y="0"/>
                    </a:lnTo>
                    <a:lnTo>
                      <a:pt x="36" y="0"/>
                    </a:lnTo>
                    <a:lnTo>
                      <a:pt x="3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0" name="Google Shape;1950;p14"/>
              <p:cNvSpPr/>
              <p:nvPr/>
            </p:nvSpPr>
            <p:spPr>
              <a:xfrm>
                <a:off x="3037" y="1287"/>
                <a:ext cx="72" cy="70"/>
              </a:xfrm>
              <a:custGeom>
                <a:rect b="b" l="l" r="r" t="t"/>
                <a:pathLst>
                  <a:path extrusionOk="0" h="70" w="72">
                    <a:moveTo>
                      <a:pt x="42" y="65"/>
                    </a:moveTo>
                    <a:lnTo>
                      <a:pt x="40" y="55"/>
                    </a:lnTo>
                    <a:lnTo>
                      <a:pt x="31" y="55"/>
                    </a:lnTo>
                    <a:lnTo>
                      <a:pt x="25" y="53"/>
                    </a:lnTo>
                    <a:lnTo>
                      <a:pt x="18" y="57"/>
                    </a:lnTo>
                    <a:lnTo>
                      <a:pt x="9" y="60"/>
                    </a:lnTo>
                    <a:lnTo>
                      <a:pt x="0" y="57"/>
                    </a:lnTo>
                    <a:lnTo>
                      <a:pt x="8" y="55"/>
                    </a:lnTo>
                    <a:lnTo>
                      <a:pt x="13" y="55"/>
                    </a:lnTo>
                    <a:lnTo>
                      <a:pt x="15" y="51"/>
                    </a:lnTo>
                    <a:lnTo>
                      <a:pt x="14" y="48"/>
                    </a:lnTo>
                    <a:lnTo>
                      <a:pt x="15" y="41"/>
                    </a:lnTo>
                    <a:lnTo>
                      <a:pt x="23" y="31"/>
                    </a:lnTo>
                    <a:lnTo>
                      <a:pt x="29" y="17"/>
                    </a:lnTo>
                    <a:lnTo>
                      <a:pt x="36" y="15"/>
                    </a:lnTo>
                    <a:lnTo>
                      <a:pt x="38" y="19"/>
                    </a:lnTo>
                    <a:lnTo>
                      <a:pt x="35" y="24"/>
                    </a:lnTo>
                    <a:lnTo>
                      <a:pt x="37" y="29"/>
                    </a:lnTo>
                    <a:lnTo>
                      <a:pt x="45" y="24"/>
                    </a:lnTo>
                    <a:lnTo>
                      <a:pt x="46" y="18"/>
                    </a:lnTo>
                    <a:lnTo>
                      <a:pt x="39" y="14"/>
                    </a:lnTo>
                    <a:lnTo>
                      <a:pt x="40" y="6"/>
                    </a:lnTo>
                    <a:lnTo>
                      <a:pt x="49" y="1"/>
                    </a:lnTo>
                    <a:lnTo>
                      <a:pt x="67" y="0"/>
                    </a:lnTo>
                    <a:lnTo>
                      <a:pt x="72" y="6"/>
                    </a:lnTo>
                    <a:lnTo>
                      <a:pt x="67" y="16"/>
                    </a:lnTo>
                    <a:lnTo>
                      <a:pt x="69" y="21"/>
                    </a:lnTo>
                    <a:lnTo>
                      <a:pt x="68" y="31"/>
                    </a:lnTo>
                    <a:lnTo>
                      <a:pt x="53" y="42"/>
                    </a:lnTo>
                    <a:lnTo>
                      <a:pt x="51" y="46"/>
                    </a:lnTo>
                    <a:lnTo>
                      <a:pt x="54" y="51"/>
                    </a:lnTo>
                    <a:lnTo>
                      <a:pt x="49" y="61"/>
                    </a:lnTo>
                    <a:lnTo>
                      <a:pt x="47" y="66"/>
                    </a:lnTo>
                    <a:lnTo>
                      <a:pt x="46" y="70"/>
                    </a:lnTo>
                    <a:lnTo>
                      <a:pt x="42" y="6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1" name="Google Shape;1951;p14"/>
              <p:cNvSpPr/>
              <p:nvPr/>
            </p:nvSpPr>
            <p:spPr>
              <a:xfrm>
                <a:off x="3036" y="1287"/>
                <a:ext cx="73" cy="71"/>
              </a:xfrm>
              <a:custGeom>
                <a:rect b="b" l="l" r="r" t="t"/>
                <a:pathLst>
                  <a:path extrusionOk="0" h="71" w="73">
                    <a:moveTo>
                      <a:pt x="68" y="0"/>
                    </a:moveTo>
                    <a:lnTo>
                      <a:pt x="72" y="6"/>
                    </a:lnTo>
                    <a:lnTo>
                      <a:pt x="68" y="16"/>
                    </a:lnTo>
                    <a:lnTo>
                      <a:pt x="69" y="21"/>
                    </a:lnTo>
                    <a:lnTo>
                      <a:pt x="69" y="31"/>
                    </a:lnTo>
                    <a:lnTo>
                      <a:pt x="54" y="42"/>
                    </a:lnTo>
                    <a:lnTo>
                      <a:pt x="52" y="46"/>
                    </a:lnTo>
                    <a:lnTo>
                      <a:pt x="54" y="51"/>
                    </a:lnTo>
                    <a:lnTo>
                      <a:pt x="50" y="61"/>
                    </a:lnTo>
                    <a:lnTo>
                      <a:pt x="48" y="66"/>
                    </a:lnTo>
                    <a:lnTo>
                      <a:pt x="47" y="70"/>
                    </a:lnTo>
                    <a:lnTo>
                      <a:pt x="43" y="65"/>
                    </a:lnTo>
                    <a:lnTo>
                      <a:pt x="41" y="55"/>
                    </a:lnTo>
                    <a:lnTo>
                      <a:pt x="32" y="54"/>
                    </a:lnTo>
                    <a:lnTo>
                      <a:pt x="26" y="53"/>
                    </a:lnTo>
                    <a:lnTo>
                      <a:pt x="19" y="57"/>
                    </a:lnTo>
                    <a:lnTo>
                      <a:pt x="10" y="59"/>
                    </a:lnTo>
                    <a:lnTo>
                      <a:pt x="1" y="57"/>
                    </a:lnTo>
                    <a:lnTo>
                      <a:pt x="9" y="55"/>
                    </a:lnTo>
                    <a:lnTo>
                      <a:pt x="14" y="55"/>
                    </a:lnTo>
                    <a:lnTo>
                      <a:pt x="16" y="51"/>
                    </a:lnTo>
                    <a:lnTo>
                      <a:pt x="16" y="48"/>
                    </a:lnTo>
                    <a:lnTo>
                      <a:pt x="16" y="41"/>
                    </a:lnTo>
                    <a:lnTo>
                      <a:pt x="24" y="31"/>
                    </a:lnTo>
                    <a:lnTo>
                      <a:pt x="30" y="17"/>
                    </a:lnTo>
                    <a:lnTo>
                      <a:pt x="37" y="15"/>
                    </a:lnTo>
                    <a:lnTo>
                      <a:pt x="39" y="19"/>
                    </a:lnTo>
                    <a:lnTo>
                      <a:pt x="35" y="24"/>
                    </a:lnTo>
                    <a:lnTo>
                      <a:pt x="38" y="29"/>
                    </a:lnTo>
                    <a:lnTo>
                      <a:pt x="47" y="24"/>
                    </a:lnTo>
                    <a:lnTo>
                      <a:pt x="47" y="18"/>
                    </a:lnTo>
                    <a:lnTo>
                      <a:pt x="40" y="14"/>
                    </a:lnTo>
                    <a:lnTo>
                      <a:pt x="41" y="6"/>
                    </a:lnTo>
                    <a:lnTo>
                      <a:pt x="50" y="1"/>
                    </a:lnTo>
                    <a:lnTo>
                      <a:pt x="68" y="0"/>
                    </a:lnTo>
                    <a:close/>
                    <a:moveTo>
                      <a:pt x="69" y="0"/>
                    </a:moveTo>
                    <a:lnTo>
                      <a:pt x="68" y="0"/>
                    </a:lnTo>
                    <a:lnTo>
                      <a:pt x="50" y="1"/>
                    </a:lnTo>
                    <a:lnTo>
                      <a:pt x="50" y="1"/>
                    </a:lnTo>
                    <a:lnTo>
                      <a:pt x="50" y="1"/>
                    </a:lnTo>
                    <a:lnTo>
                      <a:pt x="41" y="6"/>
                    </a:lnTo>
                    <a:lnTo>
                      <a:pt x="41" y="6"/>
                    </a:lnTo>
                    <a:lnTo>
                      <a:pt x="41" y="6"/>
                    </a:lnTo>
                    <a:lnTo>
                      <a:pt x="40" y="13"/>
                    </a:lnTo>
                    <a:lnTo>
                      <a:pt x="40" y="14"/>
                    </a:lnTo>
                    <a:lnTo>
                      <a:pt x="40" y="14"/>
                    </a:lnTo>
                    <a:lnTo>
                      <a:pt x="47" y="18"/>
                    </a:lnTo>
                    <a:lnTo>
                      <a:pt x="46" y="24"/>
                    </a:lnTo>
                    <a:lnTo>
                      <a:pt x="38" y="29"/>
                    </a:lnTo>
                    <a:lnTo>
                      <a:pt x="36" y="24"/>
                    </a:lnTo>
                    <a:lnTo>
                      <a:pt x="39" y="19"/>
                    </a:lnTo>
                    <a:lnTo>
                      <a:pt x="40" y="19"/>
                    </a:lnTo>
                    <a:lnTo>
                      <a:pt x="39" y="19"/>
                    </a:lnTo>
                    <a:lnTo>
                      <a:pt x="38" y="15"/>
                    </a:lnTo>
                    <a:lnTo>
                      <a:pt x="37" y="15"/>
                    </a:lnTo>
                    <a:lnTo>
                      <a:pt x="37" y="15"/>
                    </a:lnTo>
                    <a:lnTo>
                      <a:pt x="30" y="17"/>
                    </a:lnTo>
                    <a:lnTo>
                      <a:pt x="29" y="17"/>
                    </a:lnTo>
                    <a:lnTo>
                      <a:pt x="29" y="17"/>
                    </a:lnTo>
                    <a:lnTo>
                      <a:pt x="24" y="31"/>
                    </a:lnTo>
                    <a:lnTo>
                      <a:pt x="16" y="41"/>
                    </a:lnTo>
                    <a:lnTo>
                      <a:pt x="16" y="41"/>
                    </a:lnTo>
                    <a:lnTo>
                      <a:pt x="16" y="41"/>
                    </a:lnTo>
                    <a:lnTo>
                      <a:pt x="15" y="48"/>
                    </a:lnTo>
                    <a:lnTo>
                      <a:pt x="15" y="48"/>
                    </a:lnTo>
                    <a:lnTo>
                      <a:pt x="15" y="48"/>
                    </a:lnTo>
                    <a:lnTo>
                      <a:pt x="16" y="51"/>
                    </a:lnTo>
                    <a:lnTo>
                      <a:pt x="13" y="55"/>
                    </a:lnTo>
                    <a:lnTo>
                      <a:pt x="9" y="55"/>
                    </a:lnTo>
                    <a:lnTo>
                      <a:pt x="9" y="55"/>
                    </a:lnTo>
                    <a:lnTo>
                      <a:pt x="9" y="55"/>
                    </a:lnTo>
                    <a:lnTo>
                      <a:pt x="1" y="56"/>
                    </a:lnTo>
                    <a:lnTo>
                      <a:pt x="0" y="57"/>
                    </a:lnTo>
                    <a:lnTo>
                      <a:pt x="1" y="57"/>
                    </a:lnTo>
                    <a:lnTo>
                      <a:pt x="10" y="60"/>
                    </a:lnTo>
                    <a:lnTo>
                      <a:pt x="10" y="60"/>
                    </a:lnTo>
                    <a:lnTo>
                      <a:pt x="10" y="60"/>
                    </a:lnTo>
                    <a:lnTo>
                      <a:pt x="19" y="58"/>
                    </a:lnTo>
                    <a:lnTo>
                      <a:pt x="19" y="58"/>
                    </a:lnTo>
                    <a:lnTo>
                      <a:pt x="19" y="58"/>
                    </a:lnTo>
                    <a:lnTo>
                      <a:pt x="26" y="54"/>
                    </a:lnTo>
                    <a:lnTo>
                      <a:pt x="32" y="55"/>
                    </a:lnTo>
                    <a:lnTo>
                      <a:pt x="41" y="56"/>
                    </a:lnTo>
                    <a:lnTo>
                      <a:pt x="42" y="65"/>
                    </a:lnTo>
                    <a:lnTo>
                      <a:pt x="42" y="65"/>
                    </a:lnTo>
                    <a:lnTo>
                      <a:pt x="43" y="65"/>
                    </a:lnTo>
                    <a:lnTo>
                      <a:pt x="47" y="70"/>
                    </a:lnTo>
                    <a:lnTo>
                      <a:pt x="47" y="71"/>
                    </a:lnTo>
                    <a:lnTo>
                      <a:pt x="47" y="70"/>
                    </a:lnTo>
                    <a:lnTo>
                      <a:pt x="49" y="66"/>
                    </a:lnTo>
                    <a:lnTo>
                      <a:pt x="50" y="61"/>
                    </a:lnTo>
                    <a:lnTo>
                      <a:pt x="55" y="51"/>
                    </a:lnTo>
                    <a:lnTo>
                      <a:pt x="55" y="51"/>
                    </a:lnTo>
                    <a:lnTo>
                      <a:pt x="55" y="51"/>
                    </a:lnTo>
                    <a:lnTo>
                      <a:pt x="52" y="46"/>
                    </a:lnTo>
                    <a:lnTo>
                      <a:pt x="54" y="42"/>
                    </a:lnTo>
                    <a:lnTo>
                      <a:pt x="69" y="32"/>
                    </a:lnTo>
                    <a:lnTo>
                      <a:pt x="69" y="31"/>
                    </a:lnTo>
                    <a:lnTo>
                      <a:pt x="69" y="31"/>
                    </a:lnTo>
                    <a:lnTo>
                      <a:pt x="70" y="21"/>
                    </a:lnTo>
                    <a:lnTo>
                      <a:pt x="70" y="21"/>
                    </a:lnTo>
                    <a:lnTo>
                      <a:pt x="70" y="21"/>
                    </a:lnTo>
                    <a:lnTo>
                      <a:pt x="68" y="16"/>
                    </a:lnTo>
                    <a:lnTo>
                      <a:pt x="73" y="6"/>
                    </a:lnTo>
                    <a:lnTo>
                      <a:pt x="73" y="5"/>
                    </a:lnTo>
                    <a:lnTo>
                      <a:pt x="73" y="5"/>
                    </a:lnTo>
                    <a:lnTo>
                      <a:pt x="69" y="0"/>
                    </a:lnTo>
                    <a:lnTo>
                      <a:pt x="69" y="0"/>
                    </a:lnTo>
                    <a:lnTo>
                      <a:pt x="6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2" name="Google Shape;1952;p14"/>
              <p:cNvSpPr/>
              <p:nvPr/>
            </p:nvSpPr>
            <p:spPr>
              <a:xfrm>
                <a:off x="3036" y="1287"/>
                <a:ext cx="73" cy="71"/>
              </a:xfrm>
              <a:custGeom>
                <a:rect b="b" l="l" r="r" t="t"/>
                <a:pathLst>
                  <a:path extrusionOk="0" h="71" w="73">
                    <a:moveTo>
                      <a:pt x="68" y="0"/>
                    </a:moveTo>
                    <a:lnTo>
                      <a:pt x="72" y="6"/>
                    </a:lnTo>
                    <a:lnTo>
                      <a:pt x="68" y="16"/>
                    </a:lnTo>
                    <a:lnTo>
                      <a:pt x="69" y="21"/>
                    </a:lnTo>
                    <a:lnTo>
                      <a:pt x="69" y="31"/>
                    </a:lnTo>
                    <a:lnTo>
                      <a:pt x="54" y="42"/>
                    </a:lnTo>
                    <a:lnTo>
                      <a:pt x="52" y="46"/>
                    </a:lnTo>
                    <a:lnTo>
                      <a:pt x="54" y="51"/>
                    </a:lnTo>
                    <a:lnTo>
                      <a:pt x="50" y="61"/>
                    </a:lnTo>
                    <a:lnTo>
                      <a:pt x="48" y="66"/>
                    </a:lnTo>
                    <a:lnTo>
                      <a:pt x="47" y="70"/>
                    </a:lnTo>
                    <a:lnTo>
                      <a:pt x="43" y="65"/>
                    </a:lnTo>
                    <a:lnTo>
                      <a:pt x="41" y="55"/>
                    </a:lnTo>
                    <a:lnTo>
                      <a:pt x="32" y="54"/>
                    </a:lnTo>
                    <a:lnTo>
                      <a:pt x="26" y="53"/>
                    </a:lnTo>
                    <a:lnTo>
                      <a:pt x="19" y="57"/>
                    </a:lnTo>
                    <a:lnTo>
                      <a:pt x="10" y="59"/>
                    </a:lnTo>
                    <a:lnTo>
                      <a:pt x="1" y="57"/>
                    </a:lnTo>
                    <a:lnTo>
                      <a:pt x="9" y="55"/>
                    </a:lnTo>
                    <a:lnTo>
                      <a:pt x="14" y="55"/>
                    </a:lnTo>
                    <a:lnTo>
                      <a:pt x="16" y="51"/>
                    </a:lnTo>
                    <a:lnTo>
                      <a:pt x="16" y="48"/>
                    </a:lnTo>
                    <a:lnTo>
                      <a:pt x="16" y="41"/>
                    </a:lnTo>
                    <a:lnTo>
                      <a:pt x="24" y="31"/>
                    </a:lnTo>
                    <a:lnTo>
                      <a:pt x="30" y="17"/>
                    </a:lnTo>
                    <a:lnTo>
                      <a:pt x="37" y="15"/>
                    </a:lnTo>
                    <a:lnTo>
                      <a:pt x="39" y="19"/>
                    </a:lnTo>
                    <a:lnTo>
                      <a:pt x="35" y="24"/>
                    </a:lnTo>
                    <a:lnTo>
                      <a:pt x="38" y="29"/>
                    </a:lnTo>
                    <a:lnTo>
                      <a:pt x="47" y="24"/>
                    </a:lnTo>
                    <a:lnTo>
                      <a:pt x="47" y="18"/>
                    </a:lnTo>
                    <a:lnTo>
                      <a:pt x="40" y="14"/>
                    </a:lnTo>
                    <a:lnTo>
                      <a:pt x="41" y="6"/>
                    </a:lnTo>
                    <a:lnTo>
                      <a:pt x="50" y="1"/>
                    </a:lnTo>
                    <a:lnTo>
                      <a:pt x="68" y="0"/>
                    </a:lnTo>
                    <a:moveTo>
                      <a:pt x="69" y="0"/>
                    </a:moveTo>
                    <a:lnTo>
                      <a:pt x="68" y="0"/>
                    </a:lnTo>
                    <a:lnTo>
                      <a:pt x="50" y="1"/>
                    </a:lnTo>
                    <a:lnTo>
                      <a:pt x="50" y="1"/>
                    </a:lnTo>
                    <a:lnTo>
                      <a:pt x="50" y="1"/>
                    </a:lnTo>
                    <a:lnTo>
                      <a:pt x="41" y="6"/>
                    </a:lnTo>
                    <a:lnTo>
                      <a:pt x="41" y="6"/>
                    </a:lnTo>
                    <a:lnTo>
                      <a:pt x="41" y="6"/>
                    </a:lnTo>
                    <a:lnTo>
                      <a:pt x="40" y="13"/>
                    </a:lnTo>
                    <a:lnTo>
                      <a:pt x="40" y="14"/>
                    </a:lnTo>
                    <a:lnTo>
                      <a:pt x="40" y="14"/>
                    </a:lnTo>
                    <a:lnTo>
                      <a:pt x="47" y="18"/>
                    </a:lnTo>
                    <a:lnTo>
                      <a:pt x="46" y="24"/>
                    </a:lnTo>
                    <a:lnTo>
                      <a:pt x="38" y="29"/>
                    </a:lnTo>
                    <a:lnTo>
                      <a:pt x="36" y="24"/>
                    </a:lnTo>
                    <a:lnTo>
                      <a:pt x="39" y="19"/>
                    </a:lnTo>
                    <a:lnTo>
                      <a:pt x="40" y="19"/>
                    </a:lnTo>
                    <a:lnTo>
                      <a:pt x="39" y="19"/>
                    </a:lnTo>
                    <a:lnTo>
                      <a:pt x="38" y="15"/>
                    </a:lnTo>
                    <a:lnTo>
                      <a:pt x="37" y="15"/>
                    </a:lnTo>
                    <a:lnTo>
                      <a:pt x="37" y="15"/>
                    </a:lnTo>
                    <a:lnTo>
                      <a:pt x="30" y="17"/>
                    </a:lnTo>
                    <a:lnTo>
                      <a:pt x="29" y="17"/>
                    </a:lnTo>
                    <a:lnTo>
                      <a:pt x="29" y="17"/>
                    </a:lnTo>
                    <a:lnTo>
                      <a:pt x="24" y="31"/>
                    </a:lnTo>
                    <a:lnTo>
                      <a:pt x="16" y="41"/>
                    </a:lnTo>
                    <a:lnTo>
                      <a:pt x="16" y="41"/>
                    </a:lnTo>
                    <a:lnTo>
                      <a:pt x="16" y="41"/>
                    </a:lnTo>
                    <a:lnTo>
                      <a:pt x="15" y="48"/>
                    </a:lnTo>
                    <a:lnTo>
                      <a:pt x="15" y="48"/>
                    </a:lnTo>
                    <a:lnTo>
                      <a:pt x="15" y="48"/>
                    </a:lnTo>
                    <a:lnTo>
                      <a:pt x="16" y="51"/>
                    </a:lnTo>
                    <a:lnTo>
                      <a:pt x="13" y="55"/>
                    </a:lnTo>
                    <a:lnTo>
                      <a:pt x="9" y="55"/>
                    </a:lnTo>
                    <a:lnTo>
                      <a:pt x="9" y="55"/>
                    </a:lnTo>
                    <a:lnTo>
                      <a:pt x="9" y="55"/>
                    </a:lnTo>
                    <a:lnTo>
                      <a:pt x="1" y="56"/>
                    </a:lnTo>
                    <a:lnTo>
                      <a:pt x="0" y="57"/>
                    </a:lnTo>
                    <a:lnTo>
                      <a:pt x="1" y="57"/>
                    </a:lnTo>
                    <a:lnTo>
                      <a:pt x="10" y="60"/>
                    </a:lnTo>
                    <a:lnTo>
                      <a:pt x="10" y="60"/>
                    </a:lnTo>
                    <a:lnTo>
                      <a:pt x="10" y="60"/>
                    </a:lnTo>
                    <a:lnTo>
                      <a:pt x="19" y="58"/>
                    </a:lnTo>
                    <a:lnTo>
                      <a:pt x="19" y="58"/>
                    </a:lnTo>
                    <a:lnTo>
                      <a:pt x="19" y="58"/>
                    </a:lnTo>
                    <a:lnTo>
                      <a:pt x="26" y="54"/>
                    </a:lnTo>
                    <a:lnTo>
                      <a:pt x="32" y="55"/>
                    </a:lnTo>
                    <a:lnTo>
                      <a:pt x="41" y="56"/>
                    </a:lnTo>
                    <a:lnTo>
                      <a:pt x="42" y="65"/>
                    </a:lnTo>
                    <a:lnTo>
                      <a:pt x="42" y="65"/>
                    </a:lnTo>
                    <a:lnTo>
                      <a:pt x="43" y="65"/>
                    </a:lnTo>
                    <a:lnTo>
                      <a:pt x="47" y="70"/>
                    </a:lnTo>
                    <a:lnTo>
                      <a:pt x="47" y="71"/>
                    </a:lnTo>
                    <a:lnTo>
                      <a:pt x="47" y="70"/>
                    </a:lnTo>
                    <a:lnTo>
                      <a:pt x="49" y="66"/>
                    </a:lnTo>
                    <a:lnTo>
                      <a:pt x="50" y="61"/>
                    </a:lnTo>
                    <a:lnTo>
                      <a:pt x="55" y="51"/>
                    </a:lnTo>
                    <a:lnTo>
                      <a:pt x="55" y="51"/>
                    </a:lnTo>
                    <a:lnTo>
                      <a:pt x="55" y="51"/>
                    </a:lnTo>
                    <a:lnTo>
                      <a:pt x="52" y="46"/>
                    </a:lnTo>
                    <a:lnTo>
                      <a:pt x="54" y="42"/>
                    </a:lnTo>
                    <a:lnTo>
                      <a:pt x="69" y="32"/>
                    </a:lnTo>
                    <a:lnTo>
                      <a:pt x="69" y="31"/>
                    </a:lnTo>
                    <a:lnTo>
                      <a:pt x="69" y="31"/>
                    </a:lnTo>
                    <a:lnTo>
                      <a:pt x="70" y="21"/>
                    </a:lnTo>
                    <a:lnTo>
                      <a:pt x="70" y="21"/>
                    </a:lnTo>
                    <a:lnTo>
                      <a:pt x="70" y="21"/>
                    </a:lnTo>
                    <a:lnTo>
                      <a:pt x="68" y="16"/>
                    </a:lnTo>
                    <a:lnTo>
                      <a:pt x="73" y="6"/>
                    </a:lnTo>
                    <a:lnTo>
                      <a:pt x="73" y="5"/>
                    </a:lnTo>
                    <a:lnTo>
                      <a:pt x="73" y="5"/>
                    </a:lnTo>
                    <a:lnTo>
                      <a:pt x="69" y="0"/>
                    </a:lnTo>
                    <a:lnTo>
                      <a:pt x="69" y="0"/>
                    </a:lnTo>
                    <a:lnTo>
                      <a:pt x="6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3" name="Google Shape;1953;p14"/>
              <p:cNvSpPr/>
              <p:nvPr/>
            </p:nvSpPr>
            <p:spPr>
              <a:xfrm>
                <a:off x="3086" y="1370"/>
                <a:ext cx="13" cy="25"/>
              </a:xfrm>
              <a:custGeom>
                <a:rect b="b" l="l" r="r" t="t"/>
                <a:pathLst>
                  <a:path extrusionOk="0" h="25" w="13">
                    <a:moveTo>
                      <a:pt x="1" y="22"/>
                    </a:moveTo>
                    <a:lnTo>
                      <a:pt x="0" y="12"/>
                    </a:lnTo>
                    <a:lnTo>
                      <a:pt x="1" y="5"/>
                    </a:lnTo>
                    <a:lnTo>
                      <a:pt x="4" y="0"/>
                    </a:lnTo>
                    <a:lnTo>
                      <a:pt x="10" y="9"/>
                    </a:lnTo>
                    <a:lnTo>
                      <a:pt x="13" y="25"/>
                    </a:lnTo>
                    <a:lnTo>
                      <a:pt x="1" y="2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4" name="Google Shape;1954;p14"/>
              <p:cNvSpPr/>
              <p:nvPr/>
            </p:nvSpPr>
            <p:spPr>
              <a:xfrm>
                <a:off x="3086" y="1370"/>
                <a:ext cx="13" cy="25"/>
              </a:xfrm>
              <a:custGeom>
                <a:rect b="b" l="l" r="r" t="t"/>
                <a:pathLst>
                  <a:path extrusionOk="0" h="25" w="13">
                    <a:moveTo>
                      <a:pt x="4" y="0"/>
                    </a:moveTo>
                    <a:lnTo>
                      <a:pt x="10" y="9"/>
                    </a:lnTo>
                    <a:lnTo>
                      <a:pt x="13" y="24"/>
                    </a:lnTo>
                    <a:lnTo>
                      <a:pt x="1" y="22"/>
                    </a:lnTo>
                    <a:lnTo>
                      <a:pt x="0" y="12"/>
                    </a:lnTo>
                    <a:lnTo>
                      <a:pt x="1" y="5"/>
                    </a:lnTo>
                    <a:lnTo>
                      <a:pt x="4" y="0"/>
                    </a:lnTo>
                    <a:close/>
                    <a:moveTo>
                      <a:pt x="4" y="0"/>
                    </a:moveTo>
                    <a:lnTo>
                      <a:pt x="4" y="0"/>
                    </a:lnTo>
                    <a:lnTo>
                      <a:pt x="1" y="5"/>
                    </a:lnTo>
                    <a:lnTo>
                      <a:pt x="1" y="5"/>
                    </a:lnTo>
                    <a:lnTo>
                      <a:pt x="1" y="5"/>
                    </a:lnTo>
                    <a:lnTo>
                      <a:pt x="0" y="12"/>
                    </a:lnTo>
                    <a:lnTo>
                      <a:pt x="0" y="12"/>
                    </a:lnTo>
                    <a:lnTo>
                      <a:pt x="0" y="12"/>
                    </a:lnTo>
                    <a:lnTo>
                      <a:pt x="1" y="22"/>
                    </a:lnTo>
                    <a:lnTo>
                      <a:pt x="1" y="22"/>
                    </a:lnTo>
                    <a:lnTo>
                      <a:pt x="1" y="22"/>
                    </a:lnTo>
                    <a:lnTo>
                      <a:pt x="13" y="25"/>
                    </a:lnTo>
                    <a:lnTo>
                      <a:pt x="13" y="25"/>
                    </a:lnTo>
                    <a:lnTo>
                      <a:pt x="13" y="24"/>
                    </a:lnTo>
                    <a:lnTo>
                      <a:pt x="11" y="9"/>
                    </a:lnTo>
                    <a:lnTo>
                      <a:pt x="11" y="9"/>
                    </a:lnTo>
                    <a:lnTo>
                      <a:pt x="10" y="8"/>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5" name="Google Shape;1955;p14"/>
              <p:cNvSpPr/>
              <p:nvPr/>
            </p:nvSpPr>
            <p:spPr>
              <a:xfrm>
                <a:off x="3086" y="1370"/>
                <a:ext cx="13" cy="25"/>
              </a:xfrm>
              <a:custGeom>
                <a:rect b="b" l="l" r="r" t="t"/>
                <a:pathLst>
                  <a:path extrusionOk="0" h="25" w="13">
                    <a:moveTo>
                      <a:pt x="4" y="0"/>
                    </a:moveTo>
                    <a:lnTo>
                      <a:pt x="10" y="9"/>
                    </a:lnTo>
                    <a:lnTo>
                      <a:pt x="13" y="24"/>
                    </a:lnTo>
                    <a:lnTo>
                      <a:pt x="1" y="22"/>
                    </a:lnTo>
                    <a:lnTo>
                      <a:pt x="0" y="12"/>
                    </a:lnTo>
                    <a:lnTo>
                      <a:pt x="1" y="5"/>
                    </a:lnTo>
                    <a:lnTo>
                      <a:pt x="4" y="0"/>
                    </a:lnTo>
                    <a:moveTo>
                      <a:pt x="4" y="0"/>
                    </a:moveTo>
                    <a:lnTo>
                      <a:pt x="4" y="0"/>
                    </a:lnTo>
                    <a:lnTo>
                      <a:pt x="1" y="5"/>
                    </a:lnTo>
                    <a:lnTo>
                      <a:pt x="1" y="5"/>
                    </a:lnTo>
                    <a:lnTo>
                      <a:pt x="1" y="5"/>
                    </a:lnTo>
                    <a:lnTo>
                      <a:pt x="0" y="12"/>
                    </a:lnTo>
                    <a:lnTo>
                      <a:pt x="0" y="12"/>
                    </a:lnTo>
                    <a:lnTo>
                      <a:pt x="0" y="12"/>
                    </a:lnTo>
                    <a:lnTo>
                      <a:pt x="1" y="22"/>
                    </a:lnTo>
                    <a:lnTo>
                      <a:pt x="1" y="22"/>
                    </a:lnTo>
                    <a:lnTo>
                      <a:pt x="1" y="22"/>
                    </a:lnTo>
                    <a:lnTo>
                      <a:pt x="13" y="25"/>
                    </a:lnTo>
                    <a:lnTo>
                      <a:pt x="13" y="25"/>
                    </a:lnTo>
                    <a:lnTo>
                      <a:pt x="13" y="24"/>
                    </a:lnTo>
                    <a:lnTo>
                      <a:pt x="11" y="9"/>
                    </a:lnTo>
                    <a:lnTo>
                      <a:pt x="11" y="9"/>
                    </a:lnTo>
                    <a:lnTo>
                      <a:pt x="10" y="8"/>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6" name="Google Shape;1956;p14"/>
              <p:cNvSpPr/>
              <p:nvPr/>
            </p:nvSpPr>
            <p:spPr>
              <a:xfrm>
                <a:off x="3026" y="1340"/>
                <a:ext cx="64" cy="52"/>
              </a:xfrm>
              <a:custGeom>
                <a:rect b="b" l="l" r="r" t="t"/>
                <a:pathLst>
                  <a:path extrusionOk="0" h="52" w="64">
                    <a:moveTo>
                      <a:pt x="48" y="42"/>
                    </a:moveTo>
                    <a:lnTo>
                      <a:pt x="36" y="38"/>
                    </a:lnTo>
                    <a:lnTo>
                      <a:pt x="29" y="35"/>
                    </a:lnTo>
                    <a:lnTo>
                      <a:pt x="12" y="25"/>
                    </a:lnTo>
                    <a:lnTo>
                      <a:pt x="0" y="12"/>
                    </a:lnTo>
                    <a:lnTo>
                      <a:pt x="8" y="6"/>
                    </a:lnTo>
                    <a:lnTo>
                      <a:pt x="11" y="4"/>
                    </a:lnTo>
                    <a:lnTo>
                      <a:pt x="20" y="6"/>
                    </a:lnTo>
                    <a:lnTo>
                      <a:pt x="29" y="4"/>
                    </a:lnTo>
                    <a:lnTo>
                      <a:pt x="36" y="0"/>
                    </a:lnTo>
                    <a:lnTo>
                      <a:pt x="42" y="1"/>
                    </a:lnTo>
                    <a:lnTo>
                      <a:pt x="52" y="2"/>
                    </a:lnTo>
                    <a:lnTo>
                      <a:pt x="53" y="12"/>
                    </a:lnTo>
                    <a:lnTo>
                      <a:pt x="57" y="16"/>
                    </a:lnTo>
                    <a:lnTo>
                      <a:pt x="58" y="12"/>
                    </a:lnTo>
                    <a:lnTo>
                      <a:pt x="64" y="19"/>
                    </a:lnTo>
                    <a:lnTo>
                      <a:pt x="64" y="30"/>
                    </a:lnTo>
                    <a:lnTo>
                      <a:pt x="61" y="35"/>
                    </a:lnTo>
                    <a:lnTo>
                      <a:pt x="61" y="42"/>
                    </a:lnTo>
                    <a:lnTo>
                      <a:pt x="61" y="52"/>
                    </a:lnTo>
                    <a:lnTo>
                      <a:pt x="48" y="4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7" name="Google Shape;1957;p14"/>
              <p:cNvSpPr/>
              <p:nvPr/>
            </p:nvSpPr>
            <p:spPr>
              <a:xfrm>
                <a:off x="3025" y="1340"/>
                <a:ext cx="65" cy="53"/>
              </a:xfrm>
              <a:custGeom>
                <a:rect b="b" l="l" r="r" t="t"/>
                <a:pathLst>
                  <a:path extrusionOk="0" h="53" w="65">
                    <a:moveTo>
                      <a:pt x="37" y="0"/>
                    </a:moveTo>
                    <a:lnTo>
                      <a:pt x="43" y="1"/>
                    </a:lnTo>
                    <a:lnTo>
                      <a:pt x="52" y="2"/>
                    </a:lnTo>
                    <a:lnTo>
                      <a:pt x="54" y="12"/>
                    </a:lnTo>
                    <a:lnTo>
                      <a:pt x="58" y="17"/>
                    </a:lnTo>
                    <a:lnTo>
                      <a:pt x="59" y="13"/>
                    </a:lnTo>
                    <a:lnTo>
                      <a:pt x="65" y="19"/>
                    </a:lnTo>
                    <a:lnTo>
                      <a:pt x="65" y="30"/>
                    </a:lnTo>
                    <a:lnTo>
                      <a:pt x="62" y="35"/>
                    </a:lnTo>
                    <a:lnTo>
                      <a:pt x="61" y="42"/>
                    </a:lnTo>
                    <a:lnTo>
                      <a:pt x="62" y="52"/>
                    </a:lnTo>
                    <a:lnTo>
                      <a:pt x="49" y="42"/>
                    </a:lnTo>
                    <a:lnTo>
                      <a:pt x="37" y="37"/>
                    </a:lnTo>
                    <a:lnTo>
                      <a:pt x="30" y="35"/>
                    </a:lnTo>
                    <a:lnTo>
                      <a:pt x="13" y="25"/>
                    </a:lnTo>
                    <a:lnTo>
                      <a:pt x="1" y="12"/>
                    </a:lnTo>
                    <a:lnTo>
                      <a:pt x="10" y="6"/>
                    </a:lnTo>
                    <a:lnTo>
                      <a:pt x="12" y="4"/>
                    </a:lnTo>
                    <a:lnTo>
                      <a:pt x="21" y="6"/>
                    </a:lnTo>
                    <a:lnTo>
                      <a:pt x="30" y="4"/>
                    </a:lnTo>
                    <a:lnTo>
                      <a:pt x="37" y="0"/>
                    </a:lnTo>
                    <a:close/>
                    <a:moveTo>
                      <a:pt x="37" y="0"/>
                    </a:moveTo>
                    <a:lnTo>
                      <a:pt x="37" y="0"/>
                    </a:lnTo>
                    <a:lnTo>
                      <a:pt x="30" y="4"/>
                    </a:lnTo>
                    <a:lnTo>
                      <a:pt x="21" y="6"/>
                    </a:lnTo>
                    <a:lnTo>
                      <a:pt x="13" y="3"/>
                    </a:lnTo>
                    <a:lnTo>
                      <a:pt x="12" y="3"/>
                    </a:lnTo>
                    <a:lnTo>
                      <a:pt x="12" y="4"/>
                    </a:lnTo>
                    <a:lnTo>
                      <a:pt x="9" y="6"/>
                    </a:lnTo>
                    <a:lnTo>
                      <a:pt x="1" y="12"/>
                    </a:lnTo>
                    <a:lnTo>
                      <a:pt x="0" y="12"/>
                    </a:lnTo>
                    <a:lnTo>
                      <a:pt x="1" y="12"/>
                    </a:lnTo>
                    <a:lnTo>
                      <a:pt x="13" y="25"/>
                    </a:lnTo>
                    <a:lnTo>
                      <a:pt x="13" y="25"/>
                    </a:lnTo>
                    <a:lnTo>
                      <a:pt x="13" y="25"/>
                    </a:lnTo>
                    <a:lnTo>
                      <a:pt x="30" y="35"/>
                    </a:lnTo>
                    <a:lnTo>
                      <a:pt x="30" y="35"/>
                    </a:lnTo>
                    <a:lnTo>
                      <a:pt x="30" y="35"/>
                    </a:lnTo>
                    <a:lnTo>
                      <a:pt x="37" y="38"/>
                    </a:lnTo>
                    <a:lnTo>
                      <a:pt x="49" y="42"/>
                    </a:lnTo>
                    <a:lnTo>
                      <a:pt x="62" y="52"/>
                    </a:lnTo>
                    <a:lnTo>
                      <a:pt x="63" y="53"/>
                    </a:lnTo>
                    <a:lnTo>
                      <a:pt x="63" y="52"/>
                    </a:lnTo>
                    <a:lnTo>
                      <a:pt x="62" y="42"/>
                    </a:lnTo>
                    <a:lnTo>
                      <a:pt x="63" y="35"/>
                    </a:lnTo>
                    <a:lnTo>
                      <a:pt x="65" y="31"/>
                    </a:lnTo>
                    <a:lnTo>
                      <a:pt x="65" y="30"/>
                    </a:lnTo>
                    <a:lnTo>
                      <a:pt x="65" y="30"/>
                    </a:lnTo>
                    <a:lnTo>
                      <a:pt x="65" y="19"/>
                    </a:lnTo>
                    <a:lnTo>
                      <a:pt x="65" y="19"/>
                    </a:lnTo>
                    <a:lnTo>
                      <a:pt x="65" y="19"/>
                    </a:lnTo>
                    <a:lnTo>
                      <a:pt x="60" y="13"/>
                    </a:lnTo>
                    <a:lnTo>
                      <a:pt x="59" y="12"/>
                    </a:lnTo>
                    <a:lnTo>
                      <a:pt x="59" y="13"/>
                    </a:lnTo>
                    <a:lnTo>
                      <a:pt x="58" y="16"/>
                    </a:lnTo>
                    <a:lnTo>
                      <a:pt x="54" y="12"/>
                    </a:lnTo>
                    <a:lnTo>
                      <a:pt x="53" y="2"/>
                    </a:lnTo>
                    <a:lnTo>
                      <a:pt x="53" y="2"/>
                    </a:lnTo>
                    <a:lnTo>
                      <a:pt x="52" y="2"/>
                    </a:lnTo>
                    <a:lnTo>
                      <a:pt x="43" y="1"/>
                    </a:lnTo>
                    <a:lnTo>
                      <a:pt x="37" y="0"/>
                    </a:lnTo>
                    <a:lnTo>
                      <a:pt x="37" y="0"/>
                    </a:lnTo>
                    <a:lnTo>
                      <a:pt x="3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8" name="Google Shape;1958;p14"/>
              <p:cNvSpPr/>
              <p:nvPr/>
            </p:nvSpPr>
            <p:spPr>
              <a:xfrm>
                <a:off x="3025" y="1340"/>
                <a:ext cx="65" cy="53"/>
              </a:xfrm>
              <a:custGeom>
                <a:rect b="b" l="l" r="r" t="t"/>
                <a:pathLst>
                  <a:path extrusionOk="0" h="53" w="65">
                    <a:moveTo>
                      <a:pt x="37" y="0"/>
                    </a:moveTo>
                    <a:lnTo>
                      <a:pt x="43" y="1"/>
                    </a:lnTo>
                    <a:lnTo>
                      <a:pt x="52" y="2"/>
                    </a:lnTo>
                    <a:lnTo>
                      <a:pt x="54" y="12"/>
                    </a:lnTo>
                    <a:lnTo>
                      <a:pt x="58" y="17"/>
                    </a:lnTo>
                    <a:lnTo>
                      <a:pt x="59" y="13"/>
                    </a:lnTo>
                    <a:lnTo>
                      <a:pt x="65" y="19"/>
                    </a:lnTo>
                    <a:lnTo>
                      <a:pt x="65" y="30"/>
                    </a:lnTo>
                    <a:lnTo>
                      <a:pt x="62" y="35"/>
                    </a:lnTo>
                    <a:lnTo>
                      <a:pt x="61" y="42"/>
                    </a:lnTo>
                    <a:lnTo>
                      <a:pt x="62" y="52"/>
                    </a:lnTo>
                    <a:lnTo>
                      <a:pt x="49" y="42"/>
                    </a:lnTo>
                    <a:lnTo>
                      <a:pt x="37" y="37"/>
                    </a:lnTo>
                    <a:lnTo>
                      <a:pt x="30" y="35"/>
                    </a:lnTo>
                    <a:lnTo>
                      <a:pt x="13" y="25"/>
                    </a:lnTo>
                    <a:lnTo>
                      <a:pt x="1" y="12"/>
                    </a:lnTo>
                    <a:lnTo>
                      <a:pt x="10" y="6"/>
                    </a:lnTo>
                    <a:lnTo>
                      <a:pt x="12" y="4"/>
                    </a:lnTo>
                    <a:lnTo>
                      <a:pt x="21" y="6"/>
                    </a:lnTo>
                    <a:lnTo>
                      <a:pt x="30" y="4"/>
                    </a:lnTo>
                    <a:lnTo>
                      <a:pt x="37" y="0"/>
                    </a:lnTo>
                    <a:moveTo>
                      <a:pt x="37" y="0"/>
                    </a:moveTo>
                    <a:lnTo>
                      <a:pt x="37" y="0"/>
                    </a:lnTo>
                    <a:lnTo>
                      <a:pt x="30" y="4"/>
                    </a:lnTo>
                    <a:lnTo>
                      <a:pt x="21" y="6"/>
                    </a:lnTo>
                    <a:lnTo>
                      <a:pt x="13" y="3"/>
                    </a:lnTo>
                    <a:lnTo>
                      <a:pt x="12" y="3"/>
                    </a:lnTo>
                    <a:lnTo>
                      <a:pt x="12" y="4"/>
                    </a:lnTo>
                    <a:lnTo>
                      <a:pt x="9" y="6"/>
                    </a:lnTo>
                    <a:lnTo>
                      <a:pt x="1" y="12"/>
                    </a:lnTo>
                    <a:lnTo>
                      <a:pt x="0" y="12"/>
                    </a:lnTo>
                    <a:lnTo>
                      <a:pt x="1" y="12"/>
                    </a:lnTo>
                    <a:lnTo>
                      <a:pt x="13" y="25"/>
                    </a:lnTo>
                    <a:lnTo>
                      <a:pt x="13" y="25"/>
                    </a:lnTo>
                    <a:lnTo>
                      <a:pt x="13" y="25"/>
                    </a:lnTo>
                    <a:lnTo>
                      <a:pt x="30" y="35"/>
                    </a:lnTo>
                    <a:lnTo>
                      <a:pt x="30" y="35"/>
                    </a:lnTo>
                    <a:lnTo>
                      <a:pt x="30" y="35"/>
                    </a:lnTo>
                    <a:lnTo>
                      <a:pt x="37" y="38"/>
                    </a:lnTo>
                    <a:lnTo>
                      <a:pt x="49" y="42"/>
                    </a:lnTo>
                    <a:lnTo>
                      <a:pt x="62" y="52"/>
                    </a:lnTo>
                    <a:lnTo>
                      <a:pt x="63" y="53"/>
                    </a:lnTo>
                    <a:lnTo>
                      <a:pt x="63" y="52"/>
                    </a:lnTo>
                    <a:lnTo>
                      <a:pt x="62" y="42"/>
                    </a:lnTo>
                    <a:lnTo>
                      <a:pt x="63" y="35"/>
                    </a:lnTo>
                    <a:lnTo>
                      <a:pt x="65" y="31"/>
                    </a:lnTo>
                    <a:lnTo>
                      <a:pt x="65" y="30"/>
                    </a:lnTo>
                    <a:lnTo>
                      <a:pt x="65" y="30"/>
                    </a:lnTo>
                    <a:lnTo>
                      <a:pt x="65" y="19"/>
                    </a:lnTo>
                    <a:lnTo>
                      <a:pt x="65" y="19"/>
                    </a:lnTo>
                    <a:lnTo>
                      <a:pt x="65" y="19"/>
                    </a:lnTo>
                    <a:lnTo>
                      <a:pt x="60" y="13"/>
                    </a:lnTo>
                    <a:lnTo>
                      <a:pt x="59" y="12"/>
                    </a:lnTo>
                    <a:lnTo>
                      <a:pt x="59" y="13"/>
                    </a:lnTo>
                    <a:lnTo>
                      <a:pt x="58" y="16"/>
                    </a:lnTo>
                    <a:lnTo>
                      <a:pt x="54" y="12"/>
                    </a:lnTo>
                    <a:lnTo>
                      <a:pt x="53" y="2"/>
                    </a:lnTo>
                    <a:lnTo>
                      <a:pt x="53" y="2"/>
                    </a:lnTo>
                    <a:lnTo>
                      <a:pt x="52" y="2"/>
                    </a:lnTo>
                    <a:lnTo>
                      <a:pt x="43" y="1"/>
                    </a:lnTo>
                    <a:lnTo>
                      <a:pt x="37" y="0"/>
                    </a:lnTo>
                    <a:lnTo>
                      <a:pt x="37" y="0"/>
                    </a:lnTo>
                    <a:lnTo>
                      <a:pt x="3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9" name="Google Shape;1959;p14"/>
              <p:cNvSpPr/>
              <p:nvPr/>
            </p:nvSpPr>
            <p:spPr>
              <a:xfrm>
                <a:off x="3098" y="1456"/>
                <a:ext cx="213" cy="204"/>
              </a:xfrm>
              <a:custGeom>
                <a:rect b="b" l="l" r="r" t="t"/>
                <a:pathLst>
                  <a:path extrusionOk="0" h="204" w="213">
                    <a:moveTo>
                      <a:pt x="161" y="199"/>
                    </a:moveTo>
                    <a:lnTo>
                      <a:pt x="163" y="192"/>
                    </a:lnTo>
                    <a:lnTo>
                      <a:pt x="170" y="182"/>
                    </a:lnTo>
                    <a:lnTo>
                      <a:pt x="167" y="172"/>
                    </a:lnTo>
                    <a:lnTo>
                      <a:pt x="167" y="164"/>
                    </a:lnTo>
                    <a:lnTo>
                      <a:pt x="162" y="158"/>
                    </a:lnTo>
                    <a:lnTo>
                      <a:pt x="156" y="158"/>
                    </a:lnTo>
                    <a:lnTo>
                      <a:pt x="149" y="154"/>
                    </a:lnTo>
                    <a:lnTo>
                      <a:pt x="148" y="147"/>
                    </a:lnTo>
                    <a:lnTo>
                      <a:pt x="140" y="144"/>
                    </a:lnTo>
                    <a:lnTo>
                      <a:pt x="137" y="140"/>
                    </a:lnTo>
                    <a:lnTo>
                      <a:pt x="132" y="140"/>
                    </a:lnTo>
                    <a:lnTo>
                      <a:pt x="125" y="133"/>
                    </a:lnTo>
                    <a:lnTo>
                      <a:pt x="120" y="133"/>
                    </a:lnTo>
                    <a:lnTo>
                      <a:pt x="104" y="124"/>
                    </a:lnTo>
                    <a:lnTo>
                      <a:pt x="101" y="117"/>
                    </a:lnTo>
                    <a:lnTo>
                      <a:pt x="95" y="116"/>
                    </a:lnTo>
                    <a:lnTo>
                      <a:pt x="85" y="109"/>
                    </a:lnTo>
                    <a:lnTo>
                      <a:pt x="82" y="100"/>
                    </a:lnTo>
                    <a:lnTo>
                      <a:pt x="71" y="93"/>
                    </a:lnTo>
                    <a:lnTo>
                      <a:pt x="69" y="77"/>
                    </a:lnTo>
                    <a:lnTo>
                      <a:pt x="59" y="61"/>
                    </a:lnTo>
                    <a:lnTo>
                      <a:pt x="52" y="59"/>
                    </a:lnTo>
                    <a:lnTo>
                      <a:pt x="36" y="61"/>
                    </a:lnTo>
                    <a:lnTo>
                      <a:pt x="23" y="73"/>
                    </a:lnTo>
                    <a:lnTo>
                      <a:pt x="16" y="64"/>
                    </a:lnTo>
                    <a:lnTo>
                      <a:pt x="7" y="61"/>
                    </a:lnTo>
                    <a:lnTo>
                      <a:pt x="3" y="44"/>
                    </a:lnTo>
                    <a:lnTo>
                      <a:pt x="0" y="26"/>
                    </a:lnTo>
                    <a:lnTo>
                      <a:pt x="10" y="24"/>
                    </a:lnTo>
                    <a:lnTo>
                      <a:pt x="19" y="26"/>
                    </a:lnTo>
                    <a:lnTo>
                      <a:pt x="23" y="23"/>
                    </a:lnTo>
                    <a:lnTo>
                      <a:pt x="26" y="9"/>
                    </a:lnTo>
                    <a:lnTo>
                      <a:pt x="34" y="7"/>
                    </a:lnTo>
                    <a:lnTo>
                      <a:pt x="40" y="11"/>
                    </a:lnTo>
                    <a:lnTo>
                      <a:pt x="59" y="14"/>
                    </a:lnTo>
                    <a:lnTo>
                      <a:pt x="65" y="4"/>
                    </a:lnTo>
                    <a:lnTo>
                      <a:pt x="82" y="4"/>
                    </a:lnTo>
                    <a:lnTo>
                      <a:pt x="88" y="0"/>
                    </a:lnTo>
                    <a:lnTo>
                      <a:pt x="97" y="0"/>
                    </a:lnTo>
                    <a:lnTo>
                      <a:pt x="103" y="3"/>
                    </a:lnTo>
                    <a:lnTo>
                      <a:pt x="109" y="3"/>
                    </a:lnTo>
                    <a:lnTo>
                      <a:pt x="125" y="7"/>
                    </a:lnTo>
                    <a:lnTo>
                      <a:pt x="125" y="17"/>
                    </a:lnTo>
                    <a:lnTo>
                      <a:pt x="131" y="23"/>
                    </a:lnTo>
                    <a:lnTo>
                      <a:pt x="131" y="28"/>
                    </a:lnTo>
                    <a:lnTo>
                      <a:pt x="129" y="33"/>
                    </a:lnTo>
                    <a:lnTo>
                      <a:pt x="125" y="40"/>
                    </a:lnTo>
                    <a:lnTo>
                      <a:pt x="125" y="31"/>
                    </a:lnTo>
                    <a:lnTo>
                      <a:pt x="106" y="35"/>
                    </a:lnTo>
                    <a:lnTo>
                      <a:pt x="100" y="42"/>
                    </a:lnTo>
                    <a:lnTo>
                      <a:pt x="101" y="44"/>
                    </a:lnTo>
                    <a:lnTo>
                      <a:pt x="100" y="62"/>
                    </a:lnTo>
                    <a:lnTo>
                      <a:pt x="118" y="74"/>
                    </a:lnTo>
                    <a:lnTo>
                      <a:pt x="125" y="85"/>
                    </a:lnTo>
                    <a:lnTo>
                      <a:pt x="133" y="103"/>
                    </a:lnTo>
                    <a:lnTo>
                      <a:pt x="150" y="113"/>
                    </a:lnTo>
                    <a:lnTo>
                      <a:pt x="166" y="116"/>
                    </a:lnTo>
                    <a:lnTo>
                      <a:pt x="170" y="126"/>
                    </a:lnTo>
                    <a:lnTo>
                      <a:pt x="175" y="130"/>
                    </a:lnTo>
                    <a:lnTo>
                      <a:pt x="189" y="132"/>
                    </a:lnTo>
                    <a:lnTo>
                      <a:pt x="189" y="138"/>
                    </a:lnTo>
                    <a:lnTo>
                      <a:pt x="199" y="140"/>
                    </a:lnTo>
                    <a:lnTo>
                      <a:pt x="211" y="150"/>
                    </a:lnTo>
                    <a:lnTo>
                      <a:pt x="213" y="158"/>
                    </a:lnTo>
                    <a:lnTo>
                      <a:pt x="209" y="160"/>
                    </a:lnTo>
                    <a:lnTo>
                      <a:pt x="199" y="153"/>
                    </a:lnTo>
                    <a:lnTo>
                      <a:pt x="192" y="150"/>
                    </a:lnTo>
                    <a:lnTo>
                      <a:pt x="182" y="152"/>
                    </a:lnTo>
                    <a:lnTo>
                      <a:pt x="178" y="164"/>
                    </a:lnTo>
                    <a:lnTo>
                      <a:pt x="188" y="173"/>
                    </a:lnTo>
                    <a:lnTo>
                      <a:pt x="189" y="182"/>
                    </a:lnTo>
                    <a:lnTo>
                      <a:pt x="181" y="185"/>
                    </a:lnTo>
                    <a:lnTo>
                      <a:pt x="177" y="195"/>
                    </a:lnTo>
                    <a:lnTo>
                      <a:pt x="165" y="204"/>
                    </a:lnTo>
                    <a:lnTo>
                      <a:pt x="161" y="19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0" name="Google Shape;1960;p14"/>
              <p:cNvSpPr/>
              <p:nvPr/>
            </p:nvSpPr>
            <p:spPr>
              <a:xfrm>
                <a:off x="3098" y="1456"/>
                <a:ext cx="213" cy="204"/>
              </a:xfrm>
              <a:custGeom>
                <a:rect b="b" l="l" r="r" t="t"/>
                <a:pathLst>
                  <a:path extrusionOk="0" h="204" w="213">
                    <a:moveTo>
                      <a:pt x="97" y="0"/>
                    </a:moveTo>
                    <a:lnTo>
                      <a:pt x="103" y="3"/>
                    </a:lnTo>
                    <a:lnTo>
                      <a:pt x="109" y="3"/>
                    </a:lnTo>
                    <a:lnTo>
                      <a:pt x="125" y="8"/>
                    </a:lnTo>
                    <a:lnTo>
                      <a:pt x="125" y="17"/>
                    </a:lnTo>
                    <a:lnTo>
                      <a:pt x="130" y="23"/>
                    </a:lnTo>
                    <a:lnTo>
                      <a:pt x="130" y="28"/>
                    </a:lnTo>
                    <a:lnTo>
                      <a:pt x="129" y="33"/>
                    </a:lnTo>
                    <a:lnTo>
                      <a:pt x="125" y="39"/>
                    </a:lnTo>
                    <a:lnTo>
                      <a:pt x="125" y="31"/>
                    </a:lnTo>
                    <a:lnTo>
                      <a:pt x="106" y="35"/>
                    </a:lnTo>
                    <a:lnTo>
                      <a:pt x="100" y="42"/>
                    </a:lnTo>
                    <a:lnTo>
                      <a:pt x="101" y="44"/>
                    </a:lnTo>
                    <a:lnTo>
                      <a:pt x="100" y="62"/>
                    </a:lnTo>
                    <a:lnTo>
                      <a:pt x="118" y="74"/>
                    </a:lnTo>
                    <a:lnTo>
                      <a:pt x="125" y="85"/>
                    </a:lnTo>
                    <a:lnTo>
                      <a:pt x="133" y="104"/>
                    </a:lnTo>
                    <a:lnTo>
                      <a:pt x="150" y="113"/>
                    </a:lnTo>
                    <a:lnTo>
                      <a:pt x="166" y="116"/>
                    </a:lnTo>
                    <a:lnTo>
                      <a:pt x="169" y="126"/>
                    </a:lnTo>
                    <a:lnTo>
                      <a:pt x="175" y="130"/>
                    </a:lnTo>
                    <a:lnTo>
                      <a:pt x="188" y="132"/>
                    </a:lnTo>
                    <a:lnTo>
                      <a:pt x="189" y="138"/>
                    </a:lnTo>
                    <a:lnTo>
                      <a:pt x="199" y="141"/>
                    </a:lnTo>
                    <a:lnTo>
                      <a:pt x="211" y="150"/>
                    </a:lnTo>
                    <a:lnTo>
                      <a:pt x="213" y="158"/>
                    </a:lnTo>
                    <a:lnTo>
                      <a:pt x="209" y="160"/>
                    </a:lnTo>
                    <a:lnTo>
                      <a:pt x="199" y="153"/>
                    </a:lnTo>
                    <a:lnTo>
                      <a:pt x="192" y="150"/>
                    </a:lnTo>
                    <a:lnTo>
                      <a:pt x="182" y="151"/>
                    </a:lnTo>
                    <a:lnTo>
                      <a:pt x="178" y="164"/>
                    </a:lnTo>
                    <a:lnTo>
                      <a:pt x="187" y="173"/>
                    </a:lnTo>
                    <a:lnTo>
                      <a:pt x="188" y="181"/>
                    </a:lnTo>
                    <a:lnTo>
                      <a:pt x="181" y="185"/>
                    </a:lnTo>
                    <a:lnTo>
                      <a:pt x="177" y="195"/>
                    </a:lnTo>
                    <a:lnTo>
                      <a:pt x="165" y="204"/>
                    </a:lnTo>
                    <a:lnTo>
                      <a:pt x="161" y="199"/>
                    </a:lnTo>
                    <a:lnTo>
                      <a:pt x="163" y="192"/>
                    </a:lnTo>
                    <a:lnTo>
                      <a:pt x="170" y="182"/>
                    </a:lnTo>
                    <a:lnTo>
                      <a:pt x="168" y="172"/>
                    </a:lnTo>
                    <a:lnTo>
                      <a:pt x="168" y="164"/>
                    </a:lnTo>
                    <a:lnTo>
                      <a:pt x="162" y="158"/>
                    </a:lnTo>
                    <a:lnTo>
                      <a:pt x="156" y="158"/>
                    </a:lnTo>
                    <a:lnTo>
                      <a:pt x="150" y="154"/>
                    </a:lnTo>
                    <a:lnTo>
                      <a:pt x="148" y="147"/>
                    </a:lnTo>
                    <a:lnTo>
                      <a:pt x="140" y="144"/>
                    </a:lnTo>
                    <a:lnTo>
                      <a:pt x="137" y="140"/>
                    </a:lnTo>
                    <a:lnTo>
                      <a:pt x="132" y="140"/>
                    </a:lnTo>
                    <a:lnTo>
                      <a:pt x="125" y="133"/>
                    </a:lnTo>
                    <a:lnTo>
                      <a:pt x="120" y="133"/>
                    </a:lnTo>
                    <a:lnTo>
                      <a:pt x="104" y="124"/>
                    </a:lnTo>
                    <a:lnTo>
                      <a:pt x="102" y="117"/>
                    </a:lnTo>
                    <a:lnTo>
                      <a:pt x="95" y="116"/>
                    </a:lnTo>
                    <a:lnTo>
                      <a:pt x="86" y="109"/>
                    </a:lnTo>
                    <a:lnTo>
                      <a:pt x="82" y="100"/>
                    </a:lnTo>
                    <a:lnTo>
                      <a:pt x="71" y="93"/>
                    </a:lnTo>
                    <a:lnTo>
                      <a:pt x="70" y="77"/>
                    </a:lnTo>
                    <a:lnTo>
                      <a:pt x="59" y="61"/>
                    </a:lnTo>
                    <a:lnTo>
                      <a:pt x="52" y="59"/>
                    </a:lnTo>
                    <a:lnTo>
                      <a:pt x="36" y="61"/>
                    </a:lnTo>
                    <a:lnTo>
                      <a:pt x="23" y="72"/>
                    </a:lnTo>
                    <a:lnTo>
                      <a:pt x="16" y="64"/>
                    </a:lnTo>
                    <a:lnTo>
                      <a:pt x="7" y="61"/>
                    </a:lnTo>
                    <a:lnTo>
                      <a:pt x="3" y="44"/>
                    </a:lnTo>
                    <a:lnTo>
                      <a:pt x="1" y="26"/>
                    </a:lnTo>
                    <a:lnTo>
                      <a:pt x="10" y="24"/>
                    </a:lnTo>
                    <a:lnTo>
                      <a:pt x="19" y="26"/>
                    </a:lnTo>
                    <a:lnTo>
                      <a:pt x="23" y="23"/>
                    </a:lnTo>
                    <a:lnTo>
                      <a:pt x="26" y="9"/>
                    </a:lnTo>
                    <a:lnTo>
                      <a:pt x="34" y="7"/>
                    </a:lnTo>
                    <a:lnTo>
                      <a:pt x="40" y="12"/>
                    </a:lnTo>
                    <a:lnTo>
                      <a:pt x="60" y="14"/>
                    </a:lnTo>
                    <a:lnTo>
                      <a:pt x="65" y="5"/>
                    </a:lnTo>
                    <a:lnTo>
                      <a:pt x="82" y="5"/>
                    </a:lnTo>
                    <a:lnTo>
                      <a:pt x="88" y="0"/>
                    </a:lnTo>
                    <a:lnTo>
                      <a:pt x="97" y="0"/>
                    </a:lnTo>
                    <a:close/>
                    <a:moveTo>
                      <a:pt x="97" y="0"/>
                    </a:moveTo>
                    <a:lnTo>
                      <a:pt x="97" y="0"/>
                    </a:lnTo>
                    <a:lnTo>
                      <a:pt x="88" y="0"/>
                    </a:lnTo>
                    <a:lnTo>
                      <a:pt x="88" y="0"/>
                    </a:lnTo>
                    <a:lnTo>
                      <a:pt x="88" y="0"/>
                    </a:lnTo>
                    <a:lnTo>
                      <a:pt x="82" y="4"/>
                    </a:lnTo>
                    <a:lnTo>
                      <a:pt x="65" y="4"/>
                    </a:lnTo>
                    <a:lnTo>
                      <a:pt x="65" y="4"/>
                    </a:lnTo>
                    <a:lnTo>
                      <a:pt x="65" y="4"/>
                    </a:lnTo>
                    <a:lnTo>
                      <a:pt x="59" y="14"/>
                    </a:lnTo>
                    <a:lnTo>
                      <a:pt x="40" y="11"/>
                    </a:lnTo>
                    <a:lnTo>
                      <a:pt x="34" y="7"/>
                    </a:lnTo>
                    <a:lnTo>
                      <a:pt x="34" y="7"/>
                    </a:lnTo>
                    <a:lnTo>
                      <a:pt x="34" y="7"/>
                    </a:lnTo>
                    <a:lnTo>
                      <a:pt x="26" y="8"/>
                    </a:lnTo>
                    <a:lnTo>
                      <a:pt x="26" y="9"/>
                    </a:lnTo>
                    <a:lnTo>
                      <a:pt x="26" y="9"/>
                    </a:lnTo>
                    <a:lnTo>
                      <a:pt x="23" y="23"/>
                    </a:lnTo>
                    <a:lnTo>
                      <a:pt x="19" y="25"/>
                    </a:lnTo>
                    <a:lnTo>
                      <a:pt x="10" y="24"/>
                    </a:lnTo>
                    <a:lnTo>
                      <a:pt x="10" y="24"/>
                    </a:lnTo>
                    <a:lnTo>
                      <a:pt x="10" y="24"/>
                    </a:lnTo>
                    <a:lnTo>
                      <a:pt x="1" y="25"/>
                    </a:lnTo>
                    <a:lnTo>
                      <a:pt x="0" y="25"/>
                    </a:lnTo>
                    <a:lnTo>
                      <a:pt x="0" y="26"/>
                    </a:lnTo>
                    <a:lnTo>
                      <a:pt x="3" y="44"/>
                    </a:lnTo>
                    <a:lnTo>
                      <a:pt x="7" y="61"/>
                    </a:lnTo>
                    <a:lnTo>
                      <a:pt x="7" y="62"/>
                    </a:lnTo>
                    <a:lnTo>
                      <a:pt x="7" y="62"/>
                    </a:lnTo>
                    <a:lnTo>
                      <a:pt x="15" y="64"/>
                    </a:lnTo>
                    <a:lnTo>
                      <a:pt x="23" y="73"/>
                    </a:lnTo>
                    <a:lnTo>
                      <a:pt x="23" y="73"/>
                    </a:lnTo>
                    <a:lnTo>
                      <a:pt x="24" y="73"/>
                    </a:lnTo>
                    <a:lnTo>
                      <a:pt x="36" y="62"/>
                    </a:lnTo>
                    <a:lnTo>
                      <a:pt x="51" y="59"/>
                    </a:lnTo>
                    <a:lnTo>
                      <a:pt x="59" y="61"/>
                    </a:lnTo>
                    <a:lnTo>
                      <a:pt x="69" y="77"/>
                    </a:lnTo>
                    <a:lnTo>
                      <a:pt x="71" y="93"/>
                    </a:lnTo>
                    <a:lnTo>
                      <a:pt x="71" y="93"/>
                    </a:lnTo>
                    <a:lnTo>
                      <a:pt x="71" y="93"/>
                    </a:lnTo>
                    <a:lnTo>
                      <a:pt x="81" y="100"/>
                    </a:lnTo>
                    <a:lnTo>
                      <a:pt x="85" y="109"/>
                    </a:lnTo>
                    <a:lnTo>
                      <a:pt x="85" y="109"/>
                    </a:lnTo>
                    <a:lnTo>
                      <a:pt x="85" y="109"/>
                    </a:lnTo>
                    <a:lnTo>
                      <a:pt x="95" y="116"/>
                    </a:lnTo>
                    <a:lnTo>
                      <a:pt x="95" y="116"/>
                    </a:lnTo>
                    <a:lnTo>
                      <a:pt x="95" y="116"/>
                    </a:lnTo>
                    <a:lnTo>
                      <a:pt x="101" y="117"/>
                    </a:lnTo>
                    <a:lnTo>
                      <a:pt x="104" y="124"/>
                    </a:lnTo>
                    <a:lnTo>
                      <a:pt x="104" y="124"/>
                    </a:lnTo>
                    <a:lnTo>
                      <a:pt x="104" y="124"/>
                    </a:lnTo>
                    <a:lnTo>
                      <a:pt x="120" y="133"/>
                    </a:lnTo>
                    <a:lnTo>
                      <a:pt x="120" y="133"/>
                    </a:lnTo>
                    <a:lnTo>
                      <a:pt x="120" y="133"/>
                    </a:lnTo>
                    <a:lnTo>
                      <a:pt x="125" y="133"/>
                    </a:lnTo>
                    <a:lnTo>
                      <a:pt x="132" y="140"/>
                    </a:lnTo>
                    <a:lnTo>
                      <a:pt x="132" y="140"/>
                    </a:lnTo>
                    <a:lnTo>
                      <a:pt x="132" y="140"/>
                    </a:lnTo>
                    <a:lnTo>
                      <a:pt x="137" y="140"/>
                    </a:lnTo>
                    <a:lnTo>
                      <a:pt x="140" y="145"/>
                    </a:lnTo>
                    <a:lnTo>
                      <a:pt x="140" y="145"/>
                    </a:lnTo>
                    <a:lnTo>
                      <a:pt x="140" y="145"/>
                    </a:lnTo>
                    <a:lnTo>
                      <a:pt x="147" y="147"/>
                    </a:lnTo>
                    <a:lnTo>
                      <a:pt x="149" y="154"/>
                    </a:lnTo>
                    <a:lnTo>
                      <a:pt x="149" y="154"/>
                    </a:lnTo>
                    <a:lnTo>
                      <a:pt x="149" y="154"/>
                    </a:lnTo>
                    <a:lnTo>
                      <a:pt x="156" y="158"/>
                    </a:lnTo>
                    <a:lnTo>
                      <a:pt x="156" y="158"/>
                    </a:lnTo>
                    <a:lnTo>
                      <a:pt x="156" y="158"/>
                    </a:lnTo>
                    <a:lnTo>
                      <a:pt x="162" y="158"/>
                    </a:lnTo>
                    <a:lnTo>
                      <a:pt x="167" y="164"/>
                    </a:lnTo>
                    <a:lnTo>
                      <a:pt x="167" y="172"/>
                    </a:lnTo>
                    <a:lnTo>
                      <a:pt x="167" y="172"/>
                    </a:lnTo>
                    <a:lnTo>
                      <a:pt x="167" y="172"/>
                    </a:lnTo>
                    <a:lnTo>
                      <a:pt x="170" y="182"/>
                    </a:lnTo>
                    <a:lnTo>
                      <a:pt x="162" y="192"/>
                    </a:lnTo>
                    <a:lnTo>
                      <a:pt x="162" y="192"/>
                    </a:lnTo>
                    <a:lnTo>
                      <a:pt x="162" y="192"/>
                    </a:lnTo>
                    <a:lnTo>
                      <a:pt x="161" y="199"/>
                    </a:lnTo>
                    <a:lnTo>
                      <a:pt x="160" y="199"/>
                    </a:lnTo>
                    <a:lnTo>
                      <a:pt x="161" y="199"/>
                    </a:lnTo>
                    <a:lnTo>
                      <a:pt x="164" y="204"/>
                    </a:lnTo>
                    <a:lnTo>
                      <a:pt x="165" y="204"/>
                    </a:lnTo>
                    <a:lnTo>
                      <a:pt x="165" y="204"/>
                    </a:lnTo>
                    <a:lnTo>
                      <a:pt x="177" y="195"/>
                    </a:lnTo>
                    <a:lnTo>
                      <a:pt x="177" y="195"/>
                    </a:lnTo>
                    <a:lnTo>
                      <a:pt x="177" y="195"/>
                    </a:lnTo>
                    <a:lnTo>
                      <a:pt x="181" y="185"/>
                    </a:lnTo>
                    <a:lnTo>
                      <a:pt x="189" y="182"/>
                    </a:lnTo>
                    <a:lnTo>
                      <a:pt x="189" y="182"/>
                    </a:lnTo>
                    <a:lnTo>
                      <a:pt x="189" y="181"/>
                    </a:lnTo>
                    <a:lnTo>
                      <a:pt x="188" y="173"/>
                    </a:lnTo>
                    <a:lnTo>
                      <a:pt x="188" y="173"/>
                    </a:lnTo>
                    <a:lnTo>
                      <a:pt x="188" y="173"/>
                    </a:lnTo>
                    <a:lnTo>
                      <a:pt x="178" y="164"/>
                    </a:lnTo>
                    <a:lnTo>
                      <a:pt x="182" y="152"/>
                    </a:lnTo>
                    <a:lnTo>
                      <a:pt x="192" y="150"/>
                    </a:lnTo>
                    <a:lnTo>
                      <a:pt x="199" y="154"/>
                    </a:lnTo>
                    <a:lnTo>
                      <a:pt x="209" y="161"/>
                    </a:lnTo>
                    <a:lnTo>
                      <a:pt x="209" y="161"/>
                    </a:lnTo>
                    <a:lnTo>
                      <a:pt x="209" y="161"/>
                    </a:lnTo>
                    <a:lnTo>
                      <a:pt x="213" y="158"/>
                    </a:lnTo>
                    <a:lnTo>
                      <a:pt x="213" y="158"/>
                    </a:lnTo>
                    <a:lnTo>
                      <a:pt x="213" y="157"/>
                    </a:lnTo>
                    <a:lnTo>
                      <a:pt x="211" y="150"/>
                    </a:lnTo>
                    <a:lnTo>
                      <a:pt x="211" y="150"/>
                    </a:lnTo>
                    <a:lnTo>
                      <a:pt x="211" y="150"/>
                    </a:lnTo>
                    <a:lnTo>
                      <a:pt x="199" y="140"/>
                    </a:lnTo>
                    <a:lnTo>
                      <a:pt x="199" y="140"/>
                    </a:lnTo>
                    <a:lnTo>
                      <a:pt x="199" y="140"/>
                    </a:lnTo>
                    <a:lnTo>
                      <a:pt x="190" y="138"/>
                    </a:lnTo>
                    <a:lnTo>
                      <a:pt x="189" y="132"/>
                    </a:lnTo>
                    <a:lnTo>
                      <a:pt x="189" y="132"/>
                    </a:lnTo>
                    <a:lnTo>
                      <a:pt x="188" y="131"/>
                    </a:lnTo>
                    <a:lnTo>
                      <a:pt x="175" y="130"/>
                    </a:lnTo>
                    <a:lnTo>
                      <a:pt x="170" y="125"/>
                    </a:lnTo>
                    <a:lnTo>
                      <a:pt x="166" y="116"/>
                    </a:lnTo>
                    <a:lnTo>
                      <a:pt x="166" y="116"/>
                    </a:lnTo>
                    <a:lnTo>
                      <a:pt x="166" y="116"/>
                    </a:lnTo>
                    <a:lnTo>
                      <a:pt x="150" y="113"/>
                    </a:lnTo>
                    <a:lnTo>
                      <a:pt x="133" y="103"/>
                    </a:lnTo>
                    <a:lnTo>
                      <a:pt x="125" y="85"/>
                    </a:lnTo>
                    <a:lnTo>
                      <a:pt x="125" y="85"/>
                    </a:lnTo>
                    <a:lnTo>
                      <a:pt x="125" y="85"/>
                    </a:lnTo>
                    <a:lnTo>
                      <a:pt x="118" y="74"/>
                    </a:lnTo>
                    <a:lnTo>
                      <a:pt x="118" y="74"/>
                    </a:lnTo>
                    <a:lnTo>
                      <a:pt x="118" y="74"/>
                    </a:lnTo>
                    <a:lnTo>
                      <a:pt x="100" y="62"/>
                    </a:lnTo>
                    <a:lnTo>
                      <a:pt x="101" y="44"/>
                    </a:lnTo>
                    <a:lnTo>
                      <a:pt x="101" y="44"/>
                    </a:lnTo>
                    <a:lnTo>
                      <a:pt x="101" y="44"/>
                    </a:lnTo>
                    <a:lnTo>
                      <a:pt x="100" y="42"/>
                    </a:lnTo>
                    <a:lnTo>
                      <a:pt x="107" y="35"/>
                    </a:lnTo>
                    <a:lnTo>
                      <a:pt x="125" y="32"/>
                    </a:lnTo>
                    <a:lnTo>
                      <a:pt x="125" y="39"/>
                    </a:lnTo>
                    <a:lnTo>
                      <a:pt x="125" y="41"/>
                    </a:lnTo>
                    <a:lnTo>
                      <a:pt x="125" y="39"/>
                    </a:lnTo>
                    <a:lnTo>
                      <a:pt x="129" y="33"/>
                    </a:lnTo>
                    <a:lnTo>
                      <a:pt x="129" y="33"/>
                    </a:lnTo>
                    <a:lnTo>
                      <a:pt x="129" y="33"/>
                    </a:lnTo>
                    <a:lnTo>
                      <a:pt x="131" y="29"/>
                    </a:lnTo>
                    <a:lnTo>
                      <a:pt x="131" y="29"/>
                    </a:lnTo>
                    <a:lnTo>
                      <a:pt x="131" y="28"/>
                    </a:lnTo>
                    <a:lnTo>
                      <a:pt x="131" y="23"/>
                    </a:lnTo>
                    <a:lnTo>
                      <a:pt x="131" y="23"/>
                    </a:lnTo>
                    <a:lnTo>
                      <a:pt x="131" y="23"/>
                    </a:lnTo>
                    <a:lnTo>
                      <a:pt x="125" y="17"/>
                    </a:lnTo>
                    <a:lnTo>
                      <a:pt x="125" y="8"/>
                    </a:lnTo>
                    <a:lnTo>
                      <a:pt x="125" y="7"/>
                    </a:lnTo>
                    <a:lnTo>
                      <a:pt x="125" y="7"/>
                    </a:lnTo>
                    <a:lnTo>
                      <a:pt x="109" y="3"/>
                    </a:lnTo>
                    <a:lnTo>
                      <a:pt x="109" y="3"/>
                    </a:lnTo>
                    <a:lnTo>
                      <a:pt x="109" y="3"/>
                    </a:lnTo>
                    <a:lnTo>
                      <a:pt x="103" y="3"/>
                    </a:lnTo>
                    <a:lnTo>
                      <a:pt x="98" y="0"/>
                    </a:lnTo>
                    <a:lnTo>
                      <a:pt x="97" y="0"/>
                    </a:lnTo>
                    <a:lnTo>
                      <a:pt x="9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1" name="Google Shape;1961;p14"/>
              <p:cNvSpPr/>
              <p:nvPr/>
            </p:nvSpPr>
            <p:spPr>
              <a:xfrm>
                <a:off x="3098" y="1456"/>
                <a:ext cx="213" cy="204"/>
              </a:xfrm>
              <a:custGeom>
                <a:rect b="b" l="l" r="r" t="t"/>
                <a:pathLst>
                  <a:path extrusionOk="0" h="204" w="213">
                    <a:moveTo>
                      <a:pt x="97" y="0"/>
                    </a:moveTo>
                    <a:lnTo>
                      <a:pt x="103" y="3"/>
                    </a:lnTo>
                    <a:lnTo>
                      <a:pt x="109" y="3"/>
                    </a:lnTo>
                    <a:lnTo>
                      <a:pt x="125" y="8"/>
                    </a:lnTo>
                    <a:lnTo>
                      <a:pt x="125" y="17"/>
                    </a:lnTo>
                    <a:lnTo>
                      <a:pt x="130" y="23"/>
                    </a:lnTo>
                    <a:lnTo>
                      <a:pt x="130" y="28"/>
                    </a:lnTo>
                    <a:lnTo>
                      <a:pt x="129" y="33"/>
                    </a:lnTo>
                    <a:lnTo>
                      <a:pt x="125" y="39"/>
                    </a:lnTo>
                    <a:lnTo>
                      <a:pt x="125" y="31"/>
                    </a:lnTo>
                    <a:lnTo>
                      <a:pt x="106" y="35"/>
                    </a:lnTo>
                    <a:lnTo>
                      <a:pt x="100" y="42"/>
                    </a:lnTo>
                    <a:lnTo>
                      <a:pt x="101" y="44"/>
                    </a:lnTo>
                    <a:lnTo>
                      <a:pt x="100" y="62"/>
                    </a:lnTo>
                    <a:lnTo>
                      <a:pt x="118" y="74"/>
                    </a:lnTo>
                    <a:lnTo>
                      <a:pt x="125" y="85"/>
                    </a:lnTo>
                    <a:lnTo>
                      <a:pt x="133" y="104"/>
                    </a:lnTo>
                    <a:lnTo>
                      <a:pt x="150" y="113"/>
                    </a:lnTo>
                    <a:lnTo>
                      <a:pt x="166" y="116"/>
                    </a:lnTo>
                    <a:lnTo>
                      <a:pt x="169" y="126"/>
                    </a:lnTo>
                    <a:lnTo>
                      <a:pt x="175" y="130"/>
                    </a:lnTo>
                    <a:lnTo>
                      <a:pt x="188" y="132"/>
                    </a:lnTo>
                    <a:lnTo>
                      <a:pt x="189" y="138"/>
                    </a:lnTo>
                    <a:lnTo>
                      <a:pt x="199" y="141"/>
                    </a:lnTo>
                    <a:lnTo>
                      <a:pt x="211" y="150"/>
                    </a:lnTo>
                    <a:lnTo>
                      <a:pt x="213" y="158"/>
                    </a:lnTo>
                    <a:lnTo>
                      <a:pt x="209" y="160"/>
                    </a:lnTo>
                    <a:lnTo>
                      <a:pt x="199" y="153"/>
                    </a:lnTo>
                    <a:lnTo>
                      <a:pt x="192" y="150"/>
                    </a:lnTo>
                    <a:lnTo>
                      <a:pt x="182" y="151"/>
                    </a:lnTo>
                    <a:lnTo>
                      <a:pt x="178" y="164"/>
                    </a:lnTo>
                    <a:lnTo>
                      <a:pt x="187" y="173"/>
                    </a:lnTo>
                    <a:lnTo>
                      <a:pt x="188" y="181"/>
                    </a:lnTo>
                    <a:lnTo>
                      <a:pt x="181" y="185"/>
                    </a:lnTo>
                    <a:lnTo>
                      <a:pt x="177" y="195"/>
                    </a:lnTo>
                    <a:lnTo>
                      <a:pt x="165" y="204"/>
                    </a:lnTo>
                    <a:lnTo>
                      <a:pt x="161" y="199"/>
                    </a:lnTo>
                    <a:lnTo>
                      <a:pt x="163" y="192"/>
                    </a:lnTo>
                    <a:lnTo>
                      <a:pt x="170" y="182"/>
                    </a:lnTo>
                    <a:lnTo>
                      <a:pt x="168" y="172"/>
                    </a:lnTo>
                    <a:lnTo>
                      <a:pt x="168" y="164"/>
                    </a:lnTo>
                    <a:lnTo>
                      <a:pt x="162" y="158"/>
                    </a:lnTo>
                    <a:lnTo>
                      <a:pt x="156" y="158"/>
                    </a:lnTo>
                    <a:lnTo>
                      <a:pt x="150" y="154"/>
                    </a:lnTo>
                    <a:lnTo>
                      <a:pt x="148" y="147"/>
                    </a:lnTo>
                    <a:lnTo>
                      <a:pt x="140" y="144"/>
                    </a:lnTo>
                    <a:lnTo>
                      <a:pt x="137" y="140"/>
                    </a:lnTo>
                    <a:lnTo>
                      <a:pt x="132" y="140"/>
                    </a:lnTo>
                    <a:lnTo>
                      <a:pt x="125" y="133"/>
                    </a:lnTo>
                    <a:lnTo>
                      <a:pt x="120" y="133"/>
                    </a:lnTo>
                    <a:lnTo>
                      <a:pt x="104" y="124"/>
                    </a:lnTo>
                    <a:lnTo>
                      <a:pt x="102" y="117"/>
                    </a:lnTo>
                    <a:lnTo>
                      <a:pt x="95" y="116"/>
                    </a:lnTo>
                    <a:lnTo>
                      <a:pt x="86" y="109"/>
                    </a:lnTo>
                    <a:lnTo>
                      <a:pt x="82" y="100"/>
                    </a:lnTo>
                    <a:lnTo>
                      <a:pt x="71" y="93"/>
                    </a:lnTo>
                    <a:lnTo>
                      <a:pt x="70" y="77"/>
                    </a:lnTo>
                    <a:lnTo>
                      <a:pt x="59" y="61"/>
                    </a:lnTo>
                    <a:lnTo>
                      <a:pt x="52" y="59"/>
                    </a:lnTo>
                    <a:lnTo>
                      <a:pt x="36" y="61"/>
                    </a:lnTo>
                    <a:lnTo>
                      <a:pt x="23" y="72"/>
                    </a:lnTo>
                    <a:lnTo>
                      <a:pt x="16" y="64"/>
                    </a:lnTo>
                    <a:lnTo>
                      <a:pt x="7" y="61"/>
                    </a:lnTo>
                    <a:lnTo>
                      <a:pt x="3" y="44"/>
                    </a:lnTo>
                    <a:lnTo>
                      <a:pt x="1" y="26"/>
                    </a:lnTo>
                    <a:lnTo>
                      <a:pt x="10" y="24"/>
                    </a:lnTo>
                    <a:lnTo>
                      <a:pt x="19" y="26"/>
                    </a:lnTo>
                    <a:lnTo>
                      <a:pt x="23" y="23"/>
                    </a:lnTo>
                    <a:lnTo>
                      <a:pt x="26" y="9"/>
                    </a:lnTo>
                    <a:lnTo>
                      <a:pt x="34" y="7"/>
                    </a:lnTo>
                    <a:lnTo>
                      <a:pt x="40" y="12"/>
                    </a:lnTo>
                    <a:lnTo>
                      <a:pt x="60" y="14"/>
                    </a:lnTo>
                    <a:lnTo>
                      <a:pt x="65" y="5"/>
                    </a:lnTo>
                    <a:lnTo>
                      <a:pt x="82" y="5"/>
                    </a:lnTo>
                    <a:lnTo>
                      <a:pt x="88" y="0"/>
                    </a:lnTo>
                    <a:lnTo>
                      <a:pt x="97" y="0"/>
                    </a:lnTo>
                    <a:moveTo>
                      <a:pt x="97" y="0"/>
                    </a:moveTo>
                    <a:lnTo>
                      <a:pt x="97" y="0"/>
                    </a:lnTo>
                    <a:lnTo>
                      <a:pt x="88" y="0"/>
                    </a:lnTo>
                    <a:lnTo>
                      <a:pt x="88" y="0"/>
                    </a:lnTo>
                    <a:lnTo>
                      <a:pt x="88" y="0"/>
                    </a:lnTo>
                    <a:lnTo>
                      <a:pt x="82" y="4"/>
                    </a:lnTo>
                    <a:lnTo>
                      <a:pt x="65" y="4"/>
                    </a:lnTo>
                    <a:lnTo>
                      <a:pt x="65" y="4"/>
                    </a:lnTo>
                    <a:lnTo>
                      <a:pt x="65" y="4"/>
                    </a:lnTo>
                    <a:lnTo>
                      <a:pt x="59" y="14"/>
                    </a:lnTo>
                    <a:lnTo>
                      <a:pt x="40" y="11"/>
                    </a:lnTo>
                    <a:lnTo>
                      <a:pt x="34" y="7"/>
                    </a:lnTo>
                    <a:lnTo>
                      <a:pt x="34" y="7"/>
                    </a:lnTo>
                    <a:lnTo>
                      <a:pt x="34" y="7"/>
                    </a:lnTo>
                    <a:lnTo>
                      <a:pt x="26" y="8"/>
                    </a:lnTo>
                    <a:lnTo>
                      <a:pt x="26" y="9"/>
                    </a:lnTo>
                    <a:lnTo>
                      <a:pt x="26" y="9"/>
                    </a:lnTo>
                    <a:lnTo>
                      <a:pt x="23" y="23"/>
                    </a:lnTo>
                    <a:lnTo>
                      <a:pt x="19" y="25"/>
                    </a:lnTo>
                    <a:lnTo>
                      <a:pt x="10" y="24"/>
                    </a:lnTo>
                    <a:lnTo>
                      <a:pt x="10" y="24"/>
                    </a:lnTo>
                    <a:lnTo>
                      <a:pt x="10" y="24"/>
                    </a:lnTo>
                    <a:lnTo>
                      <a:pt x="1" y="25"/>
                    </a:lnTo>
                    <a:lnTo>
                      <a:pt x="0" y="25"/>
                    </a:lnTo>
                    <a:lnTo>
                      <a:pt x="0" y="26"/>
                    </a:lnTo>
                    <a:lnTo>
                      <a:pt x="3" y="44"/>
                    </a:lnTo>
                    <a:lnTo>
                      <a:pt x="7" y="61"/>
                    </a:lnTo>
                    <a:lnTo>
                      <a:pt x="7" y="62"/>
                    </a:lnTo>
                    <a:lnTo>
                      <a:pt x="7" y="62"/>
                    </a:lnTo>
                    <a:lnTo>
                      <a:pt x="15" y="64"/>
                    </a:lnTo>
                    <a:lnTo>
                      <a:pt x="23" y="73"/>
                    </a:lnTo>
                    <a:lnTo>
                      <a:pt x="23" y="73"/>
                    </a:lnTo>
                    <a:lnTo>
                      <a:pt x="24" y="73"/>
                    </a:lnTo>
                    <a:lnTo>
                      <a:pt x="36" y="62"/>
                    </a:lnTo>
                    <a:lnTo>
                      <a:pt x="51" y="59"/>
                    </a:lnTo>
                    <a:lnTo>
                      <a:pt x="59" y="61"/>
                    </a:lnTo>
                    <a:lnTo>
                      <a:pt x="69" y="77"/>
                    </a:lnTo>
                    <a:lnTo>
                      <a:pt x="71" y="93"/>
                    </a:lnTo>
                    <a:lnTo>
                      <a:pt x="71" y="93"/>
                    </a:lnTo>
                    <a:lnTo>
                      <a:pt x="71" y="93"/>
                    </a:lnTo>
                    <a:lnTo>
                      <a:pt x="81" y="100"/>
                    </a:lnTo>
                    <a:lnTo>
                      <a:pt x="85" y="109"/>
                    </a:lnTo>
                    <a:lnTo>
                      <a:pt x="85" y="109"/>
                    </a:lnTo>
                    <a:lnTo>
                      <a:pt x="85" y="109"/>
                    </a:lnTo>
                    <a:lnTo>
                      <a:pt x="95" y="116"/>
                    </a:lnTo>
                    <a:lnTo>
                      <a:pt x="95" y="116"/>
                    </a:lnTo>
                    <a:lnTo>
                      <a:pt x="95" y="116"/>
                    </a:lnTo>
                    <a:lnTo>
                      <a:pt x="101" y="117"/>
                    </a:lnTo>
                    <a:lnTo>
                      <a:pt x="104" y="124"/>
                    </a:lnTo>
                    <a:lnTo>
                      <a:pt x="104" y="124"/>
                    </a:lnTo>
                    <a:lnTo>
                      <a:pt x="104" y="124"/>
                    </a:lnTo>
                    <a:lnTo>
                      <a:pt x="120" y="133"/>
                    </a:lnTo>
                    <a:lnTo>
                      <a:pt x="120" y="133"/>
                    </a:lnTo>
                    <a:lnTo>
                      <a:pt x="120" y="133"/>
                    </a:lnTo>
                    <a:lnTo>
                      <a:pt x="125" y="133"/>
                    </a:lnTo>
                    <a:lnTo>
                      <a:pt x="132" y="140"/>
                    </a:lnTo>
                    <a:lnTo>
                      <a:pt x="132" y="140"/>
                    </a:lnTo>
                    <a:lnTo>
                      <a:pt x="132" y="140"/>
                    </a:lnTo>
                    <a:lnTo>
                      <a:pt x="137" y="140"/>
                    </a:lnTo>
                    <a:lnTo>
                      <a:pt x="140" y="145"/>
                    </a:lnTo>
                    <a:lnTo>
                      <a:pt x="140" y="145"/>
                    </a:lnTo>
                    <a:lnTo>
                      <a:pt x="140" y="145"/>
                    </a:lnTo>
                    <a:lnTo>
                      <a:pt x="147" y="147"/>
                    </a:lnTo>
                    <a:lnTo>
                      <a:pt x="149" y="154"/>
                    </a:lnTo>
                    <a:lnTo>
                      <a:pt x="149" y="154"/>
                    </a:lnTo>
                    <a:lnTo>
                      <a:pt x="149" y="154"/>
                    </a:lnTo>
                    <a:lnTo>
                      <a:pt x="156" y="158"/>
                    </a:lnTo>
                    <a:lnTo>
                      <a:pt x="156" y="158"/>
                    </a:lnTo>
                    <a:lnTo>
                      <a:pt x="156" y="158"/>
                    </a:lnTo>
                    <a:lnTo>
                      <a:pt x="162" y="158"/>
                    </a:lnTo>
                    <a:lnTo>
                      <a:pt x="167" y="164"/>
                    </a:lnTo>
                    <a:lnTo>
                      <a:pt x="167" y="172"/>
                    </a:lnTo>
                    <a:lnTo>
                      <a:pt x="167" y="172"/>
                    </a:lnTo>
                    <a:lnTo>
                      <a:pt x="167" y="172"/>
                    </a:lnTo>
                    <a:lnTo>
                      <a:pt x="170" y="182"/>
                    </a:lnTo>
                    <a:lnTo>
                      <a:pt x="162" y="192"/>
                    </a:lnTo>
                    <a:lnTo>
                      <a:pt x="162" y="192"/>
                    </a:lnTo>
                    <a:lnTo>
                      <a:pt x="162" y="192"/>
                    </a:lnTo>
                    <a:lnTo>
                      <a:pt x="161" y="199"/>
                    </a:lnTo>
                    <a:lnTo>
                      <a:pt x="160" y="199"/>
                    </a:lnTo>
                    <a:lnTo>
                      <a:pt x="161" y="199"/>
                    </a:lnTo>
                    <a:lnTo>
                      <a:pt x="164" y="204"/>
                    </a:lnTo>
                    <a:lnTo>
                      <a:pt x="165" y="204"/>
                    </a:lnTo>
                    <a:lnTo>
                      <a:pt x="165" y="204"/>
                    </a:lnTo>
                    <a:lnTo>
                      <a:pt x="177" y="195"/>
                    </a:lnTo>
                    <a:lnTo>
                      <a:pt x="177" y="195"/>
                    </a:lnTo>
                    <a:lnTo>
                      <a:pt x="177" y="195"/>
                    </a:lnTo>
                    <a:lnTo>
                      <a:pt x="181" y="185"/>
                    </a:lnTo>
                    <a:lnTo>
                      <a:pt x="189" y="182"/>
                    </a:lnTo>
                    <a:lnTo>
                      <a:pt x="189" y="182"/>
                    </a:lnTo>
                    <a:lnTo>
                      <a:pt x="189" y="181"/>
                    </a:lnTo>
                    <a:lnTo>
                      <a:pt x="188" y="173"/>
                    </a:lnTo>
                    <a:lnTo>
                      <a:pt x="188" y="173"/>
                    </a:lnTo>
                    <a:lnTo>
                      <a:pt x="188" y="173"/>
                    </a:lnTo>
                    <a:lnTo>
                      <a:pt x="178" y="164"/>
                    </a:lnTo>
                    <a:lnTo>
                      <a:pt x="182" y="152"/>
                    </a:lnTo>
                    <a:lnTo>
                      <a:pt x="192" y="150"/>
                    </a:lnTo>
                    <a:lnTo>
                      <a:pt x="199" y="154"/>
                    </a:lnTo>
                    <a:lnTo>
                      <a:pt x="209" y="161"/>
                    </a:lnTo>
                    <a:lnTo>
                      <a:pt x="209" y="161"/>
                    </a:lnTo>
                    <a:lnTo>
                      <a:pt x="209" y="161"/>
                    </a:lnTo>
                    <a:lnTo>
                      <a:pt x="213" y="158"/>
                    </a:lnTo>
                    <a:lnTo>
                      <a:pt x="213" y="158"/>
                    </a:lnTo>
                    <a:lnTo>
                      <a:pt x="213" y="157"/>
                    </a:lnTo>
                    <a:lnTo>
                      <a:pt x="211" y="150"/>
                    </a:lnTo>
                    <a:lnTo>
                      <a:pt x="211" y="150"/>
                    </a:lnTo>
                    <a:lnTo>
                      <a:pt x="211" y="150"/>
                    </a:lnTo>
                    <a:lnTo>
                      <a:pt x="199" y="140"/>
                    </a:lnTo>
                    <a:lnTo>
                      <a:pt x="199" y="140"/>
                    </a:lnTo>
                    <a:lnTo>
                      <a:pt x="199" y="140"/>
                    </a:lnTo>
                    <a:lnTo>
                      <a:pt x="190" y="138"/>
                    </a:lnTo>
                    <a:lnTo>
                      <a:pt x="189" y="132"/>
                    </a:lnTo>
                    <a:lnTo>
                      <a:pt x="189" y="132"/>
                    </a:lnTo>
                    <a:lnTo>
                      <a:pt x="188" y="131"/>
                    </a:lnTo>
                    <a:lnTo>
                      <a:pt x="175" y="130"/>
                    </a:lnTo>
                    <a:lnTo>
                      <a:pt x="170" y="125"/>
                    </a:lnTo>
                    <a:lnTo>
                      <a:pt x="166" y="116"/>
                    </a:lnTo>
                    <a:lnTo>
                      <a:pt x="166" y="116"/>
                    </a:lnTo>
                    <a:lnTo>
                      <a:pt x="166" y="116"/>
                    </a:lnTo>
                    <a:lnTo>
                      <a:pt x="150" y="113"/>
                    </a:lnTo>
                    <a:lnTo>
                      <a:pt x="133" y="103"/>
                    </a:lnTo>
                    <a:lnTo>
                      <a:pt x="125" y="85"/>
                    </a:lnTo>
                    <a:lnTo>
                      <a:pt x="125" y="85"/>
                    </a:lnTo>
                    <a:lnTo>
                      <a:pt x="125" y="85"/>
                    </a:lnTo>
                    <a:lnTo>
                      <a:pt x="118" y="74"/>
                    </a:lnTo>
                    <a:lnTo>
                      <a:pt x="118" y="74"/>
                    </a:lnTo>
                    <a:lnTo>
                      <a:pt x="118" y="74"/>
                    </a:lnTo>
                    <a:lnTo>
                      <a:pt x="100" y="62"/>
                    </a:lnTo>
                    <a:lnTo>
                      <a:pt x="101" y="44"/>
                    </a:lnTo>
                    <a:lnTo>
                      <a:pt x="101" y="44"/>
                    </a:lnTo>
                    <a:lnTo>
                      <a:pt x="101" y="44"/>
                    </a:lnTo>
                    <a:lnTo>
                      <a:pt x="100" y="42"/>
                    </a:lnTo>
                    <a:lnTo>
                      <a:pt x="107" y="35"/>
                    </a:lnTo>
                    <a:lnTo>
                      <a:pt x="125" y="32"/>
                    </a:lnTo>
                    <a:lnTo>
                      <a:pt x="125" y="39"/>
                    </a:lnTo>
                    <a:lnTo>
                      <a:pt x="125" y="41"/>
                    </a:lnTo>
                    <a:lnTo>
                      <a:pt x="125" y="39"/>
                    </a:lnTo>
                    <a:lnTo>
                      <a:pt x="129" y="33"/>
                    </a:lnTo>
                    <a:lnTo>
                      <a:pt x="129" y="33"/>
                    </a:lnTo>
                    <a:lnTo>
                      <a:pt x="129" y="33"/>
                    </a:lnTo>
                    <a:lnTo>
                      <a:pt x="131" y="29"/>
                    </a:lnTo>
                    <a:lnTo>
                      <a:pt x="131" y="29"/>
                    </a:lnTo>
                    <a:lnTo>
                      <a:pt x="131" y="28"/>
                    </a:lnTo>
                    <a:lnTo>
                      <a:pt x="131" y="23"/>
                    </a:lnTo>
                    <a:lnTo>
                      <a:pt x="131" y="23"/>
                    </a:lnTo>
                    <a:lnTo>
                      <a:pt x="131" y="23"/>
                    </a:lnTo>
                    <a:lnTo>
                      <a:pt x="125" y="17"/>
                    </a:lnTo>
                    <a:lnTo>
                      <a:pt x="125" y="8"/>
                    </a:lnTo>
                    <a:lnTo>
                      <a:pt x="125" y="7"/>
                    </a:lnTo>
                    <a:lnTo>
                      <a:pt x="125" y="7"/>
                    </a:lnTo>
                    <a:lnTo>
                      <a:pt x="109" y="3"/>
                    </a:lnTo>
                    <a:lnTo>
                      <a:pt x="109" y="3"/>
                    </a:lnTo>
                    <a:lnTo>
                      <a:pt x="109" y="3"/>
                    </a:lnTo>
                    <a:lnTo>
                      <a:pt x="103" y="3"/>
                    </a:lnTo>
                    <a:lnTo>
                      <a:pt x="98" y="0"/>
                    </a:lnTo>
                    <a:lnTo>
                      <a:pt x="97" y="0"/>
                    </a:lnTo>
                    <a:lnTo>
                      <a:pt x="9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2" name="Google Shape;1962;p14"/>
              <p:cNvSpPr/>
              <p:nvPr/>
            </p:nvSpPr>
            <p:spPr>
              <a:xfrm>
                <a:off x="3223" y="1455"/>
                <a:ext cx="51" cy="30"/>
              </a:xfrm>
              <a:custGeom>
                <a:rect b="b" l="l" r="r" t="t"/>
                <a:pathLst>
                  <a:path extrusionOk="0" h="30" w="51">
                    <a:moveTo>
                      <a:pt x="5" y="24"/>
                    </a:moveTo>
                    <a:lnTo>
                      <a:pt x="0" y="18"/>
                    </a:lnTo>
                    <a:lnTo>
                      <a:pt x="0" y="8"/>
                    </a:lnTo>
                    <a:lnTo>
                      <a:pt x="13" y="14"/>
                    </a:lnTo>
                    <a:lnTo>
                      <a:pt x="31" y="3"/>
                    </a:lnTo>
                    <a:lnTo>
                      <a:pt x="46" y="0"/>
                    </a:lnTo>
                    <a:lnTo>
                      <a:pt x="51" y="6"/>
                    </a:lnTo>
                    <a:lnTo>
                      <a:pt x="43" y="9"/>
                    </a:lnTo>
                    <a:lnTo>
                      <a:pt x="42" y="16"/>
                    </a:lnTo>
                    <a:lnTo>
                      <a:pt x="34" y="28"/>
                    </a:lnTo>
                    <a:lnTo>
                      <a:pt x="5" y="30"/>
                    </a:lnTo>
                    <a:lnTo>
                      <a:pt x="5" y="2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3" name="Google Shape;1963;p14"/>
              <p:cNvSpPr/>
              <p:nvPr/>
            </p:nvSpPr>
            <p:spPr>
              <a:xfrm>
                <a:off x="3223" y="1454"/>
                <a:ext cx="51" cy="31"/>
              </a:xfrm>
              <a:custGeom>
                <a:rect b="b" l="l" r="r" t="t"/>
                <a:pathLst>
                  <a:path extrusionOk="0" h="31" w="51">
                    <a:moveTo>
                      <a:pt x="46" y="1"/>
                    </a:moveTo>
                    <a:lnTo>
                      <a:pt x="51" y="7"/>
                    </a:lnTo>
                    <a:lnTo>
                      <a:pt x="43" y="10"/>
                    </a:lnTo>
                    <a:lnTo>
                      <a:pt x="42" y="17"/>
                    </a:lnTo>
                    <a:lnTo>
                      <a:pt x="34" y="29"/>
                    </a:lnTo>
                    <a:lnTo>
                      <a:pt x="5" y="30"/>
                    </a:lnTo>
                    <a:lnTo>
                      <a:pt x="5" y="25"/>
                    </a:lnTo>
                    <a:lnTo>
                      <a:pt x="0" y="19"/>
                    </a:lnTo>
                    <a:lnTo>
                      <a:pt x="0" y="10"/>
                    </a:lnTo>
                    <a:lnTo>
                      <a:pt x="13" y="15"/>
                    </a:lnTo>
                    <a:lnTo>
                      <a:pt x="31" y="4"/>
                    </a:lnTo>
                    <a:lnTo>
                      <a:pt x="46" y="1"/>
                    </a:lnTo>
                    <a:close/>
                    <a:moveTo>
                      <a:pt x="47" y="0"/>
                    </a:moveTo>
                    <a:lnTo>
                      <a:pt x="46" y="0"/>
                    </a:lnTo>
                    <a:lnTo>
                      <a:pt x="31" y="3"/>
                    </a:lnTo>
                    <a:lnTo>
                      <a:pt x="31" y="3"/>
                    </a:lnTo>
                    <a:lnTo>
                      <a:pt x="31" y="3"/>
                    </a:lnTo>
                    <a:lnTo>
                      <a:pt x="13" y="14"/>
                    </a:lnTo>
                    <a:lnTo>
                      <a:pt x="0" y="9"/>
                    </a:lnTo>
                    <a:lnTo>
                      <a:pt x="0" y="9"/>
                    </a:lnTo>
                    <a:lnTo>
                      <a:pt x="0" y="10"/>
                    </a:lnTo>
                    <a:lnTo>
                      <a:pt x="0" y="19"/>
                    </a:lnTo>
                    <a:lnTo>
                      <a:pt x="0" y="20"/>
                    </a:lnTo>
                    <a:lnTo>
                      <a:pt x="0" y="20"/>
                    </a:lnTo>
                    <a:lnTo>
                      <a:pt x="5" y="25"/>
                    </a:lnTo>
                    <a:lnTo>
                      <a:pt x="5" y="30"/>
                    </a:lnTo>
                    <a:lnTo>
                      <a:pt x="5" y="31"/>
                    </a:lnTo>
                    <a:lnTo>
                      <a:pt x="5" y="31"/>
                    </a:lnTo>
                    <a:lnTo>
                      <a:pt x="34" y="30"/>
                    </a:lnTo>
                    <a:lnTo>
                      <a:pt x="34" y="30"/>
                    </a:lnTo>
                    <a:lnTo>
                      <a:pt x="34" y="29"/>
                    </a:lnTo>
                    <a:lnTo>
                      <a:pt x="42" y="17"/>
                    </a:lnTo>
                    <a:lnTo>
                      <a:pt x="42" y="17"/>
                    </a:lnTo>
                    <a:lnTo>
                      <a:pt x="42" y="17"/>
                    </a:lnTo>
                    <a:lnTo>
                      <a:pt x="43" y="10"/>
                    </a:lnTo>
                    <a:lnTo>
                      <a:pt x="51" y="7"/>
                    </a:lnTo>
                    <a:lnTo>
                      <a:pt x="51" y="7"/>
                    </a:lnTo>
                    <a:lnTo>
                      <a:pt x="51" y="6"/>
                    </a:lnTo>
                    <a:lnTo>
                      <a:pt x="47" y="1"/>
                    </a:lnTo>
                    <a:lnTo>
                      <a:pt x="47" y="0"/>
                    </a:lnTo>
                    <a:lnTo>
                      <a:pt x="4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4" name="Google Shape;1964;p14"/>
              <p:cNvSpPr/>
              <p:nvPr/>
            </p:nvSpPr>
            <p:spPr>
              <a:xfrm>
                <a:off x="3223" y="1454"/>
                <a:ext cx="51" cy="31"/>
              </a:xfrm>
              <a:custGeom>
                <a:rect b="b" l="l" r="r" t="t"/>
                <a:pathLst>
                  <a:path extrusionOk="0" h="31" w="51">
                    <a:moveTo>
                      <a:pt x="46" y="1"/>
                    </a:moveTo>
                    <a:lnTo>
                      <a:pt x="51" y="7"/>
                    </a:lnTo>
                    <a:lnTo>
                      <a:pt x="43" y="10"/>
                    </a:lnTo>
                    <a:lnTo>
                      <a:pt x="42" y="17"/>
                    </a:lnTo>
                    <a:lnTo>
                      <a:pt x="34" y="29"/>
                    </a:lnTo>
                    <a:lnTo>
                      <a:pt x="5" y="30"/>
                    </a:lnTo>
                    <a:lnTo>
                      <a:pt x="5" y="25"/>
                    </a:lnTo>
                    <a:lnTo>
                      <a:pt x="0" y="19"/>
                    </a:lnTo>
                    <a:lnTo>
                      <a:pt x="0" y="10"/>
                    </a:lnTo>
                    <a:lnTo>
                      <a:pt x="13" y="15"/>
                    </a:lnTo>
                    <a:lnTo>
                      <a:pt x="31" y="4"/>
                    </a:lnTo>
                    <a:lnTo>
                      <a:pt x="46" y="1"/>
                    </a:lnTo>
                    <a:moveTo>
                      <a:pt x="47" y="0"/>
                    </a:moveTo>
                    <a:lnTo>
                      <a:pt x="46" y="0"/>
                    </a:lnTo>
                    <a:lnTo>
                      <a:pt x="31" y="3"/>
                    </a:lnTo>
                    <a:lnTo>
                      <a:pt x="31" y="3"/>
                    </a:lnTo>
                    <a:lnTo>
                      <a:pt x="31" y="3"/>
                    </a:lnTo>
                    <a:lnTo>
                      <a:pt x="13" y="14"/>
                    </a:lnTo>
                    <a:lnTo>
                      <a:pt x="0" y="9"/>
                    </a:lnTo>
                    <a:lnTo>
                      <a:pt x="0" y="9"/>
                    </a:lnTo>
                    <a:lnTo>
                      <a:pt x="0" y="10"/>
                    </a:lnTo>
                    <a:lnTo>
                      <a:pt x="0" y="19"/>
                    </a:lnTo>
                    <a:lnTo>
                      <a:pt x="0" y="20"/>
                    </a:lnTo>
                    <a:lnTo>
                      <a:pt x="0" y="20"/>
                    </a:lnTo>
                    <a:lnTo>
                      <a:pt x="5" y="25"/>
                    </a:lnTo>
                    <a:lnTo>
                      <a:pt x="5" y="30"/>
                    </a:lnTo>
                    <a:lnTo>
                      <a:pt x="5" y="31"/>
                    </a:lnTo>
                    <a:lnTo>
                      <a:pt x="5" y="31"/>
                    </a:lnTo>
                    <a:lnTo>
                      <a:pt x="34" y="30"/>
                    </a:lnTo>
                    <a:lnTo>
                      <a:pt x="34" y="30"/>
                    </a:lnTo>
                    <a:lnTo>
                      <a:pt x="34" y="29"/>
                    </a:lnTo>
                    <a:lnTo>
                      <a:pt x="42" y="17"/>
                    </a:lnTo>
                    <a:lnTo>
                      <a:pt x="42" y="17"/>
                    </a:lnTo>
                    <a:lnTo>
                      <a:pt x="42" y="17"/>
                    </a:lnTo>
                    <a:lnTo>
                      <a:pt x="43" y="10"/>
                    </a:lnTo>
                    <a:lnTo>
                      <a:pt x="51" y="7"/>
                    </a:lnTo>
                    <a:lnTo>
                      <a:pt x="51" y="7"/>
                    </a:lnTo>
                    <a:lnTo>
                      <a:pt x="51" y="6"/>
                    </a:lnTo>
                    <a:lnTo>
                      <a:pt x="47" y="1"/>
                    </a:lnTo>
                    <a:lnTo>
                      <a:pt x="47" y="0"/>
                    </a:lnTo>
                    <a:lnTo>
                      <a:pt x="4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5" name="Google Shape;1965;p14"/>
              <p:cNvSpPr/>
              <p:nvPr/>
            </p:nvSpPr>
            <p:spPr>
              <a:xfrm>
                <a:off x="3223" y="1460"/>
                <a:ext cx="97" cy="99"/>
              </a:xfrm>
              <a:custGeom>
                <a:rect b="b" l="l" r="r" t="t"/>
                <a:pathLst>
                  <a:path extrusionOk="0" h="99" w="97">
                    <a:moveTo>
                      <a:pt x="71" y="95"/>
                    </a:moveTo>
                    <a:lnTo>
                      <a:pt x="67" y="86"/>
                    </a:lnTo>
                    <a:lnTo>
                      <a:pt x="51" y="79"/>
                    </a:lnTo>
                    <a:lnTo>
                      <a:pt x="37" y="71"/>
                    </a:lnTo>
                    <a:lnTo>
                      <a:pt x="28" y="62"/>
                    </a:lnTo>
                    <a:lnTo>
                      <a:pt x="26" y="53"/>
                    </a:lnTo>
                    <a:lnTo>
                      <a:pt x="21" y="48"/>
                    </a:lnTo>
                    <a:lnTo>
                      <a:pt x="15" y="37"/>
                    </a:lnTo>
                    <a:lnTo>
                      <a:pt x="9" y="40"/>
                    </a:lnTo>
                    <a:lnTo>
                      <a:pt x="7" y="48"/>
                    </a:lnTo>
                    <a:lnTo>
                      <a:pt x="0" y="35"/>
                    </a:lnTo>
                    <a:lnTo>
                      <a:pt x="4" y="29"/>
                    </a:lnTo>
                    <a:lnTo>
                      <a:pt x="5" y="24"/>
                    </a:lnTo>
                    <a:lnTo>
                      <a:pt x="34" y="23"/>
                    </a:lnTo>
                    <a:lnTo>
                      <a:pt x="41" y="11"/>
                    </a:lnTo>
                    <a:lnTo>
                      <a:pt x="43" y="3"/>
                    </a:lnTo>
                    <a:lnTo>
                      <a:pt x="51" y="0"/>
                    </a:lnTo>
                    <a:lnTo>
                      <a:pt x="59" y="3"/>
                    </a:lnTo>
                    <a:lnTo>
                      <a:pt x="67" y="18"/>
                    </a:lnTo>
                    <a:lnTo>
                      <a:pt x="92" y="20"/>
                    </a:lnTo>
                    <a:lnTo>
                      <a:pt x="97" y="37"/>
                    </a:lnTo>
                    <a:lnTo>
                      <a:pt x="75" y="40"/>
                    </a:lnTo>
                    <a:lnTo>
                      <a:pt x="60" y="32"/>
                    </a:lnTo>
                    <a:lnTo>
                      <a:pt x="54" y="33"/>
                    </a:lnTo>
                    <a:lnTo>
                      <a:pt x="52" y="42"/>
                    </a:lnTo>
                    <a:lnTo>
                      <a:pt x="45" y="41"/>
                    </a:lnTo>
                    <a:lnTo>
                      <a:pt x="40" y="44"/>
                    </a:lnTo>
                    <a:lnTo>
                      <a:pt x="44" y="58"/>
                    </a:lnTo>
                    <a:lnTo>
                      <a:pt x="57" y="70"/>
                    </a:lnTo>
                    <a:lnTo>
                      <a:pt x="73" y="84"/>
                    </a:lnTo>
                    <a:lnTo>
                      <a:pt x="74" y="92"/>
                    </a:lnTo>
                    <a:lnTo>
                      <a:pt x="83" y="95"/>
                    </a:lnTo>
                    <a:lnTo>
                      <a:pt x="82" y="99"/>
                    </a:lnTo>
                    <a:lnTo>
                      <a:pt x="71" y="9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6" name="Google Shape;1966;p14"/>
              <p:cNvSpPr/>
              <p:nvPr/>
            </p:nvSpPr>
            <p:spPr>
              <a:xfrm>
                <a:off x="3223" y="1460"/>
                <a:ext cx="97" cy="99"/>
              </a:xfrm>
              <a:custGeom>
                <a:rect b="b" l="l" r="r" t="t"/>
                <a:pathLst>
                  <a:path extrusionOk="0" h="99" w="97">
                    <a:moveTo>
                      <a:pt x="51" y="1"/>
                    </a:moveTo>
                    <a:lnTo>
                      <a:pt x="59" y="3"/>
                    </a:lnTo>
                    <a:lnTo>
                      <a:pt x="67" y="18"/>
                    </a:lnTo>
                    <a:lnTo>
                      <a:pt x="92" y="20"/>
                    </a:lnTo>
                    <a:lnTo>
                      <a:pt x="96" y="37"/>
                    </a:lnTo>
                    <a:lnTo>
                      <a:pt x="75" y="40"/>
                    </a:lnTo>
                    <a:lnTo>
                      <a:pt x="60" y="32"/>
                    </a:lnTo>
                    <a:lnTo>
                      <a:pt x="54" y="33"/>
                    </a:lnTo>
                    <a:lnTo>
                      <a:pt x="52" y="42"/>
                    </a:lnTo>
                    <a:lnTo>
                      <a:pt x="45" y="40"/>
                    </a:lnTo>
                    <a:lnTo>
                      <a:pt x="40" y="44"/>
                    </a:lnTo>
                    <a:lnTo>
                      <a:pt x="44" y="58"/>
                    </a:lnTo>
                    <a:lnTo>
                      <a:pt x="57" y="70"/>
                    </a:lnTo>
                    <a:lnTo>
                      <a:pt x="73" y="84"/>
                    </a:lnTo>
                    <a:lnTo>
                      <a:pt x="74" y="92"/>
                    </a:lnTo>
                    <a:lnTo>
                      <a:pt x="83" y="95"/>
                    </a:lnTo>
                    <a:lnTo>
                      <a:pt x="82" y="99"/>
                    </a:lnTo>
                    <a:lnTo>
                      <a:pt x="71" y="95"/>
                    </a:lnTo>
                    <a:lnTo>
                      <a:pt x="67" y="86"/>
                    </a:lnTo>
                    <a:lnTo>
                      <a:pt x="51" y="78"/>
                    </a:lnTo>
                    <a:lnTo>
                      <a:pt x="37" y="70"/>
                    </a:lnTo>
                    <a:lnTo>
                      <a:pt x="28" y="62"/>
                    </a:lnTo>
                    <a:lnTo>
                      <a:pt x="27" y="53"/>
                    </a:lnTo>
                    <a:lnTo>
                      <a:pt x="21" y="47"/>
                    </a:lnTo>
                    <a:lnTo>
                      <a:pt x="15" y="37"/>
                    </a:lnTo>
                    <a:lnTo>
                      <a:pt x="9" y="40"/>
                    </a:lnTo>
                    <a:lnTo>
                      <a:pt x="7" y="47"/>
                    </a:lnTo>
                    <a:lnTo>
                      <a:pt x="0" y="35"/>
                    </a:lnTo>
                    <a:lnTo>
                      <a:pt x="4" y="29"/>
                    </a:lnTo>
                    <a:lnTo>
                      <a:pt x="5" y="24"/>
                    </a:lnTo>
                    <a:lnTo>
                      <a:pt x="34" y="23"/>
                    </a:lnTo>
                    <a:lnTo>
                      <a:pt x="42" y="11"/>
                    </a:lnTo>
                    <a:lnTo>
                      <a:pt x="43" y="4"/>
                    </a:lnTo>
                    <a:lnTo>
                      <a:pt x="51" y="1"/>
                    </a:lnTo>
                    <a:close/>
                    <a:moveTo>
                      <a:pt x="51" y="0"/>
                    </a:moveTo>
                    <a:lnTo>
                      <a:pt x="50" y="0"/>
                    </a:lnTo>
                    <a:lnTo>
                      <a:pt x="43" y="3"/>
                    </a:lnTo>
                    <a:lnTo>
                      <a:pt x="43" y="3"/>
                    </a:lnTo>
                    <a:lnTo>
                      <a:pt x="43" y="4"/>
                    </a:lnTo>
                    <a:lnTo>
                      <a:pt x="41" y="11"/>
                    </a:lnTo>
                    <a:lnTo>
                      <a:pt x="34" y="23"/>
                    </a:lnTo>
                    <a:lnTo>
                      <a:pt x="5" y="24"/>
                    </a:lnTo>
                    <a:lnTo>
                      <a:pt x="5" y="24"/>
                    </a:lnTo>
                    <a:lnTo>
                      <a:pt x="5" y="24"/>
                    </a:lnTo>
                    <a:lnTo>
                      <a:pt x="3" y="29"/>
                    </a:lnTo>
                    <a:lnTo>
                      <a:pt x="0" y="35"/>
                    </a:lnTo>
                    <a:lnTo>
                      <a:pt x="0" y="35"/>
                    </a:lnTo>
                    <a:lnTo>
                      <a:pt x="0" y="35"/>
                    </a:lnTo>
                    <a:lnTo>
                      <a:pt x="6" y="48"/>
                    </a:lnTo>
                    <a:lnTo>
                      <a:pt x="7" y="48"/>
                    </a:lnTo>
                    <a:lnTo>
                      <a:pt x="7" y="48"/>
                    </a:lnTo>
                    <a:lnTo>
                      <a:pt x="9" y="41"/>
                    </a:lnTo>
                    <a:lnTo>
                      <a:pt x="15" y="37"/>
                    </a:lnTo>
                    <a:lnTo>
                      <a:pt x="20" y="48"/>
                    </a:lnTo>
                    <a:lnTo>
                      <a:pt x="21" y="48"/>
                    </a:lnTo>
                    <a:lnTo>
                      <a:pt x="21" y="48"/>
                    </a:lnTo>
                    <a:lnTo>
                      <a:pt x="26" y="53"/>
                    </a:lnTo>
                    <a:lnTo>
                      <a:pt x="28" y="62"/>
                    </a:lnTo>
                    <a:lnTo>
                      <a:pt x="28" y="62"/>
                    </a:lnTo>
                    <a:lnTo>
                      <a:pt x="28" y="62"/>
                    </a:lnTo>
                    <a:lnTo>
                      <a:pt x="37" y="71"/>
                    </a:lnTo>
                    <a:lnTo>
                      <a:pt x="37" y="71"/>
                    </a:lnTo>
                    <a:lnTo>
                      <a:pt x="37" y="71"/>
                    </a:lnTo>
                    <a:lnTo>
                      <a:pt x="51" y="79"/>
                    </a:lnTo>
                    <a:lnTo>
                      <a:pt x="67" y="87"/>
                    </a:lnTo>
                    <a:lnTo>
                      <a:pt x="70" y="95"/>
                    </a:lnTo>
                    <a:lnTo>
                      <a:pt x="71" y="96"/>
                    </a:lnTo>
                    <a:lnTo>
                      <a:pt x="71" y="96"/>
                    </a:lnTo>
                    <a:lnTo>
                      <a:pt x="82" y="99"/>
                    </a:lnTo>
                    <a:lnTo>
                      <a:pt x="83" y="99"/>
                    </a:lnTo>
                    <a:lnTo>
                      <a:pt x="83" y="99"/>
                    </a:lnTo>
                    <a:lnTo>
                      <a:pt x="83" y="95"/>
                    </a:lnTo>
                    <a:lnTo>
                      <a:pt x="83" y="95"/>
                    </a:lnTo>
                    <a:lnTo>
                      <a:pt x="83" y="95"/>
                    </a:lnTo>
                    <a:lnTo>
                      <a:pt x="74" y="92"/>
                    </a:lnTo>
                    <a:lnTo>
                      <a:pt x="74" y="84"/>
                    </a:lnTo>
                    <a:lnTo>
                      <a:pt x="74" y="84"/>
                    </a:lnTo>
                    <a:lnTo>
                      <a:pt x="74" y="84"/>
                    </a:lnTo>
                    <a:lnTo>
                      <a:pt x="57" y="70"/>
                    </a:lnTo>
                    <a:lnTo>
                      <a:pt x="44" y="58"/>
                    </a:lnTo>
                    <a:lnTo>
                      <a:pt x="41" y="45"/>
                    </a:lnTo>
                    <a:lnTo>
                      <a:pt x="45" y="41"/>
                    </a:lnTo>
                    <a:lnTo>
                      <a:pt x="52" y="42"/>
                    </a:lnTo>
                    <a:lnTo>
                      <a:pt x="52" y="42"/>
                    </a:lnTo>
                    <a:lnTo>
                      <a:pt x="52" y="42"/>
                    </a:lnTo>
                    <a:lnTo>
                      <a:pt x="54" y="34"/>
                    </a:lnTo>
                    <a:lnTo>
                      <a:pt x="60" y="32"/>
                    </a:lnTo>
                    <a:lnTo>
                      <a:pt x="75" y="40"/>
                    </a:lnTo>
                    <a:lnTo>
                      <a:pt x="75" y="40"/>
                    </a:lnTo>
                    <a:lnTo>
                      <a:pt x="75" y="40"/>
                    </a:lnTo>
                    <a:lnTo>
                      <a:pt x="96" y="38"/>
                    </a:lnTo>
                    <a:lnTo>
                      <a:pt x="97" y="38"/>
                    </a:lnTo>
                    <a:lnTo>
                      <a:pt x="97" y="37"/>
                    </a:lnTo>
                    <a:lnTo>
                      <a:pt x="92" y="20"/>
                    </a:lnTo>
                    <a:lnTo>
                      <a:pt x="92" y="20"/>
                    </a:lnTo>
                    <a:lnTo>
                      <a:pt x="92" y="20"/>
                    </a:lnTo>
                    <a:lnTo>
                      <a:pt x="67" y="18"/>
                    </a:lnTo>
                    <a:lnTo>
                      <a:pt x="59" y="3"/>
                    </a:lnTo>
                    <a:lnTo>
                      <a:pt x="59" y="3"/>
                    </a:lnTo>
                    <a:lnTo>
                      <a:pt x="59" y="3"/>
                    </a:lnTo>
                    <a:lnTo>
                      <a:pt x="51" y="0"/>
                    </a:lnTo>
                    <a:lnTo>
                      <a:pt x="51" y="0"/>
                    </a:lnTo>
                    <a:lnTo>
                      <a:pt x="5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7" name="Google Shape;1967;p14"/>
              <p:cNvSpPr/>
              <p:nvPr/>
            </p:nvSpPr>
            <p:spPr>
              <a:xfrm>
                <a:off x="3223" y="1460"/>
                <a:ext cx="97" cy="99"/>
              </a:xfrm>
              <a:custGeom>
                <a:rect b="b" l="l" r="r" t="t"/>
                <a:pathLst>
                  <a:path extrusionOk="0" h="99" w="97">
                    <a:moveTo>
                      <a:pt x="51" y="1"/>
                    </a:moveTo>
                    <a:lnTo>
                      <a:pt x="59" y="3"/>
                    </a:lnTo>
                    <a:lnTo>
                      <a:pt x="67" y="18"/>
                    </a:lnTo>
                    <a:lnTo>
                      <a:pt x="92" y="20"/>
                    </a:lnTo>
                    <a:lnTo>
                      <a:pt x="96" y="37"/>
                    </a:lnTo>
                    <a:lnTo>
                      <a:pt x="75" y="40"/>
                    </a:lnTo>
                    <a:lnTo>
                      <a:pt x="60" y="32"/>
                    </a:lnTo>
                    <a:lnTo>
                      <a:pt x="54" y="33"/>
                    </a:lnTo>
                    <a:lnTo>
                      <a:pt x="52" y="42"/>
                    </a:lnTo>
                    <a:lnTo>
                      <a:pt x="45" y="40"/>
                    </a:lnTo>
                    <a:lnTo>
                      <a:pt x="40" y="44"/>
                    </a:lnTo>
                    <a:lnTo>
                      <a:pt x="44" y="58"/>
                    </a:lnTo>
                    <a:lnTo>
                      <a:pt x="57" y="70"/>
                    </a:lnTo>
                    <a:lnTo>
                      <a:pt x="73" y="84"/>
                    </a:lnTo>
                    <a:lnTo>
                      <a:pt x="74" y="92"/>
                    </a:lnTo>
                    <a:lnTo>
                      <a:pt x="83" y="95"/>
                    </a:lnTo>
                    <a:lnTo>
                      <a:pt x="82" y="99"/>
                    </a:lnTo>
                    <a:lnTo>
                      <a:pt x="71" y="95"/>
                    </a:lnTo>
                    <a:lnTo>
                      <a:pt x="67" y="86"/>
                    </a:lnTo>
                    <a:lnTo>
                      <a:pt x="51" y="78"/>
                    </a:lnTo>
                    <a:lnTo>
                      <a:pt x="37" y="70"/>
                    </a:lnTo>
                    <a:lnTo>
                      <a:pt x="28" y="62"/>
                    </a:lnTo>
                    <a:lnTo>
                      <a:pt x="27" y="53"/>
                    </a:lnTo>
                    <a:lnTo>
                      <a:pt x="21" y="47"/>
                    </a:lnTo>
                    <a:lnTo>
                      <a:pt x="15" y="37"/>
                    </a:lnTo>
                    <a:lnTo>
                      <a:pt x="9" y="40"/>
                    </a:lnTo>
                    <a:lnTo>
                      <a:pt x="7" y="47"/>
                    </a:lnTo>
                    <a:lnTo>
                      <a:pt x="0" y="35"/>
                    </a:lnTo>
                    <a:lnTo>
                      <a:pt x="4" y="29"/>
                    </a:lnTo>
                    <a:lnTo>
                      <a:pt x="5" y="24"/>
                    </a:lnTo>
                    <a:lnTo>
                      <a:pt x="34" y="23"/>
                    </a:lnTo>
                    <a:lnTo>
                      <a:pt x="42" y="11"/>
                    </a:lnTo>
                    <a:lnTo>
                      <a:pt x="43" y="4"/>
                    </a:lnTo>
                    <a:lnTo>
                      <a:pt x="51" y="1"/>
                    </a:lnTo>
                    <a:moveTo>
                      <a:pt x="51" y="0"/>
                    </a:moveTo>
                    <a:lnTo>
                      <a:pt x="50" y="0"/>
                    </a:lnTo>
                    <a:lnTo>
                      <a:pt x="43" y="3"/>
                    </a:lnTo>
                    <a:lnTo>
                      <a:pt x="43" y="3"/>
                    </a:lnTo>
                    <a:lnTo>
                      <a:pt x="43" y="4"/>
                    </a:lnTo>
                    <a:lnTo>
                      <a:pt x="41" y="11"/>
                    </a:lnTo>
                    <a:lnTo>
                      <a:pt x="34" y="23"/>
                    </a:lnTo>
                    <a:lnTo>
                      <a:pt x="5" y="24"/>
                    </a:lnTo>
                    <a:lnTo>
                      <a:pt x="5" y="24"/>
                    </a:lnTo>
                    <a:lnTo>
                      <a:pt x="5" y="24"/>
                    </a:lnTo>
                    <a:lnTo>
                      <a:pt x="3" y="29"/>
                    </a:lnTo>
                    <a:lnTo>
                      <a:pt x="0" y="35"/>
                    </a:lnTo>
                    <a:lnTo>
                      <a:pt x="0" y="35"/>
                    </a:lnTo>
                    <a:lnTo>
                      <a:pt x="0" y="35"/>
                    </a:lnTo>
                    <a:lnTo>
                      <a:pt x="6" y="48"/>
                    </a:lnTo>
                    <a:lnTo>
                      <a:pt x="7" y="48"/>
                    </a:lnTo>
                    <a:lnTo>
                      <a:pt x="7" y="48"/>
                    </a:lnTo>
                    <a:lnTo>
                      <a:pt x="9" y="41"/>
                    </a:lnTo>
                    <a:lnTo>
                      <a:pt x="15" y="37"/>
                    </a:lnTo>
                    <a:lnTo>
                      <a:pt x="20" y="48"/>
                    </a:lnTo>
                    <a:lnTo>
                      <a:pt x="21" y="48"/>
                    </a:lnTo>
                    <a:lnTo>
                      <a:pt x="21" y="48"/>
                    </a:lnTo>
                    <a:lnTo>
                      <a:pt x="26" y="53"/>
                    </a:lnTo>
                    <a:lnTo>
                      <a:pt x="28" y="62"/>
                    </a:lnTo>
                    <a:lnTo>
                      <a:pt x="28" y="62"/>
                    </a:lnTo>
                    <a:lnTo>
                      <a:pt x="28" y="62"/>
                    </a:lnTo>
                    <a:lnTo>
                      <a:pt x="37" y="71"/>
                    </a:lnTo>
                    <a:lnTo>
                      <a:pt x="37" y="71"/>
                    </a:lnTo>
                    <a:lnTo>
                      <a:pt x="37" y="71"/>
                    </a:lnTo>
                    <a:lnTo>
                      <a:pt x="51" y="79"/>
                    </a:lnTo>
                    <a:lnTo>
                      <a:pt x="67" y="87"/>
                    </a:lnTo>
                    <a:lnTo>
                      <a:pt x="70" y="95"/>
                    </a:lnTo>
                    <a:lnTo>
                      <a:pt x="71" y="96"/>
                    </a:lnTo>
                    <a:lnTo>
                      <a:pt x="71" y="96"/>
                    </a:lnTo>
                    <a:lnTo>
                      <a:pt x="82" y="99"/>
                    </a:lnTo>
                    <a:lnTo>
                      <a:pt x="83" y="99"/>
                    </a:lnTo>
                    <a:lnTo>
                      <a:pt x="83" y="99"/>
                    </a:lnTo>
                    <a:lnTo>
                      <a:pt x="83" y="95"/>
                    </a:lnTo>
                    <a:lnTo>
                      <a:pt x="83" y="95"/>
                    </a:lnTo>
                    <a:lnTo>
                      <a:pt x="83" y="95"/>
                    </a:lnTo>
                    <a:lnTo>
                      <a:pt x="74" y="92"/>
                    </a:lnTo>
                    <a:lnTo>
                      <a:pt x="74" y="84"/>
                    </a:lnTo>
                    <a:lnTo>
                      <a:pt x="74" y="84"/>
                    </a:lnTo>
                    <a:lnTo>
                      <a:pt x="74" y="84"/>
                    </a:lnTo>
                    <a:lnTo>
                      <a:pt x="57" y="70"/>
                    </a:lnTo>
                    <a:lnTo>
                      <a:pt x="44" y="58"/>
                    </a:lnTo>
                    <a:lnTo>
                      <a:pt x="41" y="45"/>
                    </a:lnTo>
                    <a:lnTo>
                      <a:pt x="45" y="41"/>
                    </a:lnTo>
                    <a:lnTo>
                      <a:pt x="52" y="42"/>
                    </a:lnTo>
                    <a:lnTo>
                      <a:pt x="52" y="42"/>
                    </a:lnTo>
                    <a:lnTo>
                      <a:pt x="52" y="42"/>
                    </a:lnTo>
                    <a:lnTo>
                      <a:pt x="54" y="34"/>
                    </a:lnTo>
                    <a:lnTo>
                      <a:pt x="60" y="32"/>
                    </a:lnTo>
                    <a:lnTo>
                      <a:pt x="75" y="40"/>
                    </a:lnTo>
                    <a:lnTo>
                      <a:pt x="75" y="40"/>
                    </a:lnTo>
                    <a:lnTo>
                      <a:pt x="75" y="40"/>
                    </a:lnTo>
                    <a:lnTo>
                      <a:pt x="96" y="38"/>
                    </a:lnTo>
                    <a:lnTo>
                      <a:pt x="97" y="38"/>
                    </a:lnTo>
                    <a:lnTo>
                      <a:pt x="97" y="37"/>
                    </a:lnTo>
                    <a:lnTo>
                      <a:pt x="92" y="20"/>
                    </a:lnTo>
                    <a:lnTo>
                      <a:pt x="92" y="20"/>
                    </a:lnTo>
                    <a:lnTo>
                      <a:pt x="92" y="20"/>
                    </a:lnTo>
                    <a:lnTo>
                      <a:pt x="67" y="18"/>
                    </a:lnTo>
                    <a:lnTo>
                      <a:pt x="59" y="3"/>
                    </a:lnTo>
                    <a:lnTo>
                      <a:pt x="59" y="3"/>
                    </a:lnTo>
                    <a:lnTo>
                      <a:pt x="59" y="3"/>
                    </a:lnTo>
                    <a:lnTo>
                      <a:pt x="51" y="0"/>
                    </a:lnTo>
                    <a:lnTo>
                      <a:pt x="51" y="0"/>
                    </a:lnTo>
                    <a:lnTo>
                      <a:pt x="5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8" name="Google Shape;1968;p14"/>
              <p:cNvSpPr/>
              <p:nvPr/>
            </p:nvSpPr>
            <p:spPr>
              <a:xfrm>
                <a:off x="3263" y="1491"/>
                <a:ext cx="62" cy="64"/>
              </a:xfrm>
              <a:custGeom>
                <a:rect b="b" l="l" r="r" t="t"/>
                <a:pathLst>
                  <a:path extrusionOk="0" h="64" w="62">
                    <a:moveTo>
                      <a:pt x="34" y="61"/>
                    </a:moveTo>
                    <a:lnTo>
                      <a:pt x="33" y="53"/>
                    </a:lnTo>
                    <a:lnTo>
                      <a:pt x="17" y="39"/>
                    </a:lnTo>
                    <a:lnTo>
                      <a:pt x="4" y="28"/>
                    </a:lnTo>
                    <a:lnTo>
                      <a:pt x="0" y="13"/>
                    </a:lnTo>
                    <a:lnTo>
                      <a:pt x="5" y="9"/>
                    </a:lnTo>
                    <a:lnTo>
                      <a:pt x="12" y="10"/>
                    </a:lnTo>
                    <a:lnTo>
                      <a:pt x="14" y="2"/>
                    </a:lnTo>
                    <a:lnTo>
                      <a:pt x="20" y="0"/>
                    </a:lnTo>
                    <a:lnTo>
                      <a:pt x="35" y="9"/>
                    </a:lnTo>
                    <a:lnTo>
                      <a:pt x="56" y="6"/>
                    </a:lnTo>
                    <a:lnTo>
                      <a:pt x="61" y="19"/>
                    </a:lnTo>
                    <a:lnTo>
                      <a:pt x="62" y="40"/>
                    </a:lnTo>
                    <a:lnTo>
                      <a:pt x="49" y="57"/>
                    </a:lnTo>
                    <a:lnTo>
                      <a:pt x="43" y="64"/>
                    </a:lnTo>
                    <a:lnTo>
                      <a:pt x="34" y="6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9" name="Google Shape;1969;p14"/>
              <p:cNvSpPr/>
              <p:nvPr/>
            </p:nvSpPr>
            <p:spPr>
              <a:xfrm>
                <a:off x="3263" y="1491"/>
                <a:ext cx="62" cy="65"/>
              </a:xfrm>
              <a:custGeom>
                <a:rect b="b" l="l" r="r" t="t"/>
                <a:pathLst>
                  <a:path extrusionOk="0" h="65" w="62">
                    <a:moveTo>
                      <a:pt x="20" y="1"/>
                    </a:moveTo>
                    <a:lnTo>
                      <a:pt x="35" y="9"/>
                    </a:lnTo>
                    <a:lnTo>
                      <a:pt x="56" y="6"/>
                    </a:lnTo>
                    <a:lnTo>
                      <a:pt x="61" y="19"/>
                    </a:lnTo>
                    <a:lnTo>
                      <a:pt x="62" y="40"/>
                    </a:lnTo>
                    <a:lnTo>
                      <a:pt x="48" y="57"/>
                    </a:lnTo>
                    <a:lnTo>
                      <a:pt x="43" y="64"/>
                    </a:lnTo>
                    <a:lnTo>
                      <a:pt x="34" y="61"/>
                    </a:lnTo>
                    <a:lnTo>
                      <a:pt x="33" y="53"/>
                    </a:lnTo>
                    <a:lnTo>
                      <a:pt x="17" y="39"/>
                    </a:lnTo>
                    <a:lnTo>
                      <a:pt x="4" y="27"/>
                    </a:lnTo>
                    <a:lnTo>
                      <a:pt x="0" y="13"/>
                    </a:lnTo>
                    <a:lnTo>
                      <a:pt x="5" y="9"/>
                    </a:lnTo>
                    <a:lnTo>
                      <a:pt x="12" y="11"/>
                    </a:lnTo>
                    <a:lnTo>
                      <a:pt x="14" y="2"/>
                    </a:lnTo>
                    <a:lnTo>
                      <a:pt x="20" y="1"/>
                    </a:lnTo>
                    <a:close/>
                    <a:moveTo>
                      <a:pt x="20" y="0"/>
                    </a:moveTo>
                    <a:lnTo>
                      <a:pt x="20" y="0"/>
                    </a:lnTo>
                    <a:lnTo>
                      <a:pt x="14" y="2"/>
                    </a:lnTo>
                    <a:lnTo>
                      <a:pt x="14" y="2"/>
                    </a:lnTo>
                    <a:lnTo>
                      <a:pt x="13" y="2"/>
                    </a:lnTo>
                    <a:lnTo>
                      <a:pt x="12" y="10"/>
                    </a:lnTo>
                    <a:lnTo>
                      <a:pt x="5" y="9"/>
                    </a:lnTo>
                    <a:lnTo>
                      <a:pt x="5" y="9"/>
                    </a:lnTo>
                    <a:lnTo>
                      <a:pt x="5" y="9"/>
                    </a:lnTo>
                    <a:lnTo>
                      <a:pt x="0" y="13"/>
                    </a:lnTo>
                    <a:lnTo>
                      <a:pt x="0" y="13"/>
                    </a:lnTo>
                    <a:lnTo>
                      <a:pt x="0" y="13"/>
                    </a:lnTo>
                    <a:lnTo>
                      <a:pt x="4" y="28"/>
                    </a:lnTo>
                    <a:lnTo>
                      <a:pt x="4" y="28"/>
                    </a:lnTo>
                    <a:lnTo>
                      <a:pt x="4" y="28"/>
                    </a:lnTo>
                    <a:lnTo>
                      <a:pt x="16" y="39"/>
                    </a:lnTo>
                    <a:lnTo>
                      <a:pt x="33" y="53"/>
                    </a:lnTo>
                    <a:lnTo>
                      <a:pt x="34" y="61"/>
                    </a:lnTo>
                    <a:lnTo>
                      <a:pt x="34" y="61"/>
                    </a:lnTo>
                    <a:lnTo>
                      <a:pt x="34" y="61"/>
                    </a:lnTo>
                    <a:lnTo>
                      <a:pt x="42" y="65"/>
                    </a:lnTo>
                    <a:lnTo>
                      <a:pt x="43" y="65"/>
                    </a:lnTo>
                    <a:lnTo>
                      <a:pt x="43" y="64"/>
                    </a:lnTo>
                    <a:lnTo>
                      <a:pt x="49" y="57"/>
                    </a:lnTo>
                    <a:lnTo>
                      <a:pt x="62" y="41"/>
                    </a:lnTo>
                    <a:lnTo>
                      <a:pt x="62" y="40"/>
                    </a:lnTo>
                    <a:lnTo>
                      <a:pt x="62" y="40"/>
                    </a:lnTo>
                    <a:lnTo>
                      <a:pt x="61" y="19"/>
                    </a:lnTo>
                    <a:lnTo>
                      <a:pt x="61" y="19"/>
                    </a:lnTo>
                    <a:lnTo>
                      <a:pt x="61" y="19"/>
                    </a:lnTo>
                    <a:lnTo>
                      <a:pt x="57" y="6"/>
                    </a:lnTo>
                    <a:lnTo>
                      <a:pt x="57" y="6"/>
                    </a:lnTo>
                    <a:lnTo>
                      <a:pt x="56" y="6"/>
                    </a:lnTo>
                    <a:lnTo>
                      <a:pt x="35" y="8"/>
                    </a:lnTo>
                    <a:lnTo>
                      <a:pt x="20" y="0"/>
                    </a:lnTo>
                    <a:lnTo>
                      <a:pt x="20" y="0"/>
                    </a:lnTo>
                    <a:lnTo>
                      <a:pt x="2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0" name="Google Shape;1970;p14"/>
              <p:cNvSpPr/>
              <p:nvPr/>
            </p:nvSpPr>
            <p:spPr>
              <a:xfrm>
                <a:off x="3263" y="1491"/>
                <a:ext cx="62" cy="65"/>
              </a:xfrm>
              <a:custGeom>
                <a:rect b="b" l="l" r="r" t="t"/>
                <a:pathLst>
                  <a:path extrusionOk="0" h="65" w="62">
                    <a:moveTo>
                      <a:pt x="20" y="1"/>
                    </a:moveTo>
                    <a:lnTo>
                      <a:pt x="35" y="9"/>
                    </a:lnTo>
                    <a:lnTo>
                      <a:pt x="56" y="6"/>
                    </a:lnTo>
                    <a:lnTo>
                      <a:pt x="61" y="19"/>
                    </a:lnTo>
                    <a:lnTo>
                      <a:pt x="62" y="40"/>
                    </a:lnTo>
                    <a:lnTo>
                      <a:pt x="48" y="57"/>
                    </a:lnTo>
                    <a:lnTo>
                      <a:pt x="43" y="64"/>
                    </a:lnTo>
                    <a:lnTo>
                      <a:pt x="34" y="61"/>
                    </a:lnTo>
                    <a:lnTo>
                      <a:pt x="33" y="53"/>
                    </a:lnTo>
                    <a:lnTo>
                      <a:pt x="17" y="39"/>
                    </a:lnTo>
                    <a:lnTo>
                      <a:pt x="4" y="27"/>
                    </a:lnTo>
                    <a:lnTo>
                      <a:pt x="0" y="13"/>
                    </a:lnTo>
                    <a:lnTo>
                      <a:pt x="5" y="9"/>
                    </a:lnTo>
                    <a:lnTo>
                      <a:pt x="12" y="11"/>
                    </a:lnTo>
                    <a:lnTo>
                      <a:pt x="14" y="2"/>
                    </a:lnTo>
                    <a:lnTo>
                      <a:pt x="20" y="1"/>
                    </a:lnTo>
                    <a:moveTo>
                      <a:pt x="20" y="0"/>
                    </a:moveTo>
                    <a:lnTo>
                      <a:pt x="20" y="0"/>
                    </a:lnTo>
                    <a:lnTo>
                      <a:pt x="14" y="2"/>
                    </a:lnTo>
                    <a:lnTo>
                      <a:pt x="14" y="2"/>
                    </a:lnTo>
                    <a:lnTo>
                      <a:pt x="13" y="2"/>
                    </a:lnTo>
                    <a:lnTo>
                      <a:pt x="12" y="10"/>
                    </a:lnTo>
                    <a:lnTo>
                      <a:pt x="5" y="9"/>
                    </a:lnTo>
                    <a:lnTo>
                      <a:pt x="5" y="9"/>
                    </a:lnTo>
                    <a:lnTo>
                      <a:pt x="5" y="9"/>
                    </a:lnTo>
                    <a:lnTo>
                      <a:pt x="0" y="13"/>
                    </a:lnTo>
                    <a:lnTo>
                      <a:pt x="0" y="13"/>
                    </a:lnTo>
                    <a:lnTo>
                      <a:pt x="0" y="13"/>
                    </a:lnTo>
                    <a:lnTo>
                      <a:pt x="4" y="28"/>
                    </a:lnTo>
                    <a:lnTo>
                      <a:pt x="4" y="28"/>
                    </a:lnTo>
                    <a:lnTo>
                      <a:pt x="4" y="28"/>
                    </a:lnTo>
                    <a:lnTo>
                      <a:pt x="16" y="39"/>
                    </a:lnTo>
                    <a:lnTo>
                      <a:pt x="33" y="53"/>
                    </a:lnTo>
                    <a:lnTo>
                      <a:pt x="34" y="61"/>
                    </a:lnTo>
                    <a:lnTo>
                      <a:pt x="34" y="61"/>
                    </a:lnTo>
                    <a:lnTo>
                      <a:pt x="34" y="61"/>
                    </a:lnTo>
                    <a:lnTo>
                      <a:pt x="42" y="65"/>
                    </a:lnTo>
                    <a:lnTo>
                      <a:pt x="43" y="65"/>
                    </a:lnTo>
                    <a:lnTo>
                      <a:pt x="43" y="64"/>
                    </a:lnTo>
                    <a:lnTo>
                      <a:pt x="49" y="57"/>
                    </a:lnTo>
                    <a:lnTo>
                      <a:pt x="62" y="41"/>
                    </a:lnTo>
                    <a:lnTo>
                      <a:pt x="62" y="40"/>
                    </a:lnTo>
                    <a:lnTo>
                      <a:pt x="62" y="40"/>
                    </a:lnTo>
                    <a:lnTo>
                      <a:pt x="61" y="19"/>
                    </a:lnTo>
                    <a:lnTo>
                      <a:pt x="61" y="19"/>
                    </a:lnTo>
                    <a:lnTo>
                      <a:pt x="61" y="19"/>
                    </a:lnTo>
                    <a:lnTo>
                      <a:pt x="57" y="6"/>
                    </a:lnTo>
                    <a:lnTo>
                      <a:pt x="57" y="6"/>
                    </a:lnTo>
                    <a:lnTo>
                      <a:pt x="56" y="6"/>
                    </a:lnTo>
                    <a:lnTo>
                      <a:pt x="35" y="8"/>
                    </a:lnTo>
                    <a:lnTo>
                      <a:pt x="20" y="0"/>
                    </a:lnTo>
                    <a:lnTo>
                      <a:pt x="20" y="0"/>
                    </a:lnTo>
                    <a:lnTo>
                      <a:pt x="20" y="0"/>
                    </a:lnTo>
                  </a:path>
                </a:pathLst>
              </a:custGeom>
              <a:solidFill>
                <a:srgbClr val="00205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1" name="Google Shape;1971;p14"/>
              <p:cNvSpPr/>
              <p:nvPr/>
            </p:nvSpPr>
            <p:spPr>
              <a:xfrm>
                <a:off x="3305" y="1470"/>
                <a:ext cx="85" cy="98"/>
              </a:xfrm>
              <a:custGeom>
                <a:rect b="b" l="l" r="r" t="t"/>
                <a:pathLst>
                  <a:path extrusionOk="0" h="98" w="85">
                    <a:moveTo>
                      <a:pt x="38" y="88"/>
                    </a:moveTo>
                    <a:lnTo>
                      <a:pt x="26" y="84"/>
                    </a:lnTo>
                    <a:lnTo>
                      <a:pt x="20" y="89"/>
                    </a:lnTo>
                    <a:lnTo>
                      <a:pt x="14" y="97"/>
                    </a:lnTo>
                    <a:lnTo>
                      <a:pt x="0" y="89"/>
                    </a:lnTo>
                    <a:lnTo>
                      <a:pt x="0" y="85"/>
                    </a:lnTo>
                    <a:lnTo>
                      <a:pt x="6" y="78"/>
                    </a:lnTo>
                    <a:lnTo>
                      <a:pt x="20" y="61"/>
                    </a:lnTo>
                    <a:lnTo>
                      <a:pt x="18" y="40"/>
                    </a:lnTo>
                    <a:lnTo>
                      <a:pt x="14" y="27"/>
                    </a:lnTo>
                    <a:lnTo>
                      <a:pt x="9" y="10"/>
                    </a:lnTo>
                    <a:lnTo>
                      <a:pt x="12" y="6"/>
                    </a:lnTo>
                    <a:lnTo>
                      <a:pt x="32" y="0"/>
                    </a:lnTo>
                    <a:lnTo>
                      <a:pt x="37" y="1"/>
                    </a:lnTo>
                    <a:lnTo>
                      <a:pt x="46" y="15"/>
                    </a:lnTo>
                    <a:lnTo>
                      <a:pt x="48" y="34"/>
                    </a:lnTo>
                    <a:lnTo>
                      <a:pt x="72" y="38"/>
                    </a:lnTo>
                    <a:lnTo>
                      <a:pt x="81" y="48"/>
                    </a:lnTo>
                    <a:lnTo>
                      <a:pt x="75" y="60"/>
                    </a:lnTo>
                    <a:lnTo>
                      <a:pt x="85" y="70"/>
                    </a:lnTo>
                    <a:lnTo>
                      <a:pt x="78" y="84"/>
                    </a:lnTo>
                    <a:lnTo>
                      <a:pt x="58" y="90"/>
                    </a:lnTo>
                    <a:lnTo>
                      <a:pt x="44" y="98"/>
                    </a:lnTo>
                    <a:lnTo>
                      <a:pt x="38" y="8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2" name="Google Shape;1972;p14"/>
              <p:cNvSpPr/>
              <p:nvPr/>
            </p:nvSpPr>
            <p:spPr>
              <a:xfrm>
                <a:off x="3305" y="1470"/>
                <a:ext cx="86" cy="99"/>
              </a:xfrm>
              <a:custGeom>
                <a:rect b="b" l="l" r="r" t="t"/>
                <a:pathLst>
                  <a:path extrusionOk="0" h="99" w="86">
                    <a:moveTo>
                      <a:pt x="32" y="0"/>
                    </a:moveTo>
                    <a:lnTo>
                      <a:pt x="37" y="1"/>
                    </a:lnTo>
                    <a:lnTo>
                      <a:pt x="46" y="15"/>
                    </a:lnTo>
                    <a:lnTo>
                      <a:pt x="47" y="34"/>
                    </a:lnTo>
                    <a:lnTo>
                      <a:pt x="71" y="38"/>
                    </a:lnTo>
                    <a:lnTo>
                      <a:pt x="81" y="48"/>
                    </a:lnTo>
                    <a:lnTo>
                      <a:pt x="75" y="60"/>
                    </a:lnTo>
                    <a:lnTo>
                      <a:pt x="85" y="70"/>
                    </a:lnTo>
                    <a:lnTo>
                      <a:pt x="78" y="84"/>
                    </a:lnTo>
                    <a:lnTo>
                      <a:pt x="58" y="90"/>
                    </a:lnTo>
                    <a:lnTo>
                      <a:pt x="44" y="98"/>
                    </a:lnTo>
                    <a:lnTo>
                      <a:pt x="38" y="88"/>
                    </a:lnTo>
                    <a:lnTo>
                      <a:pt x="26" y="84"/>
                    </a:lnTo>
                    <a:lnTo>
                      <a:pt x="20" y="89"/>
                    </a:lnTo>
                    <a:lnTo>
                      <a:pt x="14" y="97"/>
                    </a:lnTo>
                    <a:lnTo>
                      <a:pt x="0" y="89"/>
                    </a:lnTo>
                    <a:lnTo>
                      <a:pt x="1" y="85"/>
                    </a:lnTo>
                    <a:lnTo>
                      <a:pt x="6" y="78"/>
                    </a:lnTo>
                    <a:lnTo>
                      <a:pt x="20" y="61"/>
                    </a:lnTo>
                    <a:lnTo>
                      <a:pt x="19" y="40"/>
                    </a:lnTo>
                    <a:lnTo>
                      <a:pt x="14" y="27"/>
                    </a:lnTo>
                    <a:lnTo>
                      <a:pt x="10" y="10"/>
                    </a:lnTo>
                    <a:lnTo>
                      <a:pt x="12" y="6"/>
                    </a:lnTo>
                    <a:lnTo>
                      <a:pt x="32" y="0"/>
                    </a:lnTo>
                    <a:close/>
                    <a:moveTo>
                      <a:pt x="32" y="0"/>
                    </a:moveTo>
                    <a:lnTo>
                      <a:pt x="32" y="0"/>
                    </a:lnTo>
                    <a:lnTo>
                      <a:pt x="12" y="6"/>
                    </a:lnTo>
                    <a:lnTo>
                      <a:pt x="12" y="6"/>
                    </a:lnTo>
                    <a:lnTo>
                      <a:pt x="12" y="6"/>
                    </a:lnTo>
                    <a:lnTo>
                      <a:pt x="9" y="10"/>
                    </a:lnTo>
                    <a:lnTo>
                      <a:pt x="9" y="10"/>
                    </a:lnTo>
                    <a:lnTo>
                      <a:pt x="9" y="11"/>
                    </a:lnTo>
                    <a:lnTo>
                      <a:pt x="14" y="27"/>
                    </a:lnTo>
                    <a:lnTo>
                      <a:pt x="18" y="40"/>
                    </a:lnTo>
                    <a:lnTo>
                      <a:pt x="20" y="61"/>
                    </a:lnTo>
                    <a:lnTo>
                      <a:pt x="6" y="78"/>
                    </a:lnTo>
                    <a:lnTo>
                      <a:pt x="0" y="85"/>
                    </a:lnTo>
                    <a:lnTo>
                      <a:pt x="0" y="85"/>
                    </a:lnTo>
                    <a:lnTo>
                      <a:pt x="0" y="85"/>
                    </a:lnTo>
                    <a:lnTo>
                      <a:pt x="0" y="89"/>
                    </a:lnTo>
                    <a:lnTo>
                      <a:pt x="0" y="89"/>
                    </a:lnTo>
                    <a:lnTo>
                      <a:pt x="0" y="89"/>
                    </a:lnTo>
                    <a:lnTo>
                      <a:pt x="14" y="97"/>
                    </a:lnTo>
                    <a:lnTo>
                      <a:pt x="14" y="97"/>
                    </a:lnTo>
                    <a:lnTo>
                      <a:pt x="15" y="97"/>
                    </a:lnTo>
                    <a:lnTo>
                      <a:pt x="20" y="89"/>
                    </a:lnTo>
                    <a:lnTo>
                      <a:pt x="26" y="84"/>
                    </a:lnTo>
                    <a:lnTo>
                      <a:pt x="38" y="88"/>
                    </a:lnTo>
                    <a:lnTo>
                      <a:pt x="44" y="98"/>
                    </a:lnTo>
                    <a:lnTo>
                      <a:pt x="44" y="99"/>
                    </a:lnTo>
                    <a:lnTo>
                      <a:pt x="45" y="98"/>
                    </a:lnTo>
                    <a:lnTo>
                      <a:pt x="58" y="90"/>
                    </a:lnTo>
                    <a:lnTo>
                      <a:pt x="78" y="84"/>
                    </a:lnTo>
                    <a:lnTo>
                      <a:pt x="78" y="84"/>
                    </a:lnTo>
                    <a:lnTo>
                      <a:pt x="78" y="84"/>
                    </a:lnTo>
                    <a:lnTo>
                      <a:pt x="85" y="70"/>
                    </a:lnTo>
                    <a:lnTo>
                      <a:pt x="86" y="70"/>
                    </a:lnTo>
                    <a:lnTo>
                      <a:pt x="85" y="69"/>
                    </a:lnTo>
                    <a:lnTo>
                      <a:pt x="75" y="60"/>
                    </a:lnTo>
                    <a:lnTo>
                      <a:pt x="81" y="49"/>
                    </a:lnTo>
                    <a:lnTo>
                      <a:pt x="81" y="48"/>
                    </a:lnTo>
                    <a:lnTo>
                      <a:pt x="81" y="48"/>
                    </a:lnTo>
                    <a:lnTo>
                      <a:pt x="72" y="38"/>
                    </a:lnTo>
                    <a:lnTo>
                      <a:pt x="72" y="38"/>
                    </a:lnTo>
                    <a:lnTo>
                      <a:pt x="71" y="38"/>
                    </a:lnTo>
                    <a:lnTo>
                      <a:pt x="48" y="34"/>
                    </a:lnTo>
                    <a:lnTo>
                      <a:pt x="46" y="15"/>
                    </a:lnTo>
                    <a:lnTo>
                      <a:pt x="46" y="15"/>
                    </a:lnTo>
                    <a:lnTo>
                      <a:pt x="46" y="15"/>
                    </a:lnTo>
                    <a:lnTo>
                      <a:pt x="37" y="1"/>
                    </a:lnTo>
                    <a:lnTo>
                      <a:pt x="37" y="1"/>
                    </a:lnTo>
                    <a:lnTo>
                      <a:pt x="37" y="1"/>
                    </a:lnTo>
                    <a:lnTo>
                      <a:pt x="32" y="0"/>
                    </a:lnTo>
                    <a:lnTo>
                      <a:pt x="32" y="0"/>
                    </a:lnTo>
                    <a:lnTo>
                      <a:pt x="3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3" name="Google Shape;1973;p14"/>
              <p:cNvSpPr/>
              <p:nvPr/>
            </p:nvSpPr>
            <p:spPr>
              <a:xfrm>
                <a:off x="3305" y="1470"/>
                <a:ext cx="86" cy="99"/>
              </a:xfrm>
              <a:custGeom>
                <a:rect b="b" l="l" r="r" t="t"/>
                <a:pathLst>
                  <a:path extrusionOk="0" h="99" w="86">
                    <a:moveTo>
                      <a:pt x="32" y="0"/>
                    </a:moveTo>
                    <a:lnTo>
                      <a:pt x="37" y="1"/>
                    </a:lnTo>
                    <a:lnTo>
                      <a:pt x="46" y="15"/>
                    </a:lnTo>
                    <a:lnTo>
                      <a:pt x="47" y="34"/>
                    </a:lnTo>
                    <a:lnTo>
                      <a:pt x="71" y="38"/>
                    </a:lnTo>
                    <a:lnTo>
                      <a:pt x="81" y="48"/>
                    </a:lnTo>
                    <a:lnTo>
                      <a:pt x="75" y="60"/>
                    </a:lnTo>
                    <a:lnTo>
                      <a:pt x="85" y="70"/>
                    </a:lnTo>
                    <a:lnTo>
                      <a:pt x="78" y="84"/>
                    </a:lnTo>
                    <a:lnTo>
                      <a:pt x="58" y="90"/>
                    </a:lnTo>
                    <a:lnTo>
                      <a:pt x="44" y="98"/>
                    </a:lnTo>
                    <a:lnTo>
                      <a:pt x="38" y="88"/>
                    </a:lnTo>
                    <a:lnTo>
                      <a:pt x="26" y="84"/>
                    </a:lnTo>
                    <a:lnTo>
                      <a:pt x="20" y="89"/>
                    </a:lnTo>
                    <a:lnTo>
                      <a:pt x="14" y="97"/>
                    </a:lnTo>
                    <a:lnTo>
                      <a:pt x="0" y="89"/>
                    </a:lnTo>
                    <a:lnTo>
                      <a:pt x="1" y="85"/>
                    </a:lnTo>
                    <a:lnTo>
                      <a:pt x="6" y="78"/>
                    </a:lnTo>
                    <a:lnTo>
                      <a:pt x="20" y="61"/>
                    </a:lnTo>
                    <a:lnTo>
                      <a:pt x="19" y="40"/>
                    </a:lnTo>
                    <a:lnTo>
                      <a:pt x="14" y="27"/>
                    </a:lnTo>
                    <a:lnTo>
                      <a:pt x="10" y="10"/>
                    </a:lnTo>
                    <a:lnTo>
                      <a:pt x="12" y="6"/>
                    </a:lnTo>
                    <a:lnTo>
                      <a:pt x="32" y="0"/>
                    </a:lnTo>
                    <a:moveTo>
                      <a:pt x="32" y="0"/>
                    </a:moveTo>
                    <a:lnTo>
                      <a:pt x="32" y="0"/>
                    </a:lnTo>
                    <a:lnTo>
                      <a:pt x="12" y="6"/>
                    </a:lnTo>
                    <a:lnTo>
                      <a:pt x="12" y="6"/>
                    </a:lnTo>
                    <a:lnTo>
                      <a:pt x="12" y="6"/>
                    </a:lnTo>
                    <a:lnTo>
                      <a:pt x="9" y="10"/>
                    </a:lnTo>
                    <a:lnTo>
                      <a:pt x="9" y="10"/>
                    </a:lnTo>
                    <a:lnTo>
                      <a:pt x="9" y="11"/>
                    </a:lnTo>
                    <a:lnTo>
                      <a:pt x="14" y="27"/>
                    </a:lnTo>
                    <a:lnTo>
                      <a:pt x="18" y="40"/>
                    </a:lnTo>
                    <a:lnTo>
                      <a:pt x="20" y="61"/>
                    </a:lnTo>
                    <a:lnTo>
                      <a:pt x="6" y="78"/>
                    </a:lnTo>
                    <a:lnTo>
                      <a:pt x="0" y="85"/>
                    </a:lnTo>
                    <a:lnTo>
                      <a:pt x="0" y="85"/>
                    </a:lnTo>
                    <a:lnTo>
                      <a:pt x="0" y="85"/>
                    </a:lnTo>
                    <a:lnTo>
                      <a:pt x="0" y="89"/>
                    </a:lnTo>
                    <a:lnTo>
                      <a:pt x="0" y="89"/>
                    </a:lnTo>
                    <a:lnTo>
                      <a:pt x="0" y="89"/>
                    </a:lnTo>
                    <a:lnTo>
                      <a:pt x="14" y="97"/>
                    </a:lnTo>
                    <a:lnTo>
                      <a:pt x="14" y="97"/>
                    </a:lnTo>
                    <a:lnTo>
                      <a:pt x="15" y="97"/>
                    </a:lnTo>
                    <a:lnTo>
                      <a:pt x="20" y="89"/>
                    </a:lnTo>
                    <a:lnTo>
                      <a:pt x="26" y="84"/>
                    </a:lnTo>
                    <a:lnTo>
                      <a:pt x="38" y="88"/>
                    </a:lnTo>
                    <a:lnTo>
                      <a:pt x="44" y="98"/>
                    </a:lnTo>
                    <a:lnTo>
                      <a:pt x="44" y="99"/>
                    </a:lnTo>
                    <a:lnTo>
                      <a:pt x="45" y="98"/>
                    </a:lnTo>
                    <a:lnTo>
                      <a:pt x="58" y="90"/>
                    </a:lnTo>
                    <a:lnTo>
                      <a:pt x="78" y="84"/>
                    </a:lnTo>
                    <a:lnTo>
                      <a:pt x="78" y="84"/>
                    </a:lnTo>
                    <a:lnTo>
                      <a:pt x="78" y="84"/>
                    </a:lnTo>
                    <a:lnTo>
                      <a:pt x="85" y="70"/>
                    </a:lnTo>
                    <a:lnTo>
                      <a:pt x="86" y="70"/>
                    </a:lnTo>
                    <a:lnTo>
                      <a:pt x="85" y="69"/>
                    </a:lnTo>
                    <a:lnTo>
                      <a:pt x="75" y="60"/>
                    </a:lnTo>
                    <a:lnTo>
                      <a:pt x="81" y="49"/>
                    </a:lnTo>
                    <a:lnTo>
                      <a:pt x="81" y="48"/>
                    </a:lnTo>
                    <a:lnTo>
                      <a:pt x="81" y="48"/>
                    </a:lnTo>
                    <a:lnTo>
                      <a:pt x="72" y="38"/>
                    </a:lnTo>
                    <a:lnTo>
                      <a:pt x="72" y="38"/>
                    </a:lnTo>
                    <a:lnTo>
                      <a:pt x="71" y="38"/>
                    </a:lnTo>
                    <a:lnTo>
                      <a:pt x="48" y="34"/>
                    </a:lnTo>
                    <a:lnTo>
                      <a:pt x="46" y="15"/>
                    </a:lnTo>
                    <a:lnTo>
                      <a:pt x="46" y="15"/>
                    </a:lnTo>
                    <a:lnTo>
                      <a:pt x="46" y="15"/>
                    </a:lnTo>
                    <a:lnTo>
                      <a:pt x="37" y="1"/>
                    </a:lnTo>
                    <a:lnTo>
                      <a:pt x="37" y="1"/>
                    </a:lnTo>
                    <a:lnTo>
                      <a:pt x="37" y="1"/>
                    </a:lnTo>
                    <a:lnTo>
                      <a:pt x="32" y="0"/>
                    </a:lnTo>
                    <a:lnTo>
                      <a:pt x="32" y="0"/>
                    </a:lnTo>
                    <a:lnTo>
                      <a:pt x="3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4" name="Google Shape;1974;p14"/>
              <p:cNvSpPr/>
              <p:nvPr/>
            </p:nvSpPr>
            <p:spPr>
              <a:xfrm>
                <a:off x="3319" y="1554"/>
                <a:ext cx="36" cy="66"/>
              </a:xfrm>
              <a:custGeom>
                <a:rect b="b" l="l" r="r" t="t"/>
                <a:pathLst>
                  <a:path extrusionOk="0" h="66" w="36">
                    <a:moveTo>
                      <a:pt x="8" y="54"/>
                    </a:moveTo>
                    <a:lnTo>
                      <a:pt x="6" y="39"/>
                    </a:lnTo>
                    <a:lnTo>
                      <a:pt x="8" y="29"/>
                    </a:lnTo>
                    <a:lnTo>
                      <a:pt x="7" y="21"/>
                    </a:lnTo>
                    <a:lnTo>
                      <a:pt x="0" y="13"/>
                    </a:lnTo>
                    <a:lnTo>
                      <a:pt x="6" y="5"/>
                    </a:lnTo>
                    <a:lnTo>
                      <a:pt x="12" y="0"/>
                    </a:lnTo>
                    <a:lnTo>
                      <a:pt x="25" y="4"/>
                    </a:lnTo>
                    <a:lnTo>
                      <a:pt x="31" y="14"/>
                    </a:lnTo>
                    <a:lnTo>
                      <a:pt x="27" y="26"/>
                    </a:lnTo>
                    <a:lnTo>
                      <a:pt x="34" y="38"/>
                    </a:lnTo>
                    <a:lnTo>
                      <a:pt x="36" y="48"/>
                    </a:lnTo>
                    <a:lnTo>
                      <a:pt x="29" y="59"/>
                    </a:lnTo>
                    <a:lnTo>
                      <a:pt x="19" y="66"/>
                    </a:lnTo>
                    <a:lnTo>
                      <a:pt x="8" y="5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5" name="Google Shape;1975;p14"/>
              <p:cNvSpPr/>
              <p:nvPr/>
            </p:nvSpPr>
            <p:spPr>
              <a:xfrm>
                <a:off x="3319" y="1553"/>
                <a:ext cx="37" cy="67"/>
              </a:xfrm>
              <a:custGeom>
                <a:rect b="b" l="l" r="r" t="t"/>
                <a:pathLst>
                  <a:path extrusionOk="0" h="67" w="37">
                    <a:moveTo>
                      <a:pt x="12" y="1"/>
                    </a:moveTo>
                    <a:lnTo>
                      <a:pt x="24" y="5"/>
                    </a:lnTo>
                    <a:lnTo>
                      <a:pt x="30" y="15"/>
                    </a:lnTo>
                    <a:lnTo>
                      <a:pt x="27" y="27"/>
                    </a:lnTo>
                    <a:lnTo>
                      <a:pt x="33" y="39"/>
                    </a:lnTo>
                    <a:lnTo>
                      <a:pt x="36" y="49"/>
                    </a:lnTo>
                    <a:lnTo>
                      <a:pt x="29" y="60"/>
                    </a:lnTo>
                    <a:lnTo>
                      <a:pt x="19" y="67"/>
                    </a:lnTo>
                    <a:lnTo>
                      <a:pt x="8" y="54"/>
                    </a:lnTo>
                    <a:lnTo>
                      <a:pt x="6" y="40"/>
                    </a:lnTo>
                    <a:lnTo>
                      <a:pt x="8" y="30"/>
                    </a:lnTo>
                    <a:lnTo>
                      <a:pt x="7" y="22"/>
                    </a:lnTo>
                    <a:lnTo>
                      <a:pt x="0" y="14"/>
                    </a:lnTo>
                    <a:lnTo>
                      <a:pt x="6" y="6"/>
                    </a:lnTo>
                    <a:lnTo>
                      <a:pt x="12" y="1"/>
                    </a:lnTo>
                    <a:close/>
                    <a:moveTo>
                      <a:pt x="12" y="0"/>
                    </a:moveTo>
                    <a:lnTo>
                      <a:pt x="12" y="0"/>
                    </a:lnTo>
                    <a:lnTo>
                      <a:pt x="6" y="6"/>
                    </a:lnTo>
                    <a:lnTo>
                      <a:pt x="6" y="6"/>
                    </a:lnTo>
                    <a:lnTo>
                      <a:pt x="6" y="6"/>
                    </a:lnTo>
                    <a:lnTo>
                      <a:pt x="0" y="14"/>
                    </a:lnTo>
                    <a:lnTo>
                      <a:pt x="0" y="14"/>
                    </a:lnTo>
                    <a:lnTo>
                      <a:pt x="0" y="14"/>
                    </a:lnTo>
                    <a:lnTo>
                      <a:pt x="7" y="22"/>
                    </a:lnTo>
                    <a:lnTo>
                      <a:pt x="7" y="30"/>
                    </a:lnTo>
                    <a:lnTo>
                      <a:pt x="6" y="40"/>
                    </a:lnTo>
                    <a:lnTo>
                      <a:pt x="6" y="40"/>
                    </a:lnTo>
                    <a:lnTo>
                      <a:pt x="6" y="40"/>
                    </a:lnTo>
                    <a:lnTo>
                      <a:pt x="7" y="54"/>
                    </a:lnTo>
                    <a:lnTo>
                      <a:pt x="7" y="55"/>
                    </a:lnTo>
                    <a:lnTo>
                      <a:pt x="7" y="55"/>
                    </a:lnTo>
                    <a:lnTo>
                      <a:pt x="19" y="67"/>
                    </a:lnTo>
                    <a:lnTo>
                      <a:pt x="19" y="67"/>
                    </a:lnTo>
                    <a:lnTo>
                      <a:pt x="19" y="67"/>
                    </a:lnTo>
                    <a:lnTo>
                      <a:pt x="29" y="60"/>
                    </a:lnTo>
                    <a:lnTo>
                      <a:pt x="29" y="60"/>
                    </a:lnTo>
                    <a:lnTo>
                      <a:pt x="29" y="60"/>
                    </a:lnTo>
                    <a:lnTo>
                      <a:pt x="37" y="49"/>
                    </a:lnTo>
                    <a:lnTo>
                      <a:pt x="37" y="49"/>
                    </a:lnTo>
                    <a:lnTo>
                      <a:pt x="37" y="49"/>
                    </a:lnTo>
                    <a:lnTo>
                      <a:pt x="34" y="39"/>
                    </a:lnTo>
                    <a:lnTo>
                      <a:pt x="34" y="39"/>
                    </a:lnTo>
                    <a:lnTo>
                      <a:pt x="34" y="39"/>
                    </a:lnTo>
                    <a:lnTo>
                      <a:pt x="28" y="27"/>
                    </a:lnTo>
                    <a:lnTo>
                      <a:pt x="31" y="15"/>
                    </a:lnTo>
                    <a:lnTo>
                      <a:pt x="31" y="15"/>
                    </a:lnTo>
                    <a:lnTo>
                      <a:pt x="31" y="15"/>
                    </a:lnTo>
                    <a:lnTo>
                      <a:pt x="25" y="5"/>
                    </a:lnTo>
                    <a:lnTo>
                      <a:pt x="25" y="4"/>
                    </a:lnTo>
                    <a:lnTo>
                      <a:pt x="24" y="4"/>
                    </a:lnTo>
                    <a:lnTo>
                      <a:pt x="12" y="0"/>
                    </a:lnTo>
                    <a:lnTo>
                      <a:pt x="12" y="0"/>
                    </a:lnTo>
                    <a:lnTo>
                      <a:pt x="1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6" name="Google Shape;1976;p14"/>
              <p:cNvSpPr/>
              <p:nvPr/>
            </p:nvSpPr>
            <p:spPr>
              <a:xfrm>
                <a:off x="3319" y="1553"/>
                <a:ext cx="37" cy="67"/>
              </a:xfrm>
              <a:custGeom>
                <a:rect b="b" l="l" r="r" t="t"/>
                <a:pathLst>
                  <a:path extrusionOk="0" h="67" w="37">
                    <a:moveTo>
                      <a:pt x="12" y="1"/>
                    </a:moveTo>
                    <a:lnTo>
                      <a:pt x="24" y="5"/>
                    </a:lnTo>
                    <a:lnTo>
                      <a:pt x="30" y="15"/>
                    </a:lnTo>
                    <a:lnTo>
                      <a:pt x="27" y="27"/>
                    </a:lnTo>
                    <a:lnTo>
                      <a:pt x="33" y="39"/>
                    </a:lnTo>
                    <a:lnTo>
                      <a:pt x="36" y="49"/>
                    </a:lnTo>
                    <a:lnTo>
                      <a:pt x="29" y="60"/>
                    </a:lnTo>
                    <a:lnTo>
                      <a:pt x="19" y="67"/>
                    </a:lnTo>
                    <a:lnTo>
                      <a:pt x="8" y="54"/>
                    </a:lnTo>
                    <a:lnTo>
                      <a:pt x="6" y="40"/>
                    </a:lnTo>
                    <a:lnTo>
                      <a:pt x="8" y="30"/>
                    </a:lnTo>
                    <a:lnTo>
                      <a:pt x="7" y="22"/>
                    </a:lnTo>
                    <a:lnTo>
                      <a:pt x="0" y="14"/>
                    </a:lnTo>
                    <a:lnTo>
                      <a:pt x="6" y="6"/>
                    </a:lnTo>
                    <a:lnTo>
                      <a:pt x="12" y="1"/>
                    </a:lnTo>
                    <a:moveTo>
                      <a:pt x="12" y="0"/>
                    </a:moveTo>
                    <a:lnTo>
                      <a:pt x="12" y="0"/>
                    </a:lnTo>
                    <a:lnTo>
                      <a:pt x="6" y="6"/>
                    </a:lnTo>
                    <a:lnTo>
                      <a:pt x="6" y="6"/>
                    </a:lnTo>
                    <a:lnTo>
                      <a:pt x="6" y="6"/>
                    </a:lnTo>
                    <a:lnTo>
                      <a:pt x="0" y="14"/>
                    </a:lnTo>
                    <a:lnTo>
                      <a:pt x="0" y="14"/>
                    </a:lnTo>
                    <a:lnTo>
                      <a:pt x="0" y="14"/>
                    </a:lnTo>
                    <a:lnTo>
                      <a:pt x="7" y="22"/>
                    </a:lnTo>
                    <a:lnTo>
                      <a:pt x="7" y="30"/>
                    </a:lnTo>
                    <a:lnTo>
                      <a:pt x="6" y="40"/>
                    </a:lnTo>
                    <a:lnTo>
                      <a:pt x="6" y="40"/>
                    </a:lnTo>
                    <a:lnTo>
                      <a:pt x="6" y="40"/>
                    </a:lnTo>
                    <a:lnTo>
                      <a:pt x="7" y="54"/>
                    </a:lnTo>
                    <a:lnTo>
                      <a:pt x="7" y="55"/>
                    </a:lnTo>
                    <a:lnTo>
                      <a:pt x="7" y="55"/>
                    </a:lnTo>
                    <a:lnTo>
                      <a:pt x="19" y="67"/>
                    </a:lnTo>
                    <a:lnTo>
                      <a:pt x="19" y="67"/>
                    </a:lnTo>
                    <a:lnTo>
                      <a:pt x="19" y="67"/>
                    </a:lnTo>
                    <a:lnTo>
                      <a:pt x="29" y="60"/>
                    </a:lnTo>
                    <a:lnTo>
                      <a:pt x="29" y="60"/>
                    </a:lnTo>
                    <a:lnTo>
                      <a:pt x="29" y="60"/>
                    </a:lnTo>
                    <a:lnTo>
                      <a:pt x="37" y="49"/>
                    </a:lnTo>
                    <a:lnTo>
                      <a:pt x="37" y="49"/>
                    </a:lnTo>
                    <a:lnTo>
                      <a:pt x="37" y="49"/>
                    </a:lnTo>
                    <a:lnTo>
                      <a:pt x="34" y="39"/>
                    </a:lnTo>
                    <a:lnTo>
                      <a:pt x="34" y="39"/>
                    </a:lnTo>
                    <a:lnTo>
                      <a:pt x="34" y="39"/>
                    </a:lnTo>
                    <a:lnTo>
                      <a:pt x="28" y="27"/>
                    </a:lnTo>
                    <a:lnTo>
                      <a:pt x="31" y="15"/>
                    </a:lnTo>
                    <a:lnTo>
                      <a:pt x="31" y="15"/>
                    </a:lnTo>
                    <a:lnTo>
                      <a:pt x="31" y="15"/>
                    </a:lnTo>
                    <a:lnTo>
                      <a:pt x="25" y="5"/>
                    </a:lnTo>
                    <a:lnTo>
                      <a:pt x="25" y="4"/>
                    </a:lnTo>
                    <a:lnTo>
                      <a:pt x="24" y="4"/>
                    </a:lnTo>
                    <a:lnTo>
                      <a:pt x="12" y="0"/>
                    </a:lnTo>
                    <a:lnTo>
                      <a:pt x="12" y="0"/>
                    </a:lnTo>
                    <a:lnTo>
                      <a:pt x="1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7" name="Google Shape;1977;p14"/>
              <p:cNvSpPr/>
              <p:nvPr/>
            </p:nvSpPr>
            <p:spPr>
              <a:xfrm>
                <a:off x="3346" y="1554"/>
                <a:ext cx="44" cy="38"/>
              </a:xfrm>
              <a:custGeom>
                <a:rect b="b" l="l" r="r" t="t"/>
                <a:pathLst>
                  <a:path extrusionOk="0" h="38" w="44">
                    <a:moveTo>
                      <a:pt x="6" y="38"/>
                    </a:moveTo>
                    <a:lnTo>
                      <a:pt x="0" y="26"/>
                    </a:lnTo>
                    <a:lnTo>
                      <a:pt x="3" y="14"/>
                    </a:lnTo>
                    <a:lnTo>
                      <a:pt x="17" y="5"/>
                    </a:lnTo>
                    <a:lnTo>
                      <a:pt x="37" y="0"/>
                    </a:lnTo>
                    <a:lnTo>
                      <a:pt x="43" y="15"/>
                    </a:lnTo>
                    <a:lnTo>
                      <a:pt x="44" y="30"/>
                    </a:lnTo>
                    <a:lnTo>
                      <a:pt x="35" y="30"/>
                    </a:lnTo>
                    <a:lnTo>
                      <a:pt x="28" y="38"/>
                    </a:lnTo>
                    <a:lnTo>
                      <a:pt x="6" y="3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8" name="Google Shape;1978;p14"/>
              <p:cNvSpPr/>
              <p:nvPr/>
            </p:nvSpPr>
            <p:spPr>
              <a:xfrm>
                <a:off x="3346" y="1553"/>
                <a:ext cx="45" cy="39"/>
              </a:xfrm>
              <a:custGeom>
                <a:rect b="b" l="l" r="r" t="t"/>
                <a:pathLst>
                  <a:path extrusionOk="0" h="39" w="45">
                    <a:moveTo>
                      <a:pt x="37" y="1"/>
                    </a:moveTo>
                    <a:lnTo>
                      <a:pt x="43" y="16"/>
                    </a:lnTo>
                    <a:lnTo>
                      <a:pt x="44" y="30"/>
                    </a:lnTo>
                    <a:lnTo>
                      <a:pt x="35" y="30"/>
                    </a:lnTo>
                    <a:lnTo>
                      <a:pt x="28" y="39"/>
                    </a:lnTo>
                    <a:lnTo>
                      <a:pt x="6" y="39"/>
                    </a:lnTo>
                    <a:lnTo>
                      <a:pt x="0" y="27"/>
                    </a:lnTo>
                    <a:lnTo>
                      <a:pt x="3" y="15"/>
                    </a:lnTo>
                    <a:lnTo>
                      <a:pt x="17" y="7"/>
                    </a:lnTo>
                    <a:lnTo>
                      <a:pt x="37" y="1"/>
                    </a:lnTo>
                    <a:close/>
                    <a:moveTo>
                      <a:pt x="37" y="0"/>
                    </a:moveTo>
                    <a:lnTo>
                      <a:pt x="36" y="0"/>
                    </a:lnTo>
                    <a:lnTo>
                      <a:pt x="17" y="6"/>
                    </a:lnTo>
                    <a:lnTo>
                      <a:pt x="17" y="6"/>
                    </a:lnTo>
                    <a:lnTo>
                      <a:pt x="17" y="6"/>
                    </a:lnTo>
                    <a:lnTo>
                      <a:pt x="3" y="15"/>
                    </a:lnTo>
                    <a:lnTo>
                      <a:pt x="3" y="15"/>
                    </a:lnTo>
                    <a:lnTo>
                      <a:pt x="3" y="15"/>
                    </a:lnTo>
                    <a:lnTo>
                      <a:pt x="0" y="27"/>
                    </a:lnTo>
                    <a:lnTo>
                      <a:pt x="0" y="27"/>
                    </a:lnTo>
                    <a:lnTo>
                      <a:pt x="0" y="28"/>
                    </a:lnTo>
                    <a:lnTo>
                      <a:pt x="6" y="39"/>
                    </a:lnTo>
                    <a:lnTo>
                      <a:pt x="6" y="39"/>
                    </a:lnTo>
                    <a:lnTo>
                      <a:pt x="6" y="39"/>
                    </a:lnTo>
                    <a:lnTo>
                      <a:pt x="28" y="39"/>
                    </a:lnTo>
                    <a:lnTo>
                      <a:pt x="28" y="39"/>
                    </a:lnTo>
                    <a:lnTo>
                      <a:pt x="28" y="39"/>
                    </a:lnTo>
                    <a:lnTo>
                      <a:pt x="35" y="31"/>
                    </a:lnTo>
                    <a:lnTo>
                      <a:pt x="44" y="31"/>
                    </a:lnTo>
                    <a:lnTo>
                      <a:pt x="45" y="31"/>
                    </a:lnTo>
                    <a:lnTo>
                      <a:pt x="45" y="30"/>
                    </a:lnTo>
                    <a:lnTo>
                      <a:pt x="43" y="16"/>
                    </a:lnTo>
                    <a:lnTo>
                      <a:pt x="43" y="16"/>
                    </a:lnTo>
                    <a:lnTo>
                      <a:pt x="43" y="16"/>
                    </a:lnTo>
                    <a:lnTo>
                      <a:pt x="37" y="1"/>
                    </a:lnTo>
                    <a:lnTo>
                      <a:pt x="37" y="0"/>
                    </a:lnTo>
                    <a:lnTo>
                      <a:pt x="3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9" name="Google Shape;1979;p14"/>
              <p:cNvSpPr/>
              <p:nvPr/>
            </p:nvSpPr>
            <p:spPr>
              <a:xfrm>
                <a:off x="3346" y="1553"/>
                <a:ext cx="45" cy="39"/>
              </a:xfrm>
              <a:custGeom>
                <a:rect b="b" l="l" r="r" t="t"/>
                <a:pathLst>
                  <a:path extrusionOk="0" h="39" w="45">
                    <a:moveTo>
                      <a:pt x="37" y="1"/>
                    </a:moveTo>
                    <a:lnTo>
                      <a:pt x="43" y="16"/>
                    </a:lnTo>
                    <a:lnTo>
                      <a:pt x="44" y="30"/>
                    </a:lnTo>
                    <a:lnTo>
                      <a:pt x="35" y="30"/>
                    </a:lnTo>
                    <a:lnTo>
                      <a:pt x="28" y="39"/>
                    </a:lnTo>
                    <a:lnTo>
                      <a:pt x="6" y="39"/>
                    </a:lnTo>
                    <a:lnTo>
                      <a:pt x="0" y="27"/>
                    </a:lnTo>
                    <a:lnTo>
                      <a:pt x="3" y="15"/>
                    </a:lnTo>
                    <a:lnTo>
                      <a:pt x="17" y="7"/>
                    </a:lnTo>
                    <a:lnTo>
                      <a:pt x="37" y="1"/>
                    </a:lnTo>
                    <a:moveTo>
                      <a:pt x="37" y="0"/>
                    </a:moveTo>
                    <a:lnTo>
                      <a:pt x="36" y="0"/>
                    </a:lnTo>
                    <a:lnTo>
                      <a:pt x="17" y="6"/>
                    </a:lnTo>
                    <a:lnTo>
                      <a:pt x="17" y="6"/>
                    </a:lnTo>
                    <a:lnTo>
                      <a:pt x="17" y="6"/>
                    </a:lnTo>
                    <a:lnTo>
                      <a:pt x="3" y="15"/>
                    </a:lnTo>
                    <a:lnTo>
                      <a:pt x="3" y="15"/>
                    </a:lnTo>
                    <a:lnTo>
                      <a:pt x="3" y="15"/>
                    </a:lnTo>
                    <a:lnTo>
                      <a:pt x="0" y="27"/>
                    </a:lnTo>
                    <a:lnTo>
                      <a:pt x="0" y="27"/>
                    </a:lnTo>
                    <a:lnTo>
                      <a:pt x="0" y="28"/>
                    </a:lnTo>
                    <a:lnTo>
                      <a:pt x="6" y="39"/>
                    </a:lnTo>
                    <a:lnTo>
                      <a:pt x="6" y="39"/>
                    </a:lnTo>
                    <a:lnTo>
                      <a:pt x="6" y="39"/>
                    </a:lnTo>
                    <a:lnTo>
                      <a:pt x="28" y="39"/>
                    </a:lnTo>
                    <a:lnTo>
                      <a:pt x="28" y="39"/>
                    </a:lnTo>
                    <a:lnTo>
                      <a:pt x="28" y="39"/>
                    </a:lnTo>
                    <a:lnTo>
                      <a:pt x="35" y="31"/>
                    </a:lnTo>
                    <a:lnTo>
                      <a:pt x="44" y="31"/>
                    </a:lnTo>
                    <a:lnTo>
                      <a:pt x="45" y="31"/>
                    </a:lnTo>
                    <a:lnTo>
                      <a:pt x="45" y="30"/>
                    </a:lnTo>
                    <a:lnTo>
                      <a:pt x="43" y="16"/>
                    </a:lnTo>
                    <a:lnTo>
                      <a:pt x="43" y="16"/>
                    </a:lnTo>
                    <a:lnTo>
                      <a:pt x="43" y="16"/>
                    </a:lnTo>
                    <a:lnTo>
                      <a:pt x="37" y="1"/>
                    </a:lnTo>
                    <a:lnTo>
                      <a:pt x="37" y="0"/>
                    </a:lnTo>
                    <a:lnTo>
                      <a:pt x="3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0" name="Google Shape;1980;p14"/>
              <p:cNvSpPr/>
              <p:nvPr/>
            </p:nvSpPr>
            <p:spPr>
              <a:xfrm>
                <a:off x="3379" y="1518"/>
                <a:ext cx="103" cy="66"/>
              </a:xfrm>
              <a:custGeom>
                <a:rect b="b" l="l" r="r" t="t"/>
                <a:pathLst>
                  <a:path extrusionOk="0" h="66" w="103">
                    <a:moveTo>
                      <a:pt x="9" y="51"/>
                    </a:moveTo>
                    <a:lnTo>
                      <a:pt x="3" y="36"/>
                    </a:lnTo>
                    <a:lnTo>
                      <a:pt x="11" y="22"/>
                    </a:lnTo>
                    <a:lnTo>
                      <a:pt x="0" y="12"/>
                    </a:lnTo>
                    <a:lnTo>
                      <a:pt x="7" y="0"/>
                    </a:lnTo>
                    <a:lnTo>
                      <a:pt x="19" y="7"/>
                    </a:lnTo>
                    <a:lnTo>
                      <a:pt x="37" y="12"/>
                    </a:lnTo>
                    <a:lnTo>
                      <a:pt x="56" y="10"/>
                    </a:lnTo>
                    <a:lnTo>
                      <a:pt x="70" y="0"/>
                    </a:lnTo>
                    <a:lnTo>
                      <a:pt x="79" y="0"/>
                    </a:lnTo>
                    <a:lnTo>
                      <a:pt x="103" y="10"/>
                    </a:lnTo>
                    <a:lnTo>
                      <a:pt x="102" y="19"/>
                    </a:lnTo>
                    <a:lnTo>
                      <a:pt x="94" y="24"/>
                    </a:lnTo>
                    <a:lnTo>
                      <a:pt x="93" y="42"/>
                    </a:lnTo>
                    <a:lnTo>
                      <a:pt x="88" y="50"/>
                    </a:lnTo>
                    <a:lnTo>
                      <a:pt x="77" y="49"/>
                    </a:lnTo>
                    <a:lnTo>
                      <a:pt x="66" y="52"/>
                    </a:lnTo>
                    <a:lnTo>
                      <a:pt x="61" y="64"/>
                    </a:lnTo>
                    <a:lnTo>
                      <a:pt x="52" y="66"/>
                    </a:lnTo>
                    <a:lnTo>
                      <a:pt x="43" y="61"/>
                    </a:lnTo>
                    <a:lnTo>
                      <a:pt x="31" y="59"/>
                    </a:lnTo>
                    <a:lnTo>
                      <a:pt x="22" y="63"/>
                    </a:lnTo>
                    <a:lnTo>
                      <a:pt x="11" y="66"/>
                    </a:lnTo>
                    <a:lnTo>
                      <a:pt x="9" y="5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1" name="Google Shape;1981;p14"/>
              <p:cNvSpPr/>
              <p:nvPr/>
            </p:nvSpPr>
            <p:spPr>
              <a:xfrm>
                <a:off x="3379" y="1518"/>
                <a:ext cx="103" cy="66"/>
              </a:xfrm>
              <a:custGeom>
                <a:rect b="b" l="l" r="r" t="t"/>
                <a:pathLst>
                  <a:path extrusionOk="0" h="66" w="103">
                    <a:moveTo>
                      <a:pt x="79" y="0"/>
                    </a:moveTo>
                    <a:lnTo>
                      <a:pt x="103" y="10"/>
                    </a:lnTo>
                    <a:lnTo>
                      <a:pt x="102" y="19"/>
                    </a:lnTo>
                    <a:lnTo>
                      <a:pt x="94" y="24"/>
                    </a:lnTo>
                    <a:lnTo>
                      <a:pt x="93" y="42"/>
                    </a:lnTo>
                    <a:lnTo>
                      <a:pt x="88" y="50"/>
                    </a:lnTo>
                    <a:lnTo>
                      <a:pt x="78" y="48"/>
                    </a:lnTo>
                    <a:lnTo>
                      <a:pt x="66" y="51"/>
                    </a:lnTo>
                    <a:lnTo>
                      <a:pt x="61" y="64"/>
                    </a:lnTo>
                    <a:lnTo>
                      <a:pt x="52" y="65"/>
                    </a:lnTo>
                    <a:lnTo>
                      <a:pt x="43" y="61"/>
                    </a:lnTo>
                    <a:lnTo>
                      <a:pt x="31" y="58"/>
                    </a:lnTo>
                    <a:lnTo>
                      <a:pt x="22" y="62"/>
                    </a:lnTo>
                    <a:lnTo>
                      <a:pt x="11" y="65"/>
                    </a:lnTo>
                    <a:lnTo>
                      <a:pt x="10" y="51"/>
                    </a:lnTo>
                    <a:lnTo>
                      <a:pt x="4" y="36"/>
                    </a:lnTo>
                    <a:lnTo>
                      <a:pt x="11" y="22"/>
                    </a:lnTo>
                    <a:lnTo>
                      <a:pt x="1" y="12"/>
                    </a:lnTo>
                    <a:lnTo>
                      <a:pt x="7" y="0"/>
                    </a:lnTo>
                    <a:lnTo>
                      <a:pt x="19" y="8"/>
                    </a:lnTo>
                    <a:lnTo>
                      <a:pt x="37" y="12"/>
                    </a:lnTo>
                    <a:lnTo>
                      <a:pt x="56" y="10"/>
                    </a:lnTo>
                    <a:lnTo>
                      <a:pt x="70" y="0"/>
                    </a:lnTo>
                    <a:lnTo>
                      <a:pt x="79" y="0"/>
                    </a:lnTo>
                    <a:close/>
                    <a:moveTo>
                      <a:pt x="7" y="0"/>
                    </a:moveTo>
                    <a:lnTo>
                      <a:pt x="7" y="0"/>
                    </a:lnTo>
                    <a:lnTo>
                      <a:pt x="0" y="12"/>
                    </a:lnTo>
                    <a:lnTo>
                      <a:pt x="0" y="12"/>
                    </a:lnTo>
                    <a:lnTo>
                      <a:pt x="0" y="12"/>
                    </a:lnTo>
                    <a:lnTo>
                      <a:pt x="10" y="22"/>
                    </a:lnTo>
                    <a:lnTo>
                      <a:pt x="3" y="36"/>
                    </a:lnTo>
                    <a:lnTo>
                      <a:pt x="3" y="36"/>
                    </a:lnTo>
                    <a:lnTo>
                      <a:pt x="3" y="36"/>
                    </a:lnTo>
                    <a:lnTo>
                      <a:pt x="9" y="51"/>
                    </a:lnTo>
                    <a:lnTo>
                      <a:pt x="11" y="65"/>
                    </a:lnTo>
                    <a:lnTo>
                      <a:pt x="11" y="66"/>
                    </a:lnTo>
                    <a:lnTo>
                      <a:pt x="11" y="66"/>
                    </a:lnTo>
                    <a:lnTo>
                      <a:pt x="22" y="63"/>
                    </a:lnTo>
                    <a:lnTo>
                      <a:pt x="31" y="59"/>
                    </a:lnTo>
                    <a:lnTo>
                      <a:pt x="43" y="62"/>
                    </a:lnTo>
                    <a:lnTo>
                      <a:pt x="52" y="66"/>
                    </a:lnTo>
                    <a:lnTo>
                      <a:pt x="52" y="66"/>
                    </a:lnTo>
                    <a:lnTo>
                      <a:pt x="52" y="66"/>
                    </a:lnTo>
                    <a:lnTo>
                      <a:pt x="61" y="65"/>
                    </a:lnTo>
                    <a:lnTo>
                      <a:pt x="61" y="65"/>
                    </a:lnTo>
                    <a:lnTo>
                      <a:pt x="61" y="64"/>
                    </a:lnTo>
                    <a:lnTo>
                      <a:pt x="66" y="52"/>
                    </a:lnTo>
                    <a:lnTo>
                      <a:pt x="78" y="49"/>
                    </a:lnTo>
                    <a:lnTo>
                      <a:pt x="88" y="50"/>
                    </a:lnTo>
                    <a:lnTo>
                      <a:pt x="89" y="50"/>
                    </a:lnTo>
                    <a:lnTo>
                      <a:pt x="89" y="50"/>
                    </a:lnTo>
                    <a:lnTo>
                      <a:pt x="94" y="42"/>
                    </a:lnTo>
                    <a:lnTo>
                      <a:pt x="94" y="42"/>
                    </a:lnTo>
                    <a:lnTo>
                      <a:pt x="94" y="42"/>
                    </a:lnTo>
                    <a:lnTo>
                      <a:pt x="95" y="24"/>
                    </a:lnTo>
                    <a:lnTo>
                      <a:pt x="102" y="19"/>
                    </a:lnTo>
                    <a:lnTo>
                      <a:pt x="102" y="19"/>
                    </a:lnTo>
                    <a:lnTo>
                      <a:pt x="102" y="19"/>
                    </a:lnTo>
                    <a:lnTo>
                      <a:pt x="103" y="10"/>
                    </a:lnTo>
                    <a:lnTo>
                      <a:pt x="103" y="9"/>
                    </a:lnTo>
                    <a:lnTo>
                      <a:pt x="103" y="9"/>
                    </a:lnTo>
                    <a:lnTo>
                      <a:pt x="79" y="0"/>
                    </a:lnTo>
                    <a:lnTo>
                      <a:pt x="79" y="0"/>
                    </a:lnTo>
                    <a:lnTo>
                      <a:pt x="79" y="0"/>
                    </a:lnTo>
                    <a:lnTo>
                      <a:pt x="70" y="0"/>
                    </a:lnTo>
                    <a:lnTo>
                      <a:pt x="70" y="0"/>
                    </a:lnTo>
                    <a:lnTo>
                      <a:pt x="70" y="0"/>
                    </a:lnTo>
                    <a:lnTo>
                      <a:pt x="56" y="10"/>
                    </a:lnTo>
                    <a:lnTo>
                      <a:pt x="37" y="12"/>
                    </a:lnTo>
                    <a:lnTo>
                      <a:pt x="19" y="7"/>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2" name="Google Shape;1982;p14"/>
              <p:cNvSpPr/>
              <p:nvPr/>
            </p:nvSpPr>
            <p:spPr>
              <a:xfrm>
                <a:off x="3379" y="1518"/>
                <a:ext cx="103" cy="66"/>
              </a:xfrm>
              <a:custGeom>
                <a:rect b="b" l="l" r="r" t="t"/>
                <a:pathLst>
                  <a:path extrusionOk="0" h="66" w="103">
                    <a:moveTo>
                      <a:pt x="79" y="0"/>
                    </a:moveTo>
                    <a:lnTo>
                      <a:pt x="103" y="10"/>
                    </a:lnTo>
                    <a:lnTo>
                      <a:pt x="102" y="19"/>
                    </a:lnTo>
                    <a:lnTo>
                      <a:pt x="94" y="24"/>
                    </a:lnTo>
                    <a:lnTo>
                      <a:pt x="93" y="42"/>
                    </a:lnTo>
                    <a:lnTo>
                      <a:pt x="88" y="50"/>
                    </a:lnTo>
                    <a:lnTo>
                      <a:pt x="78" y="48"/>
                    </a:lnTo>
                    <a:lnTo>
                      <a:pt x="66" y="51"/>
                    </a:lnTo>
                    <a:lnTo>
                      <a:pt x="61" y="64"/>
                    </a:lnTo>
                    <a:lnTo>
                      <a:pt x="52" y="65"/>
                    </a:lnTo>
                    <a:lnTo>
                      <a:pt x="43" y="61"/>
                    </a:lnTo>
                    <a:lnTo>
                      <a:pt x="31" y="58"/>
                    </a:lnTo>
                    <a:lnTo>
                      <a:pt x="22" y="62"/>
                    </a:lnTo>
                    <a:lnTo>
                      <a:pt x="11" y="65"/>
                    </a:lnTo>
                    <a:lnTo>
                      <a:pt x="10" y="51"/>
                    </a:lnTo>
                    <a:lnTo>
                      <a:pt x="4" y="36"/>
                    </a:lnTo>
                    <a:lnTo>
                      <a:pt x="11" y="22"/>
                    </a:lnTo>
                    <a:lnTo>
                      <a:pt x="1" y="12"/>
                    </a:lnTo>
                    <a:lnTo>
                      <a:pt x="7" y="0"/>
                    </a:lnTo>
                    <a:lnTo>
                      <a:pt x="19" y="8"/>
                    </a:lnTo>
                    <a:lnTo>
                      <a:pt x="37" y="12"/>
                    </a:lnTo>
                    <a:lnTo>
                      <a:pt x="56" y="10"/>
                    </a:lnTo>
                    <a:lnTo>
                      <a:pt x="70" y="0"/>
                    </a:lnTo>
                    <a:lnTo>
                      <a:pt x="79" y="0"/>
                    </a:lnTo>
                    <a:moveTo>
                      <a:pt x="7" y="0"/>
                    </a:moveTo>
                    <a:lnTo>
                      <a:pt x="7" y="0"/>
                    </a:lnTo>
                    <a:lnTo>
                      <a:pt x="0" y="12"/>
                    </a:lnTo>
                    <a:lnTo>
                      <a:pt x="0" y="12"/>
                    </a:lnTo>
                    <a:lnTo>
                      <a:pt x="0" y="12"/>
                    </a:lnTo>
                    <a:lnTo>
                      <a:pt x="10" y="22"/>
                    </a:lnTo>
                    <a:lnTo>
                      <a:pt x="3" y="36"/>
                    </a:lnTo>
                    <a:lnTo>
                      <a:pt x="3" y="36"/>
                    </a:lnTo>
                    <a:lnTo>
                      <a:pt x="3" y="36"/>
                    </a:lnTo>
                    <a:lnTo>
                      <a:pt x="9" y="51"/>
                    </a:lnTo>
                    <a:lnTo>
                      <a:pt x="11" y="65"/>
                    </a:lnTo>
                    <a:lnTo>
                      <a:pt x="11" y="66"/>
                    </a:lnTo>
                    <a:lnTo>
                      <a:pt x="11" y="66"/>
                    </a:lnTo>
                    <a:lnTo>
                      <a:pt x="22" y="63"/>
                    </a:lnTo>
                    <a:lnTo>
                      <a:pt x="31" y="59"/>
                    </a:lnTo>
                    <a:lnTo>
                      <a:pt x="43" y="62"/>
                    </a:lnTo>
                    <a:lnTo>
                      <a:pt x="52" y="66"/>
                    </a:lnTo>
                    <a:lnTo>
                      <a:pt x="52" y="66"/>
                    </a:lnTo>
                    <a:lnTo>
                      <a:pt x="52" y="66"/>
                    </a:lnTo>
                    <a:lnTo>
                      <a:pt x="61" y="65"/>
                    </a:lnTo>
                    <a:lnTo>
                      <a:pt x="61" y="65"/>
                    </a:lnTo>
                    <a:lnTo>
                      <a:pt x="61" y="64"/>
                    </a:lnTo>
                    <a:lnTo>
                      <a:pt x="66" y="52"/>
                    </a:lnTo>
                    <a:lnTo>
                      <a:pt x="78" y="49"/>
                    </a:lnTo>
                    <a:lnTo>
                      <a:pt x="88" y="50"/>
                    </a:lnTo>
                    <a:lnTo>
                      <a:pt x="89" y="50"/>
                    </a:lnTo>
                    <a:lnTo>
                      <a:pt x="89" y="50"/>
                    </a:lnTo>
                    <a:lnTo>
                      <a:pt x="94" y="42"/>
                    </a:lnTo>
                    <a:lnTo>
                      <a:pt x="94" y="42"/>
                    </a:lnTo>
                    <a:lnTo>
                      <a:pt x="94" y="42"/>
                    </a:lnTo>
                    <a:lnTo>
                      <a:pt x="95" y="24"/>
                    </a:lnTo>
                    <a:lnTo>
                      <a:pt x="102" y="19"/>
                    </a:lnTo>
                    <a:lnTo>
                      <a:pt x="102" y="19"/>
                    </a:lnTo>
                    <a:lnTo>
                      <a:pt x="102" y="19"/>
                    </a:lnTo>
                    <a:lnTo>
                      <a:pt x="103" y="10"/>
                    </a:lnTo>
                    <a:lnTo>
                      <a:pt x="103" y="9"/>
                    </a:lnTo>
                    <a:lnTo>
                      <a:pt x="103" y="9"/>
                    </a:lnTo>
                    <a:lnTo>
                      <a:pt x="79" y="0"/>
                    </a:lnTo>
                    <a:lnTo>
                      <a:pt x="79" y="0"/>
                    </a:lnTo>
                    <a:lnTo>
                      <a:pt x="79" y="0"/>
                    </a:lnTo>
                    <a:lnTo>
                      <a:pt x="70" y="0"/>
                    </a:lnTo>
                    <a:lnTo>
                      <a:pt x="70" y="0"/>
                    </a:lnTo>
                    <a:lnTo>
                      <a:pt x="70" y="0"/>
                    </a:lnTo>
                    <a:lnTo>
                      <a:pt x="56" y="10"/>
                    </a:lnTo>
                    <a:lnTo>
                      <a:pt x="37" y="12"/>
                    </a:lnTo>
                    <a:lnTo>
                      <a:pt x="19" y="7"/>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3" name="Google Shape;1983;p14"/>
              <p:cNvSpPr/>
              <p:nvPr/>
            </p:nvSpPr>
            <p:spPr>
              <a:xfrm>
                <a:off x="3440" y="1566"/>
                <a:ext cx="48" cy="42"/>
              </a:xfrm>
              <a:custGeom>
                <a:rect b="b" l="l" r="r" t="t"/>
                <a:pathLst>
                  <a:path extrusionOk="0" h="42" w="48">
                    <a:moveTo>
                      <a:pt x="1" y="38"/>
                    </a:moveTo>
                    <a:lnTo>
                      <a:pt x="5" y="33"/>
                    </a:lnTo>
                    <a:lnTo>
                      <a:pt x="0" y="31"/>
                    </a:lnTo>
                    <a:lnTo>
                      <a:pt x="9" y="21"/>
                    </a:lnTo>
                    <a:lnTo>
                      <a:pt x="12" y="12"/>
                    </a:lnTo>
                    <a:lnTo>
                      <a:pt x="5" y="3"/>
                    </a:lnTo>
                    <a:lnTo>
                      <a:pt x="16" y="0"/>
                    </a:lnTo>
                    <a:lnTo>
                      <a:pt x="27" y="1"/>
                    </a:lnTo>
                    <a:lnTo>
                      <a:pt x="48" y="20"/>
                    </a:lnTo>
                    <a:lnTo>
                      <a:pt x="47" y="27"/>
                    </a:lnTo>
                    <a:lnTo>
                      <a:pt x="37" y="27"/>
                    </a:lnTo>
                    <a:lnTo>
                      <a:pt x="27" y="25"/>
                    </a:lnTo>
                    <a:lnTo>
                      <a:pt x="24" y="30"/>
                    </a:lnTo>
                    <a:lnTo>
                      <a:pt x="11" y="33"/>
                    </a:lnTo>
                    <a:lnTo>
                      <a:pt x="2" y="42"/>
                    </a:lnTo>
                    <a:lnTo>
                      <a:pt x="1" y="3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4" name="Google Shape;1984;p14"/>
              <p:cNvSpPr/>
              <p:nvPr/>
            </p:nvSpPr>
            <p:spPr>
              <a:xfrm>
                <a:off x="3440" y="1566"/>
                <a:ext cx="49" cy="42"/>
              </a:xfrm>
              <a:custGeom>
                <a:rect b="b" l="l" r="r" t="t"/>
                <a:pathLst>
                  <a:path extrusionOk="0" h="42" w="49">
                    <a:moveTo>
                      <a:pt x="17" y="0"/>
                    </a:moveTo>
                    <a:lnTo>
                      <a:pt x="27" y="2"/>
                    </a:lnTo>
                    <a:lnTo>
                      <a:pt x="48" y="20"/>
                    </a:lnTo>
                    <a:lnTo>
                      <a:pt x="47" y="26"/>
                    </a:lnTo>
                    <a:lnTo>
                      <a:pt x="37" y="26"/>
                    </a:lnTo>
                    <a:lnTo>
                      <a:pt x="26" y="25"/>
                    </a:lnTo>
                    <a:lnTo>
                      <a:pt x="24" y="30"/>
                    </a:lnTo>
                    <a:lnTo>
                      <a:pt x="10" y="32"/>
                    </a:lnTo>
                    <a:lnTo>
                      <a:pt x="2" y="41"/>
                    </a:lnTo>
                    <a:lnTo>
                      <a:pt x="1" y="38"/>
                    </a:lnTo>
                    <a:lnTo>
                      <a:pt x="5" y="32"/>
                    </a:lnTo>
                    <a:lnTo>
                      <a:pt x="1" y="30"/>
                    </a:lnTo>
                    <a:lnTo>
                      <a:pt x="9" y="21"/>
                    </a:lnTo>
                    <a:lnTo>
                      <a:pt x="12" y="12"/>
                    </a:lnTo>
                    <a:lnTo>
                      <a:pt x="5" y="3"/>
                    </a:lnTo>
                    <a:lnTo>
                      <a:pt x="17" y="0"/>
                    </a:lnTo>
                    <a:close/>
                    <a:moveTo>
                      <a:pt x="16" y="0"/>
                    </a:moveTo>
                    <a:lnTo>
                      <a:pt x="16" y="0"/>
                    </a:lnTo>
                    <a:lnTo>
                      <a:pt x="5" y="3"/>
                    </a:lnTo>
                    <a:lnTo>
                      <a:pt x="5" y="3"/>
                    </a:lnTo>
                    <a:lnTo>
                      <a:pt x="5" y="4"/>
                    </a:lnTo>
                    <a:lnTo>
                      <a:pt x="11" y="12"/>
                    </a:lnTo>
                    <a:lnTo>
                      <a:pt x="9" y="21"/>
                    </a:lnTo>
                    <a:lnTo>
                      <a:pt x="0" y="30"/>
                    </a:lnTo>
                    <a:lnTo>
                      <a:pt x="0" y="31"/>
                    </a:lnTo>
                    <a:lnTo>
                      <a:pt x="0" y="31"/>
                    </a:lnTo>
                    <a:lnTo>
                      <a:pt x="5" y="33"/>
                    </a:lnTo>
                    <a:lnTo>
                      <a:pt x="1" y="38"/>
                    </a:lnTo>
                    <a:lnTo>
                      <a:pt x="0" y="38"/>
                    </a:lnTo>
                    <a:lnTo>
                      <a:pt x="1" y="38"/>
                    </a:lnTo>
                    <a:lnTo>
                      <a:pt x="1" y="41"/>
                    </a:lnTo>
                    <a:lnTo>
                      <a:pt x="2" y="42"/>
                    </a:lnTo>
                    <a:lnTo>
                      <a:pt x="2" y="42"/>
                    </a:lnTo>
                    <a:lnTo>
                      <a:pt x="11" y="33"/>
                    </a:lnTo>
                    <a:lnTo>
                      <a:pt x="24" y="30"/>
                    </a:lnTo>
                    <a:lnTo>
                      <a:pt x="24" y="30"/>
                    </a:lnTo>
                    <a:lnTo>
                      <a:pt x="24" y="30"/>
                    </a:lnTo>
                    <a:lnTo>
                      <a:pt x="27" y="25"/>
                    </a:lnTo>
                    <a:lnTo>
                      <a:pt x="37" y="27"/>
                    </a:lnTo>
                    <a:lnTo>
                      <a:pt x="37" y="27"/>
                    </a:lnTo>
                    <a:lnTo>
                      <a:pt x="37" y="27"/>
                    </a:lnTo>
                    <a:lnTo>
                      <a:pt x="47" y="27"/>
                    </a:lnTo>
                    <a:lnTo>
                      <a:pt x="48" y="27"/>
                    </a:lnTo>
                    <a:lnTo>
                      <a:pt x="48" y="26"/>
                    </a:lnTo>
                    <a:lnTo>
                      <a:pt x="49" y="20"/>
                    </a:lnTo>
                    <a:lnTo>
                      <a:pt x="49" y="20"/>
                    </a:lnTo>
                    <a:lnTo>
                      <a:pt x="48" y="20"/>
                    </a:lnTo>
                    <a:lnTo>
                      <a:pt x="28" y="1"/>
                    </a:lnTo>
                    <a:lnTo>
                      <a:pt x="28" y="1"/>
                    </a:lnTo>
                    <a:lnTo>
                      <a:pt x="27" y="1"/>
                    </a:lnTo>
                    <a:lnTo>
                      <a:pt x="17" y="0"/>
                    </a:lnTo>
                    <a:lnTo>
                      <a:pt x="16" y="0"/>
                    </a:lnTo>
                    <a:lnTo>
                      <a:pt x="1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5" name="Google Shape;1985;p14"/>
              <p:cNvSpPr/>
              <p:nvPr/>
            </p:nvSpPr>
            <p:spPr>
              <a:xfrm>
                <a:off x="3440" y="1566"/>
                <a:ext cx="49" cy="42"/>
              </a:xfrm>
              <a:custGeom>
                <a:rect b="b" l="l" r="r" t="t"/>
                <a:pathLst>
                  <a:path extrusionOk="0" h="42" w="49">
                    <a:moveTo>
                      <a:pt x="17" y="0"/>
                    </a:moveTo>
                    <a:lnTo>
                      <a:pt x="27" y="2"/>
                    </a:lnTo>
                    <a:lnTo>
                      <a:pt x="48" y="20"/>
                    </a:lnTo>
                    <a:lnTo>
                      <a:pt x="47" y="26"/>
                    </a:lnTo>
                    <a:lnTo>
                      <a:pt x="37" y="26"/>
                    </a:lnTo>
                    <a:lnTo>
                      <a:pt x="26" y="25"/>
                    </a:lnTo>
                    <a:lnTo>
                      <a:pt x="24" y="30"/>
                    </a:lnTo>
                    <a:lnTo>
                      <a:pt x="10" y="32"/>
                    </a:lnTo>
                    <a:lnTo>
                      <a:pt x="2" y="41"/>
                    </a:lnTo>
                    <a:lnTo>
                      <a:pt x="1" y="38"/>
                    </a:lnTo>
                    <a:lnTo>
                      <a:pt x="5" y="32"/>
                    </a:lnTo>
                    <a:lnTo>
                      <a:pt x="1" y="30"/>
                    </a:lnTo>
                    <a:lnTo>
                      <a:pt x="9" y="21"/>
                    </a:lnTo>
                    <a:lnTo>
                      <a:pt x="12" y="12"/>
                    </a:lnTo>
                    <a:lnTo>
                      <a:pt x="5" y="3"/>
                    </a:lnTo>
                    <a:lnTo>
                      <a:pt x="17" y="0"/>
                    </a:lnTo>
                    <a:moveTo>
                      <a:pt x="16" y="0"/>
                    </a:moveTo>
                    <a:lnTo>
                      <a:pt x="16" y="0"/>
                    </a:lnTo>
                    <a:lnTo>
                      <a:pt x="5" y="3"/>
                    </a:lnTo>
                    <a:lnTo>
                      <a:pt x="5" y="3"/>
                    </a:lnTo>
                    <a:lnTo>
                      <a:pt x="5" y="4"/>
                    </a:lnTo>
                    <a:lnTo>
                      <a:pt x="11" y="12"/>
                    </a:lnTo>
                    <a:lnTo>
                      <a:pt x="9" y="21"/>
                    </a:lnTo>
                    <a:lnTo>
                      <a:pt x="0" y="30"/>
                    </a:lnTo>
                    <a:lnTo>
                      <a:pt x="0" y="31"/>
                    </a:lnTo>
                    <a:lnTo>
                      <a:pt x="0" y="31"/>
                    </a:lnTo>
                    <a:lnTo>
                      <a:pt x="5" y="33"/>
                    </a:lnTo>
                    <a:lnTo>
                      <a:pt x="1" y="38"/>
                    </a:lnTo>
                    <a:lnTo>
                      <a:pt x="0" y="38"/>
                    </a:lnTo>
                    <a:lnTo>
                      <a:pt x="1" y="38"/>
                    </a:lnTo>
                    <a:lnTo>
                      <a:pt x="1" y="41"/>
                    </a:lnTo>
                    <a:lnTo>
                      <a:pt x="2" y="42"/>
                    </a:lnTo>
                    <a:lnTo>
                      <a:pt x="2" y="42"/>
                    </a:lnTo>
                    <a:lnTo>
                      <a:pt x="11" y="33"/>
                    </a:lnTo>
                    <a:lnTo>
                      <a:pt x="24" y="30"/>
                    </a:lnTo>
                    <a:lnTo>
                      <a:pt x="24" y="30"/>
                    </a:lnTo>
                    <a:lnTo>
                      <a:pt x="24" y="30"/>
                    </a:lnTo>
                    <a:lnTo>
                      <a:pt x="27" y="25"/>
                    </a:lnTo>
                    <a:lnTo>
                      <a:pt x="37" y="27"/>
                    </a:lnTo>
                    <a:lnTo>
                      <a:pt x="37" y="27"/>
                    </a:lnTo>
                    <a:lnTo>
                      <a:pt x="37" y="27"/>
                    </a:lnTo>
                    <a:lnTo>
                      <a:pt x="47" y="27"/>
                    </a:lnTo>
                    <a:lnTo>
                      <a:pt x="48" y="27"/>
                    </a:lnTo>
                    <a:lnTo>
                      <a:pt x="48" y="26"/>
                    </a:lnTo>
                    <a:lnTo>
                      <a:pt x="49" y="20"/>
                    </a:lnTo>
                    <a:lnTo>
                      <a:pt x="49" y="20"/>
                    </a:lnTo>
                    <a:lnTo>
                      <a:pt x="48" y="20"/>
                    </a:lnTo>
                    <a:lnTo>
                      <a:pt x="28" y="1"/>
                    </a:lnTo>
                    <a:lnTo>
                      <a:pt x="28" y="1"/>
                    </a:lnTo>
                    <a:lnTo>
                      <a:pt x="27" y="1"/>
                    </a:lnTo>
                    <a:lnTo>
                      <a:pt x="17" y="0"/>
                    </a:lnTo>
                    <a:lnTo>
                      <a:pt x="16" y="0"/>
                    </a:lnTo>
                    <a:lnTo>
                      <a:pt x="1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6" name="Google Shape;1986;p14"/>
              <p:cNvSpPr/>
              <p:nvPr/>
            </p:nvSpPr>
            <p:spPr>
              <a:xfrm>
                <a:off x="3338" y="1569"/>
                <a:ext cx="114" cy="118"/>
              </a:xfrm>
              <a:custGeom>
                <a:rect b="b" l="l" r="r" t="t"/>
                <a:pathLst>
                  <a:path extrusionOk="0" h="118" w="114">
                    <a:moveTo>
                      <a:pt x="46" y="116"/>
                    </a:moveTo>
                    <a:lnTo>
                      <a:pt x="40" y="116"/>
                    </a:lnTo>
                    <a:lnTo>
                      <a:pt x="35" y="112"/>
                    </a:lnTo>
                    <a:lnTo>
                      <a:pt x="27" y="111"/>
                    </a:lnTo>
                    <a:lnTo>
                      <a:pt x="25" y="108"/>
                    </a:lnTo>
                    <a:lnTo>
                      <a:pt x="27" y="99"/>
                    </a:lnTo>
                    <a:lnTo>
                      <a:pt x="21" y="93"/>
                    </a:lnTo>
                    <a:lnTo>
                      <a:pt x="21" y="86"/>
                    </a:lnTo>
                    <a:lnTo>
                      <a:pt x="32" y="84"/>
                    </a:lnTo>
                    <a:lnTo>
                      <a:pt x="48" y="85"/>
                    </a:lnTo>
                    <a:lnTo>
                      <a:pt x="45" y="79"/>
                    </a:lnTo>
                    <a:lnTo>
                      <a:pt x="31" y="79"/>
                    </a:lnTo>
                    <a:lnTo>
                      <a:pt x="21" y="81"/>
                    </a:lnTo>
                    <a:lnTo>
                      <a:pt x="12" y="74"/>
                    </a:lnTo>
                    <a:lnTo>
                      <a:pt x="9" y="64"/>
                    </a:lnTo>
                    <a:lnTo>
                      <a:pt x="3" y="58"/>
                    </a:lnTo>
                    <a:lnTo>
                      <a:pt x="0" y="51"/>
                    </a:lnTo>
                    <a:lnTo>
                      <a:pt x="9" y="44"/>
                    </a:lnTo>
                    <a:lnTo>
                      <a:pt x="17" y="33"/>
                    </a:lnTo>
                    <a:lnTo>
                      <a:pt x="14" y="23"/>
                    </a:lnTo>
                    <a:lnTo>
                      <a:pt x="35" y="23"/>
                    </a:lnTo>
                    <a:lnTo>
                      <a:pt x="43" y="14"/>
                    </a:lnTo>
                    <a:lnTo>
                      <a:pt x="52" y="14"/>
                    </a:lnTo>
                    <a:lnTo>
                      <a:pt x="63" y="11"/>
                    </a:lnTo>
                    <a:lnTo>
                      <a:pt x="72" y="7"/>
                    </a:lnTo>
                    <a:lnTo>
                      <a:pt x="84" y="10"/>
                    </a:lnTo>
                    <a:lnTo>
                      <a:pt x="93" y="14"/>
                    </a:lnTo>
                    <a:lnTo>
                      <a:pt x="102" y="13"/>
                    </a:lnTo>
                    <a:lnTo>
                      <a:pt x="107" y="0"/>
                    </a:lnTo>
                    <a:lnTo>
                      <a:pt x="114" y="9"/>
                    </a:lnTo>
                    <a:lnTo>
                      <a:pt x="111" y="19"/>
                    </a:lnTo>
                    <a:lnTo>
                      <a:pt x="103" y="28"/>
                    </a:lnTo>
                    <a:lnTo>
                      <a:pt x="93" y="24"/>
                    </a:lnTo>
                    <a:lnTo>
                      <a:pt x="84" y="27"/>
                    </a:lnTo>
                    <a:lnTo>
                      <a:pt x="79" y="25"/>
                    </a:lnTo>
                    <a:lnTo>
                      <a:pt x="73" y="27"/>
                    </a:lnTo>
                    <a:lnTo>
                      <a:pt x="64" y="28"/>
                    </a:lnTo>
                    <a:lnTo>
                      <a:pt x="64" y="35"/>
                    </a:lnTo>
                    <a:lnTo>
                      <a:pt x="71" y="39"/>
                    </a:lnTo>
                    <a:lnTo>
                      <a:pt x="70" y="42"/>
                    </a:lnTo>
                    <a:lnTo>
                      <a:pt x="65" y="41"/>
                    </a:lnTo>
                    <a:lnTo>
                      <a:pt x="66" y="46"/>
                    </a:lnTo>
                    <a:lnTo>
                      <a:pt x="62" y="46"/>
                    </a:lnTo>
                    <a:lnTo>
                      <a:pt x="61" y="40"/>
                    </a:lnTo>
                    <a:lnTo>
                      <a:pt x="58" y="40"/>
                    </a:lnTo>
                    <a:lnTo>
                      <a:pt x="60" y="46"/>
                    </a:lnTo>
                    <a:lnTo>
                      <a:pt x="57" y="47"/>
                    </a:lnTo>
                    <a:lnTo>
                      <a:pt x="51" y="40"/>
                    </a:lnTo>
                    <a:lnTo>
                      <a:pt x="50" y="35"/>
                    </a:lnTo>
                    <a:lnTo>
                      <a:pt x="46" y="33"/>
                    </a:lnTo>
                    <a:lnTo>
                      <a:pt x="40" y="35"/>
                    </a:lnTo>
                    <a:lnTo>
                      <a:pt x="40" y="43"/>
                    </a:lnTo>
                    <a:lnTo>
                      <a:pt x="50" y="57"/>
                    </a:lnTo>
                    <a:lnTo>
                      <a:pt x="48" y="72"/>
                    </a:lnTo>
                    <a:lnTo>
                      <a:pt x="60" y="75"/>
                    </a:lnTo>
                    <a:lnTo>
                      <a:pt x="68" y="83"/>
                    </a:lnTo>
                    <a:lnTo>
                      <a:pt x="68" y="91"/>
                    </a:lnTo>
                    <a:lnTo>
                      <a:pt x="58" y="92"/>
                    </a:lnTo>
                    <a:lnTo>
                      <a:pt x="56" y="101"/>
                    </a:lnTo>
                    <a:lnTo>
                      <a:pt x="48" y="100"/>
                    </a:lnTo>
                    <a:lnTo>
                      <a:pt x="48" y="101"/>
                    </a:lnTo>
                    <a:lnTo>
                      <a:pt x="52" y="106"/>
                    </a:lnTo>
                    <a:lnTo>
                      <a:pt x="53" y="118"/>
                    </a:lnTo>
                    <a:lnTo>
                      <a:pt x="46" y="11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7" name="Google Shape;1987;p14"/>
              <p:cNvSpPr/>
              <p:nvPr/>
            </p:nvSpPr>
            <p:spPr>
              <a:xfrm>
                <a:off x="3338" y="1568"/>
                <a:ext cx="114" cy="120"/>
              </a:xfrm>
              <a:custGeom>
                <a:rect b="b" l="l" r="r" t="t"/>
                <a:pathLst>
                  <a:path extrusionOk="0" h="120" w="114">
                    <a:moveTo>
                      <a:pt x="107" y="1"/>
                    </a:moveTo>
                    <a:lnTo>
                      <a:pt x="114" y="10"/>
                    </a:lnTo>
                    <a:lnTo>
                      <a:pt x="111" y="19"/>
                    </a:lnTo>
                    <a:lnTo>
                      <a:pt x="103" y="28"/>
                    </a:lnTo>
                    <a:lnTo>
                      <a:pt x="93" y="25"/>
                    </a:lnTo>
                    <a:lnTo>
                      <a:pt x="84" y="28"/>
                    </a:lnTo>
                    <a:lnTo>
                      <a:pt x="79" y="26"/>
                    </a:lnTo>
                    <a:lnTo>
                      <a:pt x="73" y="28"/>
                    </a:lnTo>
                    <a:lnTo>
                      <a:pt x="63" y="29"/>
                    </a:lnTo>
                    <a:lnTo>
                      <a:pt x="63" y="36"/>
                    </a:lnTo>
                    <a:lnTo>
                      <a:pt x="71" y="40"/>
                    </a:lnTo>
                    <a:lnTo>
                      <a:pt x="70" y="43"/>
                    </a:lnTo>
                    <a:lnTo>
                      <a:pt x="64" y="42"/>
                    </a:lnTo>
                    <a:lnTo>
                      <a:pt x="65" y="46"/>
                    </a:lnTo>
                    <a:lnTo>
                      <a:pt x="62" y="46"/>
                    </a:lnTo>
                    <a:lnTo>
                      <a:pt x="61" y="40"/>
                    </a:lnTo>
                    <a:lnTo>
                      <a:pt x="58" y="41"/>
                    </a:lnTo>
                    <a:lnTo>
                      <a:pt x="60" y="46"/>
                    </a:lnTo>
                    <a:lnTo>
                      <a:pt x="57" y="47"/>
                    </a:lnTo>
                    <a:lnTo>
                      <a:pt x="51" y="41"/>
                    </a:lnTo>
                    <a:lnTo>
                      <a:pt x="50" y="36"/>
                    </a:lnTo>
                    <a:lnTo>
                      <a:pt x="46" y="34"/>
                    </a:lnTo>
                    <a:lnTo>
                      <a:pt x="40" y="36"/>
                    </a:lnTo>
                    <a:lnTo>
                      <a:pt x="40" y="44"/>
                    </a:lnTo>
                    <a:lnTo>
                      <a:pt x="50" y="58"/>
                    </a:lnTo>
                    <a:lnTo>
                      <a:pt x="48" y="73"/>
                    </a:lnTo>
                    <a:lnTo>
                      <a:pt x="60" y="76"/>
                    </a:lnTo>
                    <a:lnTo>
                      <a:pt x="68" y="84"/>
                    </a:lnTo>
                    <a:lnTo>
                      <a:pt x="68" y="92"/>
                    </a:lnTo>
                    <a:lnTo>
                      <a:pt x="58" y="92"/>
                    </a:lnTo>
                    <a:lnTo>
                      <a:pt x="56" y="102"/>
                    </a:lnTo>
                    <a:lnTo>
                      <a:pt x="48" y="100"/>
                    </a:lnTo>
                    <a:lnTo>
                      <a:pt x="47" y="102"/>
                    </a:lnTo>
                    <a:lnTo>
                      <a:pt x="52" y="107"/>
                    </a:lnTo>
                    <a:lnTo>
                      <a:pt x="53" y="119"/>
                    </a:lnTo>
                    <a:lnTo>
                      <a:pt x="46" y="117"/>
                    </a:lnTo>
                    <a:lnTo>
                      <a:pt x="40" y="117"/>
                    </a:lnTo>
                    <a:lnTo>
                      <a:pt x="35" y="113"/>
                    </a:lnTo>
                    <a:lnTo>
                      <a:pt x="28" y="112"/>
                    </a:lnTo>
                    <a:lnTo>
                      <a:pt x="25" y="109"/>
                    </a:lnTo>
                    <a:lnTo>
                      <a:pt x="28" y="100"/>
                    </a:lnTo>
                    <a:lnTo>
                      <a:pt x="21" y="94"/>
                    </a:lnTo>
                    <a:lnTo>
                      <a:pt x="21" y="87"/>
                    </a:lnTo>
                    <a:lnTo>
                      <a:pt x="32" y="85"/>
                    </a:lnTo>
                    <a:lnTo>
                      <a:pt x="48" y="86"/>
                    </a:lnTo>
                    <a:lnTo>
                      <a:pt x="45" y="80"/>
                    </a:lnTo>
                    <a:lnTo>
                      <a:pt x="31" y="80"/>
                    </a:lnTo>
                    <a:lnTo>
                      <a:pt x="21" y="82"/>
                    </a:lnTo>
                    <a:lnTo>
                      <a:pt x="12" y="75"/>
                    </a:lnTo>
                    <a:lnTo>
                      <a:pt x="10" y="65"/>
                    </a:lnTo>
                    <a:lnTo>
                      <a:pt x="3" y="59"/>
                    </a:lnTo>
                    <a:lnTo>
                      <a:pt x="0" y="52"/>
                    </a:lnTo>
                    <a:lnTo>
                      <a:pt x="10" y="45"/>
                    </a:lnTo>
                    <a:lnTo>
                      <a:pt x="17" y="34"/>
                    </a:lnTo>
                    <a:lnTo>
                      <a:pt x="14" y="24"/>
                    </a:lnTo>
                    <a:lnTo>
                      <a:pt x="36" y="24"/>
                    </a:lnTo>
                    <a:lnTo>
                      <a:pt x="43" y="15"/>
                    </a:lnTo>
                    <a:lnTo>
                      <a:pt x="52" y="15"/>
                    </a:lnTo>
                    <a:lnTo>
                      <a:pt x="63" y="12"/>
                    </a:lnTo>
                    <a:lnTo>
                      <a:pt x="72" y="8"/>
                    </a:lnTo>
                    <a:lnTo>
                      <a:pt x="84" y="11"/>
                    </a:lnTo>
                    <a:lnTo>
                      <a:pt x="93" y="15"/>
                    </a:lnTo>
                    <a:lnTo>
                      <a:pt x="102" y="14"/>
                    </a:lnTo>
                    <a:lnTo>
                      <a:pt x="107" y="1"/>
                    </a:lnTo>
                    <a:close/>
                    <a:moveTo>
                      <a:pt x="107" y="0"/>
                    </a:moveTo>
                    <a:lnTo>
                      <a:pt x="107" y="1"/>
                    </a:lnTo>
                    <a:lnTo>
                      <a:pt x="102" y="14"/>
                    </a:lnTo>
                    <a:lnTo>
                      <a:pt x="93" y="15"/>
                    </a:lnTo>
                    <a:lnTo>
                      <a:pt x="84" y="11"/>
                    </a:lnTo>
                    <a:lnTo>
                      <a:pt x="84" y="11"/>
                    </a:lnTo>
                    <a:lnTo>
                      <a:pt x="84" y="11"/>
                    </a:lnTo>
                    <a:lnTo>
                      <a:pt x="72" y="8"/>
                    </a:lnTo>
                    <a:lnTo>
                      <a:pt x="72" y="8"/>
                    </a:lnTo>
                    <a:lnTo>
                      <a:pt x="72" y="8"/>
                    </a:lnTo>
                    <a:lnTo>
                      <a:pt x="63" y="12"/>
                    </a:lnTo>
                    <a:lnTo>
                      <a:pt x="52" y="15"/>
                    </a:lnTo>
                    <a:lnTo>
                      <a:pt x="43" y="15"/>
                    </a:lnTo>
                    <a:lnTo>
                      <a:pt x="43" y="15"/>
                    </a:lnTo>
                    <a:lnTo>
                      <a:pt x="43" y="15"/>
                    </a:lnTo>
                    <a:lnTo>
                      <a:pt x="35" y="23"/>
                    </a:lnTo>
                    <a:lnTo>
                      <a:pt x="14" y="23"/>
                    </a:lnTo>
                    <a:lnTo>
                      <a:pt x="14" y="23"/>
                    </a:lnTo>
                    <a:lnTo>
                      <a:pt x="14" y="24"/>
                    </a:lnTo>
                    <a:lnTo>
                      <a:pt x="17" y="34"/>
                    </a:lnTo>
                    <a:lnTo>
                      <a:pt x="9" y="45"/>
                    </a:lnTo>
                    <a:lnTo>
                      <a:pt x="0" y="51"/>
                    </a:lnTo>
                    <a:lnTo>
                      <a:pt x="0" y="52"/>
                    </a:lnTo>
                    <a:lnTo>
                      <a:pt x="0" y="52"/>
                    </a:lnTo>
                    <a:lnTo>
                      <a:pt x="3" y="59"/>
                    </a:lnTo>
                    <a:lnTo>
                      <a:pt x="3" y="59"/>
                    </a:lnTo>
                    <a:lnTo>
                      <a:pt x="3" y="59"/>
                    </a:lnTo>
                    <a:lnTo>
                      <a:pt x="9" y="65"/>
                    </a:lnTo>
                    <a:lnTo>
                      <a:pt x="12" y="75"/>
                    </a:lnTo>
                    <a:lnTo>
                      <a:pt x="12" y="75"/>
                    </a:lnTo>
                    <a:lnTo>
                      <a:pt x="12" y="75"/>
                    </a:lnTo>
                    <a:lnTo>
                      <a:pt x="21" y="82"/>
                    </a:lnTo>
                    <a:lnTo>
                      <a:pt x="21" y="82"/>
                    </a:lnTo>
                    <a:lnTo>
                      <a:pt x="21" y="82"/>
                    </a:lnTo>
                    <a:lnTo>
                      <a:pt x="31" y="80"/>
                    </a:lnTo>
                    <a:lnTo>
                      <a:pt x="45" y="80"/>
                    </a:lnTo>
                    <a:lnTo>
                      <a:pt x="48" y="86"/>
                    </a:lnTo>
                    <a:lnTo>
                      <a:pt x="32" y="85"/>
                    </a:lnTo>
                    <a:lnTo>
                      <a:pt x="32" y="85"/>
                    </a:lnTo>
                    <a:lnTo>
                      <a:pt x="32" y="85"/>
                    </a:lnTo>
                    <a:lnTo>
                      <a:pt x="21" y="87"/>
                    </a:lnTo>
                    <a:lnTo>
                      <a:pt x="20" y="87"/>
                    </a:lnTo>
                    <a:lnTo>
                      <a:pt x="20" y="87"/>
                    </a:lnTo>
                    <a:lnTo>
                      <a:pt x="20" y="94"/>
                    </a:lnTo>
                    <a:lnTo>
                      <a:pt x="20" y="94"/>
                    </a:lnTo>
                    <a:lnTo>
                      <a:pt x="21" y="95"/>
                    </a:lnTo>
                    <a:lnTo>
                      <a:pt x="27" y="101"/>
                    </a:lnTo>
                    <a:lnTo>
                      <a:pt x="25" y="109"/>
                    </a:lnTo>
                    <a:lnTo>
                      <a:pt x="25" y="109"/>
                    </a:lnTo>
                    <a:lnTo>
                      <a:pt x="25" y="109"/>
                    </a:lnTo>
                    <a:lnTo>
                      <a:pt x="27" y="112"/>
                    </a:lnTo>
                    <a:lnTo>
                      <a:pt x="27" y="112"/>
                    </a:lnTo>
                    <a:lnTo>
                      <a:pt x="27" y="112"/>
                    </a:lnTo>
                    <a:lnTo>
                      <a:pt x="35" y="113"/>
                    </a:lnTo>
                    <a:lnTo>
                      <a:pt x="39" y="117"/>
                    </a:lnTo>
                    <a:lnTo>
                      <a:pt x="40" y="118"/>
                    </a:lnTo>
                    <a:lnTo>
                      <a:pt x="40" y="118"/>
                    </a:lnTo>
                    <a:lnTo>
                      <a:pt x="46" y="118"/>
                    </a:lnTo>
                    <a:lnTo>
                      <a:pt x="53" y="119"/>
                    </a:lnTo>
                    <a:lnTo>
                      <a:pt x="54" y="120"/>
                    </a:lnTo>
                    <a:lnTo>
                      <a:pt x="53" y="119"/>
                    </a:lnTo>
                    <a:lnTo>
                      <a:pt x="53" y="107"/>
                    </a:lnTo>
                    <a:lnTo>
                      <a:pt x="52" y="107"/>
                    </a:lnTo>
                    <a:lnTo>
                      <a:pt x="52" y="107"/>
                    </a:lnTo>
                    <a:lnTo>
                      <a:pt x="48" y="102"/>
                    </a:lnTo>
                    <a:lnTo>
                      <a:pt x="48" y="101"/>
                    </a:lnTo>
                    <a:lnTo>
                      <a:pt x="56" y="102"/>
                    </a:lnTo>
                    <a:lnTo>
                      <a:pt x="56" y="102"/>
                    </a:lnTo>
                    <a:lnTo>
                      <a:pt x="56" y="102"/>
                    </a:lnTo>
                    <a:lnTo>
                      <a:pt x="58" y="93"/>
                    </a:lnTo>
                    <a:lnTo>
                      <a:pt x="68" y="92"/>
                    </a:lnTo>
                    <a:lnTo>
                      <a:pt x="69" y="92"/>
                    </a:lnTo>
                    <a:lnTo>
                      <a:pt x="69" y="92"/>
                    </a:lnTo>
                    <a:lnTo>
                      <a:pt x="69" y="84"/>
                    </a:lnTo>
                    <a:lnTo>
                      <a:pt x="69" y="84"/>
                    </a:lnTo>
                    <a:lnTo>
                      <a:pt x="68" y="84"/>
                    </a:lnTo>
                    <a:lnTo>
                      <a:pt x="60" y="76"/>
                    </a:lnTo>
                    <a:lnTo>
                      <a:pt x="60" y="76"/>
                    </a:lnTo>
                    <a:lnTo>
                      <a:pt x="60" y="76"/>
                    </a:lnTo>
                    <a:lnTo>
                      <a:pt x="48" y="73"/>
                    </a:lnTo>
                    <a:lnTo>
                      <a:pt x="51" y="58"/>
                    </a:lnTo>
                    <a:lnTo>
                      <a:pt x="51" y="58"/>
                    </a:lnTo>
                    <a:lnTo>
                      <a:pt x="51" y="58"/>
                    </a:lnTo>
                    <a:lnTo>
                      <a:pt x="40" y="44"/>
                    </a:lnTo>
                    <a:lnTo>
                      <a:pt x="40" y="36"/>
                    </a:lnTo>
                    <a:lnTo>
                      <a:pt x="46" y="35"/>
                    </a:lnTo>
                    <a:lnTo>
                      <a:pt x="50" y="36"/>
                    </a:lnTo>
                    <a:lnTo>
                      <a:pt x="51" y="41"/>
                    </a:lnTo>
                    <a:lnTo>
                      <a:pt x="51" y="41"/>
                    </a:lnTo>
                    <a:lnTo>
                      <a:pt x="51" y="41"/>
                    </a:lnTo>
                    <a:lnTo>
                      <a:pt x="56" y="48"/>
                    </a:lnTo>
                    <a:lnTo>
                      <a:pt x="57" y="48"/>
                    </a:lnTo>
                    <a:lnTo>
                      <a:pt x="57" y="48"/>
                    </a:lnTo>
                    <a:lnTo>
                      <a:pt x="60" y="47"/>
                    </a:lnTo>
                    <a:lnTo>
                      <a:pt x="60" y="47"/>
                    </a:lnTo>
                    <a:lnTo>
                      <a:pt x="60" y="46"/>
                    </a:lnTo>
                    <a:lnTo>
                      <a:pt x="58" y="41"/>
                    </a:lnTo>
                    <a:lnTo>
                      <a:pt x="61" y="41"/>
                    </a:lnTo>
                    <a:lnTo>
                      <a:pt x="62" y="47"/>
                    </a:lnTo>
                    <a:lnTo>
                      <a:pt x="62" y="47"/>
                    </a:lnTo>
                    <a:lnTo>
                      <a:pt x="62" y="47"/>
                    </a:lnTo>
                    <a:lnTo>
                      <a:pt x="65" y="47"/>
                    </a:lnTo>
                    <a:lnTo>
                      <a:pt x="66" y="47"/>
                    </a:lnTo>
                    <a:lnTo>
                      <a:pt x="66" y="46"/>
                    </a:lnTo>
                    <a:lnTo>
                      <a:pt x="65" y="43"/>
                    </a:lnTo>
                    <a:lnTo>
                      <a:pt x="70" y="43"/>
                    </a:lnTo>
                    <a:lnTo>
                      <a:pt x="70" y="43"/>
                    </a:lnTo>
                    <a:lnTo>
                      <a:pt x="70" y="43"/>
                    </a:lnTo>
                    <a:lnTo>
                      <a:pt x="71" y="40"/>
                    </a:lnTo>
                    <a:lnTo>
                      <a:pt x="72" y="40"/>
                    </a:lnTo>
                    <a:lnTo>
                      <a:pt x="71" y="40"/>
                    </a:lnTo>
                    <a:lnTo>
                      <a:pt x="64" y="36"/>
                    </a:lnTo>
                    <a:lnTo>
                      <a:pt x="64" y="29"/>
                    </a:lnTo>
                    <a:lnTo>
                      <a:pt x="73" y="28"/>
                    </a:lnTo>
                    <a:lnTo>
                      <a:pt x="79" y="27"/>
                    </a:lnTo>
                    <a:lnTo>
                      <a:pt x="84" y="28"/>
                    </a:lnTo>
                    <a:lnTo>
                      <a:pt x="84" y="28"/>
                    </a:lnTo>
                    <a:lnTo>
                      <a:pt x="84" y="28"/>
                    </a:lnTo>
                    <a:lnTo>
                      <a:pt x="93" y="26"/>
                    </a:lnTo>
                    <a:lnTo>
                      <a:pt x="102" y="29"/>
                    </a:lnTo>
                    <a:lnTo>
                      <a:pt x="103" y="29"/>
                    </a:lnTo>
                    <a:lnTo>
                      <a:pt x="103" y="29"/>
                    </a:lnTo>
                    <a:lnTo>
                      <a:pt x="111" y="20"/>
                    </a:lnTo>
                    <a:lnTo>
                      <a:pt x="111" y="20"/>
                    </a:lnTo>
                    <a:lnTo>
                      <a:pt x="111" y="20"/>
                    </a:lnTo>
                    <a:lnTo>
                      <a:pt x="114" y="10"/>
                    </a:lnTo>
                    <a:lnTo>
                      <a:pt x="114" y="10"/>
                    </a:lnTo>
                    <a:lnTo>
                      <a:pt x="114" y="9"/>
                    </a:lnTo>
                    <a:lnTo>
                      <a:pt x="107" y="1"/>
                    </a:lnTo>
                    <a:lnTo>
                      <a:pt x="107" y="0"/>
                    </a:lnTo>
                    <a:lnTo>
                      <a:pt x="10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8" name="Google Shape;1988;p14"/>
              <p:cNvSpPr/>
              <p:nvPr/>
            </p:nvSpPr>
            <p:spPr>
              <a:xfrm>
                <a:off x="3338" y="1568"/>
                <a:ext cx="114" cy="120"/>
              </a:xfrm>
              <a:custGeom>
                <a:rect b="b" l="l" r="r" t="t"/>
                <a:pathLst>
                  <a:path extrusionOk="0" h="120" w="114">
                    <a:moveTo>
                      <a:pt x="107" y="1"/>
                    </a:moveTo>
                    <a:lnTo>
                      <a:pt x="114" y="10"/>
                    </a:lnTo>
                    <a:lnTo>
                      <a:pt x="111" y="19"/>
                    </a:lnTo>
                    <a:lnTo>
                      <a:pt x="103" y="28"/>
                    </a:lnTo>
                    <a:lnTo>
                      <a:pt x="93" y="25"/>
                    </a:lnTo>
                    <a:lnTo>
                      <a:pt x="84" y="28"/>
                    </a:lnTo>
                    <a:lnTo>
                      <a:pt x="79" y="26"/>
                    </a:lnTo>
                    <a:lnTo>
                      <a:pt x="73" y="28"/>
                    </a:lnTo>
                    <a:lnTo>
                      <a:pt x="63" y="29"/>
                    </a:lnTo>
                    <a:lnTo>
                      <a:pt x="63" y="36"/>
                    </a:lnTo>
                    <a:lnTo>
                      <a:pt x="71" y="40"/>
                    </a:lnTo>
                    <a:lnTo>
                      <a:pt x="70" y="43"/>
                    </a:lnTo>
                    <a:lnTo>
                      <a:pt x="64" y="42"/>
                    </a:lnTo>
                    <a:lnTo>
                      <a:pt x="65" y="46"/>
                    </a:lnTo>
                    <a:lnTo>
                      <a:pt x="62" y="46"/>
                    </a:lnTo>
                    <a:lnTo>
                      <a:pt x="61" y="40"/>
                    </a:lnTo>
                    <a:lnTo>
                      <a:pt x="58" y="41"/>
                    </a:lnTo>
                    <a:lnTo>
                      <a:pt x="60" y="46"/>
                    </a:lnTo>
                    <a:lnTo>
                      <a:pt x="57" y="47"/>
                    </a:lnTo>
                    <a:lnTo>
                      <a:pt x="51" y="41"/>
                    </a:lnTo>
                    <a:lnTo>
                      <a:pt x="50" y="36"/>
                    </a:lnTo>
                    <a:lnTo>
                      <a:pt x="46" y="34"/>
                    </a:lnTo>
                    <a:lnTo>
                      <a:pt x="40" y="36"/>
                    </a:lnTo>
                    <a:lnTo>
                      <a:pt x="40" y="44"/>
                    </a:lnTo>
                    <a:lnTo>
                      <a:pt x="50" y="58"/>
                    </a:lnTo>
                    <a:lnTo>
                      <a:pt x="48" y="73"/>
                    </a:lnTo>
                    <a:lnTo>
                      <a:pt x="60" y="76"/>
                    </a:lnTo>
                    <a:lnTo>
                      <a:pt x="68" y="84"/>
                    </a:lnTo>
                    <a:lnTo>
                      <a:pt x="68" y="92"/>
                    </a:lnTo>
                    <a:lnTo>
                      <a:pt x="58" y="92"/>
                    </a:lnTo>
                    <a:lnTo>
                      <a:pt x="56" y="102"/>
                    </a:lnTo>
                    <a:lnTo>
                      <a:pt x="48" y="100"/>
                    </a:lnTo>
                    <a:lnTo>
                      <a:pt x="47" y="102"/>
                    </a:lnTo>
                    <a:lnTo>
                      <a:pt x="52" y="107"/>
                    </a:lnTo>
                    <a:lnTo>
                      <a:pt x="53" y="119"/>
                    </a:lnTo>
                    <a:lnTo>
                      <a:pt x="46" y="117"/>
                    </a:lnTo>
                    <a:lnTo>
                      <a:pt x="40" y="117"/>
                    </a:lnTo>
                    <a:lnTo>
                      <a:pt x="35" y="113"/>
                    </a:lnTo>
                    <a:lnTo>
                      <a:pt x="28" y="112"/>
                    </a:lnTo>
                    <a:lnTo>
                      <a:pt x="25" y="109"/>
                    </a:lnTo>
                    <a:lnTo>
                      <a:pt x="28" y="100"/>
                    </a:lnTo>
                    <a:lnTo>
                      <a:pt x="21" y="94"/>
                    </a:lnTo>
                    <a:lnTo>
                      <a:pt x="21" y="87"/>
                    </a:lnTo>
                    <a:lnTo>
                      <a:pt x="32" y="85"/>
                    </a:lnTo>
                    <a:lnTo>
                      <a:pt x="48" y="86"/>
                    </a:lnTo>
                    <a:lnTo>
                      <a:pt x="45" y="80"/>
                    </a:lnTo>
                    <a:lnTo>
                      <a:pt x="31" y="80"/>
                    </a:lnTo>
                    <a:lnTo>
                      <a:pt x="21" y="82"/>
                    </a:lnTo>
                    <a:lnTo>
                      <a:pt x="12" y="75"/>
                    </a:lnTo>
                    <a:lnTo>
                      <a:pt x="10" y="65"/>
                    </a:lnTo>
                    <a:lnTo>
                      <a:pt x="3" y="59"/>
                    </a:lnTo>
                    <a:lnTo>
                      <a:pt x="0" y="52"/>
                    </a:lnTo>
                    <a:lnTo>
                      <a:pt x="10" y="45"/>
                    </a:lnTo>
                    <a:lnTo>
                      <a:pt x="17" y="34"/>
                    </a:lnTo>
                    <a:lnTo>
                      <a:pt x="14" y="24"/>
                    </a:lnTo>
                    <a:lnTo>
                      <a:pt x="36" y="24"/>
                    </a:lnTo>
                    <a:lnTo>
                      <a:pt x="43" y="15"/>
                    </a:lnTo>
                    <a:lnTo>
                      <a:pt x="52" y="15"/>
                    </a:lnTo>
                    <a:lnTo>
                      <a:pt x="63" y="12"/>
                    </a:lnTo>
                    <a:lnTo>
                      <a:pt x="72" y="8"/>
                    </a:lnTo>
                    <a:lnTo>
                      <a:pt x="84" y="11"/>
                    </a:lnTo>
                    <a:lnTo>
                      <a:pt x="93" y="15"/>
                    </a:lnTo>
                    <a:lnTo>
                      <a:pt x="102" y="14"/>
                    </a:lnTo>
                    <a:lnTo>
                      <a:pt x="107" y="1"/>
                    </a:lnTo>
                    <a:moveTo>
                      <a:pt x="107" y="0"/>
                    </a:moveTo>
                    <a:lnTo>
                      <a:pt x="107" y="1"/>
                    </a:lnTo>
                    <a:lnTo>
                      <a:pt x="102" y="14"/>
                    </a:lnTo>
                    <a:lnTo>
                      <a:pt x="93" y="15"/>
                    </a:lnTo>
                    <a:lnTo>
                      <a:pt x="84" y="11"/>
                    </a:lnTo>
                    <a:lnTo>
                      <a:pt x="84" y="11"/>
                    </a:lnTo>
                    <a:lnTo>
                      <a:pt x="84" y="11"/>
                    </a:lnTo>
                    <a:lnTo>
                      <a:pt x="72" y="8"/>
                    </a:lnTo>
                    <a:lnTo>
                      <a:pt x="72" y="8"/>
                    </a:lnTo>
                    <a:lnTo>
                      <a:pt x="72" y="8"/>
                    </a:lnTo>
                    <a:lnTo>
                      <a:pt x="63" y="12"/>
                    </a:lnTo>
                    <a:lnTo>
                      <a:pt x="52" y="15"/>
                    </a:lnTo>
                    <a:lnTo>
                      <a:pt x="43" y="15"/>
                    </a:lnTo>
                    <a:lnTo>
                      <a:pt x="43" y="15"/>
                    </a:lnTo>
                    <a:lnTo>
                      <a:pt x="43" y="15"/>
                    </a:lnTo>
                    <a:lnTo>
                      <a:pt x="35" y="23"/>
                    </a:lnTo>
                    <a:lnTo>
                      <a:pt x="14" y="23"/>
                    </a:lnTo>
                    <a:lnTo>
                      <a:pt x="14" y="23"/>
                    </a:lnTo>
                    <a:lnTo>
                      <a:pt x="14" y="24"/>
                    </a:lnTo>
                    <a:lnTo>
                      <a:pt x="17" y="34"/>
                    </a:lnTo>
                    <a:lnTo>
                      <a:pt x="9" y="45"/>
                    </a:lnTo>
                    <a:lnTo>
                      <a:pt x="0" y="51"/>
                    </a:lnTo>
                    <a:lnTo>
                      <a:pt x="0" y="52"/>
                    </a:lnTo>
                    <a:lnTo>
                      <a:pt x="0" y="52"/>
                    </a:lnTo>
                    <a:lnTo>
                      <a:pt x="3" y="59"/>
                    </a:lnTo>
                    <a:lnTo>
                      <a:pt x="3" y="59"/>
                    </a:lnTo>
                    <a:lnTo>
                      <a:pt x="3" y="59"/>
                    </a:lnTo>
                    <a:lnTo>
                      <a:pt x="9" y="65"/>
                    </a:lnTo>
                    <a:lnTo>
                      <a:pt x="12" y="75"/>
                    </a:lnTo>
                    <a:lnTo>
                      <a:pt x="12" y="75"/>
                    </a:lnTo>
                    <a:lnTo>
                      <a:pt x="12" y="75"/>
                    </a:lnTo>
                    <a:lnTo>
                      <a:pt x="21" y="82"/>
                    </a:lnTo>
                    <a:lnTo>
                      <a:pt x="21" y="82"/>
                    </a:lnTo>
                    <a:lnTo>
                      <a:pt x="21" y="82"/>
                    </a:lnTo>
                    <a:lnTo>
                      <a:pt x="31" y="80"/>
                    </a:lnTo>
                    <a:lnTo>
                      <a:pt x="45" y="80"/>
                    </a:lnTo>
                    <a:lnTo>
                      <a:pt x="48" y="86"/>
                    </a:lnTo>
                    <a:lnTo>
                      <a:pt x="32" y="85"/>
                    </a:lnTo>
                    <a:lnTo>
                      <a:pt x="32" y="85"/>
                    </a:lnTo>
                    <a:lnTo>
                      <a:pt x="32" y="85"/>
                    </a:lnTo>
                    <a:lnTo>
                      <a:pt x="21" y="87"/>
                    </a:lnTo>
                    <a:lnTo>
                      <a:pt x="20" y="87"/>
                    </a:lnTo>
                    <a:lnTo>
                      <a:pt x="20" y="87"/>
                    </a:lnTo>
                    <a:lnTo>
                      <a:pt x="20" y="94"/>
                    </a:lnTo>
                    <a:lnTo>
                      <a:pt x="20" y="94"/>
                    </a:lnTo>
                    <a:lnTo>
                      <a:pt x="21" y="95"/>
                    </a:lnTo>
                    <a:lnTo>
                      <a:pt x="27" y="101"/>
                    </a:lnTo>
                    <a:lnTo>
                      <a:pt x="25" y="109"/>
                    </a:lnTo>
                    <a:lnTo>
                      <a:pt x="25" y="109"/>
                    </a:lnTo>
                    <a:lnTo>
                      <a:pt x="25" y="109"/>
                    </a:lnTo>
                    <a:lnTo>
                      <a:pt x="27" y="112"/>
                    </a:lnTo>
                    <a:lnTo>
                      <a:pt x="27" y="112"/>
                    </a:lnTo>
                    <a:lnTo>
                      <a:pt x="27" y="112"/>
                    </a:lnTo>
                    <a:lnTo>
                      <a:pt x="35" y="113"/>
                    </a:lnTo>
                    <a:lnTo>
                      <a:pt x="39" y="117"/>
                    </a:lnTo>
                    <a:lnTo>
                      <a:pt x="40" y="118"/>
                    </a:lnTo>
                    <a:lnTo>
                      <a:pt x="40" y="118"/>
                    </a:lnTo>
                    <a:lnTo>
                      <a:pt x="46" y="118"/>
                    </a:lnTo>
                    <a:lnTo>
                      <a:pt x="53" y="119"/>
                    </a:lnTo>
                    <a:lnTo>
                      <a:pt x="54" y="120"/>
                    </a:lnTo>
                    <a:lnTo>
                      <a:pt x="53" y="119"/>
                    </a:lnTo>
                    <a:lnTo>
                      <a:pt x="53" y="107"/>
                    </a:lnTo>
                    <a:lnTo>
                      <a:pt x="52" y="107"/>
                    </a:lnTo>
                    <a:lnTo>
                      <a:pt x="52" y="107"/>
                    </a:lnTo>
                    <a:lnTo>
                      <a:pt x="48" y="102"/>
                    </a:lnTo>
                    <a:lnTo>
                      <a:pt x="48" y="101"/>
                    </a:lnTo>
                    <a:lnTo>
                      <a:pt x="56" y="102"/>
                    </a:lnTo>
                    <a:lnTo>
                      <a:pt x="56" y="102"/>
                    </a:lnTo>
                    <a:lnTo>
                      <a:pt x="56" y="102"/>
                    </a:lnTo>
                    <a:lnTo>
                      <a:pt x="58" y="93"/>
                    </a:lnTo>
                    <a:lnTo>
                      <a:pt x="68" y="92"/>
                    </a:lnTo>
                    <a:lnTo>
                      <a:pt x="69" y="92"/>
                    </a:lnTo>
                    <a:lnTo>
                      <a:pt x="69" y="92"/>
                    </a:lnTo>
                    <a:lnTo>
                      <a:pt x="69" y="84"/>
                    </a:lnTo>
                    <a:lnTo>
                      <a:pt x="69" y="84"/>
                    </a:lnTo>
                    <a:lnTo>
                      <a:pt x="68" y="84"/>
                    </a:lnTo>
                    <a:lnTo>
                      <a:pt x="60" y="76"/>
                    </a:lnTo>
                    <a:lnTo>
                      <a:pt x="60" y="76"/>
                    </a:lnTo>
                    <a:lnTo>
                      <a:pt x="60" y="76"/>
                    </a:lnTo>
                    <a:lnTo>
                      <a:pt x="48" y="73"/>
                    </a:lnTo>
                    <a:lnTo>
                      <a:pt x="51" y="58"/>
                    </a:lnTo>
                    <a:lnTo>
                      <a:pt x="51" y="58"/>
                    </a:lnTo>
                    <a:lnTo>
                      <a:pt x="51" y="58"/>
                    </a:lnTo>
                    <a:lnTo>
                      <a:pt x="40" y="44"/>
                    </a:lnTo>
                    <a:lnTo>
                      <a:pt x="40" y="36"/>
                    </a:lnTo>
                    <a:lnTo>
                      <a:pt x="46" y="35"/>
                    </a:lnTo>
                    <a:lnTo>
                      <a:pt x="50" y="36"/>
                    </a:lnTo>
                    <a:lnTo>
                      <a:pt x="51" y="41"/>
                    </a:lnTo>
                    <a:lnTo>
                      <a:pt x="51" y="41"/>
                    </a:lnTo>
                    <a:lnTo>
                      <a:pt x="51" y="41"/>
                    </a:lnTo>
                    <a:lnTo>
                      <a:pt x="56" y="48"/>
                    </a:lnTo>
                    <a:lnTo>
                      <a:pt x="57" y="48"/>
                    </a:lnTo>
                    <a:lnTo>
                      <a:pt x="57" y="48"/>
                    </a:lnTo>
                    <a:lnTo>
                      <a:pt x="60" y="47"/>
                    </a:lnTo>
                    <a:lnTo>
                      <a:pt x="60" y="47"/>
                    </a:lnTo>
                    <a:lnTo>
                      <a:pt x="60" y="46"/>
                    </a:lnTo>
                    <a:lnTo>
                      <a:pt x="58" y="41"/>
                    </a:lnTo>
                    <a:lnTo>
                      <a:pt x="61" y="41"/>
                    </a:lnTo>
                    <a:lnTo>
                      <a:pt x="62" y="47"/>
                    </a:lnTo>
                    <a:lnTo>
                      <a:pt x="62" y="47"/>
                    </a:lnTo>
                    <a:lnTo>
                      <a:pt x="62" y="47"/>
                    </a:lnTo>
                    <a:lnTo>
                      <a:pt x="65" y="47"/>
                    </a:lnTo>
                    <a:lnTo>
                      <a:pt x="66" y="47"/>
                    </a:lnTo>
                    <a:lnTo>
                      <a:pt x="66" y="46"/>
                    </a:lnTo>
                    <a:lnTo>
                      <a:pt x="65" y="43"/>
                    </a:lnTo>
                    <a:lnTo>
                      <a:pt x="70" y="43"/>
                    </a:lnTo>
                    <a:lnTo>
                      <a:pt x="70" y="43"/>
                    </a:lnTo>
                    <a:lnTo>
                      <a:pt x="70" y="43"/>
                    </a:lnTo>
                    <a:lnTo>
                      <a:pt x="71" y="40"/>
                    </a:lnTo>
                    <a:lnTo>
                      <a:pt x="72" y="40"/>
                    </a:lnTo>
                    <a:lnTo>
                      <a:pt x="71" y="40"/>
                    </a:lnTo>
                    <a:lnTo>
                      <a:pt x="64" y="36"/>
                    </a:lnTo>
                    <a:lnTo>
                      <a:pt x="64" y="29"/>
                    </a:lnTo>
                    <a:lnTo>
                      <a:pt x="73" y="28"/>
                    </a:lnTo>
                    <a:lnTo>
                      <a:pt x="79" y="27"/>
                    </a:lnTo>
                    <a:lnTo>
                      <a:pt x="84" y="28"/>
                    </a:lnTo>
                    <a:lnTo>
                      <a:pt x="84" y="28"/>
                    </a:lnTo>
                    <a:lnTo>
                      <a:pt x="84" y="28"/>
                    </a:lnTo>
                    <a:lnTo>
                      <a:pt x="93" y="26"/>
                    </a:lnTo>
                    <a:lnTo>
                      <a:pt x="102" y="29"/>
                    </a:lnTo>
                    <a:lnTo>
                      <a:pt x="103" y="29"/>
                    </a:lnTo>
                    <a:lnTo>
                      <a:pt x="103" y="29"/>
                    </a:lnTo>
                    <a:lnTo>
                      <a:pt x="111" y="20"/>
                    </a:lnTo>
                    <a:lnTo>
                      <a:pt x="111" y="20"/>
                    </a:lnTo>
                    <a:lnTo>
                      <a:pt x="111" y="20"/>
                    </a:lnTo>
                    <a:lnTo>
                      <a:pt x="114" y="10"/>
                    </a:lnTo>
                    <a:lnTo>
                      <a:pt x="114" y="10"/>
                    </a:lnTo>
                    <a:lnTo>
                      <a:pt x="114" y="9"/>
                    </a:lnTo>
                    <a:lnTo>
                      <a:pt x="107" y="1"/>
                    </a:lnTo>
                    <a:lnTo>
                      <a:pt x="107" y="0"/>
                    </a:lnTo>
                    <a:lnTo>
                      <a:pt x="10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9" name="Google Shape;1989;p14"/>
              <p:cNvSpPr/>
              <p:nvPr/>
            </p:nvSpPr>
            <p:spPr>
              <a:xfrm>
                <a:off x="3342" y="1425"/>
                <a:ext cx="161" cy="105"/>
              </a:xfrm>
              <a:custGeom>
                <a:rect b="b" l="l" r="r" t="t"/>
                <a:pathLst>
                  <a:path extrusionOk="0" h="105" w="161">
                    <a:moveTo>
                      <a:pt x="56" y="101"/>
                    </a:moveTo>
                    <a:lnTo>
                      <a:pt x="44" y="94"/>
                    </a:lnTo>
                    <a:lnTo>
                      <a:pt x="34" y="83"/>
                    </a:lnTo>
                    <a:lnTo>
                      <a:pt x="10" y="80"/>
                    </a:lnTo>
                    <a:lnTo>
                      <a:pt x="9" y="60"/>
                    </a:lnTo>
                    <a:lnTo>
                      <a:pt x="0" y="46"/>
                    </a:lnTo>
                    <a:lnTo>
                      <a:pt x="14" y="42"/>
                    </a:lnTo>
                    <a:lnTo>
                      <a:pt x="19" y="23"/>
                    </a:lnTo>
                    <a:lnTo>
                      <a:pt x="33" y="8"/>
                    </a:lnTo>
                    <a:lnTo>
                      <a:pt x="47" y="0"/>
                    </a:lnTo>
                    <a:lnTo>
                      <a:pt x="59" y="2"/>
                    </a:lnTo>
                    <a:lnTo>
                      <a:pt x="75" y="9"/>
                    </a:lnTo>
                    <a:lnTo>
                      <a:pt x="92" y="6"/>
                    </a:lnTo>
                    <a:lnTo>
                      <a:pt x="104" y="0"/>
                    </a:lnTo>
                    <a:lnTo>
                      <a:pt x="116" y="2"/>
                    </a:lnTo>
                    <a:lnTo>
                      <a:pt x="126" y="16"/>
                    </a:lnTo>
                    <a:lnTo>
                      <a:pt x="133" y="44"/>
                    </a:lnTo>
                    <a:lnTo>
                      <a:pt x="140" y="51"/>
                    </a:lnTo>
                    <a:lnTo>
                      <a:pt x="140" y="61"/>
                    </a:lnTo>
                    <a:lnTo>
                      <a:pt x="148" y="64"/>
                    </a:lnTo>
                    <a:lnTo>
                      <a:pt x="158" y="63"/>
                    </a:lnTo>
                    <a:lnTo>
                      <a:pt x="161" y="70"/>
                    </a:lnTo>
                    <a:lnTo>
                      <a:pt x="143" y="87"/>
                    </a:lnTo>
                    <a:lnTo>
                      <a:pt x="140" y="103"/>
                    </a:lnTo>
                    <a:lnTo>
                      <a:pt x="116" y="94"/>
                    </a:lnTo>
                    <a:lnTo>
                      <a:pt x="107" y="94"/>
                    </a:lnTo>
                    <a:lnTo>
                      <a:pt x="93" y="103"/>
                    </a:lnTo>
                    <a:lnTo>
                      <a:pt x="74" y="105"/>
                    </a:lnTo>
                    <a:lnTo>
                      <a:pt x="56" y="10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0" name="Google Shape;1990;p14"/>
              <p:cNvSpPr/>
              <p:nvPr/>
            </p:nvSpPr>
            <p:spPr>
              <a:xfrm>
                <a:off x="3341" y="1425"/>
                <a:ext cx="162" cy="105"/>
              </a:xfrm>
              <a:custGeom>
                <a:rect b="b" l="l" r="r" t="t"/>
                <a:pathLst>
                  <a:path extrusionOk="0" h="105" w="162">
                    <a:moveTo>
                      <a:pt x="48" y="0"/>
                    </a:moveTo>
                    <a:lnTo>
                      <a:pt x="60" y="2"/>
                    </a:lnTo>
                    <a:lnTo>
                      <a:pt x="76" y="9"/>
                    </a:lnTo>
                    <a:lnTo>
                      <a:pt x="93" y="6"/>
                    </a:lnTo>
                    <a:lnTo>
                      <a:pt x="105" y="0"/>
                    </a:lnTo>
                    <a:lnTo>
                      <a:pt x="117" y="2"/>
                    </a:lnTo>
                    <a:lnTo>
                      <a:pt x="126" y="16"/>
                    </a:lnTo>
                    <a:lnTo>
                      <a:pt x="134" y="44"/>
                    </a:lnTo>
                    <a:lnTo>
                      <a:pt x="141" y="51"/>
                    </a:lnTo>
                    <a:lnTo>
                      <a:pt x="141" y="61"/>
                    </a:lnTo>
                    <a:lnTo>
                      <a:pt x="149" y="64"/>
                    </a:lnTo>
                    <a:lnTo>
                      <a:pt x="158" y="63"/>
                    </a:lnTo>
                    <a:lnTo>
                      <a:pt x="161" y="70"/>
                    </a:lnTo>
                    <a:lnTo>
                      <a:pt x="144" y="87"/>
                    </a:lnTo>
                    <a:lnTo>
                      <a:pt x="141" y="103"/>
                    </a:lnTo>
                    <a:lnTo>
                      <a:pt x="117" y="93"/>
                    </a:lnTo>
                    <a:lnTo>
                      <a:pt x="108" y="93"/>
                    </a:lnTo>
                    <a:lnTo>
                      <a:pt x="94" y="103"/>
                    </a:lnTo>
                    <a:lnTo>
                      <a:pt x="75" y="105"/>
                    </a:lnTo>
                    <a:lnTo>
                      <a:pt x="57" y="101"/>
                    </a:lnTo>
                    <a:lnTo>
                      <a:pt x="45" y="93"/>
                    </a:lnTo>
                    <a:lnTo>
                      <a:pt x="35" y="83"/>
                    </a:lnTo>
                    <a:lnTo>
                      <a:pt x="11" y="79"/>
                    </a:lnTo>
                    <a:lnTo>
                      <a:pt x="10" y="60"/>
                    </a:lnTo>
                    <a:lnTo>
                      <a:pt x="1" y="46"/>
                    </a:lnTo>
                    <a:lnTo>
                      <a:pt x="15" y="43"/>
                    </a:lnTo>
                    <a:lnTo>
                      <a:pt x="20" y="23"/>
                    </a:lnTo>
                    <a:lnTo>
                      <a:pt x="34" y="9"/>
                    </a:lnTo>
                    <a:lnTo>
                      <a:pt x="48" y="0"/>
                    </a:lnTo>
                    <a:close/>
                    <a:moveTo>
                      <a:pt x="48" y="0"/>
                    </a:moveTo>
                    <a:lnTo>
                      <a:pt x="47" y="0"/>
                    </a:lnTo>
                    <a:lnTo>
                      <a:pt x="34" y="8"/>
                    </a:lnTo>
                    <a:lnTo>
                      <a:pt x="34" y="8"/>
                    </a:lnTo>
                    <a:lnTo>
                      <a:pt x="34" y="8"/>
                    </a:lnTo>
                    <a:lnTo>
                      <a:pt x="20" y="23"/>
                    </a:lnTo>
                    <a:lnTo>
                      <a:pt x="20" y="23"/>
                    </a:lnTo>
                    <a:lnTo>
                      <a:pt x="20" y="23"/>
                    </a:lnTo>
                    <a:lnTo>
                      <a:pt x="15" y="42"/>
                    </a:lnTo>
                    <a:lnTo>
                      <a:pt x="1" y="46"/>
                    </a:lnTo>
                    <a:lnTo>
                      <a:pt x="0" y="46"/>
                    </a:lnTo>
                    <a:lnTo>
                      <a:pt x="1" y="46"/>
                    </a:lnTo>
                    <a:lnTo>
                      <a:pt x="9" y="60"/>
                    </a:lnTo>
                    <a:lnTo>
                      <a:pt x="11" y="79"/>
                    </a:lnTo>
                    <a:lnTo>
                      <a:pt x="11" y="80"/>
                    </a:lnTo>
                    <a:lnTo>
                      <a:pt x="11" y="80"/>
                    </a:lnTo>
                    <a:lnTo>
                      <a:pt x="35" y="83"/>
                    </a:lnTo>
                    <a:lnTo>
                      <a:pt x="45" y="94"/>
                    </a:lnTo>
                    <a:lnTo>
                      <a:pt x="45" y="94"/>
                    </a:lnTo>
                    <a:lnTo>
                      <a:pt x="45" y="94"/>
                    </a:lnTo>
                    <a:lnTo>
                      <a:pt x="56" y="101"/>
                    </a:lnTo>
                    <a:lnTo>
                      <a:pt x="56" y="101"/>
                    </a:lnTo>
                    <a:lnTo>
                      <a:pt x="56" y="101"/>
                    </a:lnTo>
                    <a:lnTo>
                      <a:pt x="75" y="105"/>
                    </a:lnTo>
                    <a:lnTo>
                      <a:pt x="75" y="105"/>
                    </a:lnTo>
                    <a:lnTo>
                      <a:pt x="75" y="105"/>
                    </a:lnTo>
                    <a:lnTo>
                      <a:pt x="94" y="104"/>
                    </a:lnTo>
                    <a:lnTo>
                      <a:pt x="94" y="104"/>
                    </a:lnTo>
                    <a:lnTo>
                      <a:pt x="95" y="104"/>
                    </a:lnTo>
                    <a:lnTo>
                      <a:pt x="108" y="94"/>
                    </a:lnTo>
                    <a:lnTo>
                      <a:pt x="117" y="94"/>
                    </a:lnTo>
                    <a:lnTo>
                      <a:pt x="140" y="103"/>
                    </a:lnTo>
                    <a:lnTo>
                      <a:pt x="141" y="103"/>
                    </a:lnTo>
                    <a:lnTo>
                      <a:pt x="141" y="103"/>
                    </a:lnTo>
                    <a:lnTo>
                      <a:pt x="145" y="87"/>
                    </a:lnTo>
                    <a:lnTo>
                      <a:pt x="162" y="70"/>
                    </a:lnTo>
                    <a:lnTo>
                      <a:pt x="162" y="70"/>
                    </a:lnTo>
                    <a:lnTo>
                      <a:pt x="162" y="70"/>
                    </a:lnTo>
                    <a:lnTo>
                      <a:pt x="159" y="63"/>
                    </a:lnTo>
                    <a:lnTo>
                      <a:pt x="159" y="62"/>
                    </a:lnTo>
                    <a:lnTo>
                      <a:pt x="158" y="62"/>
                    </a:lnTo>
                    <a:lnTo>
                      <a:pt x="149" y="63"/>
                    </a:lnTo>
                    <a:lnTo>
                      <a:pt x="141" y="61"/>
                    </a:lnTo>
                    <a:lnTo>
                      <a:pt x="141" y="51"/>
                    </a:lnTo>
                    <a:lnTo>
                      <a:pt x="141" y="51"/>
                    </a:lnTo>
                    <a:lnTo>
                      <a:pt x="141" y="51"/>
                    </a:lnTo>
                    <a:lnTo>
                      <a:pt x="134" y="44"/>
                    </a:lnTo>
                    <a:lnTo>
                      <a:pt x="127" y="16"/>
                    </a:lnTo>
                    <a:lnTo>
                      <a:pt x="127" y="16"/>
                    </a:lnTo>
                    <a:lnTo>
                      <a:pt x="127" y="16"/>
                    </a:lnTo>
                    <a:lnTo>
                      <a:pt x="117" y="2"/>
                    </a:lnTo>
                    <a:lnTo>
                      <a:pt x="117" y="1"/>
                    </a:lnTo>
                    <a:lnTo>
                      <a:pt x="117" y="1"/>
                    </a:lnTo>
                    <a:lnTo>
                      <a:pt x="105" y="0"/>
                    </a:lnTo>
                    <a:lnTo>
                      <a:pt x="105" y="0"/>
                    </a:lnTo>
                    <a:lnTo>
                      <a:pt x="105" y="0"/>
                    </a:lnTo>
                    <a:lnTo>
                      <a:pt x="93" y="6"/>
                    </a:lnTo>
                    <a:lnTo>
                      <a:pt x="76" y="9"/>
                    </a:lnTo>
                    <a:lnTo>
                      <a:pt x="60" y="1"/>
                    </a:lnTo>
                    <a:lnTo>
                      <a:pt x="60" y="1"/>
                    </a:lnTo>
                    <a:lnTo>
                      <a:pt x="60" y="1"/>
                    </a:lnTo>
                    <a:lnTo>
                      <a:pt x="48" y="0"/>
                    </a:lnTo>
                    <a:lnTo>
                      <a:pt x="48" y="0"/>
                    </a:lnTo>
                    <a:lnTo>
                      <a:pt x="4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1" name="Google Shape;1991;p14"/>
              <p:cNvSpPr/>
              <p:nvPr/>
            </p:nvSpPr>
            <p:spPr>
              <a:xfrm>
                <a:off x="3341" y="1425"/>
                <a:ext cx="162" cy="105"/>
              </a:xfrm>
              <a:custGeom>
                <a:rect b="b" l="l" r="r" t="t"/>
                <a:pathLst>
                  <a:path extrusionOk="0" h="105" w="162">
                    <a:moveTo>
                      <a:pt x="48" y="0"/>
                    </a:moveTo>
                    <a:lnTo>
                      <a:pt x="60" y="2"/>
                    </a:lnTo>
                    <a:lnTo>
                      <a:pt x="76" y="9"/>
                    </a:lnTo>
                    <a:lnTo>
                      <a:pt x="93" y="6"/>
                    </a:lnTo>
                    <a:lnTo>
                      <a:pt x="105" y="0"/>
                    </a:lnTo>
                    <a:lnTo>
                      <a:pt x="117" y="2"/>
                    </a:lnTo>
                    <a:lnTo>
                      <a:pt x="126" y="16"/>
                    </a:lnTo>
                    <a:lnTo>
                      <a:pt x="134" y="44"/>
                    </a:lnTo>
                    <a:lnTo>
                      <a:pt x="141" y="51"/>
                    </a:lnTo>
                    <a:lnTo>
                      <a:pt x="141" y="61"/>
                    </a:lnTo>
                    <a:lnTo>
                      <a:pt x="149" y="64"/>
                    </a:lnTo>
                    <a:lnTo>
                      <a:pt x="158" y="63"/>
                    </a:lnTo>
                    <a:lnTo>
                      <a:pt x="161" y="70"/>
                    </a:lnTo>
                    <a:lnTo>
                      <a:pt x="144" y="87"/>
                    </a:lnTo>
                    <a:lnTo>
                      <a:pt x="141" y="103"/>
                    </a:lnTo>
                    <a:lnTo>
                      <a:pt x="117" y="93"/>
                    </a:lnTo>
                    <a:lnTo>
                      <a:pt x="108" y="93"/>
                    </a:lnTo>
                    <a:lnTo>
                      <a:pt x="94" y="103"/>
                    </a:lnTo>
                    <a:lnTo>
                      <a:pt x="75" y="105"/>
                    </a:lnTo>
                    <a:lnTo>
                      <a:pt x="57" y="101"/>
                    </a:lnTo>
                    <a:lnTo>
                      <a:pt x="45" y="93"/>
                    </a:lnTo>
                    <a:lnTo>
                      <a:pt x="35" y="83"/>
                    </a:lnTo>
                    <a:lnTo>
                      <a:pt x="11" y="79"/>
                    </a:lnTo>
                    <a:lnTo>
                      <a:pt x="10" y="60"/>
                    </a:lnTo>
                    <a:lnTo>
                      <a:pt x="1" y="46"/>
                    </a:lnTo>
                    <a:lnTo>
                      <a:pt x="15" y="43"/>
                    </a:lnTo>
                    <a:lnTo>
                      <a:pt x="20" y="23"/>
                    </a:lnTo>
                    <a:lnTo>
                      <a:pt x="34" y="9"/>
                    </a:lnTo>
                    <a:lnTo>
                      <a:pt x="48" y="0"/>
                    </a:lnTo>
                    <a:moveTo>
                      <a:pt x="48" y="0"/>
                    </a:moveTo>
                    <a:lnTo>
                      <a:pt x="47" y="0"/>
                    </a:lnTo>
                    <a:lnTo>
                      <a:pt x="34" y="8"/>
                    </a:lnTo>
                    <a:lnTo>
                      <a:pt x="34" y="8"/>
                    </a:lnTo>
                    <a:lnTo>
                      <a:pt x="34" y="8"/>
                    </a:lnTo>
                    <a:lnTo>
                      <a:pt x="20" y="23"/>
                    </a:lnTo>
                    <a:lnTo>
                      <a:pt x="20" y="23"/>
                    </a:lnTo>
                    <a:lnTo>
                      <a:pt x="20" y="23"/>
                    </a:lnTo>
                    <a:lnTo>
                      <a:pt x="15" y="42"/>
                    </a:lnTo>
                    <a:lnTo>
                      <a:pt x="1" y="46"/>
                    </a:lnTo>
                    <a:lnTo>
                      <a:pt x="0" y="46"/>
                    </a:lnTo>
                    <a:lnTo>
                      <a:pt x="1" y="46"/>
                    </a:lnTo>
                    <a:lnTo>
                      <a:pt x="9" y="60"/>
                    </a:lnTo>
                    <a:lnTo>
                      <a:pt x="11" y="79"/>
                    </a:lnTo>
                    <a:lnTo>
                      <a:pt x="11" y="80"/>
                    </a:lnTo>
                    <a:lnTo>
                      <a:pt x="11" y="80"/>
                    </a:lnTo>
                    <a:lnTo>
                      <a:pt x="35" y="83"/>
                    </a:lnTo>
                    <a:lnTo>
                      <a:pt x="45" y="94"/>
                    </a:lnTo>
                    <a:lnTo>
                      <a:pt x="45" y="94"/>
                    </a:lnTo>
                    <a:lnTo>
                      <a:pt x="45" y="94"/>
                    </a:lnTo>
                    <a:lnTo>
                      <a:pt x="56" y="101"/>
                    </a:lnTo>
                    <a:lnTo>
                      <a:pt x="56" y="101"/>
                    </a:lnTo>
                    <a:lnTo>
                      <a:pt x="56" y="101"/>
                    </a:lnTo>
                    <a:lnTo>
                      <a:pt x="75" y="105"/>
                    </a:lnTo>
                    <a:lnTo>
                      <a:pt x="75" y="105"/>
                    </a:lnTo>
                    <a:lnTo>
                      <a:pt x="75" y="105"/>
                    </a:lnTo>
                    <a:lnTo>
                      <a:pt x="94" y="104"/>
                    </a:lnTo>
                    <a:lnTo>
                      <a:pt x="94" y="104"/>
                    </a:lnTo>
                    <a:lnTo>
                      <a:pt x="95" y="104"/>
                    </a:lnTo>
                    <a:lnTo>
                      <a:pt x="108" y="94"/>
                    </a:lnTo>
                    <a:lnTo>
                      <a:pt x="117" y="94"/>
                    </a:lnTo>
                    <a:lnTo>
                      <a:pt x="140" y="103"/>
                    </a:lnTo>
                    <a:lnTo>
                      <a:pt x="141" y="103"/>
                    </a:lnTo>
                    <a:lnTo>
                      <a:pt x="141" y="103"/>
                    </a:lnTo>
                    <a:lnTo>
                      <a:pt x="145" y="87"/>
                    </a:lnTo>
                    <a:lnTo>
                      <a:pt x="162" y="70"/>
                    </a:lnTo>
                    <a:lnTo>
                      <a:pt x="162" y="70"/>
                    </a:lnTo>
                    <a:lnTo>
                      <a:pt x="162" y="70"/>
                    </a:lnTo>
                    <a:lnTo>
                      <a:pt x="159" y="63"/>
                    </a:lnTo>
                    <a:lnTo>
                      <a:pt x="159" y="62"/>
                    </a:lnTo>
                    <a:lnTo>
                      <a:pt x="158" y="62"/>
                    </a:lnTo>
                    <a:lnTo>
                      <a:pt x="149" y="63"/>
                    </a:lnTo>
                    <a:lnTo>
                      <a:pt x="141" y="61"/>
                    </a:lnTo>
                    <a:lnTo>
                      <a:pt x="141" y="51"/>
                    </a:lnTo>
                    <a:lnTo>
                      <a:pt x="141" y="51"/>
                    </a:lnTo>
                    <a:lnTo>
                      <a:pt x="141" y="51"/>
                    </a:lnTo>
                    <a:lnTo>
                      <a:pt x="134" y="44"/>
                    </a:lnTo>
                    <a:lnTo>
                      <a:pt x="127" y="16"/>
                    </a:lnTo>
                    <a:lnTo>
                      <a:pt x="127" y="16"/>
                    </a:lnTo>
                    <a:lnTo>
                      <a:pt x="127" y="16"/>
                    </a:lnTo>
                    <a:lnTo>
                      <a:pt x="117" y="2"/>
                    </a:lnTo>
                    <a:lnTo>
                      <a:pt x="117" y="1"/>
                    </a:lnTo>
                    <a:lnTo>
                      <a:pt x="117" y="1"/>
                    </a:lnTo>
                    <a:lnTo>
                      <a:pt x="105" y="0"/>
                    </a:lnTo>
                    <a:lnTo>
                      <a:pt x="105" y="0"/>
                    </a:lnTo>
                    <a:lnTo>
                      <a:pt x="105" y="0"/>
                    </a:lnTo>
                    <a:lnTo>
                      <a:pt x="93" y="6"/>
                    </a:lnTo>
                    <a:lnTo>
                      <a:pt x="76" y="9"/>
                    </a:lnTo>
                    <a:lnTo>
                      <a:pt x="60" y="1"/>
                    </a:lnTo>
                    <a:lnTo>
                      <a:pt x="60" y="1"/>
                    </a:lnTo>
                    <a:lnTo>
                      <a:pt x="60" y="1"/>
                    </a:lnTo>
                    <a:lnTo>
                      <a:pt x="48" y="0"/>
                    </a:lnTo>
                    <a:lnTo>
                      <a:pt x="48" y="0"/>
                    </a:lnTo>
                    <a:lnTo>
                      <a:pt x="4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2" name="Google Shape;1992;p14"/>
              <p:cNvSpPr/>
              <p:nvPr/>
            </p:nvSpPr>
            <p:spPr>
              <a:xfrm>
                <a:off x="3445" y="1418"/>
                <a:ext cx="63" cy="71"/>
              </a:xfrm>
              <a:custGeom>
                <a:rect b="b" l="l" r="r" t="t"/>
                <a:pathLst>
                  <a:path extrusionOk="0" h="71" w="63">
                    <a:moveTo>
                      <a:pt x="37" y="68"/>
                    </a:moveTo>
                    <a:lnTo>
                      <a:pt x="37" y="58"/>
                    </a:lnTo>
                    <a:lnTo>
                      <a:pt x="30" y="51"/>
                    </a:lnTo>
                    <a:lnTo>
                      <a:pt x="22" y="23"/>
                    </a:lnTo>
                    <a:lnTo>
                      <a:pt x="13" y="9"/>
                    </a:lnTo>
                    <a:lnTo>
                      <a:pt x="0" y="7"/>
                    </a:lnTo>
                    <a:lnTo>
                      <a:pt x="14" y="0"/>
                    </a:lnTo>
                    <a:lnTo>
                      <a:pt x="40" y="0"/>
                    </a:lnTo>
                    <a:lnTo>
                      <a:pt x="51" y="11"/>
                    </a:lnTo>
                    <a:lnTo>
                      <a:pt x="56" y="33"/>
                    </a:lnTo>
                    <a:lnTo>
                      <a:pt x="63" y="40"/>
                    </a:lnTo>
                    <a:lnTo>
                      <a:pt x="60" y="47"/>
                    </a:lnTo>
                    <a:lnTo>
                      <a:pt x="53" y="46"/>
                    </a:lnTo>
                    <a:lnTo>
                      <a:pt x="47" y="57"/>
                    </a:lnTo>
                    <a:lnTo>
                      <a:pt x="45" y="71"/>
                    </a:lnTo>
                    <a:lnTo>
                      <a:pt x="37" y="6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3" name="Google Shape;1993;p14"/>
              <p:cNvSpPr/>
              <p:nvPr/>
            </p:nvSpPr>
            <p:spPr>
              <a:xfrm>
                <a:off x="3445" y="1418"/>
                <a:ext cx="63" cy="71"/>
              </a:xfrm>
              <a:custGeom>
                <a:rect b="b" l="l" r="r" t="t"/>
                <a:pathLst>
                  <a:path extrusionOk="0" h="71" w="63">
                    <a:moveTo>
                      <a:pt x="40" y="0"/>
                    </a:moveTo>
                    <a:lnTo>
                      <a:pt x="51" y="12"/>
                    </a:lnTo>
                    <a:lnTo>
                      <a:pt x="55" y="33"/>
                    </a:lnTo>
                    <a:lnTo>
                      <a:pt x="63" y="40"/>
                    </a:lnTo>
                    <a:lnTo>
                      <a:pt x="60" y="47"/>
                    </a:lnTo>
                    <a:lnTo>
                      <a:pt x="53" y="46"/>
                    </a:lnTo>
                    <a:lnTo>
                      <a:pt x="46" y="57"/>
                    </a:lnTo>
                    <a:lnTo>
                      <a:pt x="45" y="71"/>
                    </a:lnTo>
                    <a:lnTo>
                      <a:pt x="37" y="68"/>
                    </a:lnTo>
                    <a:lnTo>
                      <a:pt x="37" y="58"/>
                    </a:lnTo>
                    <a:lnTo>
                      <a:pt x="30" y="51"/>
                    </a:lnTo>
                    <a:lnTo>
                      <a:pt x="22" y="23"/>
                    </a:lnTo>
                    <a:lnTo>
                      <a:pt x="13" y="9"/>
                    </a:lnTo>
                    <a:lnTo>
                      <a:pt x="1" y="7"/>
                    </a:lnTo>
                    <a:lnTo>
                      <a:pt x="14" y="0"/>
                    </a:lnTo>
                    <a:lnTo>
                      <a:pt x="40" y="0"/>
                    </a:lnTo>
                    <a:close/>
                    <a:moveTo>
                      <a:pt x="41" y="0"/>
                    </a:moveTo>
                    <a:lnTo>
                      <a:pt x="40" y="0"/>
                    </a:lnTo>
                    <a:lnTo>
                      <a:pt x="14" y="0"/>
                    </a:lnTo>
                    <a:lnTo>
                      <a:pt x="14" y="0"/>
                    </a:lnTo>
                    <a:lnTo>
                      <a:pt x="14" y="0"/>
                    </a:lnTo>
                    <a:lnTo>
                      <a:pt x="1" y="7"/>
                    </a:lnTo>
                    <a:lnTo>
                      <a:pt x="0" y="7"/>
                    </a:lnTo>
                    <a:lnTo>
                      <a:pt x="1" y="8"/>
                    </a:lnTo>
                    <a:lnTo>
                      <a:pt x="13" y="9"/>
                    </a:lnTo>
                    <a:lnTo>
                      <a:pt x="22" y="23"/>
                    </a:lnTo>
                    <a:lnTo>
                      <a:pt x="29" y="51"/>
                    </a:lnTo>
                    <a:lnTo>
                      <a:pt x="29" y="51"/>
                    </a:lnTo>
                    <a:lnTo>
                      <a:pt x="30" y="51"/>
                    </a:lnTo>
                    <a:lnTo>
                      <a:pt x="37" y="58"/>
                    </a:lnTo>
                    <a:lnTo>
                      <a:pt x="37" y="68"/>
                    </a:lnTo>
                    <a:lnTo>
                      <a:pt x="37" y="69"/>
                    </a:lnTo>
                    <a:lnTo>
                      <a:pt x="37" y="69"/>
                    </a:lnTo>
                    <a:lnTo>
                      <a:pt x="45" y="71"/>
                    </a:lnTo>
                    <a:lnTo>
                      <a:pt x="45" y="71"/>
                    </a:lnTo>
                    <a:lnTo>
                      <a:pt x="45" y="71"/>
                    </a:lnTo>
                    <a:lnTo>
                      <a:pt x="47" y="57"/>
                    </a:lnTo>
                    <a:lnTo>
                      <a:pt x="53" y="46"/>
                    </a:lnTo>
                    <a:lnTo>
                      <a:pt x="60" y="47"/>
                    </a:lnTo>
                    <a:lnTo>
                      <a:pt x="60" y="47"/>
                    </a:lnTo>
                    <a:lnTo>
                      <a:pt x="61" y="47"/>
                    </a:lnTo>
                    <a:lnTo>
                      <a:pt x="63" y="40"/>
                    </a:lnTo>
                    <a:lnTo>
                      <a:pt x="63" y="40"/>
                    </a:lnTo>
                    <a:lnTo>
                      <a:pt x="63" y="40"/>
                    </a:lnTo>
                    <a:lnTo>
                      <a:pt x="56" y="33"/>
                    </a:lnTo>
                    <a:lnTo>
                      <a:pt x="51" y="11"/>
                    </a:lnTo>
                    <a:lnTo>
                      <a:pt x="51" y="11"/>
                    </a:lnTo>
                    <a:lnTo>
                      <a:pt x="51" y="11"/>
                    </a:lnTo>
                    <a:lnTo>
                      <a:pt x="41" y="0"/>
                    </a:lnTo>
                    <a:lnTo>
                      <a:pt x="41" y="0"/>
                    </a:lnTo>
                    <a:lnTo>
                      <a:pt x="4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4" name="Google Shape;1994;p14"/>
              <p:cNvSpPr/>
              <p:nvPr/>
            </p:nvSpPr>
            <p:spPr>
              <a:xfrm>
                <a:off x="3445" y="1418"/>
                <a:ext cx="63" cy="71"/>
              </a:xfrm>
              <a:custGeom>
                <a:rect b="b" l="l" r="r" t="t"/>
                <a:pathLst>
                  <a:path extrusionOk="0" h="71" w="63">
                    <a:moveTo>
                      <a:pt x="40" y="0"/>
                    </a:moveTo>
                    <a:lnTo>
                      <a:pt x="51" y="12"/>
                    </a:lnTo>
                    <a:lnTo>
                      <a:pt x="55" y="33"/>
                    </a:lnTo>
                    <a:lnTo>
                      <a:pt x="63" y="40"/>
                    </a:lnTo>
                    <a:lnTo>
                      <a:pt x="60" y="47"/>
                    </a:lnTo>
                    <a:lnTo>
                      <a:pt x="53" y="46"/>
                    </a:lnTo>
                    <a:lnTo>
                      <a:pt x="46" y="57"/>
                    </a:lnTo>
                    <a:lnTo>
                      <a:pt x="45" y="71"/>
                    </a:lnTo>
                    <a:lnTo>
                      <a:pt x="37" y="68"/>
                    </a:lnTo>
                    <a:lnTo>
                      <a:pt x="37" y="58"/>
                    </a:lnTo>
                    <a:lnTo>
                      <a:pt x="30" y="51"/>
                    </a:lnTo>
                    <a:lnTo>
                      <a:pt x="22" y="23"/>
                    </a:lnTo>
                    <a:lnTo>
                      <a:pt x="13" y="9"/>
                    </a:lnTo>
                    <a:lnTo>
                      <a:pt x="1" y="7"/>
                    </a:lnTo>
                    <a:lnTo>
                      <a:pt x="14" y="0"/>
                    </a:lnTo>
                    <a:lnTo>
                      <a:pt x="40" y="0"/>
                    </a:lnTo>
                    <a:moveTo>
                      <a:pt x="41" y="0"/>
                    </a:moveTo>
                    <a:lnTo>
                      <a:pt x="40" y="0"/>
                    </a:lnTo>
                    <a:lnTo>
                      <a:pt x="14" y="0"/>
                    </a:lnTo>
                    <a:lnTo>
                      <a:pt x="14" y="0"/>
                    </a:lnTo>
                    <a:lnTo>
                      <a:pt x="14" y="0"/>
                    </a:lnTo>
                    <a:lnTo>
                      <a:pt x="1" y="7"/>
                    </a:lnTo>
                    <a:lnTo>
                      <a:pt x="0" y="7"/>
                    </a:lnTo>
                    <a:lnTo>
                      <a:pt x="1" y="8"/>
                    </a:lnTo>
                    <a:lnTo>
                      <a:pt x="13" y="9"/>
                    </a:lnTo>
                    <a:lnTo>
                      <a:pt x="22" y="23"/>
                    </a:lnTo>
                    <a:lnTo>
                      <a:pt x="29" y="51"/>
                    </a:lnTo>
                    <a:lnTo>
                      <a:pt x="29" y="51"/>
                    </a:lnTo>
                    <a:lnTo>
                      <a:pt x="30" y="51"/>
                    </a:lnTo>
                    <a:lnTo>
                      <a:pt x="37" y="58"/>
                    </a:lnTo>
                    <a:lnTo>
                      <a:pt x="37" y="68"/>
                    </a:lnTo>
                    <a:lnTo>
                      <a:pt x="37" y="69"/>
                    </a:lnTo>
                    <a:lnTo>
                      <a:pt x="37" y="69"/>
                    </a:lnTo>
                    <a:lnTo>
                      <a:pt x="45" y="71"/>
                    </a:lnTo>
                    <a:lnTo>
                      <a:pt x="45" y="71"/>
                    </a:lnTo>
                    <a:lnTo>
                      <a:pt x="45" y="71"/>
                    </a:lnTo>
                    <a:lnTo>
                      <a:pt x="47" y="57"/>
                    </a:lnTo>
                    <a:lnTo>
                      <a:pt x="53" y="46"/>
                    </a:lnTo>
                    <a:lnTo>
                      <a:pt x="60" y="47"/>
                    </a:lnTo>
                    <a:lnTo>
                      <a:pt x="60" y="47"/>
                    </a:lnTo>
                    <a:lnTo>
                      <a:pt x="61" y="47"/>
                    </a:lnTo>
                    <a:lnTo>
                      <a:pt x="63" y="40"/>
                    </a:lnTo>
                    <a:lnTo>
                      <a:pt x="63" y="40"/>
                    </a:lnTo>
                    <a:lnTo>
                      <a:pt x="63" y="40"/>
                    </a:lnTo>
                    <a:lnTo>
                      <a:pt x="56" y="33"/>
                    </a:lnTo>
                    <a:lnTo>
                      <a:pt x="51" y="11"/>
                    </a:lnTo>
                    <a:lnTo>
                      <a:pt x="51" y="11"/>
                    </a:lnTo>
                    <a:lnTo>
                      <a:pt x="51" y="11"/>
                    </a:lnTo>
                    <a:lnTo>
                      <a:pt x="41" y="0"/>
                    </a:lnTo>
                    <a:lnTo>
                      <a:pt x="41" y="0"/>
                    </a:lnTo>
                    <a:lnTo>
                      <a:pt x="4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5" name="Google Shape;1995;p14"/>
              <p:cNvSpPr/>
              <p:nvPr/>
            </p:nvSpPr>
            <p:spPr>
              <a:xfrm>
                <a:off x="3600" y="1692"/>
                <a:ext cx="26" cy="57"/>
              </a:xfrm>
              <a:custGeom>
                <a:rect b="b" l="l" r="r" t="t"/>
                <a:pathLst>
                  <a:path extrusionOk="0" h="57" w="26">
                    <a:moveTo>
                      <a:pt x="0" y="55"/>
                    </a:moveTo>
                    <a:lnTo>
                      <a:pt x="0" y="54"/>
                    </a:lnTo>
                    <a:lnTo>
                      <a:pt x="1" y="51"/>
                    </a:lnTo>
                    <a:lnTo>
                      <a:pt x="5" y="44"/>
                    </a:lnTo>
                    <a:lnTo>
                      <a:pt x="7" y="11"/>
                    </a:lnTo>
                    <a:lnTo>
                      <a:pt x="20" y="0"/>
                    </a:lnTo>
                    <a:lnTo>
                      <a:pt x="26" y="6"/>
                    </a:lnTo>
                    <a:lnTo>
                      <a:pt x="23" y="21"/>
                    </a:lnTo>
                    <a:lnTo>
                      <a:pt x="24" y="34"/>
                    </a:lnTo>
                    <a:lnTo>
                      <a:pt x="18" y="39"/>
                    </a:lnTo>
                    <a:lnTo>
                      <a:pt x="18" y="46"/>
                    </a:lnTo>
                    <a:lnTo>
                      <a:pt x="14" y="52"/>
                    </a:lnTo>
                    <a:lnTo>
                      <a:pt x="8" y="51"/>
                    </a:lnTo>
                    <a:lnTo>
                      <a:pt x="6" y="57"/>
                    </a:lnTo>
                    <a:lnTo>
                      <a:pt x="0" y="5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6" name="Google Shape;1996;p14"/>
              <p:cNvSpPr/>
              <p:nvPr/>
            </p:nvSpPr>
            <p:spPr>
              <a:xfrm>
                <a:off x="3600" y="1692"/>
                <a:ext cx="26" cy="57"/>
              </a:xfrm>
              <a:custGeom>
                <a:rect b="b" l="l" r="r" t="t"/>
                <a:pathLst>
                  <a:path extrusionOk="0" h="57" w="26">
                    <a:moveTo>
                      <a:pt x="20" y="0"/>
                    </a:moveTo>
                    <a:lnTo>
                      <a:pt x="25" y="6"/>
                    </a:lnTo>
                    <a:lnTo>
                      <a:pt x="23" y="21"/>
                    </a:lnTo>
                    <a:lnTo>
                      <a:pt x="24" y="34"/>
                    </a:lnTo>
                    <a:lnTo>
                      <a:pt x="17" y="39"/>
                    </a:lnTo>
                    <a:lnTo>
                      <a:pt x="18" y="46"/>
                    </a:lnTo>
                    <a:lnTo>
                      <a:pt x="14" y="52"/>
                    </a:lnTo>
                    <a:lnTo>
                      <a:pt x="8" y="51"/>
                    </a:lnTo>
                    <a:lnTo>
                      <a:pt x="6" y="57"/>
                    </a:lnTo>
                    <a:lnTo>
                      <a:pt x="0" y="55"/>
                    </a:lnTo>
                    <a:lnTo>
                      <a:pt x="0" y="54"/>
                    </a:lnTo>
                    <a:lnTo>
                      <a:pt x="1" y="51"/>
                    </a:lnTo>
                    <a:lnTo>
                      <a:pt x="5" y="44"/>
                    </a:lnTo>
                    <a:lnTo>
                      <a:pt x="7" y="11"/>
                    </a:lnTo>
                    <a:lnTo>
                      <a:pt x="20" y="0"/>
                    </a:lnTo>
                    <a:close/>
                    <a:moveTo>
                      <a:pt x="20" y="0"/>
                    </a:moveTo>
                    <a:lnTo>
                      <a:pt x="20" y="0"/>
                    </a:lnTo>
                    <a:lnTo>
                      <a:pt x="7" y="11"/>
                    </a:lnTo>
                    <a:lnTo>
                      <a:pt x="7" y="11"/>
                    </a:lnTo>
                    <a:lnTo>
                      <a:pt x="7" y="11"/>
                    </a:lnTo>
                    <a:lnTo>
                      <a:pt x="5" y="44"/>
                    </a:lnTo>
                    <a:lnTo>
                      <a:pt x="1" y="50"/>
                    </a:lnTo>
                    <a:lnTo>
                      <a:pt x="1" y="51"/>
                    </a:lnTo>
                    <a:lnTo>
                      <a:pt x="1" y="51"/>
                    </a:lnTo>
                    <a:lnTo>
                      <a:pt x="0" y="54"/>
                    </a:lnTo>
                    <a:lnTo>
                      <a:pt x="0" y="55"/>
                    </a:lnTo>
                    <a:lnTo>
                      <a:pt x="0" y="55"/>
                    </a:lnTo>
                    <a:lnTo>
                      <a:pt x="0" y="55"/>
                    </a:lnTo>
                    <a:lnTo>
                      <a:pt x="0" y="55"/>
                    </a:lnTo>
                    <a:lnTo>
                      <a:pt x="0" y="55"/>
                    </a:lnTo>
                    <a:lnTo>
                      <a:pt x="6" y="57"/>
                    </a:lnTo>
                    <a:lnTo>
                      <a:pt x="6" y="57"/>
                    </a:lnTo>
                    <a:lnTo>
                      <a:pt x="6" y="57"/>
                    </a:lnTo>
                    <a:lnTo>
                      <a:pt x="9" y="52"/>
                    </a:lnTo>
                    <a:lnTo>
                      <a:pt x="14" y="52"/>
                    </a:lnTo>
                    <a:lnTo>
                      <a:pt x="14" y="52"/>
                    </a:lnTo>
                    <a:lnTo>
                      <a:pt x="14" y="52"/>
                    </a:lnTo>
                    <a:lnTo>
                      <a:pt x="18" y="46"/>
                    </a:lnTo>
                    <a:lnTo>
                      <a:pt x="18" y="46"/>
                    </a:lnTo>
                    <a:lnTo>
                      <a:pt x="18" y="46"/>
                    </a:lnTo>
                    <a:lnTo>
                      <a:pt x="18" y="39"/>
                    </a:lnTo>
                    <a:lnTo>
                      <a:pt x="24" y="34"/>
                    </a:lnTo>
                    <a:lnTo>
                      <a:pt x="24" y="34"/>
                    </a:lnTo>
                    <a:lnTo>
                      <a:pt x="24" y="34"/>
                    </a:lnTo>
                    <a:lnTo>
                      <a:pt x="23" y="21"/>
                    </a:lnTo>
                    <a:lnTo>
                      <a:pt x="26" y="6"/>
                    </a:lnTo>
                    <a:lnTo>
                      <a:pt x="26" y="5"/>
                    </a:lnTo>
                    <a:lnTo>
                      <a:pt x="26" y="5"/>
                    </a:lnTo>
                    <a:lnTo>
                      <a:pt x="20" y="0"/>
                    </a:lnTo>
                    <a:lnTo>
                      <a:pt x="20" y="0"/>
                    </a:lnTo>
                    <a:lnTo>
                      <a:pt x="2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7" name="Google Shape;1997;p14"/>
              <p:cNvSpPr/>
              <p:nvPr/>
            </p:nvSpPr>
            <p:spPr>
              <a:xfrm>
                <a:off x="3600" y="1692"/>
                <a:ext cx="26" cy="57"/>
              </a:xfrm>
              <a:custGeom>
                <a:rect b="b" l="l" r="r" t="t"/>
                <a:pathLst>
                  <a:path extrusionOk="0" h="57" w="26">
                    <a:moveTo>
                      <a:pt x="20" y="0"/>
                    </a:moveTo>
                    <a:lnTo>
                      <a:pt x="25" y="6"/>
                    </a:lnTo>
                    <a:lnTo>
                      <a:pt x="23" y="21"/>
                    </a:lnTo>
                    <a:lnTo>
                      <a:pt x="24" y="34"/>
                    </a:lnTo>
                    <a:lnTo>
                      <a:pt x="17" y="39"/>
                    </a:lnTo>
                    <a:lnTo>
                      <a:pt x="18" y="46"/>
                    </a:lnTo>
                    <a:lnTo>
                      <a:pt x="14" y="52"/>
                    </a:lnTo>
                    <a:lnTo>
                      <a:pt x="8" y="51"/>
                    </a:lnTo>
                    <a:lnTo>
                      <a:pt x="6" y="57"/>
                    </a:lnTo>
                    <a:lnTo>
                      <a:pt x="0" y="55"/>
                    </a:lnTo>
                    <a:lnTo>
                      <a:pt x="0" y="54"/>
                    </a:lnTo>
                    <a:lnTo>
                      <a:pt x="1" y="51"/>
                    </a:lnTo>
                    <a:lnTo>
                      <a:pt x="5" y="44"/>
                    </a:lnTo>
                    <a:lnTo>
                      <a:pt x="7" y="11"/>
                    </a:lnTo>
                    <a:lnTo>
                      <a:pt x="20" y="0"/>
                    </a:lnTo>
                    <a:moveTo>
                      <a:pt x="20" y="0"/>
                    </a:moveTo>
                    <a:lnTo>
                      <a:pt x="20" y="0"/>
                    </a:lnTo>
                    <a:lnTo>
                      <a:pt x="7" y="11"/>
                    </a:lnTo>
                    <a:lnTo>
                      <a:pt x="7" y="11"/>
                    </a:lnTo>
                    <a:lnTo>
                      <a:pt x="7" y="11"/>
                    </a:lnTo>
                    <a:lnTo>
                      <a:pt x="5" y="44"/>
                    </a:lnTo>
                    <a:lnTo>
                      <a:pt x="1" y="50"/>
                    </a:lnTo>
                    <a:lnTo>
                      <a:pt x="1" y="51"/>
                    </a:lnTo>
                    <a:lnTo>
                      <a:pt x="1" y="51"/>
                    </a:lnTo>
                    <a:lnTo>
                      <a:pt x="0" y="54"/>
                    </a:lnTo>
                    <a:lnTo>
                      <a:pt x="0" y="55"/>
                    </a:lnTo>
                    <a:lnTo>
                      <a:pt x="0" y="55"/>
                    </a:lnTo>
                    <a:lnTo>
                      <a:pt x="0" y="55"/>
                    </a:lnTo>
                    <a:lnTo>
                      <a:pt x="0" y="55"/>
                    </a:lnTo>
                    <a:lnTo>
                      <a:pt x="0" y="55"/>
                    </a:lnTo>
                    <a:lnTo>
                      <a:pt x="6" y="57"/>
                    </a:lnTo>
                    <a:lnTo>
                      <a:pt x="6" y="57"/>
                    </a:lnTo>
                    <a:lnTo>
                      <a:pt x="6" y="57"/>
                    </a:lnTo>
                    <a:lnTo>
                      <a:pt x="9" y="52"/>
                    </a:lnTo>
                    <a:lnTo>
                      <a:pt x="14" y="52"/>
                    </a:lnTo>
                    <a:lnTo>
                      <a:pt x="14" y="52"/>
                    </a:lnTo>
                    <a:lnTo>
                      <a:pt x="14" y="52"/>
                    </a:lnTo>
                    <a:lnTo>
                      <a:pt x="18" y="46"/>
                    </a:lnTo>
                    <a:lnTo>
                      <a:pt x="18" y="46"/>
                    </a:lnTo>
                    <a:lnTo>
                      <a:pt x="18" y="46"/>
                    </a:lnTo>
                    <a:lnTo>
                      <a:pt x="18" y="39"/>
                    </a:lnTo>
                    <a:lnTo>
                      <a:pt x="24" y="34"/>
                    </a:lnTo>
                    <a:lnTo>
                      <a:pt x="24" y="34"/>
                    </a:lnTo>
                    <a:lnTo>
                      <a:pt x="24" y="34"/>
                    </a:lnTo>
                    <a:lnTo>
                      <a:pt x="23" y="21"/>
                    </a:lnTo>
                    <a:lnTo>
                      <a:pt x="26" y="6"/>
                    </a:lnTo>
                    <a:lnTo>
                      <a:pt x="26" y="5"/>
                    </a:lnTo>
                    <a:lnTo>
                      <a:pt x="26" y="5"/>
                    </a:lnTo>
                    <a:lnTo>
                      <a:pt x="20" y="0"/>
                    </a:lnTo>
                    <a:lnTo>
                      <a:pt x="20" y="0"/>
                    </a:lnTo>
                    <a:lnTo>
                      <a:pt x="2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8" name="Google Shape;1998;p14"/>
              <p:cNvSpPr/>
              <p:nvPr/>
            </p:nvSpPr>
            <p:spPr>
              <a:xfrm>
                <a:off x="3580" y="1743"/>
                <a:ext cx="34" cy="79"/>
              </a:xfrm>
              <a:custGeom>
                <a:rect b="b" l="l" r="r" t="t"/>
                <a:pathLst>
                  <a:path extrusionOk="0" h="79" w="34">
                    <a:moveTo>
                      <a:pt x="4" y="43"/>
                    </a:moveTo>
                    <a:lnTo>
                      <a:pt x="9" y="34"/>
                    </a:lnTo>
                    <a:lnTo>
                      <a:pt x="11" y="27"/>
                    </a:lnTo>
                    <a:lnTo>
                      <a:pt x="16" y="18"/>
                    </a:lnTo>
                    <a:lnTo>
                      <a:pt x="18" y="11"/>
                    </a:lnTo>
                    <a:lnTo>
                      <a:pt x="20" y="3"/>
                    </a:lnTo>
                    <a:lnTo>
                      <a:pt x="20" y="4"/>
                    </a:lnTo>
                    <a:lnTo>
                      <a:pt x="26" y="6"/>
                    </a:lnTo>
                    <a:lnTo>
                      <a:pt x="28" y="0"/>
                    </a:lnTo>
                    <a:lnTo>
                      <a:pt x="34" y="1"/>
                    </a:lnTo>
                    <a:lnTo>
                      <a:pt x="27" y="23"/>
                    </a:lnTo>
                    <a:lnTo>
                      <a:pt x="26" y="27"/>
                    </a:lnTo>
                    <a:lnTo>
                      <a:pt x="18" y="23"/>
                    </a:lnTo>
                    <a:lnTo>
                      <a:pt x="15" y="32"/>
                    </a:lnTo>
                    <a:lnTo>
                      <a:pt x="19" y="38"/>
                    </a:lnTo>
                    <a:lnTo>
                      <a:pt x="14" y="43"/>
                    </a:lnTo>
                    <a:lnTo>
                      <a:pt x="20" y="48"/>
                    </a:lnTo>
                    <a:lnTo>
                      <a:pt x="18" y="62"/>
                    </a:lnTo>
                    <a:lnTo>
                      <a:pt x="11" y="79"/>
                    </a:lnTo>
                    <a:lnTo>
                      <a:pt x="8" y="78"/>
                    </a:lnTo>
                    <a:lnTo>
                      <a:pt x="4" y="64"/>
                    </a:lnTo>
                    <a:lnTo>
                      <a:pt x="0" y="54"/>
                    </a:lnTo>
                    <a:lnTo>
                      <a:pt x="5" y="48"/>
                    </a:lnTo>
                    <a:lnTo>
                      <a:pt x="4" y="4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9" name="Google Shape;1999;p14"/>
              <p:cNvSpPr/>
              <p:nvPr/>
            </p:nvSpPr>
            <p:spPr>
              <a:xfrm>
                <a:off x="3580" y="1743"/>
                <a:ext cx="34" cy="79"/>
              </a:xfrm>
              <a:custGeom>
                <a:rect b="b" l="l" r="r" t="t"/>
                <a:pathLst>
                  <a:path extrusionOk="0" h="79" w="34">
                    <a:moveTo>
                      <a:pt x="4" y="43"/>
                    </a:moveTo>
                    <a:lnTo>
                      <a:pt x="9" y="34"/>
                    </a:lnTo>
                    <a:lnTo>
                      <a:pt x="11" y="27"/>
                    </a:lnTo>
                    <a:lnTo>
                      <a:pt x="16" y="18"/>
                    </a:lnTo>
                    <a:lnTo>
                      <a:pt x="18" y="11"/>
                    </a:lnTo>
                    <a:lnTo>
                      <a:pt x="20" y="3"/>
                    </a:lnTo>
                    <a:lnTo>
                      <a:pt x="20" y="4"/>
                    </a:lnTo>
                    <a:lnTo>
                      <a:pt x="26" y="6"/>
                    </a:lnTo>
                    <a:lnTo>
                      <a:pt x="28" y="0"/>
                    </a:lnTo>
                    <a:lnTo>
                      <a:pt x="34" y="1"/>
                    </a:lnTo>
                    <a:lnTo>
                      <a:pt x="27" y="23"/>
                    </a:lnTo>
                    <a:lnTo>
                      <a:pt x="26" y="27"/>
                    </a:lnTo>
                    <a:lnTo>
                      <a:pt x="18" y="23"/>
                    </a:lnTo>
                    <a:lnTo>
                      <a:pt x="15" y="32"/>
                    </a:lnTo>
                    <a:lnTo>
                      <a:pt x="19" y="38"/>
                    </a:lnTo>
                    <a:lnTo>
                      <a:pt x="14" y="43"/>
                    </a:lnTo>
                    <a:lnTo>
                      <a:pt x="20" y="48"/>
                    </a:lnTo>
                    <a:lnTo>
                      <a:pt x="18" y="62"/>
                    </a:lnTo>
                    <a:lnTo>
                      <a:pt x="11" y="79"/>
                    </a:lnTo>
                    <a:lnTo>
                      <a:pt x="8" y="78"/>
                    </a:lnTo>
                    <a:lnTo>
                      <a:pt x="4" y="64"/>
                    </a:lnTo>
                    <a:lnTo>
                      <a:pt x="0" y="54"/>
                    </a:lnTo>
                    <a:lnTo>
                      <a:pt x="5" y="48"/>
                    </a:lnTo>
                    <a:lnTo>
                      <a:pt x="4" y="43"/>
                    </a:lnTo>
                  </a:path>
                </a:pathLst>
              </a:custGeom>
              <a:solidFill>
                <a:srgbClr val="EBEBEB"/>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0" name="Google Shape;2000;p14"/>
              <p:cNvSpPr/>
              <p:nvPr/>
            </p:nvSpPr>
            <p:spPr>
              <a:xfrm>
                <a:off x="3373" y="1314"/>
                <a:ext cx="308" cy="197"/>
              </a:xfrm>
              <a:custGeom>
                <a:rect b="b" l="l" r="r" t="t"/>
                <a:pathLst>
                  <a:path extrusionOk="0" h="197" w="308">
                    <a:moveTo>
                      <a:pt x="195" y="197"/>
                    </a:moveTo>
                    <a:lnTo>
                      <a:pt x="191" y="189"/>
                    </a:lnTo>
                    <a:lnTo>
                      <a:pt x="192" y="180"/>
                    </a:lnTo>
                    <a:lnTo>
                      <a:pt x="180" y="177"/>
                    </a:lnTo>
                    <a:lnTo>
                      <a:pt x="180" y="171"/>
                    </a:lnTo>
                    <a:lnTo>
                      <a:pt x="184" y="171"/>
                    </a:lnTo>
                    <a:lnTo>
                      <a:pt x="195" y="164"/>
                    </a:lnTo>
                    <a:lnTo>
                      <a:pt x="195" y="161"/>
                    </a:lnTo>
                    <a:lnTo>
                      <a:pt x="187" y="157"/>
                    </a:lnTo>
                    <a:lnTo>
                      <a:pt x="175" y="157"/>
                    </a:lnTo>
                    <a:lnTo>
                      <a:pt x="167" y="156"/>
                    </a:lnTo>
                    <a:lnTo>
                      <a:pt x="161" y="149"/>
                    </a:lnTo>
                    <a:lnTo>
                      <a:pt x="157" y="148"/>
                    </a:lnTo>
                    <a:lnTo>
                      <a:pt x="151" y="153"/>
                    </a:lnTo>
                    <a:lnTo>
                      <a:pt x="140" y="154"/>
                    </a:lnTo>
                    <a:lnTo>
                      <a:pt x="140" y="162"/>
                    </a:lnTo>
                    <a:lnTo>
                      <a:pt x="127" y="174"/>
                    </a:lnTo>
                    <a:lnTo>
                      <a:pt x="117" y="175"/>
                    </a:lnTo>
                    <a:lnTo>
                      <a:pt x="118" y="161"/>
                    </a:lnTo>
                    <a:lnTo>
                      <a:pt x="124" y="149"/>
                    </a:lnTo>
                    <a:lnTo>
                      <a:pt x="132" y="151"/>
                    </a:lnTo>
                    <a:lnTo>
                      <a:pt x="135" y="144"/>
                    </a:lnTo>
                    <a:lnTo>
                      <a:pt x="127" y="137"/>
                    </a:lnTo>
                    <a:lnTo>
                      <a:pt x="122" y="116"/>
                    </a:lnTo>
                    <a:lnTo>
                      <a:pt x="112" y="104"/>
                    </a:lnTo>
                    <a:lnTo>
                      <a:pt x="86" y="104"/>
                    </a:lnTo>
                    <a:lnTo>
                      <a:pt x="73" y="111"/>
                    </a:lnTo>
                    <a:lnTo>
                      <a:pt x="61" y="117"/>
                    </a:lnTo>
                    <a:lnTo>
                      <a:pt x="44" y="120"/>
                    </a:lnTo>
                    <a:lnTo>
                      <a:pt x="28" y="113"/>
                    </a:lnTo>
                    <a:lnTo>
                      <a:pt x="16" y="111"/>
                    </a:lnTo>
                    <a:lnTo>
                      <a:pt x="0" y="99"/>
                    </a:lnTo>
                    <a:lnTo>
                      <a:pt x="5" y="84"/>
                    </a:lnTo>
                    <a:lnTo>
                      <a:pt x="13" y="77"/>
                    </a:lnTo>
                    <a:lnTo>
                      <a:pt x="12" y="72"/>
                    </a:lnTo>
                    <a:lnTo>
                      <a:pt x="35" y="47"/>
                    </a:lnTo>
                    <a:lnTo>
                      <a:pt x="33" y="25"/>
                    </a:lnTo>
                    <a:lnTo>
                      <a:pt x="50" y="9"/>
                    </a:lnTo>
                    <a:lnTo>
                      <a:pt x="64" y="8"/>
                    </a:lnTo>
                    <a:lnTo>
                      <a:pt x="75" y="14"/>
                    </a:lnTo>
                    <a:lnTo>
                      <a:pt x="85" y="12"/>
                    </a:lnTo>
                    <a:lnTo>
                      <a:pt x="97" y="16"/>
                    </a:lnTo>
                    <a:lnTo>
                      <a:pt x="105" y="14"/>
                    </a:lnTo>
                    <a:lnTo>
                      <a:pt x="132" y="22"/>
                    </a:lnTo>
                    <a:lnTo>
                      <a:pt x="142" y="19"/>
                    </a:lnTo>
                    <a:lnTo>
                      <a:pt x="146" y="9"/>
                    </a:lnTo>
                    <a:lnTo>
                      <a:pt x="164" y="5"/>
                    </a:lnTo>
                    <a:lnTo>
                      <a:pt x="176" y="0"/>
                    </a:lnTo>
                    <a:lnTo>
                      <a:pt x="200" y="2"/>
                    </a:lnTo>
                    <a:lnTo>
                      <a:pt x="208" y="29"/>
                    </a:lnTo>
                    <a:lnTo>
                      <a:pt x="220" y="31"/>
                    </a:lnTo>
                    <a:lnTo>
                      <a:pt x="221" y="41"/>
                    </a:lnTo>
                    <a:lnTo>
                      <a:pt x="229" y="49"/>
                    </a:lnTo>
                    <a:lnTo>
                      <a:pt x="258" y="48"/>
                    </a:lnTo>
                    <a:lnTo>
                      <a:pt x="271" y="59"/>
                    </a:lnTo>
                    <a:lnTo>
                      <a:pt x="283" y="59"/>
                    </a:lnTo>
                    <a:lnTo>
                      <a:pt x="308" y="80"/>
                    </a:lnTo>
                    <a:lnTo>
                      <a:pt x="298" y="92"/>
                    </a:lnTo>
                    <a:lnTo>
                      <a:pt x="295" y="112"/>
                    </a:lnTo>
                    <a:lnTo>
                      <a:pt x="288" y="111"/>
                    </a:lnTo>
                    <a:lnTo>
                      <a:pt x="276" y="123"/>
                    </a:lnTo>
                    <a:lnTo>
                      <a:pt x="264" y="142"/>
                    </a:lnTo>
                    <a:lnTo>
                      <a:pt x="253" y="141"/>
                    </a:lnTo>
                    <a:lnTo>
                      <a:pt x="245" y="148"/>
                    </a:lnTo>
                    <a:lnTo>
                      <a:pt x="224" y="149"/>
                    </a:lnTo>
                    <a:lnTo>
                      <a:pt x="223" y="154"/>
                    </a:lnTo>
                    <a:lnTo>
                      <a:pt x="219" y="157"/>
                    </a:lnTo>
                    <a:lnTo>
                      <a:pt x="200" y="160"/>
                    </a:lnTo>
                    <a:lnTo>
                      <a:pt x="202" y="164"/>
                    </a:lnTo>
                    <a:lnTo>
                      <a:pt x="214" y="168"/>
                    </a:lnTo>
                    <a:lnTo>
                      <a:pt x="219" y="175"/>
                    </a:lnTo>
                    <a:lnTo>
                      <a:pt x="235" y="176"/>
                    </a:lnTo>
                    <a:lnTo>
                      <a:pt x="241" y="177"/>
                    </a:lnTo>
                    <a:lnTo>
                      <a:pt x="241" y="184"/>
                    </a:lnTo>
                    <a:lnTo>
                      <a:pt x="229" y="185"/>
                    </a:lnTo>
                    <a:lnTo>
                      <a:pt x="219" y="188"/>
                    </a:lnTo>
                    <a:lnTo>
                      <a:pt x="207" y="197"/>
                    </a:lnTo>
                    <a:lnTo>
                      <a:pt x="195" y="19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1" name="Google Shape;2001;p14"/>
              <p:cNvSpPr/>
              <p:nvPr/>
            </p:nvSpPr>
            <p:spPr>
              <a:xfrm>
                <a:off x="3373" y="1313"/>
                <a:ext cx="308" cy="198"/>
              </a:xfrm>
              <a:custGeom>
                <a:rect b="b" l="l" r="r" t="t"/>
                <a:pathLst>
                  <a:path extrusionOk="0" h="198" w="308">
                    <a:moveTo>
                      <a:pt x="176" y="1"/>
                    </a:moveTo>
                    <a:lnTo>
                      <a:pt x="200" y="3"/>
                    </a:lnTo>
                    <a:lnTo>
                      <a:pt x="208" y="30"/>
                    </a:lnTo>
                    <a:lnTo>
                      <a:pt x="220" y="32"/>
                    </a:lnTo>
                    <a:lnTo>
                      <a:pt x="221" y="42"/>
                    </a:lnTo>
                    <a:lnTo>
                      <a:pt x="229" y="50"/>
                    </a:lnTo>
                    <a:lnTo>
                      <a:pt x="257" y="49"/>
                    </a:lnTo>
                    <a:lnTo>
                      <a:pt x="271" y="60"/>
                    </a:lnTo>
                    <a:lnTo>
                      <a:pt x="283" y="60"/>
                    </a:lnTo>
                    <a:lnTo>
                      <a:pt x="293" y="69"/>
                    </a:lnTo>
                    <a:lnTo>
                      <a:pt x="308" y="81"/>
                    </a:lnTo>
                    <a:lnTo>
                      <a:pt x="298" y="93"/>
                    </a:lnTo>
                    <a:lnTo>
                      <a:pt x="295" y="113"/>
                    </a:lnTo>
                    <a:lnTo>
                      <a:pt x="288" y="112"/>
                    </a:lnTo>
                    <a:lnTo>
                      <a:pt x="275" y="124"/>
                    </a:lnTo>
                    <a:lnTo>
                      <a:pt x="264" y="142"/>
                    </a:lnTo>
                    <a:lnTo>
                      <a:pt x="253" y="141"/>
                    </a:lnTo>
                    <a:lnTo>
                      <a:pt x="245" y="148"/>
                    </a:lnTo>
                    <a:lnTo>
                      <a:pt x="224" y="149"/>
                    </a:lnTo>
                    <a:lnTo>
                      <a:pt x="223" y="155"/>
                    </a:lnTo>
                    <a:lnTo>
                      <a:pt x="219" y="158"/>
                    </a:lnTo>
                    <a:lnTo>
                      <a:pt x="200" y="161"/>
                    </a:lnTo>
                    <a:lnTo>
                      <a:pt x="202" y="165"/>
                    </a:lnTo>
                    <a:lnTo>
                      <a:pt x="214" y="170"/>
                    </a:lnTo>
                    <a:lnTo>
                      <a:pt x="219" y="176"/>
                    </a:lnTo>
                    <a:lnTo>
                      <a:pt x="235" y="178"/>
                    </a:lnTo>
                    <a:lnTo>
                      <a:pt x="241" y="179"/>
                    </a:lnTo>
                    <a:lnTo>
                      <a:pt x="241" y="185"/>
                    </a:lnTo>
                    <a:lnTo>
                      <a:pt x="229" y="186"/>
                    </a:lnTo>
                    <a:lnTo>
                      <a:pt x="219" y="189"/>
                    </a:lnTo>
                    <a:lnTo>
                      <a:pt x="207" y="198"/>
                    </a:lnTo>
                    <a:lnTo>
                      <a:pt x="195" y="198"/>
                    </a:lnTo>
                    <a:lnTo>
                      <a:pt x="191" y="190"/>
                    </a:lnTo>
                    <a:lnTo>
                      <a:pt x="192" y="181"/>
                    </a:lnTo>
                    <a:lnTo>
                      <a:pt x="180" y="178"/>
                    </a:lnTo>
                    <a:lnTo>
                      <a:pt x="180" y="172"/>
                    </a:lnTo>
                    <a:lnTo>
                      <a:pt x="184" y="172"/>
                    </a:lnTo>
                    <a:lnTo>
                      <a:pt x="195" y="165"/>
                    </a:lnTo>
                    <a:lnTo>
                      <a:pt x="195" y="162"/>
                    </a:lnTo>
                    <a:lnTo>
                      <a:pt x="187" y="158"/>
                    </a:lnTo>
                    <a:lnTo>
                      <a:pt x="175" y="158"/>
                    </a:lnTo>
                    <a:lnTo>
                      <a:pt x="167" y="156"/>
                    </a:lnTo>
                    <a:lnTo>
                      <a:pt x="161" y="149"/>
                    </a:lnTo>
                    <a:lnTo>
                      <a:pt x="157" y="148"/>
                    </a:lnTo>
                    <a:lnTo>
                      <a:pt x="151" y="154"/>
                    </a:lnTo>
                    <a:lnTo>
                      <a:pt x="140" y="155"/>
                    </a:lnTo>
                    <a:lnTo>
                      <a:pt x="140" y="163"/>
                    </a:lnTo>
                    <a:lnTo>
                      <a:pt x="126" y="175"/>
                    </a:lnTo>
                    <a:lnTo>
                      <a:pt x="117" y="176"/>
                    </a:lnTo>
                    <a:lnTo>
                      <a:pt x="118" y="162"/>
                    </a:lnTo>
                    <a:lnTo>
                      <a:pt x="125" y="151"/>
                    </a:lnTo>
                    <a:lnTo>
                      <a:pt x="132" y="152"/>
                    </a:lnTo>
                    <a:lnTo>
                      <a:pt x="135" y="145"/>
                    </a:lnTo>
                    <a:lnTo>
                      <a:pt x="127" y="138"/>
                    </a:lnTo>
                    <a:lnTo>
                      <a:pt x="123" y="117"/>
                    </a:lnTo>
                    <a:lnTo>
                      <a:pt x="112" y="105"/>
                    </a:lnTo>
                    <a:lnTo>
                      <a:pt x="86" y="105"/>
                    </a:lnTo>
                    <a:lnTo>
                      <a:pt x="73" y="112"/>
                    </a:lnTo>
                    <a:lnTo>
                      <a:pt x="61" y="118"/>
                    </a:lnTo>
                    <a:lnTo>
                      <a:pt x="44" y="121"/>
                    </a:lnTo>
                    <a:lnTo>
                      <a:pt x="28" y="114"/>
                    </a:lnTo>
                    <a:lnTo>
                      <a:pt x="16" y="112"/>
                    </a:lnTo>
                    <a:lnTo>
                      <a:pt x="1" y="100"/>
                    </a:lnTo>
                    <a:lnTo>
                      <a:pt x="5" y="86"/>
                    </a:lnTo>
                    <a:lnTo>
                      <a:pt x="13" y="79"/>
                    </a:lnTo>
                    <a:lnTo>
                      <a:pt x="12" y="73"/>
                    </a:lnTo>
                    <a:lnTo>
                      <a:pt x="35" y="48"/>
                    </a:lnTo>
                    <a:lnTo>
                      <a:pt x="34" y="26"/>
                    </a:lnTo>
                    <a:lnTo>
                      <a:pt x="51" y="10"/>
                    </a:lnTo>
                    <a:lnTo>
                      <a:pt x="64" y="9"/>
                    </a:lnTo>
                    <a:lnTo>
                      <a:pt x="75" y="15"/>
                    </a:lnTo>
                    <a:lnTo>
                      <a:pt x="85" y="14"/>
                    </a:lnTo>
                    <a:lnTo>
                      <a:pt x="97" y="17"/>
                    </a:lnTo>
                    <a:lnTo>
                      <a:pt x="105" y="15"/>
                    </a:lnTo>
                    <a:lnTo>
                      <a:pt x="132" y="23"/>
                    </a:lnTo>
                    <a:lnTo>
                      <a:pt x="142" y="21"/>
                    </a:lnTo>
                    <a:lnTo>
                      <a:pt x="146" y="10"/>
                    </a:lnTo>
                    <a:lnTo>
                      <a:pt x="164" y="7"/>
                    </a:lnTo>
                    <a:lnTo>
                      <a:pt x="176" y="1"/>
                    </a:lnTo>
                    <a:close/>
                    <a:moveTo>
                      <a:pt x="176" y="0"/>
                    </a:moveTo>
                    <a:lnTo>
                      <a:pt x="176" y="0"/>
                    </a:lnTo>
                    <a:lnTo>
                      <a:pt x="164" y="6"/>
                    </a:lnTo>
                    <a:lnTo>
                      <a:pt x="146" y="10"/>
                    </a:lnTo>
                    <a:lnTo>
                      <a:pt x="145" y="10"/>
                    </a:lnTo>
                    <a:lnTo>
                      <a:pt x="145" y="10"/>
                    </a:lnTo>
                    <a:lnTo>
                      <a:pt x="142" y="20"/>
                    </a:lnTo>
                    <a:lnTo>
                      <a:pt x="132" y="23"/>
                    </a:lnTo>
                    <a:lnTo>
                      <a:pt x="105" y="14"/>
                    </a:lnTo>
                    <a:lnTo>
                      <a:pt x="105" y="14"/>
                    </a:lnTo>
                    <a:lnTo>
                      <a:pt x="105" y="14"/>
                    </a:lnTo>
                    <a:lnTo>
                      <a:pt x="97" y="17"/>
                    </a:lnTo>
                    <a:lnTo>
                      <a:pt x="85" y="13"/>
                    </a:lnTo>
                    <a:lnTo>
                      <a:pt x="85" y="13"/>
                    </a:lnTo>
                    <a:lnTo>
                      <a:pt x="85" y="13"/>
                    </a:lnTo>
                    <a:lnTo>
                      <a:pt x="75" y="14"/>
                    </a:lnTo>
                    <a:lnTo>
                      <a:pt x="64" y="9"/>
                    </a:lnTo>
                    <a:lnTo>
                      <a:pt x="64" y="9"/>
                    </a:lnTo>
                    <a:lnTo>
                      <a:pt x="64" y="9"/>
                    </a:lnTo>
                    <a:lnTo>
                      <a:pt x="50" y="10"/>
                    </a:lnTo>
                    <a:lnTo>
                      <a:pt x="50" y="10"/>
                    </a:lnTo>
                    <a:lnTo>
                      <a:pt x="50" y="10"/>
                    </a:lnTo>
                    <a:lnTo>
                      <a:pt x="33" y="26"/>
                    </a:lnTo>
                    <a:lnTo>
                      <a:pt x="33" y="26"/>
                    </a:lnTo>
                    <a:lnTo>
                      <a:pt x="33" y="26"/>
                    </a:lnTo>
                    <a:lnTo>
                      <a:pt x="35" y="47"/>
                    </a:lnTo>
                    <a:lnTo>
                      <a:pt x="12" y="73"/>
                    </a:lnTo>
                    <a:lnTo>
                      <a:pt x="12" y="73"/>
                    </a:lnTo>
                    <a:lnTo>
                      <a:pt x="12" y="73"/>
                    </a:lnTo>
                    <a:lnTo>
                      <a:pt x="13" y="78"/>
                    </a:lnTo>
                    <a:lnTo>
                      <a:pt x="5" y="85"/>
                    </a:lnTo>
                    <a:lnTo>
                      <a:pt x="4" y="85"/>
                    </a:lnTo>
                    <a:lnTo>
                      <a:pt x="4" y="86"/>
                    </a:lnTo>
                    <a:lnTo>
                      <a:pt x="0" y="100"/>
                    </a:lnTo>
                    <a:lnTo>
                      <a:pt x="0" y="100"/>
                    </a:lnTo>
                    <a:lnTo>
                      <a:pt x="0" y="100"/>
                    </a:lnTo>
                    <a:lnTo>
                      <a:pt x="15" y="113"/>
                    </a:lnTo>
                    <a:lnTo>
                      <a:pt x="15" y="113"/>
                    </a:lnTo>
                    <a:lnTo>
                      <a:pt x="16" y="113"/>
                    </a:lnTo>
                    <a:lnTo>
                      <a:pt x="28" y="114"/>
                    </a:lnTo>
                    <a:lnTo>
                      <a:pt x="44" y="121"/>
                    </a:lnTo>
                    <a:lnTo>
                      <a:pt x="44" y="121"/>
                    </a:lnTo>
                    <a:lnTo>
                      <a:pt x="44" y="121"/>
                    </a:lnTo>
                    <a:lnTo>
                      <a:pt x="61" y="118"/>
                    </a:lnTo>
                    <a:lnTo>
                      <a:pt x="61" y="118"/>
                    </a:lnTo>
                    <a:lnTo>
                      <a:pt x="61" y="118"/>
                    </a:lnTo>
                    <a:lnTo>
                      <a:pt x="73" y="113"/>
                    </a:lnTo>
                    <a:lnTo>
                      <a:pt x="86" y="106"/>
                    </a:lnTo>
                    <a:lnTo>
                      <a:pt x="112" y="106"/>
                    </a:lnTo>
                    <a:lnTo>
                      <a:pt x="122" y="117"/>
                    </a:lnTo>
                    <a:lnTo>
                      <a:pt x="127" y="138"/>
                    </a:lnTo>
                    <a:lnTo>
                      <a:pt x="127" y="138"/>
                    </a:lnTo>
                    <a:lnTo>
                      <a:pt x="127" y="138"/>
                    </a:lnTo>
                    <a:lnTo>
                      <a:pt x="134" y="145"/>
                    </a:lnTo>
                    <a:lnTo>
                      <a:pt x="132" y="151"/>
                    </a:lnTo>
                    <a:lnTo>
                      <a:pt x="125" y="150"/>
                    </a:lnTo>
                    <a:lnTo>
                      <a:pt x="124" y="150"/>
                    </a:lnTo>
                    <a:lnTo>
                      <a:pt x="124" y="150"/>
                    </a:lnTo>
                    <a:lnTo>
                      <a:pt x="118" y="161"/>
                    </a:lnTo>
                    <a:lnTo>
                      <a:pt x="118" y="162"/>
                    </a:lnTo>
                    <a:lnTo>
                      <a:pt x="118" y="162"/>
                    </a:lnTo>
                    <a:lnTo>
                      <a:pt x="117" y="176"/>
                    </a:lnTo>
                    <a:lnTo>
                      <a:pt x="116" y="176"/>
                    </a:lnTo>
                    <a:lnTo>
                      <a:pt x="117" y="176"/>
                    </a:lnTo>
                    <a:lnTo>
                      <a:pt x="126" y="175"/>
                    </a:lnTo>
                    <a:lnTo>
                      <a:pt x="127" y="175"/>
                    </a:lnTo>
                    <a:lnTo>
                      <a:pt x="127" y="175"/>
                    </a:lnTo>
                    <a:lnTo>
                      <a:pt x="140" y="163"/>
                    </a:lnTo>
                    <a:lnTo>
                      <a:pt x="140" y="163"/>
                    </a:lnTo>
                    <a:lnTo>
                      <a:pt x="140" y="163"/>
                    </a:lnTo>
                    <a:lnTo>
                      <a:pt x="140" y="155"/>
                    </a:lnTo>
                    <a:lnTo>
                      <a:pt x="151" y="154"/>
                    </a:lnTo>
                    <a:lnTo>
                      <a:pt x="151" y="154"/>
                    </a:lnTo>
                    <a:lnTo>
                      <a:pt x="151" y="154"/>
                    </a:lnTo>
                    <a:lnTo>
                      <a:pt x="157" y="149"/>
                    </a:lnTo>
                    <a:lnTo>
                      <a:pt x="161" y="150"/>
                    </a:lnTo>
                    <a:lnTo>
                      <a:pt x="167" y="157"/>
                    </a:lnTo>
                    <a:lnTo>
                      <a:pt x="167" y="157"/>
                    </a:lnTo>
                    <a:lnTo>
                      <a:pt x="167" y="157"/>
                    </a:lnTo>
                    <a:lnTo>
                      <a:pt x="175" y="158"/>
                    </a:lnTo>
                    <a:lnTo>
                      <a:pt x="187" y="159"/>
                    </a:lnTo>
                    <a:lnTo>
                      <a:pt x="195" y="162"/>
                    </a:lnTo>
                    <a:lnTo>
                      <a:pt x="195" y="165"/>
                    </a:lnTo>
                    <a:lnTo>
                      <a:pt x="184" y="172"/>
                    </a:lnTo>
                    <a:lnTo>
                      <a:pt x="180" y="172"/>
                    </a:lnTo>
                    <a:lnTo>
                      <a:pt x="180" y="172"/>
                    </a:lnTo>
                    <a:lnTo>
                      <a:pt x="180" y="172"/>
                    </a:lnTo>
                    <a:lnTo>
                      <a:pt x="180" y="178"/>
                    </a:lnTo>
                    <a:lnTo>
                      <a:pt x="180" y="178"/>
                    </a:lnTo>
                    <a:lnTo>
                      <a:pt x="180" y="178"/>
                    </a:lnTo>
                    <a:lnTo>
                      <a:pt x="192" y="181"/>
                    </a:lnTo>
                    <a:lnTo>
                      <a:pt x="191" y="190"/>
                    </a:lnTo>
                    <a:lnTo>
                      <a:pt x="191" y="190"/>
                    </a:lnTo>
                    <a:lnTo>
                      <a:pt x="191" y="190"/>
                    </a:lnTo>
                    <a:lnTo>
                      <a:pt x="195" y="198"/>
                    </a:lnTo>
                    <a:lnTo>
                      <a:pt x="195" y="198"/>
                    </a:lnTo>
                    <a:lnTo>
                      <a:pt x="195" y="198"/>
                    </a:lnTo>
                    <a:lnTo>
                      <a:pt x="207" y="198"/>
                    </a:lnTo>
                    <a:lnTo>
                      <a:pt x="207" y="198"/>
                    </a:lnTo>
                    <a:lnTo>
                      <a:pt x="207" y="198"/>
                    </a:lnTo>
                    <a:lnTo>
                      <a:pt x="219" y="190"/>
                    </a:lnTo>
                    <a:lnTo>
                      <a:pt x="229" y="186"/>
                    </a:lnTo>
                    <a:lnTo>
                      <a:pt x="241" y="185"/>
                    </a:lnTo>
                    <a:lnTo>
                      <a:pt x="241" y="185"/>
                    </a:lnTo>
                    <a:lnTo>
                      <a:pt x="241" y="185"/>
                    </a:lnTo>
                    <a:lnTo>
                      <a:pt x="241" y="179"/>
                    </a:lnTo>
                    <a:lnTo>
                      <a:pt x="241" y="178"/>
                    </a:lnTo>
                    <a:lnTo>
                      <a:pt x="241" y="178"/>
                    </a:lnTo>
                    <a:lnTo>
                      <a:pt x="235" y="177"/>
                    </a:lnTo>
                    <a:lnTo>
                      <a:pt x="219" y="175"/>
                    </a:lnTo>
                    <a:lnTo>
                      <a:pt x="214" y="169"/>
                    </a:lnTo>
                    <a:lnTo>
                      <a:pt x="214" y="169"/>
                    </a:lnTo>
                    <a:lnTo>
                      <a:pt x="214" y="169"/>
                    </a:lnTo>
                    <a:lnTo>
                      <a:pt x="202" y="165"/>
                    </a:lnTo>
                    <a:lnTo>
                      <a:pt x="201" y="161"/>
                    </a:lnTo>
                    <a:lnTo>
                      <a:pt x="219" y="159"/>
                    </a:lnTo>
                    <a:lnTo>
                      <a:pt x="219" y="159"/>
                    </a:lnTo>
                    <a:lnTo>
                      <a:pt x="219" y="158"/>
                    </a:lnTo>
                    <a:lnTo>
                      <a:pt x="223" y="155"/>
                    </a:lnTo>
                    <a:lnTo>
                      <a:pt x="223" y="155"/>
                    </a:lnTo>
                    <a:lnTo>
                      <a:pt x="223" y="155"/>
                    </a:lnTo>
                    <a:lnTo>
                      <a:pt x="224" y="150"/>
                    </a:lnTo>
                    <a:lnTo>
                      <a:pt x="245" y="149"/>
                    </a:lnTo>
                    <a:lnTo>
                      <a:pt x="245" y="149"/>
                    </a:lnTo>
                    <a:lnTo>
                      <a:pt x="246" y="149"/>
                    </a:lnTo>
                    <a:lnTo>
                      <a:pt x="253" y="142"/>
                    </a:lnTo>
                    <a:lnTo>
                      <a:pt x="264" y="143"/>
                    </a:lnTo>
                    <a:lnTo>
                      <a:pt x="264" y="143"/>
                    </a:lnTo>
                    <a:lnTo>
                      <a:pt x="264" y="143"/>
                    </a:lnTo>
                    <a:lnTo>
                      <a:pt x="276" y="124"/>
                    </a:lnTo>
                    <a:lnTo>
                      <a:pt x="288" y="113"/>
                    </a:lnTo>
                    <a:lnTo>
                      <a:pt x="295" y="113"/>
                    </a:lnTo>
                    <a:lnTo>
                      <a:pt x="296" y="113"/>
                    </a:lnTo>
                    <a:lnTo>
                      <a:pt x="296" y="113"/>
                    </a:lnTo>
                    <a:lnTo>
                      <a:pt x="298" y="93"/>
                    </a:lnTo>
                    <a:lnTo>
                      <a:pt x="308" y="82"/>
                    </a:lnTo>
                    <a:lnTo>
                      <a:pt x="308" y="81"/>
                    </a:lnTo>
                    <a:lnTo>
                      <a:pt x="308" y="81"/>
                    </a:lnTo>
                    <a:lnTo>
                      <a:pt x="293" y="68"/>
                    </a:lnTo>
                    <a:lnTo>
                      <a:pt x="283" y="60"/>
                    </a:lnTo>
                    <a:lnTo>
                      <a:pt x="283" y="60"/>
                    </a:lnTo>
                    <a:lnTo>
                      <a:pt x="283" y="60"/>
                    </a:lnTo>
                    <a:lnTo>
                      <a:pt x="271" y="60"/>
                    </a:lnTo>
                    <a:lnTo>
                      <a:pt x="258" y="49"/>
                    </a:lnTo>
                    <a:lnTo>
                      <a:pt x="258" y="48"/>
                    </a:lnTo>
                    <a:lnTo>
                      <a:pt x="257" y="48"/>
                    </a:lnTo>
                    <a:lnTo>
                      <a:pt x="229" y="50"/>
                    </a:lnTo>
                    <a:lnTo>
                      <a:pt x="222" y="42"/>
                    </a:lnTo>
                    <a:lnTo>
                      <a:pt x="220" y="32"/>
                    </a:lnTo>
                    <a:lnTo>
                      <a:pt x="220" y="32"/>
                    </a:lnTo>
                    <a:lnTo>
                      <a:pt x="220" y="32"/>
                    </a:lnTo>
                    <a:lnTo>
                      <a:pt x="208" y="30"/>
                    </a:lnTo>
                    <a:lnTo>
                      <a:pt x="200" y="3"/>
                    </a:lnTo>
                    <a:lnTo>
                      <a:pt x="200" y="3"/>
                    </a:lnTo>
                    <a:lnTo>
                      <a:pt x="200" y="3"/>
                    </a:lnTo>
                    <a:lnTo>
                      <a:pt x="176" y="0"/>
                    </a:lnTo>
                    <a:lnTo>
                      <a:pt x="176" y="0"/>
                    </a:lnTo>
                    <a:lnTo>
                      <a:pt x="17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2" name="Google Shape;2002;p14"/>
              <p:cNvSpPr/>
              <p:nvPr/>
            </p:nvSpPr>
            <p:spPr>
              <a:xfrm>
                <a:off x="3373" y="1313"/>
                <a:ext cx="308" cy="198"/>
              </a:xfrm>
              <a:custGeom>
                <a:rect b="b" l="l" r="r" t="t"/>
                <a:pathLst>
                  <a:path extrusionOk="0" h="198" w="308">
                    <a:moveTo>
                      <a:pt x="176" y="1"/>
                    </a:moveTo>
                    <a:lnTo>
                      <a:pt x="200" y="3"/>
                    </a:lnTo>
                    <a:lnTo>
                      <a:pt x="208" y="30"/>
                    </a:lnTo>
                    <a:lnTo>
                      <a:pt x="220" y="32"/>
                    </a:lnTo>
                    <a:lnTo>
                      <a:pt x="221" y="42"/>
                    </a:lnTo>
                    <a:lnTo>
                      <a:pt x="229" y="50"/>
                    </a:lnTo>
                    <a:lnTo>
                      <a:pt x="257" y="49"/>
                    </a:lnTo>
                    <a:lnTo>
                      <a:pt x="271" y="60"/>
                    </a:lnTo>
                    <a:lnTo>
                      <a:pt x="283" y="60"/>
                    </a:lnTo>
                    <a:lnTo>
                      <a:pt x="293" y="69"/>
                    </a:lnTo>
                    <a:lnTo>
                      <a:pt x="308" y="81"/>
                    </a:lnTo>
                    <a:lnTo>
                      <a:pt x="298" y="93"/>
                    </a:lnTo>
                    <a:lnTo>
                      <a:pt x="295" y="113"/>
                    </a:lnTo>
                    <a:lnTo>
                      <a:pt x="288" y="112"/>
                    </a:lnTo>
                    <a:lnTo>
                      <a:pt x="275" y="124"/>
                    </a:lnTo>
                    <a:lnTo>
                      <a:pt x="264" y="142"/>
                    </a:lnTo>
                    <a:lnTo>
                      <a:pt x="253" y="141"/>
                    </a:lnTo>
                    <a:lnTo>
                      <a:pt x="245" y="148"/>
                    </a:lnTo>
                    <a:lnTo>
                      <a:pt x="224" y="149"/>
                    </a:lnTo>
                    <a:lnTo>
                      <a:pt x="223" y="155"/>
                    </a:lnTo>
                    <a:lnTo>
                      <a:pt x="219" y="158"/>
                    </a:lnTo>
                    <a:lnTo>
                      <a:pt x="200" y="161"/>
                    </a:lnTo>
                    <a:lnTo>
                      <a:pt x="202" y="165"/>
                    </a:lnTo>
                    <a:lnTo>
                      <a:pt x="214" y="170"/>
                    </a:lnTo>
                    <a:lnTo>
                      <a:pt x="219" y="176"/>
                    </a:lnTo>
                    <a:lnTo>
                      <a:pt x="235" y="178"/>
                    </a:lnTo>
                    <a:lnTo>
                      <a:pt x="241" y="179"/>
                    </a:lnTo>
                    <a:lnTo>
                      <a:pt x="241" y="185"/>
                    </a:lnTo>
                    <a:lnTo>
                      <a:pt x="229" y="186"/>
                    </a:lnTo>
                    <a:lnTo>
                      <a:pt x="219" y="189"/>
                    </a:lnTo>
                    <a:lnTo>
                      <a:pt x="207" y="198"/>
                    </a:lnTo>
                    <a:lnTo>
                      <a:pt x="195" y="198"/>
                    </a:lnTo>
                    <a:lnTo>
                      <a:pt x="191" y="190"/>
                    </a:lnTo>
                    <a:lnTo>
                      <a:pt x="192" y="181"/>
                    </a:lnTo>
                    <a:lnTo>
                      <a:pt x="180" y="178"/>
                    </a:lnTo>
                    <a:lnTo>
                      <a:pt x="180" y="172"/>
                    </a:lnTo>
                    <a:lnTo>
                      <a:pt x="184" y="172"/>
                    </a:lnTo>
                    <a:lnTo>
                      <a:pt x="195" y="165"/>
                    </a:lnTo>
                    <a:lnTo>
                      <a:pt x="195" y="162"/>
                    </a:lnTo>
                    <a:lnTo>
                      <a:pt x="187" y="158"/>
                    </a:lnTo>
                    <a:lnTo>
                      <a:pt x="175" y="158"/>
                    </a:lnTo>
                    <a:lnTo>
                      <a:pt x="167" y="156"/>
                    </a:lnTo>
                    <a:lnTo>
                      <a:pt x="161" y="149"/>
                    </a:lnTo>
                    <a:lnTo>
                      <a:pt x="157" y="148"/>
                    </a:lnTo>
                    <a:lnTo>
                      <a:pt x="151" y="154"/>
                    </a:lnTo>
                    <a:lnTo>
                      <a:pt x="140" y="155"/>
                    </a:lnTo>
                    <a:lnTo>
                      <a:pt x="140" y="163"/>
                    </a:lnTo>
                    <a:lnTo>
                      <a:pt x="126" y="175"/>
                    </a:lnTo>
                    <a:lnTo>
                      <a:pt x="117" y="176"/>
                    </a:lnTo>
                    <a:lnTo>
                      <a:pt x="118" y="162"/>
                    </a:lnTo>
                    <a:lnTo>
                      <a:pt x="125" y="151"/>
                    </a:lnTo>
                    <a:lnTo>
                      <a:pt x="132" y="152"/>
                    </a:lnTo>
                    <a:lnTo>
                      <a:pt x="135" y="145"/>
                    </a:lnTo>
                    <a:lnTo>
                      <a:pt x="127" y="138"/>
                    </a:lnTo>
                    <a:lnTo>
                      <a:pt x="123" y="117"/>
                    </a:lnTo>
                    <a:lnTo>
                      <a:pt x="112" y="105"/>
                    </a:lnTo>
                    <a:lnTo>
                      <a:pt x="86" y="105"/>
                    </a:lnTo>
                    <a:lnTo>
                      <a:pt x="73" y="112"/>
                    </a:lnTo>
                    <a:lnTo>
                      <a:pt x="61" y="118"/>
                    </a:lnTo>
                    <a:lnTo>
                      <a:pt x="44" y="121"/>
                    </a:lnTo>
                    <a:lnTo>
                      <a:pt x="28" y="114"/>
                    </a:lnTo>
                    <a:lnTo>
                      <a:pt x="16" y="112"/>
                    </a:lnTo>
                    <a:lnTo>
                      <a:pt x="1" y="100"/>
                    </a:lnTo>
                    <a:lnTo>
                      <a:pt x="5" y="86"/>
                    </a:lnTo>
                    <a:lnTo>
                      <a:pt x="13" y="79"/>
                    </a:lnTo>
                    <a:lnTo>
                      <a:pt x="12" y="73"/>
                    </a:lnTo>
                    <a:lnTo>
                      <a:pt x="35" y="48"/>
                    </a:lnTo>
                    <a:lnTo>
                      <a:pt x="34" y="26"/>
                    </a:lnTo>
                    <a:lnTo>
                      <a:pt x="51" y="10"/>
                    </a:lnTo>
                    <a:lnTo>
                      <a:pt x="64" y="9"/>
                    </a:lnTo>
                    <a:lnTo>
                      <a:pt x="75" y="15"/>
                    </a:lnTo>
                    <a:lnTo>
                      <a:pt x="85" y="14"/>
                    </a:lnTo>
                    <a:lnTo>
                      <a:pt x="97" y="17"/>
                    </a:lnTo>
                    <a:lnTo>
                      <a:pt x="105" y="15"/>
                    </a:lnTo>
                    <a:lnTo>
                      <a:pt x="132" y="23"/>
                    </a:lnTo>
                    <a:lnTo>
                      <a:pt x="142" y="21"/>
                    </a:lnTo>
                    <a:lnTo>
                      <a:pt x="146" y="10"/>
                    </a:lnTo>
                    <a:lnTo>
                      <a:pt x="164" y="7"/>
                    </a:lnTo>
                    <a:lnTo>
                      <a:pt x="176" y="1"/>
                    </a:lnTo>
                    <a:moveTo>
                      <a:pt x="176" y="0"/>
                    </a:moveTo>
                    <a:lnTo>
                      <a:pt x="176" y="0"/>
                    </a:lnTo>
                    <a:lnTo>
                      <a:pt x="164" y="6"/>
                    </a:lnTo>
                    <a:lnTo>
                      <a:pt x="146" y="10"/>
                    </a:lnTo>
                    <a:lnTo>
                      <a:pt x="145" y="10"/>
                    </a:lnTo>
                    <a:lnTo>
                      <a:pt x="145" y="10"/>
                    </a:lnTo>
                    <a:lnTo>
                      <a:pt x="142" y="20"/>
                    </a:lnTo>
                    <a:lnTo>
                      <a:pt x="132" y="23"/>
                    </a:lnTo>
                    <a:lnTo>
                      <a:pt x="105" y="14"/>
                    </a:lnTo>
                    <a:lnTo>
                      <a:pt x="105" y="14"/>
                    </a:lnTo>
                    <a:lnTo>
                      <a:pt x="105" y="14"/>
                    </a:lnTo>
                    <a:lnTo>
                      <a:pt x="97" y="17"/>
                    </a:lnTo>
                    <a:lnTo>
                      <a:pt x="85" y="13"/>
                    </a:lnTo>
                    <a:lnTo>
                      <a:pt x="85" y="13"/>
                    </a:lnTo>
                    <a:lnTo>
                      <a:pt x="85" y="13"/>
                    </a:lnTo>
                    <a:lnTo>
                      <a:pt x="75" y="14"/>
                    </a:lnTo>
                    <a:lnTo>
                      <a:pt x="64" y="9"/>
                    </a:lnTo>
                    <a:lnTo>
                      <a:pt x="64" y="9"/>
                    </a:lnTo>
                    <a:lnTo>
                      <a:pt x="64" y="9"/>
                    </a:lnTo>
                    <a:lnTo>
                      <a:pt x="50" y="10"/>
                    </a:lnTo>
                    <a:lnTo>
                      <a:pt x="50" y="10"/>
                    </a:lnTo>
                    <a:lnTo>
                      <a:pt x="50" y="10"/>
                    </a:lnTo>
                    <a:lnTo>
                      <a:pt x="33" y="26"/>
                    </a:lnTo>
                    <a:lnTo>
                      <a:pt x="33" y="26"/>
                    </a:lnTo>
                    <a:lnTo>
                      <a:pt x="33" y="26"/>
                    </a:lnTo>
                    <a:lnTo>
                      <a:pt x="35" y="47"/>
                    </a:lnTo>
                    <a:lnTo>
                      <a:pt x="12" y="73"/>
                    </a:lnTo>
                    <a:lnTo>
                      <a:pt x="12" y="73"/>
                    </a:lnTo>
                    <a:lnTo>
                      <a:pt x="12" y="73"/>
                    </a:lnTo>
                    <a:lnTo>
                      <a:pt x="13" y="78"/>
                    </a:lnTo>
                    <a:lnTo>
                      <a:pt x="5" y="85"/>
                    </a:lnTo>
                    <a:lnTo>
                      <a:pt x="4" y="85"/>
                    </a:lnTo>
                    <a:lnTo>
                      <a:pt x="4" y="86"/>
                    </a:lnTo>
                    <a:lnTo>
                      <a:pt x="0" y="100"/>
                    </a:lnTo>
                    <a:lnTo>
                      <a:pt x="0" y="100"/>
                    </a:lnTo>
                    <a:lnTo>
                      <a:pt x="0" y="100"/>
                    </a:lnTo>
                    <a:lnTo>
                      <a:pt x="15" y="113"/>
                    </a:lnTo>
                    <a:lnTo>
                      <a:pt x="15" y="113"/>
                    </a:lnTo>
                    <a:lnTo>
                      <a:pt x="16" y="113"/>
                    </a:lnTo>
                    <a:lnTo>
                      <a:pt x="28" y="114"/>
                    </a:lnTo>
                    <a:lnTo>
                      <a:pt x="44" y="121"/>
                    </a:lnTo>
                    <a:lnTo>
                      <a:pt x="44" y="121"/>
                    </a:lnTo>
                    <a:lnTo>
                      <a:pt x="44" y="121"/>
                    </a:lnTo>
                    <a:lnTo>
                      <a:pt x="61" y="118"/>
                    </a:lnTo>
                    <a:lnTo>
                      <a:pt x="61" y="118"/>
                    </a:lnTo>
                    <a:lnTo>
                      <a:pt x="61" y="118"/>
                    </a:lnTo>
                    <a:lnTo>
                      <a:pt x="73" y="113"/>
                    </a:lnTo>
                    <a:lnTo>
                      <a:pt x="86" y="106"/>
                    </a:lnTo>
                    <a:lnTo>
                      <a:pt x="112" y="106"/>
                    </a:lnTo>
                    <a:lnTo>
                      <a:pt x="122" y="117"/>
                    </a:lnTo>
                    <a:lnTo>
                      <a:pt x="127" y="138"/>
                    </a:lnTo>
                    <a:lnTo>
                      <a:pt x="127" y="138"/>
                    </a:lnTo>
                    <a:lnTo>
                      <a:pt x="127" y="138"/>
                    </a:lnTo>
                    <a:lnTo>
                      <a:pt x="134" y="145"/>
                    </a:lnTo>
                    <a:lnTo>
                      <a:pt x="132" y="151"/>
                    </a:lnTo>
                    <a:lnTo>
                      <a:pt x="125" y="150"/>
                    </a:lnTo>
                    <a:lnTo>
                      <a:pt x="124" y="150"/>
                    </a:lnTo>
                    <a:lnTo>
                      <a:pt x="124" y="150"/>
                    </a:lnTo>
                    <a:lnTo>
                      <a:pt x="118" y="161"/>
                    </a:lnTo>
                    <a:lnTo>
                      <a:pt x="118" y="162"/>
                    </a:lnTo>
                    <a:lnTo>
                      <a:pt x="118" y="162"/>
                    </a:lnTo>
                    <a:lnTo>
                      <a:pt x="117" y="176"/>
                    </a:lnTo>
                    <a:lnTo>
                      <a:pt x="116" y="176"/>
                    </a:lnTo>
                    <a:lnTo>
                      <a:pt x="117" y="176"/>
                    </a:lnTo>
                    <a:lnTo>
                      <a:pt x="126" y="175"/>
                    </a:lnTo>
                    <a:lnTo>
                      <a:pt x="127" y="175"/>
                    </a:lnTo>
                    <a:lnTo>
                      <a:pt x="127" y="175"/>
                    </a:lnTo>
                    <a:lnTo>
                      <a:pt x="140" y="163"/>
                    </a:lnTo>
                    <a:lnTo>
                      <a:pt x="140" y="163"/>
                    </a:lnTo>
                    <a:lnTo>
                      <a:pt x="140" y="163"/>
                    </a:lnTo>
                    <a:lnTo>
                      <a:pt x="140" y="155"/>
                    </a:lnTo>
                    <a:lnTo>
                      <a:pt x="151" y="154"/>
                    </a:lnTo>
                    <a:lnTo>
                      <a:pt x="151" y="154"/>
                    </a:lnTo>
                    <a:lnTo>
                      <a:pt x="151" y="154"/>
                    </a:lnTo>
                    <a:lnTo>
                      <a:pt x="157" y="149"/>
                    </a:lnTo>
                    <a:lnTo>
                      <a:pt x="161" y="150"/>
                    </a:lnTo>
                    <a:lnTo>
                      <a:pt x="167" y="157"/>
                    </a:lnTo>
                    <a:lnTo>
                      <a:pt x="167" y="157"/>
                    </a:lnTo>
                    <a:lnTo>
                      <a:pt x="167" y="157"/>
                    </a:lnTo>
                    <a:lnTo>
                      <a:pt x="175" y="158"/>
                    </a:lnTo>
                    <a:lnTo>
                      <a:pt x="187" y="159"/>
                    </a:lnTo>
                    <a:lnTo>
                      <a:pt x="195" y="162"/>
                    </a:lnTo>
                    <a:lnTo>
                      <a:pt x="195" y="165"/>
                    </a:lnTo>
                    <a:lnTo>
                      <a:pt x="184" y="172"/>
                    </a:lnTo>
                    <a:lnTo>
                      <a:pt x="180" y="172"/>
                    </a:lnTo>
                    <a:lnTo>
                      <a:pt x="180" y="172"/>
                    </a:lnTo>
                    <a:lnTo>
                      <a:pt x="180" y="172"/>
                    </a:lnTo>
                    <a:lnTo>
                      <a:pt x="180" y="178"/>
                    </a:lnTo>
                    <a:lnTo>
                      <a:pt x="180" y="178"/>
                    </a:lnTo>
                    <a:lnTo>
                      <a:pt x="180" y="178"/>
                    </a:lnTo>
                    <a:lnTo>
                      <a:pt x="192" y="181"/>
                    </a:lnTo>
                    <a:lnTo>
                      <a:pt x="191" y="190"/>
                    </a:lnTo>
                    <a:lnTo>
                      <a:pt x="191" y="190"/>
                    </a:lnTo>
                    <a:lnTo>
                      <a:pt x="191" y="190"/>
                    </a:lnTo>
                    <a:lnTo>
                      <a:pt x="195" y="198"/>
                    </a:lnTo>
                    <a:lnTo>
                      <a:pt x="195" y="198"/>
                    </a:lnTo>
                    <a:lnTo>
                      <a:pt x="195" y="198"/>
                    </a:lnTo>
                    <a:lnTo>
                      <a:pt x="207" y="198"/>
                    </a:lnTo>
                    <a:lnTo>
                      <a:pt x="207" y="198"/>
                    </a:lnTo>
                    <a:lnTo>
                      <a:pt x="207" y="198"/>
                    </a:lnTo>
                    <a:lnTo>
                      <a:pt x="219" y="190"/>
                    </a:lnTo>
                    <a:lnTo>
                      <a:pt x="229" y="186"/>
                    </a:lnTo>
                    <a:lnTo>
                      <a:pt x="241" y="185"/>
                    </a:lnTo>
                    <a:lnTo>
                      <a:pt x="241" y="185"/>
                    </a:lnTo>
                    <a:lnTo>
                      <a:pt x="241" y="185"/>
                    </a:lnTo>
                    <a:lnTo>
                      <a:pt x="241" y="179"/>
                    </a:lnTo>
                    <a:lnTo>
                      <a:pt x="241" y="178"/>
                    </a:lnTo>
                    <a:lnTo>
                      <a:pt x="241" y="178"/>
                    </a:lnTo>
                    <a:lnTo>
                      <a:pt x="235" y="177"/>
                    </a:lnTo>
                    <a:lnTo>
                      <a:pt x="219" y="175"/>
                    </a:lnTo>
                    <a:lnTo>
                      <a:pt x="214" y="169"/>
                    </a:lnTo>
                    <a:lnTo>
                      <a:pt x="214" y="169"/>
                    </a:lnTo>
                    <a:lnTo>
                      <a:pt x="214" y="169"/>
                    </a:lnTo>
                    <a:lnTo>
                      <a:pt x="202" y="165"/>
                    </a:lnTo>
                    <a:lnTo>
                      <a:pt x="201" y="161"/>
                    </a:lnTo>
                    <a:lnTo>
                      <a:pt x="219" y="159"/>
                    </a:lnTo>
                    <a:lnTo>
                      <a:pt x="219" y="159"/>
                    </a:lnTo>
                    <a:lnTo>
                      <a:pt x="219" y="158"/>
                    </a:lnTo>
                    <a:lnTo>
                      <a:pt x="223" y="155"/>
                    </a:lnTo>
                    <a:lnTo>
                      <a:pt x="223" y="155"/>
                    </a:lnTo>
                    <a:lnTo>
                      <a:pt x="223" y="155"/>
                    </a:lnTo>
                    <a:lnTo>
                      <a:pt x="224" y="150"/>
                    </a:lnTo>
                    <a:lnTo>
                      <a:pt x="245" y="149"/>
                    </a:lnTo>
                    <a:lnTo>
                      <a:pt x="245" y="149"/>
                    </a:lnTo>
                    <a:lnTo>
                      <a:pt x="246" y="149"/>
                    </a:lnTo>
                    <a:lnTo>
                      <a:pt x="253" y="142"/>
                    </a:lnTo>
                    <a:lnTo>
                      <a:pt x="264" y="143"/>
                    </a:lnTo>
                    <a:lnTo>
                      <a:pt x="264" y="143"/>
                    </a:lnTo>
                    <a:lnTo>
                      <a:pt x="264" y="143"/>
                    </a:lnTo>
                    <a:lnTo>
                      <a:pt x="276" y="124"/>
                    </a:lnTo>
                    <a:lnTo>
                      <a:pt x="288" y="113"/>
                    </a:lnTo>
                    <a:lnTo>
                      <a:pt x="295" y="113"/>
                    </a:lnTo>
                    <a:lnTo>
                      <a:pt x="296" y="113"/>
                    </a:lnTo>
                    <a:lnTo>
                      <a:pt x="296" y="113"/>
                    </a:lnTo>
                    <a:lnTo>
                      <a:pt x="298" y="93"/>
                    </a:lnTo>
                    <a:lnTo>
                      <a:pt x="308" y="82"/>
                    </a:lnTo>
                    <a:lnTo>
                      <a:pt x="308" y="81"/>
                    </a:lnTo>
                    <a:lnTo>
                      <a:pt x="308" y="81"/>
                    </a:lnTo>
                    <a:lnTo>
                      <a:pt x="293" y="68"/>
                    </a:lnTo>
                    <a:lnTo>
                      <a:pt x="283" y="60"/>
                    </a:lnTo>
                    <a:lnTo>
                      <a:pt x="283" y="60"/>
                    </a:lnTo>
                    <a:lnTo>
                      <a:pt x="283" y="60"/>
                    </a:lnTo>
                    <a:lnTo>
                      <a:pt x="271" y="60"/>
                    </a:lnTo>
                    <a:lnTo>
                      <a:pt x="258" y="49"/>
                    </a:lnTo>
                    <a:lnTo>
                      <a:pt x="258" y="48"/>
                    </a:lnTo>
                    <a:lnTo>
                      <a:pt x="257" y="48"/>
                    </a:lnTo>
                    <a:lnTo>
                      <a:pt x="229" y="50"/>
                    </a:lnTo>
                    <a:lnTo>
                      <a:pt x="222" y="42"/>
                    </a:lnTo>
                    <a:lnTo>
                      <a:pt x="220" y="32"/>
                    </a:lnTo>
                    <a:lnTo>
                      <a:pt x="220" y="32"/>
                    </a:lnTo>
                    <a:lnTo>
                      <a:pt x="220" y="32"/>
                    </a:lnTo>
                    <a:lnTo>
                      <a:pt x="208" y="30"/>
                    </a:lnTo>
                    <a:lnTo>
                      <a:pt x="200" y="3"/>
                    </a:lnTo>
                    <a:lnTo>
                      <a:pt x="200" y="3"/>
                    </a:lnTo>
                    <a:lnTo>
                      <a:pt x="200" y="3"/>
                    </a:lnTo>
                    <a:lnTo>
                      <a:pt x="176" y="0"/>
                    </a:lnTo>
                    <a:lnTo>
                      <a:pt x="176" y="0"/>
                    </a:lnTo>
                    <a:lnTo>
                      <a:pt x="17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3" name="Google Shape;2003;p14"/>
              <p:cNvSpPr/>
              <p:nvPr/>
            </p:nvSpPr>
            <p:spPr>
              <a:xfrm>
                <a:off x="3184" y="776"/>
                <a:ext cx="220" cy="451"/>
              </a:xfrm>
              <a:custGeom>
                <a:rect b="b" l="l" r="r" t="t"/>
                <a:pathLst>
                  <a:path extrusionOk="0" h="451" w="220">
                    <a:moveTo>
                      <a:pt x="30" y="444"/>
                    </a:moveTo>
                    <a:lnTo>
                      <a:pt x="24" y="434"/>
                    </a:lnTo>
                    <a:lnTo>
                      <a:pt x="24" y="419"/>
                    </a:lnTo>
                    <a:lnTo>
                      <a:pt x="16" y="411"/>
                    </a:lnTo>
                    <a:lnTo>
                      <a:pt x="13" y="402"/>
                    </a:lnTo>
                    <a:lnTo>
                      <a:pt x="8" y="394"/>
                    </a:lnTo>
                    <a:lnTo>
                      <a:pt x="10" y="371"/>
                    </a:lnTo>
                    <a:lnTo>
                      <a:pt x="0" y="364"/>
                    </a:lnTo>
                    <a:lnTo>
                      <a:pt x="5" y="349"/>
                    </a:lnTo>
                    <a:lnTo>
                      <a:pt x="6" y="340"/>
                    </a:lnTo>
                    <a:lnTo>
                      <a:pt x="10" y="309"/>
                    </a:lnTo>
                    <a:lnTo>
                      <a:pt x="17" y="302"/>
                    </a:lnTo>
                    <a:lnTo>
                      <a:pt x="19" y="291"/>
                    </a:lnTo>
                    <a:lnTo>
                      <a:pt x="11" y="281"/>
                    </a:lnTo>
                    <a:lnTo>
                      <a:pt x="13" y="275"/>
                    </a:lnTo>
                    <a:lnTo>
                      <a:pt x="23" y="272"/>
                    </a:lnTo>
                    <a:lnTo>
                      <a:pt x="23" y="258"/>
                    </a:lnTo>
                    <a:lnTo>
                      <a:pt x="15" y="249"/>
                    </a:lnTo>
                    <a:lnTo>
                      <a:pt x="11" y="207"/>
                    </a:lnTo>
                    <a:lnTo>
                      <a:pt x="11" y="178"/>
                    </a:lnTo>
                    <a:lnTo>
                      <a:pt x="22" y="169"/>
                    </a:lnTo>
                    <a:lnTo>
                      <a:pt x="39" y="171"/>
                    </a:lnTo>
                    <a:lnTo>
                      <a:pt x="49" y="162"/>
                    </a:lnTo>
                    <a:lnTo>
                      <a:pt x="39" y="148"/>
                    </a:lnTo>
                    <a:lnTo>
                      <a:pt x="50" y="131"/>
                    </a:lnTo>
                    <a:lnTo>
                      <a:pt x="54" y="99"/>
                    </a:lnTo>
                    <a:lnTo>
                      <a:pt x="49" y="89"/>
                    </a:lnTo>
                    <a:lnTo>
                      <a:pt x="55" y="79"/>
                    </a:lnTo>
                    <a:lnTo>
                      <a:pt x="65" y="75"/>
                    </a:lnTo>
                    <a:lnTo>
                      <a:pt x="85" y="57"/>
                    </a:lnTo>
                    <a:lnTo>
                      <a:pt x="87" y="50"/>
                    </a:lnTo>
                    <a:lnTo>
                      <a:pt x="80" y="46"/>
                    </a:lnTo>
                    <a:lnTo>
                      <a:pt x="94" y="37"/>
                    </a:lnTo>
                    <a:lnTo>
                      <a:pt x="99" y="29"/>
                    </a:lnTo>
                    <a:lnTo>
                      <a:pt x="114" y="24"/>
                    </a:lnTo>
                    <a:lnTo>
                      <a:pt x="118" y="15"/>
                    </a:lnTo>
                    <a:lnTo>
                      <a:pt x="128" y="14"/>
                    </a:lnTo>
                    <a:lnTo>
                      <a:pt x="138" y="15"/>
                    </a:lnTo>
                    <a:lnTo>
                      <a:pt x="148" y="14"/>
                    </a:lnTo>
                    <a:lnTo>
                      <a:pt x="152" y="0"/>
                    </a:lnTo>
                    <a:lnTo>
                      <a:pt x="161" y="0"/>
                    </a:lnTo>
                    <a:lnTo>
                      <a:pt x="165" y="8"/>
                    </a:lnTo>
                    <a:lnTo>
                      <a:pt x="177" y="15"/>
                    </a:lnTo>
                    <a:lnTo>
                      <a:pt x="188" y="16"/>
                    </a:lnTo>
                    <a:lnTo>
                      <a:pt x="214" y="32"/>
                    </a:lnTo>
                    <a:lnTo>
                      <a:pt x="206" y="44"/>
                    </a:lnTo>
                    <a:lnTo>
                      <a:pt x="217" y="52"/>
                    </a:lnTo>
                    <a:lnTo>
                      <a:pt x="219" y="63"/>
                    </a:lnTo>
                    <a:lnTo>
                      <a:pt x="217" y="81"/>
                    </a:lnTo>
                    <a:lnTo>
                      <a:pt x="220" y="94"/>
                    </a:lnTo>
                    <a:lnTo>
                      <a:pt x="204" y="99"/>
                    </a:lnTo>
                    <a:lnTo>
                      <a:pt x="193" y="97"/>
                    </a:lnTo>
                    <a:lnTo>
                      <a:pt x="190" y="105"/>
                    </a:lnTo>
                    <a:lnTo>
                      <a:pt x="180" y="112"/>
                    </a:lnTo>
                    <a:lnTo>
                      <a:pt x="180" y="120"/>
                    </a:lnTo>
                    <a:lnTo>
                      <a:pt x="172" y="135"/>
                    </a:lnTo>
                    <a:lnTo>
                      <a:pt x="173" y="141"/>
                    </a:lnTo>
                    <a:lnTo>
                      <a:pt x="176" y="148"/>
                    </a:lnTo>
                    <a:lnTo>
                      <a:pt x="165" y="166"/>
                    </a:lnTo>
                    <a:lnTo>
                      <a:pt x="150" y="179"/>
                    </a:lnTo>
                    <a:lnTo>
                      <a:pt x="137" y="188"/>
                    </a:lnTo>
                    <a:lnTo>
                      <a:pt x="129" y="199"/>
                    </a:lnTo>
                    <a:lnTo>
                      <a:pt x="118" y="205"/>
                    </a:lnTo>
                    <a:lnTo>
                      <a:pt x="114" y="225"/>
                    </a:lnTo>
                    <a:lnTo>
                      <a:pt x="104" y="231"/>
                    </a:lnTo>
                    <a:lnTo>
                      <a:pt x="104" y="245"/>
                    </a:lnTo>
                    <a:lnTo>
                      <a:pt x="106" y="249"/>
                    </a:lnTo>
                    <a:lnTo>
                      <a:pt x="103" y="257"/>
                    </a:lnTo>
                    <a:lnTo>
                      <a:pt x="102" y="280"/>
                    </a:lnTo>
                    <a:lnTo>
                      <a:pt x="116" y="289"/>
                    </a:lnTo>
                    <a:lnTo>
                      <a:pt x="128" y="303"/>
                    </a:lnTo>
                    <a:lnTo>
                      <a:pt x="129" y="327"/>
                    </a:lnTo>
                    <a:lnTo>
                      <a:pt x="118" y="343"/>
                    </a:lnTo>
                    <a:lnTo>
                      <a:pt x="111" y="343"/>
                    </a:lnTo>
                    <a:lnTo>
                      <a:pt x="104" y="347"/>
                    </a:lnTo>
                    <a:lnTo>
                      <a:pt x="105" y="354"/>
                    </a:lnTo>
                    <a:lnTo>
                      <a:pt x="98" y="352"/>
                    </a:lnTo>
                    <a:lnTo>
                      <a:pt x="91" y="361"/>
                    </a:lnTo>
                    <a:lnTo>
                      <a:pt x="93" y="387"/>
                    </a:lnTo>
                    <a:lnTo>
                      <a:pt x="87" y="405"/>
                    </a:lnTo>
                    <a:lnTo>
                      <a:pt x="80" y="426"/>
                    </a:lnTo>
                    <a:lnTo>
                      <a:pt x="71" y="432"/>
                    </a:lnTo>
                    <a:lnTo>
                      <a:pt x="60" y="433"/>
                    </a:lnTo>
                    <a:lnTo>
                      <a:pt x="49" y="449"/>
                    </a:lnTo>
                    <a:lnTo>
                      <a:pt x="43" y="450"/>
                    </a:lnTo>
                    <a:lnTo>
                      <a:pt x="37" y="451"/>
                    </a:lnTo>
                    <a:lnTo>
                      <a:pt x="30" y="44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4" name="Google Shape;2004;p14"/>
              <p:cNvSpPr/>
              <p:nvPr/>
            </p:nvSpPr>
            <p:spPr>
              <a:xfrm>
                <a:off x="3184" y="775"/>
                <a:ext cx="220" cy="452"/>
              </a:xfrm>
              <a:custGeom>
                <a:rect b="b" l="l" r="r" t="t"/>
                <a:pathLst>
                  <a:path extrusionOk="0" h="452" w="220">
                    <a:moveTo>
                      <a:pt x="161" y="1"/>
                    </a:moveTo>
                    <a:lnTo>
                      <a:pt x="165" y="9"/>
                    </a:lnTo>
                    <a:lnTo>
                      <a:pt x="177" y="16"/>
                    </a:lnTo>
                    <a:lnTo>
                      <a:pt x="188" y="17"/>
                    </a:lnTo>
                    <a:lnTo>
                      <a:pt x="214" y="33"/>
                    </a:lnTo>
                    <a:lnTo>
                      <a:pt x="206" y="45"/>
                    </a:lnTo>
                    <a:lnTo>
                      <a:pt x="217" y="53"/>
                    </a:lnTo>
                    <a:lnTo>
                      <a:pt x="218" y="64"/>
                    </a:lnTo>
                    <a:lnTo>
                      <a:pt x="217" y="82"/>
                    </a:lnTo>
                    <a:lnTo>
                      <a:pt x="219" y="95"/>
                    </a:lnTo>
                    <a:lnTo>
                      <a:pt x="204" y="100"/>
                    </a:lnTo>
                    <a:lnTo>
                      <a:pt x="193" y="97"/>
                    </a:lnTo>
                    <a:lnTo>
                      <a:pt x="190" y="105"/>
                    </a:lnTo>
                    <a:lnTo>
                      <a:pt x="180" y="113"/>
                    </a:lnTo>
                    <a:lnTo>
                      <a:pt x="180" y="121"/>
                    </a:lnTo>
                    <a:lnTo>
                      <a:pt x="172" y="136"/>
                    </a:lnTo>
                    <a:lnTo>
                      <a:pt x="173" y="142"/>
                    </a:lnTo>
                    <a:lnTo>
                      <a:pt x="176" y="149"/>
                    </a:lnTo>
                    <a:lnTo>
                      <a:pt x="165" y="166"/>
                    </a:lnTo>
                    <a:lnTo>
                      <a:pt x="150" y="180"/>
                    </a:lnTo>
                    <a:lnTo>
                      <a:pt x="137" y="189"/>
                    </a:lnTo>
                    <a:lnTo>
                      <a:pt x="129" y="200"/>
                    </a:lnTo>
                    <a:lnTo>
                      <a:pt x="117" y="205"/>
                    </a:lnTo>
                    <a:lnTo>
                      <a:pt x="114" y="226"/>
                    </a:lnTo>
                    <a:lnTo>
                      <a:pt x="104" y="232"/>
                    </a:lnTo>
                    <a:lnTo>
                      <a:pt x="104" y="246"/>
                    </a:lnTo>
                    <a:lnTo>
                      <a:pt x="106" y="250"/>
                    </a:lnTo>
                    <a:lnTo>
                      <a:pt x="102" y="258"/>
                    </a:lnTo>
                    <a:lnTo>
                      <a:pt x="101" y="281"/>
                    </a:lnTo>
                    <a:lnTo>
                      <a:pt x="116" y="290"/>
                    </a:lnTo>
                    <a:lnTo>
                      <a:pt x="128" y="304"/>
                    </a:lnTo>
                    <a:lnTo>
                      <a:pt x="129" y="328"/>
                    </a:lnTo>
                    <a:lnTo>
                      <a:pt x="117" y="344"/>
                    </a:lnTo>
                    <a:lnTo>
                      <a:pt x="111" y="343"/>
                    </a:lnTo>
                    <a:lnTo>
                      <a:pt x="104" y="348"/>
                    </a:lnTo>
                    <a:lnTo>
                      <a:pt x="105" y="355"/>
                    </a:lnTo>
                    <a:lnTo>
                      <a:pt x="98" y="353"/>
                    </a:lnTo>
                    <a:lnTo>
                      <a:pt x="91" y="362"/>
                    </a:lnTo>
                    <a:lnTo>
                      <a:pt x="93" y="388"/>
                    </a:lnTo>
                    <a:lnTo>
                      <a:pt x="87" y="406"/>
                    </a:lnTo>
                    <a:lnTo>
                      <a:pt x="80" y="427"/>
                    </a:lnTo>
                    <a:lnTo>
                      <a:pt x="71" y="433"/>
                    </a:lnTo>
                    <a:lnTo>
                      <a:pt x="60" y="434"/>
                    </a:lnTo>
                    <a:lnTo>
                      <a:pt x="49" y="449"/>
                    </a:lnTo>
                    <a:lnTo>
                      <a:pt x="43" y="450"/>
                    </a:lnTo>
                    <a:lnTo>
                      <a:pt x="37" y="452"/>
                    </a:lnTo>
                    <a:lnTo>
                      <a:pt x="30" y="445"/>
                    </a:lnTo>
                    <a:lnTo>
                      <a:pt x="24" y="435"/>
                    </a:lnTo>
                    <a:lnTo>
                      <a:pt x="24" y="420"/>
                    </a:lnTo>
                    <a:lnTo>
                      <a:pt x="17" y="412"/>
                    </a:lnTo>
                    <a:lnTo>
                      <a:pt x="14" y="403"/>
                    </a:lnTo>
                    <a:lnTo>
                      <a:pt x="8" y="395"/>
                    </a:lnTo>
                    <a:lnTo>
                      <a:pt x="10" y="372"/>
                    </a:lnTo>
                    <a:lnTo>
                      <a:pt x="1" y="365"/>
                    </a:lnTo>
                    <a:lnTo>
                      <a:pt x="5" y="350"/>
                    </a:lnTo>
                    <a:lnTo>
                      <a:pt x="7" y="342"/>
                    </a:lnTo>
                    <a:lnTo>
                      <a:pt x="10" y="310"/>
                    </a:lnTo>
                    <a:lnTo>
                      <a:pt x="17" y="303"/>
                    </a:lnTo>
                    <a:lnTo>
                      <a:pt x="19" y="292"/>
                    </a:lnTo>
                    <a:lnTo>
                      <a:pt x="11" y="282"/>
                    </a:lnTo>
                    <a:lnTo>
                      <a:pt x="13" y="277"/>
                    </a:lnTo>
                    <a:lnTo>
                      <a:pt x="23" y="273"/>
                    </a:lnTo>
                    <a:lnTo>
                      <a:pt x="23" y="259"/>
                    </a:lnTo>
                    <a:lnTo>
                      <a:pt x="16" y="250"/>
                    </a:lnTo>
                    <a:lnTo>
                      <a:pt x="11" y="208"/>
                    </a:lnTo>
                    <a:lnTo>
                      <a:pt x="11" y="179"/>
                    </a:lnTo>
                    <a:lnTo>
                      <a:pt x="22" y="170"/>
                    </a:lnTo>
                    <a:lnTo>
                      <a:pt x="39" y="172"/>
                    </a:lnTo>
                    <a:lnTo>
                      <a:pt x="49" y="163"/>
                    </a:lnTo>
                    <a:lnTo>
                      <a:pt x="39" y="149"/>
                    </a:lnTo>
                    <a:lnTo>
                      <a:pt x="50" y="132"/>
                    </a:lnTo>
                    <a:lnTo>
                      <a:pt x="54" y="100"/>
                    </a:lnTo>
                    <a:lnTo>
                      <a:pt x="49" y="90"/>
                    </a:lnTo>
                    <a:lnTo>
                      <a:pt x="55" y="80"/>
                    </a:lnTo>
                    <a:lnTo>
                      <a:pt x="66" y="76"/>
                    </a:lnTo>
                    <a:lnTo>
                      <a:pt x="85" y="58"/>
                    </a:lnTo>
                    <a:lnTo>
                      <a:pt x="87" y="51"/>
                    </a:lnTo>
                    <a:lnTo>
                      <a:pt x="81" y="47"/>
                    </a:lnTo>
                    <a:lnTo>
                      <a:pt x="94" y="38"/>
                    </a:lnTo>
                    <a:lnTo>
                      <a:pt x="99" y="30"/>
                    </a:lnTo>
                    <a:lnTo>
                      <a:pt x="114" y="25"/>
                    </a:lnTo>
                    <a:lnTo>
                      <a:pt x="118" y="16"/>
                    </a:lnTo>
                    <a:lnTo>
                      <a:pt x="128" y="15"/>
                    </a:lnTo>
                    <a:lnTo>
                      <a:pt x="138" y="16"/>
                    </a:lnTo>
                    <a:lnTo>
                      <a:pt x="149" y="15"/>
                    </a:lnTo>
                    <a:lnTo>
                      <a:pt x="152" y="1"/>
                    </a:lnTo>
                    <a:lnTo>
                      <a:pt x="161" y="1"/>
                    </a:lnTo>
                    <a:close/>
                    <a:moveTo>
                      <a:pt x="161" y="0"/>
                    </a:moveTo>
                    <a:lnTo>
                      <a:pt x="161" y="0"/>
                    </a:lnTo>
                    <a:lnTo>
                      <a:pt x="152" y="1"/>
                    </a:lnTo>
                    <a:lnTo>
                      <a:pt x="151" y="1"/>
                    </a:lnTo>
                    <a:lnTo>
                      <a:pt x="151" y="1"/>
                    </a:lnTo>
                    <a:lnTo>
                      <a:pt x="148" y="15"/>
                    </a:lnTo>
                    <a:lnTo>
                      <a:pt x="138" y="16"/>
                    </a:lnTo>
                    <a:lnTo>
                      <a:pt x="128" y="14"/>
                    </a:lnTo>
                    <a:lnTo>
                      <a:pt x="128" y="14"/>
                    </a:lnTo>
                    <a:lnTo>
                      <a:pt x="128" y="14"/>
                    </a:lnTo>
                    <a:lnTo>
                      <a:pt x="118" y="15"/>
                    </a:lnTo>
                    <a:lnTo>
                      <a:pt x="118" y="15"/>
                    </a:lnTo>
                    <a:lnTo>
                      <a:pt x="118" y="16"/>
                    </a:lnTo>
                    <a:lnTo>
                      <a:pt x="114" y="25"/>
                    </a:lnTo>
                    <a:lnTo>
                      <a:pt x="99" y="29"/>
                    </a:lnTo>
                    <a:lnTo>
                      <a:pt x="99" y="29"/>
                    </a:lnTo>
                    <a:lnTo>
                      <a:pt x="99" y="30"/>
                    </a:lnTo>
                    <a:lnTo>
                      <a:pt x="94" y="37"/>
                    </a:lnTo>
                    <a:lnTo>
                      <a:pt x="80" y="47"/>
                    </a:lnTo>
                    <a:lnTo>
                      <a:pt x="80" y="47"/>
                    </a:lnTo>
                    <a:lnTo>
                      <a:pt x="80" y="47"/>
                    </a:lnTo>
                    <a:lnTo>
                      <a:pt x="86" y="51"/>
                    </a:lnTo>
                    <a:lnTo>
                      <a:pt x="85" y="58"/>
                    </a:lnTo>
                    <a:lnTo>
                      <a:pt x="65" y="76"/>
                    </a:lnTo>
                    <a:lnTo>
                      <a:pt x="55" y="80"/>
                    </a:lnTo>
                    <a:lnTo>
                      <a:pt x="55" y="80"/>
                    </a:lnTo>
                    <a:lnTo>
                      <a:pt x="55" y="80"/>
                    </a:lnTo>
                    <a:lnTo>
                      <a:pt x="49" y="90"/>
                    </a:lnTo>
                    <a:lnTo>
                      <a:pt x="49" y="90"/>
                    </a:lnTo>
                    <a:lnTo>
                      <a:pt x="49" y="90"/>
                    </a:lnTo>
                    <a:lnTo>
                      <a:pt x="54" y="100"/>
                    </a:lnTo>
                    <a:lnTo>
                      <a:pt x="50" y="132"/>
                    </a:lnTo>
                    <a:lnTo>
                      <a:pt x="39" y="149"/>
                    </a:lnTo>
                    <a:lnTo>
                      <a:pt x="39" y="149"/>
                    </a:lnTo>
                    <a:lnTo>
                      <a:pt x="39" y="149"/>
                    </a:lnTo>
                    <a:lnTo>
                      <a:pt x="48" y="163"/>
                    </a:lnTo>
                    <a:lnTo>
                      <a:pt x="39" y="172"/>
                    </a:lnTo>
                    <a:lnTo>
                      <a:pt x="22" y="170"/>
                    </a:lnTo>
                    <a:lnTo>
                      <a:pt x="22" y="170"/>
                    </a:lnTo>
                    <a:lnTo>
                      <a:pt x="21" y="170"/>
                    </a:lnTo>
                    <a:lnTo>
                      <a:pt x="11" y="179"/>
                    </a:lnTo>
                    <a:lnTo>
                      <a:pt x="11" y="179"/>
                    </a:lnTo>
                    <a:lnTo>
                      <a:pt x="11" y="179"/>
                    </a:lnTo>
                    <a:lnTo>
                      <a:pt x="11" y="208"/>
                    </a:lnTo>
                    <a:lnTo>
                      <a:pt x="15" y="250"/>
                    </a:lnTo>
                    <a:lnTo>
                      <a:pt x="15" y="250"/>
                    </a:lnTo>
                    <a:lnTo>
                      <a:pt x="15" y="250"/>
                    </a:lnTo>
                    <a:lnTo>
                      <a:pt x="23" y="260"/>
                    </a:lnTo>
                    <a:lnTo>
                      <a:pt x="23" y="273"/>
                    </a:lnTo>
                    <a:lnTo>
                      <a:pt x="13" y="276"/>
                    </a:lnTo>
                    <a:lnTo>
                      <a:pt x="12" y="276"/>
                    </a:lnTo>
                    <a:lnTo>
                      <a:pt x="12" y="276"/>
                    </a:lnTo>
                    <a:lnTo>
                      <a:pt x="11" y="282"/>
                    </a:lnTo>
                    <a:lnTo>
                      <a:pt x="11" y="282"/>
                    </a:lnTo>
                    <a:lnTo>
                      <a:pt x="11" y="283"/>
                    </a:lnTo>
                    <a:lnTo>
                      <a:pt x="18" y="292"/>
                    </a:lnTo>
                    <a:lnTo>
                      <a:pt x="17" y="303"/>
                    </a:lnTo>
                    <a:lnTo>
                      <a:pt x="10" y="310"/>
                    </a:lnTo>
                    <a:lnTo>
                      <a:pt x="10" y="310"/>
                    </a:lnTo>
                    <a:lnTo>
                      <a:pt x="10" y="310"/>
                    </a:lnTo>
                    <a:lnTo>
                      <a:pt x="6" y="341"/>
                    </a:lnTo>
                    <a:lnTo>
                      <a:pt x="5" y="350"/>
                    </a:lnTo>
                    <a:lnTo>
                      <a:pt x="0" y="364"/>
                    </a:lnTo>
                    <a:lnTo>
                      <a:pt x="0" y="365"/>
                    </a:lnTo>
                    <a:lnTo>
                      <a:pt x="0" y="365"/>
                    </a:lnTo>
                    <a:lnTo>
                      <a:pt x="9" y="372"/>
                    </a:lnTo>
                    <a:lnTo>
                      <a:pt x="8" y="395"/>
                    </a:lnTo>
                    <a:lnTo>
                      <a:pt x="8" y="395"/>
                    </a:lnTo>
                    <a:lnTo>
                      <a:pt x="8" y="395"/>
                    </a:lnTo>
                    <a:lnTo>
                      <a:pt x="13" y="403"/>
                    </a:lnTo>
                    <a:lnTo>
                      <a:pt x="16" y="412"/>
                    </a:lnTo>
                    <a:lnTo>
                      <a:pt x="16" y="413"/>
                    </a:lnTo>
                    <a:lnTo>
                      <a:pt x="16" y="413"/>
                    </a:lnTo>
                    <a:lnTo>
                      <a:pt x="24" y="420"/>
                    </a:lnTo>
                    <a:lnTo>
                      <a:pt x="24" y="435"/>
                    </a:lnTo>
                    <a:lnTo>
                      <a:pt x="24" y="435"/>
                    </a:lnTo>
                    <a:lnTo>
                      <a:pt x="24" y="436"/>
                    </a:lnTo>
                    <a:lnTo>
                      <a:pt x="29" y="445"/>
                    </a:lnTo>
                    <a:lnTo>
                      <a:pt x="29" y="445"/>
                    </a:lnTo>
                    <a:lnTo>
                      <a:pt x="29" y="445"/>
                    </a:lnTo>
                    <a:lnTo>
                      <a:pt x="37" y="452"/>
                    </a:lnTo>
                    <a:lnTo>
                      <a:pt x="37" y="452"/>
                    </a:lnTo>
                    <a:lnTo>
                      <a:pt x="37" y="452"/>
                    </a:lnTo>
                    <a:lnTo>
                      <a:pt x="43" y="451"/>
                    </a:lnTo>
                    <a:lnTo>
                      <a:pt x="49" y="450"/>
                    </a:lnTo>
                    <a:lnTo>
                      <a:pt x="49" y="450"/>
                    </a:lnTo>
                    <a:lnTo>
                      <a:pt x="49" y="450"/>
                    </a:lnTo>
                    <a:lnTo>
                      <a:pt x="60" y="434"/>
                    </a:lnTo>
                    <a:lnTo>
                      <a:pt x="71" y="433"/>
                    </a:lnTo>
                    <a:lnTo>
                      <a:pt x="71" y="433"/>
                    </a:lnTo>
                    <a:lnTo>
                      <a:pt x="71" y="433"/>
                    </a:lnTo>
                    <a:lnTo>
                      <a:pt x="80" y="428"/>
                    </a:lnTo>
                    <a:lnTo>
                      <a:pt x="80" y="428"/>
                    </a:lnTo>
                    <a:lnTo>
                      <a:pt x="80" y="428"/>
                    </a:lnTo>
                    <a:lnTo>
                      <a:pt x="88" y="406"/>
                    </a:lnTo>
                    <a:lnTo>
                      <a:pt x="93" y="388"/>
                    </a:lnTo>
                    <a:lnTo>
                      <a:pt x="93" y="388"/>
                    </a:lnTo>
                    <a:lnTo>
                      <a:pt x="93" y="387"/>
                    </a:lnTo>
                    <a:lnTo>
                      <a:pt x="91" y="362"/>
                    </a:lnTo>
                    <a:lnTo>
                      <a:pt x="98" y="354"/>
                    </a:lnTo>
                    <a:lnTo>
                      <a:pt x="105" y="355"/>
                    </a:lnTo>
                    <a:lnTo>
                      <a:pt x="106" y="355"/>
                    </a:lnTo>
                    <a:lnTo>
                      <a:pt x="106" y="355"/>
                    </a:lnTo>
                    <a:lnTo>
                      <a:pt x="105" y="348"/>
                    </a:lnTo>
                    <a:lnTo>
                      <a:pt x="111" y="344"/>
                    </a:lnTo>
                    <a:lnTo>
                      <a:pt x="117" y="345"/>
                    </a:lnTo>
                    <a:lnTo>
                      <a:pt x="118" y="345"/>
                    </a:lnTo>
                    <a:lnTo>
                      <a:pt x="118" y="344"/>
                    </a:lnTo>
                    <a:lnTo>
                      <a:pt x="129" y="329"/>
                    </a:lnTo>
                    <a:lnTo>
                      <a:pt x="129" y="328"/>
                    </a:lnTo>
                    <a:lnTo>
                      <a:pt x="129" y="328"/>
                    </a:lnTo>
                    <a:lnTo>
                      <a:pt x="128" y="304"/>
                    </a:lnTo>
                    <a:lnTo>
                      <a:pt x="128" y="304"/>
                    </a:lnTo>
                    <a:lnTo>
                      <a:pt x="128" y="304"/>
                    </a:lnTo>
                    <a:lnTo>
                      <a:pt x="116" y="290"/>
                    </a:lnTo>
                    <a:lnTo>
                      <a:pt x="116" y="290"/>
                    </a:lnTo>
                    <a:lnTo>
                      <a:pt x="116" y="290"/>
                    </a:lnTo>
                    <a:lnTo>
                      <a:pt x="102" y="281"/>
                    </a:lnTo>
                    <a:lnTo>
                      <a:pt x="103" y="258"/>
                    </a:lnTo>
                    <a:lnTo>
                      <a:pt x="106" y="251"/>
                    </a:lnTo>
                    <a:lnTo>
                      <a:pt x="107" y="250"/>
                    </a:lnTo>
                    <a:lnTo>
                      <a:pt x="106" y="250"/>
                    </a:lnTo>
                    <a:lnTo>
                      <a:pt x="105" y="246"/>
                    </a:lnTo>
                    <a:lnTo>
                      <a:pt x="105" y="232"/>
                    </a:lnTo>
                    <a:lnTo>
                      <a:pt x="114" y="226"/>
                    </a:lnTo>
                    <a:lnTo>
                      <a:pt x="114" y="226"/>
                    </a:lnTo>
                    <a:lnTo>
                      <a:pt x="114" y="226"/>
                    </a:lnTo>
                    <a:lnTo>
                      <a:pt x="118" y="206"/>
                    </a:lnTo>
                    <a:lnTo>
                      <a:pt x="129" y="201"/>
                    </a:lnTo>
                    <a:lnTo>
                      <a:pt x="129" y="200"/>
                    </a:lnTo>
                    <a:lnTo>
                      <a:pt x="129" y="200"/>
                    </a:lnTo>
                    <a:lnTo>
                      <a:pt x="138" y="189"/>
                    </a:lnTo>
                    <a:lnTo>
                      <a:pt x="150" y="180"/>
                    </a:lnTo>
                    <a:lnTo>
                      <a:pt x="150" y="180"/>
                    </a:lnTo>
                    <a:lnTo>
                      <a:pt x="150" y="180"/>
                    </a:lnTo>
                    <a:lnTo>
                      <a:pt x="165" y="167"/>
                    </a:lnTo>
                    <a:lnTo>
                      <a:pt x="165" y="167"/>
                    </a:lnTo>
                    <a:lnTo>
                      <a:pt x="165" y="167"/>
                    </a:lnTo>
                    <a:lnTo>
                      <a:pt x="176" y="149"/>
                    </a:lnTo>
                    <a:lnTo>
                      <a:pt x="176" y="149"/>
                    </a:lnTo>
                    <a:lnTo>
                      <a:pt x="176" y="149"/>
                    </a:lnTo>
                    <a:lnTo>
                      <a:pt x="173" y="142"/>
                    </a:lnTo>
                    <a:lnTo>
                      <a:pt x="172" y="136"/>
                    </a:lnTo>
                    <a:lnTo>
                      <a:pt x="180" y="122"/>
                    </a:lnTo>
                    <a:lnTo>
                      <a:pt x="180" y="121"/>
                    </a:lnTo>
                    <a:lnTo>
                      <a:pt x="180" y="121"/>
                    </a:lnTo>
                    <a:lnTo>
                      <a:pt x="180" y="114"/>
                    </a:lnTo>
                    <a:lnTo>
                      <a:pt x="190" y="106"/>
                    </a:lnTo>
                    <a:lnTo>
                      <a:pt x="190" y="106"/>
                    </a:lnTo>
                    <a:lnTo>
                      <a:pt x="190" y="106"/>
                    </a:lnTo>
                    <a:lnTo>
                      <a:pt x="193" y="98"/>
                    </a:lnTo>
                    <a:lnTo>
                      <a:pt x="204" y="101"/>
                    </a:lnTo>
                    <a:lnTo>
                      <a:pt x="204" y="101"/>
                    </a:lnTo>
                    <a:lnTo>
                      <a:pt x="204" y="101"/>
                    </a:lnTo>
                    <a:lnTo>
                      <a:pt x="219" y="95"/>
                    </a:lnTo>
                    <a:lnTo>
                      <a:pt x="220" y="95"/>
                    </a:lnTo>
                    <a:lnTo>
                      <a:pt x="220" y="95"/>
                    </a:lnTo>
                    <a:lnTo>
                      <a:pt x="217" y="82"/>
                    </a:lnTo>
                    <a:lnTo>
                      <a:pt x="219" y="64"/>
                    </a:lnTo>
                    <a:lnTo>
                      <a:pt x="219" y="64"/>
                    </a:lnTo>
                    <a:lnTo>
                      <a:pt x="219" y="64"/>
                    </a:lnTo>
                    <a:lnTo>
                      <a:pt x="217" y="53"/>
                    </a:lnTo>
                    <a:lnTo>
                      <a:pt x="217" y="52"/>
                    </a:lnTo>
                    <a:lnTo>
                      <a:pt x="217" y="52"/>
                    </a:lnTo>
                    <a:lnTo>
                      <a:pt x="207" y="45"/>
                    </a:lnTo>
                    <a:lnTo>
                      <a:pt x="214" y="33"/>
                    </a:lnTo>
                    <a:lnTo>
                      <a:pt x="214" y="33"/>
                    </a:lnTo>
                    <a:lnTo>
                      <a:pt x="214" y="33"/>
                    </a:lnTo>
                    <a:lnTo>
                      <a:pt x="188" y="17"/>
                    </a:lnTo>
                    <a:lnTo>
                      <a:pt x="188" y="17"/>
                    </a:lnTo>
                    <a:lnTo>
                      <a:pt x="188" y="17"/>
                    </a:lnTo>
                    <a:lnTo>
                      <a:pt x="177" y="16"/>
                    </a:lnTo>
                    <a:lnTo>
                      <a:pt x="165" y="9"/>
                    </a:lnTo>
                    <a:lnTo>
                      <a:pt x="161" y="1"/>
                    </a:lnTo>
                    <a:lnTo>
                      <a:pt x="161" y="0"/>
                    </a:lnTo>
                    <a:lnTo>
                      <a:pt x="16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5" name="Google Shape;2005;p14"/>
              <p:cNvSpPr/>
              <p:nvPr/>
            </p:nvSpPr>
            <p:spPr>
              <a:xfrm>
                <a:off x="3184" y="775"/>
                <a:ext cx="220" cy="452"/>
              </a:xfrm>
              <a:custGeom>
                <a:rect b="b" l="l" r="r" t="t"/>
                <a:pathLst>
                  <a:path extrusionOk="0" h="452" w="220">
                    <a:moveTo>
                      <a:pt x="161" y="1"/>
                    </a:moveTo>
                    <a:lnTo>
                      <a:pt x="165" y="9"/>
                    </a:lnTo>
                    <a:lnTo>
                      <a:pt x="177" y="16"/>
                    </a:lnTo>
                    <a:lnTo>
                      <a:pt x="188" y="17"/>
                    </a:lnTo>
                    <a:lnTo>
                      <a:pt x="214" y="33"/>
                    </a:lnTo>
                    <a:lnTo>
                      <a:pt x="206" y="45"/>
                    </a:lnTo>
                    <a:lnTo>
                      <a:pt x="217" y="53"/>
                    </a:lnTo>
                    <a:lnTo>
                      <a:pt x="218" y="64"/>
                    </a:lnTo>
                    <a:lnTo>
                      <a:pt x="217" y="82"/>
                    </a:lnTo>
                    <a:lnTo>
                      <a:pt x="219" y="95"/>
                    </a:lnTo>
                    <a:lnTo>
                      <a:pt x="204" y="100"/>
                    </a:lnTo>
                    <a:lnTo>
                      <a:pt x="193" y="97"/>
                    </a:lnTo>
                    <a:lnTo>
                      <a:pt x="190" y="105"/>
                    </a:lnTo>
                    <a:lnTo>
                      <a:pt x="180" y="113"/>
                    </a:lnTo>
                    <a:lnTo>
                      <a:pt x="180" y="121"/>
                    </a:lnTo>
                    <a:lnTo>
                      <a:pt x="172" y="136"/>
                    </a:lnTo>
                    <a:lnTo>
                      <a:pt x="173" y="142"/>
                    </a:lnTo>
                    <a:lnTo>
                      <a:pt x="176" y="149"/>
                    </a:lnTo>
                    <a:lnTo>
                      <a:pt x="165" y="166"/>
                    </a:lnTo>
                    <a:lnTo>
                      <a:pt x="150" y="180"/>
                    </a:lnTo>
                    <a:lnTo>
                      <a:pt x="137" y="189"/>
                    </a:lnTo>
                    <a:lnTo>
                      <a:pt x="129" y="200"/>
                    </a:lnTo>
                    <a:lnTo>
                      <a:pt x="117" y="205"/>
                    </a:lnTo>
                    <a:lnTo>
                      <a:pt x="114" y="226"/>
                    </a:lnTo>
                    <a:lnTo>
                      <a:pt x="104" y="232"/>
                    </a:lnTo>
                    <a:lnTo>
                      <a:pt x="104" y="246"/>
                    </a:lnTo>
                    <a:lnTo>
                      <a:pt x="106" y="250"/>
                    </a:lnTo>
                    <a:lnTo>
                      <a:pt x="102" y="258"/>
                    </a:lnTo>
                    <a:lnTo>
                      <a:pt x="101" y="281"/>
                    </a:lnTo>
                    <a:lnTo>
                      <a:pt x="116" y="290"/>
                    </a:lnTo>
                    <a:lnTo>
                      <a:pt x="128" y="304"/>
                    </a:lnTo>
                    <a:lnTo>
                      <a:pt x="129" y="328"/>
                    </a:lnTo>
                    <a:lnTo>
                      <a:pt x="117" y="344"/>
                    </a:lnTo>
                    <a:lnTo>
                      <a:pt x="111" y="343"/>
                    </a:lnTo>
                    <a:lnTo>
                      <a:pt x="104" y="348"/>
                    </a:lnTo>
                    <a:lnTo>
                      <a:pt x="105" y="355"/>
                    </a:lnTo>
                    <a:lnTo>
                      <a:pt x="98" y="353"/>
                    </a:lnTo>
                    <a:lnTo>
                      <a:pt x="91" y="362"/>
                    </a:lnTo>
                    <a:lnTo>
                      <a:pt x="93" y="388"/>
                    </a:lnTo>
                    <a:lnTo>
                      <a:pt x="87" y="406"/>
                    </a:lnTo>
                    <a:lnTo>
                      <a:pt x="80" y="427"/>
                    </a:lnTo>
                    <a:lnTo>
                      <a:pt x="71" y="433"/>
                    </a:lnTo>
                    <a:lnTo>
                      <a:pt x="60" y="434"/>
                    </a:lnTo>
                    <a:lnTo>
                      <a:pt x="49" y="449"/>
                    </a:lnTo>
                    <a:lnTo>
                      <a:pt x="43" y="450"/>
                    </a:lnTo>
                    <a:lnTo>
                      <a:pt x="37" y="452"/>
                    </a:lnTo>
                    <a:lnTo>
                      <a:pt x="30" y="445"/>
                    </a:lnTo>
                    <a:lnTo>
                      <a:pt x="24" y="435"/>
                    </a:lnTo>
                    <a:lnTo>
                      <a:pt x="24" y="420"/>
                    </a:lnTo>
                    <a:lnTo>
                      <a:pt x="17" y="412"/>
                    </a:lnTo>
                    <a:lnTo>
                      <a:pt x="14" y="403"/>
                    </a:lnTo>
                    <a:lnTo>
                      <a:pt x="8" y="395"/>
                    </a:lnTo>
                    <a:lnTo>
                      <a:pt x="10" y="372"/>
                    </a:lnTo>
                    <a:lnTo>
                      <a:pt x="1" y="365"/>
                    </a:lnTo>
                    <a:lnTo>
                      <a:pt x="5" y="350"/>
                    </a:lnTo>
                    <a:lnTo>
                      <a:pt x="7" y="342"/>
                    </a:lnTo>
                    <a:lnTo>
                      <a:pt x="10" y="310"/>
                    </a:lnTo>
                    <a:lnTo>
                      <a:pt x="17" y="303"/>
                    </a:lnTo>
                    <a:lnTo>
                      <a:pt x="19" y="292"/>
                    </a:lnTo>
                    <a:lnTo>
                      <a:pt x="11" y="282"/>
                    </a:lnTo>
                    <a:lnTo>
                      <a:pt x="13" y="277"/>
                    </a:lnTo>
                    <a:lnTo>
                      <a:pt x="23" y="273"/>
                    </a:lnTo>
                    <a:lnTo>
                      <a:pt x="23" y="259"/>
                    </a:lnTo>
                    <a:lnTo>
                      <a:pt x="16" y="250"/>
                    </a:lnTo>
                    <a:lnTo>
                      <a:pt x="11" y="208"/>
                    </a:lnTo>
                    <a:lnTo>
                      <a:pt x="11" y="179"/>
                    </a:lnTo>
                    <a:lnTo>
                      <a:pt x="22" y="170"/>
                    </a:lnTo>
                    <a:lnTo>
                      <a:pt x="39" y="172"/>
                    </a:lnTo>
                    <a:lnTo>
                      <a:pt x="49" y="163"/>
                    </a:lnTo>
                    <a:lnTo>
                      <a:pt x="39" y="149"/>
                    </a:lnTo>
                    <a:lnTo>
                      <a:pt x="50" y="132"/>
                    </a:lnTo>
                    <a:lnTo>
                      <a:pt x="54" y="100"/>
                    </a:lnTo>
                    <a:lnTo>
                      <a:pt x="49" y="90"/>
                    </a:lnTo>
                    <a:lnTo>
                      <a:pt x="55" y="80"/>
                    </a:lnTo>
                    <a:lnTo>
                      <a:pt x="66" y="76"/>
                    </a:lnTo>
                    <a:lnTo>
                      <a:pt x="85" y="58"/>
                    </a:lnTo>
                    <a:lnTo>
                      <a:pt x="87" y="51"/>
                    </a:lnTo>
                    <a:lnTo>
                      <a:pt x="81" y="47"/>
                    </a:lnTo>
                    <a:lnTo>
                      <a:pt x="94" y="38"/>
                    </a:lnTo>
                    <a:lnTo>
                      <a:pt x="99" y="30"/>
                    </a:lnTo>
                    <a:lnTo>
                      <a:pt x="114" y="25"/>
                    </a:lnTo>
                    <a:lnTo>
                      <a:pt x="118" y="16"/>
                    </a:lnTo>
                    <a:lnTo>
                      <a:pt x="128" y="15"/>
                    </a:lnTo>
                    <a:lnTo>
                      <a:pt x="138" y="16"/>
                    </a:lnTo>
                    <a:lnTo>
                      <a:pt x="149" y="15"/>
                    </a:lnTo>
                    <a:lnTo>
                      <a:pt x="152" y="1"/>
                    </a:lnTo>
                    <a:lnTo>
                      <a:pt x="161" y="1"/>
                    </a:lnTo>
                    <a:moveTo>
                      <a:pt x="161" y="0"/>
                    </a:moveTo>
                    <a:lnTo>
                      <a:pt x="161" y="0"/>
                    </a:lnTo>
                    <a:lnTo>
                      <a:pt x="152" y="1"/>
                    </a:lnTo>
                    <a:lnTo>
                      <a:pt x="151" y="1"/>
                    </a:lnTo>
                    <a:lnTo>
                      <a:pt x="151" y="1"/>
                    </a:lnTo>
                    <a:lnTo>
                      <a:pt x="148" y="15"/>
                    </a:lnTo>
                    <a:lnTo>
                      <a:pt x="138" y="16"/>
                    </a:lnTo>
                    <a:lnTo>
                      <a:pt x="128" y="14"/>
                    </a:lnTo>
                    <a:lnTo>
                      <a:pt x="128" y="14"/>
                    </a:lnTo>
                    <a:lnTo>
                      <a:pt x="128" y="14"/>
                    </a:lnTo>
                    <a:lnTo>
                      <a:pt x="118" y="15"/>
                    </a:lnTo>
                    <a:lnTo>
                      <a:pt x="118" y="15"/>
                    </a:lnTo>
                    <a:lnTo>
                      <a:pt x="118" y="16"/>
                    </a:lnTo>
                    <a:lnTo>
                      <a:pt x="114" y="25"/>
                    </a:lnTo>
                    <a:lnTo>
                      <a:pt x="99" y="29"/>
                    </a:lnTo>
                    <a:lnTo>
                      <a:pt x="99" y="29"/>
                    </a:lnTo>
                    <a:lnTo>
                      <a:pt x="99" y="30"/>
                    </a:lnTo>
                    <a:lnTo>
                      <a:pt x="94" y="37"/>
                    </a:lnTo>
                    <a:lnTo>
                      <a:pt x="80" y="47"/>
                    </a:lnTo>
                    <a:lnTo>
                      <a:pt x="80" y="47"/>
                    </a:lnTo>
                    <a:lnTo>
                      <a:pt x="80" y="47"/>
                    </a:lnTo>
                    <a:lnTo>
                      <a:pt x="86" y="51"/>
                    </a:lnTo>
                    <a:lnTo>
                      <a:pt x="85" y="58"/>
                    </a:lnTo>
                    <a:lnTo>
                      <a:pt x="65" y="76"/>
                    </a:lnTo>
                    <a:lnTo>
                      <a:pt x="55" y="80"/>
                    </a:lnTo>
                    <a:lnTo>
                      <a:pt x="55" y="80"/>
                    </a:lnTo>
                    <a:lnTo>
                      <a:pt x="55" y="80"/>
                    </a:lnTo>
                    <a:lnTo>
                      <a:pt x="49" y="90"/>
                    </a:lnTo>
                    <a:lnTo>
                      <a:pt x="49" y="90"/>
                    </a:lnTo>
                    <a:lnTo>
                      <a:pt x="49" y="90"/>
                    </a:lnTo>
                    <a:lnTo>
                      <a:pt x="54" y="100"/>
                    </a:lnTo>
                    <a:lnTo>
                      <a:pt x="50" y="132"/>
                    </a:lnTo>
                    <a:lnTo>
                      <a:pt x="39" y="149"/>
                    </a:lnTo>
                    <a:lnTo>
                      <a:pt x="39" y="149"/>
                    </a:lnTo>
                    <a:lnTo>
                      <a:pt x="39" y="149"/>
                    </a:lnTo>
                    <a:lnTo>
                      <a:pt x="48" y="163"/>
                    </a:lnTo>
                    <a:lnTo>
                      <a:pt x="39" y="172"/>
                    </a:lnTo>
                    <a:lnTo>
                      <a:pt x="22" y="170"/>
                    </a:lnTo>
                    <a:lnTo>
                      <a:pt x="22" y="170"/>
                    </a:lnTo>
                    <a:lnTo>
                      <a:pt x="21" y="170"/>
                    </a:lnTo>
                    <a:lnTo>
                      <a:pt x="11" y="179"/>
                    </a:lnTo>
                    <a:lnTo>
                      <a:pt x="11" y="179"/>
                    </a:lnTo>
                    <a:lnTo>
                      <a:pt x="11" y="179"/>
                    </a:lnTo>
                    <a:lnTo>
                      <a:pt x="11" y="208"/>
                    </a:lnTo>
                    <a:lnTo>
                      <a:pt x="15" y="250"/>
                    </a:lnTo>
                    <a:lnTo>
                      <a:pt x="15" y="250"/>
                    </a:lnTo>
                    <a:lnTo>
                      <a:pt x="15" y="250"/>
                    </a:lnTo>
                    <a:lnTo>
                      <a:pt x="23" y="260"/>
                    </a:lnTo>
                    <a:lnTo>
                      <a:pt x="23" y="273"/>
                    </a:lnTo>
                    <a:lnTo>
                      <a:pt x="13" y="276"/>
                    </a:lnTo>
                    <a:lnTo>
                      <a:pt x="12" y="276"/>
                    </a:lnTo>
                    <a:lnTo>
                      <a:pt x="12" y="276"/>
                    </a:lnTo>
                    <a:lnTo>
                      <a:pt x="11" y="282"/>
                    </a:lnTo>
                    <a:lnTo>
                      <a:pt x="11" y="282"/>
                    </a:lnTo>
                    <a:lnTo>
                      <a:pt x="11" y="283"/>
                    </a:lnTo>
                    <a:lnTo>
                      <a:pt x="18" y="292"/>
                    </a:lnTo>
                    <a:lnTo>
                      <a:pt x="17" y="303"/>
                    </a:lnTo>
                    <a:lnTo>
                      <a:pt x="10" y="310"/>
                    </a:lnTo>
                    <a:lnTo>
                      <a:pt x="10" y="310"/>
                    </a:lnTo>
                    <a:lnTo>
                      <a:pt x="10" y="310"/>
                    </a:lnTo>
                    <a:lnTo>
                      <a:pt x="6" y="341"/>
                    </a:lnTo>
                    <a:lnTo>
                      <a:pt x="5" y="350"/>
                    </a:lnTo>
                    <a:lnTo>
                      <a:pt x="0" y="364"/>
                    </a:lnTo>
                    <a:lnTo>
                      <a:pt x="0" y="365"/>
                    </a:lnTo>
                    <a:lnTo>
                      <a:pt x="0" y="365"/>
                    </a:lnTo>
                    <a:lnTo>
                      <a:pt x="9" y="372"/>
                    </a:lnTo>
                    <a:lnTo>
                      <a:pt x="8" y="395"/>
                    </a:lnTo>
                    <a:lnTo>
                      <a:pt x="8" y="395"/>
                    </a:lnTo>
                    <a:lnTo>
                      <a:pt x="8" y="395"/>
                    </a:lnTo>
                    <a:lnTo>
                      <a:pt x="13" y="403"/>
                    </a:lnTo>
                    <a:lnTo>
                      <a:pt x="16" y="412"/>
                    </a:lnTo>
                    <a:lnTo>
                      <a:pt x="16" y="413"/>
                    </a:lnTo>
                    <a:lnTo>
                      <a:pt x="16" y="413"/>
                    </a:lnTo>
                    <a:lnTo>
                      <a:pt x="24" y="420"/>
                    </a:lnTo>
                    <a:lnTo>
                      <a:pt x="24" y="435"/>
                    </a:lnTo>
                    <a:lnTo>
                      <a:pt x="24" y="435"/>
                    </a:lnTo>
                    <a:lnTo>
                      <a:pt x="24" y="436"/>
                    </a:lnTo>
                    <a:lnTo>
                      <a:pt x="29" y="445"/>
                    </a:lnTo>
                    <a:lnTo>
                      <a:pt x="29" y="445"/>
                    </a:lnTo>
                    <a:lnTo>
                      <a:pt x="29" y="445"/>
                    </a:lnTo>
                    <a:lnTo>
                      <a:pt x="37" y="452"/>
                    </a:lnTo>
                    <a:lnTo>
                      <a:pt x="37" y="452"/>
                    </a:lnTo>
                    <a:lnTo>
                      <a:pt x="37" y="452"/>
                    </a:lnTo>
                    <a:lnTo>
                      <a:pt x="43" y="451"/>
                    </a:lnTo>
                    <a:lnTo>
                      <a:pt x="49" y="450"/>
                    </a:lnTo>
                    <a:lnTo>
                      <a:pt x="49" y="450"/>
                    </a:lnTo>
                    <a:lnTo>
                      <a:pt x="49" y="450"/>
                    </a:lnTo>
                    <a:lnTo>
                      <a:pt x="60" y="434"/>
                    </a:lnTo>
                    <a:lnTo>
                      <a:pt x="71" y="433"/>
                    </a:lnTo>
                    <a:lnTo>
                      <a:pt x="71" y="433"/>
                    </a:lnTo>
                    <a:lnTo>
                      <a:pt x="71" y="433"/>
                    </a:lnTo>
                    <a:lnTo>
                      <a:pt x="80" y="428"/>
                    </a:lnTo>
                    <a:lnTo>
                      <a:pt x="80" y="428"/>
                    </a:lnTo>
                    <a:lnTo>
                      <a:pt x="80" y="428"/>
                    </a:lnTo>
                    <a:lnTo>
                      <a:pt x="88" y="406"/>
                    </a:lnTo>
                    <a:lnTo>
                      <a:pt x="93" y="388"/>
                    </a:lnTo>
                    <a:lnTo>
                      <a:pt x="93" y="388"/>
                    </a:lnTo>
                    <a:lnTo>
                      <a:pt x="93" y="387"/>
                    </a:lnTo>
                    <a:lnTo>
                      <a:pt x="91" y="362"/>
                    </a:lnTo>
                    <a:lnTo>
                      <a:pt x="98" y="354"/>
                    </a:lnTo>
                    <a:lnTo>
                      <a:pt x="105" y="355"/>
                    </a:lnTo>
                    <a:lnTo>
                      <a:pt x="106" y="355"/>
                    </a:lnTo>
                    <a:lnTo>
                      <a:pt x="106" y="355"/>
                    </a:lnTo>
                    <a:lnTo>
                      <a:pt x="105" y="348"/>
                    </a:lnTo>
                    <a:lnTo>
                      <a:pt x="111" y="344"/>
                    </a:lnTo>
                    <a:lnTo>
                      <a:pt x="117" y="345"/>
                    </a:lnTo>
                    <a:lnTo>
                      <a:pt x="118" y="345"/>
                    </a:lnTo>
                    <a:lnTo>
                      <a:pt x="118" y="344"/>
                    </a:lnTo>
                    <a:lnTo>
                      <a:pt x="129" y="329"/>
                    </a:lnTo>
                    <a:lnTo>
                      <a:pt x="129" y="328"/>
                    </a:lnTo>
                    <a:lnTo>
                      <a:pt x="129" y="328"/>
                    </a:lnTo>
                    <a:lnTo>
                      <a:pt x="128" y="304"/>
                    </a:lnTo>
                    <a:lnTo>
                      <a:pt x="128" y="304"/>
                    </a:lnTo>
                    <a:lnTo>
                      <a:pt x="128" y="304"/>
                    </a:lnTo>
                    <a:lnTo>
                      <a:pt x="116" y="290"/>
                    </a:lnTo>
                    <a:lnTo>
                      <a:pt x="116" y="290"/>
                    </a:lnTo>
                    <a:lnTo>
                      <a:pt x="116" y="290"/>
                    </a:lnTo>
                    <a:lnTo>
                      <a:pt x="102" y="281"/>
                    </a:lnTo>
                    <a:lnTo>
                      <a:pt x="103" y="258"/>
                    </a:lnTo>
                    <a:lnTo>
                      <a:pt x="106" y="251"/>
                    </a:lnTo>
                    <a:lnTo>
                      <a:pt x="107" y="250"/>
                    </a:lnTo>
                    <a:lnTo>
                      <a:pt x="106" y="250"/>
                    </a:lnTo>
                    <a:lnTo>
                      <a:pt x="105" y="246"/>
                    </a:lnTo>
                    <a:lnTo>
                      <a:pt x="105" y="232"/>
                    </a:lnTo>
                    <a:lnTo>
                      <a:pt x="114" y="226"/>
                    </a:lnTo>
                    <a:lnTo>
                      <a:pt x="114" y="226"/>
                    </a:lnTo>
                    <a:lnTo>
                      <a:pt x="114" y="226"/>
                    </a:lnTo>
                    <a:lnTo>
                      <a:pt x="118" y="206"/>
                    </a:lnTo>
                    <a:lnTo>
                      <a:pt x="129" y="201"/>
                    </a:lnTo>
                    <a:lnTo>
                      <a:pt x="129" y="200"/>
                    </a:lnTo>
                    <a:lnTo>
                      <a:pt x="129" y="200"/>
                    </a:lnTo>
                    <a:lnTo>
                      <a:pt x="138" y="189"/>
                    </a:lnTo>
                    <a:lnTo>
                      <a:pt x="150" y="180"/>
                    </a:lnTo>
                    <a:lnTo>
                      <a:pt x="150" y="180"/>
                    </a:lnTo>
                    <a:lnTo>
                      <a:pt x="150" y="180"/>
                    </a:lnTo>
                    <a:lnTo>
                      <a:pt x="165" y="167"/>
                    </a:lnTo>
                    <a:lnTo>
                      <a:pt x="165" y="167"/>
                    </a:lnTo>
                    <a:lnTo>
                      <a:pt x="165" y="167"/>
                    </a:lnTo>
                    <a:lnTo>
                      <a:pt x="176" y="149"/>
                    </a:lnTo>
                    <a:lnTo>
                      <a:pt x="176" y="149"/>
                    </a:lnTo>
                    <a:lnTo>
                      <a:pt x="176" y="149"/>
                    </a:lnTo>
                    <a:lnTo>
                      <a:pt x="173" y="142"/>
                    </a:lnTo>
                    <a:lnTo>
                      <a:pt x="172" y="136"/>
                    </a:lnTo>
                    <a:lnTo>
                      <a:pt x="180" y="122"/>
                    </a:lnTo>
                    <a:lnTo>
                      <a:pt x="180" y="121"/>
                    </a:lnTo>
                    <a:lnTo>
                      <a:pt x="180" y="121"/>
                    </a:lnTo>
                    <a:lnTo>
                      <a:pt x="180" y="114"/>
                    </a:lnTo>
                    <a:lnTo>
                      <a:pt x="190" y="106"/>
                    </a:lnTo>
                    <a:lnTo>
                      <a:pt x="190" y="106"/>
                    </a:lnTo>
                    <a:lnTo>
                      <a:pt x="190" y="106"/>
                    </a:lnTo>
                    <a:lnTo>
                      <a:pt x="193" y="98"/>
                    </a:lnTo>
                    <a:lnTo>
                      <a:pt x="204" y="101"/>
                    </a:lnTo>
                    <a:lnTo>
                      <a:pt x="204" y="101"/>
                    </a:lnTo>
                    <a:lnTo>
                      <a:pt x="204" y="101"/>
                    </a:lnTo>
                    <a:lnTo>
                      <a:pt x="219" y="95"/>
                    </a:lnTo>
                    <a:lnTo>
                      <a:pt x="220" y="95"/>
                    </a:lnTo>
                    <a:lnTo>
                      <a:pt x="220" y="95"/>
                    </a:lnTo>
                    <a:lnTo>
                      <a:pt x="217" y="82"/>
                    </a:lnTo>
                    <a:lnTo>
                      <a:pt x="219" y="64"/>
                    </a:lnTo>
                    <a:lnTo>
                      <a:pt x="219" y="64"/>
                    </a:lnTo>
                    <a:lnTo>
                      <a:pt x="219" y="64"/>
                    </a:lnTo>
                    <a:lnTo>
                      <a:pt x="217" y="53"/>
                    </a:lnTo>
                    <a:lnTo>
                      <a:pt x="217" y="52"/>
                    </a:lnTo>
                    <a:lnTo>
                      <a:pt x="217" y="52"/>
                    </a:lnTo>
                    <a:lnTo>
                      <a:pt x="207" y="45"/>
                    </a:lnTo>
                    <a:lnTo>
                      <a:pt x="214" y="33"/>
                    </a:lnTo>
                    <a:lnTo>
                      <a:pt x="214" y="33"/>
                    </a:lnTo>
                    <a:lnTo>
                      <a:pt x="214" y="33"/>
                    </a:lnTo>
                    <a:lnTo>
                      <a:pt x="188" y="17"/>
                    </a:lnTo>
                    <a:lnTo>
                      <a:pt x="188" y="17"/>
                    </a:lnTo>
                    <a:lnTo>
                      <a:pt x="188" y="17"/>
                    </a:lnTo>
                    <a:lnTo>
                      <a:pt x="177" y="16"/>
                    </a:lnTo>
                    <a:lnTo>
                      <a:pt x="165" y="9"/>
                    </a:lnTo>
                    <a:lnTo>
                      <a:pt x="161" y="1"/>
                    </a:lnTo>
                    <a:lnTo>
                      <a:pt x="161" y="0"/>
                    </a:lnTo>
                    <a:lnTo>
                      <a:pt x="16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6" name="Google Shape;2006;p14"/>
              <p:cNvSpPr/>
              <p:nvPr/>
            </p:nvSpPr>
            <p:spPr>
              <a:xfrm>
                <a:off x="3344" y="750"/>
                <a:ext cx="192" cy="338"/>
              </a:xfrm>
              <a:custGeom>
                <a:rect b="b" l="l" r="r" t="t"/>
                <a:pathLst>
                  <a:path extrusionOk="0" h="384" w="218">
                    <a:moveTo>
                      <a:pt x="47" y="382"/>
                    </a:moveTo>
                    <a:cubicBezTo>
                      <a:pt x="45" y="371"/>
                      <a:pt x="45" y="371"/>
                      <a:pt x="45" y="371"/>
                    </a:cubicBezTo>
                    <a:cubicBezTo>
                      <a:pt x="34" y="371"/>
                      <a:pt x="34" y="371"/>
                      <a:pt x="34" y="371"/>
                    </a:cubicBezTo>
                    <a:cubicBezTo>
                      <a:pt x="30" y="364"/>
                      <a:pt x="30" y="364"/>
                      <a:pt x="30" y="364"/>
                    </a:cubicBezTo>
                    <a:cubicBezTo>
                      <a:pt x="21" y="363"/>
                      <a:pt x="21" y="363"/>
                      <a:pt x="21" y="363"/>
                    </a:cubicBezTo>
                    <a:cubicBezTo>
                      <a:pt x="17" y="333"/>
                      <a:pt x="17" y="333"/>
                      <a:pt x="17" y="333"/>
                    </a:cubicBezTo>
                    <a:cubicBezTo>
                      <a:pt x="22" y="328"/>
                      <a:pt x="22" y="328"/>
                      <a:pt x="22" y="328"/>
                    </a:cubicBezTo>
                    <a:cubicBezTo>
                      <a:pt x="18" y="313"/>
                      <a:pt x="18" y="313"/>
                      <a:pt x="18" y="313"/>
                    </a:cubicBezTo>
                    <a:cubicBezTo>
                      <a:pt x="18" y="312"/>
                      <a:pt x="13" y="295"/>
                      <a:pt x="12" y="291"/>
                    </a:cubicBezTo>
                    <a:cubicBezTo>
                      <a:pt x="11" y="287"/>
                      <a:pt x="11" y="273"/>
                      <a:pt x="11" y="272"/>
                    </a:cubicBezTo>
                    <a:cubicBezTo>
                      <a:pt x="11" y="272"/>
                      <a:pt x="11" y="272"/>
                      <a:pt x="11" y="272"/>
                    </a:cubicBezTo>
                    <a:cubicBezTo>
                      <a:pt x="22" y="261"/>
                      <a:pt x="22" y="261"/>
                      <a:pt x="22" y="261"/>
                    </a:cubicBezTo>
                    <a:cubicBezTo>
                      <a:pt x="23" y="253"/>
                      <a:pt x="23" y="253"/>
                      <a:pt x="23" y="253"/>
                    </a:cubicBezTo>
                    <a:cubicBezTo>
                      <a:pt x="32" y="251"/>
                      <a:pt x="32" y="251"/>
                      <a:pt x="32" y="251"/>
                    </a:cubicBezTo>
                    <a:cubicBezTo>
                      <a:pt x="37" y="241"/>
                      <a:pt x="37" y="241"/>
                      <a:pt x="37" y="241"/>
                    </a:cubicBezTo>
                    <a:cubicBezTo>
                      <a:pt x="44" y="233"/>
                      <a:pt x="44" y="233"/>
                      <a:pt x="44" y="233"/>
                    </a:cubicBezTo>
                    <a:cubicBezTo>
                      <a:pt x="51" y="232"/>
                      <a:pt x="51" y="232"/>
                      <a:pt x="51" y="232"/>
                    </a:cubicBezTo>
                    <a:cubicBezTo>
                      <a:pt x="56" y="220"/>
                      <a:pt x="56" y="220"/>
                      <a:pt x="56" y="220"/>
                    </a:cubicBezTo>
                    <a:cubicBezTo>
                      <a:pt x="64" y="217"/>
                      <a:pt x="64" y="217"/>
                      <a:pt x="64" y="217"/>
                    </a:cubicBezTo>
                    <a:cubicBezTo>
                      <a:pt x="76" y="203"/>
                      <a:pt x="76" y="203"/>
                      <a:pt x="76" y="203"/>
                    </a:cubicBezTo>
                    <a:cubicBezTo>
                      <a:pt x="83" y="180"/>
                      <a:pt x="83" y="180"/>
                      <a:pt x="83" y="180"/>
                    </a:cubicBezTo>
                    <a:cubicBezTo>
                      <a:pt x="92" y="180"/>
                      <a:pt x="92" y="180"/>
                      <a:pt x="92" y="180"/>
                    </a:cubicBezTo>
                    <a:cubicBezTo>
                      <a:pt x="98" y="171"/>
                      <a:pt x="98" y="171"/>
                      <a:pt x="98" y="171"/>
                    </a:cubicBezTo>
                    <a:cubicBezTo>
                      <a:pt x="96" y="164"/>
                      <a:pt x="96" y="164"/>
                      <a:pt x="96" y="164"/>
                    </a:cubicBezTo>
                    <a:cubicBezTo>
                      <a:pt x="98" y="156"/>
                      <a:pt x="98" y="156"/>
                      <a:pt x="98" y="156"/>
                    </a:cubicBezTo>
                    <a:cubicBezTo>
                      <a:pt x="80" y="140"/>
                      <a:pt x="80" y="140"/>
                      <a:pt x="80" y="140"/>
                    </a:cubicBezTo>
                    <a:cubicBezTo>
                      <a:pt x="67" y="136"/>
                      <a:pt x="67" y="136"/>
                      <a:pt x="67" y="136"/>
                    </a:cubicBezTo>
                    <a:cubicBezTo>
                      <a:pt x="65" y="121"/>
                      <a:pt x="65" y="121"/>
                      <a:pt x="65" y="121"/>
                    </a:cubicBezTo>
                    <a:cubicBezTo>
                      <a:pt x="66" y="101"/>
                      <a:pt x="66" y="101"/>
                      <a:pt x="66" y="101"/>
                    </a:cubicBezTo>
                    <a:cubicBezTo>
                      <a:pt x="65" y="88"/>
                      <a:pt x="65" y="88"/>
                      <a:pt x="65" y="88"/>
                    </a:cubicBezTo>
                    <a:cubicBezTo>
                      <a:pt x="52" y="79"/>
                      <a:pt x="52" y="79"/>
                      <a:pt x="52" y="79"/>
                    </a:cubicBezTo>
                    <a:cubicBezTo>
                      <a:pt x="60" y="66"/>
                      <a:pt x="60" y="66"/>
                      <a:pt x="60" y="66"/>
                    </a:cubicBezTo>
                    <a:cubicBezTo>
                      <a:pt x="32" y="48"/>
                      <a:pt x="32" y="48"/>
                      <a:pt x="32" y="48"/>
                    </a:cubicBezTo>
                    <a:cubicBezTo>
                      <a:pt x="19" y="48"/>
                      <a:pt x="19" y="48"/>
                      <a:pt x="19" y="48"/>
                    </a:cubicBezTo>
                    <a:cubicBezTo>
                      <a:pt x="5" y="39"/>
                      <a:pt x="5" y="39"/>
                      <a:pt x="5" y="39"/>
                    </a:cubicBezTo>
                    <a:cubicBezTo>
                      <a:pt x="0" y="29"/>
                      <a:pt x="0" y="29"/>
                      <a:pt x="0" y="29"/>
                    </a:cubicBezTo>
                    <a:cubicBezTo>
                      <a:pt x="11" y="23"/>
                      <a:pt x="11" y="23"/>
                      <a:pt x="11" y="23"/>
                    </a:cubicBezTo>
                    <a:cubicBezTo>
                      <a:pt x="22" y="24"/>
                      <a:pt x="22" y="24"/>
                      <a:pt x="22" y="24"/>
                    </a:cubicBezTo>
                    <a:cubicBezTo>
                      <a:pt x="41" y="39"/>
                      <a:pt x="41" y="39"/>
                      <a:pt x="41" y="39"/>
                    </a:cubicBezTo>
                    <a:cubicBezTo>
                      <a:pt x="55" y="41"/>
                      <a:pt x="55" y="41"/>
                      <a:pt x="55" y="41"/>
                    </a:cubicBezTo>
                    <a:cubicBezTo>
                      <a:pt x="68" y="36"/>
                      <a:pt x="68" y="36"/>
                      <a:pt x="68" y="36"/>
                    </a:cubicBezTo>
                    <a:cubicBezTo>
                      <a:pt x="79" y="36"/>
                      <a:pt x="79" y="36"/>
                      <a:pt x="79" y="36"/>
                    </a:cubicBezTo>
                    <a:cubicBezTo>
                      <a:pt x="88" y="41"/>
                      <a:pt x="88" y="41"/>
                      <a:pt x="88" y="41"/>
                    </a:cubicBezTo>
                    <a:cubicBezTo>
                      <a:pt x="93" y="41"/>
                      <a:pt x="93" y="41"/>
                      <a:pt x="93" y="41"/>
                    </a:cubicBezTo>
                    <a:cubicBezTo>
                      <a:pt x="107" y="30"/>
                      <a:pt x="107" y="30"/>
                      <a:pt x="107" y="30"/>
                    </a:cubicBezTo>
                    <a:cubicBezTo>
                      <a:pt x="109" y="8"/>
                      <a:pt x="109" y="8"/>
                      <a:pt x="109" y="8"/>
                    </a:cubicBezTo>
                    <a:cubicBezTo>
                      <a:pt x="127" y="0"/>
                      <a:pt x="127" y="0"/>
                      <a:pt x="127" y="0"/>
                    </a:cubicBezTo>
                    <a:cubicBezTo>
                      <a:pt x="145" y="0"/>
                      <a:pt x="145" y="0"/>
                      <a:pt x="145" y="0"/>
                    </a:cubicBezTo>
                    <a:cubicBezTo>
                      <a:pt x="163" y="8"/>
                      <a:pt x="163" y="8"/>
                      <a:pt x="163" y="8"/>
                    </a:cubicBezTo>
                    <a:cubicBezTo>
                      <a:pt x="165" y="27"/>
                      <a:pt x="165" y="27"/>
                      <a:pt x="165" y="27"/>
                    </a:cubicBezTo>
                    <a:cubicBezTo>
                      <a:pt x="152" y="42"/>
                      <a:pt x="152" y="42"/>
                      <a:pt x="152" y="42"/>
                    </a:cubicBezTo>
                    <a:cubicBezTo>
                      <a:pt x="152" y="52"/>
                      <a:pt x="152" y="52"/>
                      <a:pt x="152" y="52"/>
                    </a:cubicBezTo>
                    <a:cubicBezTo>
                      <a:pt x="169" y="61"/>
                      <a:pt x="169" y="61"/>
                      <a:pt x="169" y="61"/>
                    </a:cubicBezTo>
                    <a:cubicBezTo>
                      <a:pt x="178" y="78"/>
                      <a:pt x="178" y="78"/>
                      <a:pt x="178" y="78"/>
                    </a:cubicBezTo>
                    <a:cubicBezTo>
                      <a:pt x="163" y="93"/>
                      <a:pt x="163" y="93"/>
                      <a:pt x="163" y="93"/>
                    </a:cubicBezTo>
                    <a:cubicBezTo>
                      <a:pt x="183" y="121"/>
                      <a:pt x="183" y="121"/>
                      <a:pt x="183" y="121"/>
                    </a:cubicBezTo>
                    <a:cubicBezTo>
                      <a:pt x="180" y="143"/>
                      <a:pt x="180" y="143"/>
                      <a:pt x="180" y="143"/>
                    </a:cubicBezTo>
                    <a:cubicBezTo>
                      <a:pt x="185" y="158"/>
                      <a:pt x="185" y="158"/>
                      <a:pt x="185" y="158"/>
                    </a:cubicBezTo>
                    <a:cubicBezTo>
                      <a:pt x="179" y="176"/>
                      <a:pt x="179" y="176"/>
                      <a:pt x="179" y="176"/>
                    </a:cubicBezTo>
                    <a:cubicBezTo>
                      <a:pt x="189" y="182"/>
                      <a:pt x="189" y="182"/>
                      <a:pt x="189" y="182"/>
                    </a:cubicBezTo>
                    <a:cubicBezTo>
                      <a:pt x="183" y="192"/>
                      <a:pt x="183" y="192"/>
                      <a:pt x="183" y="192"/>
                    </a:cubicBezTo>
                    <a:cubicBezTo>
                      <a:pt x="192" y="207"/>
                      <a:pt x="192" y="207"/>
                      <a:pt x="192" y="207"/>
                    </a:cubicBezTo>
                    <a:cubicBezTo>
                      <a:pt x="192" y="219"/>
                      <a:pt x="192" y="219"/>
                      <a:pt x="192" y="219"/>
                    </a:cubicBezTo>
                    <a:cubicBezTo>
                      <a:pt x="185" y="231"/>
                      <a:pt x="185" y="231"/>
                      <a:pt x="185" y="231"/>
                    </a:cubicBezTo>
                    <a:cubicBezTo>
                      <a:pt x="188" y="241"/>
                      <a:pt x="188" y="241"/>
                      <a:pt x="188" y="241"/>
                    </a:cubicBezTo>
                    <a:cubicBezTo>
                      <a:pt x="202" y="245"/>
                      <a:pt x="202" y="245"/>
                      <a:pt x="202" y="245"/>
                    </a:cubicBezTo>
                    <a:cubicBezTo>
                      <a:pt x="218" y="266"/>
                      <a:pt x="218" y="266"/>
                      <a:pt x="218" y="266"/>
                    </a:cubicBezTo>
                    <a:cubicBezTo>
                      <a:pt x="182" y="306"/>
                      <a:pt x="182" y="306"/>
                      <a:pt x="182" y="306"/>
                    </a:cubicBezTo>
                    <a:cubicBezTo>
                      <a:pt x="160" y="335"/>
                      <a:pt x="160" y="335"/>
                      <a:pt x="160" y="335"/>
                    </a:cubicBezTo>
                    <a:cubicBezTo>
                      <a:pt x="156" y="354"/>
                      <a:pt x="156" y="354"/>
                      <a:pt x="156" y="354"/>
                    </a:cubicBezTo>
                    <a:cubicBezTo>
                      <a:pt x="138" y="362"/>
                      <a:pt x="138" y="362"/>
                      <a:pt x="138" y="362"/>
                    </a:cubicBezTo>
                    <a:cubicBezTo>
                      <a:pt x="129" y="358"/>
                      <a:pt x="129" y="358"/>
                      <a:pt x="129" y="358"/>
                    </a:cubicBezTo>
                    <a:cubicBezTo>
                      <a:pt x="124" y="362"/>
                      <a:pt x="124" y="362"/>
                      <a:pt x="124" y="362"/>
                    </a:cubicBezTo>
                    <a:cubicBezTo>
                      <a:pt x="105" y="366"/>
                      <a:pt x="105" y="366"/>
                      <a:pt x="105" y="366"/>
                    </a:cubicBezTo>
                    <a:cubicBezTo>
                      <a:pt x="103" y="372"/>
                      <a:pt x="103" y="372"/>
                      <a:pt x="103" y="372"/>
                    </a:cubicBezTo>
                    <a:cubicBezTo>
                      <a:pt x="89" y="372"/>
                      <a:pt x="89" y="372"/>
                      <a:pt x="89" y="372"/>
                    </a:cubicBezTo>
                    <a:cubicBezTo>
                      <a:pt x="78" y="377"/>
                      <a:pt x="78" y="377"/>
                      <a:pt x="78" y="377"/>
                    </a:cubicBezTo>
                    <a:cubicBezTo>
                      <a:pt x="70" y="376"/>
                      <a:pt x="70" y="376"/>
                      <a:pt x="70" y="376"/>
                    </a:cubicBezTo>
                    <a:cubicBezTo>
                      <a:pt x="65" y="380"/>
                      <a:pt x="65" y="380"/>
                      <a:pt x="65" y="380"/>
                    </a:cubicBezTo>
                    <a:cubicBezTo>
                      <a:pt x="54" y="384"/>
                      <a:pt x="54" y="384"/>
                      <a:pt x="54" y="384"/>
                    </a:cubicBezTo>
                    <a:lnTo>
                      <a:pt x="47" y="38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7" name="Google Shape;2007;p14"/>
              <p:cNvSpPr/>
              <p:nvPr/>
            </p:nvSpPr>
            <p:spPr>
              <a:xfrm>
                <a:off x="3344" y="749"/>
                <a:ext cx="192" cy="339"/>
              </a:xfrm>
              <a:custGeom>
                <a:rect b="b" l="l" r="r" t="t"/>
                <a:pathLst>
                  <a:path extrusionOk="0" h="385" w="218">
                    <a:moveTo>
                      <a:pt x="145" y="1"/>
                    </a:moveTo>
                    <a:cubicBezTo>
                      <a:pt x="163" y="10"/>
                      <a:pt x="163" y="10"/>
                      <a:pt x="163" y="10"/>
                    </a:cubicBezTo>
                    <a:cubicBezTo>
                      <a:pt x="165" y="28"/>
                      <a:pt x="165" y="28"/>
                      <a:pt x="165" y="28"/>
                    </a:cubicBezTo>
                    <a:cubicBezTo>
                      <a:pt x="152" y="43"/>
                      <a:pt x="152" y="43"/>
                      <a:pt x="152" y="43"/>
                    </a:cubicBezTo>
                    <a:cubicBezTo>
                      <a:pt x="152" y="53"/>
                      <a:pt x="152" y="53"/>
                      <a:pt x="152" y="53"/>
                    </a:cubicBezTo>
                    <a:cubicBezTo>
                      <a:pt x="169" y="62"/>
                      <a:pt x="169" y="62"/>
                      <a:pt x="169" y="62"/>
                    </a:cubicBezTo>
                    <a:cubicBezTo>
                      <a:pt x="177" y="79"/>
                      <a:pt x="177" y="79"/>
                      <a:pt x="177" y="79"/>
                    </a:cubicBezTo>
                    <a:cubicBezTo>
                      <a:pt x="163" y="94"/>
                      <a:pt x="163" y="94"/>
                      <a:pt x="163" y="94"/>
                    </a:cubicBezTo>
                    <a:cubicBezTo>
                      <a:pt x="183" y="122"/>
                      <a:pt x="183" y="122"/>
                      <a:pt x="183" y="122"/>
                    </a:cubicBezTo>
                    <a:cubicBezTo>
                      <a:pt x="180" y="144"/>
                      <a:pt x="180" y="144"/>
                      <a:pt x="180" y="144"/>
                    </a:cubicBezTo>
                    <a:cubicBezTo>
                      <a:pt x="185" y="159"/>
                      <a:pt x="185" y="159"/>
                      <a:pt x="185" y="159"/>
                    </a:cubicBezTo>
                    <a:cubicBezTo>
                      <a:pt x="179" y="177"/>
                      <a:pt x="179" y="177"/>
                      <a:pt x="179" y="177"/>
                    </a:cubicBezTo>
                    <a:cubicBezTo>
                      <a:pt x="189" y="183"/>
                      <a:pt x="189" y="183"/>
                      <a:pt x="189" y="183"/>
                    </a:cubicBezTo>
                    <a:cubicBezTo>
                      <a:pt x="183" y="193"/>
                      <a:pt x="183" y="193"/>
                      <a:pt x="183" y="193"/>
                    </a:cubicBezTo>
                    <a:cubicBezTo>
                      <a:pt x="192" y="208"/>
                      <a:pt x="192" y="208"/>
                      <a:pt x="192" y="208"/>
                    </a:cubicBezTo>
                    <a:cubicBezTo>
                      <a:pt x="192" y="220"/>
                      <a:pt x="192" y="220"/>
                      <a:pt x="192" y="220"/>
                    </a:cubicBezTo>
                    <a:cubicBezTo>
                      <a:pt x="185" y="232"/>
                      <a:pt x="185" y="232"/>
                      <a:pt x="185" y="232"/>
                    </a:cubicBezTo>
                    <a:cubicBezTo>
                      <a:pt x="187" y="243"/>
                      <a:pt x="187" y="243"/>
                      <a:pt x="187" y="243"/>
                    </a:cubicBezTo>
                    <a:cubicBezTo>
                      <a:pt x="202" y="247"/>
                      <a:pt x="202" y="247"/>
                      <a:pt x="202" y="247"/>
                    </a:cubicBezTo>
                    <a:cubicBezTo>
                      <a:pt x="217" y="267"/>
                      <a:pt x="217" y="267"/>
                      <a:pt x="217" y="267"/>
                    </a:cubicBezTo>
                    <a:cubicBezTo>
                      <a:pt x="182" y="307"/>
                      <a:pt x="182" y="307"/>
                      <a:pt x="182" y="307"/>
                    </a:cubicBezTo>
                    <a:cubicBezTo>
                      <a:pt x="160" y="335"/>
                      <a:pt x="160" y="335"/>
                      <a:pt x="160" y="335"/>
                    </a:cubicBezTo>
                    <a:cubicBezTo>
                      <a:pt x="156" y="355"/>
                      <a:pt x="156" y="355"/>
                      <a:pt x="156" y="355"/>
                    </a:cubicBezTo>
                    <a:cubicBezTo>
                      <a:pt x="138" y="363"/>
                      <a:pt x="138" y="363"/>
                      <a:pt x="138" y="363"/>
                    </a:cubicBezTo>
                    <a:cubicBezTo>
                      <a:pt x="129" y="358"/>
                      <a:pt x="129" y="358"/>
                      <a:pt x="129" y="358"/>
                    </a:cubicBezTo>
                    <a:cubicBezTo>
                      <a:pt x="124" y="363"/>
                      <a:pt x="124" y="363"/>
                      <a:pt x="124" y="363"/>
                    </a:cubicBezTo>
                    <a:cubicBezTo>
                      <a:pt x="105" y="366"/>
                      <a:pt x="105" y="366"/>
                      <a:pt x="105" y="366"/>
                    </a:cubicBezTo>
                    <a:cubicBezTo>
                      <a:pt x="102" y="373"/>
                      <a:pt x="102" y="373"/>
                      <a:pt x="102" y="373"/>
                    </a:cubicBezTo>
                    <a:cubicBezTo>
                      <a:pt x="89" y="373"/>
                      <a:pt x="89" y="373"/>
                      <a:pt x="89" y="373"/>
                    </a:cubicBezTo>
                    <a:cubicBezTo>
                      <a:pt x="78" y="378"/>
                      <a:pt x="78" y="378"/>
                      <a:pt x="78" y="378"/>
                    </a:cubicBezTo>
                    <a:cubicBezTo>
                      <a:pt x="70" y="377"/>
                      <a:pt x="70" y="377"/>
                      <a:pt x="70" y="377"/>
                    </a:cubicBezTo>
                    <a:cubicBezTo>
                      <a:pt x="64" y="381"/>
                      <a:pt x="64" y="381"/>
                      <a:pt x="64" y="381"/>
                    </a:cubicBezTo>
                    <a:cubicBezTo>
                      <a:pt x="54" y="384"/>
                      <a:pt x="54" y="384"/>
                      <a:pt x="54" y="384"/>
                    </a:cubicBezTo>
                    <a:cubicBezTo>
                      <a:pt x="47" y="383"/>
                      <a:pt x="47" y="383"/>
                      <a:pt x="47" y="383"/>
                    </a:cubicBezTo>
                    <a:cubicBezTo>
                      <a:pt x="45" y="372"/>
                      <a:pt x="45" y="372"/>
                      <a:pt x="45" y="372"/>
                    </a:cubicBezTo>
                    <a:cubicBezTo>
                      <a:pt x="34" y="372"/>
                      <a:pt x="34" y="372"/>
                      <a:pt x="34" y="372"/>
                    </a:cubicBezTo>
                    <a:cubicBezTo>
                      <a:pt x="30" y="365"/>
                      <a:pt x="30" y="365"/>
                      <a:pt x="30" y="365"/>
                    </a:cubicBezTo>
                    <a:cubicBezTo>
                      <a:pt x="21" y="364"/>
                      <a:pt x="21" y="364"/>
                      <a:pt x="21" y="364"/>
                    </a:cubicBezTo>
                    <a:cubicBezTo>
                      <a:pt x="17" y="334"/>
                      <a:pt x="17" y="334"/>
                      <a:pt x="17" y="334"/>
                    </a:cubicBezTo>
                    <a:cubicBezTo>
                      <a:pt x="23" y="329"/>
                      <a:pt x="23" y="329"/>
                      <a:pt x="23" y="329"/>
                    </a:cubicBezTo>
                    <a:cubicBezTo>
                      <a:pt x="18" y="313"/>
                      <a:pt x="18" y="313"/>
                      <a:pt x="18" y="313"/>
                    </a:cubicBezTo>
                    <a:cubicBezTo>
                      <a:pt x="18" y="313"/>
                      <a:pt x="13" y="296"/>
                      <a:pt x="12" y="292"/>
                    </a:cubicBezTo>
                    <a:cubicBezTo>
                      <a:pt x="11" y="287"/>
                      <a:pt x="11" y="273"/>
                      <a:pt x="11" y="273"/>
                    </a:cubicBezTo>
                    <a:cubicBezTo>
                      <a:pt x="23" y="262"/>
                      <a:pt x="23" y="262"/>
                      <a:pt x="23" y="262"/>
                    </a:cubicBezTo>
                    <a:cubicBezTo>
                      <a:pt x="24" y="254"/>
                      <a:pt x="24" y="254"/>
                      <a:pt x="24" y="254"/>
                    </a:cubicBezTo>
                    <a:cubicBezTo>
                      <a:pt x="32" y="253"/>
                      <a:pt x="32" y="253"/>
                      <a:pt x="32" y="253"/>
                    </a:cubicBezTo>
                    <a:cubicBezTo>
                      <a:pt x="37" y="242"/>
                      <a:pt x="37" y="242"/>
                      <a:pt x="37" y="242"/>
                    </a:cubicBezTo>
                    <a:cubicBezTo>
                      <a:pt x="44" y="235"/>
                      <a:pt x="44" y="235"/>
                      <a:pt x="44" y="235"/>
                    </a:cubicBezTo>
                    <a:cubicBezTo>
                      <a:pt x="51" y="233"/>
                      <a:pt x="51" y="233"/>
                      <a:pt x="51" y="233"/>
                    </a:cubicBezTo>
                    <a:cubicBezTo>
                      <a:pt x="56" y="221"/>
                      <a:pt x="56" y="221"/>
                      <a:pt x="56" y="221"/>
                    </a:cubicBezTo>
                    <a:cubicBezTo>
                      <a:pt x="64" y="218"/>
                      <a:pt x="64" y="218"/>
                      <a:pt x="64" y="218"/>
                    </a:cubicBezTo>
                    <a:cubicBezTo>
                      <a:pt x="76" y="204"/>
                      <a:pt x="76" y="204"/>
                      <a:pt x="76" y="204"/>
                    </a:cubicBezTo>
                    <a:cubicBezTo>
                      <a:pt x="83" y="181"/>
                      <a:pt x="83" y="181"/>
                      <a:pt x="83" y="181"/>
                    </a:cubicBezTo>
                    <a:cubicBezTo>
                      <a:pt x="92" y="181"/>
                      <a:pt x="92" y="181"/>
                      <a:pt x="92" y="181"/>
                    </a:cubicBezTo>
                    <a:cubicBezTo>
                      <a:pt x="99" y="172"/>
                      <a:pt x="99" y="172"/>
                      <a:pt x="99" y="172"/>
                    </a:cubicBezTo>
                    <a:cubicBezTo>
                      <a:pt x="97" y="165"/>
                      <a:pt x="97" y="165"/>
                      <a:pt x="97" y="165"/>
                    </a:cubicBezTo>
                    <a:cubicBezTo>
                      <a:pt x="99" y="157"/>
                      <a:pt x="99" y="157"/>
                      <a:pt x="99" y="157"/>
                    </a:cubicBezTo>
                    <a:cubicBezTo>
                      <a:pt x="81" y="140"/>
                      <a:pt x="81" y="140"/>
                      <a:pt x="81" y="140"/>
                    </a:cubicBezTo>
                    <a:cubicBezTo>
                      <a:pt x="67" y="137"/>
                      <a:pt x="67" y="137"/>
                      <a:pt x="67" y="137"/>
                    </a:cubicBezTo>
                    <a:cubicBezTo>
                      <a:pt x="65" y="122"/>
                      <a:pt x="65" y="122"/>
                      <a:pt x="65" y="122"/>
                    </a:cubicBezTo>
                    <a:cubicBezTo>
                      <a:pt x="66" y="102"/>
                      <a:pt x="66" y="102"/>
                      <a:pt x="66" y="102"/>
                    </a:cubicBezTo>
                    <a:cubicBezTo>
                      <a:pt x="65" y="89"/>
                      <a:pt x="65" y="89"/>
                      <a:pt x="65" y="89"/>
                    </a:cubicBezTo>
                    <a:cubicBezTo>
                      <a:pt x="52" y="80"/>
                      <a:pt x="52" y="80"/>
                      <a:pt x="52" y="80"/>
                    </a:cubicBezTo>
                    <a:cubicBezTo>
                      <a:pt x="61" y="67"/>
                      <a:pt x="61" y="67"/>
                      <a:pt x="61" y="67"/>
                    </a:cubicBezTo>
                    <a:cubicBezTo>
                      <a:pt x="32" y="49"/>
                      <a:pt x="32" y="49"/>
                      <a:pt x="32" y="49"/>
                    </a:cubicBezTo>
                    <a:cubicBezTo>
                      <a:pt x="19" y="48"/>
                      <a:pt x="19" y="48"/>
                      <a:pt x="19" y="48"/>
                    </a:cubicBezTo>
                    <a:cubicBezTo>
                      <a:pt x="5" y="39"/>
                      <a:pt x="5" y="39"/>
                      <a:pt x="5" y="39"/>
                    </a:cubicBezTo>
                    <a:cubicBezTo>
                      <a:pt x="1" y="30"/>
                      <a:pt x="1" y="30"/>
                      <a:pt x="1" y="30"/>
                    </a:cubicBezTo>
                    <a:cubicBezTo>
                      <a:pt x="11" y="24"/>
                      <a:pt x="11" y="24"/>
                      <a:pt x="11" y="24"/>
                    </a:cubicBezTo>
                    <a:cubicBezTo>
                      <a:pt x="22" y="25"/>
                      <a:pt x="22" y="25"/>
                      <a:pt x="22" y="25"/>
                    </a:cubicBezTo>
                    <a:cubicBezTo>
                      <a:pt x="41" y="40"/>
                      <a:pt x="41" y="40"/>
                      <a:pt x="41" y="40"/>
                    </a:cubicBezTo>
                    <a:cubicBezTo>
                      <a:pt x="55" y="43"/>
                      <a:pt x="55" y="43"/>
                      <a:pt x="55" y="43"/>
                    </a:cubicBezTo>
                    <a:cubicBezTo>
                      <a:pt x="68" y="37"/>
                      <a:pt x="68" y="37"/>
                      <a:pt x="68" y="37"/>
                    </a:cubicBezTo>
                    <a:cubicBezTo>
                      <a:pt x="79" y="37"/>
                      <a:pt x="79" y="37"/>
                      <a:pt x="79" y="37"/>
                    </a:cubicBezTo>
                    <a:cubicBezTo>
                      <a:pt x="88" y="42"/>
                      <a:pt x="88" y="42"/>
                      <a:pt x="88" y="42"/>
                    </a:cubicBezTo>
                    <a:cubicBezTo>
                      <a:pt x="93" y="42"/>
                      <a:pt x="93" y="42"/>
                      <a:pt x="93" y="42"/>
                    </a:cubicBezTo>
                    <a:cubicBezTo>
                      <a:pt x="108" y="31"/>
                      <a:pt x="108" y="31"/>
                      <a:pt x="108" y="31"/>
                    </a:cubicBezTo>
                    <a:cubicBezTo>
                      <a:pt x="109" y="10"/>
                      <a:pt x="109" y="10"/>
                      <a:pt x="109" y="10"/>
                    </a:cubicBezTo>
                    <a:cubicBezTo>
                      <a:pt x="128" y="2"/>
                      <a:pt x="128" y="2"/>
                      <a:pt x="128" y="2"/>
                    </a:cubicBezTo>
                    <a:cubicBezTo>
                      <a:pt x="145" y="1"/>
                      <a:pt x="145" y="1"/>
                      <a:pt x="145" y="1"/>
                    </a:cubicBezTo>
                    <a:moveTo>
                      <a:pt x="145" y="0"/>
                    </a:moveTo>
                    <a:cubicBezTo>
                      <a:pt x="145" y="0"/>
                      <a:pt x="145" y="0"/>
                      <a:pt x="145" y="0"/>
                    </a:cubicBezTo>
                    <a:cubicBezTo>
                      <a:pt x="128" y="1"/>
                      <a:pt x="128" y="1"/>
                      <a:pt x="128" y="1"/>
                    </a:cubicBezTo>
                    <a:cubicBezTo>
                      <a:pt x="127" y="1"/>
                      <a:pt x="127" y="1"/>
                      <a:pt x="127" y="1"/>
                    </a:cubicBezTo>
                    <a:cubicBezTo>
                      <a:pt x="127" y="1"/>
                      <a:pt x="127" y="1"/>
                      <a:pt x="127" y="1"/>
                    </a:cubicBezTo>
                    <a:cubicBezTo>
                      <a:pt x="109" y="9"/>
                      <a:pt x="109" y="9"/>
                      <a:pt x="109" y="9"/>
                    </a:cubicBezTo>
                    <a:cubicBezTo>
                      <a:pt x="109" y="9"/>
                      <a:pt x="109" y="9"/>
                      <a:pt x="109" y="9"/>
                    </a:cubicBezTo>
                    <a:cubicBezTo>
                      <a:pt x="109" y="10"/>
                      <a:pt x="109" y="10"/>
                      <a:pt x="109" y="10"/>
                    </a:cubicBezTo>
                    <a:cubicBezTo>
                      <a:pt x="107" y="31"/>
                      <a:pt x="107" y="31"/>
                      <a:pt x="107" y="31"/>
                    </a:cubicBezTo>
                    <a:cubicBezTo>
                      <a:pt x="93" y="41"/>
                      <a:pt x="93" y="41"/>
                      <a:pt x="93" y="41"/>
                    </a:cubicBezTo>
                    <a:cubicBezTo>
                      <a:pt x="88" y="41"/>
                      <a:pt x="88" y="41"/>
                      <a:pt x="88" y="41"/>
                    </a:cubicBezTo>
                    <a:cubicBezTo>
                      <a:pt x="79" y="37"/>
                      <a:pt x="79" y="37"/>
                      <a:pt x="79" y="37"/>
                    </a:cubicBezTo>
                    <a:cubicBezTo>
                      <a:pt x="79" y="37"/>
                      <a:pt x="79" y="37"/>
                      <a:pt x="79" y="37"/>
                    </a:cubicBezTo>
                    <a:cubicBezTo>
                      <a:pt x="79" y="37"/>
                      <a:pt x="79" y="37"/>
                      <a:pt x="79" y="37"/>
                    </a:cubicBezTo>
                    <a:cubicBezTo>
                      <a:pt x="68" y="37"/>
                      <a:pt x="68" y="37"/>
                      <a:pt x="68" y="37"/>
                    </a:cubicBezTo>
                    <a:cubicBezTo>
                      <a:pt x="68" y="37"/>
                      <a:pt x="68" y="37"/>
                      <a:pt x="68" y="37"/>
                    </a:cubicBezTo>
                    <a:cubicBezTo>
                      <a:pt x="68" y="37"/>
                      <a:pt x="68" y="37"/>
                      <a:pt x="68" y="37"/>
                    </a:cubicBezTo>
                    <a:cubicBezTo>
                      <a:pt x="55" y="42"/>
                      <a:pt x="55" y="42"/>
                      <a:pt x="55" y="42"/>
                    </a:cubicBezTo>
                    <a:cubicBezTo>
                      <a:pt x="41" y="40"/>
                      <a:pt x="41" y="40"/>
                      <a:pt x="41" y="40"/>
                    </a:cubicBezTo>
                    <a:cubicBezTo>
                      <a:pt x="22" y="25"/>
                      <a:pt x="22" y="25"/>
                      <a:pt x="22" y="25"/>
                    </a:cubicBezTo>
                    <a:cubicBezTo>
                      <a:pt x="22" y="24"/>
                      <a:pt x="22" y="24"/>
                      <a:pt x="22" y="24"/>
                    </a:cubicBezTo>
                    <a:cubicBezTo>
                      <a:pt x="22" y="24"/>
                      <a:pt x="22" y="24"/>
                      <a:pt x="22" y="24"/>
                    </a:cubicBezTo>
                    <a:cubicBezTo>
                      <a:pt x="11" y="24"/>
                      <a:pt x="11" y="24"/>
                      <a:pt x="11" y="24"/>
                    </a:cubicBezTo>
                    <a:cubicBezTo>
                      <a:pt x="11" y="24"/>
                      <a:pt x="11" y="24"/>
                      <a:pt x="11" y="24"/>
                    </a:cubicBezTo>
                    <a:cubicBezTo>
                      <a:pt x="11" y="24"/>
                      <a:pt x="11" y="24"/>
                      <a:pt x="11" y="24"/>
                    </a:cubicBezTo>
                    <a:cubicBezTo>
                      <a:pt x="1" y="29"/>
                      <a:pt x="1" y="29"/>
                      <a:pt x="1" y="29"/>
                    </a:cubicBezTo>
                    <a:cubicBezTo>
                      <a:pt x="0" y="30"/>
                      <a:pt x="0" y="30"/>
                      <a:pt x="0" y="30"/>
                    </a:cubicBezTo>
                    <a:cubicBezTo>
                      <a:pt x="0" y="30"/>
                      <a:pt x="0" y="30"/>
                      <a:pt x="0" y="30"/>
                    </a:cubicBezTo>
                    <a:cubicBezTo>
                      <a:pt x="5" y="40"/>
                      <a:pt x="5" y="40"/>
                      <a:pt x="5" y="40"/>
                    </a:cubicBezTo>
                    <a:cubicBezTo>
                      <a:pt x="5" y="40"/>
                      <a:pt x="5" y="40"/>
                      <a:pt x="5" y="40"/>
                    </a:cubicBezTo>
                    <a:cubicBezTo>
                      <a:pt x="5" y="40"/>
                      <a:pt x="5" y="40"/>
                      <a:pt x="5" y="40"/>
                    </a:cubicBezTo>
                    <a:cubicBezTo>
                      <a:pt x="19" y="49"/>
                      <a:pt x="19" y="49"/>
                      <a:pt x="19" y="49"/>
                    </a:cubicBezTo>
                    <a:cubicBezTo>
                      <a:pt x="19" y="49"/>
                      <a:pt x="19" y="49"/>
                      <a:pt x="19" y="49"/>
                    </a:cubicBezTo>
                    <a:cubicBezTo>
                      <a:pt x="19" y="49"/>
                      <a:pt x="19" y="49"/>
                      <a:pt x="19" y="49"/>
                    </a:cubicBezTo>
                    <a:cubicBezTo>
                      <a:pt x="32" y="50"/>
                      <a:pt x="32" y="50"/>
                      <a:pt x="32" y="50"/>
                    </a:cubicBezTo>
                    <a:cubicBezTo>
                      <a:pt x="60" y="67"/>
                      <a:pt x="60" y="67"/>
                      <a:pt x="60" y="67"/>
                    </a:cubicBezTo>
                    <a:cubicBezTo>
                      <a:pt x="52" y="80"/>
                      <a:pt x="52" y="80"/>
                      <a:pt x="52" y="80"/>
                    </a:cubicBezTo>
                    <a:cubicBezTo>
                      <a:pt x="51" y="80"/>
                      <a:pt x="51" y="80"/>
                      <a:pt x="51" y="80"/>
                    </a:cubicBezTo>
                    <a:cubicBezTo>
                      <a:pt x="52" y="80"/>
                      <a:pt x="52" y="80"/>
                      <a:pt x="52" y="80"/>
                    </a:cubicBezTo>
                    <a:cubicBezTo>
                      <a:pt x="64" y="89"/>
                      <a:pt x="64" y="89"/>
                      <a:pt x="64" y="89"/>
                    </a:cubicBezTo>
                    <a:cubicBezTo>
                      <a:pt x="66" y="102"/>
                      <a:pt x="66" y="102"/>
                      <a:pt x="66" y="102"/>
                    </a:cubicBezTo>
                    <a:cubicBezTo>
                      <a:pt x="64" y="122"/>
                      <a:pt x="64" y="122"/>
                      <a:pt x="64" y="122"/>
                    </a:cubicBezTo>
                    <a:cubicBezTo>
                      <a:pt x="64" y="122"/>
                      <a:pt x="64" y="122"/>
                      <a:pt x="64" y="122"/>
                    </a:cubicBezTo>
                    <a:cubicBezTo>
                      <a:pt x="64" y="122"/>
                      <a:pt x="64" y="122"/>
                      <a:pt x="64" y="122"/>
                    </a:cubicBezTo>
                    <a:cubicBezTo>
                      <a:pt x="67" y="137"/>
                      <a:pt x="67" y="137"/>
                      <a:pt x="67" y="137"/>
                    </a:cubicBezTo>
                    <a:cubicBezTo>
                      <a:pt x="67" y="137"/>
                      <a:pt x="67" y="137"/>
                      <a:pt x="67" y="137"/>
                    </a:cubicBezTo>
                    <a:cubicBezTo>
                      <a:pt x="67" y="137"/>
                      <a:pt x="67" y="137"/>
                      <a:pt x="67" y="137"/>
                    </a:cubicBezTo>
                    <a:cubicBezTo>
                      <a:pt x="80" y="141"/>
                      <a:pt x="80" y="141"/>
                      <a:pt x="80" y="141"/>
                    </a:cubicBezTo>
                    <a:cubicBezTo>
                      <a:pt x="98" y="157"/>
                      <a:pt x="98" y="157"/>
                      <a:pt x="98" y="157"/>
                    </a:cubicBezTo>
                    <a:cubicBezTo>
                      <a:pt x="96" y="165"/>
                      <a:pt x="96" y="165"/>
                      <a:pt x="96" y="165"/>
                    </a:cubicBezTo>
                    <a:cubicBezTo>
                      <a:pt x="96" y="165"/>
                      <a:pt x="96" y="165"/>
                      <a:pt x="96" y="165"/>
                    </a:cubicBezTo>
                    <a:cubicBezTo>
                      <a:pt x="96" y="165"/>
                      <a:pt x="96" y="165"/>
                      <a:pt x="96" y="165"/>
                    </a:cubicBezTo>
                    <a:cubicBezTo>
                      <a:pt x="98" y="172"/>
                      <a:pt x="98" y="172"/>
                      <a:pt x="98" y="172"/>
                    </a:cubicBezTo>
                    <a:cubicBezTo>
                      <a:pt x="92" y="180"/>
                      <a:pt x="92" y="180"/>
                      <a:pt x="92" y="180"/>
                    </a:cubicBezTo>
                    <a:cubicBezTo>
                      <a:pt x="83" y="180"/>
                      <a:pt x="83" y="180"/>
                      <a:pt x="83" y="180"/>
                    </a:cubicBezTo>
                    <a:cubicBezTo>
                      <a:pt x="83" y="180"/>
                      <a:pt x="83" y="180"/>
                      <a:pt x="83" y="180"/>
                    </a:cubicBezTo>
                    <a:cubicBezTo>
                      <a:pt x="83" y="181"/>
                      <a:pt x="83" y="181"/>
                      <a:pt x="83" y="181"/>
                    </a:cubicBezTo>
                    <a:cubicBezTo>
                      <a:pt x="75" y="204"/>
                      <a:pt x="75" y="204"/>
                      <a:pt x="75" y="204"/>
                    </a:cubicBezTo>
                    <a:cubicBezTo>
                      <a:pt x="64" y="218"/>
                      <a:pt x="64" y="218"/>
                      <a:pt x="64" y="218"/>
                    </a:cubicBezTo>
                    <a:cubicBezTo>
                      <a:pt x="56" y="221"/>
                      <a:pt x="56" y="221"/>
                      <a:pt x="56" y="221"/>
                    </a:cubicBezTo>
                    <a:cubicBezTo>
                      <a:pt x="56" y="221"/>
                      <a:pt x="56" y="221"/>
                      <a:pt x="56" y="221"/>
                    </a:cubicBezTo>
                    <a:cubicBezTo>
                      <a:pt x="55" y="221"/>
                      <a:pt x="55" y="221"/>
                      <a:pt x="55" y="221"/>
                    </a:cubicBezTo>
                    <a:cubicBezTo>
                      <a:pt x="51" y="232"/>
                      <a:pt x="51" y="232"/>
                      <a:pt x="51" y="232"/>
                    </a:cubicBezTo>
                    <a:cubicBezTo>
                      <a:pt x="44" y="234"/>
                      <a:pt x="44" y="234"/>
                      <a:pt x="44" y="234"/>
                    </a:cubicBezTo>
                    <a:cubicBezTo>
                      <a:pt x="44" y="234"/>
                      <a:pt x="44" y="234"/>
                      <a:pt x="44" y="234"/>
                    </a:cubicBezTo>
                    <a:cubicBezTo>
                      <a:pt x="44" y="234"/>
                      <a:pt x="44" y="234"/>
                      <a:pt x="44" y="234"/>
                    </a:cubicBezTo>
                    <a:cubicBezTo>
                      <a:pt x="37" y="241"/>
                      <a:pt x="37" y="241"/>
                      <a:pt x="37" y="241"/>
                    </a:cubicBezTo>
                    <a:cubicBezTo>
                      <a:pt x="36" y="241"/>
                      <a:pt x="36" y="241"/>
                      <a:pt x="36" y="241"/>
                    </a:cubicBezTo>
                    <a:cubicBezTo>
                      <a:pt x="36" y="242"/>
                      <a:pt x="36" y="242"/>
                      <a:pt x="36" y="242"/>
                    </a:cubicBezTo>
                    <a:cubicBezTo>
                      <a:pt x="32" y="252"/>
                      <a:pt x="32" y="252"/>
                      <a:pt x="32" y="252"/>
                    </a:cubicBezTo>
                    <a:cubicBezTo>
                      <a:pt x="23" y="254"/>
                      <a:pt x="23" y="254"/>
                      <a:pt x="23" y="254"/>
                    </a:cubicBezTo>
                    <a:cubicBezTo>
                      <a:pt x="23" y="254"/>
                      <a:pt x="23" y="254"/>
                      <a:pt x="23" y="254"/>
                    </a:cubicBezTo>
                    <a:cubicBezTo>
                      <a:pt x="23" y="254"/>
                      <a:pt x="23" y="254"/>
                      <a:pt x="23" y="254"/>
                    </a:cubicBezTo>
                    <a:cubicBezTo>
                      <a:pt x="22" y="262"/>
                      <a:pt x="22" y="262"/>
                      <a:pt x="22" y="262"/>
                    </a:cubicBezTo>
                    <a:cubicBezTo>
                      <a:pt x="11" y="273"/>
                      <a:pt x="11" y="273"/>
                      <a:pt x="11" y="273"/>
                    </a:cubicBezTo>
                    <a:cubicBezTo>
                      <a:pt x="11" y="273"/>
                      <a:pt x="11" y="273"/>
                      <a:pt x="11" y="273"/>
                    </a:cubicBezTo>
                    <a:cubicBezTo>
                      <a:pt x="11" y="273"/>
                      <a:pt x="11" y="273"/>
                      <a:pt x="11" y="273"/>
                    </a:cubicBezTo>
                    <a:cubicBezTo>
                      <a:pt x="11" y="274"/>
                      <a:pt x="11" y="288"/>
                      <a:pt x="12" y="292"/>
                    </a:cubicBezTo>
                    <a:cubicBezTo>
                      <a:pt x="13" y="297"/>
                      <a:pt x="17" y="313"/>
                      <a:pt x="17" y="314"/>
                    </a:cubicBezTo>
                    <a:cubicBezTo>
                      <a:pt x="22" y="329"/>
                      <a:pt x="22" y="329"/>
                      <a:pt x="22" y="329"/>
                    </a:cubicBezTo>
                    <a:cubicBezTo>
                      <a:pt x="17" y="334"/>
                      <a:pt x="17" y="334"/>
                      <a:pt x="17" y="334"/>
                    </a:cubicBezTo>
                    <a:cubicBezTo>
                      <a:pt x="16" y="334"/>
                      <a:pt x="16" y="334"/>
                      <a:pt x="16" y="334"/>
                    </a:cubicBezTo>
                    <a:cubicBezTo>
                      <a:pt x="16" y="334"/>
                      <a:pt x="16" y="334"/>
                      <a:pt x="16" y="334"/>
                    </a:cubicBezTo>
                    <a:cubicBezTo>
                      <a:pt x="20" y="364"/>
                      <a:pt x="20" y="364"/>
                      <a:pt x="20" y="364"/>
                    </a:cubicBezTo>
                    <a:cubicBezTo>
                      <a:pt x="20" y="364"/>
                      <a:pt x="20" y="364"/>
                      <a:pt x="20" y="364"/>
                    </a:cubicBezTo>
                    <a:cubicBezTo>
                      <a:pt x="21" y="364"/>
                      <a:pt x="21" y="364"/>
                      <a:pt x="21" y="364"/>
                    </a:cubicBezTo>
                    <a:cubicBezTo>
                      <a:pt x="30" y="365"/>
                      <a:pt x="30" y="365"/>
                      <a:pt x="30" y="365"/>
                    </a:cubicBezTo>
                    <a:cubicBezTo>
                      <a:pt x="34" y="372"/>
                      <a:pt x="34" y="372"/>
                      <a:pt x="34" y="372"/>
                    </a:cubicBezTo>
                    <a:cubicBezTo>
                      <a:pt x="34" y="372"/>
                      <a:pt x="34" y="372"/>
                      <a:pt x="34" y="372"/>
                    </a:cubicBezTo>
                    <a:cubicBezTo>
                      <a:pt x="34" y="372"/>
                      <a:pt x="34" y="372"/>
                      <a:pt x="34" y="372"/>
                    </a:cubicBezTo>
                    <a:cubicBezTo>
                      <a:pt x="45" y="372"/>
                      <a:pt x="45" y="372"/>
                      <a:pt x="45" y="372"/>
                    </a:cubicBezTo>
                    <a:cubicBezTo>
                      <a:pt x="47" y="383"/>
                      <a:pt x="47" y="383"/>
                      <a:pt x="47" y="383"/>
                    </a:cubicBezTo>
                    <a:cubicBezTo>
                      <a:pt x="47" y="383"/>
                      <a:pt x="47" y="383"/>
                      <a:pt x="47" y="383"/>
                    </a:cubicBezTo>
                    <a:cubicBezTo>
                      <a:pt x="47" y="383"/>
                      <a:pt x="47" y="383"/>
                      <a:pt x="47" y="383"/>
                    </a:cubicBezTo>
                    <a:cubicBezTo>
                      <a:pt x="54" y="385"/>
                      <a:pt x="54" y="385"/>
                      <a:pt x="54" y="385"/>
                    </a:cubicBezTo>
                    <a:cubicBezTo>
                      <a:pt x="54" y="385"/>
                      <a:pt x="54" y="385"/>
                      <a:pt x="54" y="385"/>
                    </a:cubicBezTo>
                    <a:cubicBezTo>
                      <a:pt x="54" y="385"/>
                      <a:pt x="54" y="385"/>
                      <a:pt x="54" y="385"/>
                    </a:cubicBezTo>
                    <a:cubicBezTo>
                      <a:pt x="65" y="381"/>
                      <a:pt x="65" y="381"/>
                      <a:pt x="65" y="381"/>
                    </a:cubicBezTo>
                    <a:cubicBezTo>
                      <a:pt x="65" y="381"/>
                      <a:pt x="65" y="381"/>
                      <a:pt x="65" y="381"/>
                    </a:cubicBezTo>
                    <a:cubicBezTo>
                      <a:pt x="65" y="381"/>
                      <a:pt x="65" y="381"/>
                      <a:pt x="65" y="381"/>
                    </a:cubicBezTo>
                    <a:cubicBezTo>
                      <a:pt x="70" y="378"/>
                      <a:pt x="70" y="378"/>
                      <a:pt x="70" y="378"/>
                    </a:cubicBezTo>
                    <a:cubicBezTo>
                      <a:pt x="78" y="379"/>
                      <a:pt x="78" y="379"/>
                      <a:pt x="78" y="379"/>
                    </a:cubicBezTo>
                    <a:cubicBezTo>
                      <a:pt x="78" y="379"/>
                      <a:pt x="78" y="379"/>
                      <a:pt x="78" y="379"/>
                    </a:cubicBezTo>
                    <a:cubicBezTo>
                      <a:pt x="78" y="378"/>
                      <a:pt x="78" y="378"/>
                      <a:pt x="78" y="378"/>
                    </a:cubicBezTo>
                    <a:cubicBezTo>
                      <a:pt x="89" y="373"/>
                      <a:pt x="89" y="373"/>
                      <a:pt x="89" y="373"/>
                    </a:cubicBezTo>
                    <a:cubicBezTo>
                      <a:pt x="102" y="373"/>
                      <a:pt x="102" y="373"/>
                      <a:pt x="102" y="373"/>
                    </a:cubicBezTo>
                    <a:cubicBezTo>
                      <a:pt x="103" y="373"/>
                      <a:pt x="103" y="373"/>
                      <a:pt x="103" y="373"/>
                    </a:cubicBezTo>
                    <a:cubicBezTo>
                      <a:pt x="103" y="373"/>
                      <a:pt x="103" y="373"/>
                      <a:pt x="103" y="373"/>
                    </a:cubicBezTo>
                    <a:cubicBezTo>
                      <a:pt x="106" y="367"/>
                      <a:pt x="106" y="367"/>
                      <a:pt x="106" y="367"/>
                    </a:cubicBezTo>
                    <a:cubicBezTo>
                      <a:pt x="124" y="363"/>
                      <a:pt x="124" y="363"/>
                      <a:pt x="124" y="363"/>
                    </a:cubicBezTo>
                    <a:cubicBezTo>
                      <a:pt x="124" y="363"/>
                      <a:pt x="124" y="363"/>
                      <a:pt x="124" y="363"/>
                    </a:cubicBezTo>
                    <a:cubicBezTo>
                      <a:pt x="125" y="363"/>
                      <a:pt x="125" y="363"/>
                      <a:pt x="125" y="363"/>
                    </a:cubicBezTo>
                    <a:cubicBezTo>
                      <a:pt x="129" y="359"/>
                      <a:pt x="129" y="359"/>
                      <a:pt x="129" y="359"/>
                    </a:cubicBezTo>
                    <a:cubicBezTo>
                      <a:pt x="138" y="363"/>
                      <a:pt x="138" y="363"/>
                      <a:pt x="138" y="363"/>
                    </a:cubicBezTo>
                    <a:cubicBezTo>
                      <a:pt x="138" y="363"/>
                      <a:pt x="138" y="363"/>
                      <a:pt x="138" y="363"/>
                    </a:cubicBezTo>
                    <a:cubicBezTo>
                      <a:pt x="139" y="363"/>
                      <a:pt x="139" y="363"/>
                      <a:pt x="139" y="363"/>
                    </a:cubicBezTo>
                    <a:cubicBezTo>
                      <a:pt x="156" y="355"/>
                      <a:pt x="156" y="355"/>
                      <a:pt x="156" y="355"/>
                    </a:cubicBezTo>
                    <a:cubicBezTo>
                      <a:pt x="156" y="355"/>
                      <a:pt x="156" y="355"/>
                      <a:pt x="156" y="355"/>
                    </a:cubicBezTo>
                    <a:cubicBezTo>
                      <a:pt x="156" y="355"/>
                      <a:pt x="156" y="355"/>
                      <a:pt x="156" y="355"/>
                    </a:cubicBezTo>
                    <a:cubicBezTo>
                      <a:pt x="161" y="336"/>
                      <a:pt x="161" y="336"/>
                      <a:pt x="161" y="336"/>
                    </a:cubicBezTo>
                    <a:cubicBezTo>
                      <a:pt x="182" y="308"/>
                      <a:pt x="182" y="308"/>
                      <a:pt x="182" y="308"/>
                    </a:cubicBezTo>
                    <a:cubicBezTo>
                      <a:pt x="218" y="267"/>
                      <a:pt x="218" y="267"/>
                      <a:pt x="218" y="267"/>
                    </a:cubicBezTo>
                    <a:cubicBezTo>
                      <a:pt x="218" y="267"/>
                      <a:pt x="218" y="267"/>
                      <a:pt x="218" y="267"/>
                    </a:cubicBezTo>
                    <a:cubicBezTo>
                      <a:pt x="218" y="267"/>
                      <a:pt x="218" y="267"/>
                      <a:pt x="218" y="267"/>
                    </a:cubicBezTo>
                    <a:cubicBezTo>
                      <a:pt x="202" y="246"/>
                      <a:pt x="202" y="246"/>
                      <a:pt x="202" y="246"/>
                    </a:cubicBezTo>
                    <a:cubicBezTo>
                      <a:pt x="202" y="246"/>
                      <a:pt x="202" y="246"/>
                      <a:pt x="202" y="246"/>
                    </a:cubicBezTo>
                    <a:cubicBezTo>
                      <a:pt x="202" y="246"/>
                      <a:pt x="202" y="246"/>
                      <a:pt x="202" y="246"/>
                    </a:cubicBezTo>
                    <a:cubicBezTo>
                      <a:pt x="188" y="242"/>
                      <a:pt x="188" y="242"/>
                      <a:pt x="188" y="242"/>
                    </a:cubicBezTo>
                    <a:cubicBezTo>
                      <a:pt x="185" y="232"/>
                      <a:pt x="185" y="232"/>
                      <a:pt x="185" y="232"/>
                    </a:cubicBezTo>
                    <a:cubicBezTo>
                      <a:pt x="192" y="220"/>
                      <a:pt x="192" y="220"/>
                      <a:pt x="192" y="220"/>
                    </a:cubicBezTo>
                    <a:cubicBezTo>
                      <a:pt x="192" y="220"/>
                      <a:pt x="192" y="220"/>
                      <a:pt x="192" y="220"/>
                    </a:cubicBezTo>
                    <a:cubicBezTo>
                      <a:pt x="192" y="220"/>
                      <a:pt x="192" y="220"/>
                      <a:pt x="192" y="220"/>
                    </a:cubicBezTo>
                    <a:cubicBezTo>
                      <a:pt x="192" y="208"/>
                      <a:pt x="192" y="208"/>
                      <a:pt x="192" y="208"/>
                    </a:cubicBezTo>
                    <a:cubicBezTo>
                      <a:pt x="192" y="208"/>
                      <a:pt x="192" y="208"/>
                      <a:pt x="192" y="208"/>
                    </a:cubicBezTo>
                    <a:cubicBezTo>
                      <a:pt x="192" y="207"/>
                      <a:pt x="192" y="207"/>
                      <a:pt x="192" y="207"/>
                    </a:cubicBezTo>
                    <a:cubicBezTo>
                      <a:pt x="184" y="193"/>
                      <a:pt x="184" y="193"/>
                      <a:pt x="184" y="193"/>
                    </a:cubicBezTo>
                    <a:cubicBezTo>
                      <a:pt x="189" y="184"/>
                      <a:pt x="189" y="184"/>
                      <a:pt x="189" y="184"/>
                    </a:cubicBezTo>
                    <a:cubicBezTo>
                      <a:pt x="189" y="183"/>
                      <a:pt x="189" y="183"/>
                      <a:pt x="189" y="183"/>
                    </a:cubicBezTo>
                    <a:cubicBezTo>
                      <a:pt x="189" y="183"/>
                      <a:pt x="189" y="183"/>
                      <a:pt x="189" y="183"/>
                    </a:cubicBezTo>
                    <a:cubicBezTo>
                      <a:pt x="179" y="177"/>
                      <a:pt x="179" y="177"/>
                      <a:pt x="179" y="177"/>
                    </a:cubicBezTo>
                    <a:cubicBezTo>
                      <a:pt x="185" y="159"/>
                      <a:pt x="185" y="159"/>
                      <a:pt x="185" y="159"/>
                    </a:cubicBezTo>
                    <a:cubicBezTo>
                      <a:pt x="185" y="159"/>
                      <a:pt x="185" y="159"/>
                      <a:pt x="185" y="159"/>
                    </a:cubicBezTo>
                    <a:cubicBezTo>
                      <a:pt x="185" y="159"/>
                      <a:pt x="185" y="159"/>
                      <a:pt x="185" y="159"/>
                    </a:cubicBezTo>
                    <a:cubicBezTo>
                      <a:pt x="181" y="144"/>
                      <a:pt x="181" y="144"/>
                      <a:pt x="181" y="144"/>
                    </a:cubicBezTo>
                    <a:cubicBezTo>
                      <a:pt x="184" y="122"/>
                      <a:pt x="184" y="122"/>
                      <a:pt x="184" y="122"/>
                    </a:cubicBezTo>
                    <a:cubicBezTo>
                      <a:pt x="184" y="121"/>
                      <a:pt x="184" y="121"/>
                      <a:pt x="184" y="121"/>
                    </a:cubicBezTo>
                    <a:cubicBezTo>
                      <a:pt x="183" y="121"/>
                      <a:pt x="183" y="121"/>
                      <a:pt x="183" y="121"/>
                    </a:cubicBezTo>
                    <a:cubicBezTo>
                      <a:pt x="164" y="94"/>
                      <a:pt x="164" y="94"/>
                      <a:pt x="164" y="94"/>
                    </a:cubicBezTo>
                    <a:cubicBezTo>
                      <a:pt x="178" y="79"/>
                      <a:pt x="178" y="79"/>
                      <a:pt x="178" y="79"/>
                    </a:cubicBezTo>
                    <a:cubicBezTo>
                      <a:pt x="178" y="79"/>
                      <a:pt x="178" y="79"/>
                      <a:pt x="178" y="79"/>
                    </a:cubicBezTo>
                    <a:cubicBezTo>
                      <a:pt x="178" y="79"/>
                      <a:pt x="178" y="79"/>
                      <a:pt x="178" y="79"/>
                    </a:cubicBezTo>
                    <a:cubicBezTo>
                      <a:pt x="169" y="62"/>
                      <a:pt x="169" y="62"/>
                      <a:pt x="169" y="62"/>
                    </a:cubicBezTo>
                    <a:cubicBezTo>
                      <a:pt x="169" y="62"/>
                      <a:pt x="169" y="62"/>
                      <a:pt x="169" y="62"/>
                    </a:cubicBezTo>
                    <a:cubicBezTo>
                      <a:pt x="169" y="62"/>
                      <a:pt x="169" y="62"/>
                      <a:pt x="169" y="62"/>
                    </a:cubicBezTo>
                    <a:cubicBezTo>
                      <a:pt x="152" y="53"/>
                      <a:pt x="152" y="53"/>
                      <a:pt x="152" y="53"/>
                    </a:cubicBezTo>
                    <a:cubicBezTo>
                      <a:pt x="152" y="43"/>
                      <a:pt x="152" y="43"/>
                      <a:pt x="152" y="43"/>
                    </a:cubicBezTo>
                    <a:cubicBezTo>
                      <a:pt x="165" y="28"/>
                      <a:pt x="165" y="28"/>
                      <a:pt x="165" y="28"/>
                    </a:cubicBezTo>
                    <a:cubicBezTo>
                      <a:pt x="165" y="28"/>
                      <a:pt x="165" y="28"/>
                      <a:pt x="165" y="28"/>
                    </a:cubicBezTo>
                    <a:cubicBezTo>
                      <a:pt x="165" y="28"/>
                      <a:pt x="165" y="28"/>
                      <a:pt x="165" y="28"/>
                    </a:cubicBezTo>
                    <a:cubicBezTo>
                      <a:pt x="164" y="10"/>
                      <a:pt x="164" y="10"/>
                      <a:pt x="164" y="10"/>
                    </a:cubicBezTo>
                    <a:cubicBezTo>
                      <a:pt x="164" y="9"/>
                      <a:pt x="164" y="9"/>
                      <a:pt x="164" y="9"/>
                    </a:cubicBezTo>
                    <a:cubicBezTo>
                      <a:pt x="163" y="9"/>
                      <a:pt x="163" y="9"/>
                      <a:pt x="163" y="9"/>
                    </a:cubicBezTo>
                    <a:cubicBezTo>
                      <a:pt x="145" y="0"/>
                      <a:pt x="145" y="0"/>
                      <a:pt x="145" y="0"/>
                    </a:cubicBezTo>
                    <a:cubicBezTo>
                      <a:pt x="145" y="0"/>
                      <a:pt x="145" y="0"/>
                      <a:pt x="145"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8" name="Google Shape;2008;p14"/>
              <p:cNvSpPr/>
              <p:nvPr/>
            </p:nvSpPr>
            <p:spPr>
              <a:xfrm>
                <a:off x="3392" y="1100"/>
                <a:ext cx="75" cy="60"/>
              </a:xfrm>
              <a:custGeom>
                <a:rect b="b" l="l" r="r" t="t"/>
                <a:pathLst>
                  <a:path extrusionOk="0" h="60" w="75">
                    <a:moveTo>
                      <a:pt x="45" y="56"/>
                    </a:moveTo>
                    <a:lnTo>
                      <a:pt x="39" y="49"/>
                    </a:lnTo>
                    <a:lnTo>
                      <a:pt x="30" y="48"/>
                    </a:lnTo>
                    <a:lnTo>
                      <a:pt x="19" y="50"/>
                    </a:lnTo>
                    <a:lnTo>
                      <a:pt x="15" y="43"/>
                    </a:lnTo>
                    <a:lnTo>
                      <a:pt x="6" y="40"/>
                    </a:lnTo>
                    <a:lnTo>
                      <a:pt x="7" y="26"/>
                    </a:lnTo>
                    <a:lnTo>
                      <a:pt x="0" y="21"/>
                    </a:lnTo>
                    <a:lnTo>
                      <a:pt x="1" y="17"/>
                    </a:lnTo>
                    <a:lnTo>
                      <a:pt x="20" y="2"/>
                    </a:lnTo>
                    <a:lnTo>
                      <a:pt x="34" y="4"/>
                    </a:lnTo>
                    <a:lnTo>
                      <a:pt x="44" y="0"/>
                    </a:lnTo>
                    <a:lnTo>
                      <a:pt x="52" y="1"/>
                    </a:lnTo>
                    <a:lnTo>
                      <a:pt x="74" y="4"/>
                    </a:lnTo>
                    <a:lnTo>
                      <a:pt x="68" y="31"/>
                    </a:lnTo>
                    <a:lnTo>
                      <a:pt x="75" y="46"/>
                    </a:lnTo>
                    <a:lnTo>
                      <a:pt x="75" y="59"/>
                    </a:lnTo>
                    <a:lnTo>
                      <a:pt x="54" y="60"/>
                    </a:lnTo>
                    <a:lnTo>
                      <a:pt x="45" y="5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9" name="Google Shape;2009;p14"/>
              <p:cNvSpPr/>
              <p:nvPr/>
            </p:nvSpPr>
            <p:spPr>
              <a:xfrm>
                <a:off x="3391" y="1099"/>
                <a:ext cx="76" cy="61"/>
              </a:xfrm>
              <a:custGeom>
                <a:rect b="b" l="l" r="r" t="t"/>
                <a:pathLst>
                  <a:path extrusionOk="0" h="61" w="76">
                    <a:moveTo>
                      <a:pt x="45" y="1"/>
                    </a:moveTo>
                    <a:lnTo>
                      <a:pt x="53" y="2"/>
                    </a:lnTo>
                    <a:lnTo>
                      <a:pt x="75" y="5"/>
                    </a:lnTo>
                    <a:lnTo>
                      <a:pt x="69" y="32"/>
                    </a:lnTo>
                    <a:lnTo>
                      <a:pt x="76" y="47"/>
                    </a:lnTo>
                    <a:lnTo>
                      <a:pt x="76" y="60"/>
                    </a:lnTo>
                    <a:lnTo>
                      <a:pt x="55" y="61"/>
                    </a:lnTo>
                    <a:lnTo>
                      <a:pt x="46" y="57"/>
                    </a:lnTo>
                    <a:lnTo>
                      <a:pt x="40" y="50"/>
                    </a:lnTo>
                    <a:lnTo>
                      <a:pt x="31" y="48"/>
                    </a:lnTo>
                    <a:lnTo>
                      <a:pt x="20" y="50"/>
                    </a:lnTo>
                    <a:lnTo>
                      <a:pt x="16" y="44"/>
                    </a:lnTo>
                    <a:lnTo>
                      <a:pt x="8" y="41"/>
                    </a:lnTo>
                    <a:lnTo>
                      <a:pt x="9" y="27"/>
                    </a:lnTo>
                    <a:lnTo>
                      <a:pt x="1" y="22"/>
                    </a:lnTo>
                    <a:lnTo>
                      <a:pt x="2" y="18"/>
                    </a:lnTo>
                    <a:lnTo>
                      <a:pt x="21" y="3"/>
                    </a:lnTo>
                    <a:lnTo>
                      <a:pt x="35" y="5"/>
                    </a:lnTo>
                    <a:lnTo>
                      <a:pt x="45" y="1"/>
                    </a:lnTo>
                    <a:close/>
                    <a:moveTo>
                      <a:pt x="45" y="0"/>
                    </a:moveTo>
                    <a:lnTo>
                      <a:pt x="45" y="0"/>
                    </a:lnTo>
                    <a:lnTo>
                      <a:pt x="35" y="5"/>
                    </a:lnTo>
                    <a:lnTo>
                      <a:pt x="21" y="3"/>
                    </a:lnTo>
                    <a:lnTo>
                      <a:pt x="21" y="3"/>
                    </a:lnTo>
                    <a:lnTo>
                      <a:pt x="20" y="3"/>
                    </a:lnTo>
                    <a:lnTo>
                      <a:pt x="2" y="18"/>
                    </a:lnTo>
                    <a:lnTo>
                      <a:pt x="2" y="18"/>
                    </a:lnTo>
                    <a:lnTo>
                      <a:pt x="1" y="18"/>
                    </a:lnTo>
                    <a:lnTo>
                      <a:pt x="1" y="22"/>
                    </a:lnTo>
                    <a:lnTo>
                      <a:pt x="0" y="22"/>
                    </a:lnTo>
                    <a:lnTo>
                      <a:pt x="1" y="22"/>
                    </a:lnTo>
                    <a:lnTo>
                      <a:pt x="8" y="27"/>
                    </a:lnTo>
                    <a:lnTo>
                      <a:pt x="7" y="40"/>
                    </a:lnTo>
                    <a:lnTo>
                      <a:pt x="7" y="41"/>
                    </a:lnTo>
                    <a:lnTo>
                      <a:pt x="7" y="41"/>
                    </a:lnTo>
                    <a:lnTo>
                      <a:pt x="16" y="44"/>
                    </a:lnTo>
                    <a:lnTo>
                      <a:pt x="19" y="51"/>
                    </a:lnTo>
                    <a:lnTo>
                      <a:pt x="20" y="51"/>
                    </a:lnTo>
                    <a:lnTo>
                      <a:pt x="20" y="51"/>
                    </a:lnTo>
                    <a:lnTo>
                      <a:pt x="31" y="49"/>
                    </a:lnTo>
                    <a:lnTo>
                      <a:pt x="40" y="50"/>
                    </a:lnTo>
                    <a:lnTo>
                      <a:pt x="46" y="57"/>
                    </a:lnTo>
                    <a:lnTo>
                      <a:pt x="46" y="57"/>
                    </a:lnTo>
                    <a:lnTo>
                      <a:pt x="46" y="57"/>
                    </a:lnTo>
                    <a:lnTo>
                      <a:pt x="55" y="61"/>
                    </a:lnTo>
                    <a:lnTo>
                      <a:pt x="55" y="61"/>
                    </a:lnTo>
                    <a:lnTo>
                      <a:pt x="55" y="61"/>
                    </a:lnTo>
                    <a:lnTo>
                      <a:pt x="76" y="60"/>
                    </a:lnTo>
                    <a:lnTo>
                      <a:pt x="76" y="60"/>
                    </a:lnTo>
                    <a:lnTo>
                      <a:pt x="76" y="60"/>
                    </a:lnTo>
                    <a:lnTo>
                      <a:pt x="76" y="47"/>
                    </a:lnTo>
                    <a:lnTo>
                      <a:pt x="76" y="47"/>
                    </a:lnTo>
                    <a:lnTo>
                      <a:pt x="76" y="47"/>
                    </a:lnTo>
                    <a:lnTo>
                      <a:pt x="69" y="32"/>
                    </a:lnTo>
                    <a:lnTo>
                      <a:pt x="75" y="5"/>
                    </a:lnTo>
                    <a:lnTo>
                      <a:pt x="75" y="5"/>
                    </a:lnTo>
                    <a:lnTo>
                      <a:pt x="75" y="5"/>
                    </a:lnTo>
                    <a:lnTo>
                      <a:pt x="53" y="2"/>
                    </a:lnTo>
                    <a:lnTo>
                      <a:pt x="45" y="0"/>
                    </a:lnTo>
                    <a:lnTo>
                      <a:pt x="45" y="0"/>
                    </a:lnTo>
                    <a:lnTo>
                      <a:pt x="4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0" name="Google Shape;2010;p14"/>
              <p:cNvSpPr/>
              <p:nvPr/>
            </p:nvSpPr>
            <p:spPr>
              <a:xfrm>
                <a:off x="3391" y="1099"/>
                <a:ext cx="76" cy="61"/>
              </a:xfrm>
              <a:custGeom>
                <a:rect b="b" l="l" r="r" t="t"/>
                <a:pathLst>
                  <a:path extrusionOk="0" h="61" w="76">
                    <a:moveTo>
                      <a:pt x="45" y="1"/>
                    </a:moveTo>
                    <a:lnTo>
                      <a:pt x="53" y="2"/>
                    </a:lnTo>
                    <a:lnTo>
                      <a:pt x="75" y="5"/>
                    </a:lnTo>
                    <a:lnTo>
                      <a:pt x="69" y="32"/>
                    </a:lnTo>
                    <a:lnTo>
                      <a:pt x="76" y="47"/>
                    </a:lnTo>
                    <a:lnTo>
                      <a:pt x="76" y="60"/>
                    </a:lnTo>
                    <a:lnTo>
                      <a:pt x="55" y="61"/>
                    </a:lnTo>
                    <a:lnTo>
                      <a:pt x="46" y="57"/>
                    </a:lnTo>
                    <a:lnTo>
                      <a:pt x="40" y="50"/>
                    </a:lnTo>
                    <a:lnTo>
                      <a:pt x="31" y="48"/>
                    </a:lnTo>
                    <a:lnTo>
                      <a:pt x="20" y="50"/>
                    </a:lnTo>
                    <a:lnTo>
                      <a:pt x="16" y="44"/>
                    </a:lnTo>
                    <a:lnTo>
                      <a:pt x="8" y="41"/>
                    </a:lnTo>
                    <a:lnTo>
                      <a:pt x="9" y="27"/>
                    </a:lnTo>
                    <a:lnTo>
                      <a:pt x="1" y="22"/>
                    </a:lnTo>
                    <a:lnTo>
                      <a:pt x="2" y="18"/>
                    </a:lnTo>
                    <a:lnTo>
                      <a:pt x="21" y="3"/>
                    </a:lnTo>
                    <a:lnTo>
                      <a:pt x="35" y="5"/>
                    </a:lnTo>
                    <a:lnTo>
                      <a:pt x="45" y="1"/>
                    </a:lnTo>
                    <a:moveTo>
                      <a:pt x="45" y="0"/>
                    </a:moveTo>
                    <a:lnTo>
                      <a:pt x="45" y="0"/>
                    </a:lnTo>
                    <a:lnTo>
                      <a:pt x="35" y="5"/>
                    </a:lnTo>
                    <a:lnTo>
                      <a:pt x="21" y="3"/>
                    </a:lnTo>
                    <a:lnTo>
                      <a:pt x="21" y="3"/>
                    </a:lnTo>
                    <a:lnTo>
                      <a:pt x="20" y="3"/>
                    </a:lnTo>
                    <a:lnTo>
                      <a:pt x="2" y="18"/>
                    </a:lnTo>
                    <a:lnTo>
                      <a:pt x="2" y="18"/>
                    </a:lnTo>
                    <a:lnTo>
                      <a:pt x="1" y="18"/>
                    </a:lnTo>
                    <a:lnTo>
                      <a:pt x="1" y="22"/>
                    </a:lnTo>
                    <a:lnTo>
                      <a:pt x="0" y="22"/>
                    </a:lnTo>
                    <a:lnTo>
                      <a:pt x="1" y="22"/>
                    </a:lnTo>
                    <a:lnTo>
                      <a:pt x="8" y="27"/>
                    </a:lnTo>
                    <a:lnTo>
                      <a:pt x="7" y="40"/>
                    </a:lnTo>
                    <a:lnTo>
                      <a:pt x="7" y="41"/>
                    </a:lnTo>
                    <a:lnTo>
                      <a:pt x="7" y="41"/>
                    </a:lnTo>
                    <a:lnTo>
                      <a:pt x="16" y="44"/>
                    </a:lnTo>
                    <a:lnTo>
                      <a:pt x="19" y="51"/>
                    </a:lnTo>
                    <a:lnTo>
                      <a:pt x="20" y="51"/>
                    </a:lnTo>
                    <a:lnTo>
                      <a:pt x="20" y="51"/>
                    </a:lnTo>
                    <a:lnTo>
                      <a:pt x="31" y="49"/>
                    </a:lnTo>
                    <a:lnTo>
                      <a:pt x="40" y="50"/>
                    </a:lnTo>
                    <a:lnTo>
                      <a:pt x="46" y="57"/>
                    </a:lnTo>
                    <a:lnTo>
                      <a:pt x="46" y="57"/>
                    </a:lnTo>
                    <a:lnTo>
                      <a:pt x="46" y="57"/>
                    </a:lnTo>
                    <a:lnTo>
                      <a:pt x="55" y="61"/>
                    </a:lnTo>
                    <a:lnTo>
                      <a:pt x="55" y="61"/>
                    </a:lnTo>
                    <a:lnTo>
                      <a:pt x="55" y="61"/>
                    </a:lnTo>
                    <a:lnTo>
                      <a:pt x="76" y="60"/>
                    </a:lnTo>
                    <a:lnTo>
                      <a:pt x="76" y="60"/>
                    </a:lnTo>
                    <a:lnTo>
                      <a:pt x="76" y="60"/>
                    </a:lnTo>
                    <a:lnTo>
                      <a:pt x="76" y="47"/>
                    </a:lnTo>
                    <a:lnTo>
                      <a:pt x="76" y="47"/>
                    </a:lnTo>
                    <a:lnTo>
                      <a:pt x="76" y="47"/>
                    </a:lnTo>
                    <a:lnTo>
                      <a:pt x="69" y="32"/>
                    </a:lnTo>
                    <a:lnTo>
                      <a:pt x="75" y="5"/>
                    </a:lnTo>
                    <a:lnTo>
                      <a:pt x="75" y="5"/>
                    </a:lnTo>
                    <a:lnTo>
                      <a:pt x="75" y="5"/>
                    </a:lnTo>
                    <a:lnTo>
                      <a:pt x="53" y="2"/>
                    </a:lnTo>
                    <a:lnTo>
                      <a:pt x="45" y="0"/>
                    </a:lnTo>
                    <a:lnTo>
                      <a:pt x="45" y="0"/>
                    </a:lnTo>
                    <a:lnTo>
                      <a:pt x="4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1" name="Google Shape;2011;p14"/>
              <p:cNvSpPr/>
              <p:nvPr/>
            </p:nvSpPr>
            <p:spPr>
              <a:xfrm>
                <a:off x="3347" y="1147"/>
                <a:ext cx="126" cy="77"/>
              </a:xfrm>
              <a:custGeom>
                <a:rect b="b" l="l" r="r" t="t"/>
                <a:pathLst>
                  <a:path extrusionOk="0" h="77" w="126">
                    <a:moveTo>
                      <a:pt x="100" y="77"/>
                    </a:moveTo>
                    <a:lnTo>
                      <a:pt x="84" y="58"/>
                    </a:lnTo>
                    <a:lnTo>
                      <a:pt x="53" y="52"/>
                    </a:lnTo>
                    <a:lnTo>
                      <a:pt x="14" y="52"/>
                    </a:lnTo>
                    <a:lnTo>
                      <a:pt x="5" y="60"/>
                    </a:lnTo>
                    <a:lnTo>
                      <a:pt x="0" y="53"/>
                    </a:lnTo>
                    <a:lnTo>
                      <a:pt x="2" y="44"/>
                    </a:lnTo>
                    <a:lnTo>
                      <a:pt x="11" y="36"/>
                    </a:lnTo>
                    <a:lnTo>
                      <a:pt x="10" y="19"/>
                    </a:lnTo>
                    <a:lnTo>
                      <a:pt x="22" y="15"/>
                    </a:lnTo>
                    <a:lnTo>
                      <a:pt x="34" y="11"/>
                    </a:lnTo>
                    <a:lnTo>
                      <a:pt x="39" y="21"/>
                    </a:lnTo>
                    <a:lnTo>
                      <a:pt x="51" y="35"/>
                    </a:lnTo>
                    <a:lnTo>
                      <a:pt x="61" y="32"/>
                    </a:lnTo>
                    <a:lnTo>
                      <a:pt x="65" y="13"/>
                    </a:lnTo>
                    <a:lnTo>
                      <a:pt x="64" y="2"/>
                    </a:lnTo>
                    <a:lnTo>
                      <a:pt x="75" y="0"/>
                    </a:lnTo>
                    <a:lnTo>
                      <a:pt x="84" y="2"/>
                    </a:lnTo>
                    <a:lnTo>
                      <a:pt x="90" y="9"/>
                    </a:lnTo>
                    <a:lnTo>
                      <a:pt x="99" y="13"/>
                    </a:lnTo>
                    <a:lnTo>
                      <a:pt x="120" y="11"/>
                    </a:lnTo>
                    <a:lnTo>
                      <a:pt x="119" y="29"/>
                    </a:lnTo>
                    <a:lnTo>
                      <a:pt x="126" y="38"/>
                    </a:lnTo>
                    <a:lnTo>
                      <a:pt x="125" y="60"/>
                    </a:lnTo>
                    <a:lnTo>
                      <a:pt x="110" y="77"/>
                    </a:lnTo>
                    <a:lnTo>
                      <a:pt x="100" y="7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2" name="Google Shape;2012;p14"/>
              <p:cNvSpPr/>
              <p:nvPr/>
            </p:nvSpPr>
            <p:spPr>
              <a:xfrm>
                <a:off x="3347" y="1147"/>
                <a:ext cx="127" cy="77"/>
              </a:xfrm>
              <a:custGeom>
                <a:rect b="b" l="l" r="r" t="t"/>
                <a:pathLst>
                  <a:path extrusionOk="0" h="77" w="127">
                    <a:moveTo>
                      <a:pt x="75" y="0"/>
                    </a:moveTo>
                    <a:lnTo>
                      <a:pt x="84" y="2"/>
                    </a:lnTo>
                    <a:lnTo>
                      <a:pt x="90" y="9"/>
                    </a:lnTo>
                    <a:lnTo>
                      <a:pt x="99" y="13"/>
                    </a:lnTo>
                    <a:lnTo>
                      <a:pt x="120" y="12"/>
                    </a:lnTo>
                    <a:lnTo>
                      <a:pt x="119" y="29"/>
                    </a:lnTo>
                    <a:lnTo>
                      <a:pt x="126" y="39"/>
                    </a:lnTo>
                    <a:lnTo>
                      <a:pt x="125" y="60"/>
                    </a:lnTo>
                    <a:lnTo>
                      <a:pt x="110" y="77"/>
                    </a:lnTo>
                    <a:lnTo>
                      <a:pt x="101" y="77"/>
                    </a:lnTo>
                    <a:lnTo>
                      <a:pt x="84" y="58"/>
                    </a:lnTo>
                    <a:lnTo>
                      <a:pt x="53" y="51"/>
                    </a:lnTo>
                    <a:lnTo>
                      <a:pt x="14" y="51"/>
                    </a:lnTo>
                    <a:lnTo>
                      <a:pt x="5" y="60"/>
                    </a:lnTo>
                    <a:lnTo>
                      <a:pt x="1" y="53"/>
                    </a:lnTo>
                    <a:lnTo>
                      <a:pt x="2" y="44"/>
                    </a:lnTo>
                    <a:lnTo>
                      <a:pt x="11" y="36"/>
                    </a:lnTo>
                    <a:lnTo>
                      <a:pt x="10" y="19"/>
                    </a:lnTo>
                    <a:lnTo>
                      <a:pt x="22" y="16"/>
                    </a:lnTo>
                    <a:lnTo>
                      <a:pt x="34" y="11"/>
                    </a:lnTo>
                    <a:lnTo>
                      <a:pt x="39" y="21"/>
                    </a:lnTo>
                    <a:lnTo>
                      <a:pt x="51" y="35"/>
                    </a:lnTo>
                    <a:lnTo>
                      <a:pt x="61" y="32"/>
                    </a:lnTo>
                    <a:lnTo>
                      <a:pt x="66" y="13"/>
                    </a:lnTo>
                    <a:lnTo>
                      <a:pt x="64" y="5"/>
                    </a:lnTo>
                    <a:lnTo>
                      <a:pt x="64" y="2"/>
                    </a:lnTo>
                    <a:lnTo>
                      <a:pt x="75" y="0"/>
                    </a:lnTo>
                    <a:close/>
                    <a:moveTo>
                      <a:pt x="75" y="0"/>
                    </a:moveTo>
                    <a:lnTo>
                      <a:pt x="75" y="0"/>
                    </a:lnTo>
                    <a:lnTo>
                      <a:pt x="64" y="2"/>
                    </a:lnTo>
                    <a:lnTo>
                      <a:pt x="63" y="2"/>
                    </a:lnTo>
                    <a:lnTo>
                      <a:pt x="63" y="2"/>
                    </a:lnTo>
                    <a:lnTo>
                      <a:pt x="64" y="5"/>
                    </a:lnTo>
                    <a:lnTo>
                      <a:pt x="65" y="13"/>
                    </a:lnTo>
                    <a:lnTo>
                      <a:pt x="61" y="32"/>
                    </a:lnTo>
                    <a:lnTo>
                      <a:pt x="51" y="35"/>
                    </a:lnTo>
                    <a:lnTo>
                      <a:pt x="39" y="21"/>
                    </a:lnTo>
                    <a:lnTo>
                      <a:pt x="34" y="11"/>
                    </a:lnTo>
                    <a:lnTo>
                      <a:pt x="34" y="11"/>
                    </a:lnTo>
                    <a:lnTo>
                      <a:pt x="33" y="11"/>
                    </a:lnTo>
                    <a:lnTo>
                      <a:pt x="22" y="15"/>
                    </a:lnTo>
                    <a:lnTo>
                      <a:pt x="10" y="19"/>
                    </a:lnTo>
                    <a:lnTo>
                      <a:pt x="10" y="19"/>
                    </a:lnTo>
                    <a:lnTo>
                      <a:pt x="10" y="19"/>
                    </a:lnTo>
                    <a:lnTo>
                      <a:pt x="11" y="36"/>
                    </a:lnTo>
                    <a:lnTo>
                      <a:pt x="2" y="43"/>
                    </a:lnTo>
                    <a:lnTo>
                      <a:pt x="2" y="44"/>
                    </a:lnTo>
                    <a:lnTo>
                      <a:pt x="2" y="44"/>
                    </a:lnTo>
                    <a:lnTo>
                      <a:pt x="0" y="53"/>
                    </a:lnTo>
                    <a:lnTo>
                      <a:pt x="0" y="53"/>
                    </a:lnTo>
                    <a:lnTo>
                      <a:pt x="0" y="53"/>
                    </a:lnTo>
                    <a:lnTo>
                      <a:pt x="5" y="60"/>
                    </a:lnTo>
                    <a:lnTo>
                      <a:pt x="5" y="60"/>
                    </a:lnTo>
                    <a:lnTo>
                      <a:pt x="6" y="60"/>
                    </a:lnTo>
                    <a:lnTo>
                      <a:pt x="14" y="52"/>
                    </a:lnTo>
                    <a:lnTo>
                      <a:pt x="53" y="52"/>
                    </a:lnTo>
                    <a:lnTo>
                      <a:pt x="84" y="58"/>
                    </a:lnTo>
                    <a:lnTo>
                      <a:pt x="100" y="77"/>
                    </a:lnTo>
                    <a:lnTo>
                      <a:pt x="100" y="77"/>
                    </a:lnTo>
                    <a:lnTo>
                      <a:pt x="101" y="77"/>
                    </a:lnTo>
                    <a:lnTo>
                      <a:pt x="110" y="77"/>
                    </a:lnTo>
                    <a:lnTo>
                      <a:pt x="110" y="77"/>
                    </a:lnTo>
                    <a:lnTo>
                      <a:pt x="110" y="77"/>
                    </a:lnTo>
                    <a:lnTo>
                      <a:pt x="125" y="60"/>
                    </a:lnTo>
                    <a:lnTo>
                      <a:pt x="125" y="60"/>
                    </a:lnTo>
                    <a:lnTo>
                      <a:pt x="125" y="60"/>
                    </a:lnTo>
                    <a:lnTo>
                      <a:pt x="127" y="39"/>
                    </a:lnTo>
                    <a:lnTo>
                      <a:pt x="127" y="38"/>
                    </a:lnTo>
                    <a:lnTo>
                      <a:pt x="126" y="38"/>
                    </a:lnTo>
                    <a:lnTo>
                      <a:pt x="119" y="29"/>
                    </a:lnTo>
                    <a:lnTo>
                      <a:pt x="120" y="12"/>
                    </a:lnTo>
                    <a:lnTo>
                      <a:pt x="120" y="11"/>
                    </a:lnTo>
                    <a:lnTo>
                      <a:pt x="120" y="11"/>
                    </a:lnTo>
                    <a:lnTo>
                      <a:pt x="99" y="12"/>
                    </a:lnTo>
                    <a:lnTo>
                      <a:pt x="90" y="9"/>
                    </a:lnTo>
                    <a:lnTo>
                      <a:pt x="84" y="2"/>
                    </a:lnTo>
                    <a:lnTo>
                      <a:pt x="84" y="1"/>
                    </a:lnTo>
                    <a:lnTo>
                      <a:pt x="84" y="1"/>
                    </a:lnTo>
                    <a:lnTo>
                      <a:pt x="75" y="0"/>
                    </a:lnTo>
                    <a:lnTo>
                      <a:pt x="75" y="0"/>
                    </a:lnTo>
                    <a:lnTo>
                      <a:pt x="7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3" name="Google Shape;2013;p14"/>
              <p:cNvSpPr/>
              <p:nvPr/>
            </p:nvSpPr>
            <p:spPr>
              <a:xfrm>
                <a:off x="3347" y="1147"/>
                <a:ext cx="127" cy="77"/>
              </a:xfrm>
              <a:custGeom>
                <a:rect b="b" l="l" r="r" t="t"/>
                <a:pathLst>
                  <a:path extrusionOk="0" h="77" w="127">
                    <a:moveTo>
                      <a:pt x="75" y="0"/>
                    </a:moveTo>
                    <a:lnTo>
                      <a:pt x="84" y="2"/>
                    </a:lnTo>
                    <a:lnTo>
                      <a:pt x="90" y="9"/>
                    </a:lnTo>
                    <a:lnTo>
                      <a:pt x="99" y="13"/>
                    </a:lnTo>
                    <a:lnTo>
                      <a:pt x="120" y="12"/>
                    </a:lnTo>
                    <a:lnTo>
                      <a:pt x="119" y="29"/>
                    </a:lnTo>
                    <a:lnTo>
                      <a:pt x="126" y="39"/>
                    </a:lnTo>
                    <a:lnTo>
                      <a:pt x="125" y="60"/>
                    </a:lnTo>
                    <a:lnTo>
                      <a:pt x="110" y="77"/>
                    </a:lnTo>
                    <a:lnTo>
                      <a:pt x="101" y="77"/>
                    </a:lnTo>
                    <a:lnTo>
                      <a:pt x="84" y="58"/>
                    </a:lnTo>
                    <a:lnTo>
                      <a:pt x="53" y="51"/>
                    </a:lnTo>
                    <a:lnTo>
                      <a:pt x="14" y="51"/>
                    </a:lnTo>
                    <a:lnTo>
                      <a:pt x="5" y="60"/>
                    </a:lnTo>
                    <a:lnTo>
                      <a:pt x="1" y="53"/>
                    </a:lnTo>
                    <a:lnTo>
                      <a:pt x="2" y="44"/>
                    </a:lnTo>
                    <a:lnTo>
                      <a:pt x="11" y="36"/>
                    </a:lnTo>
                    <a:lnTo>
                      <a:pt x="10" y="19"/>
                    </a:lnTo>
                    <a:lnTo>
                      <a:pt x="22" y="16"/>
                    </a:lnTo>
                    <a:lnTo>
                      <a:pt x="34" y="11"/>
                    </a:lnTo>
                    <a:lnTo>
                      <a:pt x="39" y="21"/>
                    </a:lnTo>
                    <a:lnTo>
                      <a:pt x="51" y="35"/>
                    </a:lnTo>
                    <a:lnTo>
                      <a:pt x="61" y="32"/>
                    </a:lnTo>
                    <a:lnTo>
                      <a:pt x="66" y="13"/>
                    </a:lnTo>
                    <a:lnTo>
                      <a:pt x="64" y="5"/>
                    </a:lnTo>
                    <a:lnTo>
                      <a:pt x="64" y="2"/>
                    </a:lnTo>
                    <a:lnTo>
                      <a:pt x="75" y="0"/>
                    </a:lnTo>
                    <a:moveTo>
                      <a:pt x="75" y="0"/>
                    </a:moveTo>
                    <a:lnTo>
                      <a:pt x="75" y="0"/>
                    </a:lnTo>
                    <a:lnTo>
                      <a:pt x="64" y="2"/>
                    </a:lnTo>
                    <a:lnTo>
                      <a:pt x="63" y="2"/>
                    </a:lnTo>
                    <a:lnTo>
                      <a:pt x="63" y="2"/>
                    </a:lnTo>
                    <a:lnTo>
                      <a:pt x="64" y="5"/>
                    </a:lnTo>
                    <a:lnTo>
                      <a:pt x="65" y="13"/>
                    </a:lnTo>
                    <a:lnTo>
                      <a:pt x="61" y="32"/>
                    </a:lnTo>
                    <a:lnTo>
                      <a:pt x="51" y="35"/>
                    </a:lnTo>
                    <a:lnTo>
                      <a:pt x="39" y="21"/>
                    </a:lnTo>
                    <a:lnTo>
                      <a:pt x="34" y="11"/>
                    </a:lnTo>
                    <a:lnTo>
                      <a:pt x="34" y="11"/>
                    </a:lnTo>
                    <a:lnTo>
                      <a:pt x="33" y="11"/>
                    </a:lnTo>
                    <a:lnTo>
                      <a:pt x="22" y="15"/>
                    </a:lnTo>
                    <a:lnTo>
                      <a:pt x="10" y="19"/>
                    </a:lnTo>
                    <a:lnTo>
                      <a:pt x="10" y="19"/>
                    </a:lnTo>
                    <a:lnTo>
                      <a:pt x="10" y="19"/>
                    </a:lnTo>
                    <a:lnTo>
                      <a:pt x="11" y="36"/>
                    </a:lnTo>
                    <a:lnTo>
                      <a:pt x="2" y="43"/>
                    </a:lnTo>
                    <a:lnTo>
                      <a:pt x="2" y="44"/>
                    </a:lnTo>
                    <a:lnTo>
                      <a:pt x="2" y="44"/>
                    </a:lnTo>
                    <a:lnTo>
                      <a:pt x="0" y="53"/>
                    </a:lnTo>
                    <a:lnTo>
                      <a:pt x="0" y="53"/>
                    </a:lnTo>
                    <a:lnTo>
                      <a:pt x="0" y="53"/>
                    </a:lnTo>
                    <a:lnTo>
                      <a:pt x="5" y="60"/>
                    </a:lnTo>
                    <a:lnTo>
                      <a:pt x="5" y="60"/>
                    </a:lnTo>
                    <a:lnTo>
                      <a:pt x="6" y="60"/>
                    </a:lnTo>
                    <a:lnTo>
                      <a:pt x="14" y="52"/>
                    </a:lnTo>
                    <a:lnTo>
                      <a:pt x="53" y="52"/>
                    </a:lnTo>
                    <a:lnTo>
                      <a:pt x="84" y="58"/>
                    </a:lnTo>
                    <a:lnTo>
                      <a:pt x="100" y="77"/>
                    </a:lnTo>
                    <a:lnTo>
                      <a:pt x="100" y="77"/>
                    </a:lnTo>
                    <a:lnTo>
                      <a:pt x="101" y="77"/>
                    </a:lnTo>
                    <a:lnTo>
                      <a:pt x="110" y="77"/>
                    </a:lnTo>
                    <a:lnTo>
                      <a:pt x="110" y="77"/>
                    </a:lnTo>
                    <a:lnTo>
                      <a:pt x="110" y="77"/>
                    </a:lnTo>
                    <a:lnTo>
                      <a:pt x="125" y="60"/>
                    </a:lnTo>
                    <a:lnTo>
                      <a:pt x="125" y="60"/>
                    </a:lnTo>
                    <a:lnTo>
                      <a:pt x="125" y="60"/>
                    </a:lnTo>
                    <a:lnTo>
                      <a:pt x="127" y="39"/>
                    </a:lnTo>
                    <a:lnTo>
                      <a:pt x="127" y="38"/>
                    </a:lnTo>
                    <a:lnTo>
                      <a:pt x="126" y="38"/>
                    </a:lnTo>
                    <a:lnTo>
                      <a:pt x="119" y="29"/>
                    </a:lnTo>
                    <a:lnTo>
                      <a:pt x="120" y="12"/>
                    </a:lnTo>
                    <a:lnTo>
                      <a:pt x="120" y="11"/>
                    </a:lnTo>
                    <a:lnTo>
                      <a:pt x="120" y="11"/>
                    </a:lnTo>
                    <a:lnTo>
                      <a:pt x="99" y="12"/>
                    </a:lnTo>
                    <a:lnTo>
                      <a:pt x="90" y="9"/>
                    </a:lnTo>
                    <a:lnTo>
                      <a:pt x="84" y="2"/>
                    </a:lnTo>
                    <a:lnTo>
                      <a:pt x="84" y="1"/>
                    </a:lnTo>
                    <a:lnTo>
                      <a:pt x="84" y="1"/>
                    </a:lnTo>
                    <a:lnTo>
                      <a:pt x="75" y="0"/>
                    </a:lnTo>
                    <a:lnTo>
                      <a:pt x="75" y="0"/>
                    </a:lnTo>
                    <a:lnTo>
                      <a:pt x="7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4" name="Google Shape;2014;p14"/>
              <p:cNvSpPr/>
              <p:nvPr/>
            </p:nvSpPr>
            <p:spPr>
              <a:xfrm>
                <a:off x="3460" y="753"/>
                <a:ext cx="651" cy="831"/>
              </a:xfrm>
              <a:custGeom>
                <a:rect b="b" l="l" r="r" t="t"/>
                <a:pathLst>
                  <a:path extrusionOk="0" h="944" w="740">
                    <a:moveTo>
                      <a:pt x="380" y="932"/>
                    </a:moveTo>
                    <a:cubicBezTo>
                      <a:pt x="370" y="921"/>
                      <a:pt x="370" y="921"/>
                      <a:pt x="370" y="921"/>
                    </a:cubicBezTo>
                    <a:cubicBezTo>
                      <a:pt x="364" y="921"/>
                      <a:pt x="364" y="921"/>
                      <a:pt x="364" y="921"/>
                    </a:cubicBezTo>
                    <a:cubicBezTo>
                      <a:pt x="337" y="906"/>
                      <a:pt x="337" y="906"/>
                      <a:pt x="337" y="906"/>
                    </a:cubicBezTo>
                    <a:cubicBezTo>
                      <a:pt x="310" y="894"/>
                      <a:pt x="310" y="894"/>
                      <a:pt x="310" y="894"/>
                    </a:cubicBezTo>
                    <a:cubicBezTo>
                      <a:pt x="300" y="897"/>
                      <a:pt x="300" y="897"/>
                      <a:pt x="300" y="897"/>
                    </a:cubicBezTo>
                    <a:cubicBezTo>
                      <a:pt x="270" y="893"/>
                      <a:pt x="270" y="893"/>
                      <a:pt x="270" y="893"/>
                    </a:cubicBezTo>
                    <a:cubicBezTo>
                      <a:pt x="244" y="886"/>
                      <a:pt x="244" y="886"/>
                      <a:pt x="244" y="886"/>
                    </a:cubicBezTo>
                    <a:cubicBezTo>
                      <a:pt x="233" y="879"/>
                      <a:pt x="233" y="879"/>
                      <a:pt x="233" y="879"/>
                    </a:cubicBezTo>
                    <a:cubicBezTo>
                      <a:pt x="215" y="859"/>
                      <a:pt x="215" y="859"/>
                      <a:pt x="215" y="859"/>
                    </a:cubicBezTo>
                    <a:cubicBezTo>
                      <a:pt x="206" y="859"/>
                      <a:pt x="206" y="859"/>
                      <a:pt x="206" y="859"/>
                    </a:cubicBezTo>
                    <a:cubicBezTo>
                      <a:pt x="199" y="852"/>
                      <a:pt x="199" y="852"/>
                      <a:pt x="199" y="852"/>
                    </a:cubicBezTo>
                    <a:cubicBezTo>
                      <a:pt x="191" y="849"/>
                      <a:pt x="191" y="849"/>
                      <a:pt x="191" y="849"/>
                    </a:cubicBezTo>
                    <a:cubicBezTo>
                      <a:pt x="188" y="842"/>
                      <a:pt x="188" y="842"/>
                      <a:pt x="188" y="842"/>
                    </a:cubicBezTo>
                    <a:cubicBezTo>
                      <a:pt x="186" y="836"/>
                      <a:pt x="186" y="836"/>
                      <a:pt x="186" y="836"/>
                    </a:cubicBezTo>
                    <a:cubicBezTo>
                      <a:pt x="198" y="835"/>
                      <a:pt x="198" y="835"/>
                      <a:pt x="198" y="835"/>
                    </a:cubicBezTo>
                    <a:cubicBezTo>
                      <a:pt x="199" y="830"/>
                      <a:pt x="199" y="830"/>
                      <a:pt x="199" y="830"/>
                    </a:cubicBezTo>
                    <a:cubicBezTo>
                      <a:pt x="209" y="820"/>
                      <a:pt x="209" y="820"/>
                      <a:pt x="209" y="820"/>
                    </a:cubicBezTo>
                    <a:cubicBezTo>
                      <a:pt x="211" y="815"/>
                      <a:pt x="211" y="815"/>
                      <a:pt x="211" y="815"/>
                    </a:cubicBezTo>
                    <a:cubicBezTo>
                      <a:pt x="205" y="803"/>
                      <a:pt x="205" y="803"/>
                      <a:pt x="205" y="803"/>
                    </a:cubicBezTo>
                    <a:cubicBezTo>
                      <a:pt x="224" y="795"/>
                      <a:pt x="224" y="795"/>
                      <a:pt x="224" y="795"/>
                    </a:cubicBezTo>
                    <a:cubicBezTo>
                      <a:pt x="221" y="791"/>
                      <a:pt x="221" y="791"/>
                      <a:pt x="221" y="791"/>
                    </a:cubicBezTo>
                    <a:cubicBezTo>
                      <a:pt x="201" y="798"/>
                      <a:pt x="201" y="798"/>
                      <a:pt x="201" y="798"/>
                    </a:cubicBezTo>
                    <a:cubicBezTo>
                      <a:pt x="213" y="777"/>
                      <a:pt x="213" y="777"/>
                      <a:pt x="213" y="777"/>
                    </a:cubicBezTo>
                    <a:cubicBezTo>
                      <a:pt x="228" y="763"/>
                      <a:pt x="228" y="763"/>
                      <a:pt x="228" y="763"/>
                    </a:cubicBezTo>
                    <a:cubicBezTo>
                      <a:pt x="236" y="764"/>
                      <a:pt x="236" y="764"/>
                      <a:pt x="236" y="764"/>
                    </a:cubicBezTo>
                    <a:cubicBezTo>
                      <a:pt x="239" y="742"/>
                      <a:pt x="239" y="742"/>
                      <a:pt x="239" y="742"/>
                    </a:cubicBezTo>
                    <a:cubicBezTo>
                      <a:pt x="250" y="728"/>
                      <a:pt x="250" y="728"/>
                      <a:pt x="250" y="728"/>
                    </a:cubicBezTo>
                    <a:cubicBezTo>
                      <a:pt x="222" y="704"/>
                      <a:pt x="222" y="704"/>
                      <a:pt x="222" y="704"/>
                    </a:cubicBezTo>
                    <a:cubicBezTo>
                      <a:pt x="209" y="704"/>
                      <a:pt x="209" y="704"/>
                      <a:pt x="209" y="704"/>
                    </a:cubicBezTo>
                    <a:cubicBezTo>
                      <a:pt x="193" y="692"/>
                      <a:pt x="193" y="692"/>
                      <a:pt x="193" y="692"/>
                    </a:cubicBezTo>
                    <a:cubicBezTo>
                      <a:pt x="161" y="694"/>
                      <a:pt x="161" y="694"/>
                      <a:pt x="161" y="694"/>
                    </a:cubicBezTo>
                    <a:cubicBezTo>
                      <a:pt x="152" y="684"/>
                      <a:pt x="152" y="684"/>
                      <a:pt x="152" y="684"/>
                    </a:cubicBezTo>
                    <a:cubicBezTo>
                      <a:pt x="151" y="673"/>
                      <a:pt x="151" y="673"/>
                      <a:pt x="151" y="673"/>
                    </a:cubicBezTo>
                    <a:cubicBezTo>
                      <a:pt x="136" y="671"/>
                      <a:pt x="136" y="671"/>
                      <a:pt x="136" y="671"/>
                    </a:cubicBezTo>
                    <a:cubicBezTo>
                      <a:pt x="128" y="640"/>
                      <a:pt x="128" y="640"/>
                      <a:pt x="128" y="640"/>
                    </a:cubicBezTo>
                    <a:cubicBezTo>
                      <a:pt x="101" y="637"/>
                      <a:pt x="101" y="637"/>
                      <a:pt x="101" y="637"/>
                    </a:cubicBezTo>
                    <a:cubicBezTo>
                      <a:pt x="87" y="644"/>
                      <a:pt x="87" y="644"/>
                      <a:pt x="87" y="644"/>
                    </a:cubicBezTo>
                    <a:cubicBezTo>
                      <a:pt x="82" y="630"/>
                      <a:pt x="82" y="630"/>
                      <a:pt x="82" y="630"/>
                    </a:cubicBezTo>
                    <a:cubicBezTo>
                      <a:pt x="74" y="622"/>
                      <a:pt x="74" y="622"/>
                      <a:pt x="74" y="622"/>
                    </a:cubicBezTo>
                    <a:cubicBezTo>
                      <a:pt x="71" y="610"/>
                      <a:pt x="71" y="610"/>
                      <a:pt x="71" y="610"/>
                    </a:cubicBezTo>
                    <a:cubicBezTo>
                      <a:pt x="81" y="610"/>
                      <a:pt x="81" y="610"/>
                      <a:pt x="81" y="610"/>
                    </a:cubicBezTo>
                    <a:cubicBezTo>
                      <a:pt x="90" y="615"/>
                      <a:pt x="90" y="615"/>
                      <a:pt x="90" y="615"/>
                    </a:cubicBezTo>
                    <a:cubicBezTo>
                      <a:pt x="98" y="615"/>
                      <a:pt x="98" y="615"/>
                      <a:pt x="98" y="615"/>
                    </a:cubicBezTo>
                    <a:cubicBezTo>
                      <a:pt x="102" y="602"/>
                      <a:pt x="102" y="602"/>
                      <a:pt x="102" y="602"/>
                    </a:cubicBezTo>
                    <a:cubicBezTo>
                      <a:pt x="81" y="583"/>
                      <a:pt x="81" y="583"/>
                      <a:pt x="81" y="583"/>
                    </a:cubicBezTo>
                    <a:cubicBezTo>
                      <a:pt x="71" y="566"/>
                      <a:pt x="71" y="566"/>
                      <a:pt x="71" y="566"/>
                    </a:cubicBezTo>
                    <a:cubicBezTo>
                      <a:pt x="68" y="536"/>
                      <a:pt x="68" y="536"/>
                      <a:pt x="68" y="536"/>
                    </a:cubicBezTo>
                    <a:cubicBezTo>
                      <a:pt x="61" y="525"/>
                      <a:pt x="61" y="525"/>
                      <a:pt x="61" y="525"/>
                    </a:cubicBezTo>
                    <a:cubicBezTo>
                      <a:pt x="47" y="524"/>
                      <a:pt x="47" y="524"/>
                      <a:pt x="47" y="524"/>
                    </a:cubicBezTo>
                    <a:cubicBezTo>
                      <a:pt x="37" y="527"/>
                      <a:pt x="37" y="527"/>
                      <a:pt x="37" y="527"/>
                    </a:cubicBezTo>
                    <a:cubicBezTo>
                      <a:pt x="25" y="517"/>
                      <a:pt x="25" y="517"/>
                      <a:pt x="25" y="517"/>
                    </a:cubicBezTo>
                    <a:cubicBezTo>
                      <a:pt x="12" y="516"/>
                      <a:pt x="12" y="516"/>
                      <a:pt x="12" y="516"/>
                    </a:cubicBezTo>
                    <a:cubicBezTo>
                      <a:pt x="14" y="492"/>
                      <a:pt x="14" y="492"/>
                      <a:pt x="14" y="492"/>
                    </a:cubicBezTo>
                    <a:cubicBezTo>
                      <a:pt x="5" y="481"/>
                      <a:pt x="5" y="481"/>
                      <a:pt x="5" y="481"/>
                    </a:cubicBezTo>
                    <a:cubicBezTo>
                      <a:pt x="7" y="461"/>
                      <a:pt x="7" y="461"/>
                      <a:pt x="7" y="461"/>
                    </a:cubicBezTo>
                    <a:cubicBezTo>
                      <a:pt x="7" y="446"/>
                      <a:pt x="7" y="446"/>
                      <a:pt x="7" y="446"/>
                    </a:cubicBezTo>
                    <a:cubicBezTo>
                      <a:pt x="0" y="430"/>
                      <a:pt x="0" y="430"/>
                      <a:pt x="0" y="430"/>
                    </a:cubicBezTo>
                    <a:cubicBezTo>
                      <a:pt x="5" y="399"/>
                      <a:pt x="5" y="399"/>
                      <a:pt x="5" y="399"/>
                    </a:cubicBezTo>
                    <a:cubicBezTo>
                      <a:pt x="16" y="391"/>
                      <a:pt x="16" y="391"/>
                      <a:pt x="16" y="391"/>
                    </a:cubicBezTo>
                    <a:cubicBezTo>
                      <a:pt x="15" y="385"/>
                      <a:pt x="15" y="385"/>
                      <a:pt x="15" y="385"/>
                    </a:cubicBezTo>
                    <a:cubicBezTo>
                      <a:pt x="27" y="385"/>
                      <a:pt x="27" y="385"/>
                      <a:pt x="27" y="385"/>
                    </a:cubicBezTo>
                    <a:cubicBezTo>
                      <a:pt x="30" y="380"/>
                      <a:pt x="30" y="380"/>
                      <a:pt x="30" y="380"/>
                    </a:cubicBezTo>
                    <a:cubicBezTo>
                      <a:pt x="52" y="382"/>
                      <a:pt x="52" y="382"/>
                      <a:pt x="52" y="382"/>
                    </a:cubicBezTo>
                    <a:cubicBezTo>
                      <a:pt x="55" y="371"/>
                      <a:pt x="55" y="371"/>
                      <a:pt x="55" y="371"/>
                    </a:cubicBezTo>
                    <a:cubicBezTo>
                      <a:pt x="45" y="368"/>
                      <a:pt x="45" y="368"/>
                      <a:pt x="45" y="368"/>
                    </a:cubicBezTo>
                    <a:cubicBezTo>
                      <a:pt x="31" y="369"/>
                      <a:pt x="31" y="369"/>
                      <a:pt x="31" y="369"/>
                    </a:cubicBezTo>
                    <a:cubicBezTo>
                      <a:pt x="21" y="364"/>
                      <a:pt x="21" y="364"/>
                      <a:pt x="21" y="364"/>
                    </a:cubicBezTo>
                    <a:cubicBezTo>
                      <a:pt x="23" y="351"/>
                      <a:pt x="23" y="351"/>
                      <a:pt x="23" y="351"/>
                    </a:cubicBezTo>
                    <a:cubicBezTo>
                      <a:pt x="28" y="331"/>
                      <a:pt x="28" y="331"/>
                      <a:pt x="28" y="331"/>
                    </a:cubicBezTo>
                    <a:cubicBezTo>
                      <a:pt x="49" y="303"/>
                      <a:pt x="49" y="303"/>
                      <a:pt x="49" y="303"/>
                    </a:cubicBezTo>
                    <a:cubicBezTo>
                      <a:pt x="85" y="263"/>
                      <a:pt x="85" y="263"/>
                      <a:pt x="85" y="263"/>
                    </a:cubicBezTo>
                    <a:cubicBezTo>
                      <a:pt x="69" y="243"/>
                      <a:pt x="69" y="243"/>
                      <a:pt x="69" y="243"/>
                    </a:cubicBezTo>
                    <a:cubicBezTo>
                      <a:pt x="55" y="239"/>
                      <a:pt x="55" y="239"/>
                      <a:pt x="55" y="239"/>
                    </a:cubicBezTo>
                    <a:cubicBezTo>
                      <a:pt x="52" y="228"/>
                      <a:pt x="52" y="228"/>
                      <a:pt x="52" y="228"/>
                    </a:cubicBezTo>
                    <a:cubicBezTo>
                      <a:pt x="59" y="216"/>
                      <a:pt x="59" y="216"/>
                      <a:pt x="59" y="216"/>
                    </a:cubicBezTo>
                    <a:cubicBezTo>
                      <a:pt x="59" y="204"/>
                      <a:pt x="59" y="204"/>
                      <a:pt x="59" y="204"/>
                    </a:cubicBezTo>
                    <a:cubicBezTo>
                      <a:pt x="51" y="189"/>
                      <a:pt x="51" y="189"/>
                      <a:pt x="51" y="189"/>
                    </a:cubicBezTo>
                    <a:cubicBezTo>
                      <a:pt x="56" y="180"/>
                      <a:pt x="56" y="180"/>
                      <a:pt x="56" y="180"/>
                    </a:cubicBezTo>
                    <a:cubicBezTo>
                      <a:pt x="47" y="173"/>
                      <a:pt x="47" y="173"/>
                      <a:pt x="47" y="173"/>
                    </a:cubicBezTo>
                    <a:cubicBezTo>
                      <a:pt x="52" y="155"/>
                      <a:pt x="52" y="155"/>
                      <a:pt x="52" y="155"/>
                    </a:cubicBezTo>
                    <a:cubicBezTo>
                      <a:pt x="48" y="141"/>
                      <a:pt x="48" y="141"/>
                      <a:pt x="48" y="141"/>
                    </a:cubicBezTo>
                    <a:cubicBezTo>
                      <a:pt x="51" y="118"/>
                      <a:pt x="51" y="118"/>
                      <a:pt x="51" y="118"/>
                    </a:cubicBezTo>
                    <a:cubicBezTo>
                      <a:pt x="31" y="90"/>
                      <a:pt x="31" y="90"/>
                      <a:pt x="31" y="90"/>
                    </a:cubicBezTo>
                    <a:cubicBezTo>
                      <a:pt x="45" y="75"/>
                      <a:pt x="45" y="75"/>
                      <a:pt x="45" y="75"/>
                    </a:cubicBezTo>
                    <a:cubicBezTo>
                      <a:pt x="37" y="58"/>
                      <a:pt x="37" y="58"/>
                      <a:pt x="37" y="58"/>
                    </a:cubicBezTo>
                    <a:cubicBezTo>
                      <a:pt x="20" y="49"/>
                      <a:pt x="20" y="49"/>
                      <a:pt x="20" y="49"/>
                    </a:cubicBezTo>
                    <a:cubicBezTo>
                      <a:pt x="20" y="39"/>
                      <a:pt x="20" y="39"/>
                      <a:pt x="20" y="39"/>
                    </a:cubicBezTo>
                    <a:cubicBezTo>
                      <a:pt x="32" y="24"/>
                      <a:pt x="32" y="24"/>
                      <a:pt x="32" y="24"/>
                    </a:cubicBezTo>
                    <a:cubicBezTo>
                      <a:pt x="42" y="19"/>
                      <a:pt x="42" y="19"/>
                      <a:pt x="42" y="19"/>
                    </a:cubicBezTo>
                    <a:cubicBezTo>
                      <a:pt x="44" y="15"/>
                      <a:pt x="44" y="15"/>
                      <a:pt x="44" y="15"/>
                    </a:cubicBezTo>
                    <a:cubicBezTo>
                      <a:pt x="71" y="5"/>
                      <a:pt x="71" y="5"/>
                      <a:pt x="71" y="5"/>
                    </a:cubicBezTo>
                    <a:cubicBezTo>
                      <a:pt x="81" y="5"/>
                      <a:pt x="81" y="5"/>
                      <a:pt x="81" y="5"/>
                    </a:cubicBezTo>
                    <a:cubicBezTo>
                      <a:pt x="81" y="1"/>
                      <a:pt x="81" y="1"/>
                      <a:pt x="81" y="1"/>
                    </a:cubicBezTo>
                    <a:cubicBezTo>
                      <a:pt x="92" y="0"/>
                      <a:pt x="92" y="0"/>
                      <a:pt x="92" y="0"/>
                    </a:cubicBezTo>
                    <a:cubicBezTo>
                      <a:pt x="108" y="5"/>
                      <a:pt x="108" y="5"/>
                      <a:pt x="108" y="5"/>
                    </a:cubicBezTo>
                    <a:cubicBezTo>
                      <a:pt x="108" y="10"/>
                      <a:pt x="108" y="10"/>
                      <a:pt x="108" y="10"/>
                    </a:cubicBezTo>
                    <a:cubicBezTo>
                      <a:pt x="94" y="11"/>
                      <a:pt x="94" y="11"/>
                      <a:pt x="94" y="11"/>
                    </a:cubicBezTo>
                    <a:cubicBezTo>
                      <a:pt x="100" y="16"/>
                      <a:pt x="100" y="16"/>
                      <a:pt x="100" y="16"/>
                    </a:cubicBezTo>
                    <a:cubicBezTo>
                      <a:pt x="112" y="17"/>
                      <a:pt x="112" y="17"/>
                      <a:pt x="112" y="17"/>
                    </a:cubicBezTo>
                    <a:cubicBezTo>
                      <a:pt x="121" y="22"/>
                      <a:pt x="121" y="22"/>
                      <a:pt x="121" y="22"/>
                    </a:cubicBezTo>
                    <a:cubicBezTo>
                      <a:pt x="141" y="19"/>
                      <a:pt x="141" y="19"/>
                      <a:pt x="141" y="19"/>
                    </a:cubicBezTo>
                    <a:cubicBezTo>
                      <a:pt x="171" y="26"/>
                      <a:pt x="171" y="26"/>
                      <a:pt x="171" y="26"/>
                    </a:cubicBezTo>
                    <a:cubicBezTo>
                      <a:pt x="199" y="42"/>
                      <a:pt x="199" y="42"/>
                      <a:pt x="199" y="42"/>
                    </a:cubicBezTo>
                    <a:cubicBezTo>
                      <a:pt x="223" y="50"/>
                      <a:pt x="223" y="50"/>
                      <a:pt x="223" y="50"/>
                    </a:cubicBezTo>
                    <a:cubicBezTo>
                      <a:pt x="235" y="54"/>
                      <a:pt x="235" y="54"/>
                      <a:pt x="235" y="54"/>
                    </a:cubicBezTo>
                    <a:cubicBezTo>
                      <a:pt x="242" y="59"/>
                      <a:pt x="242" y="59"/>
                      <a:pt x="242" y="59"/>
                    </a:cubicBezTo>
                    <a:cubicBezTo>
                      <a:pt x="250" y="59"/>
                      <a:pt x="250" y="59"/>
                      <a:pt x="250" y="59"/>
                    </a:cubicBezTo>
                    <a:cubicBezTo>
                      <a:pt x="262" y="66"/>
                      <a:pt x="262" y="66"/>
                      <a:pt x="262" y="66"/>
                    </a:cubicBezTo>
                    <a:cubicBezTo>
                      <a:pt x="271" y="72"/>
                      <a:pt x="271" y="72"/>
                      <a:pt x="271" y="72"/>
                    </a:cubicBezTo>
                    <a:cubicBezTo>
                      <a:pt x="271" y="97"/>
                      <a:pt x="271" y="97"/>
                      <a:pt x="271" y="97"/>
                    </a:cubicBezTo>
                    <a:cubicBezTo>
                      <a:pt x="229" y="125"/>
                      <a:pt x="229" y="125"/>
                      <a:pt x="229" y="125"/>
                    </a:cubicBezTo>
                    <a:cubicBezTo>
                      <a:pt x="205" y="123"/>
                      <a:pt x="205" y="123"/>
                      <a:pt x="205" y="123"/>
                    </a:cubicBezTo>
                    <a:cubicBezTo>
                      <a:pt x="176" y="114"/>
                      <a:pt x="176" y="114"/>
                      <a:pt x="176" y="114"/>
                    </a:cubicBezTo>
                    <a:cubicBezTo>
                      <a:pt x="151" y="105"/>
                      <a:pt x="151" y="105"/>
                      <a:pt x="151" y="105"/>
                    </a:cubicBezTo>
                    <a:cubicBezTo>
                      <a:pt x="132" y="97"/>
                      <a:pt x="132" y="97"/>
                      <a:pt x="132" y="97"/>
                    </a:cubicBezTo>
                    <a:cubicBezTo>
                      <a:pt x="119" y="98"/>
                      <a:pt x="119" y="98"/>
                      <a:pt x="119" y="98"/>
                    </a:cubicBezTo>
                    <a:cubicBezTo>
                      <a:pt x="95" y="84"/>
                      <a:pt x="95" y="84"/>
                      <a:pt x="95" y="84"/>
                    </a:cubicBezTo>
                    <a:cubicBezTo>
                      <a:pt x="94" y="93"/>
                      <a:pt x="94" y="93"/>
                      <a:pt x="94" y="93"/>
                    </a:cubicBezTo>
                    <a:cubicBezTo>
                      <a:pt x="120" y="108"/>
                      <a:pt x="120" y="108"/>
                      <a:pt x="120" y="108"/>
                    </a:cubicBezTo>
                    <a:cubicBezTo>
                      <a:pt x="142" y="131"/>
                      <a:pt x="142" y="131"/>
                      <a:pt x="142" y="131"/>
                    </a:cubicBezTo>
                    <a:cubicBezTo>
                      <a:pt x="145" y="145"/>
                      <a:pt x="145" y="145"/>
                      <a:pt x="145" y="145"/>
                    </a:cubicBezTo>
                    <a:cubicBezTo>
                      <a:pt x="134" y="159"/>
                      <a:pt x="134" y="159"/>
                      <a:pt x="134" y="159"/>
                    </a:cubicBezTo>
                    <a:cubicBezTo>
                      <a:pt x="145" y="171"/>
                      <a:pt x="145" y="171"/>
                      <a:pt x="145" y="171"/>
                    </a:cubicBezTo>
                    <a:cubicBezTo>
                      <a:pt x="142" y="194"/>
                      <a:pt x="142" y="194"/>
                      <a:pt x="142" y="194"/>
                    </a:cubicBezTo>
                    <a:cubicBezTo>
                      <a:pt x="144" y="205"/>
                      <a:pt x="144" y="205"/>
                      <a:pt x="144" y="205"/>
                    </a:cubicBezTo>
                    <a:cubicBezTo>
                      <a:pt x="159" y="201"/>
                      <a:pt x="159" y="201"/>
                      <a:pt x="159" y="201"/>
                    </a:cubicBezTo>
                    <a:cubicBezTo>
                      <a:pt x="178" y="220"/>
                      <a:pt x="178" y="220"/>
                      <a:pt x="178" y="220"/>
                    </a:cubicBezTo>
                    <a:cubicBezTo>
                      <a:pt x="203" y="217"/>
                      <a:pt x="203" y="217"/>
                      <a:pt x="203" y="217"/>
                    </a:cubicBezTo>
                    <a:cubicBezTo>
                      <a:pt x="207" y="209"/>
                      <a:pt x="207" y="209"/>
                      <a:pt x="207" y="209"/>
                    </a:cubicBezTo>
                    <a:cubicBezTo>
                      <a:pt x="199" y="203"/>
                      <a:pt x="199" y="203"/>
                      <a:pt x="199" y="203"/>
                    </a:cubicBezTo>
                    <a:cubicBezTo>
                      <a:pt x="191" y="200"/>
                      <a:pt x="191" y="200"/>
                      <a:pt x="191" y="200"/>
                    </a:cubicBezTo>
                    <a:cubicBezTo>
                      <a:pt x="176" y="181"/>
                      <a:pt x="176" y="181"/>
                      <a:pt x="176" y="181"/>
                    </a:cubicBezTo>
                    <a:cubicBezTo>
                      <a:pt x="182" y="164"/>
                      <a:pt x="182" y="164"/>
                      <a:pt x="182" y="164"/>
                    </a:cubicBezTo>
                    <a:cubicBezTo>
                      <a:pt x="192" y="166"/>
                      <a:pt x="192" y="166"/>
                      <a:pt x="192" y="166"/>
                    </a:cubicBezTo>
                    <a:cubicBezTo>
                      <a:pt x="199" y="177"/>
                      <a:pt x="199" y="177"/>
                      <a:pt x="199" y="177"/>
                    </a:cubicBezTo>
                    <a:cubicBezTo>
                      <a:pt x="228" y="189"/>
                      <a:pt x="228" y="189"/>
                      <a:pt x="228" y="189"/>
                    </a:cubicBezTo>
                    <a:cubicBezTo>
                      <a:pt x="249" y="187"/>
                      <a:pt x="249" y="187"/>
                      <a:pt x="249" y="187"/>
                    </a:cubicBezTo>
                    <a:cubicBezTo>
                      <a:pt x="254" y="177"/>
                      <a:pt x="254" y="177"/>
                      <a:pt x="254" y="177"/>
                    </a:cubicBezTo>
                    <a:cubicBezTo>
                      <a:pt x="239" y="147"/>
                      <a:pt x="239" y="147"/>
                      <a:pt x="239" y="147"/>
                    </a:cubicBezTo>
                    <a:cubicBezTo>
                      <a:pt x="265" y="127"/>
                      <a:pt x="265" y="127"/>
                      <a:pt x="265" y="127"/>
                    </a:cubicBezTo>
                    <a:cubicBezTo>
                      <a:pt x="282" y="117"/>
                      <a:pt x="282" y="117"/>
                      <a:pt x="282" y="117"/>
                    </a:cubicBezTo>
                    <a:cubicBezTo>
                      <a:pt x="283" y="103"/>
                      <a:pt x="283" y="103"/>
                      <a:pt x="283" y="103"/>
                    </a:cubicBezTo>
                    <a:cubicBezTo>
                      <a:pt x="303" y="105"/>
                      <a:pt x="303" y="105"/>
                      <a:pt x="303" y="105"/>
                    </a:cubicBezTo>
                    <a:cubicBezTo>
                      <a:pt x="327" y="120"/>
                      <a:pt x="327" y="120"/>
                      <a:pt x="327" y="120"/>
                    </a:cubicBezTo>
                    <a:cubicBezTo>
                      <a:pt x="337" y="90"/>
                      <a:pt x="337" y="90"/>
                      <a:pt x="337" y="90"/>
                    </a:cubicBezTo>
                    <a:cubicBezTo>
                      <a:pt x="323" y="83"/>
                      <a:pt x="323" y="83"/>
                      <a:pt x="323" y="83"/>
                    </a:cubicBezTo>
                    <a:cubicBezTo>
                      <a:pt x="323" y="77"/>
                      <a:pt x="323" y="77"/>
                      <a:pt x="323" y="77"/>
                    </a:cubicBezTo>
                    <a:cubicBezTo>
                      <a:pt x="330" y="72"/>
                      <a:pt x="330" y="72"/>
                      <a:pt x="330" y="72"/>
                    </a:cubicBezTo>
                    <a:cubicBezTo>
                      <a:pt x="330" y="57"/>
                      <a:pt x="330" y="57"/>
                      <a:pt x="330" y="57"/>
                    </a:cubicBezTo>
                    <a:cubicBezTo>
                      <a:pt x="323" y="52"/>
                      <a:pt x="323" y="52"/>
                      <a:pt x="323" y="52"/>
                    </a:cubicBezTo>
                    <a:cubicBezTo>
                      <a:pt x="310" y="45"/>
                      <a:pt x="310" y="45"/>
                      <a:pt x="310" y="45"/>
                    </a:cubicBezTo>
                    <a:cubicBezTo>
                      <a:pt x="312" y="40"/>
                      <a:pt x="312" y="40"/>
                      <a:pt x="312" y="40"/>
                    </a:cubicBezTo>
                    <a:cubicBezTo>
                      <a:pt x="320" y="39"/>
                      <a:pt x="320" y="39"/>
                      <a:pt x="320" y="39"/>
                    </a:cubicBezTo>
                    <a:cubicBezTo>
                      <a:pt x="346" y="43"/>
                      <a:pt x="346" y="43"/>
                      <a:pt x="346" y="43"/>
                    </a:cubicBezTo>
                    <a:cubicBezTo>
                      <a:pt x="370" y="49"/>
                      <a:pt x="370" y="49"/>
                      <a:pt x="370" y="49"/>
                    </a:cubicBezTo>
                    <a:cubicBezTo>
                      <a:pt x="383" y="63"/>
                      <a:pt x="383" y="63"/>
                      <a:pt x="383" y="63"/>
                    </a:cubicBezTo>
                    <a:cubicBezTo>
                      <a:pt x="356" y="68"/>
                      <a:pt x="356" y="68"/>
                      <a:pt x="356" y="68"/>
                    </a:cubicBezTo>
                    <a:cubicBezTo>
                      <a:pt x="355" y="72"/>
                      <a:pt x="355" y="72"/>
                      <a:pt x="355" y="72"/>
                    </a:cubicBezTo>
                    <a:cubicBezTo>
                      <a:pt x="346" y="76"/>
                      <a:pt x="346" y="76"/>
                      <a:pt x="346" y="76"/>
                    </a:cubicBezTo>
                    <a:cubicBezTo>
                      <a:pt x="357" y="83"/>
                      <a:pt x="357" y="83"/>
                      <a:pt x="357" y="83"/>
                    </a:cubicBezTo>
                    <a:cubicBezTo>
                      <a:pt x="359" y="89"/>
                      <a:pt x="359" y="89"/>
                      <a:pt x="359" y="89"/>
                    </a:cubicBezTo>
                    <a:cubicBezTo>
                      <a:pt x="383" y="94"/>
                      <a:pt x="383" y="94"/>
                      <a:pt x="383" y="94"/>
                    </a:cubicBezTo>
                    <a:cubicBezTo>
                      <a:pt x="401" y="89"/>
                      <a:pt x="401" y="89"/>
                      <a:pt x="401" y="89"/>
                    </a:cubicBezTo>
                    <a:cubicBezTo>
                      <a:pt x="403" y="78"/>
                      <a:pt x="403" y="78"/>
                      <a:pt x="403" y="78"/>
                    </a:cubicBezTo>
                    <a:cubicBezTo>
                      <a:pt x="401" y="69"/>
                      <a:pt x="401" y="69"/>
                      <a:pt x="401" y="69"/>
                    </a:cubicBezTo>
                    <a:cubicBezTo>
                      <a:pt x="407" y="68"/>
                      <a:pt x="407" y="68"/>
                      <a:pt x="407" y="68"/>
                    </a:cubicBezTo>
                    <a:cubicBezTo>
                      <a:pt x="416" y="72"/>
                      <a:pt x="416" y="72"/>
                      <a:pt x="416" y="72"/>
                    </a:cubicBezTo>
                    <a:cubicBezTo>
                      <a:pt x="421" y="72"/>
                      <a:pt x="421" y="72"/>
                      <a:pt x="421" y="72"/>
                    </a:cubicBezTo>
                    <a:cubicBezTo>
                      <a:pt x="421" y="64"/>
                      <a:pt x="421" y="64"/>
                      <a:pt x="421" y="64"/>
                    </a:cubicBezTo>
                    <a:cubicBezTo>
                      <a:pt x="437" y="64"/>
                      <a:pt x="437" y="64"/>
                      <a:pt x="437" y="64"/>
                    </a:cubicBezTo>
                    <a:cubicBezTo>
                      <a:pt x="450" y="57"/>
                      <a:pt x="450" y="57"/>
                      <a:pt x="450" y="57"/>
                    </a:cubicBezTo>
                    <a:cubicBezTo>
                      <a:pt x="461" y="48"/>
                      <a:pt x="461" y="48"/>
                      <a:pt x="461" y="48"/>
                    </a:cubicBezTo>
                    <a:cubicBezTo>
                      <a:pt x="481" y="43"/>
                      <a:pt x="481" y="43"/>
                      <a:pt x="481" y="43"/>
                    </a:cubicBezTo>
                    <a:cubicBezTo>
                      <a:pt x="488" y="45"/>
                      <a:pt x="488" y="45"/>
                      <a:pt x="488" y="45"/>
                    </a:cubicBezTo>
                    <a:cubicBezTo>
                      <a:pt x="490" y="50"/>
                      <a:pt x="490" y="50"/>
                      <a:pt x="490" y="50"/>
                    </a:cubicBezTo>
                    <a:cubicBezTo>
                      <a:pt x="498" y="47"/>
                      <a:pt x="498" y="47"/>
                      <a:pt x="498" y="47"/>
                    </a:cubicBezTo>
                    <a:cubicBezTo>
                      <a:pt x="497" y="41"/>
                      <a:pt x="497" y="41"/>
                      <a:pt x="497" y="41"/>
                    </a:cubicBezTo>
                    <a:cubicBezTo>
                      <a:pt x="505" y="38"/>
                      <a:pt x="505" y="38"/>
                      <a:pt x="505" y="38"/>
                    </a:cubicBezTo>
                    <a:cubicBezTo>
                      <a:pt x="517" y="33"/>
                      <a:pt x="517" y="33"/>
                      <a:pt x="517" y="33"/>
                    </a:cubicBezTo>
                    <a:cubicBezTo>
                      <a:pt x="532" y="32"/>
                      <a:pt x="532" y="32"/>
                      <a:pt x="532" y="32"/>
                    </a:cubicBezTo>
                    <a:cubicBezTo>
                      <a:pt x="524" y="38"/>
                      <a:pt x="524" y="38"/>
                      <a:pt x="524" y="38"/>
                    </a:cubicBezTo>
                    <a:cubicBezTo>
                      <a:pt x="529" y="44"/>
                      <a:pt x="529" y="44"/>
                      <a:pt x="529" y="44"/>
                    </a:cubicBezTo>
                    <a:cubicBezTo>
                      <a:pt x="517" y="51"/>
                      <a:pt x="517" y="51"/>
                      <a:pt x="517" y="51"/>
                    </a:cubicBezTo>
                    <a:cubicBezTo>
                      <a:pt x="523" y="55"/>
                      <a:pt x="523" y="55"/>
                      <a:pt x="523" y="55"/>
                    </a:cubicBezTo>
                    <a:cubicBezTo>
                      <a:pt x="534" y="51"/>
                      <a:pt x="534" y="51"/>
                      <a:pt x="534" y="51"/>
                    </a:cubicBezTo>
                    <a:cubicBezTo>
                      <a:pt x="538" y="54"/>
                      <a:pt x="538" y="54"/>
                      <a:pt x="538" y="54"/>
                    </a:cubicBezTo>
                    <a:cubicBezTo>
                      <a:pt x="549" y="54"/>
                      <a:pt x="549" y="54"/>
                      <a:pt x="549" y="54"/>
                    </a:cubicBezTo>
                    <a:cubicBezTo>
                      <a:pt x="548" y="48"/>
                      <a:pt x="548" y="48"/>
                      <a:pt x="548" y="48"/>
                    </a:cubicBezTo>
                    <a:cubicBezTo>
                      <a:pt x="558" y="42"/>
                      <a:pt x="558" y="42"/>
                      <a:pt x="558" y="42"/>
                    </a:cubicBezTo>
                    <a:cubicBezTo>
                      <a:pt x="570" y="42"/>
                      <a:pt x="570" y="42"/>
                      <a:pt x="570" y="42"/>
                    </a:cubicBezTo>
                    <a:cubicBezTo>
                      <a:pt x="571" y="44"/>
                      <a:pt x="571" y="44"/>
                      <a:pt x="571" y="44"/>
                    </a:cubicBezTo>
                    <a:cubicBezTo>
                      <a:pt x="587" y="44"/>
                      <a:pt x="587" y="44"/>
                      <a:pt x="587" y="44"/>
                    </a:cubicBezTo>
                    <a:cubicBezTo>
                      <a:pt x="598" y="38"/>
                      <a:pt x="598" y="38"/>
                      <a:pt x="598" y="38"/>
                    </a:cubicBezTo>
                    <a:cubicBezTo>
                      <a:pt x="609" y="37"/>
                      <a:pt x="609" y="37"/>
                      <a:pt x="609" y="37"/>
                    </a:cubicBezTo>
                    <a:cubicBezTo>
                      <a:pt x="621" y="30"/>
                      <a:pt x="621" y="30"/>
                      <a:pt x="621" y="30"/>
                    </a:cubicBezTo>
                    <a:cubicBezTo>
                      <a:pt x="632" y="35"/>
                      <a:pt x="632" y="35"/>
                      <a:pt x="632" y="35"/>
                    </a:cubicBezTo>
                    <a:cubicBezTo>
                      <a:pt x="631" y="44"/>
                      <a:pt x="631" y="44"/>
                      <a:pt x="631" y="44"/>
                    </a:cubicBezTo>
                    <a:cubicBezTo>
                      <a:pt x="639" y="48"/>
                      <a:pt x="639" y="48"/>
                      <a:pt x="639" y="48"/>
                    </a:cubicBezTo>
                    <a:cubicBezTo>
                      <a:pt x="648" y="45"/>
                      <a:pt x="648" y="45"/>
                      <a:pt x="648" y="45"/>
                    </a:cubicBezTo>
                    <a:cubicBezTo>
                      <a:pt x="646" y="39"/>
                      <a:pt x="646" y="39"/>
                      <a:pt x="646" y="39"/>
                    </a:cubicBezTo>
                    <a:cubicBezTo>
                      <a:pt x="663" y="35"/>
                      <a:pt x="663" y="35"/>
                      <a:pt x="663" y="35"/>
                    </a:cubicBezTo>
                    <a:cubicBezTo>
                      <a:pt x="665" y="21"/>
                      <a:pt x="665" y="21"/>
                      <a:pt x="665" y="21"/>
                    </a:cubicBezTo>
                    <a:cubicBezTo>
                      <a:pt x="656" y="14"/>
                      <a:pt x="656" y="14"/>
                      <a:pt x="656" y="14"/>
                    </a:cubicBezTo>
                    <a:cubicBezTo>
                      <a:pt x="671" y="5"/>
                      <a:pt x="671" y="5"/>
                      <a:pt x="671" y="5"/>
                    </a:cubicBezTo>
                    <a:cubicBezTo>
                      <a:pt x="726" y="11"/>
                      <a:pt x="726" y="11"/>
                      <a:pt x="726" y="11"/>
                    </a:cubicBezTo>
                    <a:cubicBezTo>
                      <a:pt x="738" y="39"/>
                      <a:pt x="738" y="39"/>
                      <a:pt x="738" y="39"/>
                    </a:cubicBezTo>
                    <a:cubicBezTo>
                      <a:pt x="727" y="46"/>
                      <a:pt x="727" y="46"/>
                      <a:pt x="727" y="46"/>
                    </a:cubicBezTo>
                    <a:cubicBezTo>
                      <a:pt x="740" y="98"/>
                      <a:pt x="740" y="98"/>
                      <a:pt x="740" y="98"/>
                    </a:cubicBezTo>
                    <a:cubicBezTo>
                      <a:pt x="735" y="120"/>
                      <a:pt x="735" y="120"/>
                      <a:pt x="735" y="120"/>
                    </a:cubicBezTo>
                    <a:cubicBezTo>
                      <a:pt x="718" y="127"/>
                      <a:pt x="718" y="127"/>
                      <a:pt x="718" y="127"/>
                    </a:cubicBezTo>
                    <a:cubicBezTo>
                      <a:pt x="659" y="189"/>
                      <a:pt x="659" y="189"/>
                      <a:pt x="659" y="189"/>
                    </a:cubicBezTo>
                    <a:cubicBezTo>
                      <a:pt x="653" y="255"/>
                      <a:pt x="653" y="255"/>
                      <a:pt x="653" y="255"/>
                    </a:cubicBezTo>
                    <a:cubicBezTo>
                      <a:pt x="664" y="269"/>
                      <a:pt x="664" y="269"/>
                      <a:pt x="664" y="269"/>
                    </a:cubicBezTo>
                    <a:cubicBezTo>
                      <a:pt x="651" y="320"/>
                      <a:pt x="651" y="320"/>
                      <a:pt x="651" y="320"/>
                    </a:cubicBezTo>
                    <a:cubicBezTo>
                      <a:pt x="642" y="387"/>
                      <a:pt x="642" y="387"/>
                      <a:pt x="642" y="387"/>
                    </a:cubicBezTo>
                    <a:cubicBezTo>
                      <a:pt x="648" y="423"/>
                      <a:pt x="648" y="423"/>
                      <a:pt x="648" y="423"/>
                    </a:cubicBezTo>
                    <a:cubicBezTo>
                      <a:pt x="650" y="469"/>
                      <a:pt x="650" y="469"/>
                      <a:pt x="650" y="469"/>
                    </a:cubicBezTo>
                    <a:cubicBezTo>
                      <a:pt x="642" y="499"/>
                      <a:pt x="642" y="499"/>
                      <a:pt x="642" y="499"/>
                    </a:cubicBezTo>
                    <a:cubicBezTo>
                      <a:pt x="623" y="509"/>
                      <a:pt x="623" y="509"/>
                      <a:pt x="623" y="509"/>
                    </a:cubicBezTo>
                    <a:cubicBezTo>
                      <a:pt x="614" y="531"/>
                      <a:pt x="614" y="531"/>
                      <a:pt x="614" y="531"/>
                    </a:cubicBezTo>
                    <a:cubicBezTo>
                      <a:pt x="631" y="546"/>
                      <a:pt x="631" y="546"/>
                      <a:pt x="631" y="546"/>
                    </a:cubicBezTo>
                    <a:cubicBezTo>
                      <a:pt x="602" y="603"/>
                      <a:pt x="602" y="603"/>
                      <a:pt x="602" y="603"/>
                    </a:cubicBezTo>
                    <a:cubicBezTo>
                      <a:pt x="596" y="626"/>
                      <a:pt x="596" y="626"/>
                      <a:pt x="596" y="626"/>
                    </a:cubicBezTo>
                    <a:cubicBezTo>
                      <a:pt x="628" y="656"/>
                      <a:pt x="628" y="656"/>
                      <a:pt x="628" y="656"/>
                    </a:cubicBezTo>
                    <a:cubicBezTo>
                      <a:pt x="649" y="676"/>
                      <a:pt x="649" y="676"/>
                      <a:pt x="649" y="676"/>
                    </a:cubicBezTo>
                    <a:cubicBezTo>
                      <a:pt x="648" y="687"/>
                      <a:pt x="648" y="687"/>
                      <a:pt x="648" y="687"/>
                    </a:cubicBezTo>
                    <a:cubicBezTo>
                      <a:pt x="621" y="681"/>
                      <a:pt x="621" y="681"/>
                      <a:pt x="621" y="681"/>
                    </a:cubicBezTo>
                    <a:cubicBezTo>
                      <a:pt x="611" y="673"/>
                      <a:pt x="611" y="673"/>
                      <a:pt x="611" y="673"/>
                    </a:cubicBezTo>
                    <a:cubicBezTo>
                      <a:pt x="575" y="673"/>
                      <a:pt x="575" y="673"/>
                      <a:pt x="575" y="673"/>
                    </a:cubicBezTo>
                    <a:cubicBezTo>
                      <a:pt x="564" y="684"/>
                      <a:pt x="564" y="684"/>
                      <a:pt x="564" y="684"/>
                    </a:cubicBezTo>
                    <a:cubicBezTo>
                      <a:pt x="557" y="684"/>
                      <a:pt x="557" y="684"/>
                      <a:pt x="557" y="684"/>
                    </a:cubicBezTo>
                    <a:cubicBezTo>
                      <a:pt x="548" y="676"/>
                      <a:pt x="548" y="676"/>
                      <a:pt x="548" y="676"/>
                    </a:cubicBezTo>
                    <a:cubicBezTo>
                      <a:pt x="537" y="677"/>
                      <a:pt x="537" y="677"/>
                      <a:pt x="537" y="677"/>
                    </a:cubicBezTo>
                    <a:cubicBezTo>
                      <a:pt x="525" y="663"/>
                      <a:pt x="525" y="663"/>
                      <a:pt x="525" y="663"/>
                    </a:cubicBezTo>
                    <a:cubicBezTo>
                      <a:pt x="507" y="664"/>
                      <a:pt x="507" y="664"/>
                      <a:pt x="507" y="664"/>
                    </a:cubicBezTo>
                    <a:cubicBezTo>
                      <a:pt x="498" y="657"/>
                      <a:pt x="498" y="657"/>
                      <a:pt x="498" y="657"/>
                    </a:cubicBezTo>
                    <a:cubicBezTo>
                      <a:pt x="478" y="657"/>
                      <a:pt x="478" y="657"/>
                      <a:pt x="478" y="657"/>
                    </a:cubicBezTo>
                    <a:cubicBezTo>
                      <a:pt x="468" y="647"/>
                      <a:pt x="468" y="647"/>
                      <a:pt x="468" y="647"/>
                    </a:cubicBezTo>
                    <a:cubicBezTo>
                      <a:pt x="426" y="673"/>
                      <a:pt x="426" y="673"/>
                      <a:pt x="426" y="673"/>
                    </a:cubicBezTo>
                    <a:cubicBezTo>
                      <a:pt x="426" y="693"/>
                      <a:pt x="426" y="693"/>
                      <a:pt x="426" y="693"/>
                    </a:cubicBezTo>
                    <a:cubicBezTo>
                      <a:pt x="413" y="695"/>
                      <a:pt x="413" y="695"/>
                      <a:pt x="413" y="695"/>
                    </a:cubicBezTo>
                    <a:cubicBezTo>
                      <a:pt x="406" y="685"/>
                      <a:pt x="406" y="685"/>
                      <a:pt x="406" y="685"/>
                    </a:cubicBezTo>
                    <a:cubicBezTo>
                      <a:pt x="395" y="688"/>
                      <a:pt x="395" y="688"/>
                      <a:pt x="395" y="688"/>
                    </a:cubicBezTo>
                    <a:cubicBezTo>
                      <a:pt x="389" y="764"/>
                      <a:pt x="389" y="764"/>
                      <a:pt x="389" y="764"/>
                    </a:cubicBezTo>
                    <a:cubicBezTo>
                      <a:pt x="416" y="770"/>
                      <a:pt x="416" y="770"/>
                      <a:pt x="416" y="770"/>
                    </a:cubicBezTo>
                    <a:cubicBezTo>
                      <a:pt x="429" y="785"/>
                      <a:pt x="429" y="785"/>
                      <a:pt x="429" y="785"/>
                    </a:cubicBezTo>
                    <a:cubicBezTo>
                      <a:pt x="424" y="803"/>
                      <a:pt x="424" y="803"/>
                      <a:pt x="424" y="803"/>
                    </a:cubicBezTo>
                    <a:cubicBezTo>
                      <a:pt x="435" y="809"/>
                      <a:pt x="435" y="809"/>
                      <a:pt x="435" y="809"/>
                    </a:cubicBezTo>
                    <a:cubicBezTo>
                      <a:pt x="434" y="809"/>
                      <a:pt x="434" y="809"/>
                      <a:pt x="434" y="809"/>
                    </a:cubicBezTo>
                    <a:cubicBezTo>
                      <a:pt x="433" y="809"/>
                      <a:pt x="433" y="810"/>
                      <a:pt x="432" y="810"/>
                    </a:cubicBezTo>
                    <a:cubicBezTo>
                      <a:pt x="431" y="811"/>
                      <a:pt x="430" y="811"/>
                      <a:pt x="428" y="811"/>
                    </a:cubicBezTo>
                    <a:cubicBezTo>
                      <a:pt x="426" y="813"/>
                      <a:pt x="424" y="814"/>
                      <a:pt x="422" y="816"/>
                    </a:cubicBezTo>
                    <a:cubicBezTo>
                      <a:pt x="416" y="821"/>
                      <a:pt x="409" y="826"/>
                      <a:pt x="401" y="827"/>
                    </a:cubicBezTo>
                    <a:cubicBezTo>
                      <a:pt x="400" y="829"/>
                      <a:pt x="399" y="830"/>
                      <a:pt x="398" y="832"/>
                    </a:cubicBezTo>
                    <a:cubicBezTo>
                      <a:pt x="395" y="837"/>
                      <a:pt x="392" y="841"/>
                      <a:pt x="391" y="847"/>
                    </a:cubicBezTo>
                    <a:cubicBezTo>
                      <a:pt x="391" y="847"/>
                      <a:pt x="391" y="847"/>
                      <a:pt x="391" y="847"/>
                    </a:cubicBezTo>
                    <a:cubicBezTo>
                      <a:pt x="385" y="850"/>
                      <a:pt x="385" y="850"/>
                      <a:pt x="385" y="850"/>
                    </a:cubicBezTo>
                    <a:cubicBezTo>
                      <a:pt x="384" y="860"/>
                      <a:pt x="391" y="867"/>
                      <a:pt x="398" y="874"/>
                    </a:cubicBezTo>
                    <a:cubicBezTo>
                      <a:pt x="398" y="874"/>
                      <a:pt x="399" y="876"/>
                      <a:pt x="399" y="876"/>
                    </a:cubicBezTo>
                    <a:cubicBezTo>
                      <a:pt x="400" y="876"/>
                      <a:pt x="400" y="876"/>
                      <a:pt x="400" y="876"/>
                    </a:cubicBezTo>
                    <a:cubicBezTo>
                      <a:pt x="400" y="878"/>
                      <a:pt x="400" y="880"/>
                      <a:pt x="400" y="882"/>
                    </a:cubicBezTo>
                    <a:cubicBezTo>
                      <a:pt x="401" y="894"/>
                      <a:pt x="401" y="906"/>
                      <a:pt x="413" y="915"/>
                    </a:cubicBezTo>
                    <a:cubicBezTo>
                      <a:pt x="414" y="918"/>
                      <a:pt x="416" y="922"/>
                      <a:pt x="419" y="925"/>
                    </a:cubicBezTo>
                    <a:cubicBezTo>
                      <a:pt x="419" y="925"/>
                      <a:pt x="419" y="925"/>
                      <a:pt x="419" y="925"/>
                    </a:cubicBezTo>
                    <a:cubicBezTo>
                      <a:pt x="419" y="940"/>
                      <a:pt x="419" y="940"/>
                      <a:pt x="419" y="940"/>
                    </a:cubicBezTo>
                    <a:cubicBezTo>
                      <a:pt x="406" y="944"/>
                      <a:pt x="406" y="944"/>
                      <a:pt x="406" y="944"/>
                    </a:cubicBezTo>
                    <a:lnTo>
                      <a:pt x="380" y="93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5" name="Google Shape;2015;p14"/>
              <p:cNvSpPr/>
              <p:nvPr/>
            </p:nvSpPr>
            <p:spPr>
              <a:xfrm>
                <a:off x="3459" y="752"/>
                <a:ext cx="652" cy="832"/>
              </a:xfrm>
              <a:custGeom>
                <a:rect b="b" l="l" r="r" t="t"/>
                <a:pathLst>
                  <a:path extrusionOk="0" h="945" w="741">
                    <a:moveTo>
                      <a:pt x="93" y="1"/>
                    </a:moveTo>
                    <a:cubicBezTo>
                      <a:pt x="109" y="6"/>
                      <a:pt x="109" y="6"/>
                      <a:pt x="109" y="6"/>
                    </a:cubicBezTo>
                    <a:cubicBezTo>
                      <a:pt x="109" y="11"/>
                      <a:pt x="109" y="11"/>
                      <a:pt x="109" y="11"/>
                    </a:cubicBezTo>
                    <a:cubicBezTo>
                      <a:pt x="95" y="12"/>
                      <a:pt x="95" y="12"/>
                      <a:pt x="95" y="12"/>
                    </a:cubicBezTo>
                    <a:cubicBezTo>
                      <a:pt x="101" y="17"/>
                      <a:pt x="101" y="17"/>
                      <a:pt x="101" y="17"/>
                    </a:cubicBezTo>
                    <a:cubicBezTo>
                      <a:pt x="113" y="19"/>
                      <a:pt x="113" y="19"/>
                      <a:pt x="113" y="19"/>
                    </a:cubicBezTo>
                    <a:cubicBezTo>
                      <a:pt x="122" y="24"/>
                      <a:pt x="122" y="24"/>
                      <a:pt x="122" y="24"/>
                    </a:cubicBezTo>
                    <a:cubicBezTo>
                      <a:pt x="142" y="20"/>
                      <a:pt x="142" y="20"/>
                      <a:pt x="142" y="20"/>
                    </a:cubicBezTo>
                    <a:cubicBezTo>
                      <a:pt x="172" y="28"/>
                      <a:pt x="172" y="28"/>
                      <a:pt x="172" y="28"/>
                    </a:cubicBezTo>
                    <a:cubicBezTo>
                      <a:pt x="200" y="43"/>
                      <a:pt x="200" y="43"/>
                      <a:pt x="200" y="43"/>
                    </a:cubicBezTo>
                    <a:cubicBezTo>
                      <a:pt x="224" y="51"/>
                      <a:pt x="224" y="51"/>
                      <a:pt x="224" y="51"/>
                    </a:cubicBezTo>
                    <a:cubicBezTo>
                      <a:pt x="236" y="55"/>
                      <a:pt x="236" y="55"/>
                      <a:pt x="236" y="55"/>
                    </a:cubicBezTo>
                    <a:cubicBezTo>
                      <a:pt x="243" y="61"/>
                      <a:pt x="243" y="61"/>
                      <a:pt x="243" y="61"/>
                    </a:cubicBezTo>
                    <a:cubicBezTo>
                      <a:pt x="251" y="61"/>
                      <a:pt x="251" y="61"/>
                      <a:pt x="251" y="61"/>
                    </a:cubicBezTo>
                    <a:cubicBezTo>
                      <a:pt x="263" y="67"/>
                      <a:pt x="263" y="67"/>
                      <a:pt x="263" y="67"/>
                    </a:cubicBezTo>
                    <a:cubicBezTo>
                      <a:pt x="271" y="73"/>
                      <a:pt x="271" y="73"/>
                      <a:pt x="271" y="73"/>
                    </a:cubicBezTo>
                    <a:cubicBezTo>
                      <a:pt x="271" y="98"/>
                      <a:pt x="271" y="98"/>
                      <a:pt x="271" y="98"/>
                    </a:cubicBezTo>
                    <a:cubicBezTo>
                      <a:pt x="230" y="125"/>
                      <a:pt x="230" y="125"/>
                      <a:pt x="230" y="125"/>
                    </a:cubicBezTo>
                    <a:cubicBezTo>
                      <a:pt x="206" y="124"/>
                      <a:pt x="206" y="124"/>
                      <a:pt x="206" y="124"/>
                    </a:cubicBezTo>
                    <a:cubicBezTo>
                      <a:pt x="177" y="115"/>
                      <a:pt x="177" y="115"/>
                      <a:pt x="177" y="115"/>
                    </a:cubicBezTo>
                    <a:cubicBezTo>
                      <a:pt x="152" y="106"/>
                      <a:pt x="152" y="106"/>
                      <a:pt x="152" y="106"/>
                    </a:cubicBezTo>
                    <a:cubicBezTo>
                      <a:pt x="133" y="98"/>
                      <a:pt x="133" y="98"/>
                      <a:pt x="133" y="98"/>
                    </a:cubicBezTo>
                    <a:cubicBezTo>
                      <a:pt x="120" y="99"/>
                      <a:pt x="120" y="99"/>
                      <a:pt x="120" y="99"/>
                    </a:cubicBezTo>
                    <a:cubicBezTo>
                      <a:pt x="96" y="85"/>
                      <a:pt x="96" y="85"/>
                      <a:pt x="96" y="85"/>
                    </a:cubicBezTo>
                    <a:cubicBezTo>
                      <a:pt x="95" y="94"/>
                      <a:pt x="95" y="94"/>
                      <a:pt x="95" y="94"/>
                    </a:cubicBezTo>
                    <a:cubicBezTo>
                      <a:pt x="120" y="109"/>
                      <a:pt x="120" y="109"/>
                      <a:pt x="120" y="109"/>
                    </a:cubicBezTo>
                    <a:cubicBezTo>
                      <a:pt x="143" y="132"/>
                      <a:pt x="143" y="132"/>
                      <a:pt x="143" y="132"/>
                    </a:cubicBezTo>
                    <a:cubicBezTo>
                      <a:pt x="146" y="146"/>
                      <a:pt x="146" y="146"/>
                      <a:pt x="146" y="146"/>
                    </a:cubicBezTo>
                    <a:cubicBezTo>
                      <a:pt x="135" y="160"/>
                      <a:pt x="135" y="160"/>
                      <a:pt x="135" y="160"/>
                    </a:cubicBezTo>
                    <a:cubicBezTo>
                      <a:pt x="146" y="172"/>
                      <a:pt x="146" y="172"/>
                      <a:pt x="146" y="172"/>
                    </a:cubicBezTo>
                    <a:cubicBezTo>
                      <a:pt x="143" y="195"/>
                      <a:pt x="143" y="195"/>
                      <a:pt x="143" y="195"/>
                    </a:cubicBezTo>
                    <a:cubicBezTo>
                      <a:pt x="145" y="206"/>
                      <a:pt x="145" y="206"/>
                      <a:pt x="145" y="206"/>
                    </a:cubicBezTo>
                    <a:cubicBezTo>
                      <a:pt x="160" y="202"/>
                      <a:pt x="160" y="202"/>
                      <a:pt x="160" y="202"/>
                    </a:cubicBezTo>
                    <a:cubicBezTo>
                      <a:pt x="179" y="221"/>
                      <a:pt x="179" y="221"/>
                      <a:pt x="179" y="221"/>
                    </a:cubicBezTo>
                    <a:cubicBezTo>
                      <a:pt x="204" y="218"/>
                      <a:pt x="204" y="218"/>
                      <a:pt x="204" y="218"/>
                    </a:cubicBezTo>
                    <a:cubicBezTo>
                      <a:pt x="209" y="210"/>
                      <a:pt x="209" y="210"/>
                      <a:pt x="209" y="210"/>
                    </a:cubicBezTo>
                    <a:cubicBezTo>
                      <a:pt x="200" y="203"/>
                      <a:pt x="200" y="203"/>
                      <a:pt x="200" y="203"/>
                    </a:cubicBezTo>
                    <a:cubicBezTo>
                      <a:pt x="192" y="201"/>
                      <a:pt x="192" y="201"/>
                      <a:pt x="192" y="201"/>
                    </a:cubicBezTo>
                    <a:cubicBezTo>
                      <a:pt x="177" y="182"/>
                      <a:pt x="177" y="182"/>
                      <a:pt x="177" y="182"/>
                    </a:cubicBezTo>
                    <a:cubicBezTo>
                      <a:pt x="183" y="166"/>
                      <a:pt x="183" y="166"/>
                      <a:pt x="183" y="166"/>
                    </a:cubicBezTo>
                    <a:cubicBezTo>
                      <a:pt x="193" y="167"/>
                      <a:pt x="193" y="167"/>
                      <a:pt x="193" y="167"/>
                    </a:cubicBezTo>
                    <a:cubicBezTo>
                      <a:pt x="200" y="178"/>
                      <a:pt x="200" y="178"/>
                      <a:pt x="200" y="178"/>
                    </a:cubicBezTo>
                    <a:cubicBezTo>
                      <a:pt x="229" y="190"/>
                      <a:pt x="229" y="190"/>
                      <a:pt x="229" y="190"/>
                    </a:cubicBezTo>
                    <a:cubicBezTo>
                      <a:pt x="250" y="189"/>
                      <a:pt x="250" y="189"/>
                      <a:pt x="250" y="189"/>
                    </a:cubicBezTo>
                    <a:cubicBezTo>
                      <a:pt x="256" y="178"/>
                      <a:pt x="256" y="178"/>
                      <a:pt x="256" y="178"/>
                    </a:cubicBezTo>
                    <a:cubicBezTo>
                      <a:pt x="240" y="148"/>
                      <a:pt x="240" y="148"/>
                      <a:pt x="240" y="148"/>
                    </a:cubicBezTo>
                    <a:cubicBezTo>
                      <a:pt x="266" y="128"/>
                      <a:pt x="266" y="128"/>
                      <a:pt x="266" y="128"/>
                    </a:cubicBezTo>
                    <a:cubicBezTo>
                      <a:pt x="283" y="119"/>
                      <a:pt x="283" y="119"/>
                      <a:pt x="283" y="119"/>
                    </a:cubicBezTo>
                    <a:cubicBezTo>
                      <a:pt x="284" y="104"/>
                      <a:pt x="284" y="104"/>
                      <a:pt x="284" y="104"/>
                    </a:cubicBezTo>
                    <a:cubicBezTo>
                      <a:pt x="304" y="106"/>
                      <a:pt x="304" y="106"/>
                      <a:pt x="304" y="106"/>
                    </a:cubicBezTo>
                    <a:cubicBezTo>
                      <a:pt x="328" y="121"/>
                      <a:pt x="328" y="121"/>
                      <a:pt x="328" y="121"/>
                    </a:cubicBezTo>
                    <a:cubicBezTo>
                      <a:pt x="338" y="91"/>
                      <a:pt x="338" y="91"/>
                      <a:pt x="338" y="91"/>
                    </a:cubicBezTo>
                    <a:cubicBezTo>
                      <a:pt x="324" y="84"/>
                      <a:pt x="324" y="84"/>
                      <a:pt x="324" y="84"/>
                    </a:cubicBezTo>
                    <a:cubicBezTo>
                      <a:pt x="324" y="78"/>
                      <a:pt x="324" y="78"/>
                      <a:pt x="324" y="78"/>
                    </a:cubicBezTo>
                    <a:cubicBezTo>
                      <a:pt x="331" y="73"/>
                      <a:pt x="331" y="73"/>
                      <a:pt x="331" y="73"/>
                    </a:cubicBezTo>
                    <a:cubicBezTo>
                      <a:pt x="331" y="57"/>
                      <a:pt x="331" y="57"/>
                      <a:pt x="331" y="57"/>
                    </a:cubicBezTo>
                    <a:cubicBezTo>
                      <a:pt x="324" y="53"/>
                      <a:pt x="324" y="53"/>
                      <a:pt x="324" y="53"/>
                    </a:cubicBezTo>
                    <a:cubicBezTo>
                      <a:pt x="311" y="46"/>
                      <a:pt x="311" y="46"/>
                      <a:pt x="311" y="46"/>
                    </a:cubicBezTo>
                    <a:cubicBezTo>
                      <a:pt x="313" y="41"/>
                      <a:pt x="313" y="41"/>
                      <a:pt x="313" y="41"/>
                    </a:cubicBezTo>
                    <a:cubicBezTo>
                      <a:pt x="321" y="41"/>
                      <a:pt x="321" y="41"/>
                      <a:pt x="321" y="41"/>
                    </a:cubicBezTo>
                    <a:cubicBezTo>
                      <a:pt x="347" y="44"/>
                      <a:pt x="347" y="44"/>
                      <a:pt x="347" y="44"/>
                    </a:cubicBezTo>
                    <a:cubicBezTo>
                      <a:pt x="371" y="50"/>
                      <a:pt x="371" y="50"/>
                      <a:pt x="371" y="50"/>
                    </a:cubicBezTo>
                    <a:cubicBezTo>
                      <a:pt x="384" y="64"/>
                      <a:pt x="384" y="64"/>
                      <a:pt x="384" y="64"/>
                    </a:cubicBezTo>
                    <a:cubicBezTo>
                      <a:pt x="357" y="69"/>
                      <a:pt x="357" y="69"/>
                      <a:pt x="357" y="69"/>
                    </a:cubicBezTo>
                    <a:cubicBezTo>
                      <a:pt x="355" y="73"/>
                      <a:pt x="355" y="73"/>
                      <a:pt x="355" y="73"/>
                    </a:cubicBezTo>
                    <a:cubicBezTo>
                      <a:pt x="347" y="77"/>
                      <a:pt x="347" y="77"/>
                      <a:pt x="347" y="77"/>
                    </a:cubicBezTo>
                    <a:cubicBezTo>
                      <a:pt x="358" y="84"/>
                      <a:pt x="358" y="84"/>
                      <a:pt x="358" y="84"/>
                    </a:cubicBezTo>
                    <a:cubicBezTo>
                      <a:pt x="360" y="90"/>
                      <a:pt x="360" y="90"/>
                      <a:pt x="360" y="90"/>
                    </a:cubicBezTo>
                    <a:cubicBezTo>
                      <a:pt x="384" y="95"/>
                      <a:pt x="384" y="95"/>
                      <a:pt x="384" y="95"/>
                    </a:cubicBezTo>
                    <a:cubicBezTo>
                      <a:pt x="402" y="90"/>
                      <a:pt x="402" y="90"/>
                      <a:pt x="402" y="90"/>
                    </a:cubicBezTo>
                    <a:cubicBezTo>
                      <a:pt x="404" y="79"/>
                      <a:pt x="404" y="79"/>
                      <a:pt x="404" y="79"/>
                    </a:cubicBezTo>
                    <a:cubicBezTo>
                      <a:pt x="402" y="70"/>
                      <a:pt x="402" y="70"/>
                      <a:pt x="402" y="70"/>
                    </a:cubicBezTo>
                    <a:cubicBezTo>
                      <a:pt x="408" y="69"/>
                      <a:pt x="408" y="69"/>
                      <a:pt x="408" y="69"/>
                    </a:cubicBezTo>
                    <a:cubicBezTo>
                      <a:pt x="417" y="74"/>
                      <a:pt x="417" y="74"/>
                      <a:pt x="417" y="74"/>
                    </a:cubicBezTo>
                    <a:cubicBezTo>
                      <a:pt x="422" y="73"/>
                      <a:pt x="422" y="73"/>
                      <a:pt x="422" y="73"/>
                    </a:cubicBezTo>
                    <a:cubicBezTo>
                      <a:pt x="422" y="66"/>
                      <a:pt x="422" y="66"/>
                      <a:pt x="422" y="66"/>
                    </a:cubicBezTo>
                    <a:cubicBezTo>
                      <a:pt x="438" y="66"/>
                      <a:pt x="438" y="66"/>
                      <a:pt x="438" y="66"/>
                    </a:cubicBezTo>
                    <a:cubicBezTo>
                      <a:pt x="451" y="58"/>
                      <a:pt x="451" y="58"/>
                      <a:pt x="451" y="58"/>
                    </a:cubicBezTo>
                    <a:cubicBezTo>
                      <a:pt x="462" y="49"/>
                      <a:pt x="462" y="49"/>
                      <a:pt x="462" y="49"/>
                    </a:cubicBezTo>
                    <a:cubicBezTo>
                      <a:pt x="482" y="45"/>
                      <a:pt x="482" y="45"/>
                      <a:pt x="482" y="45"/>
                    </a:cubicBezTo>
                    <a:cubicBezTo>
                      <a:pt x="489" y="46"/>
                      <a:pt x="489" y="46"/>
                      <a:pt x="489" y="46"/>
                    </a:cubicBezTo>
                    <a:cubicBezTo>
                      <a:pt x="491" y="51"/>
                      <a:pt x="491" y="51"/>
                      <a:pt x="491" y="51"/>
                    </a:cubicBezTo>
                    <a:cubicBezTo>
                      <a:pt x="499" y="48"/>
                      <a:pt x="499" y="48"/>
                      <a:pt x="499" y="48"/>
                    </a:cubicBezTo>
                    <a:cubicBezTo>
                      <a:pt x="498" y="42"/>
                      <a:pt x="498" y="42"/>
                      <a:pt x="498" y="42"/>
                    </a:cubicBezTo>
                    <a:cubicBezTo>
                      <a:pt x="506" y="40"/>
                      <a:pt x="506" y="40"/>
                      <a:pt x="506" y="40"/>
                    </a:cubicBezTo>
                    <a:cubicBezTo>
                      <a:pt x="518" y="34"/>
                      <a:pt x="518" y="34"/>
                      <a:pt x="518" y="34"/>
                    </a:cubicBezTo>
                    <a:cubicBezTo>
                      <a:pt x="532" y="33"/>
                      <a:pt x="532" y="33"/>
                      <a:pt x="532" y="33"/>
                    </a:cubicBezTo>
                    <a:cubicBezTo>
                      <a:pt x="525" y="39"/>
                      <a:pt x="525" y="39"/>
                      <a:pt x="525" y="39"/>
                    </a:cubicBezTo>
                    <a:cubicBezTo>
                      <a:pt x="529" y="45"/>
                      <a:pt x="529" y="45"/>
                      <a:pt x="529" y="45"/>
                    </a:cubicBezTo>
                    <a:cubicBezTo>
                      <a:pt x="518" y="52"/>
                      <a:pt x="518" y="52"/>
                      <a:pt x="518" y="52"/>
                    </a:cubicBezTo>
                    <a:cubicBezTo>
                      <a:pt x="523" y="57"/>
                      <a:pt x="523" y="57"/>
                      <a:pt x="523" y="57"/>
                    </a:cubicBezTo>
                    <a:cubicBezTo>
                      <a:pt x="535" y="53"/>
                      <a:pt x="535" y="53"/>
                      <a:pt x="535" y="53"/>
                    </a:cubicBezTo>
                    <a:cubicBezTo>
                      <a:pt x="539" y="55"/>
                      <a:pt x="539" y="55"/>
                      <a:pt x="539" y="55"/>
                    </a:cubicBezTo>
                    <a:cubicBezTo>
                      <a:pt x="551" y="55"/>
                      <a:pt x="551" y="55"/>
                      <a:pt x="551" y="55"/>
                    </a:cubicBezTo>
                    <a:cubicBezTo>
                      <a:pt x="549" y="49"/>
                      <a:pt x="549" y="49"/>
                      <a:pt x="549" y="49"/>
                    </a:cubicBezTo>
                    <a:cubicBezTo>
                      <a:pt x="559" y="43"/>
                      <a:pt x="559" y="43"/>
                      <a:pt x="559" y="43"/>
                    </a:cubicBezTo>
                    <a:cubicBezTo>
                      <a:pt x="570" y="43"/>
                      <a:pt x="570" y="43"/>
                      <a:pt x="570" y="43"/>
                    </a:cubicBezTo>
                    <a:cubicBezTo>
                      <a:pt x="572" y="45"/>
                      <a:pt x="572" y="45"/>
                      <a:pt x="572" y="45"/>
                    </a:cubicBezTo>
                    <a:cubicBezTo>
                      <a:pt x="588" y="45"/>
                      <a:pt x="588" y="45"/>
                      <a:pt x="588" y="45"/>
                    </a:cubicBezTo>
                    <a:cubicBezTo>
                      <a:pt x="599" y="39"/>
                      <a:pt x="599" y="39"/>
                      <a:pt x="599" y="39"/>
                    </a:cubicBezTo>
                    <a:cubicBezTo>
                      <a:pt x="610" y="38"/>
                      <a:pt x="610" y="38"/>
                      <a:pt x="610" y="38"/>
                    </a:cubicBezTo>
                    <a:cubicBezTo>
                      <a:pt x="622" y="32"/>
                      <a:pt x="622" y="32"/>
                      <a:pt x="622" y="32"/>
                    </a:cubicBezTo>
                    <a:cubicBezTo>
                      <a:pt x="633" y="36"/>
                      <a:pt x="633" y="36"/>
                      <a:pt x="633" y="36"/>
                    </a:cubicBezTo>
                    <a:cubicBezTo>
                      <a:pt x="632" y="45"/>
                      <a:pt x="632" y="45"/>
                      <a:pt x="632" y="45"/>
                    </a:cubicBezTo>
                    <a:cubicBezTo>
                      <a:pt x="640" y="49"/>
                      <a:pt x="640" y="49"/>
                      <a:pt x="640" y="49"/>
                    </a:cubicBezTo>
                    <a:cubicBezTo>
                      <a:pt x="649" y="46"/>
                      <a:pt x="649" y="46"/>
                      <a:pt x="649" y="46"/>
                    </a:cubicBezTo>
                    <a:cubicBezTo>
                      <a:pt x="647" y="41"/>
                      <a:pt x="647" y="41"/>
                      <a:pt x="647" y="41"/>
                    </a:cubicBezTo>
                    <a:cubicBezTo>
                      <a:pt x="664" y="36"/>
                      <a:pt x="664" y="36"/>
                      <a:pt x="664" y="36"/>
                    </a:cubicBezTo>
                    <a:cubicBezTo>
                      <a:pt x="666" y="22"/>
                      <a:pt x="666" y="22"/>
                      <a:pt x="666" y="22"/>
                    </a:cubicBezTo>
                    <a:cubicBezTo>
                      <a:pt x="657" y="15"/>
                      <a:pt x="657" y="15"/>
                      <a:pt x="657" y="15"/>
                    </a:cubicBezTo>
                    <a:cubicBezTo>
                      <a:pt x="672" y="6"/>
                      <a:pt x="672" y="6"/>
                      <a:pt x="672" y="6"/>
                    </a:cubicBezTo>
                    <a:cubicBezTo>
                      <a:pt x="727" y="12"/>
                      <a:pt x="727" y="12"/>
                      <a:pt x="727" y="12"/>
                    </a:cubicBezTo>
                    <a:cubicBezTo>
                      <a:pt x="739" y="39"/>
                      <a:pt x="739" y="39"/>
                      <a:pt x="739" y="39"/>
                    </a:cubicBezTo>
                    <a:cubicBezTo>
                      <a:pt x="728" y="47"/>
                      <a:pt x="728" y="47"/>
                      <a:pt x="728" y="47"/>
                    </a:cubicBezTo>
                    <a:cubicBezTo>
                      <a:pt x="741" y="99"/>
                      <a:pt x="741" y="99"/>
                      <a:pt x="741" y="99"/>
                    </a:cubicBezTo>
                    <a:cubicBezTo>
                      <a:pt x="736" y="120"/>
                      <a:pt x="736" y="120"/>
                      <a:pt x="736" y="120"/>
                    </a:cubicBezTo>
                    <a:cubicBezTo>
                      <a:pt x="719" y="128"/>
                      <a:pt x="719" y="128"/>
                      <a:pt x="719" y="128"/>
                    </a:cubicBezTo>
                    <a:cubicBezTo>
                      <a:pt x="660" y="190"/>
                      <a:pt x="660" y="190"/>
                      <a:pt x="660" y="190"/>
                    </a:cubicBezTo>
                    <a:cubicBezTo>
                      <a:pt x="654" y="256"/>
                      <a:pt x="654" y="256"/>
                      <a:pt x="654" y="256"/>
                    </a:cubicBezTo>
                    <a:cubicBezTo>
                      <a:pt x="665" y="270"/>
                      <a:pt x="665" y="270"/>
                      <a:pt x="665" y="270"/>
                    </a:cubicBezTo>
                    <a:cubicBezTo>
                      <a:pt x="652" y="321"/>
                      <a:pt x="652" y="321"/>
                      <a:pt x="652" y="321"/>
                    </a:cubicBezTo>
                    <a:cubicBezTo>
                      <a:pt x="643" y="388"/>
                      <a:pt x="643" y="388"/>
                      <a:pt x="643" y="388"/>
                    </a:cubicBezTo>
                    <a:cubicBezTo>
                      <a:pt x="649" y="424"/>
                      <a:pt x="649" y="424"/>
                      <a:pt x="649" y="424"/>
                    </a:cubicBezTo>
                    <a:cubicBezTo>
                      <a:pt x="651" y="470"/>
                      <a:pt x="651" y="470"/>
                      <a:pt x="651" y="470"/>
                    </a:cubicBezTo>
                    <a:cubicBezTo>
                      <a:pt x="643" y="500"/>
                      <a:pt x="643" y="500"/>
                      <a:pt x="643" y="500"/>
                    </a:cubicBezTo>
                    <a:cubicBezTo>
                      <a:pt x="624" y="510"/>
                      <a:pt x="624" y="510"/>
                      <a:pt x="624" y="510"/>
                    </a:cubicBezTo>
                    <a:cubicBezTo>
                      <a:pt x="615" y="532"/>
                      <a:pt x="615" y="532"/>
                      <a:pt x="615" y="532"/>
                    </a:cubicBezTo>
                    <a:cubicBezTo>
                      <a:pt x="632" y="547"/>
                      <a:pt x="632" y="547"/>
                      <a:pt x="632" y="547"/>
                    </a:cubicBezTo>
                    <a:cubicBezTo>
                      <a:pt x="603" y="603"/>
                      <a:pt x="603" y="603"/>
                      <a:pt x="603" y="603"/>
                    </a:cubicBezTo>
                    <a:cubicBezTo>
                      <a:pt x="596" y="627"/>
                      <a:pt x="596" y="627"/>
                      <a:pt x="596" y="627"/>
                    </a:cubicBezTo>
                    <a:cubicBezTo>
                      <a:pt x="629" y="657"/>
                      <a:pt x="629" y="657"/>
                      <a:pt x="629" y="657"/>
                    </a:cubicBezTo>
                    <a:cubicBezTo>
                      <a:pt x="650" y="677"/>
                      <a:pt x="650" y="677"/>
                      <a:pt x="650" y="677"/>
                    </a:cubicBezTo>
                    <a:cubicBezTo>
                      <a:pt x="649" y="688"/>
                      <a:pt x="649" y="688"/>
                      <a:pt x="649" y="688"/>
                    </a:cubicBezTo>
                    <a:cubicBezTo>
                      <a:pt x="622" y="682"/>
                      <a:pt x="622" y="682"/>
                      <a:pt x="622" y="682"/>
                    </a:cubicBezTo>
                    <a:cubicBezTo>
                      <a:pt x="612" y="674"/>
                      <a:pt x="612" y="674"/>
                      <a:pt x="612" y="674"/>
                    </a:cubicBezTo>
                    <a:cubicBezTo>
                      <a:pt x="576" y="674"/>
                      <a:pt x="576" y="674"/>
                      <a:pt x="576" y="674"/>
                    </a:cubicBezTo>
                    <a:cubicBezTo>
                      <a:pt x="565" y="685"/>
                      <a:pt x="565" y="685"/>
                      <a:pt x="565" y="685"/>
                    </a:cubicBezTo>
                    <a:cubicBezTo>
                      <a:pt x="558" y="685"/>
                      <a:pt x="558" y="685"/>
                      <a:pt x="558" y="685"/>
                    </a:cubicBezTo>
                    <a:cubicBezTo>
                      <a:pt x="549" y="677"/>
                      <a:pt x="549" y="677"/>
                      <a:pt x="549" y="677"/>
                    </a:cubicBezTo>
                    <a:cubicBezTo>
                      <a:pt x="538" y="678"/>
                      <a:pt x="538" y="678"/>
                      <a:pt x="538" y="678"/>
                    </a:cubicBezTo>
                    <a:cubicBezTo>
                      <a:pt x="526" y="663"/>
                      <a:pt x="526" y="663"/>
                      <a:pt x="526" y="663"/>
                    </a:cubicBezTo>
                    <a:cubicBezTo>
                      <a:pt x="508" y="665"/>
                      <a:pt x="508" y="665"/>
                      <a:pt x="508" y="665"/>
                    </a:cubicBezTo>
                    <a:cubicBezTo>
                      <a:pt x="499" y="658"/>
                      <a:pt x="499" y="658"/>
                      <a:pt x="499" y="658"/>
                    </a:cubicBezTo>
                    <a:cubicBezTo>
                      <a:pt x="479" y="658"/>
                      <a:pt x="479" y="658"/>
                      <a:pt x="479" y="658"/>
                    </a:cubicBezTo>
                    <a:cubicBezTo>
                      <a:pt x="469" y="647"/>
                      <a:pt x="469" y="647"/>
                      <a:pt x="469" y="647"/>
                    </a:cubicBezTo>
                    <a:cubicBezTo>
                      <a:pt x="427" y="674"/>
                      <a:pt x="427" y="674"/>
                      <a:pt x="427" y="674"/>
                    </a:cubicBezTo>
                    <a:cubicBezTo>
                      <a:pt x="427" y="694"/>
                      <a:pt x="427" y="694"/>
                      <a:pt x="427" y="694"/>
                    </a:cubicBezTo>
                    <a:cubicBezTo>
                      <a:pt x="414" y="696"/>
                      <a:pt x="414" y="696"/>
                      <a:pt x="414" y="696"/>
                    </a:cubicBezTo>
                    <a:cubicBezTo>
                      <a:pt x="407" y="686"/>
                      <a:pt x="407" y="686"/>
                      <a:pt x="407" y="686"/>
                    </a:cubicBezTo>
                    <a:cubicBezTo>
                      <a:pt x="395" y="689"/>
                      <a:pt x="395" y="689"/>
                      <a:pt x="395" y="689"/>
                    </a:cubicBezTo>
                    <a:cubicBezTo>
                      <a:pt x="390" y="766"/>
                      <a:pt x="390" y="766"/>
                      <a:pt x="390" y="766"/>
                    </a:cubicBezTo>
                    <a:cubicBezTo>
                      <a:pt x="417" y="771"/>
                      <a:pt x="417" y="771"/>
                      <a:pt x="417" y="771"/>
                    </a:cubicBezTo>
                    <a:cubicBezTo>
                      <a:pt x="429" y="786"/>
                      <a:pt x="429" y="786"/>
                      <a:pt x="429" y="786"/>
                    </a:cubicBezTo>
                    <a:cubicBezTo>
                      <a:pt x="425" y="805"/>
                      <a:pt x="425" y="805"/>
                      <a:pt x="425" y="805"/>
                    </a:cubicBezTo>
                    <a:cubicBezTo>
                      <a:pt x="435" y="810"/>
                      <a:pt x="435" y="810"/>
                      <a:pt x="435" y="810"/>
                    </a:cubicBezTo>
                    <a:cubicBezTo>
                      <a:pt x="433" y="810"/>
                      <a:pt x="432" y="812"/>
                      <a:pt x="429" y="812"/>
                    </a:cubicBezTo>
                    <a:cubicBezTo>
                      <a:pt x="421" y="818"/>
                      <a:pt x="413" y="827"/>
                      <a:pt x="401" y="828"/>
                    </a:cubicBezTo>
                    <a:cubicBezTo>
                      <a:pt x="398" y="834"/>
                      <a:pt x="393" y="840"/>
                      <a:pt x="392" y="848"/>
                    </a:cubicBezTo>
                    <a:cubicBezTo>
                      <a:pt x="385" y="851"/>
                      <a:pt x="385" y="851"/>
                      <a:pt x="385" y="851"/>
                    </a:cubicBezTo>
                    <a:cubicBezTo>
                      <a:pt x="384" y="862"/>
                      <a:pt x="393" y="869"/>
                      <a:pt x="400" y="877"/>
                    </a:cubicBezTo>
                    <a:cubicBezTo>
                      <a:pt x="401" y="892"/>
                      <a:pt x="400" y="906"/>
                      <a:pt x="413" y="916"/>
                    </a:cubicBezTo>
                    <a:cubicBezTo>
                      <a:pt x="415" y="919"/>
                      <a:pt x="417" y="923"/>
                      <a:pt x="420" y="926"/>
                    </a:cubicBezTo>
                    <a:cubicBezTo>
                      <a:pt x="420" y="940"/>
                      <a:pt x="420" y="940"/>
                      <a:pt x="420" y="940"/>
                    </a:cubicBezTo>
                    <a:cubicBezTo>
                      <a:pt x="407" y="944"/>
                      <a:pt x="407" y="944"/>
                      <a:pt x="407" y="944"/>
                    </a:cubicBezTo>
                    <a:cubicBezTo>
                      <a:pt x="381" y="932"/>
                      <a:pt x="381" y="932"/>
                      <a:pt x="381" y="932"/>
                    </a:cubicBezTo>
                    <a:cubicBezTo>
                      <a:pt x="371" y="922"/>
                      <a:pt x="371" y="922"/>
                      <a:pt x="371" y="922"/>
                    </a:cubicBezTo>
                    <a:cubicBezTo>
                      <a:pt x="365" y="922"/>
                      <a:pt x="365" y="922"/>
                      <a:pt x="365" y="922"/>
                    </a:cubicBezTo>
                    <a:cubicBezTo>
                      <a:pt x="338" y="907"/>
                      <a:pt x="338" y="907"/>
                      <a:pt x="338" y="907"/>
                    </a:cubicBezTo>
                    <a:cubicBezTo>
                      <a:pt x="311" y="895"/>
                      <a:pt x="311" y="895"/>
                      <a:pt x="311" y="895"/>
                    </a:cubicBezTo>
                    <a:cubicBezTo>
                      <a:pt x="301" y="897"/>
                      <a:pt x="301" y="897"/>
                      <a:pt x="301" y="897"/>
                    </a:cubicBezTo>
                    <a:cubicBezTo>
                      <a:pt x="271" y="893"/>
                      <a:pt x="271" y="893"/>
                      <a:pt x="271" y="893"/>
                    </a:cubicBezTo>
                    <a:cubicBezTo>
                      <a:pt x="245" y="887"/>
                      <a:pt x="245" y="887"/>
                      <a:pt x="245" y="887"/>
                    </a:cubicBezTo>
                    <a:cubicBezTo>
                      <a:pt x="234" y="880"/>
                      <a:pt x="234" y="880"/>
                      <a:pt x="234" y="880"/>
                    </a:cubicBezTo>
                    <a:cubicBezTo>
                      <a:pt x="216" y="860"/>
                      <a:pt x="216" y="860"/>
                      <a:pt x="216" y="860"/>
                    </a:cubicBezTo>
                    <a:cubicBezTo>
                      <a:pt x="207" y="860"/>
                      <a:pt x="207" y="860"/>
                      <a:pt x="207" y="860"/>
                    </a:cubicBezTo>
                    <a:cubicBezTo>
                      <a:pt x="200" y="853"/>
                      <a:pt x="200" y="853"/>
                      <a:pt x="200" y="853"/>
                    </a:cubicBezTo>
                    <a:cubicBezTo>
                      <a:pt x="193" y="849"/>
                      <a:pt x="193" y="849"/>
                      <a:pt x="193" y="849"/>
                    </a:cubicBezTo>
                    <a:cubicBezTo>
                      <a:pt x="189" y="843"/>
                      <a:pt x="189" y="843"/>
                      <a:pt x="189" y="843"/>
                    </a:cubicBezTo>
                    <a:cubicBezTo>
                      <a:pt x="187" y="837"/>
                      <a:pt x="187" y="837"/>
                      <a:pt x="187" y="837"/>
                    </a:cubicBezTo>
                    <a:cubicBezTo>
                      <a:pt x="199" y="836"/>
                      <a:pt x="199" y="836"/>
                      <a:pt x="199" y="836"/>
                    </a:cubicBezTo>
                    <a:cubicBezTo>
                      <a:pt x="200" y="831"/>
                      <a:pt x="200" y="831"/>
                      <a:pt x="200" y="831"/>
                    </a:cubicBezTo>
                    <a:cubicBezTo>
                      <a:pt x="211" y="822"/>
                      <a:pt x="211" y="822"/>
                      <a:pt x="211" y="822"/>
                    </a:cubicBezTo>
                    <a:cubicBezTo>
                      <a:pt x="213" y="816"/>
                      <a:pt x="213" y="816"/>
                      <a:pt x="213" y="816"/>
                    </a:cubicBezTo>
                    <a:cubicBezTo>
                      <a:pt x="206" y="805"/>
                      <a:pt x="206" y="805"/>
                      <a:pt x="206" y="805"/>
                    </a:cubicBezTo>
                    <a:cubicBezTo>
                      <a:pt x="225" y="796"/>
                      <a:pt x="225" y="796"/>
                      <a:pt x="225" y="796"/>
                    </a:cubicBezTo>
                    <a:cubicBezTo>
                      <a:pt x="222" y="792"/>
                      <a:pt x="222" y="792"/>
                      <a:pt x="222" y="792"/>
                    </a:cubicBezTo>
                    <a:cubicBezTo>
                      <a:pt x="202" y="798"/>
                      <a:pt x="202" y="798"/>
                      <a:pt x="202" y="798"/>
                    </a:cubicBezTo>
                    <a:cubicBezTo>
                      <a:pt x="214" y="778"/>
                      <a:pt x="214" y="778"/>
                      <a:pt x="214" y="778"/>
                    </a:cubicBezTo>
                    <a:cubicBezTo>
                      <a:pt x="229" y="764"/>
                      <a:pt x="229" y="764"/>
                      <a:pt x="229" y="764"/>
                    </a:cubicBezTo>
                    <a:cubicBezTo>
                      <a:pt x="237" y="766"/>
                      <a:pt x="237" y="766"/>
                      <a:pt x="237" y="766"/>
                    </a:cubicBezTo>
                    <a:cubicBezTo>
                      <a:pt x="240" y="743"/>
                      <a:pt x="240" y="743"/>
                      <a:pt x="240" y="743"/>
                    </a:cubicBezTo>
                    <a:cubicBezTo>
                      <a:pt x="251" y="729"/>
                      <a:pt x="251" y="729"/>
                      <a:pt x="251" y="729"/>
                    </a:cubicBezTo>
                    <a:cubicBezTo>
                      <a:pt x="234" y="715"/>
                      <a:pt x="234" y="715"/>
                      <a:pt x="234" y="715"/>
                    </a:cubicBezTo>
                    <a:cubicBezTo>
                      <a:pt x="223" y="705"/>
                      <a:pt x="223" y="705"/>
                      <a:pt x="223" y="705"/>
                    </a:cubicBezTo>
                    <a:cubicBezTo>
                      <a:pt x="210" y="705"/>
                      <a:pt x="210" y="705"/>
                      <a:pt x="210" y="705"/>
                    </a:cubicBezTo>
                    <a:cubicBezTo>
                      <a:pt x="194" y="693"/>
                      <a:pt x="194" y="693"/>
                      <a:pt x="194" y="693"/>
                    </a:cubicBezTo>
                    <a:cubicBezTo>
                      <a:pt x="162" y="694"/>
                      <a:pt x="162" y="694"/>
                      <a:pt x="162" y="694"/>
                    </a:cubicBezTo>
                    <a:cubicBezTo>
                      <a:pt x="153" y="685"/>
                      <a:pt x="153" y="685"/>
                      <a:pt x="153" y="685"/>
                    </a:cubicBezTo>
                    <a:cubicBezTo>
                      <a:pt x="152" y="674"/>
                      <a:pt x="152" y="674"/>
                      <a:pt x="152" y="674"/>
                    </a:cubicBezTo>
                    <a:cubicBezTo>
                      <a:pt x="138" y="671"/>
                      <a:pt x="138" y="671"/>
                      <a:pt x="138" y="671"/>
                    </a:cubicBezTo>
                    <a:cubicBezTo>
                      <a:pt x="129" y="640"/>
                      <a:pt x="129" y="640"/>
                      <a:pt x="129" y="640"/>
                    </a:cubicBezTo>
                    <a:cubicBezTo>
                      <a:pt x="102" y="638"/>
                      <a:pt x="102" y="638"/>
                      <a:pt x="102" y="638"/>
                    </a:cubicBezTo>
                    <a:cubicBezTo>
                      <a:pt x="88" y="645"/>
                      <a:pt x="88" y="645"/>
                      <a:pt x="88" y="645"/>
                    </a:cubicBezTo>
                    <a:cubicBezTo>
                      <a:pt x="83" y="631"/>
                      <a:pt x="83" y="631"/>
                      <a:pt x="83" y="631"/>
                    </a:cubicBezTo>
                    <a:cubicBezTo>
                      <a:pt x="75" y="623"/>
                      <a:pt x="75" y="623"/>
                      <a:pt x="75" y="623"/>
                    </a:cubicBezTo>
                    <a:cubicBezTo>
                      <a:pt x="72" y="611"/>
                      <a:pt x="72" y="611"/>
                      <a:pt x="72" y="611"/>
                    </a:cubicBezTo>
                    <a:cubicBezTo>
                      <a:pt x="82" y="611"/>
                      <a:pt x="82" y="611"/>
                      <a:pt x="82" y="611"/>
                    </a:cubicBezTo>
                    <a:cubicBezTo>
                      <a:pt x="91" y="616"/>
                      <a:pt x="91" y="616"/>
                      <a:pt x="91" y="616"/>
                    </a:cubicBezTo>
                    <a:cubicBezTo>
                      <a:pt x="99" y="616"/>
                      <a:pt x="99" y="616"/>
                      <a:pt x="99" y="616"/>
                    </a:cubicBezTo>
                    <a:cubicBezTo>
                      <a:pt x="103" y="603"/>
                      <a:pt x="103" y="603"/>
                      <a:pt x="103" y="603"/>
                    </a:cubicBezTo>
                    <a:cubicBezTo>
                      <a:pt x="82" y="584"/>
                      <a:pt x="82" y="584"/>
                      <a:pt x="82" y="584"/>
                    </a:cubicBezTo>
                    <a:cubicBezTo>
                      <a:pt x="72" y="566"/>
                      <a:pt x="72" y="566"/>
                      <a:pt x="72" y="566"/>
                    </a:cubicBezTo>
                    <a:cubicBezTo>
                      <a:pt x="69" y="537"/>
                      <a:pt x="69" y="537"/>
                      <a:pt x="69" y="537"/>
                    </a:cubicBezTo>
                    <a:cubicBezTo>
                      <a:pt x="62" y="526"/>
                      <a:pt x="62" y="526"/>
                      <a:pt x="62" y="526"/>
                    </a:cubicBezTo>
                    <a:cubicBezTo>
                      <a:pt x="48" y="525"/>
                      <a:pt x="48" y="525"/>
                      <a:pt x="48" y="525"/>
                    </a:cubicBezTo>
                    <a:cubicBezTo>
                      <a:pt x="38" y="527"/>
                      <a:pt x="38" y="527"/>
                      <a:pt x="38" y="527"/>
                    </a:cubicBezTo>
                    <a:cubicBezTo>
                      <a:pt x="26" y="518"/>
                      <a:pt x="26" y="518"/>
                      <a:pt x="26" y="518"/>
                    </a:cubicBezTo>
                    <a:cubicBezTo>
                      <a:pt x="14" y="517"/>
                      <a:pt x="14" y="517"/>
                      <a:pt x="14" y="517"/>
                    </a:cubicBezTo>
                    <a:cubicBezTo>
                      <a:pt x="15" y="493"/>
                      <a:pt x="15" y="493"/>
                      <a:pt x="15" y="493"/>
                    </a:cubicBezTo>
                    <a:cubicBezTo>
                      <a:pt x="7" y="482"/>
                      <a:pt x="7" y="482"/>
                      <a:pt x="7" y="482"/>
                    </a:cubicBezTo>
                    <a:cubicBezTo>
                      <a:pt x="8" y="462"/>
                      <a:pt x="8" y="462"/>
                      <a:pt x="8" y="462"/>
                    </a:cubicBezTo>
                    <a:cubicBezTo>
                      <a:pt x="8" y="447"/>
                      <a:pt x="8" y="447"/>
                      <a:pt x="8" y="447"/>
                    </a:cubicBezTo>
                    <a:cubicBezTo>
                      <a:pt x="1" y="431"/>
                      <a:pt x="1" y="431"/>
                      <a:pt x="1" y="431"/>
                    </a:cubicBezTo>
                    <a:cubicBezTo>
                      <a:pt x="7" y="400"/>
                      <a:pt x="7" y="400"/>
                      <a:pt x="7" y="400"/>
                    </a:cubicBezTo>
                    <a:cubicBezTo>
                      <a:pt x="17" y="392"/>
                      <a:pt x="17" y="392"/>
                      <a:pt x="17" y="392"/>
                    </a:cubicBezTo>
                    <a:cubicBezTo>
                      <a:pt x="16" y="386"/>
                      <a:pt x="16" y="386"/>
                      <a:pt x="16" y="386"/>
                    </a:cubicBezTo>
                    <a:cubicBezTo>
                      <a:pt x="28" y="386"/>
                      <a:pt x="28" y="386"/>
                      <a:pt x="28" y="386"/>
                    </a:cubicBezTo>
                    <a:cubicBezTo>
                      <a:pt x="31" y="381"/>
                      <a:pt x="31" y="381"/>
                      <a:pt x="31" y="381"/>
                    </a:cubicBezTo>
                    <a:cubicBezTo>
                      <a:pt x="53" y="383"/>
                      <a:pt x="53" y="383"/>
                      <a:pt x="53" y="383"/>
                    </a:cubicBezTo>
                    <a:cubicBezTo>
                      <a:pt x="56" y="371"/>
                      <a:pt x="56" y="371"/>
                      <a:pt x="56" y="371"/>
                    </a:cubicBezTo>
                    <a:cubicBezTo>
                      <a:pt x="46" y="369"/>
                      <a:pt x="46" y="369"/>
                      <a:pt x="46" y="369"/>
                    </a:cubicBezTo>
                    <a:cubicBezTo>
                      <a:pt x="32" y="370"/>
                      <a:pt x="32" y="370"/>
                      <a:pt x="32" y="370"/>
                    </a:cubicBezTo>
                    <a:cubicBezTo>
                      <a:pt x="23" y="365"/>
                      <a:pt x="23" y="365"/>
                      <a:pt x="23" y="365"/>
                    </a:cubicBezTo>
                    <a:cubicBezTo>
                      <a:pt x="25" y="352"/>
                      <a:pt x="25" y="352"/>
                      <a:pt x="25" y="352"/>
                    </a:cubicBezTo>
                    <a:cubicBezTo>
                      <a:pt x="29" y="332"/>
                      <a:pt x="29" y="332"/>
                      <a:pt x="29" y="332"/>
                    </a:cubicBezTo>
                    <a:cubicBezTo>
                      <a:pt x="51" y="304"/>
                      <a:pt x="51" y="304"/>
                      <a:pt x="51" y="304"/>
                    </a:cubicBezTo>
                    <a:cubicBezTo>
                      <a:pt x="86" y="264"/>
                      <a:pt x="86" y="264"/>
                      <a:pt x="86" y="264"/>
                    </a:cubicBezTo>
                    <a:cubicBezTo>
                      <a:pt x="71" y="244"/>
                      <a:pt x="71" y="244"/>
                      <a:pt x="71" y="244"/>
                    </a:cubicBezTo>
                    <a:cubicBezTo>
                      <a:pt x="56" y="240"/>
                      <a:pt x="56" y="240"/>
                      <a:pt x="56" y="240"/>
                    </a:cubicBezTo>
                    <a:cubicBezTo>
                      <a:pt x="54" y="229"/>
                      <a:pt x="54" y="229"/>
                      <a:pt x="54" y="229"/>
                    </a:cubicBezTo>
                    <a:cubicBezTo>
                      <a:pt x="61" y="217"/>
                      <a:pt x="61" y="217"/>
                      <a:pt x="61" y="217"/>
                    </a:cubicBezTo>
                    <a:cubicBezTo>
                      <a:pt x="61" y="205"/>
                      <a:pt x="61" y="205"/>
                      <a:pt x="61" y="205"/>
                    </a:cubicBezTo>
                    <a:cubicBezTo>
                      <a:pt x="52" y="190"/>
                      <a:pt x="52" y="190"/>
                      <a:pt x="52" y="190"/>
                    </a:cubicBezTo>
                    <a:cubicBezTo>
                      <a:pt x="58" y="180"/>
                      <a:pt x="58" y="180"/>
                      <a:pt x="58" y="180"/>
                    </a:cubicBezTo>
                    <a:cubicBezTo>
                      <a:pt x="48" y="174"/>
                      <a:pt x="48" y="174"/>
                      <a:pt x="48" y="174"/>
                    </a:cubicBezTo>
                    <a:cubicBezTo>
                      <a:pt x="54" y="156"/>
                      <a:pt x="54" y="156"/>
                      <a:pt x="54" y="156"/>
                    </a:cubicBezTo>
                    <a:cubicBezTo>
                      <a:pt x="49" y="141"/>
                      <a:pt x="49" y="141"/>
                      <a:pt x="49" y="141"/>
                    </a:cubicBezTo>
                    <a:cubicBezTo>
                      <a:pt x="52" y="119"/>
                      <a:pt x="52" y="119"/>
                      <a:pt x="52" y="119"/>
                    </a:cubicBezTo>
                    <a:cubicBezTo>
                      <a:pt x="32" y="91"/>
                      <a:pt x="32" y="91"/>
                      <a:pt x="32" y="91"/>
                    </a:cubicBezTo>
                    <a:cubicBezTo>
                      <a:pt x="46" y="76"/>
                      <a:pt x="46" y="76"/>
                      <a:pt x="46" y="76"/>
                    </a:cubicBezTo>
                    <a:cubicBezTo>
                      <a:pt x="38" y="59"/>
                      <a:pt x="38" y="59"/>
                      <a:pt x="38" y="59"/>
                    </a:cubicBezTo>
                    <a:cubicBezTo>
                      <a:pt x="21" y="50"/>
                      <a:pt x="21" y="50"/>
                      <a:pt x="21" y="50"/>
                    </a:cubicBezTo>
                    <a:cubicBezTo>
                      <a:pt x="21" y="40"/>
                      <a:pt x="21" y="40"/>
                      <a:pt x="21" y="40"/>
                    </a:cubicBezTo>
                    <a:cubicBezTo>
                      <a:pt x="34" y="25"/>
                      <a:pt x="34" y="25"/>
                      <a:pt x="34" y="25"/>
                    </a:cubicBezTo>
                    <a:cubicBezTo>
                      <a:pt x="44" y="20"/>
                      <a:pt x="44" y="20"/>
                      <a:pt x="44" y="20"/>
                    </a:cubicBezTo>
                    <a:cubicBezTo>
                      <a:pt x="45" y="16"/>
                      <a:pt x="45" y="16"/>
                      <a:pt x="45" y="16"/>
                    </a:cubicBezTo>
                    <a:cubicBezTo>
                      <a:pt x="72" y="7"/>
                      <a:pt x="72" y="7"/>
                      <a:pt x="72" y="7"/>
                    </a:cubicBezTo>
                    <a:cubicBezTo>
                      <a:pt x="82" y="7"/>
                      <a:pt x="82" y="7"/>
                      <a:pt x="82" y="7"/>
                    </a:cubicBezTo>
                    <a:cubicBezTo>
                      <a:pt x="82" y="2"/>
                      <a:pt x="82" y="2"/>
                      <a:pt x="82" y="2"/>
                    </a:cubicBezTo>
                    <a:cubicBezTo>
                      <a:pt x="93" y="1"/>
                      <a:pt x="93" y="1"/>
                      <a:pt x="93" y="1"/>
                    </a:cubicBezTo>
                    <a:moveTo>
                      <a:pt x="93" y="0"/>
                    </a:moveTo>
                    <a:cubicBezTo>
                      <a:pt x="93" y="1"/>
                      <a:pt x="93" y="1"/>
                      <a:pt x="93" y="1"/>
                    </a:cubicBezTo>
                    <a:cubicBezTo>
                      <a:pt x="82" y="1"/>
                      <a:pt x="82" y="1"/>
                      <a:pt x="82" y="1"/>
                    </a:cubicBezTo>
                    <a:cubicBezTo>
                      <a:pt x="82" y="1"/>
                      <a:pt x="82" y="1"/>
                      <a:pt x="82" y="1"/>
                    </a:cubicBezTo>
                    <a:cubicBezTo>
                      <a:pt x="82" y="2"/>
                      <a:pt x="82" y="2"/>
                      <a:pt x="82" y="2"/>
                    </a:cubicBezTo>
                    <a:cubicBezTo>
                      <a:pt x="82" y="6"/>
                      <a:pt x="82" y="6"/>
                      <a:pt x="82" y="6"/>
                    </a:cubicBezTo>
                    <a:cubicBezTo>
                      <a:pt x="72" y="6"/>
                      <a:pt x="72" y="6"/>
                      <a:pt x="72" y="6"/>
                    </a:cubicBezTo>
                    <a:cubicBezTo>
                      <a:pt x="72" y="6"/>
                      <a:pt x="72" y="6"/>
                      <a:pt x="72" y="6"/>
                    </a:cubicBezTo>
                    <a:cubicBezTo>
                      <a:pt x="72" y="6"/>
                      <a:pt x="72" y="6"/>
                      <a:pt x="72" y="6"/>
                    </a:cubicBezTo>
                    <a:cubicBezTo>
                      <a:pt x="45" y="16"/>
                      <a:pt x="45" y="16"/>
                      <a:pt x="45" y="16"/>
                    </a:cubicBezTo>
                    <a:cubicBezTo>
                      <a:pt x="45" y="16"/>
                      <a:pt x="45" y="16"/>
                      <a:pt x="45" y="16"/>
                    </a:cubicBezTo>
                    <a:cubicBezTo>
                      <a:pt x="45" y="16"/>
                      <a:pt x="45" y="16"/>
                      <a:pt x="45" y="16"/>
                    </a:cubicBezTo>
                    <a:cubicBezTo>
                      <a:pt x="43" y="20"/>
                      <a:pt x="43" y="20"/>
                      <a:pt x="43" y="20"/>
                    </a:cubicBezTo>
                    <a:cubicBezTo>
                      <a:pt x="33" y="25"/>
                      <a:pt x="33" y="25"/>
                      <a:pt x="33" y="25"/>
                    </a:cubicBezTo>
                    <a:cubicBezTo>
                      <a:pt x="33" y="25"/>
                      <a:pt x="33" y="25"/>
                      <a:pt x="33" y="25"/>
                    </a:cubicBezTo>
                    <a:cubicBezTo>
                      <a:pt x="33" y="25"/>
                      <a:pt x="33" y="25"/>
                      <a:pt x="33" y="25"/>
                    </a:cubicBezTo>
                    <a:cubicBezTo>
                      <a:pt x="20" y="39"/>
                      <a:pt x="20" y="39"/>
                      <a:pt x="20" y="39"/>
                    </a:cubicBezTo>
                    <a:cubicBezTo>
                      <a:pt x="20" y="40"/>
                      <a:pt x="20" y="40"/>
                      <a:pt x="20" y="40"/>
                    </a:cubicBezTo>
                    <a:cubicBezTo>
                      <a:pt x="20" y="40"/>
                      <a:pt x="20" y="40"/>
                      <a:pt x="20" y="40"/>
                    </a:cubicBezTo>
                    <a:cubicBezTo>
                      <a:pt x="20" y="50"/>
                      <a:pt x="20" y="50"/>
                      <a:pt x="20" y="50"/>
                    </a:cubicBezTo>
                    <a:cubicBezTo>
                      <a:pt x="20" y="50"/>
                      <a:pt x="20" y="50"/>
                      <a:pt x="20" y="50"/>
                    </a:cubicBezTo>
                    <a:cubicBezTo>
                      <a:pt x="21" y="51"/>
                      <a:pt x="21" y="51"/>
                      <a:pt x="21" y="51"/>
                    </a:cubicBezTo>
                    <a:cubicBezTo>
                      <a:pt x="37" y="59"/>
                      <a:pt x="37" y="59"/>
                      <a:pt x="37" y="59"/>
                    </a:cubicBezTo>
                    <a:cubicBezTo>
                      <a:pt x="46" y="76"/>
                      <a:pt x="46" y="76"/>
                      <a:pt x="46" y="76"/>
                    </a:cubicBezTo>
                    <a:cubicBezTo>
                      <a:pt x="32" y="90"/>
                      <a:pt x="32" y="90"/>
                      <a:pt x="32" y="90"/>
                    </a:cubicBezTo>
                    <a:cubicBezTo>
                      <a:pt x="32" y="90"/>
                      <a:pt x="32" y="90"/>
                      <a:pt x="32" y="90"/>
                    </a:cubicBezTo>
                    <a:cubicBezTo>
                      <a:pt x="32" y="91"/>
                      <a:pt x="32" y="91"/>
                      <a:pt x="32" y="91"/>
                    </a:cubicBezTo>
                    <a:cubicBezTo>
                      <a:pt x="52" y="119"/>
                      <a:pt x="52" y="119"/>
                      <a:pt x="52" y="119"/>
                    </a:cubicBezTo>
                    <a:cubicBezTo>
                      <a:pt x="49" y="141"/>
                      <a:pt x="49" y="141"/>
                      <a:pt x="49" y="141"/>
                    </a:cubicBezTo>
                    <a:cubicBezTo>
                      <a:pt x="49" y="142"/>
                      <a:pt x="49" y="142"/>
                      <a:pt x="49" y="142"/>
                    </a:cubicBezTo>
                    <a:cubicBezTo>
                      <a:pt x="49" y="142"/>
                      <a:pt x="49" y="142"/>
                      <a:pt x="49" y="142"/>
                    </a:cubicBezTo>
                    <a:cubicBezTo>
                      <a:pt x="53" y="156"/>
                      <a:pt x="53" y="156"/>
                      <a:pt x="53" y="156"/>
                    </a:cubicBezTo>
                    <a:cubicBezTo>
                      <a:pt x="47" y="174"/>
                      <a:pt x="47" y="174"/>
                      <a:pt x="47" y="174"/>
                    </a:cubicBezTo>
                    <a:cubicBezTo>
                      <a:pt x="47" y="174"/>
                      <a:pt x="47" y="174"/>
                      <a:pt x="47" y="174"/>
                    </a:cubicBezTo>
                    <a:cubicBezTo>
                      <a:pt x="48" y="174"/>
                      <a:pt x="48" y="174"/>
                      <a:pt x="48" y="174"/>
                    </a:cubicBezTo>
                    <a:cubicBezTo>
                      <a:pt x="57" y="181"/>
                      <a:pt x="57" y="181"/>
                      <a:pt x="57" y="181"/>
                    </a:cubicBezTo>
                    <a:cubicBezTo>
                      <a:pt x="52" y="190"/>
                      <a:pt x="52" y="190"/>
                      <a:pt x="52" y="190"/>
                    </a:cubicBezTo>
                    <a:cubicBezTo>
                      <a:pt x="52" y="190"/>
                      <a:pt x="52" y="190"/>
                      <a:pt x="52" y="190"/>
                    </a:cubicBezTo>
                    <a:cubicBezTo>
                      <a:pt x="52" y="190"/>
                      <a:pt x="52" y="190"/>
                      <a:pt x="52" y="190"/>
                    </a:cubicBezTo>
                    <a:cubicBezTo>
                      <a:pt x="60" y="205"/>
                      <a:pt x="60" y="205"/>
                      <a:pt x="60" y="205"/>
                    </a:cubicBezTo>
                    <a:cubicBezTo>
                      <a:pt x="60" y="217"/>
                      <a:pt x="60" y="217"/>
                      <a:pt x="60" y="217"/>
                    </a:cubicBezTo>
                    <a:cubicBezTo>
                      <a:pt x="53" y="229"/>
                      <a:pt x="53" y="229"/>
                      <a:pt x="53" y="229"/>
                    </a:cubicBezTo>
                    <a:cubicBezTo>
                      <a:pt x="53" y="229"/>
                      <a:pt x="53" y="229"/>
                      <a:pt x="53" y="229"/>
                    </a:cubicBezTo>
                    <a:cubicBezTo>
                      <a:pt x="53" y="229"/>
                      <a:pt x="53" y="229"/>
                      <a:pt x="53" y="229"/>
                    </a:cubicBezTo>
                    <a:cubicBezTo>
                      <a:pt x="56" y="240"/>
                      <a:pt x="56" y="240"/>
                      <a:pt x="56" y="240"/>
                    </a:cubicBezTo>
                    <a:cubicBezTo>
                      <a:pt x="56" y="240"/>
                      <a:pt x="56" y="240"/>
                      <a:pt x="56" y="240"/>
                    </a:cubicBezTo>
                    <a:cubicBezTo>
                      <a:pt x="56" y="240"/>
                      <a:pt x="56" y="240"/>
                      <a:pt x="56" y="240"/>
                    </a:cubicBezTo>
                    <a:cubicBezTo>
                      <a:pt x="70" y="244"/>
                      <a:pt x="70" y="244"/>
                      <a:pt x="70" y="244"/>
                    </a:cubicBezTo>
                    <a:cubicBezTo>
                      <a:pt x="86" y="264"/>
                      <a:pt x="86" y="264"/>
                      <a:pt x="86" y="264"/>
                    </a:cubicBezTo>
                    <a:cubicBezTo>
                      <a:pt x="50" y="304"/>
                      <a:pt x="50" y="304"/>
                      <a:pt x="50" y="304"/>
                    </a:cubicBezTo>
                    <a:cubicBezTo>
                      <a:pt x="29" y="332"/>
                      <a:pt x="29" y="332"/>
                      <a:pt x="29" y="332"/>
                    </a:cubicBezTo>
                    <a:cubicBezTo>
                      <a:pt x="29" y="332"/>
                      <a:pt x="29" y="332"/>
                      <a:pt x="29" y="332"/>
                    </a:cubicBezTo>
                    <a:cubicBezTo>
                      <a:pt x="29" y="332"/>
                      <a:pt x="29" y="332"/>
                      <a:pt x="29" y="332"/>
                    </a:cubicBezTo>
                    <a:cubicBezTo>
                      <a:pt x="24" y="352"/>
                      <a:pt x="24" y="352"/>
                      <a:pt x="24" y="352"/>
                    </a:cubicBezTo>
                    <a:cubicBezTo>
                      <a:pt x="22" y="365"/>
                      <a:pt x="22" y="365"/>
                      <a:pt x="22" y="365"/>
                    </a:cubicBezTo>
                    <a:cubicBezTo>
                      <a:pt x="22" y="365"/>
                      <a:pt x="22" y="365"/>
                      <a:pt x="22" y="365"/>
                    </a:cubicBezTo>
                    <a:cubicBezTo>
                      <a:pt x="22" y="366"/>
                      <a:pt x="22" y="366"/>
                      <a:pt x="22" y="366"/>
                    </a:cubicBezTo>
                    <a:cubicBezTo>
                      <a:pt x="32" y="370"/>
                      <a:pt x="32" y="370"/>
                      <a:pt x="32" y="370"/>
                    </a:cubicBezTo>
                    <a:cubicBezTo>
                      <a:pt x="32" y="370"/>
                      <a:pt x="32" y="370"/>
                      <a:pt x="32" y="370"/>
                    </a:cubicBezTo>
                    <a:cubicBezTo>
                      <a:pt x="32" y="370"/>
                      <a:pt x="32" y="370"/>
                      <a:pt x="32" y="370"/>
                    </a:cubicBezTo>
                    <a:cubicBezTo>
                      <a:pt x="46" y="369"/>
                      <a:pt x="46" y="369"/>
                      <a:pt x="46" y="369"/>
                    </a:cubicBezTo>
                    <a:cubicBezTo>
                      <a:pt x="55" y="372"/>
                      <a:pt x="55" y="372"/>
                      <a:pt x="55" y="372"/>
                    </a:cubicBezTo>
                    <a:cubicBezTo>
                      <a:pt x="53" y="383"/>
                      <a:pt x="53" y="383"/>
                      <a:pt x="53" y="383"/>
                    </a:cubicBezTo>
                    <a:cubicBezTo>
                      <a:pt x="31" y="381"/>
                      <a:pt x="31" y="381"/>
                      <a:pt x="31" y="381"/>
                    </a:cubicBezTo>
                    <a:cubicBezTo>
                      <a:pt x="31" y="381"/>
                      <a:pt x="31" y="381"/>
                      <a:pt x="31" y="381"/>
                    </a:cubicBezTo>
                    <a:cubicBezTo>
                      <a:pt x="31" y="381"/>
                      <a:pt x="31" y="381"/>
                      <a:pt x="31" y="381"/>
                    </a:cubicBezTo>
                    <a:cubicBezTo>
                      <a:pt x="28" y="385"/>
                      <a:pt x="28" y="385"/>
                      <a:pt x="28" y="385"/>
                    </a:cubicBezTo>
                    <a:cubicBezTo>
                      <a:pt x="16" y="385"/>
                      <a:pt x="16" y="385"/>
                      <a:pt x="16" y="385"/>
                    </a:cubicBezTo>
                    <a:cubicBezTo>
                      <a:pt x="15" y="385"/>
                      <a:pt x="15" y="385"/>
                      <a:pt x="15" y="385"/>
                    </a:cubicBezTo>
                    <a:cubicBezTo>
                      <a:pt x="16" y="386"/>
                      <a:pt x="16" y="386"/>
                      <a:pt x="16" y="386"/>
                    </a:cubicBezTo>
                    <a:cubicBezTo>
                      <a:pt x="16" y="392"/>
                      <a:pt x="16" y="392"/>
                      <a:pt x="16" y="392"/>
                    </a:cubicBezTo>
                    <a:cubicBezTo>
                      <a:pt x="6" y="400"/>
                      <a:pt x="6" y="400"/>
                      <a:pt x="6" y="400"/>
                    </a:cubicBezTo>
                    <a:cubicBezTo>
                      <a:pt x="6" y="400"/>
                      <a:pt x="6" y="400"/>
                      <a:pt x="6" y="400"/>
                    </a:cubicBezTo>
                    <a:cubicBezTo>
                      <a:pt x="6" y="400"/>
                      <a:pt x="6" y="400"/>
                      <a:pt x="6" y="400"/>
                    </a:cubicBezTo>
                    <a:cubicBezTo>
                      <a:pt x="0" y="431"/>
                      <a:pt x="0" y="431"/>
                      <a:pt x="0" y="431"/>
                    </a:cubicBezTo>
                    <a:cubicBezTo>
                      <a:pt x="0" y="431"/>
                      <a:pt x="0" y="431"/>
                      <a:pt x="0" y="431"/>
                    </a:cubicBezTo>
                    <a:cubicBezTo>
                      <a:pt x="0" y="431"/>
                      <a:pt x="0" y="431"/>
                      <a:pt x="0" y="431"/>
                    </a:cubicBezTo>
                    <a:cubicBezTo>
                      <a:pt x="7" y="447"/>
                      <a:pt x="7" y="447"/>
                      <a:pt x="7" y="447"/>
                    </a:cubicBezTo>
                    <a:cubicBezTo>
                      <a:pt x="7" y="462"/>
                      <a:pt x="7" y="462"/>
                      <a:pt x="7" y="462"/>
                    </a:cubicBezTo>
                    <a:cubicBezTo>
                      <a:pt x="6" y="482"/>
                      <a:pt x="6" y="482"/>
                      <a:pt x="6" y="482"/>
                    </a:cubicBezTo>
                    <a:cubicBezTo>
                      <a:pt x="6" y="482"/>
                      <a:pt x="6" y="482"/>
                      <a:pt x="6" y="482"/>
                    </a:cubicBezTo>
                    <a:cubicBezTo>
                      <a:pt x="6" y="482"/>
                      <a:pt x="6" y="482"/>
                      <a:pt x="6" y="482"/>
                    </a:cubicBezTo>
                    <a:cubicBezTo>
                      <a:pt x="15" y="493"/>
                      <a:pt x="15" y="493"/>
                      <a:pt x="15" y="493"/>
                    </a:cubicBezTo>
                    <a:cubicBezTo>
                      <a:pt x="13" y="517"/>
                      <a:pt x="13" y="517"/>
                      <a:pt x="13" y="517"/>
                    </a:cubicBezTo>
                    <a:cubicBezTo>
                      <a:pt x="13" y="517"/>
                      <a:pt x="13" y="517"/>
                      <a:pt x="13" y="517"/>
                    </a:cubicBezTo>
                    <a:cubicBezTo>
                      <a:pt x="14" y="517"/>
                      <a:pt x="14" y="517"/>
                      <a:pt x="14" y="517"/>
                    </a:cubicBezTo>
                    <a:cubicBezTo>
                      <a:pt x="26" y="519"/>
                      <a:pt x="26" y="519"/>
                      <a:pt x="26" y="519"/>
                    </a:cubicBezTo>
                    <a:cubicBezTo>
                      <a:pt x="38" y="528"/>
                      <a:pt x="38" y="528"/>
                      <a:pt x="38" y="528"/>
                    </a:cubicBezTo>
                    <a:cubicBezTo>
                      <a:pt x="38" y="528"/>
                      <a:pt x="38" y="528"/>
                      <a:pt x="38" y="528"/>
                    </a:cubicBezTo>
                    <a:cubicBezTo>
                      <a:pt x="38" y="528"/>
                      <a:pt x="38" y="528"/>
                      <a:pt x="38" y="528"/>
                    </a:cubicBezTo>
                    <a:cubicBezTo>
                      <a:pt x="48" y="525"/>
                      <a:pt x="48" y="525"/>
                      <a:pt x="48" y="525"/>
                    </a:cubicBezTo>
                    <a:cubicBezTo>
                      <a:pt x="62" y="527"/>
                      <a:pt x="62" y="527"/>
                      <a:pt x="62" y="527"/>
                    </a:cubicBezTo>
                    <a:cubicBezTo>
                      <a:pt x="69" y="537"/>
                      <a:pt x="69" y="537"/>
                      <a:pt x="69" y="537"/>
                    </a:cubicBezTo>
                    <a:cubicBezTo>
                      <a:pt x="72" y="567"/>
                      <a:pt x="72" y="567"/>
                      <a:pt x="72" y="567"/>
                    </a:cubicBezTo>
                    <a:cubicBezTo>
                      <a:pt x="72" y="567"/>
                      <a:pt x="72" y="567"/>
                      <a:pt x="72" y="567"/>
                    </a:cubicBezTo>
                    <a:cubicBezTo>
                      <a:pt x="72" y="567"/>
                      <a:pt x="72" y="567"/>
                      <a:pt x="72" y="567"/>
                    </a:cubicBezTo>
                    <a:cubicBezTo>
                      <a:pt x="82" y="584"/>
                      <a:pt x="82" y="584"/>
                      <a:pt x="82" y="584"/>
                    </a:cubicBezTo>
                    <a:cubicBezTo>
                      <a:pt x="82" y="584"/>
                      <a:pt x="82" y="584"/>
                      <a:pt x="82" y="584"/>
                    </a:cubicBezTo>
                    <a:cubicBezTo>
                      <a:pt x="82" y="584"/>
                      <a:pt x="82" y="584"/>
                      <a:pt x="82" y="584"/>
                    </a:cubicBezTo>
                    <a:cubicBezTo>
                      <a:pt x="103" y="603"/>
                      <a:pt x="103" y="603"/>
                      <a:pt x="103" y="603"/>
                    </a:cubicBezTo>
                    <a:cubicBezTo>
                      <a:pt x="99" y="616"/>
                      <a:pt x="99" y="616"/>
                      <a:pt x="99" y="616"/>
                    </a:cubicBezTo>
                    <a:cubicBezTo>
                      <a:pt x="91" y="616"/>
                      <a:pt x="91" y="616"/>
                      <a:pt x="91" y="616"/>
                    </a:cubicBezTo>
                    <a:cubicBezTo>
                      <a:pt x="82" y="610"/>
                      <a:pt x="82" y="610"/>
                      <a:pt x="82" y="610"/>
                    </a:cubicBezTo>
                    <a:cubicBezTo>
                      <a:pt x="82" y="610"/>
                      <a:pt x="82" y="610"/>
                      <a:pt x="82" y="610"/>
                    </a:cubicBezTo>
                    <a:cubicBezTo>
                      <a:pt x="82" y="610"/>
                      <a:pt x="82" y="610"/>
                      <a:pt x="82" y="610"/>
                    </a:cubicBezTo>
                    <a:cubicBezTo>
                      <a:pt x="72" y="610"/>
                      <a:pt x="72" y="610"/>
                      <a:pt x="72" y="610"/>
                    </a:cubicBezTo>
                    <a:cubicBezTo>
                      <a:pt x="71" y="610"/>
                      <a:pt x="71" y="610"/>
                      <a:pt x="71" y="610"/>
                    </a:cubicBezTo>
                    <a:cubicBezTo>
                      <a:pt x="72" y="611"/>
                      <a:pt x="72" y="611"/>
                      <a:pt x="72" y="611"/>
                    </a:cubicBezTo>
                    <a:cubicBezTo>
                      <a:pt x="74" y="623"/>
                      <a:pt x="74" y="623"/>
                      <a:pt x="74" y="623"/>
                    </a:cubicBezTo>
                    <a:cubicBezTo>
                      <a:pt x="74" y="623"/>
                      <a:pt x="74" y="623"/>
                      <a:pt x="74" y="623"/>
                    </a:cubicBezTo>
                    <a:cubicBezTo>
                      <a:pt x="75" y="623"/>
                      <a:pt x="75" y="623"/>
                      <a:pt x="75" y="623"/>
                    </a:cubicBezTo>
                    <a:cubicBezTo>
                      <a:pt x="83" y="631"/>
                      <a:pt x="83" y="631"/>
                      <a:pt x="83" y="631"/>
                    </a:cubicBezTo>
                    <a:cubicBezTo>
                      <a:pt x="87" y="645"/>
                      <a:pt x="87" y="645"/>
                      <a:pt x="87" y="645"/>
                    </a:cubicBezTo>
                    <a:cubicBezTo>
                      <a:pt x="87" y="645"/>
                      <a:pt x="87" y="645"/>
                      <a:pt x="87" y="645"/>
                    </a:cubicBezTo>
                    <a:cubicBezTo>
                      <a:pt x="88" y="645"/>
                      <a:pt x="88" y="645"/>
                      <a:pt x="88" y="645"/>
                    </a:cubicBezTo>
                    <a:cubicBezTo>
                      <a:pt x="102" y="638"/>
                      <a:pt x="102" y="638"/>
                      <a:pt x="102" y="638"/>
                    </a:cubicBezTo>
                    <a:cubicBezTo>
                      <a:pt x="129" y="641"/>
                      <a:pt x="129" y="641"/>
                      <a:pt x="129" y="641"/>
                    </a:cubicBezTo>
                    <a:cubicBezTo>
                      <a:pt x="137" y="672"/>
                      <a:pt x="137" y="672"/>
                      <a:pt x="137" y="672"/>
                    </a:cubicBezTo>
                    <a:cubicBezTo>
                      <a:pt x="137" y="672"/>
                      <a:pt x="137" y="672"/>
                      <a:pt x="137" y="672"/>
                    </a:cubicBezTo>
                    <a:cubicBezTo>
                      <a:pt x="137" y="672"/>
                      <a:pt x="137" y="672"/>
                      <a:pt x="137" y="672"/>
                    </a:cubicBezTo>
                    <a:cubicBezTo>
                      <a:pt x="151" y="674"/>
                      <a:pt x="151" y="674"/>
                      <a:pt x="151" y="674"/>
                    </a:cubicBezTo>
                    <a:cubicBezTo>
                      <a:pt x="153" y="685"/>
                      <a:pt x="153" y="685"/>
                      <a:pt x="153" y="685"/>
                    </a:cubicBezTo>
                    <a:cubicBezTo>
                      <a:pt x="153" y="685"/>
                      <a:pt x="153" y="685"/>
                      <a:pt x="153" y="685"/>
                    </a:cubicBezTo>
                    <a:cubicBezTo>
                      <a:pt x="153" y="685"/>
                      <a:pt x="153" y="685"/>
                      <a:pt x="153" y="685"/>
                    </a:cubicBezTo>
                    <a:cubicBezTo>
                      <a:pt x="161" y="695"/>
                      <a:pt x="161" y="695"/>
                      <a:pt x="161" y="695"/>
                    </a:cubicBezTo>
                    <a:cubicBezTo>
                      <a:pt x="162" y="695"/>
                      <a:pt x="162" y="695"/>
                      <a:pt x="162" y="695"/>
                    </a:cubicBezTo>
                    <a:cubicBezTo>
                      <a:pt x="162" y="695"/>
                      <a:pt x="162" y="695"/>
                      <a:pt x="162" y="695"/>
                    </a:cubicBezTo>
                    <a:cubicBezTo>
                      <a:pt x="194" y="693"/>
                      <a:pt x="194" y="693"/>
                      <a:pt x="194" y="693"/>
                    </a:cubicBezTo>
                    <a:cubicBezTo>
                      <a:pt x="210" y="705"/>
                      <a:pt x="210" y="705"/>
                      <a:pt x="210" y="705"/>
                    </a:cubicBezTo>
                    <a:cubicBezTo>
                      <a:pt x="210" y="706"/>
                      <a:pt x="210" y="706"/>
                      <a:pt x="210" y="706"/>
                    </a:cubicBezTo>
                    <a:cubicBezTo>
                      <a:pt x="210" y="706"/>
                      <a:pt x="210" y="706"/>
                      <a:pt x="210" y="706"/>
                    </a:cubicBezTo>
                    <a:cubicBezTo>
                      <a:pt x="223" y="706"/>
                      <a:pt x="223" y="706"/>
                      <a:pt x="223" y="706"/>
                    </a:cubicBezTo>
                    <a:cubicBezTo>
                      <a:pt x="234" y="715"/>
                      <a:pt x="234" y="715"/>
                      <a:pt x="234" y="715"/>
                    </a:cubicBezTo>
                    <a:cubicBezTo>
                      <a:pt x="251" y="729"/>
                      <a:pt x="251" y="729"/>
                      <a:pt x="251" y="729"/>
                    </a:cubicBezTo>
                    <a:cubicBezTo>
                      <a:pt x="240" y="742"/>
                      <a:pt x="240" y="742"/>
                      <a:pt x="240" y="742"/>
                    </a:cubicBezTo>
                    <a:cubicBezTo>
                      <a:pt x="240" y="743"/>
                      <a:pt x="240" y="743"/>
                      <a:pt x="240" y="743"/>
                    </a:cubicBezTo>
                    <a:cubicBezTo>
                      <a:pt x="240" y="743"/>
                      <a:pt x="240" y="743"/>
                      <a:pt x="240" y="743"/>
                    </a:cubicBezTo>
                    <a:cubicBezTo>
                      <a:pt x="237" y="765"/>
                      <a:pt x="237" y="765"/>
                      <a:pt x="237" y="765"/>
                    </a:cubicBezTo>
                    <a:cubicBezTo>
                      <a:pt x="229" y="764"/>
                      <a:pt x="229" y="764"/>
                      <a:pt x="229" y="764"/>
                    </a:cubicBezTo>
                    <a:cubicBezTo>
                      <a:pt x="229" y="764"/>
                      <a:pt x="229" y="764"/>
                      <a:pt x="229" y="764"/>
                    </a:cubicBezTo>
                    <a:cubicBezTo>
                      <a:pt x="228" y="764"/>
                      <a:pt x="228" y="764"/>
                      <a:pt x="228" y="764"/>
                    </a:cubicBezTo>
                    <a:cubicBezTo>
                      <a:pt x="214" y="777"/>
                      <a:pt x="214" y="777"/>
                      <a:pt x="214" y="777"/>
                    </a:cubicBezTo>
                    <a:cubicBezTo>
                      <a:pt x="214" y="777"/>
                      <a:pt x="214" y="777"/>
                      <a:pt x="214" y="777"/>
                    </a:cubicBezTo>
                    <a:cubicBezTo>
                      <a:pt x="214" y="777"/>
                      <a:pt x="214" y="777"/>
                      <a:pt x="214" y="777"/>
                    </a:cubicBezTo>
                    <a:cubicBezTo>
                      <a:pt x="202" y="798"/>
                      <a:pt x="202" y="798"/>
                      <a:pt x="202" y="798"/>
                    </a:cubicBezTo>
                    <a:cubicBezTo>
                      <a:pt x="201" y="799"/>
                      <a:pt x="201" y="799"/>
                      <a:pt x="201" y="799"/>
                    </a:cubicBezTo>
                    <a:cubicBezTo>
                      <a:pt x="202" y="799"/>
                      <a:pt x="202" y="799"/>
                      <a:pt x="202" y="799"/>
                    </a:cubicBezTo>
                    <a:cubicBezTo>
                      <a:pt x="222" y="793"/>
                      <a:pt x="222" y="793"/>
                      <a:pt x="222" y="793"/>
                    </a:cubicBezTo>
                    <a:cubicBezTo>
                      <a:pt x="224" y="795"/>
                      <a:pt x="224" y="795"/>
                      <a:pt x="224" y="795"/>
                    </a:cubicBezTo>
                    <a:cubicBezTo>
                      <a:pt x="206" y="804"/>
                      <a:pt x="206" y="804"/>
                      <a:pt x="206" y="804"/>
                    </a:cubicBezTo>
                    <a:cubicBezTo>
                      <a:pt x="205" y="804"/>
                      <a:pt x="205" y="804"/>
                      <a:pt x="205" y="804"/>
                    </a:cubicBezTo>
                    <a:cubicBezTo>
                      <a:pt x="205" y="805"/>
                      <a:pt x="205" y="805"/>
                      <a:pt x="205" y="805"/>
                    </a:cubicBezTo>
                    <a:cubicBezTo>
                      <a:pt x="212" y="816"/>
                      <a:pt x="212" y="816"/>
                      <a:pt x="212" y="816"/>
                    </a:cubicBezTo>
                    <a:cubicBezTo>
                      <a:pt x="210" y="821"/>
                      <a:pt x="210" y="821"/>
                      <a:pt x="210" y="821"/>
                    </a:cubicBezTo>
                    <a:cubicBezTo>
                      <a:pt x="200" y="831"/>
                      <a:pt x="200" y="831"/>
                      <a:pt x="200" y="831"/>
                    </a:cubicBezTo>
                    <a:cubicBezTo>
                      <a:pt x="200" y="831"/>
                      <a:pt x="200" y="831"/>
                      <a:pt x="200" y="831"/>
                    </a:cubicBezTo>
                    <a:cubicBezTo>
                      <a:pt x="200" y="831"/>
                      <a:pt x="200" y="831"/>
                      <a:pt x="200" y="831"/>
                    </a:cubicBezTo>
                    <a:cubicBezTo>
                      <a:pt x="199" y="836"/>
                      <a:pt x="199" y="836"/>
                      <a:pt x="199" y="836"/>
                    </a:cubicBezTo>
                    <a:cubicBezTo>
                      <a:pt x="187" y="836"/>
                      <a:pt x="187" y="836"/>
                      <a:pt x="187" y="836"/>
                    </a:cubicBezTo>
                    <a:cubicBezTo>
                      <a:pt x="186" y="836"/>
                      <a:pt x="186" y="836"/>
                      <a:pt x="186" y="836"/>
                    </a:cubicBezTo>
                    <a:cubicBezTo>
                      <a:pt x="186" y="837"/>
                      <a:pt x="186" y="837"/>
                      <a:pt x="186" y="837"/>
                    </a:cubicBezTo>
                    <a:cubicBezTo>
                      <a:pt x="188" y="843"/>
                      <a:pt x="188" y="843"/>
                      <a:pt x="188" y="843"/>
                    </a:cubicBezTo>
                    <a:cubicBezTo>
                      <a:pt x="188" y="843"/>
                      <a:pt x="188" y="843"/>
                      <a:pt x="188" y="843"/>
                    </a:cubicBezTo>
                    <a:cubicBezTo>
                      <a:pt x="188" y="843"/>
                      <a:pt x="188" y="843"/>
                      <a:pt x="188" y="843"/>
                    </a:cubicBezTo>
                    <a:cubicBezTo>
                      <a:pt x="192" y="850"/>
                      <a:pt x="192" y="850"/>
                      <a:pt x="192" y="850"/>
                    </a:cubicBezTo>
                    <a:cubicBezTo>
                      <a:pt x="192" y="850"/>
                      <a:pt x="192" y="850"/>
                      <a:pt x="192" y="850"/>
                    </a:cubicBezTo>
                    <a:cubicBezTo>
                      <a:pt x="192" y="850"/>
                      <a:pt x="192" y="850"/>
                      <a:pt x="192" y="850"/>
                    </a:cubicBezTo>
                    <a:cubicBezTo>
                      <a:pt x="200" y="853"/>
                      <a:pt x="200" y="853"/>
                      <a:pt x="200" y="853"/>
                    </a:cubicBezTo>
                    <a:cubicBezTo>
                      <a:pt x="206" y="860"/>
                      <a:pt x="206" y="860"/>
                      <a:pt x="206" y="860"/>
                    </a:cubicBezTo>
                    <a:cubicBezTo>
                      <a:pt x="207" y="861"/>
                      <a:pt x="207" y="861"/>
                      <a:pt x="207" y="861"/>
                    </a:cubicBezTo>
                    <a:cubicBezTo>
                      <a:pt x="207" y="861"/>
                      <a:pt x="207" y="861"/>
                      <a:pt x="207" y="861"/>
                    </a:cubicBezTo>
                    <a:cubicBezTo>
                      <a:pt x="216" y="861"/>
                      <a:pt x="216" y="861"/>
                      <a:pt x="216" y="861"/>
                    </a:cubicBezTo>
                    <a:cubicBezTo>
                      <a:pt x="234" y="880"/>
                      <a:pt x="234" y="880"/>
                      <a:pt x="234" y="880"/>
                    </a:cubicBezTo>
                    <a:cubicBezTo>
                      <a:pt x="234" y="880"/>
                      <a:pt x="234" y="880"/>
                      <a:pt x="234" y="880"/>
                    </a:cubicBezTo>
                    <a:cubicBezTo>
                      <a:pt x="234" y="880"/>
                      <a:pt x="234" y="880"/>
                      <a:pt x="234" y="880"/>
                    </a:cubicBezTo>
                    <a:cubicBezTo>
                      <a:pt x="245" y="887"/>
                      <a:pt x="245" y="887"/>
                      <a:pt x="245" y="887"/>
                    </a:cubicBezTo>
                    <a:cubicBezTo>
                      <a:pt x="245" y="888"/>
                      <a:pt x="245" y="888"/>
                      <a:pt x="245" y="888"/>
                    </a:cubicBezTo>
                    <a:cubicBezTo>
                      <a:pt x="245" y="888"/>
                      <a:pt x="245" y="888"/>
                      <a:pt x="245" y="888"/>
                    </a:cubicBezTo>
                    <a:cubicBezTo>
                      <a:pt x="271" y="894"/>
                      <a:pt x="271" y="894"/>
                      <a:pt x="271" y="894"/>
                    </a:cubicBezTo>
                    <a:cubicBezTo>
                      <a:pt x="301" y="898"/>
                      <a:pt x="301" y="898"/>
                      <a:pt x="301" y="898"/>
                    </a:cubicBezTo>
                    <a:cubicBezTo>
                      <a:pt x="301" y="898"/>
                      <a:pt x="301" y="898"/>
                      <a:pt x="301" y="898"/>
                    </a:cubicBezTo>
                    <a:cubicBezTo>
                      <a:pt x="301" y="898"/>
                      <a:pt x="301" y="898"/>
                      <a:pt x="301" y="898"/>
                    </a:cubicBezTo>
                    <a:cubicBezTo>
                      <a:pt x="311" y="895"/>
                      <a:pt x="311" y="895"/>
                      <a:pt x="311" y="895"/>
                    </a:cubicBezTo>
                    <a:cubicBezTo>
                      <a:pt x="338" y="907"/>
                      <a:pt x="338" y="907"/>
                      <a:pt x="338" y="907"/>
                    </a:cubicBezTo>
                    <a:cubicBezTo>
                      <a:pt x="365" y="922"/>
                      <a:pt x="365" y="922"/>
                      <a:pt x="365" y="922"/>
                    </a:cubicBezTo>
                    <a:cubicBezTo>
                      <a:pt x="365" y="922"/>
                      <a:pt x="365" y="922"/>
                      <a:pt x="365" y="922"/>
                    </a:cubicBezTo>
                    <a:cubicBezTo>
                      <a:pt x="365" y="922"/>
                      <a:pt x="365" y="922"/>
                      <a:pt x="365" y="922"/>
                    </a:cubicBezTo>
                    <a:cubicBezTo>
                      <a:pt x="371" y="922"/>
                      <a:pt x="371" y="922"/>
                      <a:pt x="371" y="922"/>
                    </a:cubicBezTo>
                    <a:cubicBezTo>
                      <a:pt x="381" y="933"/>
                      <a:pt x="381" y="933"/>
                      <a:pt x="381" y="933"/>
                    </a:cubicBezTo>
                    <a:cubicBezTo>
                      <a:pt x="381" y="933"/>
                      <a:pt x="381" y="933"/>
                      <a:pt x="381" y="933"/>
                    </a:cubicBezTo>
                    <a:cubicBezTo>
                      <a:pt x="381" y="933"/>
                      <a:pt x="381" y="933"/>
                      <a:pt x="381" y="933"/>
                    </a:cubicBezTo>
                    <a:cubicBezTo>
                      <a:pt x="406" y="945"/>
                      <a:pt x="406" y="945"/>
                      <a:pt x="406" y="945"/>
                    </a:cubicBezTo>
                    <a:cubicBezTo>
                      <a:pt x="407" y="945"/>
                      <a:pt x="407" y="945"/>
                      <a:pt x="407" y="945"/>
                    </a:cubicBezTo>
                    <a:cubicBezTo>
                      <a:pt x="407" y="945"/>
                      <a:pt x="407" y="945"/>
                      <a:pt x="407" y="945"/>
                    </a:cubicBezTo>
                    <a:cubicBezTo>
                      <a:pt x="420" y="941"/>
                      <a:pt x="420" y="941"/>
                      <a:pt x="420" y="941"/>
                    </a:cubicBezTo>
                    <a:cubicBezTo>
                      <a:pt x="420" y="941"/>
                      <a:pt x="420" y="941"/>
                      <a:pt x="420" y="941"/>
                    </a:cubicBezTo>
                    <a:cubicBezTo>
                      <a:pt x="420" y="940"/>
                      <a:pt x="420" y="940"/>
                      <a:pt x="420" y="940"/>
                    </a:cubicBezTo>
                    <a:cubicBezTo>
                      <a:pt x="420" y="926"/>
                      <a:pt x="420" y="926"/>
                      <a:pt x="420" y="926"/>
                    </a:cubicBezTo>
                    <a:cubicBezTo>
                      <a:pt x="420" y="925"/>
                      <a:pt x="420" y="925"/>
                      <a:pt x="420" y="925"/>
                    </a:cubicBezTo>
                    <a:cubicBezTo>
                      <a:pt x="420" y="925"/>
                      <a:pt x="420" y="925"/>
                      <a:pt x="420" y="925"/>
                    </a:cubicBezTo>
                    <a:cubicBezTo>
                      <a:pt x="417" y="923"/>
                      <a:pt x="415" y="919"/>
                      <a:pt x="414" y="916"/>
                    </a:cubicBezTo>
                    <a:cubicBezTo>
                      <a:pt x="414" y="916"/>
                      <a:pt x="414" y="916"/>
                      <a:pt x="414" y="916"/>
                    </a:cubicBezTo>
                    <a:cubicBezTo>
                      <a:pt x="414" y="916"/>
                      <a:pt x="414" y="916"/>
                      <a:pt x="414" y="916"/>
                    </a:cubicBezTo>
                    <a:cubicBezTo>
                      <a:pt x="402" y="907"/>
                      <a:pt x="402" y="895"/>
                      <a:pt x="401" y="883"/>
                    </a:cubicBezTo>
                    <a:cubicBezTo>
                      <a:pt x="401" y="881"/>
                      <a:pt x="401" y="879"/>
                      <a:pt x="401" y="877"/>
                    </a:cubicBezTo>
                    <a:cubicBezTo>
                      <a:pt x="401" y="876"/>
                      <a:pt x="401" y="876"/>
                      <a:pt x="401" y="876"/>
                    </a:cubicBezTo>
                    <a:cubicBezTo>
                      <a:pt x="401" y="876"/>
                      <a:pt x="401" y="876"/>
                      <a:pt x="401" y="876"/>
                    </a:cubicBezTo>
                    <a:cubicBezTo>
                      <a:pt x="400" y="876"/>
                      <a:pt x="399" y="875"/>
                      <a:pt x="399" y="874"/>
                    </a:cubicBezTo>
                    <a:cubicBezTo>
                      <a:pt x="392" y="868"/>
                      <a:pt x="385" y="861"/>
                      <a:pt x="386" y="851"/>
                    </a:cubicBezTo>
                    <a:cubicBezTo>
                      <a:pt x="392" y="848"/>
                      <a:pt x="392" y="848"/>
                      <a:pt x="392" y="848"/>
                    </a:cubicBezTo>
                    <a:cubicBezTo>
                      <a:pt x="392" y="848"/>
                      <a:pt x="392" y="848"/>
                      <a:pt x="392" y="848"/>
                    </a:cubicBezTo>
                    <a:cubicBezTo>
                      <a:pt x="392" y="848"/>
                      <a:pt x="392" y="848"/>
                      <a:pt x="392" y="848"/>
                    </a:cubicBezTo>
                    <a:cubicBezTo>
                      <a:pt x="393" y="842"/>
                      <a:pt x="396" y="838"/>
                      <a:pt x="399" y="833"/>
                    </a:cubicBezTo>
                    <a:cubicBezTo>
                      <a:pt x="400" y="832"/>
                      <a:pt x="401" y="830"/>
                      <a:pt x="402" y="828"/>
                    </a:cubicBezTo>
                    <a:cubicBezTo>
                      <a:pt x="410" y="828"/>
                      <a:pt x="417" y="822"/>
                      <a:pt x="423" y="817"/>
                    </a:cubicBezTo>
                    <a:cubicBezTo>
                      <a:pt x="425" y="816"/>
                      <a:pt x="427" y="814"/>
                      <a:pt x="429" y="813"/>
                    </a:cubicBezTo>
                    <a:cubicBezTo>
                      <a:pt x="431" y="812"/>
                      <a:pt x="432" y="812"/>
                      <a:pt x="433" y="811"/>
                    </a:cubicBezTo>
                    <a:cubicBezTo>
                      <a:pt x="434" y="811"/>
                      <a:pt x="435" y="811"/>
                      <a:pt x="435" y="810"/>
                    </a:cubicBezTo>
                    <a:cubicBezTo>
                      <a:pt x="437" y="810"/>
                      <a:pt x="437" y="810"/>
                      <a:pt x="437" y="810"/>
                    </a:cubicBezTo>
                    <a:cubicBezTo>
                      <a:pt x="436" y="809"/>
                      <a:pt x="436" y="809"/>
                      <a:pt x="436" y="809"/>
                    </a:cubicBezTo>
                    <a:cubicBezTo>
                      <a:pt x="426" y="804"/>
                      <a:pt x="426" y="804"/>
                      <a:pt x="426" y="804"/>
                    </a:cubicBezTo>
                    <a:cubicBezTo>
                      <a:pt x="430" y="786"/>
                      <a:pt x="430" y="786"/>
                      <a:pt x="430" y="786"/>
                    </a:cubicBezTo>
                    <a:cubicBezTo>
                      <a:pt x="430" y="786"/>
                      <a:pt x="430" y="786"/>
                      <a:pt x="430" y="786"/>
                    </a:cubicBezTo>
                    <a:cubicBezTo>
                      <a:pt x="430" y="785"/>
                      <a:pt x="430" y="785"/>
                      <a:pt x="430" y="785"/>
                    </a:cubicBezTo>
                    <a:cubicBezTo>
                      <a:pt x="417" y="771"/>
                      <a:pt x="417" y="771"/>
                      <a:pt x="417" y="771"/>
                    </a:cubicBezTo>
                    <a:cubicBezTo>
                      <a:pt x="417" y="771"/>
                      <a:pt x="417" y="771"/>
                      <a:pt x="417" y="771"/>
                    </a:cubicBezTo>
                    <a:cubicBezTo>
                      <a:pt x="417" y="770"/>
                      <a:pt x="417" y="770"/>
                      <a:pt x="417" y="770"/>
                    </a:cubicBezTo>
                    <a:cubicBezTo>
                      <a:pt x="390" y="765"/>
                      <a:pt x="390" y="765"/>
                      <a:pt x="390" y="765"/>
                    </a:cubicBezTo>
                    <a:cubicBezTo>
                      <a:pt x="396" y="689"/>
                      <a:pt x="396" y="689"/>
                      <a:pt x="396" y="689"/>
                    </a:cubicBezTo>
                    <a:cubicBezTo>
                      <a:pt x="406" y="687"/>
                      <a:pt x="406" y="687"/>
                      <a:pt x="406" y="687"/>
                    </a:cubicBezTo>
                    <a:cubicBezTo>
                      <a:pt x="413" y="696"/>
                      <a:pt x="413" y="696"/>
                      <a:pt x="413" y="696"/>
                    </a:cubicBezTo>
                    <a:cubicBezTo>
                      <a:pt x="414" y="696"/>
                      <a:pt x="414" y="696"/>
                      <a:pt x="414" y="696"/>
                    </a:cubicBezTo>
                    <a:cubicBezTo>
                      <a:pt x="414" y="696"/>
                      <a:pt x="414" y="696"/>
                      <a:pt x="414" y="696"/>
                    </a:cubicBezTo>
                    <a:cubicBezTo>
                      <a:pt x="427" y="695"/>
                      <a:pt x="427" y="695"/>
                      <a:pt x="427" y="695"/>
                    </a:cubicBezTo>
                    <a:cubicBezTo>
                      <a:pt x="427" y="695"/>
                      <a:pt x="427" y="695"/>
                      <a:pt x="427" y="695"/>
                    </a:cubicBezTo>
                    <a:cubicBezTo>
                      <a:pt x="427" y="694"/>
                      <a:pt x="427" y="694"/>
                      <a:pt x="427" y="694"/>
                    </a:cubicBezTo>
                    <a:cubicBezTo>
                      <a:pt x="427" y="674"/>
                      <a:pt x="427" y="674"/>
                      <a:pt x="427" y="674"/>
                    </a:cubicBezTo>
                    <a:cubicBezTo>
                      <a:pt x="469" y="648"/>
                      <a:pt x="469" y="648"/>
                      <a:pt x="469" y="648"/>
                    </a:cubicBezTo>
                    <a:cubicBezTo>
                      <a:pt x="479" y="658"/>
                      <a:pt x="479" y="658"/>
                      <a:pt x="479" y="658"/>
                    </a:cubicBezTo>
                    <a:cubicBezTo>
                      <a:pt x="479" y="658"/>
                      <a:pt x="479" y="658"/>
                      <a:pt x="479" y="658"/>
                    </a:cubicBezTo>
                    <a:cubicBezTo>
                      <a:pt x="479" y="658"/>
                      <a:pt x="479" y="658"/>
                      <a:pt x="479" y="658"/>
                    </a:cubicBezTo>
                    <a:cubicBezTo>
                      <a:pt x="499" y="658"/>
                      <a:pt x="499" y="658"/>
                      <a:pt x="499" y="658"/>
                    </a:cubicBezTo>
                    <a:cubicBezTo>
                      <a:pt x="508" y="665"/>
                      <a:pt x="508" y="665"/>
                      <a:pt x="508" y="665"/>
                    </a:cubicBezTo>
                    <a:cubicBezTo>
                      <a:pt x="508" y="665"/>
                      <a:pt x="508" y="665"/>
                      <a:pt x="508" y="665"/>
                    </a:cubicBezTo>
                    <a:cubicBezTo>
                      <a:pt x="508" y="665"/>
                      <a:pt x="508" y="665"/>
                      <a:pt x="508" y="665"/>
                    </a:cubicBezTo>
                    <a:cubicBezTo>
                      <a:pt x="526" y="664"/>
                      <a:pt x="526" y="664"/>
                      <a:pt x="526" y="664"/>
                    </a:cubicBezTo>
                    <a:cubicBezTo>
                      <a:pt x="537" y="678"/>
                      <a:pt x="537" y="678"/>
                      <a:pt x="537" y="678"/>
                    </a:cubicBezTo>
                    <a:cubicBezTo>
                      <a:pt x="538" y="679"/>
                      <a:pt x="538" y="679"/>
                      <a:pt x="538" y="679"/>
                    </a:cubicBezTo>
                    <a:cubicBezTo>
                      <a:pt x="538" y="679"/>
                      <a:pt x="538" y="679"/>
                      <a:pt x="538" y="679"/>
                    </a:cubicBezTo>
                    <a:cubicBezTo>
                      <a:pt x="549" y="677"/>
                      <a:pt x="549" y="677"/>
                      <a:pt x="549" y="677"/>
                    </a:cubicBezTo>
                    <a:cubicBezTo>
                      <a:pt x="557" y="685"/>
                      <a:pt x="557" y="685"/>
                      <a:pt x="557" y="685"/>
                    </a:cubicBezTo>
                    <a:cubicBezTo>
                      <a:pt x="557" y="685"/>
                      <a:pt x="557" y="685"/>
                      <a:pt x="557" y="685"/>
                    </a:cubicBezTo>
                    <a:cubicBezTo>
                      <a:pt x="558" y="685"/>
                      <a:pt x="558" y="685"/>
                      <a:pt x="558" y="685"/>
                    </a:cubicBezTo>
                    <a:cubicBezTo>
                      <a:pt x="565" y="685"/>
                      <a:pt x="565" y="685"/>
                      <a:pt x="565" y="685"/>
                    </a:cubicBezTo>
                    <a:cubicBezTo>
                      <a:pt x="565" y="685"/>
                      <a:pt x="565" y="685"/>
                      <a:pt x="565" y="685"/>
                    </a:cubicBezTo>
                    <a:cubicBezTo>
                      <a:pt x="565" y="685"/>
                      <a:pt x="565" y="685"/>
                      <a:pt x="565" y="685"/>
                    </a:cubicBezTo>
                    <a:cubicBezTo>
                      <a:pt x="576" y="675"/>
                      <a:pt x="576" y="675"/>
                      <a:pt x="576" y="675"/>
                    </a:cubicBezTo>
                    <a:cubicBezTo>
                      <a:pt x="612" y="675"/>
                      <a:pt x="612" y="675"/>
                      <a:pt x="612" y="675"/>
                    </a:cubicBezTo>
                    <a:cubicBezTo>
                      <a:pt x="621" y="683"/>
                      <a:pt x="621" y="683"/>
                      <a:pt x="621" y="683"/>
                    </a:cubicBezTo>
                    <a:cubicBezTo>
                      <a:pt x="622" y="683"/>
                      <a:pt x="622" y="683"/>
                      <a:pt x="622" y="683"/>
                    </a:cubicBezTo>
                    <a:cubicBezTo>
                      <a:pt x="622" y="683"/>
                      <a:pt x="622" y="683"/>
                      <a:pt x="622" y="683"/>
                    </a:cubicBezTo>
                    <a:cubicBezTo>
                      <a:pt x="649" y="688"/>
                      <a:pt x="649" y="688"/>
                      <a:pt x="649" y="688"/>
                    </a:cubicBezTo>
                    <a:cubicBezTo>
                      <a:pt x="649" y="688"/>
                      <a:pt x="649" y="688"/>
                      <a:pt x="649" y="688"/>
                    </a:cubicBezTo>
                    <a:cubicBezTo>
                      <a:pt x="649" y="688"/>
                      <a:pt x="649" y="688"/>
                      <a:pt x="649" y="688"/>
                    </a:cubicBezTo>
                    <a:cubicBezTo>
                      <a:pt x="651" y="677"/>
                      <a:pt x="651" y="677"/>
                      <a:pt x="651" y="677"/>
                    </a:cubicBezTo>
                    <a:cubicBezTo>
                      <a:pt x="651" y="677"/>
                      <a:pt x="651" y="677"/>
                      <a:pt x="651" y="677"/>
                    </a:cubicBezTo>
                    <a:cubicBezTo>
                      <a:pt x="651" y="676"/>
                      <a:pt x="651" y="676"/>
                      <a:pt x="651" y="676"/>
                    </a:cubicBezTo>
                    <a:cubicBezTo>
                      <a:pt x="629" y="657"/>
                      <a:pt x="629" y="657"/>
                      <a:pt x="629" y="657"/>
                    </a:cubicBezTo>
                    <a:cubicBezTo>
                      <a:pt x="597" y="627"/>
                      <a:pt x="597" y="627"/>
                      <a:pt x="597" y="627"/>
                    </a:cubicBezTo>
                    <a:cubicBezTo>
                      <a:pt x="603" y="604"/>
                      <a:pt x="603" y="604"/>
                      <a:pt x="603" y="604"/>
                    </a:cubicBezTo>
                    <a:cubicBezTo>
                      <a:pt x="632" y="548"/>
                      <a:pt x="632" y="548"/>
                      <a:pt x="632" y="548"/>
                    </a:cubicBezTo>
                    <a:cubicBezTo>
                      <a:pt x="633" y="547"/>
                      <a:pt x="633" y="547"/>
                      <a:pt x="633" y="547"/>
                    </a:cubicBezTo>
                    <a:cubicBezTo>
                      <a:pt x="632" y="547"/>
                      <a:pt x="632" y="547"/>
                      <a:pt x="632" y="547"/>
                    </a:cubicBezTo>
                    <a:cubicBezTo>
                      <a:pt x="616" y="532"/>
                      <a:pt x="616" y="532"/>
                      <a:pt x="616" y="532"/>
                    </a:cubicBezTo>
                    <a:cubicBezTo>
                      <a:pt x="625" y="510"/>
                      <a:pt x="625" y="510"/>
                      <a:pt x="625" y="510"/>
                    </a:cubicBezTo>
                    <a:cubicBezTo>
                      <a:pt x="643" y="500"/>
                      <a:pt x="643" y="500"/>
                      <a:pt x="643" y="500"/>
                    </a:cubicBezTo>
                    <a:cubicBezTo>
                      <a:pt x="643" y="500"/>
                      <a:pt x="643" y="500"/>
                      <a:pt x="643" y="500"/>
                    </a:cubicBezTo>
                    <a:cubicBezTo>
                      <a:pt x="643" y="500"/>
                      <a:pt x="643" y="500"/>
                      <a:pt x="643" y="500"/>
                    </a:cubicBezTo>
                    <a:cubicBezTo>
                      <a:pt x="651" y="470"/>
                      <a:pt x="651" y="470"/>
                      <a:pt x="651" y="470"/>
                    </a:cubicBezTo>
                    <a:cubicBezTo>
                      <a:pt x="651" y="470"/>
                      <a:pt x="651" y="470"/>
                      <a:pt x="651" y="470"/>
                    </a:cubicBezTo>
                    <a:cubicBezTo>
                      <a:pt x="651" y="470"/>
                      <a:pt x="651" y="470"/>
                      <a:pt x="651" y="470"/>
                    </a:cubicBezTo>
                    <a:cubicBezTo>
                      <a:pt x="650" y="424"/>
                      <a:pt x="650" y="424"/>
                      <a:pt x="650" y="424"/>
                    </a:cubicBezTo>
                    <a:cubicBezTo>
                      <a:pt x="643" y="388"/>
                      <a:pt x="643" y="388"/>
                      <a:pt x="643" y="388"/>
                    </a:cubicBezTo>
                    <a:cubicBezTo>
                      <a:pt x="653" y="321"/>
                      <a:pt x="653" y="321"/>
                      <a:pt x="653" y="321"/>
                    </a:cubicBezTo>
                    <a:cubicBezTo>
                      <a:pt x="665" y="270"/>
                      <a:pt x="665" y="270"/>
                      <a:pt x="665" y="270"/>
                    </a:cubicBezTo>
                    <a:cubicBezTo>
                      <a:pt x="665" y="270"/>
                      <a:pt x="665" y="270"/>
                      <a:pt x="665" y="270"/>
                    </a:cubicBezTo>
                    <a:cubicBezTo>
                      <a:pt x="665" y="269"/>
                      <a:pt x="665" y="269"/>
                      <a:pt x="665" y="269"/>
                    </a:cubicBezTo>
                    <a:cubicBezTo>
                      <a:pt x="654" y="256"/>
                      <a:pt x="654" y="256"/>
                      <a:pt x="654" y="256"/>
                    </a:cubicBezTo>
                    <a:cubicBezTo>
                      <a:pt x="660" y="190"/>
                      <a:pt x="660" y="190"/>
                      <a:pt x="660" y="190"/>
                    </a:cubicBezTo>
                    <a:cubicBezTo>
                      <a:pt x="719" y="128"/>
                      <a:pt x="719" y="128"/>
                      <a:pt x="719" y="128"/>
                    </a:cubicBezTo>
                    <a:cubicBezTo>
                      <a:pt x="736" y="121"/>
                      <a:pt x="736" y="121"/>
                      <a:pt x="736" y="121"/>
                    </a:cubicBezTo>
                    <a:cubicBezTo>
                      <a:pt x="736" y="121"/>
                      <a:pt x="736" y="121"/>
                      <a:pt x="736" y="121"/>
                    </a:cubicBezTo>
                    <a:cubicBezTo>
                      <a:pt x="736" y="120"/>
                      <a:pt x="736" y="120"/>
                      <a:pt x="736" y="120"/>
                    </a:cubicBezTo>
                    <a:cubicBezTo>
                      <a:pt x="741" y="99"/>
                      <a:pt x="741" y="99"/>
                      <a:pt x="741" y="99"/>
                    </a:cubicBezTo>
                    <a:cubicBezTo>
                      <a:pt x="741" y="99"/>
                      <a:pt x="741" y="99"/>
                      <a:pt x="741" y="99"/>
                    </a:cubicBezTo>
                    <a:cubicBezTo>
                      <a:pt x="741" y="99"/>
                      <a:pt x="741" y="99"/>
                      <a:pt x="741" y="99"/>
                    </a:cubicBezTo>
                    <a:cubicBezTo>
                      <a:pt x="729" y="47"/>
                      <a:pt x="729" y="47"/>
                      <a:pt x="729" y="47"/>
                    </a:cubicBezTo>
                    <a:cubicBezTo>
                      <a:pt x="739" y="40"/>
                      <a:pt x="739" y="40"/>
                      <a:pt x="739" y="40"/>
                    </a:cubicBezTo>
                    <a:cubicBezTo>
                      <a:pt x="740" y="40"/>
                      <a:pt x="740" y="40"/>
                      <a:pt x="740" y="40"/>
                    </a:cubicBezTo>
                    <a:cubicBezTo>
                      <a:pt x="739" y="39"/>
                      <a:pt x="739" y="39"/>
                      <a:pt x="739" y="39"/>
                    </a:cubicBezTo>
                    <a:cubicBezTo>
                      <a:pt x="728" y="12"/>
                      <a:pt x="728" y="12"/>
                      <a:pt x="728" y="12"/>
                    </a:cubicBezTo>
                    <a:cubicBezTo>
                      <a:pt x="727" y="12"/>
                      <a:pt x="727" y="12"/>
                      <a:pt x="727" y="12"/>
                    </a:cubicBezTo>
                    <a:cubicBezTo>
                      <a:pt x="727" y="12"/>
                      <a:pt x="727" y="12"/>
                      <a:pt x="727" y="12"/>
                    </a:cubicBezTo>
                    <a:cubicBezTo>
                      <a:pt x="672" y="5"/>
                      <a:pt x="672" y="5"/>
                      <a:pt x="672" y="5"/>
                    </a:cubicBezTo>
                    <a:cubicBezTo>
                      <a:pt x="671" y="5"/>
                      <a:pt x="671" y="5"/>
                      <a:pt x="671" y="5"/>
                    </a:cubicBezTo>
                    <a:cubicBezTo>
                      <a:pt x="671" y="5"/>
                      <a:pt x="671" y="5"/>
                      <a:pt x="671" y="5"/>
                    </a:cubicBezTo>
                    <a:cubicBezTo>
                      <a:pt x="657" y="14"/>
                      <a:pt x="657" y="14"/>
                      <a:pt x="657" y="14"/>
                    </a:cubicBezTo>
                    <a:cubicBezTo>
                      <a:pt x="657" y="15"/>
                      <a:pt x="657" y="15"/>
                      <a:pt x="657" y="15"/>
                    </a:cubicBezTo>
                    <a:cubicBezTo>
                      <a:pt x="657" y="15"/>
                      <a:pt x="657" y="15"/>
                      <a:pt x="657" y="15"/>
                    </a:cubicBezTo>
                    <a:cubicBezTo>
                      <a:pt x="665" y="22"/>
                      <a:pt x="665" y="22"/>
                      <a:pt x="665" y="22"/>
                    </a:cubicBezTo>
                    <a:cubicBezTo>
                      <a:pt x="664" y="36"/>
                      <a:pt x="664" y="36"/>
                      <a:pt x="664" y="36"/>
                    </a:cubicBezTo>
                    <a:cubicBezTo>
                      <a:pt x="647" y="40"/>
                      <a:pt x="647" y="40"/>
                      <a:pt x="647" y="40"/>
                    </a:cubicBezTo>
                    <a:cubicBezTo>
                      <a:pt x="647" y="40"/>
                      <a:pt x="647" y="40"/>
                      <a:pt x="647" y="40"/>
                    </a:cubicBezTo>
                    <a:cubicBezTo>
                      <a:pt x="647" y="41"/>
                      <a:pt x="647" y="41"/>
                      <a:pt x="647" y="41"/>
                    </a:cubicBezTo>
                    <a:cubicBezTo>
                      <a:pt x="648" y="46"/>
                      <a:pt x="648" y="46"/>
                      <a:pt x="648" y="46"/>
                    </a:cubicBezTo>
                    <a:cubicBezTo>
                      <a:pt x="640" y="49"/>
                      <a:pt x="640" y="49"/>
                      <a:pt x="640" y="49"/>
                    </a:cubicBezTo>
                    <a:cubicBezTo>
                      <a:pt x="632" y="45"/>
                      <a:pt x="632" y="45"/>
                      <a:pt x="632" y="45"/>
                    </a:cubicBezTo>
                    <a:cubicBezTo>
                      <a:pt x="634" y="36"/>
                      <a:pt x="634" y="36"/>
                      <a:pt x="634" y="36"/>
                    </a:cubicBezTo>
                    <a:cubicBezTo>
                      <a:pt x="634" y="35"/>
                      <a:pt x="634" y="35"/>
                      <a:pt x="634" y="35"/>
                    </a:cubicBezTo>
                    <a:cubicBezTo>
                      <a:pt x="633" y="35"/>
                      <a:pt x="633" y="35"/>
                      <a:pt x="633" y="35"/>
                    </a:cubicBezTo>
                    <a:cubicBezTo>
                      <a:pt x="622" y="31"/>
                      <a:pt x="622" y="31"/>
                      <a:pt x="622" y="31"/>
                    </a:cubicBezTo>
                    <a:cubicBezTo>
                      <a:pt x="622" y="31"/>
                      <a:pt x="622" y="31"/>
                      <a:pt x="622" y="31"/>
                    </a:cubicBezTo>
                    <a:cubicBezTo>
                      <a:pt x="622" y="31"/>
                      <a:pt x="622" y="31"/>
                      <a:pt x="622" y="31"/>
                    </a:cubicBezTo>
                    <a:cubicBezTo>
                      <a:pt x="610" y="38"/>
                      <a:pt x="610" y="38"/>
                      <a:pt x="610" y="38"/>
                    </a:cubicBezTo>
                    <a:cubicBezTo>
                      <a:pt x="599" y="38"/>
                      <a:pt x="599" y="38"/>
                      <a:pt x="599" y="38"/>
                    </a:cubicBezTo>
                    <a:cubicBezTo>
                      <a:pt x="599" y="38"/>
                      <a:pt x="599" y="38"/>
                      <a:pt x="599" y="38"/>
                    </a:cubicBezTo>
                    <a:cubicBezTo>
                      <a:pt x="599" y="38"/>
                      <a:pt x="599" y="38"/>
                      <a:pt x="599" y="38"/>
                    </a:cubicBezTo>
                    <a:cubicBezTo>
                      <a:pt x="587" y="45"/>
                      <a:pt x="587" y="45"/>
                      <a:pt x="587" y="45"/>
                    </a:cubicBezTo>
                    <a:cubicBezTo>
                      <a:pt x="572" y="45"/>
                      <a:pt x="572" y="45"/>
                      <a:pt x="572" y="45"/>
                    </a:cubicBezTo>
                    <a:cubicBezTo>
                      <a:pt x="571" y="43"/>
                      <a:pt x="571" y="43"/>
                      <a:pt x="571" y="43"/>
                    </a:cubicBezTo>
                    <a:cubicBezTo>
                      <a:pt x="571" y="42"/>
                      <a:pt x="571" y="42"/>
                      <a:pt x="571" y="42"/>
                    </a:cubicBezTo>
                    <a:cubicBezTo>
                      <a:pt x="570" y="42"/>
                      <a:pt x="570" y="42"/>
                      <a:pt x="570" y="42"/>
                    </a:cubicBezTo>
                    <a:cubicBezTo>
                      <a:pt x="559" y="42"/>
                      <a:pt x="559" y="42"/>
                      <a:pt x="559" y="42"/>
                    </a:cubicBezTo>
                    <a:cubicBezTo>
                      <a:pt x="559" y="42"/>
                      <a:pt x="559" y="42"/>
                      <a:pt x="559" y="42"/>
                    </a:cubicBezTo>
                    <a:cubicBezTo>
                      <a:pt x="559" y="43"/>
                      <a:pt x="559" y="43"/>
                      <a:pt x="559" y="43"/>
                    </a:cubicBezTo>
                    <a:cubicBezTo>
                      <a:pt x="549" y="49"/>
                      <a:pt x="549" y="49"/>
                      <a:pt x="549" y="49"/>
                    </a:cubicBezTo>
                    <a:cubicBezTo>
                      <a:pt x="549" y="49"/>
                      <a:pt x="549" y="49"/>
                      <a:pt x="549" y="49"/>
                    </a:cubicBezTo>
                    <a:cubicBezTo>
                      <a:pt x="549" y="50"/>
                      <a:pt x="549" y="50"/>
                      <a:pt x="549" y="50"/>
                    </a:cubicBezTo>
                    <a:cubicBezTo>
                      <a:pt x="550" y="55"/>
                      <a:pt x="550" y="55"/>
                      <a:pt x="550" y="55"/>
                    </a:cubicBezTo>
                    <a:cubicBezTo>
                      <a:pt x="539" y="55"/>
                      <a:pt x="539" y="55"/>
                      <a:pt x="539" y="55"/>
                    </a:cubicBezTo>
                    <a:cubicBezTo>
                      <a:pt x="535" y="52"/>
                      <a:pt x="535" y="52"/>
                      <a:pt x="535" y="52"/>
                    </a:cubicBezTo>
                    <a:cubicBezTo>
                      <a:pt x="535" y="52"/>
                      <a:pt x="535" y="52"/>
                      <a:pt x="535" y="52"/>
                    </a:cubicBezTo>
                    <a:cubicBezTo>
                      <a:pt x="535" y="52"/>
                      <a:pt x="535" y="52"/>
                      <a:pt x="535" y="52"/>
                    </a:cubicBezTo>
                    <a:cubicBezTo>
                      <a:pt x="524" y="56"/>
                      <a:pt x="524" y="56"/>
                      <a:pt x="524" y="56"/>
                    </a:cubicBezTo>
                    <a:cubicBezTo>
                      <a:pt x="519" y="52"/>
                      <a:pt x="519" y="52"/>
                      <a:pt x="519" y="52"/>
                    </a:cubicBezTo>
                    <a:cubicBezTo>
                      <a:pt x="529" y="46"/>
                      <a:pt x="529" y="46"/>
                      <a:pt x="529" y="46"/>
                    </a:cubicBezTo>
                    <a:cubicBezTo>
                      <a:pt x="530" y="46"/>
                      <a:pt x="530" y="46"/>
                      <a:pt x="530" y="46"/>
                    </a:cubicBezTo>
                    <a:cubicBezTo>
                      <a:pt x="530" y="45"/>
                      <a:pt x="530" y="45"/>
                      <a:pt x="530" y="45"/>
                    </a:cubicBezTo>
                    <a:cubicBezTo>
                      <a:pt x="526" y="39"/>
                      <a:pt x="526" y="39"/>
                      <a:pt x="526" y="39"/>
                    </a:cubicBezTo>
                    <a:cubicBezTo>
                      <a:pt x="532" y="34"/>
                      <a:pt x="532" y="34"/>
                      <a:pt x="532" y="34"/>
                    </a:cubicBezTo>
                    <a:cubicBezTo>
                      <a:pt x="533" y="33"/>
                      <a:pt x="533" y="33"/>
                      <a:pt x="533" y="33"/>
                    </a:cubicBezTo>
                    <a:cubicBezTo>
                      <a:pt x="532" y="33"/>
                      <a:pt x="532" y="33"/>
                      <a:pt x="532" y="33"/>
                    </a:cubicBezTo>
                    <a:cubicBezTo>
                      <a:pt x="518" y="34"/>
                      <a:pt x="518" y="34"/>
                      <a:pt x="518" y="34"/>
                    </a:cubicBezTo>
                    <a:cubicBezTo>
                      <a:pt x="518" y="34"/>
                      <a:pt x="518" y="34"/>
                      <a:pt x="518" y="34"/>
                    </a:cubicBezTo>
                    <a:cubicBezTo>
                      <a:pt x="518" y="34"/>
                      <a:pt x="518" y="34"/>
                      <a:pt x="518" y="34"/>
                    </a:cubicBezTo>
                    <a:cubicBezTo>
                      <a:pt x="506" y="39"/>
                      <a:pt x="506" y="39"/>
                      <a:pt x="506" y="39"/>
                    </a:cubicBezTo>
                    <a:cubicBezTo>
                      <a:pt x="498" y="42"/>
                      <a:pt x="498" y="42"/>
                      <a:pt x="498" y="42"/>
                    </a:cubicBezTo>
                    <a:cubicBezTo>
                      <a:pt x="497" y="42"/>
                      <a:pt x="497" y="42"/>
                      <a:pt x="497" y="42"/>
                    </a:cubicBezTo>
                    <a:cubicBezTo>
                      <a:pt x="497" y="42"/>
                      <a:pt x="497" y="42"/>
                      <a:pt x="497" y="42"/>
                    </a:cubicBezTo>
                    <a:cubicBezTo>
                      <a:pt x="499" y="47"/>
                      <a:pt x="499" y="47"/>
                      <a:pt x="499" y="47"/>
                    </a:cubicBezTo>
                    <a:cubicBezTo>
                      <a:pt x="491" y="50"/>
                      <a:pt x="491" y="50"/>
                      <a:pt x="491" y="50"/>
                    </a:cubicBezTo>
                    <a:cubicBezTo>
                      <a:pt x="490" y="46"/>
                      <a:pt x="490" y="46"/>
                      <a:pt x="490" y="46"/>
                    </a:cubicBezTo>
                    <a:cubicBezTo>
                      <a:pt x="490" y="46"/>
                      <a:pt x="490" y="46"/>
                      <a:pt x="490" y="46"/>
                    </a:cubicBezTo>
                    <a:cubicBezTo>
                      <a:pt x="489" y="46"/>
                      <a:pt x="489" y="46"/>
                      <a:pt x="489" y="46"/>
                    </a:cubicBezTo>
                    <a:cubicBezTo>
                      <a:pt x="482" y="44"/>
                      <a:pt x="482" y="44"/>
                      <a:pt x="482" y="44"/>
                    </a:cubicBezTo>
                    <a:cubicBezTo>
                      <a:pt x="482" y="44"/>
                      <a:pt x="482" y="44"/>
                      <a:pt x="482" y="44"/>
                    </a:cubicBezTo>
                    <a:cubicBezTo>
                      <a:pt x="482" y="44"/>
                      <a:pt x="482" y="44"/>
                      <a:pt x="482" y="44"/>
                    </a:cubicBezTo>
                    <a:cubicBezTo>
                      <a:pt x="462" y="49"/>
                      <a:pt x="462" y="49"/>
                      <a:pt x="462" y="49"/>
                    </a:cubicBezTo>
                    <a:cubicBezTo>
                      <a:pt x="462" y="49"/>
                      <a:pt x="462" y="49"/>
                      <a:pt x="462" y="49"/>
                    </a:cubicBezTo>
                    <a:cubicBezTo>
                      <a:pt x="462" y="49"/>
                      <a:pt x="462" y="49"/>
                      <a:pt x="462" y="49"/>
                    </a:cubicBezTo>
                    <a:cubicBezTo>
                      <a:pt x="451" y="58"/>
                      <a:pt x="451" y="58"/>
                      <a:pt x="451" y="58"/>
                    </a:cubicBezTo>
                    <a:cubicBezTo>
                      <a:pt x="438" y="65"/>
                      <a:pt x="438" y="65"/>
                      <a:pt x="438" y="65"/>
                    </a:cubicBezTo>
                    <a:cubicBezTo>
                      <a:pt x="422" y="65"/>
                      <a:pt x="422" y="65"/>
                      <a:pt x="422" y="65"/>
                    </a:cubicBezTo>
                    <a:cubicBezTo>
                      <a:pt x="422" y="65"/>
                      <a:pt x="422" y="65"/>
                      <a:pt x="422" y="65"/>
                    </a:cubicBezTo>
                    <a:cubicBezTo>
                      <a:pt x="422" y="66"/>
                      <a:pt x="422" y="66"/>
                      <a:pt x="422" y="66"/>
                    </a:cubicBezTo>
                    <a:cubicBezTo>
                      <a:pt x="422" y="72"/>
                      <a:pt x="422" y="72"/>
                      <a:pt x="422" y="72"/>
                    </a:cubicBezTo>
                    <a:cubicBezTo>
                      <a:pt x="417" y="73"/>
                      <a:pt x="417" y="73"/>
                      <a:pt x="417" y="73"/>
                    </a:cubicBezTo>
                    <a:cubicBezTo>
                      <a:pt x="408" y="68"/>
                      <a:pt x="408" y="68"/>
                      <a:pt x="408" y="68"/>
                    </a:cubicBezTo>
                    <a:cubicBezTo>
                      <a:pt x="408" y="68"/>
                      <a:pt x="408" y="68"/>
                      <a:pt x="408" y="68"/>
                    </a:cubicBezTo>
                    <a:cubicBezTo>
                      <a:pt x="408" y="68"/>
                      <a:pt x="408" y="68"/>
                      <a:pt x="408" y="68"/>
                    </a:cubicBezTo>
                    <a:cubicBezTo>
                      <a:pt x="402" y="70"/>
                      <a:pt x="402" y="70"/>
                      <a:pt x="402" y="70"/>
                    </a:cubicBezTo>
                    <a:cubicBezTo>
                      <a:pt x="402" y="70"/>
                      <a:pt x="402" y="70"/>
                      <a:pt x="402" y="70"/>
                    </a:cubicBezTo>
                    <a:cubicBezTo>
                      <a:pt x="402" y="70"/>
                      <a:pt x="402" y="70"/>
                      <a:pt x="402" y="70"/>
                    </a:cubicBezTo>
                    <a:cubicBezTo>
                      <a:pt x="403" y="79"/>
                      <a:pt x="403" y="79"/>
                      <a:pt x="403" y="79"/>
                    </a:cubicBezTo>
                    <a:cubicBezTo>
                      <a:pt x="402" y="89"/>
                      <a:pt x="402" y="89"/>
                      <a:pt x="402" y="89"/>
                    </a:cubicBezTo>
                    <a:cubicBezTo>
                      <a:pt x="384" y="95"/>
                      <a:pt x="384" y="95"/>
                      <a:pt x="384" y="95"/>
                    </a:cubicBezTo>
                    <a:cubicBezTo>
                      <a:pt x="360" y="89"/>
                      <a:pt x="360" y="89"/>
                      <a:pt x="360" y="89"/>
                    </a:cubicBezTo>
                    <a:cubicBezTo>
                      <a:pt x="359" y="84"/>
                      <a:pt x="359" y="84"/>
                      <a:pt x="359" y="84"/>
                    </a:cubicBezTo>
                    <a:cubicBezTo>
                      <a:pt x="359" y="84"/>
                      <a:pt x="359" y="84"/>
                      <a:pt x="359" y="84"/>
                    </a:cubicBezTo>
                    <a:cubicBezTo>
                      <a:pt x="359" y="84"/>
                      <a:pt x="359" y="84"/>
                      <a:pt x="359" y="84"/>
                    </a:cubicBezTo>
                    <a:cubicBezTo>
                      <a:pt x="348" y="77"/>
                      <a:pt x="348" y="77"/>
                      <a:pt x="348" y="77"/>
                    </a:cubicBezTo>
                    <a:cubicBezTo>
                      <a:pt x="356" y="73"/>
                      <a:pt x="356" y="73"/>
                      <a:pt x="356" y="73"/>
                    </a:cubicBezTo>
                    <a:cubicBezTo>
                      <a:pt x="356" y="73"/>
                      <a:pt x="356" y="73"/>
                      <a:pt x="356" y="73"/>
                    </a:cubicBezTo>
                    <a:cubicBezTo>
                      <a:pt x="356" y="73"/>
                      <a:pt x="356" y="73"/>
                      <a:pt x="356" y="73"/>
                    </a:cubicBezTo>
                    <a:cubicBezTo>
                      <a:pt x="357" y="69"/>
                      <a:pt x="357" y="69"/>
                      <a:pt x="357" y="69"/>
                    </a:cubicBezTo>
                    <a:cubicBezTo>
                      <a:pt x="384" y="64"/>
                      <a:pt x="384" y="64"/>
                      <a:pt x="384" y="64"/>
                    </a:cubicBezTo>
                    <a:cubicBezTo>
                      <a:pt x="385" y="64"/>
                      <a:pt x="385" y="64"/>
                      <a:pt x="385" y="64"/>
                    </a:cubicBezTo>
                    <a:cubicBezTo>
                      <a:pt x="384" y="64"/>
                      <a:pt x="384" y="64"/>
                      <a:pt x="384" y="64"/>
                    </a:cubicBezTo>
                    <a:cubicBezTo>
                      <a:pt x="371" y="50"/>
                      <a:pt x="371" y="50"/>
                      <a:pt x="371" y="50"/>
                    </a:cubicBezTo>
                    <a:cubicBezTo>
                      <a:pt x="371" y="50"/>
                      <a:pt x="371" y="50"/>
                      <a:pt x="371" y="50"/>
                    </a:cubicBezTo>
                    <a:cubicBezTo>
                      <a:pt x="371" y="50"/>
                      <a:pt x="371" y="50"/>
                      <a:pt x="371" y="50"/>
                    </a:cubicBezTo>
                    <a:cubicBezTo>
                      <a:pt x="347" y="43"/>
                      <a:pt x="347" y="43"/>
                      <a:pt x="347" y="43"/>
                    </a:cubicBezTo>
                    <a:cubicBezTo>
                      <a:pt x="321" y="40"/>
                      <a:pt x="321" y="40"/>
                      <a:pt x="321" y="40"/>
                    </a:cubicBezTo>
                    <a:cubicBezTo>
                      <a:pt x="321" y="40"/>
                      <a:pt x="321" y="40"/>
                      <a:pt x="321" y="40"/>
                    </a:cubicBezTo>
                    <a:cubicBezTo>
                      <a:pt x="321" y="40"/>
                      <a:pt x="321" y="40"/>
                      <a:pt x="321" y="40"/>
                    </a:cubicBezTo>
                    <a:cubicBezTo>
                      <a:pt x="313" y="41"/>
                      <a:pt x="313" y="41"/>
                      <a:pt x="313" y="41"/>
                    </a:cubicBezTo>
                    <a:cubicBezTo>
                      <a:pt x="312" y="41"/>
                      <a:pt x="312" y="41"/>
                      <a:pt x="312" y="41"/>
                    </a:cubicBezTo>
                    <a:cubicBezTo>
                      <a:pt x="312" y="41"/>
                      <a:pt x="312" y="41"/>
                      <a:pt x="312" y="41"/>
                    </a:cubicBezTo>
                    <a:cubicBezTo>
                      <a:pt x="311" y="46"/>
                      <a:pt x="311" y="46"/>
                      <a:pt x="311" y="46"/>
                    </a:cubicBezTo>
                    <a:cubicBezTo>
                      <a:pt x="311" y="46"/>
                      <a:pt x="311" y="46"/>
                      <a:pt x="311" y="46"/>
                    </a:cubicBezTo>
                    <a:cubicBezTo>
                      <a:pt x="311" y="47"/>
                      <a:pt x="311" y="47"/>
                      <a:pt x="311" y="47"/>
                    </a:cubicBezTo>
                    <a:cubicBezTo>
                      <a:pt x="324" y="53"/>
                      <a:pt x="324" y="53"/>
                      <a:pt x="324" y="53"/>
                    </a:cubicBezTo>
                    <a:cubicBezTo>
                      <a:pt x="331" y="58"/>
                      <a:pt x="331" y="58"/>
                      <a:pt x="331" y="58"/>
                    </a:cubicBezTo>
                    <a:cubicBezTo>
                      <a:pt x="331" y="73"/>
                      <a:pt x="331" y="73"/>
                      <a:pt x="331" y="73"/>
                    </a:cubicBezTo>
                    <a:cubicBezTo>
                      <a:pt x="324" y="77"/>
                      <a:pt x="324" y="77"/>
                      <a:pt x="324" y="77"/>
                    </a:cubicBezTo>
                    <a:cubicBezTo>
                      <a:pt x="324" y="77"/>
                      <a:pt x="324" y="77"/>
                      <a:pt x="324" y="77"/>
                    </a:cubicBezTo>
                    <a:cubicBezTo>
                      <a:pt x="324" y="78"/>
                      <a:pt x="324" y="78"/>
                      <a:pt x="324" y="78"/>
                    </a:cubicBezTo>
                    <a:cubicBezTo>
                      <a:pt x="324" y="84"/>
                      <a:pt x="324" y="84"/>
                      <a:pt x="324" y="84"/>
                    </a:cubicBezTo>
                    <a:cubicBezTo>
                      <a:pt x="324" y="84"/>
                      <a:pt x="324" y="84"/>
                      <a:pt x="324" y="84"/>
                    </a:cubicBezTo>
                    <a:cubicBezTo>
                      <a:pt x="324" y="85"/>
                      <a:pt x="324" y="85"/>
                      <a:pt x="324" y="85"/>
                    </a:cubicBezTo>
                    <a:cubicBezTo>
                      <a:pt x="338" y="91"/>
                      <a:pt x="338" y="91"/>
                      <a:pt x="338" y="91"/>
                    </a:cubicBezTo>
                    <a:cubicBezTo>
                      <a:pt x="328" y="121"/>
                      <a:pt x="328" y="121"/>
                      <a:pt x="328" y="121"/>
                    </a:cubicBezTo>
                    <a:cubicBezTo>
                      <a:pt x="304" y="105"/>
                      <a:pt x="304" y="105"/>
                      <a:pt x="304" y="105"/>
                    </a:cubicBezTo>
                    <a:cubicBezTo>
                      <a:pt x="304" y="105"/>
                      <a:pt x="304" y="105"/>
                      <a:pt x="304" y="105"/>
                    </a:cubicBezTo>
                    <a:cubicBezTo>
                      <a:pt x="304" y="105"/>
                      <a:pt x="304" y="105"/>
                      <a:pt x="304" y="105"/>
                    </a:cubicBezTo>
                    <a:cubicBezTo>
                      <a:pt x="284" y="104"/>
                      <a:pt x="284" y="104"/>
                      <a:pt x="284" y="104"/>
                    </a:cubicBezTo>
                    <a:cubicBezTo>
                      <a:pt x="284" y="104"/>
                      <a:pt x="284" y="104"/>
                      <a:pt x="284" y="104"/>
                    </a:cubicBezTo>
                    <a:cubicBezTo>
                      <a:pt x="284" y="104"/>
                      <a:pt x="284" y="104"/>
                      <a:pt x="284" y="104"/>
                    </a:cubicBezTo>
                    <a:cubicBezTo>
                      <a:pt x="282" y="118"/>
                      <a:pt x="282" y="118"/>
                      <a:pt x="282" y="118"/>
                    </a:cubicBezTo>
                    <a:cubicBezTo>
                      <a:pt x="265" y="128"/>
                      <a:pt x="265" y="128"/>
                      <a:pt x="265" y="128"/>
                    </a:cubicBezTo>
                    <a:cubicBezTo>
                      <a:pt x="265" y="128"/>
                      <a:pt x="265" y="128"/>
                      <a:pt x="265" y="128"/>
                    </a:cubicBezTo>
                    <a:cubicBezTo>
                      <a:pt x="265" y="128"/>
                      <a:pt x="265" y="128"/>
                      <a:pt x="265" y="128"/>
                    </a:cubicBezTo>
                    <a:cubicBezTo>
                      <a:pt x="240" y="148"/>
                      <a:pt x="240" y="148"/>
                      <a:pt x="240" y="148"/>
                    </a:cubicBezTo>
                    <a:cubicBezTo>
                      <a:pt x="239" y="148"/>
                      <a:pt x="239" y="148"/>
                      <a:pt x="239" y="148"/>
                    </a:cubicBezTo>
                    <a:cubicBezTo>
                      <a:pt x="240" y="148"/>
                      <a:pt x="240" y="148"/>
                      <a:pt x="240" y="148"/>
                    </a:cubicBezTo>
                    <a:cubicBezTo>
                      <a:pt x="255" y="178"/>
                      <a:pt x="255" y="178"/>
                      <a:pt x="255" y="178"/>
                    </a:cubicBezTo>
                    <a:cubicBezTo>
                      <a:pt x="250" y="188"/>
                      <a:pt x="250" y="188"/>
                      <a:pt x="250" y="188"/>
                    </a:cubicBezTo>
                    <a:cubicBezTo>
                      <a:pt x="229" y="189"/>
                      <a:pt x="229" y="189"/>
                      <a:pt x="229" y="189"/>
                    </a:cubicBezTo>
                    <a:cubicBezTo>
                      <a:pt x="201" y="177"/>
                      <a:pt x="201" y="177"/>
                      <a:pt x="201" y="177"/>
                    </a:cubicBezTo>
                    <a:cubicBezTo>
                      <a:pt x="193" y="167"/>
                      <a:pt x="193" y="167"/>
                      <a:pt x="193" y="167"/>
                    </a:cubicBezTo>
                    <a:cubicBezTo>
                      <a:pt x="193" y="167"/>
                      <a:pt x="193" y="167"/>
                      <a:pt x="193" y="167"/>
                    </a:cubicBezTo>
                    <a:cubicBezTo>
                      <a:pt x="193" y="167"/>
                      <a:pt x="193" y="167"/>
                      <a:pt x="193" y="167"/>
                    </a:cubicBezTo>
                    <a:cubicBezTo>
                      <a:pt x="183" y="165"/>
                      <a:pt x="183" y="165"/>
                      <a:pt x="183" y="165"/>
                    </a:cubicBezTo>
                    <a:cubicBezTo>
                      <a:pt x="183" y="165"/>
                      <a:pt x="183" y="165"/>
                      <a:pt x="183" y="165"/>
                    </a:cubicBezTo>
                    <a:cubicBezTo>
                      <a:pt x="183" y="166"/>
                      <a:pt x="183" y="166"/>
                      <a:pt x="183" y="166"/>
                    </a:cubicBezTo>
                    <a:cubicBezTo>
                      <a:pt x="177" y="182"/>
                      <a:pt x="177" y="182"/>
                      <a:pt x="177" y="182"/>
                    </a:cubicBezTo>
                    <a:cubicBezTo>
                      <a:pt x="177" y="182"/>
                      <a:pt x="177" y="182"/>
                      <a:pt x="177" y="182"/>
                    </a:cubicBezTo>
                    <a:cubicBezTo>
                      <a:pt x="177" y="182"/>
                      <a:pt x="177" y="182"/>
                      <a:pt x="177" y="182"/>
                    </a:cubicBezTo>
                    <a:cubicBezTo>
                      <a:pt x="191" y="201"/>
                      <a:pt x="191" y="201"/>
                      <a:pt x="191" y="201"/>
                    </a:cubicBezTo>
                    <a:cubicBezTo>
                      <a:pt x="191" y="201"/>
                      <a:pt x="191" y="201"/>
                      <a:pt x="191" y="201"/>
                    </a:cubicBezTo>
                    <a:cubicBezTo>
                      <a:pt x="192" y="201"/>
                      <a:pt x="192" y="201"/>
                      <a:pt x="192" y="201"/>
                    </a:cubicBezTo>
                    <a:cubicBezTo>
                      <a:pt x="200" y="204"/>
                      <a:pt x="200" y="204"/>
                      <a:pt x="200" y="204"/>
                    </a:cubicBezTo>
                    <a:cubicBezTo>
                      <a:pt x="208" y="210"/>
                      <a:pt x="208" y="210"/>
                      <a:pt x="208" y="210"/>
                    </a:cubicBezTo>
                    <a:cubicBezTo>
                      <a:pt x="204" y="218"/>
                      <a:pt x="204" y="218"/>
                      <a:pt x="204" y="218"/>
                    </a:cubicBezTo>
                    <a:cubicBezTo>
                      <a:pt x="179" y="220"/>
                      <a:pt x="179" y="220"/>
                      <a:pt x="179" y="220"/>
                    </a:cubicBezTo>
                    <a:cubicBezTo>
                      <a:pt x="161" y="202"/>
                      <a:pt x="161" y="202"/>
                      <a:pt x="161" y="202"/>
                    </a:cubicBezTo>
                    <a:cubicBezTo>
                      <a:pt x="160" y="201"/>
                      <a:pt x="160" y="201"/>
                      <a:pt x="160" y="201"/>
                    </a:cubicBezTo>
                    <a:cubicBezTo>
                      <a:pt x="160" y="202"/>
                      <a:pt x="160" y="202"/>
                      <a:pt x="160" y="202"/>
                    </a:cubicBezTo>
                    <a:cubicBezTo>
                      <a:pt x="145" y="205"/>
                      <a:pt x="145" y="205"/>
                      <a:pt x="145" y="205"/>
                    </a:cubicBezTo>
                    <a:cubicBezTo>
                      <a:pt x="144" y="195"/>
                      <a:pt x="144" y="195"/>
                      <a:pt x="144" y="195"/>
                    </a:cubicBezTo>
                    <a:cubicBezTo>
                      <a:pt x="147" y="172"/>
                      <a:pt x="147" y="172"/>
                      <a:pt x="147" y="172"/>
                    </a:cubicBezTo>
                    <a:cubicBezTo>
                      <a:pt x="147" y="172"/>
                      <a:pt x="147" y="172"/>
                      <a:pt x="147" y="172"/>
                    </a:cubicBezTo>
                    <a:cubicBezTo>
                      <a:pt x="146" y="172"/>
                      <a:pt x="146" y="172"/>
                      <a:pt x="146" y="172"/>
                    </a:cubicBezTo>
                    <a:cubicBezTo>
                      <a:pt x="135" y="160"/>
                      <a:pt x="135" y="160"/>
                      <a:pt x="135" y="160"/>
                    </a:cubicBezTo>
                    <a:cubicBezTo>
                      <a:pt x="146" y="146"/>
                      <a:pt x="146" y="146"/>
                      <a:pt x="146" y="146"/>
                    </a:cubicBezTo>
                    <a:cubicBezTo>
                      <a:pt x="147" y="146"/>
                      <a:pt x="147" y="146"/>
                      <a:pt x="147" y="146"/>
                    </a:cubicBezTo>
                    <a:cubicBezTo>
                      <a:pt x="147" y="145"/>
                      <a:pt x="147" y="145"/>
                      <a:pt x="147" y="145"/>
                    </a:cubicBezTo>
                    <a:cubicBezTo>
                      <a:pt x="144" y="132"/>
                      <a:pt x="144" y="132"/>
                      <a:pt x="144" y="132"/>
                    </a:cubicBezTo>
                    <a:cubicBezTo>
                      <a:pt x="144" y="132"/>
                      <a:pt x="144" y="132"/>
                      <a:pt x="144" y="132"/>
                    </a:cubicBezTo>
                    <a:cubicBezTo>
                      <a:pt x="144" y="132"/>
                      <a:pt x="144" y="132"/>
                      <a:pt x="144" y="132"/>
                    </a:cubicBezTo>
                    <a:cubicBezTo>
                      <a:pt x="121" y="109"/>
                      <a:pt x="121" y="109"/>
                      <a:pt x="121" y="109"/>
                    </a:cubicBezTo>
                    <a:cubicBezTo>
                      <a:pt x="121" y="109"/>
                      <a:pt x="121" y="109"/>
                      <a:pt x="121" y="109"/>
                    </a:cubicBezTo>
                    <a:cubicBezTo>
                      <a:pt x="121" y="109"/>
                      <a:pt x="121" y="109"/>
                      <a:pt x="121" y="109"/>
                    </a:cubicBezTo>
                    <a:cubicBezTo>
                      <a:pt x="95" y="94"/>
                      <a:pt x="95" y="94"/>
                      <a:pt x="95" y="94"/>
                    </a:cubicBezTo>
                    <a:cubicBezTo>
                      <a:pt x="97" y="86"/>
                      <a:pt x="97" y="86"/>
                      <a:pt x="97" y="86"/>
                    </a:cubicBezTo>
                    <a:cubicBezTo>
                      <a:pt x="120" y="99"/>
                      <a:pt x="120" y="99"/>
                      <a:pt x="120" y="99"/>
                    </a:cubicBezTo>
                    <a:cubicBezTo>
                      <a:pt x="120" y="99"/>
                      <a:pt x="120" y="99"/>
                      <a:pt x="120" y="99"/>
                    </a:cubicBezTo>
                    <a:cubicBezTo>
                      <a:pt x="120" y="99"/>
                      <a:pt x="120" y="99"/>
                      <a:pt x="120" y="99"/>
                    </a:cubicBezTo>
                    <a:cubicBezTo>
                      <a:pt x="133" y="98"/>
                      <a:pt x="133" y="98"/>
                      <a:pt x="133" y="98"/>
                    </a:cubicBezTo>
                    <a:cubicBezTo>
                      <a:pt x="152" y="106"/>
                      <a:pt x="152" y="106"/>
                      <a:pt x="152" y="106"/>
                    </a:cubicBezTo>
                    <a:cubicBezTo>
                      <a:pt x="177" y="115"/>
                      <a:pt x="177" y="115"/>
                      <a:pt x="177" y="115"/>
                    </a:cubicBezTo>
                    <a:cubicBezTo>
                      <a:pt x="206" y="124"/>
                      <a:pt x="206" y="124"/>
                      <a:pt x="206" y="124"/>
                    </a:cubicBezTo>
                    <a:cubicBezTo>
                      <a:pt x="206" y="124"/>
                      <a:pt x="206" y="124"/>
                      <a:pt x="206" y="124"/>
                    </a:cubicBezTo>
                    <a:cubicBezTo>
                      <a:pt x="206" y="124"/>
                      <a:pt x="206" y="124"/>
                      <a:pt x="206" y="124"/>
                    </a:cubicBezTo>
                    <a:cubicBezTo>
                      <a:pt x="230" y="126"/>
                      <a:pt x="230" y="126"/>
                      <a:pt x="230" y="126"/>
                    </a:cubicBezTo>
                    <a:cubicBezTo>
                      <a:pt x="230" y="126"/>
                      <a:pt x="230" y="126"/>
                      <a:pt x="230" y="126"/>
                    </a:cubicBezTo>
                    <a:cubicBezTo>
                      <a:pt x="230" y="126"/>
                      <a:pt x="230" y="126"/>
                      <a:pt x="230" y="126"/>
                    </a:cubicBezTo>
                    <a:cubicBezTo>
                      <a:pt x="272" y="98"/>
                      <a:pt x="272" y="98"/>
                      <a:pt x="272" y="98"/>
                    </a:cubicBezTo>
                    <a:cubicBezTo>
                      <a:pt x="272" y="98"/>
                      <a:pt x="272" y="98"/>
                      <a:pt x="272" y="98"/>
                    </a:cubicBezTo>
                    <a:cubicBezTo>
                      <a:pt x="272" y="98"/>
                      <a:pt x="272" y="98"/>
                      <a:pt x="272" y="98"/>
                    </a:cubicBezTo>
                    <a:cubicBezTo>
                      <a:pt x="272" y="73"/>
                      <a:pt x="272" y="73"/>
                      <a:pt x="272" y="73"/>
                    </a:cubicBezTo>
                    <a:cubicBezTo>
                      <a:pt x="272" y="73"/>
                      <a:pt x="272" y="73"/>
                      <a:pt x="272" y="73"/>
                    </a:cubicBezTo>
                    <a:cubicBezTo>
                      <a:pt x="272" y="72"/>
                      <a:pt x="272" y="72"/>
                      <a:pt x="272" y="72"/>
                    </a:cubicBezTo>
                    <a:cubicBezTo>
                      <a:pt x="263" y="67"/>
                      <a:pt x="263" y="67"/>
                      <a:pt x="263" y="67"/>
                    </a:cubicBezTo>
                    <a:cubicBezTo>
                      <a:pt x="252" y="60"/>
                      <a:pt x="252" y="60"/>
                      <a:pt x="252" y="60"/>
                    </a:cubicBezTo>
                    <a:cubicBezTo>
                      <a:pt x="252" y="60"/>
                      <a:pt x="252" y="60"/>
                      <a:pt x="252" y="60"/>
                    </a:cubicBezTo>
                    <a:cubicBezTo>
                      <a:pt x="251" y="60"/>
                      <a:pt x="251" y="60"/>
                      <a:pt x="251" y="60"/>
                    </a:cubicBezTo>
                    <a:cubicBezTo>
                      <a:pt x="243" y="60"/>
                      <a:pt x="243" y="60"/>
                      <a:pt x="243" y="60"/>
                    </a:cubicBezTo>
                    <a:cubicBezTo>
                      <a:pt x="236" y="55"/>
                      <a:pt x="236" y="55"/>
                      <a:pt x="236" y="55"/>
                    </a:cubicBezTo>
                    <a:cubicBezTo>
                      <a:pt x="236" y="55"/>
                      <a:pt x="236" y="55"/>
                      <a:pt x="236" y="55"/>
                    </a:cubicBezTo>
                    <a:cubicBezTo>
                      <a:pt x="236" y="55"/>
                      <a:pt x="236" y="55"/>
                      <a:pt x="236" y="55"/>
                    </a:cubicBezTo>
                    <a:cubicBezTo>
                      <a:pt x="225" y="51"/>
                      <a:pt x="225" y="51"/>
                      <a:pt x="225" y="51"/>
                    </a:cubicBezTo>
                    <a:cubicBezTo>
                      <a:pt x="200" y="43"/>
                      <a:pt x="200" y="43"/>
                      <a:pt x="200" y="43"/>
                    </a:cubicBezTo>
                    <a:cubicBezTo>
                      <a:pt x="172" y="27"/>
                      <a:pt x="172" y="27"/>
                      <a:pt x="172" y="27"/>
                    </a:cubicBezTo>
                    <a:cubicBezTo>
                      <a:pt x="172" y="27"/>
                      <a:pt x="172" y="27"/>
                      <a:pt x="172" y="27"/>
                    </a:cubicBezTo>
                    <a:cubicBezTo>
                      <a:pt x="172" y="27"/>
                      <a:pt x="172" y="27"/>
                      <a:pt x="172" y="27"/>
                    </a:cubicBezTo>
                    <a:cubicBezTo>
                      <a:pt x="142" y="20"/>
                      <a:pt x="142" y="20"/>
                      <a:pt x="142" y="20"/>
                    </a:cubicBezTo>
                    <a:cubicBezTo>
                      <a:pt x="142" y="20"/>
                      <a:pt x="142" y="20"/>
                      <a:pt x="142" y="20"/>
                    </a:cubicBezTo>
                    <a:cubicBezTo>
                      <a:pt x="142" y="20"/>
                      <a:pt x="142" y="20"/>
                      <a:pt x="142" y="20"/>
                    </a:cubicBezTo>
                    <a:cubicBezTo>
                      <a:pt x="122" y="23"/>
                      <a:pt x="122" y="23"/>
                      <a:pt x="122" y="23"/>
                    </a:cubicBezTo>
                    <a:cubicBezTo>
                      <a:pt x="114" y="18"/>
                      <a:pt x="114" y="18"/>
                      <a:pt x="114" y="18"/>
                    </a:cubicBezTo>
                    <a:cubicBezTo>
                      <a:pt x="113" y="18"/>
                      <a:pt x="113" y="18"/>
                      <a:pt x="113" y="18"/>
                    </a:cubicBezTo>
                    <a:cubicBezTo>
                      <a:pt x="113" y="18"/>
                      <a:pt x="113" y="18"/>
                      <a:pt x="113" y="18"/>
                    </a:cubicBezTo>
                    <a:cubicBezTo>
                      <a:pt x="101" y="17"/>
                      <a:pt x="101" y="17"/>
                      <a:pt x="101" y="17"/>
                    </a:cubicBezTo>
                    <a:cubicBezTo>
                      <a:pt x="96" y="13"/>
                      <a:pt x="96" y="13"/>
                      <a:pt x="96" y="13"/>
                    </a:cubicBezTo>
                    <a:cubicBezTo>
                      <a:pt x="109" y="11"/>
                      <a:pt x="109" y="11"/>
                      <a:pt x="109" y="11"/>
                    </a:cubicBezTo>
                    <a:cubicBezTo>
                      <a:pt x="110" y="11"/>
                      <a:pt x="110" y="11"/>
                      <a:pt x="110" y="11"/>
                    </a:cubicBezTo>
                    <a:cubicBezTo>
                      <a:pt x="110" y="11"/>
                      <a:pt x="110" y="11"/>
                      <a:pt x="110" y="11"/>
                    </a:cubicBezTo>
                    <a:cubicBezTo>
                      <a:pt x="110" y="6"/>
                      <a:pt x="110" y="6"/>
                      <a:pt x="110" y="6"/>
                    </a:cubicBezTo>
                    <a:cubicBezTo>
                      <a:pt x="110" y="5"/>
                      <a:pt x="110" y="5"/>
                      <a:pt x="110" y="5"/>
                    </a:cubicBezTo>
                    <a:cubicBezTo>
                      <a:pt x="109" y="5"/>
                      <a:pt x="109" y="5"/>
                      <a:pt x="109" y="5"/>
                    </a:cubicBezTo>
                    <a:cubicBezTo>
                      <a:pt x="94" y="1"/>
                      <a:pt x="94" y="1"/>
                      <a:pt x="94" y="1"/>
                    </a:cubicBezTo>
                    <a:cubicBezTo>
                      <a:pt x="93" y="0"/>
                      <a:pt x="93" y="0"/>
                      <a:pt x="93"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6" name="Google Shape;2016;p14"/>
              <p:cNvSpPr/>
              <p:nvPr/>
            </p:nvSpPr>
            <p:spPr>
              <a:xfrm>
                <a:off x="4277" y="1271"/>
                <a:ext cx="1088" cy="714"/>
              </a:xfrm>
              <a:custGeom>
                <a:rect b="b" l="l" r="r" t="t"/>
                <a:pathLst>
                  <a:path extrusionOk="0" h="714" w="1088">
                    <a:moveTo>
                      <a:pt x="641" y="713"/>
                    </a:moveTo>
                    <a:lnTo>
                      <a:pt x="637" y="709"/>
                    </a:lnTo>
                    <a:lnTo>
                      <a:pt x="638" y="699"/>
                    </a:lnTo>
                    <a:lnTo>
                      <a:pt x="629" y="696"/>
                    </a:lnTo>
                    <a:lnTo>
                      <a:pt x="613" y="695"/>
                    </a:lnTo>
                    <a:lnTo>
                      <a:pt x="608" y="691"/>
                    </a:lnTo>
                    <a:lnTo>
                      <a:pt x="597" y="692"/>
                    </a:lnTo>
                    <a:lnTo>
                      <a:pt x="586" y="684"/>
                    </a:lnTo>
                    <a:lnTo>
                      <a:pt x="589" y="672"/>
                    </a:lnTo>
                    <a:lnTo>
                      <a:pt x="586" y="667"/>
                    </a:lnTo>
                    <a:lnTo>
                      <a:pt x="568" y="667"/>
                    </a:lnTo>
                    <a:lnTo>
                      <a:pt x="558" y="659"/>
                    </a:lnTo>
                    <a:lnTo>
                      <a:pt x="549" y="673"/>
                    </a:lnTo>
                    <a:lnTo>
                      <a:pt x="527" y="672"/>
                    </a:lnTo>
                    <a:lnTo>
                      <a:pt x="518" y="670"/>
                    </a:lnTo>
                    <a:lnTo>
                      <a:pt x="511" y="677"/>
                    </a:lnTo>
                    <a:lnTo>
                      <a:pt x="500" y="673"/>
                    </a:lnTo>
                    <a:lnTo>
                      <a:pt x="496" y="684"/>
                    </a:lnTo>
                    <a:lnTo>
                      <a:pt x="499" y="702"/>
                    </a:lnTo>
                    <a:lnTo>
                      <a:pt x="489" y="701"/>
                    </a:lnTo>
                    <a:lnTo>
                      <a:pt x="483" y="692"/>
                    </a:lnTo>
                    <a:lnTo>
                      <a:pt x="470" y="687"/>
                    </a:lnTo>
                    <a:lnTo>
                      <a:pt x="468" y="681"/>
                    </a:lnTo>
                    <a:lnTo>
                      <a:pt x="453" y="681"/>
                    </a:lnTo>
                    <a:lnTo>
                      <a:pt x="453" y="665"/>
                    </a:lnTo>
                    <a:lnTo>
                      <a:pt x="438" y="650"/>
                    </a:lnTo>
                    <a:lnTo>
                      <a:pt x="427" y="648"/>
                    </a:lnTo>
                    <a:lnTo>
                      <a:pt x="427" y="629"/>
                    </a:lnTo>
                    <a:lnTo>
                      <a:pt x="444" y="613"/>
                    </a:lnTo>
                    <a:lnTo>
                      <a:pt x="440" y="590"/>
                    </a:lnTo>
                    <a:lnTo>
                      <a:pt x="430" y="570"/>
                    </a:lnTo>
                    <a:lnTo>
                      <a:pt x="417" y="571"/>
                    </a:lnTo>
                    <a:lnTo>
                      <a:pt x="403" y="559"/>
                    </a:lnTo>
                    <a:lnTo>
                      <a:pt x="405" y="554"/>
                    </a:lnTo>
                    <a:lnTo>
                      <a:pt x="397" y="547"/>
                    </a:lnTo>
                    <a:lnTo>
                      <a:pt x="357" y="559"/>
                    </a:lnTo>
                    <a:lnTo>
                      <a:pt x="328" y="579"/>
                    </a:lnTo>
                    <a:lnTo>
                      <a:pt x="320" y="574"/>
                    </a:lnTo>
                    <a:lnTo>
                      <a:pt x="305" y="576"/>
                    </a:lnTo>
                    <a:lnTo>
                      <a:pt x="297" y="569"/>
                    </a:lnTo>
                    <a:lnTo>
                      <a:pt x="286" y="569"/>
                    </a:lnTo>
                    <a:lnTo>
                      <a:pt x="273" y="581"/>
                    </a:lnTo>
                    <a:lnTo>
                      <a:pt x="262" y="576"/>
                    </a:lnTo>
                    <a:lnTo>
                      <a:pt x="253" y="578"/>
                    </a:lnTo>
                    <a:lnTo>
                      <a:pt x="212" y="570"/>
                    </a:lnTo>
                    <a:lnTo>
                      <a:pt x="192" y="555"/>
                    </a:lnTo>
                    <a:lnTo>
                      <a:pt x="169" y="547"/>
                    </a:lnTo>
                    <a:lnTo>
                      <a:pt x="146" y="531"/>
                    </a:lnTo>
                    <a:lnTo>
                      <a:pt x="125" y="533"/>
                    </a:lnTo>
                    <a:lnTo>
                      <a:pt x="112" y="520"/>
                    </a:lnTo>
                    <a:lnTo>
                      <a:pt x="98" y="520"/>
                    </a:lnTo>
                    <a:lnTo>
                      <a:pt x="89" y="516"/>
                    </a:lnTo>
                    <a:lnTo>
                      <a:pt x="90" y="500"/>
                    </a:lnTo>
                    <a:lnTo>
                      <a:pt x="80" y="492"/>
                    </a:lnTo>
                    <a:lnTo>
                      <a:pt x="83" y="488"/>
                    </a:lnTo>
                    <a:lnTo>
                      <a:pt x="90" y="490"/>
                    </a:lnTo>
                    <a:lnTo>
                      <a:pt x="94" y="487"/>
                    </a:lnTo>
                    <a:lnTo>
                      <a:pt x="99" y="484"/>
                    </a:lnTo>
                    <a:lnTo>
                      <a:pt x="98" y="479"/>
                    </a:lnTo>
                    <a:lnTo>
                      <a:pt x="93" y="467"/>
                    </a:lnTo>
                    <a:lnTo>
                      <a:pt x="92" y="461"/>
                    </a:lnTo>
                    <a:lnTo>
                      <a:pt x="96" y="451"/>
                    </a:lnTo>
                    <a:lnTo>
                      <a:pt x="94" y="442"/>
                    </a:lnTo>
                    <a:lnTo>
                      <a:pt x="87" y="436"/>
                    </a:lnTo>
                    <a:lnTo>
                      <a:pt x="76" y="436"/>
                    </a:lnTo>
                    <a:lnTo>
                      <a:pt x="64" y="444"/>
                    </a:lnTo>
                    <a:lnTo>
                      <a:pt x="66" y="446"/>
                    </a:lnTo>
                    <a:lnTo>
                      <a:pt x="63" y="444"/>
                    </a:lnTo>
                    <a:lnTo>
                      <a:pt x="63" y="444"/>
                    </a:lnTo>
                    <a:lnTo>
                      <a:pt x="53" y="435"/>
                    </a:lnTo>
                    <a:lnTo>
                      <a:pt x="39" y="426"/>
                    </a:lnTo>
                    <a:lnTo>
                      <a:pt x="35" y="412"/>
                    </a:lnTo>
                    <a:lnTo>
                      <a:pt x="29" y="403"/>
                    </a:lnTo>
                    <a:lnTo>
                      <a:pt x="18" y="399"/>
                    </a:lnTo>
                    <a:lnTo>
                      <a:pt x="15" y="393"/>
                    </a:lnTo>
                    <a:lnTo>
                      <a:pt x="24" y="377"/>
                    </a:lnTo>
                    <a:lnTo>
                      <a:pt x="20" y="365"/>
                    </a:lnTo>
                    <a:lnTo>
                      <a:pt x="3" y="362"/>
                    </a:lnTo>
                    <a:lnTo>
                      <a:pt x="0" y="346"/>
                    </a:lnTo>
                    <a:lnTo>
                      <a:pt x="4" y="335"/>
                    </a:lnTo>
                    <a:lnTo>
                      <a:pt x="32" y="321"/>
                    </a:lnTo>
                    <a:lnTo>
                      <a:pt x="41" y="329"/>
                    </a:lnTo>
                    <a:lnTo>
                      <a:pt x="53" y="328"/>
                    </a:lnTo>
                    <a:lnTo>
                      <a:pt x="54" y="314"/>
                    </a:lnTo>
                    <a:lnTo>
                      <a:pt x="66" y="312"/>
                    </a:lnTo>
                    <a:lnTo>
                      <a:pt x="81" y="302"/>
                    </a:lnTo>
                    <a:lnTo>
                      <a:pt x="101" y="298"/>
                    </a:lnTo>
                    <a:lnTo>
                      <a:pt x="115" y="283"/>
                    </a:lnTo>
                    <a:lnTo>
                      <a:pt x="121" y="266"/>
                    </a:lnTo>
                    <a:lnTo>
                      <a:pt x="118" y="256"/>
                    </a:lnTo>
                    <a:lnTo>
                      <a:pt x="116" y="238"/>
                    </a:lnTo>
                    <a:lnTo>
                      <a:pt x="105" y="226"/>
                    </a:lnTo>
                    <a:lnTo>
                      <a:pt x="140" y="214"/>
                    </a:lnTo>
                    <a:lnTo>
                      <a:pt x="149" y="225"/>
                    </a:lnTo>
                    <a:lnTo>
                      <a:pt x="157" y="217"/>
                    </a:lnTo>
                    <a:lnTo>
                      <a:pt x="155" y="207"/>
                    </a:lnTo>
                    <a:lnTo>
                      <a:pt x="169" y="177"/>
                    </a:lnTo>
                    <a:lnTo>
                      <a:pt x="190" y="175"/>
                    </a:lnTo>
                    <a:lnTo>
                      <a:pt x="204" y="181"/>
                    </a:lnTo>
                    <a:lnTo>
                      <a:pt x="214" y="171"/>
                    </a:lnTo>
                    <a:lnTo>
                      <a:pt x="208" y="149"/>
                    </a:lnTo>
                    <a:lnTo>
                      <a:pt x="240" y="124"/>
                    </a:lnTo>
                    <a:lnTo>
                      <a:pt x="246" y="124"/>
                    </a:lnTo>
                    <a:lnTo>
                      <a:pt x="266" y="151"/>
                    </a:lnTo>
                    <a:lnTo>
                      <a:pt x="286" y="151"/>
                    </a:lnTo>
                    <a:lnTo>
                      <a:pt x="313" y="190"/>
                    </a:lnTo>
                    <a:lnTo>
                      <a:pt x="302" y="202"/>
                    </a:lnTo>
                    <a:lnTo>
                      <a:pt x="315" y="218"/>
                    </a:lnTo>
                    <a:lnTo>
                      <a:pt x="336" y="222"/>
                    </a:lnTo>
                    <a:lnTo>
                      <a:pt x="396" y="247"/>
                    </a:lnTo>
                    <a:lnTo>
                      <a:pt x="393" y="266"/>
                    </a:lnTo>
                    <a:lnTo>
                      <a:pt x="406" y="281"/>
                    </a:lnTo>
                    <a:lnTo>
                      <a:pt x="423" y="281"/>
                    </a:lnTo>
                    <a:lnTo>
                      <a:pt x="430" y="276"/>
                    </a:lnTo>
                    <a:lnTo>
                      <a:pt x="435" y="273"/>
                    </a:lnTo>
                    <a:lnTo>
                      <a:pt x="445" y="278"/>
                    </a:lnTo>
                    <a:lnTo>
                      <a:pt x="467" y="273"/>
                    </a:lnTo>
                    <a:lnTo>
                      <a:pt x="497" y="276"/>
                    </a:lnTo>
                    <a:lnTo>
                      <a:pt x="517" y="291"/>
                    </a:lnTo>
                    <a:lnTo>
                      <a:pt x="536" y="292"/>
                    </a:lnTo>
                    <a:lnTo>
                      <a:pt x="552" y="299"/>
                    </a:lnTo>
                    <a:lnTo>
                      <a:pt x="563" y="296"/>
                    </a:lnTo>
                    <a:lnTo>
                      <a:pt x="591" y="281"/>
                    </a:lnTo>
                    <a:lnTo>
                      <a:pt x="606" y="288"/>
                    </a:lnTo>
                    <a:lnTo>
                      <a:pt x="622" y="285"/>
                    </a:lnTo>
                    <a:lnTo>
                      <a:pt x="644" y="276"/>
                    </a:lnTo>
                    <a:lnTo>
                      <a:pt x="658" y="260"/>
                    </a:lnTo>
                    <a:lnTo>
                      <a:pt x="674" y="257"/>
                    </a:lnTo>
                    <a:lnTo>
                      <a:pt x="681" y="245"/>
                    </a:lnTo>
                    <a:lnTo>
                      <a:pt x="669" y="237"/>
                    </a:lnTo>
                    <a:lnTo>
                      <a:pt x="682" y="218"/>
                    </a:lnTo>
                    <a:lnTo>
                      <a:pt x="708" y="225"/>
                    </a:lnTo>
                    <a:lnTo>
                      <a:pt x="730" y="205"/>
                    </a:lnTo>
                    <a:lnTo>
                      <a:pt x="739" y="213"/>
                    </a:lnTo>
                    <a:lnTo>
                      <a:pt x="749" y="211"/>
                    </a:lnTo>
                    <a:lnTo>
                      <a:pt x="755" y="188"/>
                    </a:lnTo>
                    <a:lnTo>
                      <a:pt x="766" y="185"/>
                    </a:lnTo>
                    <a:lnTo>
                      <a:pt x="772" y="192"/>
                    </a:lnTo>
                    <a:lnTo>
                      <a:pt x="784" y="189"/>
                    </a:lnTo>
                    <a:lnTo>
                      <a:pt x="782" y="180"/>
                    </a:lnTo>
                    <a:lnTo>
                      <a:pt x="798" y="178"/>
                    </a:lnTo>
                    <a:lnTo>
                      <a:pt x="808" y="182"/>
                    </a:lnTo>
                    <a:lnTo>
                      <a:pt x="816" y="177"/>
                    </a:lnTo>
                    <a:lnTo>
                      <a:pt x="808" y="159"/>
                    </a:lnTo>
                    <a:lnTo>
                      <a:pt x="780" y="150"/>
                    </a:lnTo>
                    <a:lnTo>
                      <a:pt x="772" y="162"/>
                    </a:lnTo>
                    <a:lnTo>
                      <a:pt x="759" y="155"/>
                    </a:lnTo>
                    <a:lnTo>
                      <a:pt x="752" y="162"/>
                    </a:lnTo>
                    <a:lnTo>
                      <a:pt x="742" y="155"/>
                    </a:lnTo>
                    <a:lnTo>
                      <a:pt x="743" y="144"/>
                    </a:lnTo>
                    <a:lnTo>
                      <a:pt x="752" y="135"/>
                    </a:lnTo>
                    <a:lnTo>
                      <a:pt x="763" y="110"/>
                    </a:lnTo>
                    <a:lnTo>
                      <a:pt x="767" y="104"/>
                    </a:lnTo>
                    <a:lnTo>
                      <a:pt x="776" y="113"/>
                    </a:lnTo>
                    <a:lnTo>
                      <a:pt x="804" y="96"/>
                    </a:lnTo>
                    <a:lnTo>
                      <a:pt x="802" y="81"/>
                    </a:lnTo>
                    <a:lnTo>
                      <a:pt x="811" y="77"/>
                    </a:lnTo>
                    <a:lnTo>
                      <a:pt x="819" y="53"/>
                    </a:lnTo>
                    <a:lnTo>
                      <a:pt x="831" y="44"/>
                    </a:lnTo>
                    <a:lnTo>
                      <a:pt x="832" y="31"/>
                    </a:lnTo>
                    <a:lnTo>
                      <a:pt x="820" y="32"/>
                    </a:lnTo>
                    <a:lnTo>
                      <a:pt x="837" y="5"/>
                    </a:lnTo>
                    <a:lnTo>
                      <a:pt x="878" y="0"/>
                    </a:lnTo>
                    <a:lnTo>
                      <a:pt x="905" y="8"/>
                    </a:lnTo>
                    <a:lnTo>
                      <a:pt x="925" y="12"/>
                    </a:lnTo>
                    <a:lnTo>
                      <a:pt x="940" y="41"/>
                    </a:lnTo>
                    <a:lnTo>
                      <a:pt x="942" y="54"/>
                    </a:lnTo>
                    <a:lnTo>
                      <a:pt x="955" y="79"/>
                    </a:lnTo>
                    <a:lnTo>
                      <a:pt x="958" y="103"/>
                    </a:lnTo>
                    <a:lnTo>
                      <a:pt x="974" y="104"/>
                    </a:lnTo>
                    <a:lnTo>
                      <a:pt x="991" y="110"/>
                    </a:lnTo>
                    <a:lnTo>
                      <a:pt x="1012" y="130"/>
                    </a:lnTo>
                    <a:lnTo>
                      <a:pt x="1020" y="154"/>
                    </a:lnTo>
                    <a:lnTo>
                      <a:pt x="1033" y="153"/>
                    </a:lnTo>
                    <a:lnTo>
                      <a:pt x="1042" y="148"/>
                    </a:lnTo>
                    <a:lnTo>
                      <a:pt x="1059" y="147"/>
                    </a:lnTo>
                    <a:lnTo>
                      <a:pt x="1080" y="134"/>
                    </a:lnTo>
                    <a:lnTo>
                      <a:pt x="1088" y="137"/>
                    </a:lnTo>
                    <a:lnTo>
                      <a:pt x="1081" y="170"/>
                    </a:lnTo>
                    <a:lnTo>
                      <a:pt x="1067" y="179"/>
                    </a:lnTo>
                    <a:lnTo>
                      <a:pt x="1058" y="215"/>
                    </a:lnTo>
                    <a:lnTo>
                      <a:pt x="1043" y="222"/>
                    </a:lnTo>
                    <a:lnTo>
                      <a:pt x="1029" y="218"/>
                    </a:lnTo>
                    <a:lnTo>
                      <a:pt x="1014" y="224"/>
                    </a:lnTo>
                    <a:lnTo>
                      <a:pt x="1022" y="245"/>
                    </a:lnTo>
                    <a:lnTo>
                      <a:pt x="1020" y="265"/>
                    </a:lnTo>
                    <a:lnTo>
                      <a:pt x="997" y="271"/>
                    </a:lnTo>
                    <a:lnTo>
                      <a:pt x="979" y="288"/>
                    </a:lnTo>
                    <a:lnTo>
                      <a:pt x="966" y="288"/>
                    </a:lnTo>
                    <a:lnTo>
                      <a:pt x="969" y="301"/>
                    </a:lnTo>
                    <a:lnTo>
                      <a:pt x="962" y="307"/>
                    </a:lnTo>
                    <a:lnTo>
                      <a:pt x="948" y="308"/>
                    </a:lnTo>
                    <a:lnTo>
                      <a:pt x="948" y="296"/>
                    </a:lnTo>
                    <a:lnTo>
                      <a:pt x="941" y="295"/>
                    </a:lnTo>
                    <a:lnTo>
                      <a:pt x="926" y="318"/>
                    </a:lnTo>
                    <a:lnTo>
                      <a:pt x="903" y="325"/>
                    </a:lnTo>
                    <a:lnTo>
                      <a:pt x="895" y="341"/>
                    </a:lnTo>
                    <a:lnTo>
                      <a:pt x="881" y="345"/>
                    </a:lnTo>
                    <a:lnTo>
                      <a:pt x="862" y="355"/>
                    </a:lnTo>
                    <a:lnTo>
                      <a:pt x="850" y="361"/>
                    </a:lnTo>
                    <a:lnTo>
                      <a:pt x="851" y="352"/>
                    </a:lnTo>
                    <a:lnTo>
                      <a:pt x="842" y="348"/>
                    </a:lnTo>
                    <a:lnTo>
                      <a:pt x="855" y="333"/>
                    </a:lnTo>
                    <a:lnTo>
                      <a:pt x="854" y="322"/>
                    </a:lnTo>
                    <a:lnTo>
                      <a:pt x="840" y="321"/>
                    </a:lnTo>
                    <a:lnTo>
                      <a:pt x="825" y="333"/>
                    </a:lnTo>
                    <a:lnTo>
                      <a:pt x="812" y="337"/>
                    </a:lnTo>
                    <a:lnTo>
                      <a:pt x="809" y="345"/>
                    </a:lnTo>
                    <a:lnTo>
                      <a:pt x="802" y="352"/>
                    </a:lnTo>
                    <a:lnTo>
                      <a:pt x="802" y="355"/>
                    </a:lnTo>
                    <a:lnTo>
                      <a:pt x="797" y="358"/>
                    </a:lnTo>
                    <a:lnTo>
                      <a:pt x="785" y="360"/>
                    </a:lnTo>
                    <a:lnTo>
                      <a:pt x="780" y="369"/>
                    </a:lnTo>
                    <a:lnTo>
                      <a:pt x="789" y="382"/>
                    </a:lnTo>
                    <a:lnTo>
                      <a:pt x="802" y="384"/>
                    </a:lnTo>
                    <a:lnTo>
                      <a:pt x="801" y="395"/>
                    </a:lnTo>
                    <a:lnTo>
                      <a:pt x="811" y="396"/>
                    </a:lnTo>
                    <a:lnTo>
                      <a:pt x="829" y="386"/>
                    </a:lnTo>
                    <a:lnTo>
                      <a:pt x="836" y="385"/>
                    </a:lnTo>
                    <a:lnTo>
                      <a:pt x="842" y="389"/>
                    </a:lnTo>
                    <a:lnTo>
                      <a:pt x="864" y="391"/>
                    </a:lnTo>
                    <a:lnTo>
                      <a:pt x="866" y="398"/>
                    </a:lnTo>
                    <a:lnTo>
                      <a:pt x="863" y="403"/>
                    </a:lnTo>
                    <a:lnTo>
                      <a:pt x="854" y="403"/>
                    </a:lnTo>
                    <a:lnTo>
                      <a:pt x="846" y="406"/>
                    </a:lnTo>
                    <a:lnTo>
                      <a:pt x="845" y="409"/>
                    </a:lnTo>
                    <a:lnTo>
                      <a:pt x="836" y="417"/>
                    </a:lnTo>
                    <a:lnTo>
                      <a:pt x="829" y="417"/>
                    </a:lnTo>
                    <a:lnTo>
                      <a:pt x="826" y="414"/>
                    </a:lnTo>
                    <a:lnTo>
                      <a:pt x="819" y="421"/>
                    </a:lnTo>
                    <a:lnTo>
                      <a:pt x="819" y="423"/>
                    </a:lnTo>
                    <a:lnTo>
                      <a:pt x="809" y="431"/>
                    </a:lnTo>
                    <a:lnTo>
                      <a:pt x="807" y="440"/>
                    </a:lnTo>
                    <a:lnTo>
                      <a:pt x="817" y="449"/>
                    </a:lnTo>
                    <a:lnTo>
                      <a:pt x="829" y="452"/>
                    </a:lnTo>
                    <a:lnTo>
                      <a:pt x="830" y="465"/>
                    </a:lnTo>
                    <a:lnTo>
                      <a:pt x="836" y="471"/>
                    </a:lnTo>
                    <a:lnTo>
                      <a:pt x="837" y="485"/>
                    </a:lnTo>
                    <a:lnTo>
                      <a:pt x="845" y="492"/>
                    </a:lnTo>
                    <a:lnTo>
                      <a:pt x="852" y="500"/>
                    </a:lnTo>
                    <a:lnTo>
                      <a:pt x="852" y="506"/>
                    </a:lnTo>
                    <a:lnTo>
                      <a:pt x="844" y="506"/>
                    </a:lnTo>
                    <a:lnTo>
                      <a:pt x="851" y="511"/>
                    </a:lnTo>
                    <a:lnTo>
                      <a:pt x="853" y="520"/>
                    </a:lnTo>
                    <a:lnTo>
                      <a:pt x="845" y="523"/>
                    </a:lnTo>
                    <a:lnTo>
                      <a:pt x="836" y="529"/>
                    </a:lnTo>
                    <a:lnTo>
                      <a:pt x="835" y="535"/>
                    </a:lnTo>
                    <a:lnTo>
                      <a:pt x="838" y="537"/>
                    </a:lnTo>
                    <a:lnTo>
                      <a:pt x="846" y="532"/>
                    </a:lnTo>
                    <a:lnTo>
                      <a:pt x="852" y="537"/>
                    </a:lnTo>
                    <a:lnTo>
                      <a:pt x="854" y="550"/>
                    </a:lnTo>
                    <a:lnTo>
                      <a:pt x="846" y="558"/>
                    </a:lnTo>
                    <a:lnTo>
                      <a:pt x="847" y="566"/>
                    </a:lnTo>
                    <a:lnTo>
                      <a:pt x="845" y="571"/>
                    </a:lnTo>
                    <a:lnTo>
                      <a:pt x="836" y="576"/>
                    </a:lnTo>
                    <a:lnTo>
                      <a:pt x="836" y="582"/>
                    </a:lnTo>
                    <a:lnTo>
                      <a:pt x="824" y="593"/>
                    </a:lnTo>
                    <a:lnTo>
                      <a:pt x="824" y="603"/>
                    </a:lnTo>
                    <a:lnTo>
                      <a:pt x="816" y="605"/>
                    </a:lnTo>
                    <a:lnTo>
                      <a:pt x="815" y="622"/>
                    </a:lnTo>
                    <a:lnTo>
                      <a:pt x="806" y="628"/>
                    </a:lnTo>
                    <a:lnTo>
                      <a:pt x="802" y="635"/>
                    </a:lnTo>
                    <a:lnTo>
                      <a:pt x="795" y="635"/>
                    </a:lnTo>
                    <a:lnTo>
                      <a:pt x="786" y="643"/>
                    </a:lnTo>
                    <a:lnTo>
                      <a:pt x="785" y="650"/>
                    </a:lnTo>
                    <a:lnTo>
                      <a:pt x="767" y="658"/>
                    </a:lnTo>
                    <a:lnTo>
                      <a:pt x="763" y="666"/>
                    </a:lnTo>
                    <a:lnTo>
                      <a:pt x="754" y="667"/>
                    </a:lnTo>
                    <a:lnTo>
                      <a:pt x="745" y="675"/>
                    </a:lnTo>
                    <a:lnTo>
                      <a:pt x="736" y="675"/>
                    </a:lnTo>
                    <a:lnTo>
                      <a:pt x="723" y="683"/>
                    </a:lnTo>
                    <a:lnTo>
                      <a:pt x="715" y="680"/>
                    </a:lnTo>
                    <a:lnTo>
                      <a:pt x="715" y="673"/>
                    </a:lnTo>
                    <a:lnTo>
                      <a:pt x="710" y="671"/>
                    </a:lnTo>
                    <a:lnTo>
                      <a:pt x="704" y="673"/>
                    </a:lnTo>
                    <a:lnTo>
                      <a:pt x="699" y="685"/>
                    </a:lnTo>
                    <a:lnTo>
                      <a:pt x="688" y="694"/>
                    </a:lnTo>
                    <a:lnTo>
                      <a:pt x="678" y="694"/>
                    </a:lnTo>
                    <a:lnTo>
                      <a:pt x="672" y="697"/>
                    </a:lnTo>
                    <a:lnTo>
                      <a:pt x="665" y="698"/>
                    </a:lnTo>
                    <a:lnTo>
                      <a:pt x="660" y="703"/>
                    </a:lnTo>
                    <a:lnTo>
                      <a:pt x="648" y="706"/>
                    </a:lnTo>
                    <a:lnTo>
                      <a:pt x="646" y="714"/>
                    </a:lnTo>
                    <a:lnTo>
                      <a:pt x="641" y="71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7" name="Google Shape;2017;p14"/>
              <p:cNvSpPr/>
              <p:nvPr/>
            </p:nvSpPr>
            <p:spPr>
              <a:xfrm>
                <a:off x="4276" y="1271"/>
                <a:ext cx="1089" cy="715"/>
              </a:xfrm>
              <a:custGeom>
                <a:rect b="b" l="l" r="r" t="t"/>
                <a:pathLst>
                  <a:path extrusionOk="0" h="715" w="1089">
                    <a:moveTo>
                      <a:pt x="879" y="0"/>
                    </a:moveTo>
                    <a:lnTo>
                      <a:pt x="906" y="8"/>
                    </a:lnTo>
                    <a:lnTo>
                      <a:pt x="926" y="12"/>
                    </a:lnTo>
                    <a:lnTo>
                      <a:pt x="941" y="41"/>
                    </a:lnTo>
                    <a:lnTo>
                      <a:pt x="942" y="54"/>
                    </a:lnTo>
                    <a:lnTo>
                      <a:pt x="956" y="80"/>
                    </a:lnTo>
                    <a:lnTo>
                      <a:pt x="959" y="103"/>
                    </a:lnTo>
                    <a:lnTo>
                      <a:pt x="975" y="104"/>
                    </a:lnTo>
                    <a:lnTo>
                      <a:pt x="992" y="110"/>
                    </a:lnTo>
                    <a:lnTo>
                      <a:pt x="1013" y="130"/>
                    </a:lnTo>
                    <a:lnTo>
                      <a:pt x="1021" y="154"/>
                    </a:lnTo>
                    <a:lnTo>
                      <a:pt x="1034" y="153"/>
                    </a:lnTo>
                    <a:lnTo>
                      <a:pt x="1043" y="148"/>
                    </a:lnTo>
                    <a:lnTo>
                      <a:pt x="1060" y="147"/>
                    </a:lnTo>
                    <a:lnTo>
                      <a:pt x="1081" y="135"/>
                    </a:lnTo>
                    <a:lnTo>
                      <a:pt x="1089" y="137"/>
                    </a:lnTo>
                    <a:lnTo>
                      <a:pt x="1082" y="170"/>
                    </a:lnTo>
                    <a:lnTo>
                      <a:pt x="1068" y="178"/>
                    </a:lnTo>
                    <a:lnTo>
                      <a:pt x="1059" y="215"/>
                    </a:lnTo>
                    <a:lnTo>
                      <a:pt x="1044" y="222"/>
                    </a:lnTo>
                    <a:lnTo>
                      <a:pt x="1030" y="218"/>
                    </a:lnTo>
                    <a:lnTo>
                      <a:pt x="1015" y="224"/>
                    </a:lnTo>
                    <a:lnTo>
                      <a:pt x="1023" y="245"/>
                    </a:lnTo>
                    <a:lnTo>
                      <a:pt x="1021" y="264"/>
                    </a:lnTo>
                    <a:lnTo>
                      <a:pt x="998" y="271"/>
                    </a:lnTo>
                    <a:lnTo>
                      <a:pt x="980" y="288"/>
                    </a:lnTo>
                    <a:lnTo>
                      <a:pt x="967" y="287"/>
                    </a:lnTo>
                    <a:lnTo>
                      <a:pt x="970" y="301"/>
                    </a:lnTo>
                    <a:lnTo>
                      <a:pt x="963" y="307"/>
                    </a:lnTo>
                    <a:lnTo>
                      <a:pt x="949" y="308"/>
                    </a:lnTo>
                    <a:lnTo>
                      <a:pt x="949" y="296"/>
                    </a:lnTo>
                    <a:lnTo>
                      <a:pt x="941" y="295"/>
                    </a:lnTo>
                    <a:lnTo>
                      <a:pt x="927" y="318"/>
                    </a:lnTo>
                    <a:lnTo>
                      <a:pt x="904" y="325"/>
                    </a:lnTo>
                    <a:lnTo>
                      <a:pt x="896" y="341"/>
                    </a:lnTo>
                    <a:lnTo>
                      <a:pt x="882" y="344"/>
                    </a:lnTo>
                    <a:lnTo>
                      <a:pt x="863" y="355"/>
                    </a:lnTo>
                    <a:lnTo>
                      <a:pt x="851" y="360"/>
                    </a:lnTo>
                    <a:lnTo>
                      <a:pt x="852" y="352"/>
                    </a:lnTo>
                    <a:lnTo>
                      <a:pt x="843" y="348"/>
                    </a:lnTo>
                    <a:lnTo>
                      <a:pt x="857" y="333"/>
                    </a:lnTo>
                    <a:lnTo>
                      <a:pt x="856" y="322"/>
                    </a:lnTo>
                    <a:lnTo>
                      <a:pt x="841" y="320"/>
                    </a:lnTo>
                    <a:lnTo>
                      <a:pt x="826" y="333"/>
                    </a:lnTo>
                    <a:lnTo>
                      <a:pt x="812" y="337"/>
                    </a:lnTo>
                    <a:lnTo>
                      <a:pt x="809" y="345"/>
                    </a:lnTo>
                    <a:lnTo>
                      <a:pt x="803" y="351"/>
                    </a:lnTo>
                    <a:lnTo>
                      <a:pt x="803" y="355"/>
                    </a:lnTo>
                    <a:lnTo>
                      <a:pt x="798" y="358"/>
                    </a:lnTo>
                    <a:lnTo>
                      <a:pt x="786" y="359"/>
                    </a:lnTo>
                    <a:lnTo>
                      <a:pt x="780" y="369"/>
                    </a:lnTo>
                    <a:lnTo>
                      <a:pt x="790" y="382"/>
                    </a:lnTo>
                    <a:lnTo>
                      <a:pt x="803" y="384"/>
                    </a:lnTo>
                    <a:lnTo>
                      <a:pt x="802" y="396"/>
                    </a:lnTo>
                    <a:lnTo>
                      <a:pt x="812" y="397"/>
                    </a:lnTo>
                    <a:lnTo>
                      <a:pt x="830" y="386"/>
                    </a:lnTo>
                    <a:lnTo>
                      <a:pt x="837" y="385"/>
                    </a:lnTo>
                    <a:lnTo>
                      <a:pt x="843" y="389"/>
                    </a:lnTo>
                    <a:lnTo>
                      <a:pt x="865" y="391"/>
                    </a:lnTo>
                    <a:lnTo>
                      <a:pt x="867" y="398"/>
                    </a:lnTo>
                    <a:lnTo>
                      <a:pt x="864" y="403"/>
                    </a:lnTo>
                    <a:lnTo>
                      <a:pt x="855" y="403"/>
                    </a:lnTo>
                    <a:lnTo>
                      <a:pt x="847" y="405"/>
                    </a:lnTo>
                    <a:lnTo>
                      <a:pt x="846" y="409"/>
                    </a:lnTo>
                    <a:lnTo>
                      <a:pt x="837" y="417"/>
                    </a:lnTo>
                    <a:lnTo>
                      <a:pt x="830" y="417"/>
                    </a:lnTo>
                    <a:lnTo>
                      <a:pt x="827" y="413"/>
                    </a:lnTo>
                    <a:lnTo>
                      <a:pt x="820" y="420"/>
                    </a:lnTo>
                    <a:lnTo>
                      <a:pt x="820" y="423"/>
                    </a:lnTo>
                    <a:lnTo>
                      <a:pt x="809" y="431"/>
                    </a:lnTo>
                    <a:lnTo>
                      <a:pt x="808" y="440"/>
                    </a:lnTo>
                    <a:lnTo>
                      <a:pt x="818" y="450"/>
                    </a:lnTo>
                    <a:lnTo>
                      <a:pt x="830" y="452"/>
                    </a:lnTo>
                    <a:lnTo>
                      <a:pt x="831" y="466"/>
                    </a:lnTo>
                    <a:lnTo>
                      <a:pt x="837" y="471"/>
                    </a:lnTo>
                    <a:lnTo>
                      <a:pt x="838" y="485"/>
                    </a:lnTo>
                    <a:lnTo>
                      <a:pt x="846" y="492"/>
                    </a:lnTo>
                    <a:lnTo>
                      <a:pt x="853" y="500"/>
                    </a:lnTo>
                    <a:lnTo>
                      <a:pt x="853" y="505"/>
                    </a:lnTo>
                    <a:lnTo>
                      <a:pt x="845" y="505"/>
                    </a:lnTo>
                    <a:lnTo>
                      <a:pt x="852" y="511"/>
                    </a:lnTo>
                    <a:lnTo>
                      <a:pt x="854" y="519"/>
                    </a:lnTo>
                    <a:lnTo>
                      <a:pt x="846" y="523"/>
                    </a:lnTo>
                    <a:lnTo>
                      <a:pt x="837" y="529"/>
                    </a:lnTo>
                    <a:lnTo>
                      <a:pt x="836" y="535"/>
                    </a:lnTo>
                    <a:lnTo>
                      <a:pt x="839" y="537"/>
                    </a:lnTo>
                    <a:lnTo>
                      <a:pt x="847" y="533"/>
                    </a:lnTo>
                    <a:lnTo>
                      <a:pt x="853" y="537"/>
                    </a:lnTo>
                    <a:lnTo>
                      <a:pt x="855" y="549"/>
                    </a:lnTo>
                    <a:lnTo>
                      <a:pt x="847" y="558"/>
                    </a:lnTo>
                    <a:lnTo>
                      <a:pt x="848" y="566"/>
                    </a:lnTo>
                    <a:lnTo>
                      <a:pt x="845" y="571"/>
                    </a:lnTo>
                    <a:lnTo>
                      <a:pt x="837" y="576"/>
                    </a:lnTo>
                    <a:lnTo>
                      <a:pt x="837" y="582"/>
                    </a:lnTo>
                    <a:lnTo>
                      <a:pt x="825" y="593"/>
                    </a:lnTo>
                    <a:lnTo>
                      <a:pt x="825" y="603"/>
                    </a:lnTo>
                    <a:lnTo>
                      <a:pt x="817" y="605"/>
                    </a:lnTo>
                    <a:lnTo>
                      <a:pt x="816" y="622"/>
                    </a:lnTo>
                    <a:lnTo>
                      <a:pt x="807" y="627"/>
                    </a:lnTo>
                    <a:lnTo>
                      <a:pt x="803" y="634"/>
                    </a:lnTo>
                    <a:lnTo>
                      <a:pt x="796" y="635"/>
                    </a:lnTo>
                    <a:lnTo>
                      <a:pt x="787" y="642"/>
                    </a:lnTo>
                    <a:lnTo>
                      <a:pt x="786" y="650"/>
                    </a:lnTo>
                    <a:lnTo>
                      <a:pt x="768" y="658"/>
                    </a:lnTo>
                    <a:lnTo>
                      <a:pt x="764" y="666"/>
                    </a:lnTo>
                    <a:lnTo>
                      <a:pt x="755" y="667"/>
                    </a:lnTo>
                    <a:lnTo>
                      <a:pt x="746" y="675"/>
                    </a:lnTo>
                    <a:lnTo>
                      <a:pt x="737" y="675"/>
                    </a:lnTo>
                    <a:lnTo>
                      <a:pt x="724" y="683"/>
                    </a:lnTo>
                    <a:lnTo>
                      <a:pt x="716" y="680"/>
                    </a:lnTo>
                    <a:lnTo>
                      <a:pt x="716" y="672"/>
                    </a:lnTo>
                    <a:lnTo>
                      <a:pt x="711" y="671"/>
                    </a:lnTo>
                    <a:lnTo>
                      <a:pt x="705" y="672"/>
                    </a:lnTo>
                    <a:lnTo>
                      <a:pt x="700" y="685"/>
                    </a:lnTo>
                    <a:lnTo>
                      <a:pt x="689" y="694"/>
                    </a:lnTo>
                    <a:lnTo>
                      <a:pt x="679" y="694"/>
                    </a:lnTo>
                    <a:lnTo>
                      <a:pt x="673" y="697"/>
                    </a:lnTo>
                    <a:lnTo>
                      <a:pt x="666" y="698"/>
                    </a:lnTo>
                    <a:lnTo>
                      <a:pt x="660" y="702"/>
                    </a:lnTo>
                    <a:lnTo>
                      <a:pt x="649" y="706"/>
                    </a:lnTo>
                    <a:lnTo>
                      <a:pt x="647" y="714"/>
                    </a:lnTo>
                    <a:lnTo>
                      <a:pt x="642" y="713"/>
                    </a:lnTo>
                    <a:lnTo>
                      <a:pt x="638" y="709"/>
                    </a:lnTo>
                    <a:lnTo>
                      <a:pt x="639" y="699"/>
                    </a:lnTo>
                    <a:lnTo>
                      <a:pt x="630" y="695"/>
                    </a:lnTo>
                    <a:lnTo>
                      <a:pt x="614" y="695"/>
                    </a:lnTo>
                    <a:lnTo>
                      <a:pt x="609" y="691"/>
                    </a:lnTo>
                    <a:lnTo>
                      <a:pt x="598" y="692"/>
                    </a:lnTo>
                    <a:lnTo>
                      <a:pt x="587" y="683"/>
                    </a:lnTo>
                    <a:lnTo>
                      <a:pt x="590" y="672"/>
                    </a:lnTo>
                    <a:lnTo>
                      <a:pt x="587" y="667"/>
                    </a:lnTo>
                    <a:lnTo>
                      <a:pt x="569" y="667"/>
                    </a:lnTo>
                    <a:lnTo>
                      <a:pt x="559" y="658"/>
                    </a:lnTo>
                    <a:lnTo>
                      <a:pt x="550" y="672"/>
                    </a:lnTo>
                    <a:lnTo>
                      <a:pt x="528" y="672"/>
                    </a:lnTo>
                    <a:lnTo>
                      <a:pt x="519" y="669"/>
                    </a:lnTo>
                    <a:lnTo>
                      <a:pt x="512" y="676"/>
                    </a:lnTo>
                    <a:lnTo>
                      <a:pt x="501" y="672"/>
                    </a:lnTo>
                    <a:lnTo>
                      <a:pt x="496" y="683"/>
                    </a:lnTo>
                    <a:lnTo>
                      <a:pt x="500" y="702"/>
                    </a:lnTo>
                    <a:lnTo>
                      <a:pt x="490" y="700"/>
                    </a:lnTo>
                    <a:lnTo>
                      <a:pt x="485" y="692"/>
                    </a:lnTo>
                    <a:lnTo>
                      <a:pt x="471" y="687"/>
                    </a:lnTo>
                    <a:lnTo>
                      <a:pt x="470" y="681"/>
                    </a:lnTo>
                    <a:lnTo>
                      <a:pt x="454" y="681"/>
                    </a:lnTo>
                    <a:lnTo>
                      <a:pt x="454" y="665"/>
                    </a:lnTo>
                    <a:lnTo>
                      <a:pt x="439" y="649"/>
                    </a:lnTo>
                    <a:lnTo>
                      <a:pt x="429" y="648"/>
                    </a:lnTo>
                    <a:lnTo>
                      <a:pt x="429" y="629"/>
                    </a:lnTo>
                    <a:lnTo>
                      <a:pt x="445" y="613"/>
                    </a:lnTo>
                    <a:lnTo>
                      <a:pt x="441" y="590"/>
                    </a:lnTo>
                    <a:lnTo>
                      <a:pt x="431" y="569"/>
                    </a:lnTo>
                    <a:lnTo>
                      <a:pt x="418" y="571"/>
                    </a:lnTo>
                    <a:lnTo>
                      <a:pt x="404" y="559"/>
                    </a:lnTo>
                    <a:lnTo>
                      <a:pt x="406" y="554"/>
                    </a:lnTo>
                    <a:lnTo>
                      <a:pt x="398" y="547"/>
                    </a:lnTo>
                    <a:lnTo>
                      <a:pt x="358" y="559"/>
                    </a:lnTo>
                    <a:lnTo>
                      <a:pt x="329" y="579"/>
                    </a:lnTo>
                    <a:lnTo>
                      <a:pt x="321" y="573"/>
                    </a:lnTo>
                    <a:lnTo>
                      <a:pt x="306" y="576"/>
                    </a:lnTo>
                    <a:lnTo>
                      <a:pt x="298" y="569"/>
                    </a:lnTo>
                    <a:lnTo>
                      <a:pt x="287" y="569"/>
                    </a:lnTo>
                    <a:lnTo>
                      <a:pt x="274" y="580"/>
                    </a:lnTo>
                    <a:lnTo>
                      <a:pt x="263" y="576"/>
                    </a:lnTo>
                    <a:lnTo>
                      <a:pt x="254" y="578"/>
                    </a:lnTo>
                    <a:lnTo>
                      <a:pt x="213" y="569"/>
                    </a:lnTo>
                    <a:lnTo>
                      <a:pt x="193" y="555"/>
                    </a:lnTo>
                    <a:lnTo>
                      <a:pt x="170" y="547"/>
                    </a:lnTo>
                    <a:lnTo>
                      <a:pt x="148" y="531"/>
                    </a:lnTo>
                    <a:lnTo>
                      <a:pt x="126" y="533"/>
                    </a:lnTo>
                    <a:lnTo>
                      <a:pt x="113" y="520"/>
                    </a:lnTo>
                    <a:lnTo>
                      <a:pt x="99" y="520"/>
                    </a:lnTo>
                    <a:lnTo>
                      <a:pt x="90" y="515"/>
                    </a:lnTo>
                    <a:lnTo>
                      <a:pt x="91" y="500"/>
                    </a:lnTo>
                    <a:lnTo>
                      <a:pt x="81" y="492"/>
                    </a:lnTo>
                    <a:lnTo>
                      <a:pt x="84" y="488"/>
                    </a:lnTo>
                    <a:lnTo>
                      <a:pt x="91" y="490"/>
                    </a:lnTo>
                    <a:lnTo>
                      <a:pt x="96" y="487"/>
                    </a:lnTo>
                    <a:lnTo>
                      <a:pt x="100" y="484"/>
                    </a:lnTo>
                    <a:lnTo>
                      <a:pt x="99" y="479"/>
                    </a:lnTo>
                    <a:lnTo>
                      <a:pt x="94" y="467"/>
                    </a:lnTo>
                    <a:lnTo>
                      <a:pt x="93" y="461"/>
                    </a:lnTo>
                    <a:lnTo>
                      <a:pt x="97" y="451"/>
                    </a:lnTo>
                    <a:lnTo>
                      <a:pt x="95" y="441"/>
                    </a:lnTo>
                    <a:lnTo>
                      <a:pt x="88" y="436"/>
                    </a:lnTo>
                    <a:lnTo>
                      <a:pt x="77" y="436"/>
                    </a:lnTo>
                    <a:lnTo>
                      <a:pt x="65" y="444"/>
                    </a:lnTo>
                    <a:lnTo>
                      <a:pt x="55" y="435"/>
                    </a:lnTo>
                    <a:lnTo>
                      <a:pt x="40" y="426"/>
                    </a:lnTo>
                    <a:lnTo>
                      <a:pt x="36" y="412"/>
                    </a:lnTo>
                    <a:lnTo>
                      <a:pt x="30" y="403"/>
                    </a:lnTo>
                    <a:lnTo>
                      <a:pt x="19" y="399"/>
                    </a:lnTo>
                    <a:lnTo>
                      <a:pt x="16" y="393"/>
                    </a:lnTo>
                    <a:lnTo>
                      <a:pt x="25" y="377"/>
                    </a:lnTo>
                    <a:lnTo>
                      <a:pt x="21" y="365"/>
                    </a:lnTo>
                    <a:lnTo>
                      <a:pt x="4" y="362"/>
                    </a:lnTo>
                    <a:lnTo>
                      <a:pt x="1" y="346"/>
                    </a:lnTo>
                    <a:lnTo>
                      <a:pt x="6" y="335"/>
                    </a:lnTo>
                    <a:lnTo>
                      <a:pt x="33" y="321"/>
                    </a:lnTo>
                    <a:lnTo>
                      <a:pt x="42" y="329"/>
                    </a:lnTo>
                    <a:lnTo>
                      <a:pt x="54" y="328"/>
                    </a:lnTo>
                    <a:lnTo>
                      <a:pt x="56" y="314"/>
                    </a:lnTo>
                    <a:lnTo>
                      <a:pt x="67" y="312"/>
                    </a:lnTo>
                    <a:lnTo>
                      <a:pt x="82" y="302"/>
                    </a:lnTo>
                    <a:lnTo>
                      <a:pt x="102" y="298"/>
                    </a:lnTo>
                    <a:lnTo>
                      <a:pt x="116" y="283"/>
                    </a:lnTo>
                    <a:lnTo>
                      <a:pt x="122" y="266"/>
                    </a:lnTo>
                    <a:lnTo>
                      <a:pt x="119" y="256"/>
                    </a:lnTo>
                    <a:lnTo>
                      <a:pt x="117" y="238"/>
                    </a:lnTo>
                    <a:lnTo>
                      <a:pt x="106" y="226"/>
                    </a:lnTo>
                    <a:lnTo>
                      <a:pt x="141" y="214"/>
                    </a:lnTo>
                    <a:lnTo>
                      <a:pt x="150" y="225"/>
                    </a:lnTo>
                    <a:lnTo>
                      <a:pt x="158" y="217"/>
                    </a:lnTo>
                    <a:lnTo>
                      <a:pt x="157" y="207"/>
                    </a:lnTo>
                    <a:lnTo>
                      <a:pt x="170" y="177"/>
                    </a:lnTo>
                    <a:lnTo>
                      <a:pt x="191" y="175"/>
                    </a:lnTo>
                    <a:lnTo>
                      <a:pt x="205" y="181"/>
                    </a:lnTo>
                    <a:lnTo>
                      <a:pt x="215" y="171"/>
                    </a:lnTo>
                    <a:lnTo>
                      <a:pt x="209" y="149"/>
                    </a:lnTo>
                    <a:lnTo>
                      <a:pt x="241" y="125"/>
                    </a:lnTo>
                    <a:lnTo>
                      <a:pt x="247" y="125"/>
                    </a:lnTo>
                    <a:lnTo>
                      <a:pt x="267" y="152"/>
                    </a:lnTo>
                    <a:lnTo>
                      <a:pt x="287" y="152"/>
                    </a:lnTo>
                    <a:lnTo>
                      <a:pt x="314" y="190"/>
                    </a:lnTo>
                    <a:lnTo>
                      <a:pt x="303" y="202"/>
                    </a:lnTo>
                    <a:lnTo>
                      <a:pt x="315" y="218"/>
                    </a:lnTo>
                    <a:lnTo>
                      <a:pt x="337" y="222"/>
                    </a:lnTo>
                    <a:lnTo>
                      <a:pt x="397" y="247"/>
                    </a:lnTo>
                    <a:lnTo>
                      <a:pt x="394" y="266"/>
                    </a:lnTo>
                    <a:lnTo>
                      <a:pt x="407" y="281"/>
                    </a:lnTo>
                    <a:lnTo>
                      <a:pt x="424" y="281"/>
                    </a:lnTo>
                    <a:lnTo>
                      <a:pt x="431" y="276"/>
                    </a:lnTo>
                    <a:lnTo>
                      <a:pt x="436" y="273"/>
                    </a:lnTo>
                    <a:lnTo>
                      <a:pt x="446" y="278"/>
                    </a:lnTo>
                    <a:lnTo>
                      <a:pt x="468" y="273"/>
                    </a:lnTo>
                    <a:lnTo>
                      <a:pt x="498" y="276"/>
                    </a:lnTo>
                    <a:lnTo>
                      <a:pt x="518" y="291"/>
                    </a:lnTo>
                    <a:lnTo>
                      <a:pt x="537" y="293"/>
                    </a:lnTo>
                    <a:lnTo>
                      <a:pt x="553" y="300"/>
                    </a:lnTo>
                    <a:lnTo>
                      <a:pt x="564" y="296"/>
                    </a:lnTo>
                    <a:lnTo>
                      <a:pt x="592" y="282"/>
                    </a:lnTo>
                    <a:lnTo>
                      <a:pt x="607" y="288"/>
                    </a:lnTo>
                    <a:lnTo>
                      <a:pt x="623" y="286"/>
                    </a:lnTo>
                    <a:lnTo>
                      <a:pt x="645" y="276"/>
                    </a:lnTo>
                    <a:lnTo>
                      <a:pt x="660" y="260"/>
                    </a:lnTo>
                    <a:lnTo>
                      <a:pt x="675" y="257"/>
                    </a:lnTo>
                    <a:lnTo>
                      <a:pt x="682" y="245"/>
                    </a:lnTo>
                    <a:lnTo>
                      <a:pt x="670" y="237"/>
                    </a:lnTo>
                    <a:lnTo>
                      <a:pt x="683" y="218"/>
                    </a:lnTo>
                    <a:lnTo>
                      <a:pt x="710" y="225"/>
                    </a:lnTo>
                    <a:lnTo>
                      <a:pt x="731" y="205"/>
                    </a:lnTo>
                    <a:lnTo>
                      <a:pt x="740" y="213"/>
                    </a:lnTo>
                    <a:lnTo>
                      <a:pt x="751" y="211"/>
                    </a:lnTo>
                    <a:lnTo>
                      <a:pt x="757" y="188"/>
                    </a:lnTo>
                    <a:lnTo>
                      <a:pt x="767" y="185"/>
                    </a:lnTo>
                    <a:lnTo>
                      <a:pt x="773" y="193"/>
                    </a:lnTo>
                    <a:lnTo>
                      <a:pt x="785" y="190"/>
                    </a:lnTo>
                    <a:lnTo>
                      <a:pt x="784" y="180"/>
                    </a:lnTo>
                    <a:lnTo>
                      <a:pt x="799" y="178"/>
                    </a:lnTo>
                    <a:lnTo>
                      <a:pt x="809" y="183"/>
                    </a:lnTo>
                    <a:lnTo>
                      <a:pt x="817" y="177"/>
                    </a:lnTo>
                    <a:lnTo>
                      <a:pt x="809" y="159"/>
                    </a:lnTo>
                    <a:lnTo>
                      <a:pt x="781" y="150"/>
                    </a:lnTo>
                    <a:lnTo>
                      <a:pt x="773" y="161"/>
                    </a:lnTo>
                    <a:lnTo>
                      <a:pt x="760" y="154"/>
                    </a:lnTo>
                    <a:lnTo>
                      <a:pt x="753" y="161"/>
                    </a:lnTo>
                    <a:lnTo>
                      <a:pt x="743" y="155"/>
                    </a:lnTo>
                    <a:lnTo>
                      <a:pt x="744" y="144"/>
                    </a:lnTo>
                    <a:lnTo>
                      <a:pt x="753" y="135"/>
                    </a:lnTo>
                    <a:lnTo>
                      <a:pt x="764" y="110"/>
                    </a:lnTo>
                    <a:lnTo>
                      <a:pt x="768" y="104"/>
                    </a:lnTo>
                    <a:lnTo>
                      <a:pt x="777" y="114"/>
                    </a:lnTo>
                    <a:lnTo>
                      <a:pt x="805" y="96"/>
                    </a:lnTo>
                    <a:lnTo>
                      <a:pt x="803" y="81"/>
                    </a:lnTo>
                    <a:lnTo>
                      <a:pt x="812" y="77"/>
                    </a:lnTo>
                    <a:lnTo>
                      <a:pt x="820" y="53"/>
                    </a:lnTo>
                    <a:lnTo>
                      <a:pt x="832" y="44"/>
                    </a:lnTo>
                    <a:lnTo>
                      <a:pt x="834" y="30"/>
                    </a:lnTo>
                    <a:lnTo>
                      <a:pt x="821" y="32"/>
                    </a:lnTo>
                    <a:lnTo>
                      <a:pt x="838" y="5"/>
                    </a:lnTo>
                    <a:lnTo>
                      <a:pt x="879" y="0"/>
                    </a:lnTo>
                    <a:close/>
                    <a:moveTo>
                      <a:pt x="65" y="444"/>
                    </a:moveTo>
                    <a:lnTo>
                      <a:pt x="66" y="445"/>
                    </a:lnTo>
                    <a:lnTo>
                      <a:pt x="64" y="444"/>
                    </a:lnTo>
                    <a:lnTo>
                      <a:pt x="65" y="444"/>
                    </a:lnTo>
                    <a:close/>
                    <a:moveTo>
                      <a:pt x="879" y="0"/>
                    </a:moveTo>
                    <a:lnTo>
                      <a:pt x="879" y="0"/>
                    </a:lnTo>
                    <a:lnTo>
                      <a:pt x="838" y="4"/>
                    </a:lnTo>
                    <a:lnTo>
                      <a:pt x="838" y="4"/>
                    </a:lnTo>
                    <a:lnTo>
                      <a:pt x="838" y="5"/>
                    </a:lnTo>
                    <a:lnTo>
                      <a:pt x="821" y="31"/>
                    </a:lnTo>
                    <a:lnTo>
                      <a:pt x="820" y="32"/>
                    </a:lnTo>
                    <a:lnTo>
                      <a:pt x="821" y="32"/>
                    </a:lnTo>
                    <a:lnTo>
                      <a:pt x="833" y="31"/>
                    </a:lnTo>
                    <a:lnTo>
                      <a:pt x="832" y="44"/>
                    </a:lnTo>
                    <a:lnTo>
                      <a:pt x="820" y="53"/>
                    </a:lnTo>
                    <a:lnTo>
                      <a:pt x="819" y="53"/>
                    </a:lnTo>
                    <a:lnTo>
                      <a:pt x="819" y="53"/>
                    </a:lnTo>
                    <a:lnTo>
                      <a:pt x="812" y="77"/>
                    </a:lnTo>
                    <a:lnTo>
                      <a:pt x="803" y="81"/>
                    </a:lnTo>
                    <a:lnTo>
                      <a:pt x="803" y="81"/>
                    </a:lnTo>
                    <a:lnTo>
                      <a:pt x="803" y="81"/>
                    </a:lnTo>
                    <a:lnTo>
                      <a:pt x="804" y="96"/>
                    </a:lnTo>
                    <a:lnTo>
                      <a:pt x="778" y="113"/>
                    </a:lnTo>
                    <a:lnTo>
                      <a:pt x="768" y="104"/>
                    </a:lnTo>
                    <a:lnTo>
                      <a:pt x="768" y="104"/>
                    </a:lnTo>
                    <a:lnTo>
                      <a:pt x="767" y="104"/>
                    </a:lnTo>
                    <a:lnTo>
                      <a:pt x="764" y="110"/>
                    </a:lnTo>
                    <a:lnTo>
                      <a:pt x="753" y="134"/>
                    </a:lnTo>
                    <a:lnTo>
                      <a:pt x="744" y="144"/>
                    </a:lnTo>
                    <a:lnTo>
                      <a:pt x="744" y="144"/>
                    </a:lnTo>
                    <a:lnTo>
                      <a:pt x="744" y="144"/>
                    </a:lnTo>
                    <a:lnTo>
                      <a:pt x="743" y="155"/>
                    </a:lnTo>
                    <a:lnTo>
                      <a:pt x="743" y="155"/>
                    </a:lnTo>
                    <a:lnTo>
                      <a:pt x="743" y="155"/>
                    </a:lnTo>
                    <a:lnTo>
                      <a:pt x="753" y="162"/>
                    </a:lnTo>
                    <a:lnTo>
                      <a:pt x="753" y="162"/>
                    </a:lnTo>
                    <a:lnTo>
                      <a:pt x="754" y="162"/>
                    </a:lnTo>
                    <a:lnTo>
                      <a:pt x="760" y="155"/>
                    </a:lnTo>
                    <a:lnTo>
                      <a:pt x="773" y="162"/>
                    </a:lnTo>
                    <a:lnTo>
                      <a:pt x="773" y="162"/>
                    </a:lnTo>
                    <a:lnTo>
                      <a:pt x="774" y="162"/>
                    </a:lnTo>
                    <a:lnTo>
                      <a:pt x="781" y="151"/>
                    </a:lnTo>
                    <a:lnTo>
                      <a:pt x="809" y="159"/>
                    </a:lnTo>
                    <a:lnTo>
                      <a:pt x="816" y="177"/>
                    </a:lnTo>
                    <a:lnTo>
                      <a:pt x="809" y="182"/>
                    </a:lnTo>
                    <a:lnTo>
                      <a:pt x="799" y="178"/>
                    </a:lnTo>
                    <a:lnTo>
                      <a:pt x="799" y="178"/>
                    </a:lnTo>
                    <a:lnTo>
                      <a:pt x="799" y="178"/>
                    </a:lnTo>
                    <a:lnTo>
                      <a:pt x="784" y="179"/>
                    </a:lnTo>
                    <a:lnTo>
                      <a:pt x="783" y="179"/>
                    </a:lnTo>
                    <a:lnTo>
                      <a:pt x="783" y="180"/>
                    </a:lnTo>
                    <a:lnTo>
                      <a:pt x="784" y="189"/>
                    </a:lnTo>
                    <a:lnTo>
                      <a:pt x="773" y="192"/>
                    </a:lnTo>
                    <a:lnTo>
                      <a:pt x="767" y="185"/>
                    </a:lnTo>
                    <a:lnTo>
                      <a:pt x="767" y="185"/>
                    </a:lnTo>
                    <a:lnTo>
                      <a:pt x="767" y="185"/>
                    </a:lnTo>
                    <a:lnTo>
                      <a:pt x="757" y="188"/>
                    </a:lnTo>
                    <a:lnTo>
                      <a:pt x="756" y="188"/>
                    </a:lnTo>
                    <a:lnTo>
                      <a:pt x="756" y="188"/>
                    </a:lnTo>
                    <a:lnTo>
                      <a:pt x="750" y="210"/>
                    </a:lnTo>
                    <a:lnTo>
                      <a:pt x="740" y="213"/>
                    </a:lnTo>
                    <a:lnTo>
                      <a:pt x="731" y="205"/>
                    </a:lnTo>
                    <a:lnTo>
                      <a:pt x="731" y="204"/>
                    </a:lnTo>
                    <a:lnTo>
                      <a:pt x="730" y="205"/>
                    </a:lnTo>
                    <a:lnTo>
                      <a:pt x="709" y="224"/>
                    </a:lnTo>
                    <a:lnTo>
                      <a:pt x="683" y="217"/>
                    </a:lnTo>
                    <a:lnTo>
                      <a:pt x="682" y="217"/>
                    </a:lnTo>
                    <a:lnTo>
                      <a:pt x="682" y="218"/>
                    </a:lnTo>
                    <a:lnTo>
                      <a:pt x="670" y="237"/>
                    </a:lnTo>
                    <a:lnTo>
                      <a:pt x="670" y="237"/>
                    </a:lnTo>
                    <a:lnTo>
                      <a:pt x="670" y="237"/>
                    </a:lnTo>
                    <a:lnTo>
                      <a:pt x="682" y="245"/>
                    </a:lnTo>
                    <a:lnTo>
                      <a:pt x="675" y="257"/>
                    </a:lnTo>
                    <a:lnTo>
                      <a:pt x="659" y="260"/>
                    </a:lnTo>
                    <a:lnTo>
                      <a:pt x="659" y="260"/>
                    </a:lnTo>
                    <a:lnTo>
                      <a:pt x="659" y="260"/>
                    </a:lnTo>
                    <a:lnTo>
                      <a:pt x="645" y="275"/>
                    </a:lnTo>
                    <a:lnTo>
                      <a:pt x="623" y="285"/>
                    </a:lnTo>
                    <a:lnTo>
                      <a:pt x="607" y="288"/>
                    </a:lnTo>
                    <a:lnTo>
                      <a:pt x="592" y="281"/>
                    </a:lnTo>
                    <a:lnTo>
                      <a:pt x="592" y="281"/>
                    </a:lnTo>
                    <a:lnTo>
                      <a:pt x="591" y="281"/>
                    </a:lnTo>
                    <a:lnTo>
                      <a:pt x="564" y="296"/>
                    </a:lnTo>
                    <a:lnTo>
                      <a:pt x="553" y="299"/>
                    </a:lnTo>
                    <a:lnTo>
                      <a:pt x="538" y="292"/>
                    </a:lnTo>
                    <a:lnTo>
                      <a:pt x="538" y="292"/>
                    </a:lnTo>
                    <a:lnTo>
                      <a:pt x="537" y="292"/>
                    </a:lnTo>
                    <a:lnTo>
                      <a:pt x="518" y="291"/>
                    </a:lnTo>
                    <a:lnTo>
                      <a:pt x="499" y="275"/>
                    </a:lnTo>
                    <a:lnTo>
                      <a:pt x="498" y="275"/>
                    </a:lnTo>
                    <a:lnTo>
                      <a:pt x="498" y="275"/>
                    </a:lnTo>
                    <a:lnTo>
                      <a:pt x="468" y="273"/>
                    </a:lnTo>
                    <a:lnTo>
                      <a:pt x="468" y="273"/>
                    </a:lnTo>
                    <a:lnTo>
                      <a:pt x="468" y="273"/>
                    </a:lnTo>
                    <a:lnTo>
                      <a:pt x="446" y="278"/>
                    </a:lnTo>
                    <a:lnTo>
                      <a:pt x="436" y="273"/>
                    </a:lnTo>
                    <a:lnTo>
                      <a:pt x="436" y="273"/>
                    </a:lnTo>
                    <a:lnTo>
                      <a:pt x="436" y="273"/>
                    </a:lnTo>
                    <a:lnTo>
                      <a:pt x="431" y="275"/>
                    </a:lnTo>
                    <a:lnTo>
                      <a:pt x="431" y="275"/>
                    </a:lnTo>
                    <a:lnTo>
                      <a:pt x="431" y="275"/>
                    </a:lnTo>
                    <a:lnTo>
                      <a:pt x="424" y="281"/>
                    </a:lnTo>
                    <a:lnTo>
                      <a:pt x="408" y="281"/>
                    </a:lnTo>
                    <a:lnTo>
                      <a:pt x="395" y="266"/>
                    </a:lnTo>
                    <a:lnTo>
                      <a:pt x="397" y="248"/>
                    </a:lnTo>
                    <a:lnTo>
                      <a:pt x="397" y="247"/>
                    </a:lnTo>
                    <a:lnTo>
                      <a:pt x="397" y="247"/>
                    </a:lnTo>
                    <a:lnTo>
                      <a:pt x="337" y="222"/>
                    </a:lnTo>
                    <a:lnTo>
                      <a:pt x="337" y="222"/>
                    </a:lnTo>
                    <a:lnTo>
                      <a:pt x="337" y="222"/>
                    </a:lnTo>
                    <a:lnTo>
                      <a:pt x="316" y="217"/>
                    </a:lnTo>
                    <a:lnTo>
                      <a:pt x="304" y="202"/>
                    </a:lnTo>
                    <a:lnTo>
                      <a:pt x="314" y="190"/>
                    </a:lnTo>
                    <a:lnTo>
                      <a:pt x="315" y="190"/>
                    </a:lnTo>
                    <a:lnTo>
                      <a:pt x="314" y="189"/>
                    </a:lnTo>
                    <a:lnTo>
                      <a:pt x="287" y="151"/>
                    </a:lnTo>
                    <a:lnTo>
                      <a:pt x="287" y="151"/>
                    </a:lnTo>
                    <a:lnTo>
                      <a:pt x="287" y="151"/>
                    </a:lnTo>
                    <a:lnTo>
                      <a:pt x="267" y="151"/>
                    </a:lnTo>
                    <a:lnTo>
                      <a:pt x="247" y="124"/>
                    </a:lnTo>
                    <a:lnTo>
                      <a:pt x="247" y="124"/>
                    </a:lnTo>
                    <a:lnTo>
                      <a:pt x="247" y="124"/>
                    </a:lnTo>
                    <a:lnTo>
                      <a:pt x="241" y="124"/>
                    </a:lnTo>
                    <a:lnTo>
                      <a:pt x="241" y="124"/>
                    </a:lnTo>
                    <a:lnTo>
                      <a:pt x="241" y="124"/>
                    </a:lnTo>
                    <a:lnTo>
                      <a:pt x="209" y="148"/>
                    </a:lnTo>
                    <a:lnTo>
                      <a:pt x="209" y="149"/>
                    </a:lnTo>
                    <a:lnTo>
                      <a:pt x="209" y="149"/>
                    </a:lnTo>
                    <a:lnTo>
                      <a:pt x="215" y="171"/>
                    </a:lnTo>
                    <a:lnTo>
                      <a:pt x="205" y="181"/>
                    </a:lnTo>
                    <a:lnTo>
                      <a:pt x="192" y="175"/>
                    </a:lnTo>
                    <a:lnTo>
                      <a:pt x="191" y="175"/>
                    </a:lnTo>
                    <a:lnTo>
                      <a:pt x="191" y="175"/>
                    </a:lnTo>
                    <a:lnTo>
                      <a:pt x="170" y="176"/>
                    </a:lnTo>
                    <a:lnTo>
                      <a:pt x="170" y="176"/>
                    </a:lnTo>
                    <a:lnTo>
                      <a:pt x="170" y="177"/>
                    </a:lnTo>
                    <a:lnTo>
                      <a:pt x="156" y="207"/>
                    </a:lnTo>
                    <a:lnTo>
                      <a:pt x="156" y="207"/>
                    </a:lnTo>
                    <a:lnTo>
                      <a:pt x="156" y="207"/>
                    </a:lnTo>
                    <a:lnTo>
                      <a:pt x="158" y="217"/>
                    </a:lnTo>
                    <a:lnTo>
                      <a:pt x="150" y="224"/>
                    </a:lnTo>
                    <a:lnTo>
                      <a:pt x="142" y="214"/>
                    </a:lnTo>
                    <a:lnTo>
                      <a:pt x="142" y="214"/>
                    </a:lnTo>
                    <a:lnTo>
                      <a:pt x="141" y="214"/>
                    </a:lnTo>
                    <a:lnTo>
                      <a:pt x="106" y="226"/>
                    </a:lnTo>
                    <a:lnTo>
                      <a:pt x="106" y="226"/>
                    </a:lnTo>
                    <a:lnTo>
                      <a:pt x="106" y="227"/>
                    </a:lnTo>
                    <a:lnTo>
                      <a:pt x="117" y="238"/>
                    </a:lnTo>
                    <a:lnTo>
                      <a:pt x="118" y="256"/>
                    </a:lnTo>
                    <a:lnTo>
                      <a:pt x="118" y="256"/>
                    </a:lnTo>
                    <a:lnTo>
                      <a:pt x="118" y="256"/>
                    </a:lnTo>
                    <a:lnTo>
                      <a:pt x="122" y="266"/>
                    </a:lnTo>
                    <a:lnTo>
                      <a:pt x="116" y="283"/>
                    </a:lnTo>
                    <a:lnTo>
                      <a:pt x="102" y="298"/>
                    </a:lnTo>
                    <a:lnTo>
                      <a:pt x="82" y="302"/>
                    </a:lnTo>
                    <a:lnTo>
                      <a:pt x="82" y="302"/>
                    </a:lnTo>
                    <a:lnTo>
                      <a:pt x="82" y="302"/>
                    </a:lnTo>
                    <a:lnTo>
                      <a:pt x="67" y="312"/>
                    </a:lnTo>
                    <a:lnTo>
                      <a:pt x="56" y="313"/>
                    </a:lnTo>
                    <a:lnTo>
                      <a:pt x="55" y="313"/>
                    </a:lnTo>
                    <a:lnTo>
                      <a:pt x="55" y="314"/>
                    </a:lnTo>
                    <a:lnTo>
                      <a:pt x="53" y="328"/>
                    </a:lnTo>
                    <a:lnTo>
                      <a:pt x="42" y="329"/>
                    </a:lnTo>
                    <a:lnTo>
                      <a:pt x="33" y="321"/>
                    </a:lnTo>
                    <a:lnTo>
                      <a:pt x="33" y="320"/>
                    </a:lnTo>
                    <a:lnTo>
                      <a:pt x="32" y="320"/>
                    </a:lnTo>
                    <a:lnTo>
                      <a:pt x="5" y="335"/>
                    </a:lnTo>
                    <a:lnTo>
                      <a:pt x="5" y="335"/>
                    </a:lnTo>
                    <a:lnTo>
                      <a:pt x="5" y="335"/>
                    </a:lnTo>
                    <a:lnTo>
                      <a:pt x="0" y="346"/>
                    </a:lnTo>
                    <a:lnTo>
                      <a:pt x="0" y="346"/>
                    </a:lnTo>
                    <a:lnTo>
                      <a:pt x="0" y="346"/>
                    </a:lnTo>
                    <a:lnTo>
                      <a:pt x="4" y="362"/>
                    </a:lnTo>
                    <a:lnTo>
                      <a:pt x="4" y="362"/>
                    </a:lnTo>
                    <a:lnTo>
                      <a:pt x="4" y="362"/>
                    </a:lnTo>
                    <a:lnTo>
                      <a:pt x="20" y="365"/>
                    </a:lnTo>
                    <a:lnTo>
                      <a:pt x="24" y="377"/>
                    </a:lnTo>
                    <a:lnTo>
                      <a:pt x="16" y="393"/>
                    </a:lnTo>
                    <a:lnTo>
                      <a:pt x="15" y="393"/>
                    </a:lnTo>
                    <a:lnTo>
                      <a:pt x="16" y="393"/>
                    </a:lnTo>
                    <a:lnTo>
                      <a:pt x="19" y="399"/>
                    </a:lnTo>
                    <a:lnTo>
                      <a:pt x="19" y="399"/>
                    </a:lnTo>
                    <a:lnTo>
                      <a:pt x="19" y="399"/>
                    </a:lnTo>
                    <a:lnTo>
                      <a:pt x="30" y="403"/>
                    </a:lnTo>
                    <a:lnTo>
                      <a:pt x="36" y="412"/>
                    </a:lnTo>
                    <a:lnTo>
                      <a:pt x="40" y="426"/>
                    </a:lnTo>
                    <a:lnTo>
                      <a:pt x="40" y="426"/>
                    </a:lnTo>
                    <a:lnTo>
                      <a:pt x="40" y="426"/>
                    </a:lnTo>
                    <a:lnTo>
                      <a:pt x="54" y="435"/>
                    </a:lnTo>
                    <a:lnTo>
                      <a:pt x="64" y="444"/>
                    </a:lnTo>
                    <a:lnTo>
                      <a:pt x="64" y="444"/>
                    </a:lnTo>
                    <a:lnTo>
                      <a:pt x="63" y="444"/>
                    </a:lnTo>
                    <a:lnTo>
                      <a:pt x="64" y="445"/>
                    </a:lnTo>
                    <a:lnTo>
                      <a:pt x="66" y="446"/>
                    </a:lnTo>
                    <a:lnTo>
                      <a:pt x="69" y="447"/>
                    </a:lnTo>
                    <a:lnTo>
                      <a:pt x="66" y="445"/>
                    </a:lnTo>
                    <a:lnTo>
                      <a:pt x="65" y="444"/>
                    </a:lnTo>
                    <a:lnTo>
                      <a:pt x="77" y="436"/>
                    </a:lnTo>
                    <a:lnTo>
                      <a:pt x="88" y="436"/>
                    </a:lnTo>
                    <a:lnTo>
                      <a:pt x="95" y="442"/>
                    </a:lnTo>
                    <a:lnTo>
                      <a:pt x="97" y="451"/>
                    </a:lnTo>
                    <a:lnTo>
                      <a:pt x="93" y="461"/>
                    </a:lnTo>
                    <a:lnTo>
                      <a:pt x="93" y="461"/>
                    </a:lnTo>
                    <a:lnTo>
                      <a:pt x="93" y="461"/>
                    </a:lnTo>
                    <a:lnTo>
                      <a:pt x="94" y="467"/>
                    </a:lnTo>
                    <a:lnTo>
                      <a:pt x="94" y="467"/>
                    </a:lnTo>
                    <a:lnTo>
                      <a:pt x="94" y="468"/>
                    </a:lnTo>
                    <a:lnTo>
                      <a:pt x="99" y="479"/>
                    </a:lnTo>
                    <a:lnTo>
                      <a:pt x="100" y="484"/>
                    </a:lnTo>
                    <a:lnTo>
                      <a:pt x="95" y="486"/>
                    </a:lnTo>
                    <a:lnTo>
                      <a:pt x="95" y="486"/>
                    </a:lnTo>
                    <a:lnTo>
                      <a:pt x="95" y="486"/>
                    </a:lnTo>
                    <a:lnTo>
                      <a:pt x="91" y="489"/>
                    </a:lnTo>
                    <a:lnTo>
                      <a:pt x="84" y="488"/>
                    </a:lnTo>
                    <a:lnTo>
                      <a:pt x="84" y="488"/>
                    </a:lnTo>
                    <a:lnTo>
                      <a:pt x="84" y="488"/>
                    </a:lnTo>
                    <a:lnTo>
                      <a:pt x="81" y="491"/>
                    </a:lnTo>
                    <a:lnTo>
                      <a:pt x="80" y="492"/>
                    </a:lnTo>
                    <a:lnTo>
                      <a:pt x="81" y="492"/>
                    </a:lnTo>
                    <a:lnTo>
                      <a:pt x="91" y="500"/>
                    </a:lnTo>
                    <a:lnTo>
                      <a:pt x="90" y="515"/>
                    </a:lnTo>
                    <a:lnTo>
                      <a:pt x="90" y="516"/>
                    </a:lnTo>
                    <a:lnTo>
                      <a:pt x="90" y="516"/>
                    </a:lnTo>
                    <a:lnTo>
                      <a:pt x="99" y="520"/>
                    </a:lnTo>
                    <a:lnTo>
                      <a:pt x="99" y="520"/>
                    </a:lnTo>
                    <a:lnTo>
                      <a:pt x="99" y="520"/>
                    </a:lnTo>
                    <a:lnTo>
                      <a:pt x="112" y="520"/>
                    </a:lnTo>
                    <a:lnTo>
                      <a:pt x="126" y="533"/>
                    </a:lnTo>
                    <a:lnTo>
                      <a:pt x="126" y="533"/>
                    </a:lnTo>
                    <a:lnTo>
                      <a:pt x="126" y="533"/>
                    </a:lnTo>
                    <a:lnTo>
                      <a:pt x="147" y="531"/>
                    </a:lnTo>
                    <a:lnTo>
                      <a:pt x="170" y="547"/>
                    </a:lnTo>
                    <a:lnTo>
                      <a:pt x="170" y="547"/>
                    </a:lnTo>
                    <a:lnTo>
                      <a:pt x="170" y="547"/>
                    </a:lnTo>
                    <a:lnTo>
                      <a:pt x="193" y="556"/>
                    </a:lnTo>
                    <a:lnTo>
                      <a:pt x="212" y="570"/>
                    </a:lnTo>
                    <a:lnTo>
                      <a:pt x="212" y="570"/>
                    </a:lnTo>
                    <a:lnTo>
                      <a:pt x="212" y="570"/>
                    </a:lnTo>
                    <a:lnTo>
                      <a:pt x="254" y="578"/>
                    </a:lnTo>
                    <a:lnTo>
                      <a:pt x="254" y="578"/>
                    </a:lnTo>
                    <a:lnTo>
                      <a:pt x="254" y="578"/>
                    </a:lnTo>
                    <a:lnTo>
                      <a:pt x="263" y="576"/>
                    </a:lnTo>
                    <a:lnTo>
                      <a:pt x="274" y="581"/>
                    </a:lnTo>
                    <a:lnTo>
                      <a:pt x="274" y="581"/>
                    </a:lnTo>
                    <a:lnTo>
                      <a:pt x="275" y="581"/>
                    </a:lnTo>
                    <a:lnTo>
                      <a:pt x="287" y="569"/>
                    </a:lnTo>
                    <a:lnTo>
                      <a:pt x="298" y="569"/>
                    </a:lnTo>
                    <a:lnTo>
                      <a:pt x="306" y="576"/>
                    </a:lnTo>
                    <a:lnTo>
                      <a:pt x="306" y="576"/>
                    </a:lnTo>
                    <a:lnTo>
                      <a:pt x="306" y="576"/>
                    </a:lnTo>
                    <a:lnTo>
                      <a:pt x="321" y="574"/>
                    </a:lnTo>
                    <a:lnTo>
                      <a:pt x="329" y="579"/>
                    </a:lnTo>
                    <a:lnTo>
                      <a:pt x="329" y="580"/>
                    </a:lnTo>
                    <a:lnTo>
                      <a:pt x="329" y="579"/>
                    </a:lnTo>
                    <a:lnTo>
                      <a:pt x="358" y="560"/>
                    </a:lnTo>
                    <a:lnTo>
                      <a:pt x="398" y="547"/>
                    </a:lnTo>
                    <a:lnTo>
                      <a:pt x="405" y="554"/>
                    </a:lnTo>
                    <a:lnTo>
                      <a:pt x="404" y="559"/>
                    </a:lnTo>
                    <a:lnTo>
                      <a:pt x="404" y="559"/>
                    </a:lnTo>
                    <a:lnTo>
                      <a:pt x="404" y="560"/>
                    </a:lnTo>
                    <a:lnTo>
                      <a:pt x="418" y="571"/>
                    </a:lnTo>
                    <a:lnTo>
                      <a:pt x="418" y="571"/>
                    </a:lnTo>
                    <a:lnTo>
                      <a:pt x="418" y="571"/>
                    </a:lnTo>
                    <a:lnTo>
                      <a:pt x="431" y="570"/>
                    </a:lnTo>
                    <a:lnTo>
                      <a:pt x="440" y="590"/>
                    </a:lnTo>
                    <a:lnTo>
                      <a:pt x="445" y="613"/>
                    </a:lnTo>
                    <a:lnTo>
                      <a:pt x="428" y="628"/>
                    </a:lnTo>
                    <a:lnTo>
                      <a:pt x="428" y="628"/>
                    </a:lnTo>
                    <a:lnTo>
                      <a:pt x="428" y="629"/>
                    </a:lnTo>
                    <a:lnTo>
                      <a:pt x="428" y="648"/>
                    </a:lnTo>
                    <a:lnTo>
                      <a:pt x="428" y="649"/>
                    </a:lnTo>
                    <a:lnTo>
                      <a:pt x="428" y="649"/>
                    </a:lnTo>
                    <a:lnTo>
                      <a:pt x="439" y="650"/>
                    </a:lnTo>
                    <a:lnTo>
                      <a:pt x="454" y="665"/>
                    </a:lnTo>
                    <a:lnTo>
                      <a:pt x="454" y="681"/>
                    </a:lnTo>
                    <a:lnTo>
                      <a:pt x="454" y="681"/>
                    </a:lnTo>
                    <a:lnTo>
                      <a:pt x="454" y="681"/>
                    </a:lnTo>
                    <a:lnTo>
                      <a:pt x="469" y="681"/>
                    </a:lnTo>
                    <a:lnTo>
                      <a:pt x="471" y="687"/>
                    </a:lnTo>
                    <a:lnTo>
                      <a:pt x="471" y="687"/>
                    </a:lnTo>
                    <a:lnTo>
                      <a:pt x="471" y="687"/>
                    </a:lnTo>
                    <a:lnTo>
                      <a:pt x="484" y="692"/>
                    </a:lnTo>
                    <a:lnTo>
                      <a:pt x="490" y="701"/>
                    </a:lnTo>
                    <a:lnTo>
                      <a:pt x="490" y="701"/>
                    </a:lnTo>
                    <a:lnTo>
                      <a:pt x="490" y="701"/>
                    </a:lnTo>
                    <a:lnTo>
                      <a:pt x="500" y="702"/>
                    </a:lnTo>
                    <a:lnTo>
                      <a:pt x="500" y="702"/>
                    </a:lnTo>
                    <a:lnTo>
                      <a:pt x="500" y="702"/>
                    </a:lnTo>
                    <a:lnTo>
                      <a:pt x="497" y="684"/>
                    </a:lnTo>
                    <a:lnTo>
                      <a:pt x="501" y="673"/>
                    </a:lnTo>
                    <a:lnTo>
                      <a:pt x="511" y="677"/>
                    </a:lnTo>
                    <a:lnTo>
                      <a:pt x="512" y="677"/>
                    </a:lnTo>
                    <a:lnTo>
                      <a:pt x="512" y="677"/>
                    </a:lnTo>
                    <a:lnTo>
                      <a:pt x="519" y="670"/>
                    </a:lnTo>
                    <a:lnTo>
                      <a:pt x="528" y="672"/>
                    </a:lnTo>
                    <a:lnTo>
                      <a:pt x="528" y="672"/>
                    </a:lnTo>
                    <a:lnTo>
                      <a:pt x="528" y="672"/>
                    </a:lnTo>
                    <a:lnTo>
                      <a:pt x="550" y="673"/>
                    </a:lnTo>
                    <a:lnTo>
                      <a:pt x="550" y="673"/>
                    </a:lnTo>
                    <a:lnTo>
                      <a:pt x="550" y="673"/>
                    </a:lnTo>
                    <a:lnTo>
                      <a:pt x="559" y="659"/>
                    </a:lnTo>
                    <a:lnTo>
                      <a:pt x="569" y="667"/>
                    </a:lnTo>
                    <a:lnTo>
                      <a:pt x="569" y="667"/>
                    </a:lnTo>
                    <a:lnTo>
                      <a:pt x="569" y="667"/>
                    </a:lnTo>
                    <a:lnTo>
                      <a:pt x="587" y="667"/>
                    </a:lnTo>
                    <a:lnTo>
                      <a:pt x="590" y="672"/>
                    </a:lnTo>
                    <a:lnTo>
                      <a:pt x="587" y="683"/>
                    </a:lnTo>
                    <a:lnTo>
                      <a:pt x="587" y="684"/>
                    </a:lnTo>
                    <a:lnTo>
                      <a:pt x="587" y="684"/>
                    </a:lnTo>
                    <a:lnTo>
                      <a:pt x="598" y="692"/>
                    </a:lnTo>
                    <a:lnTo>
                      <a:pt x="598" y="692"/>
                    </a:lnTo>
                    <a:lnTo>
                      <a:pt x="598" y="692"/>
                    </a:lnTo>
                    <a:lnTo>
                      <a:pt x="609" y="691"/>
                    </a:lnTo>
                    <a:lnTo>
                      <a:pt x="614" y="695"/>
                    </a:lnTo>
                    <a:lnTo>
                      <a:pt x="614" y="695"/>
                    </a:lnTo>
                    <a:lnTo>
                      <a:pt x="614" y="695"/>
                    </a:lnTo>
                    <a:lnTo>
                      <a:pt x="630" y="696"/>
                    </a:lnTo>
                    <a:lnTo>
                      <a:pt x="638" y="699"/>
                    </a:lnTo>
                    <a:lnTo>
                      <a:pt x="638" y="709"/>
                    </a:lnTo>
                    <a:lnTo>
                      <a:pt x="638" y="709"/>
                    </a:lnTo>
                    <a:lnTo>
                      <a:pt x="638" y="709"/>
                    </a:lnTo>
                    <a:lnTo>
                      <a:pt x="641" y="713"/>
                    </a:lnTo>
                    <a:lnTo>
                      <a:pt x="641" y="714"/>
                    </a:lnTo>
                    <a:lnTo>
                      <a:pt x="642" y="714"/>
                    </a:lnTo>
                    <a:lnTo>
                      <a:pt x="647" y="714"/>
                    </a:lnTo>
                    <a:lnTo>
                      <a:pt x="648" y="715"/>
                    </a:lnTo>
                    <a:lnTo>
                      <a:pt x="648" y="714"/>
                    </a:lnTo>
                    <a:lnTo>
                      <a:pt x="650" y="706"/>
                    </a:lnTo>
                    <a:lnTo>
                      <a:pt x="661" y="703"/>
                    </a:lnTo>
                    <a:lnTo>
                      <a:pt x="661" y="703"/>
                    </a:lnTo>
                    <a:lnTo>
                      <a:pt x="661" y="703"/>
                    </a:lnTo>
                    <a:lnTo>
                      <a:pt x="666" y="699"/>
                    </a:lnTo>
                    <a:lnTo>
                      <a:pt x="673" y="698"/>
                    </a:lnTo>
                    <a:lnTo>
                      <a:pt x="673" y="698"/>
                    </a:lnTo>
                    <a:lnTo>
                      <a:pt x="673" y="698"/>
                    </a:lnTo>
                    <a:lnTo>
                      <a:pt x="679" y="694"/>
                    </a:lnTo>
                    <a:lnTo>
                      <a:pt x="689" y="694"/>
                    </a:lnTo>
                    <a:lnTo>
                      <a:pt x="689" y="694"/>
                    </a:lnTo>
                    <a:lnTo>
                      <a:pt x="689" y="694"/>
                    </a:lnTo>
                    <a:lnTo>
                      <a:pt x="700" y="685"/>
                    </a:lnTo>
                    <a:lnTo>
                      <a:pt x="700" y="685"/>
                    </a:lnTo>
                    <a:lnTo>
                      <a:pt x="701" y="685"/>
                    </a:lnTo>
                    <a:lnTo>
                      <a:pt x="705" y="673"/>
                    </a:lnTo>
                    <a:lnTo>
                      <a:pt x="711" y="671"/>
                    </a:lnTo>
                    <a:lnTo>
                      <a:pt x="716" y="673"/>
                    </a:lnTo>
                    <a:lnTo>
                      <a:pt x="716" y="680"/>
                    </a:lnTo>
                    <a:lnTo>
                      <a:pt x="716" y="680"/>
                    </a:lnTo>
                    <a:lnTo>
                      <a:pt x="716" y="680"/>
                    </a:lnTo>
                    <a:lnTo>
                      <a:pt x="723" y="683"/>
                    </a:lnTo>
                    <a:lnTo>
                      <a:pt x="724" y="684"/>
                    </a:lnTo>
                    <a:lnTo>
                      <a:pt x="724" y="683"/>
                    </a:lnTo>
                    <a:lnTo>
                      <a:pt x="737" y="676"/>
                    </a:lnTo>
                    <a:lnTo>
                      <a:pt x="746" y="676"/>
                    </a:lnTo>
                    <a:lnTo>
                      <a:pt x="747" y="676"/>
                    </a:lnTo>
                    <a:lnTo>
                      <a:pt x="747" y="675"/>
                    </a:lnTo>
                    <a:lnTo>
                      <a:pt x="755" y="668"/>
                    </a:lnTo>
                    <a:lnTo>
                      <a:pt x="764" y="667"/>
                    </a:lnTo>
                    <a:lnTo>
                      <a:pt x="765" y="667"/>
                    </a:lnTo>
                    <a:lnTo>
                      <a:pt x="765" y="666"/>
                    </a:lnTo>
                    <a:lnTo>
                      <a:pt x="768" y="659"/>
                    </a:lnTo>
                    <a:lnTo>
                      <a:pt x="786" y="651"/>
                    </a:lnTo>
                    <a:lnTo>
                      <a:pt x="786" y="651"/>
                    </a:lnTo>
                    <a:lnTo>
                      <a:pt x="786" y="650"/>
                    </a:lnTo>
                    <a:lnTo>
                      <a:pt x="787" y="643"/>
                    </a:lnTo>
                    <a:lnTo>
                      <a:pt x="796" y="635"/>
                    </a:lnTo>
                    <a:lnTo>
                      <a:pt x="803" y="635"/>
                    </a:lnTo>
                    <a:lnTo>
                      <a:pt x="803" y="635"/>
                    </a:lnTo>
                    <a:lnTo>
                      <a:pt x="803" y="635"/>
                    </a:lnTo>
                    <a:lnTo>
                      <a:pt x="807" y="628"/>
                    </a:lnTo>
                    <a:lnTo>
                      <a:pt x="816" y="622"/>
                    </a:lnTo>
                    <a:lnTo>
                      <a:pt x="817" y="622"/>
                    </a:lnTo>
                    <a:lnTo>
                      <a:pt x="817" y="622"/>
                    </a:lnTo>
                    <a:lnTo>
                      <a:pt x="817" y="606"/>
                    </a:lnTo>
                    <a:lnTo>
                      <a:pt x="825" y="603"/>
                    </a:lnTo>
                    <a:lnTo>
                      <a:pt x="825" y="603"/>
                    </a:lnTo>
                    <a:lnTo>
                      <a:pt x="825" y="603"/>
                    </a:lnTo>
                    <a:lnTo>
                      <a:pt x="825" y="593"/>
                    </a:lnTo>
                    <a:lnTo>
                      <a:pt x="837" y="583"/>
                    </a:lnTo>
                    <a:lnTo>
                      <a:pt x="837" y="582"/>
                    </a:lnTo>
                    <a:lnTo>
                      <a:pt x="837" y="582"/>
                    </a:lnTo>
                    <a:lnTo>
                      <a:pt x="837" y="576"/>
                    </a:lnTo>
                    <a:lnTo>
                      <a:pt x="846" y="571"/>
                    </a:lnTo>
                    <a:lnTo>
                      <a:pt x="846" y="571"/>
                    </a:lnTo>
                    <a:lnTo>
                      <a:pt x="846" y="571"/>
                    </a:lnTo>
                    <a:lnTo>
                      <a:pt x="849" y="567"/>
                    </a:lnTo>
                    <a:lnTo>
                      <a:pt x="849" y="566"/>
                    </a:lnTo>
                    <a:lnTo>
                      <a:pt x="849" y="566"/>
                    </a:lnTo>
                    <a:lnTo>
                      <a:pt x="848" y="559"/>
                    </a:lnTo>
                    <a:lnTo>
                      <a:pt x="855" y="550"/>
                    </a:lnTo>
                    <a:lnTo>
                      <a:pt x="855" y="550"/>
                    </a:lnTo>
                    <a:lnTo>
                      <a:pt x="855" y="549"/>
                    </a:lnTo>
                    <a:lnTo>
                      <a:pt x="853" y="537"/>
                    </a:lnTo>
                    <a:lnTo>
                      <a:pt x="853" y="537"/>
                    </a:lnTo>
                    <a:lnTo>
                      <a:pt x="853" y="537"/>
                    </a:lnTo>
                    <a:lnTo>
                      <a:pt x="847" y="532"/>
                    </a:lnTo>
                    <a:lnTo>
                      <a:pt x="847" y="532"/>
                    </a:lnTo>
                    <a:lnTo>
                      <a:pt x="847" y="532"/>
                    </a:lnTo>
                    <a:lnTo>
                      <a:pt x="839" y="537"/>
                    </a:lnTo>
                    <a:lnTo>
                      <a:pt x="836" y="535"/>
                    </a:lnTo>
                    <a:lnTo>
                      <a:pt x="837" y="529"/>
                    </a:lnTo>
                    <a:lnTo>
                      <a:pt x="846" y="523"/>
                    </a:lnTo>
                    <a:lnTo>
                      <a:pt x="854" y="520"/>
                    </a:lnTo>
                    <a:lnTo>
                      <a:pt x="854" y="520"/>
                    </a:lnTo>
                    <a:lnTo>
                      <a:pt x="854" y="519"/>
                    </a:lnTo>
                    <a:lnTo>
                      <a:pt x="852" y="511"/>
                    </a:lnTo>
                    <a:lnTo>
                      <a:pt x="852" y="511"/>
                    </a:lnTo>
                    <a:lnTo>
                      <a:pt x="852" y="511"/>
                    </a:lnTo>
                    <a:lnTo>
                      <a:pt x="846" y="506"/>
                    </a:lnTo>
                    <a:lnTo>
                      <a:pt x="853" y="506"/>
                    </a:lnTo>
                    <a:lnTo>
                      <a:pt x="853" y="506"/>
                    </a:lnTo>
                    <a:lnTo>
                      <a:pt x="853" y="505"/>
                    </a:lnTo>
                    <a:lnTo>
                      <a:pt x="853" y="500"/>
                    </a:lnTo>
                    <a:lnTo>
                      <a:pt x="853" y="500"/>
                    </a:lnTo>
                    <a:lnTo>
                      <a:pt x="853" y="500"/>
                    </a:lnTo>
                    <a:lnTo>
                      <a:pt x="847" y="492"/>
                    </a:lnTo>
                    <a:lnTo>
                      <a:pt x="847" y="492"/>
                    </a:lnTo>
                    <a:lnTo>
                      <a:pt x="847" y="492"/>
                    </a:lnTo>
                    <a:lnTo>
                      <a:pt x="838" y="485"/>
                    </a:lnTo>
                    <a:lnTo>
                      <a:pt x="837" y="471"/>
                    </a:lnTo>
                    <a:lnTo>
                      <a:pt x="837" y="471"/>
                    </a:lnTo>
                    <a:lnTo>
                      <a:pt x="837" y="470"/>
                    </a:lnTo>
                    <a:lnTo>
                      <a:pt x="832" y="465"/>
                    </a:lnTo>
                    <a:lnTo>
                      <a:pt x="830" y="452"/>
                    </a:lnTo>
                    <a:lnTo>
                      <a:pt x="830" y="452"/>
                    </a:lnTo>
                    <a:lnTo>
                      <a:pt x="830" y="452"/>
                    </a:lnTo>
                    <a:lnTo>
                      <a:pt x="818" y="449"/>
                    </a:lnTo>
                    <a:lnTo>
                      <a:pt x="808" y="440"/>
                    </a:lnTo>
                    <a:lnTo>
                      <a:pt x="810" y="431"/>
                    </a:lnTo>
                    <a:lnTo>
                      <a:pt x="820" y="423"/>
                    </a:lnTo>
                    <a:lnTo>
                      <a:pt x="820" y="423"/>
                    </a:lnTo>
                    <a:lnTo>
                      <a:pt x="820" y="423"/>
                    </a:lnTo>
                    <a:lnTo>
                      <a:pt x="820" y="421"/>
                    </a:lnTo>
                    <a:lnTo>
                      <a:pt x="827" y="414"/>
                    </a:lnTo>
                    <a:lnTo>
                      <a:pt x="830" y="417"/>
                    </a:lnTo>
                    <a:lnTo>
                      <a:pt x="830" y="417"/>
                    </a:lnTo>
                    <a:lnTo>
                      <a:pt x="830" y="417"/>
                    </a:lnTo>
                    <a:lnTo>
                      <a:pt x="837" y="417"/>
                    </a:lnTo>
                    <a:lnTo>
                      <a:pt x="837" y="417"/>
                    </a:lnTo>
                    <a:lnTo>
                      <a:pt x="837" y="417"/>
                    </a:lnTo>
                    <a:lnTo>
                      <a:pt x="847" y="409"/>
                    </a:lnTo>
                    <a:lnTo>
                      <a:pt x="847" y="409"/>
                    </a:lnTo>
                    <a:lnTo>
                      <a:pt x="847" y="409"/>
                    </a:lnTo>
                    <a:lnTo>
                      <a:pt x="848" y="406"/>
                    </a:lnTo>
                    <a:lnTo>
                      <a:pt x="855" y="403"/>
                    </a:lnTo>
                    <a:lnTo>
                      <a:pt x="864" y="403"/>
                    </a:lnTo>
                    <a:lnTo>
                      <a:pt x="864" y="403"/>
                    </a:lnTo>
                    <a:lnTo>
                      <a:pt x="865" y="403"/>
                    </a:lnTo>
                    <a:lnTo>
                      <a:pt x="867" y="399"/>
                    </a:lnTo>
                    <a:lnTo>
                      <a:pt x="868" y="398"/>
                    </a:lnTo>
                    <a:lnTo>
                      <a:pt x="867" y="398"/>
                    </a:lnTo>
                    <a:lnTo>
                      <a:pt x="866" y="391"/>
                    </a:lnTo>
                    <a:lnTo>
                      <a:pt x="865" y="391"/>
                    </a:lnTo>
                    <a:lnTo>
                      <a:pt x="865" y="391"/>
                    </a:lnTo>
                    <a:lnTo>
                      <a:pt x="843" y="389"/>
                    </a:lnTo>
                    <a:lnTo>
                      <a:pt x="837" y="385"/>
                    </a:lnTo>
                    <a:lnTo>
                      <a:pt x="837" y="384"/>
                    </a:lnTo>
                    <a:lnTo>
                      <a:pt x="837" y="385"/>
                    </a:lnTo>
                    <a:lnTo>
                      <a:pt x="830" y="385"/>
                    </a:lnTo>
                    <a:lnTo>
                      <a:pt x="830" y="385"/>
                    </a:lnTo>
                    <a:lnTo>
                      <a:pt x="830" y="385"/>
                    </a:lnTo>
                    <a:lnTo>
                      <a:pt x="812" y="396"/>
                    </a:lnTo>
                    <a:lnTo>
                      <a:pt x="802" y="395"/>
                    </a:lnTo>
                    <a:lnTo>
                      <a:pt x="803" y="384"/>
                    </a:lnTo>
                    <a:lnTo>
                      <a:pt x="803" y="384"/>
                    </a:lnTo>
                    <a:lnTo>
                      <a:pt x="803" y="384"/>
                    </a:lnTo>
                    <a:lnTo>
                      <a:pt x="790" y="382"/>
                    </a:lnTo>
                    <a:lnTo>
                      <a:pt x="781" y="369"/>
                    </a:lnTo>
                    <a:lnTo>
                      <a:pt x="786" y="360"/>
                    </a:lnTo>
                    <a:lnTo>
                      <a:pt x="798" y="358"/>
                    </a:lnTo>
                    <a:lnTo>
                      <a:pt x="798" y="358"/>
                    </a:lnTo>
                    <a:lnTo>
                      <a:pt x="798" y="358"/>
                    </a:lnTo>
                    <a:lnTo>
                      <a:pt x="803" y="355"/>
                    </a:lnTo>
                    <a:lnTo>
                      <a:pt x="803" y="355"/>
                    </a:lnTo>
                    <a:lnTo>
                      <a:pt x="803" y="355"/>
                    </a:lnTo>
                    <a:lnTo>
                      <a:pt x="803" y="352"/>
                    </a:lnTo>
                    <a:lnTo>
                      <a:pt x="810" y="346"/>
                    </a:lnTo>
                    <a:lnTo>
                      <a:pt x="810" y="345"/>
                    </a:lnTo>
                    <a:lnTo>
                      <a:pt x="810" y="345"/>
                    </a:lnTo>
                    <a:lnTo>
                      <a:pt x="813" y="338"/>
                    </a:lnTo>
                    <a:lnTo>
                      <a:pt x="826" y="333"/>
                    </a:lnTo>
                    <a:lnTo>
                      <a:pt x="826" y="333"/>
                    </a:lnTo>
                    <a:lnTo>
                      <a:pt x="826" y="333"/>
                    </a:lnTo>
                    <a:lnTo>
                      <a:pt x="841" y="321"/>
                    </a:lnTo>
                    <a:lnTo>
                      <a:pt x="855" y="323"/>
                    </a:lnTo>
                    <a:lnTo>
                      <a:pt x="856" y="333"/>
                    </a:lnTo>
                    <a:lnTo>
                      <a:pt x="843" y="348"/>
                    </a:lnTo>
                    <a:lnTo>
                      <a:pt x="843" y="348"/>
                    </a:lnTo>
                    <a:lnTo>
                      <a:pt x="843" y="348"/>
                    </a:lnTo>
                    <a:lnTo>
                      <a:pt x="851" y="353"/>
                    </a:lnTo>
                    <a:lnTo>
                      <a:pt x="851" y="360"/>
                    </a:lnTo>
                    <a:lnTo>
                      <a:pt x="850" y="361"/>
                    </a:lnTo>
                    <a:lnTo>
                      <a:pt x="851" y="361"/>
                    </a:lnTo>
                    <a:lnTo>
                      <a:pt x="863" y="355"/>
                    </a:lnTo>
                    <a:lnTo>
                      <a:pt x="863" y="355"/>
                    </a:lnTo>
                    <a:lnTo>
                      <a:pt x="863" y="355"/>
                    </a:lnTo>
                    <a:lnTo>
                      <a:pt x="882" y="345"/>
                    </a:lnTo>
                    <a:lnTo>
                      <a:pt x="896" y="341"/>
                    </a:lnTo>
                    <a:lnTo>
                      <a:pt x="897" y="341"/>
                    </a:lnTo>
                    <a:lnTo>
                      <a:pt x="897" y="341"/>
                    </a:lnTo>
                    <a:lnTo>
                      <a:pt x="904" y="325"/>
                    </a:lnTo>
                    <a:lnTo>
                      <a:pt x="927" y="318"/>
                    </a:lnTo>
                    <a:lnTo>
                      <a:pt x="928" y="318"/>
                    </a:lnTo>
                    <a:lnTo>
                      <a:pt x="928" y="318"/>
                    </a:lnTo>
                    <a:lnTo>
                      <a:pt x="942" y="296"/>
                    </a:lnTo>
                    <a:lnTo>
                      <a:pt x="949" y="296"/>
                    </a:lnTo>
                    <a:lnTo>
                      <a:pt x="948" y="308"/>
                    </a:lnTo>
                    <a:lnTo>
                      <a:pt x="948" y="308"/>
                    </a:lnTo>
                    <a:lnTo>
                      <a:pt x="949" y="308"/>
                    </a:lnTo>
                    <a:lnTo>
                      <a:pt x="963" y="307"/>
                    </a:lnTo>
                    <a:lnTo>
                      <a:pt x="963" y="307"/>
                    </a:lnTo>
                    <a:lnTo>
                      <a:pt x="963" y="307"/>
                    </a:lnTo>
                    <a:lnTo>
                      <a:pt x="970" y="301"/>
                    </a:lnTo>
                    <a:lnTo>
                      <a:pt x="970" y="301"/>
                    </a:lnTo>
                    <a:lnTo>
                      <a:pt x="970" y="300"/>
                    </a:lnTo>
                    <a:lnTo>
                      <a:pt x="968" y="288"/>
                    </a:lnTo>
                    <a:lnTo>
                      <a:pt x="980" y="288"/>
                    </a:lnTo>
                    <a:lnTo>
                      <a:pt x="980" y="288"/>
                    </a:lnTo>
                    <a:lnTo>
                      <a:pt x="981" y="288"/>
                    </a:lnTo>
                    <a:lnTo>
                      <a:pt x="998" y="271"/>
                    </a:lnTo>
                    <a:lnTo>
                      <a:pt x="1021" y="265"/>
                    </a:lnTo>
                    <a:lnTo>
                      <a:pt x="1021" y="265"/>
                    </a:lnTo>
                    <a:lnTo>
                      <a:pt x="1021" y="264"/>
                    </a:lnTo>
                    <a:lnTo>
                      <a:pt x="1023" y="245"/>
                    </a:lnTo>
                    <a:lnTo>
                      <a:pt x="1023" y="245"/>
                    </a:lnTo>
                    <a:lnTo>
                      <a:pt x="1023" y="245"/>
                    </a:lnTo>
                    <a:lnTo>
                      <a:pt x="1016" y="224"/>
                    </a:lnTo>
                    <a:lnTo>
                      <a:pt x="1030" y="218"/>
                    </a:lnTo>
                    <a:lnTo>
                      <a:pt x="1044" y="222"/>
                    </a:lnTo>
                    <a:lnTo>
                      <a:pt x="1044" y="222"/>
                    </a:lnTo>
                    <a:lnTo>
                      <a:pt x="1044" y="222"/>
                    </a:lnTo>
                    <a:lnTo>
                      <a:pt x="1059" y="216"/>
                    </a:lnTo>
                    <a:lnTo>
                      <a:pt x="1059" y="216"/>
                    </a:lnTo>
                    <a:lnTo>
                      <a:pt x="1059" y="215"/>
                    </a:lnTo>
                    <a:lnTo>
                      <a:pt x="1068" y="179"/>
                    </a:lnTo>
                    <a:lnTo>
                      <a:pt x="1082" y="170"/>
                    </a:lnTo>
                    <a:lnTo>
                      <a:pt x="1082" y="170"/>
                    </a:lnTo>
                    <a:lnTo>
                      <a:pt x="1082" y="170"/>
                    </a:lnTo>
                    <a:lnTo>
                      <a:pt x="1089" y="138"/>
                    </a:lnTo>
                    <a:lnTo>
                      <a:pt x="1089" y="137"/>
                    </a:lnTo>
                    <a:lnTo>
                      <a:pt x="1089" y="137"/>
                    </a:lnTo>
                    <a:lnTo>
                      <a:pt x="1081" y="134"/>
                    </a:lnTo>
                    <a:lnTo>
                      <a:pt x="1081" y="134"/>
                    </a:lnTo>
                    <a:lnTo>
                      <a:pt x="1081" y="134"/>
                    </a:lnTo>
                    <a:lnTo>
                      <a:pt x="1060" y="147"/>
                    </a:lnTo>
                    <a:lnTo>
                      <a:pt x="1043" y="148"/>
                    </a:lnTo>
                    <a:lnTo>
                      <a:pt x="1043" y="148"/>
                    </a:lnTo>
                    <a:lnTo>
                      <a:pt x="1043" y="148"/>
                    </a:lnTo>
                    <a:lnTo>
                      <a:pt x="1034" y="152"/>
                    </a:lnTo>
                    <a:lnTo>
                      <a:pt x="1021" y="154"/>
                    </a:lnTo>
                    <a:lnTo>
                      <a:pt x="1014" y="130"/>
                    </a:lnTo>
                    <a:lnTo>
                      <a:pt x="1014" y="130"/>
                    </a:lnTo>
                    <a:lnTo>
                      <a:pt x="1014" y="130"/>
                    </a:lnTo>
                    <a:lnTo>
                      <a:pt x="992" y="110"/>
                    </a:lnTo>
                    <a:lnTo>
                      <a:pt x="992" y="110"/>
                    </a:lnTo>
                    <a:lnTo>
                      <a:pt x="992" y="110"/>
                    </a:lnTo>
                    <a:lnTo>
                      <a:pt x="976" y="104"/>
                    </a:lnTo>
                    <a:lnTo>
                      <a:pt x="976" y="104"/>
                    </a:lnTo>
                    <a:lnTo>
                      <a:pt x="976" y="104"/>
                    </a:lnTo>
                    <a:lnTo>
                      <a:pt x="959" y="103"/>
                    </a:lnTo>
                    <a:lnTo>
                      <a:pt x="956" y="79"/>
                    </a:lnTo>
                    <a:lnTo>
                      <a:pt x="956" y="79"/>
                    </a:lnTo>
                    <a:lnTo>
                      <a:pt x="956" y="79"/>
                    </a:lnTo>
                    <a:lnTo>
                      <a:pt x="943" y="54"/>
                    </a:lnTo>
                    <a:lnTo>
                      <a:pt x="941" y="41"/>
                    </a:lnTo>
                    <a:lnTo>
                      <a:pt x="941" y="41"/>
                    </a:lnTo>
                    <a:lnTo>
                      <a:pt x="941" y="41"/>
                    </a:lnTo>
                    <a:lnTo>
                      <a:pt x="926" y="12"/>
                    </a:lnTo>
                    <a:lnTo>
                      <a:pt x="926" y="11"/>
                    </a:lnTo>
                    <a:lnTo>
                      <a:pt x="926" y="11"/>
                    </a:lnTo>
                    <a:lnTo>
                      <a:pt x="906" y="8"/>
                    </a:lnTo>
                    <a:lnTo>
                      <a:pt x="879" y="0"/>
                    </a:lnTo>
                    <a:lnTo>
                      <a:pt x="879" y="0"/>
                    </a:lnTo>
                    <a:lnTo>
                      <a:pt x="87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8" name="Google Shape;2018;p14"/>
              <p:cNvSpPr/>
              <p:nvPr/>
            </p:nvSpPr>
            <p:spPr>
              <a:xfrm>
                <a:off x="4276" y="1271"/>
                <a:ext cx="1089" cy="715"/>
              </a:xfrm>
              <a:custGeom>
                <a:rect b="b" l="l" r="r" t="t"/>
                <a:pathLst>
                  <a:path extrusionOk="0" h="715" w="1089">
                    <a:moveTo>
                      <a:pt x="879" y="0"/>
                    </a:moveTo>
                    <a:lnTo>
                      <a:pt x="906" y="8"/>
                    </a:lnTo>
                    <a:lnTo>
                      <a:pt x="926" y="12"/>
                    </a:lnTo>
                    <a:lnTo>
                      <a:pt x="941" y="41"/>
                    </a:lnTo>
                    <a:lnTo>
                      <a:pt x="942" y="54"/>
                    </a:lnTo>
                    <a:lnTo>
                      <a:pt x="956" y="80"/>
                    </a:lnTo>
                    <a:lnTo>
                      <a:pt x="959" y="103"/>
                    </a:lnTo>
                    <a:lnTo>
                      <a:pt x="975" y="104"/>
                    </a:lnTo>
                    <a:lnTo>
                      <a:pt x="992" y="110"/>
                    </a:lnTo>
                    <a:lnTo>
                      <a:pt x="1013" y="130"/>
                    </a:lnTo>
                    <a:lnTo>
                      <a:pt x="1021" y="154"/>
                    </a:lnTo>
                    <a:lnTo>
                      <a:pt x="1034" y="153"/>
                    </a:lnTo>
                    <a:lnTo>
                      <a:pt x="1043" y="148"/>
                    </a:lnTo>
                    <a:lnTo>
                      <a:pt x="1060" y="147"/>
                    </a:lnTo>
                    <a:lnTo>
                      <a:pt x="1081" y="135"/>
                    </a:lnTo>
                    <a:lnTo>
                      <a:pt x="1089" y="137"/>
                    </a:lnTo>
                    <a:lnTo>
                      <a:pt x="1082" y="170"/>
                    </a:lnTo>
                    <a:lnTo>
                      <a:pt x="1068" y="178"/>
                    </a:lnTo>
                    <a:lnTo>
                      <a:pt x="1059" y="215"/>
                    </a:lnTo>
                    <a:lnTo>
                      <a:pt x="1044" y="222"/>
                    </a:lnTo>
                    <a:lnTo>
                      <a:pt x="1030" y="218"/>
                    </a:lnTo>
                    <a:lnTo>
                      <a:pt x="1015" y="224"/>
                    </a:lnTo>
                    <a:lnTo>
                      <a:pt x="1023" y="245"/>
                    </a:lnTo>
                    <a:lnTo>
                      <a:pt x="1021" y="264"/>
                    </a:lnTo>
                    <a:lnTo>
                      <a:pt x="998" y="271"/>
                    </a:lnTo>
                    <a:lnTo>
                      <a:pt x="980" y="288"/>
                    </a:lnTo>
                    <a:lnTo>
                      <a:pt x="967" y="287"/>
                    </a:lnTo>
                    <a:lnTo>
                      <a:pt x="970" y="301"/>
                    </a:lnTo>
                    <a:lnTo>
                      <a:pt x="963" y="307"/>
                    </a:lnTo>
                    <a:lnTo>
                      <a:pt x="949" y="308"/>
                    </a:lnTo>
                    <a:lnTo>
                      <a:pt x="949" y="296"/>
                    </a:lnTo>
                    <a:lnTo>
                      <a:pt x="941" y="295"/>
                    </a:lnTo>
                    <a:lnTo>
                      <a:pt x="927" y="318"/>
                    </a:lnTo>
                    <a:lnTo>
                      <a:pt x="904" y="325"/>
                    </a:lnTo>
                    <a:lnTo>
                      <a:pt x="896" y="341"/>
                    </a:lnTo>
                    <a:lnTo>
                      <a:pt x="882" y="344"/>
                    </a:lnTo>
                    <a:lnTo>
                      <a:pt x="863" y="355"/>
                    </a:lnTo>
                    <a:lnTo>
                      <a:pt x="851" y="360"/>
                    </a:lnTo>
                    <a:lnTo>
                      <a:pt x="852" y="352"/>
                    </a:lnTo>
                    <a:lnTo>
                      <a:pt x="843" y="348"/>
                    </a:lnTo>
                    <a:lnTo>
                      <a:pt x="857" y="333"/>
                    </a:lnTo>
                    <a:lnTo>
                      <a:pt x="856" y="322"/>
                    </a:lnTo>
                    <a:lnTo>
                      <a:pt x="841" y="320"/>
                    </a:lnTo>
                    <a:lnTo>
                      <a:pt x="826" y="333"/>
                    </a:lnTo>
                    <a:lnTo>
                      <a:pt x="812" y="337"/>
                    </a:lnTo>
                    <a:lnTo>
                      <a:pt x="809" y="345"/>
                    </a:lnTo>
                    <a:lnTo>
                      <a:pt x="803" y="351"/>
                    </a:lnTo>
                    <a:lnTo>
                      <a:pt x="803" y="355"/>
                    </a:lnTo>
                    <a:lnTo>
                      <a:pt x="798" y="358"/>
                    </a:lnTo>
                    <a:lnTo>
                      <a:pt x="786" y="359"/>
                    </a:lnTo>
                    <a:lnTo>
                      <a:pt x="780" y="369"/>
                    </a:lnTo>
                    <a:lnTo>
                      <a:pt x="790" y="382"/>
                    </a:lnTo>
                    <a:lnTo>
                      <a:pt x="803" y="384"/>
                    </a:lnTo>
                    <a:lnTo>
                      <a:pt x="802" y="396"/>
                    </a:lnTo>
                    <a:lnTo>
                      <a:pt x="812" y="397"/>
                    </a:lnTo>
                    <a:lnTo>
                      <a:pt x="830" y="386"/>
                    </a:lnTo>
                    <a:lnTo>
                      <a:pt x="837" y="385"/>
                    </a:lnTo>
                    <a:lnTo>
                      <a:pt x="843" y="389"/>
                    </a:lnTo>
                    <a:lnTo>
                      <a:pt x="865" y="391"/>
                    </a:lnTo>
                    <a:lnTo>
                      <a:pt x="867" y="398"/>
                    </a:lnTo>
                    <a:lnTo>
                      <a:pt x="864" y="403"/>
                    </a:lnTo>
                    <a:lnTo>
                      <a:pt x="855" y="403"/>
                    </a:lnTo>
                    <a:lnTo>
                      <a:pt x="847" y="405"/>
                    </a:lnTo>
                    <a:lnTo>
                      <a:pt x="846" y="409"/>
                    </a:lnTo>
                    <a:lnTo>
                      <a:pt x="837" y="417"/>
                    </a:lnTo>
                    <a:lnTo>
                      <a:pt x="830" y="417"/>
                    </a:lnTo>
                    <a:lnTo>
                      <a:pt x="827" y="413"/>
                    </a:lnTo>
                    <a:lnTo>
                      <a:pt x="820" y="420"/>
                    </a:lnTo>
                    <a:lnTo>
                      <a:pt x="820" y="423"/>
                    </a:lnTo>
                    <a:lnTo>
                      <a:pt x="809" y="431"/>
                    </a:lnTo>
                    <a:lnTo>
                      <a:pt x="808" y="440"/>
                    </a:lnTo>
                    <a:lnTo>
                      <a:pt x="818" y="450"/>
                    </a:lnTo>
                    <a:lnTo>
                      <a:pt x="830" y="452"/>
                    </a:lnTo>
                    <a:lnTo>
                      <a:pt x="831" y="466"/>
                    </a:lnTo>
                    <a:lnTo>
                      <a:pt x="837" y="471"/>
                    </a:lnTo>
                    <a:lnTo>
                      <a:pt x="838" y="485"/>
                    </a:lnTo>
                    <a:lnTo>
                      <a:pt x="846" y="492"/>
                    </a:lnTo>
                    <a:lnTo>
                      <a:pt x="853" y="500"/>
                    </a:lnTo>
                    <a:lnTo>
                      <a:pt x="853" y="505"/>
                    </a:lnTo>
                    <a:lnTo>
                      <a:pt x="845" y="505"/>
                    </a:lnTo>
                    <a:lnTo>
                      <a:pt x="852" y="511"/>
                    </a:lnTo>
                    <a:lnTo>
                      <a:pt x="854" y="519"/>
                    </a:lnTo>
                    <a:lnTo>
                      <a:pt x="846" y="523"/>
                    </a:lnTo>
                    <a:lnTo>
                      <a:pt x="837" y="529"/>
                    </a:lnTo>
                    <a:lnTo>
                      <a:pt x="836" y="535"/>
                    </a:lnTo>
                    <a:lnTo>
                      <a:pt x="839" y="537"/>
                    </a:lnTo>
                    <a:lnTo>
                      <a:pt x="847" y="533"/>
                    </a:lnTo>
                    <a:lnTo>
                      <a:pt x="853" y="537"/>
                    </a:lnTo>
                    <a:lnTo>
                      <a:pt x="855" y="549"/>
                    </a:lnTo>
                    <a:lnTo>
                      <a:pt x="847" y="558"/>
                    </a:lnTo>
                    <a:lnTo>
                      <a:pt x="848" y="566"/>
                    </a:lnTo>
                    <a:lnTo>
                      <a:pt x="845" y="571"/>
                    </a:lnTo>
                    <a:lnTo>
                      <a:pt x="837" y="576"/>
                    </a:lnTo>
                    <a:lnTo>
                      <a:pt x="837" y="582"/>
                    </a:lnTo>
                    <a:lnTo>
                      <a:pt x="825" y="593"/>
                    </a:lnTo>
                    <a:lnTo>
                      <a:pt x="825" y="603"/>
                    </a:lnTo>
                    <a:lnTo>
                      <a:pt x="817" y="605"/>
                    </a:lnTo>
                    <a:lnTo>
                      <a:pt x="816" y="622"/>
                    </a:lnTo>
                    <a:lnTo>
                      <a:pt x="807" y="627"/>
                    </a:lnTo>
                    <a:lnTo>
                      <a:pt x="803" y="634"/>
                    </a:lnTo>
                    <a:lnTo>
                      <a:pt x="796" y="635"/>
                    </a:lnTo>
                    <a:lnTo>
                      <a:pt x="787" y="642"/>
                    </a:lnTo>
                    <a:lnTo>
                      <a:pt x="786" y="650"/>
                    </a:lnTo>
                    <a:lnTo>
                      <a:pt x="768" y="658"/>
                    </a:lnTo>
                    <a:lnTo>
                      <a:pt x="764" y="666"/>
                    </a:lnTo>
                    <a:lnTo>
                      <a:pt x="755" y="667"/>
                    </a:lnTo>
                    <a:lnTo>
                      <a:pt x="746" y="675"/>
                    </a:lnTo>
                    <a:lnTo>
                      <a:pt x="737" y="675"/>
                    </a:lnTo>
                    <a:lnTo>
                      <a:pt x="724" y="683"/>
                    </a:lnTo>
                    <a:lnTo>
                      <a:pt x="716" y="680"/>
                    </a:lnTo>
                    <a:lnTo>
                      <a:pt x="716" y="672"/>
                    </a:lnTo>
                    <a:lnTo>
                      <a:pt x="711" y="671"/>
                    </a:lnTo>
                    <a:lnTo>
                      <a:pt x="705" y="672"/>
                    </a:lnTo>
                    <a:lnTo>
                      <a:pt x="700" y="685"/>
                    </a:lnTo>
                    <a:lnTo>
                      <a:pt x="689" y="694"/>
                    </a:lnTo>
                    <a:lnTo>
                      <a:pt x="679" y="694"/>
                    </a:lnTo>
                    <a:lnTo>
                      <a:pt x="673" y="697"/>
                    </a:lnTo>
                    <a:lnTo>
                      <a:pt x="666" y="698"/>
                    </a:lnTo>
                    <a:lnTo>
                      <a:pt x="660" y="702"/>
                    </a:lnTo>
                    <a:lnTo>
                      <a:pt x="649" y="706"/>
                    </a:lnTo>
                    <a:lnTo>
                      <a:pt x="647" y="714"/>
                    </a:lnTo>
                    <a:lnTo>
                      <a:pt x="642" y="713"/>
                    </a:lnTo>
                    <a:lnTo>
                      <a:pt x="638" y="709"/>
                    </a:lnTo>
                    <a:lnTo>
                      <a:pt x="639" y="699"/>
                    </a:lnTo>
                    <a:lnTo>
                      <a:pt x="630" y="695"/>
                    </a:lnTo>
                    <a:lnTo>
                      <a:pt x="614" y="695"/>
                    </a:lnTo>
                    <a:lnTo>
                      <a:pt x="609" y="691"/>
                    </a:lnTo>
                    <a:lnTo>
                      <a:pt x="598" y="692"/>
                    </a:lnTo>
                    <a:lnTo>
                      <a:pt x="587" y="683"/>
                    </a:lnTo>
                    <a:lnTo>
                      <a:pt x="590" y="672"/>
                    </a:lnTo>
                    <a:lnTo>
                      <a:pt x="587" y="667"/>
                    </a:lnTo>
                    <a:lnTo>
                      <a:pt x="569" y="667"/>
                    </a:lnTo>
                    <a:lnTo>
                      <a:pt x="559" y="658"/>
                    </a:lnTo>
                    <a:lnTo>
                      <a:pt x="550" y="672"/>
                    </a:lnTo>
                    <a:lnTo>
                      <a:pt x="528" y="672"/>
                    </a:lnTo>
                    <a:lnTo>
                      <a:pt x="519" y="669"/>
                    </a:lnTo>
                    <a:lnTo>
                      <a:pt x="512" y="676"/>
                    </a:lnTo>
                    <a:lnTo>
                      <a:pt x="501" y="672"/>
                    </a:lnTo>
                    <a:lnTo>
                      <a:pt x="496" y="683"/>
                    </a:lnTo>
                    <a:lnTo>
                      <a:pt x="500" y="702"/>
                    </a:lnTo>
                    <a:lnTo>
                      <a:pt x="490" y="700"/>
                    </a:lnTo>
                    <a:lnTo>
                      <a:pt x="485" y="692"/>
                    </a:lnTo>
                    <a:lnTo>
                      <a:pt x="471" y="687"/>
                    </a:lnTo>
                    <a:lnTo>
                      <a:pt x="470" y="681"/>
                    </a:lnTo>
                    <a:lnTo>
                      <a:pt x="454" y="681"/>
                    </a:lnTo>
                    <a:lnTo>
                      <a:pt x="454" y="665"/>
                    </a:lnTo>
                    <a:lnTo>
                      <a:pt x="439" y="649"/>
                    </a:lnTo>
                    <a:lnTo>
                      <a:pt x="429" y="648"/>
                    </a:lnTo>
                    <a:lnTo>
                      <a:pt x="429" y="629"/>
                    </a:lnTo>
                    <a:lnTo>
                      <a:pt x="445" y="613"/>
                    </a:lnTo>
                    <a:lnTo>
                      <a:pt x="441" y="590"/>
                    </a:lnTo>
                    <a:lnTo>
                      <a:pt x="431" y="569"/>
                    </a:lnTo>
                    <a:lnTo>
                      <a:pt x="418" y="571"/>
                    </a:lnTo>
                    <a:lnTo>
                      <a:pt x="404" y="559"/>
                    </a:lnTo>
                    <a:lnTo>
                      <a:pt x="406" y="554"/>
                    </a:lnTo>
                    <a:lnTo>
                      <a:pt x="398" y="547"/>
                    </a:lnTo>
                    <a:lnTo>
                      <a:pt x="358" y="559"/>
                    </a:lnTo>
                    <a:lnTo>
                      <a:pt x="329" y="579"/>
                    </a:lnTo>
                    <a:lnTo>
                      <a:pt x="321" y="573"/>
                    </a:lnTo>
                    <a:lnTo>
                      <a:pt x="306" y="576"/>
                    </a:lnTo>
                    <a:lnTo>
                      <a:pt x="298" y="569"/>
                    </a:lnTo>
                    <a:lnTo>
                      <a:pt x="287" y="569"/>
                    </a:lnTo>
                    <a:lnTo>
                      <a:pt x="274" y="580"/>
                    </a:lnTo>
                    <a:lnTo>
                      <a:pt x="263" y="576"/>
                    </a:lnTo>
                    <a:lnTo>
                      <a:pt x="254" y="578"/>
                    </a:lnTo>
                    <a:lnTo>
                      <a:pt x="213" y="569"/>
                    </a:lnTo>
                    <a:lnTo>
                      <a:pt x="193" y="555"/>
                    </a:lnTo>
                    <a:lnTo>
                      <a:pt x="170" y="547"/>
                    </a:lnTo>
                    <a:lnTo>
                      <a:pt x="148" y="531"/>
                    </a:lnTo>
                    <a:lnTo>
                      <a:pt x="126" y="533"/>
                    </a:lnTo>
                    <a:lnTo>
                      <a:pt x="113" y="520"/>
                    </a:lnTo>
                    <a:lnTo>
                      <a:pt x="99" y="520"/>
                    </a:lnTo>
                    <a:lnTo>
                      <a:pt x="90" y="515"/>
                    </a:lnTo>
                    <a:lnTo>
                      <a:pt x="91" y="500"/>
                    </a:lnTo>
                    <a:lnTo>
                      <a:pt x="81" y="492"/>
                    </a:lnTo>
                    <a:lnTo>
                      <a:pt x="84" y="488"/>
                    </a:lnTo>
                    <a:lnTo>
                      <a:pt x="91" y="490"/>
                    </a:lnTo>
                    <a:lnTo>
                      <a:pt x="96" y="487"/>
                    </a:lnTo>
                    <a:lnTo>
                      <a:pt x="100" y="484"/>
                    </a:lnTo>
                    <a:lnTo>
                      <a:pt x="99" y="479"/>
                    </a:lnTo>
                    <a:lnTo>
                      <a:pt x="94" y="467"/>
                    </a:lnTo>
                    <a:lnTo>
                      <a:pt x="93" y="461"/>
                    </a:lnTo>
                    <a:lnTo>
                      <a:pt x="97" y="451"/>
                    </a:lnTo>
                    <a:lnTo>
                      <a:pt x="95" y="441"/>
                    </a:lnTo>
                    <a:lnTo>
                      <a:pt x="88" y="436"/>
                    </a:lnTo>
                    <a:lnTo>
                      <a:pt x="77" y="436"/>
                    </a:lnTo>
                    <a:lnTo>
                      <a:pt x="65" y="444"/>
                    </a:lnTo>
                    <a:lnTo>
                      <a:pt x="55" y="435"/>
                    </a:lnTo>
                    <a:lnTo>
                      <a:pt x="40" y="426"/>
                    </a:lnTo>
                    <a:lnTo>
                      <a:pt x="36" y="412"/>
                    </a:lnTo>
                    <a:lnTo>
                      <a:pt x="30" y="403"/>
                    </a:lnTo>
                    <a:lnTo>
                      <a:pt x="19" y="399"/>
                    </a:lnTo>
                    <a:lnTo>
                      <a:pt x="16" y="393"/>
                    </a:lnTo>
                    <a:lnTo>
                      <a:pt x="25" y="377"/>
                    </a:lnTo>
                    <a:lnTo>
                      <a:pt x="21" y="365"/>
                    </a:lnTo>
                    <a:lnTo>
                      <a:pt x="4" y="362"/>
                    </a:lnTo>
                    <a:lnTo>
                      <a:pt x="1" y="346"/>
                    </a:lnTo>
                    <a:lnTo>
                      <a:pt x="6" y="335"/>
                    </a:lnTo>
                    <a:lnTo>
                      <a:pt x="33" y="321"/>
                    </a:lnTo>
                    <a:lnTo>
                      <a:pt x="42" y="329"/>
                    </a:lnTo>
                    <a:lnTo>
                      <a:pt x="54" y="328"/>
                    </a:lnTo>
                    <a:lnTo>
                      <a:pt x="56" y="314"/>
                    </a:lnTo>
                    <a:lnTo>
                      <a:pt x="67" y="312"/>
                    </a:lnTo>
                    <a:lnTo>
                      <a:pt x="82" y="302"/>
                    </a:lnTo>
                    <a:lnTo>
                      <a:pt x="102" y="298"/>
                    </a:lnTo>
                    <a:lnTo>
                      <a:pt x="116" y="283"/>
                    </a:lnTo>
                    <a:lnTo>
                      <a:pt x="122" y="266"/>
                    </a:lnTo>
                    <a:lnTo>
                      <a:pt x="119" y="256"/>
                    </a:lnTo>
                    <a:lnTo>
                      <a:pt x="117" y="238"/>
                    </a:lnTo>
                    <a:lnTo>
                      <a:pt x="106" y="226"/>
                    </a:lnTo>
                    <a:lnTo>
                      <a:pt x="141" y="214"/>
                    </a:lnTo>
                    <a:lnTo>
                      <a:pt x="150" y="225"/>
                    </a:lnTo>
                    <a:lnTo>
                      <a:pt x="158" y="217"/>
                    </a:lnTo>
                    <a:lnTo>
                      <a:pt x="157" y="207"/>
                    </a:lnTo>
                    <a:lnTo>
                      <a:pt x="170" y="177"/>
                    </a:lnTo>
                    <a:lnTo>
                      <a:pt x="191" y="175"/>
                    </a:lnTo>
                    <a:lnTo>
                      <a:pt x="205" y="181"/>
                    </a:lnTo>
                    <a:lnTo>
                      <a:pt x="215" y="171"/>
                    </a:lnTo>
                    <a:lnTo>
                      <a:pt x="209" y="149"/>
                    </a:lnTo>
                    <a:lnTo>
                      <a:pt x="241" y="125"/>
                    </a:lnTo>
                    <a:lnTo>
                      <a:pt x="247" y="125"/>
                    </a:lnTo>
                    <a:lnTo>
                      <a:pt x="267" y="152"/>
                    </a:lnTo>
                    <a:lnTo>
                      <a:pt x="287" y="152"/>
                    </a:lnTo>
                    <a:lnTo>
                      <a:pt x="314" y="190"/>
                    </a:lnTo>
                    <a:lnTo>
                      <a:pt x="303" y="202"/>
                    </a:lnTo>
                    <a:lnTo>
                      <a:pt x="315" y="218"/>
                    </a:lnTo>
                    <a:lnTo>
                      <a:pt x="337" y="222"/>
                    </a:lnTo>
                    <a:lnTo>
                      <a:pt x="397" y="247"/>
                    </a:lnTo>
                    <a:lnTo>
                      <a:pt x="394" y="266"/>
                    </a:lnTo>
                    <a:lnTo>
                      <a:pt x="407" y="281"/>
                    </a:lnTo>
                    <a:lnTo>
                      <a:pt x="424" y="281"/>
                    </a:lnTo>
                    <a:lnTo>
                      <a:pt x="431" y="276"/>
                    </a:lnTo>
                    <a:lnTo>
                      <a:pt x="436" y="273"/>
                    </a:lnTo>
                    <a:lnTo>
                      <a:pt x="446" y="278"/>
                    </a:lnTo>
                    <a:lnTo>
                      <a:pt x="468" y="273"/>
                    </a:lnTo>
                    <a:lnTo>
                      <a:pt x="498" y="276"/>
                    </a:lnTo>
                    <a:lnTo>
                      <a:pt x="518" y="291"/>
                    </a:lnTo>
                    <a:lnTo>
                      <a:pt x="537" y="293"/>
                    </a:lnTo>
                    <a:lnTo>
                      <a:pt x="553" y="300"/>
                    </a:lnTo>
                    <a:lnTo>
                      <a:pt x="564" y="296"/>
                    </a:lnTo>
                    <a:lnTo>
                      <a:pt x="592" y="282"/>
                    </a:lnTo>
                    <a:lnTo>
                      <a:pt x="607" y="288"/>
                    </a:lnTo>
                    <a:lnTo>
                      <a:pt x="623" y="286"/>
                    </a:lnTo>
                    <a:lnTo>
                      <a:pt x="645" y="276"/>
                    </a:lnTo>
                    <a:lnTo>
                      <a:pt x="660" y="260"/>
                    </a:lnTo>
                    <a:lnTo>
                      <a:pt x="675" y="257"/>
                    </a:lnTo>
                    <a:lnTo>
                      <a:pt x="682" y="245"/>
                    </a:lnTo>
                    <a:lnTo>
                      <a:pt x="670" y="237"/>
                    </a:lnTo>
                    <a:lnTo>
                      <a:pt x="683" y="218"/>
                    </a:lnTo>
                    <a:lnTo>
                      <a:pt x="710" y="225"/>
                    </a:lnTo>
                    <a:lnTo>
                      <a:pt x="731" y="205"/>
                    </a:lnTo>
                    <a:lnTo>
                      <a:pt x="740" y="213"/>
                    </a:lnTo>
                    <a:lnTo>
                      <a:pt x="751" y="211"/>
                    </a:lnTo>
                    <a:lnTo>
                      <a:pt x="757" y="188"/>
                    </a:lnTo>
                    <a:lnTo>
                      <a:pt x="767" y="185"/>
                    </a:lnTo>
                    <a:lnTo>
                      <a:pt x="773" y="193"/>
                    </a:lnTo>
                    <a:lnTo>
                      <a:pt x="785" y="190"/>
                    </a:lnTo>
                    <a:lnTo>
                      <a:pt x="784" y="180"/>
                    </a:lnTo>
                    <a:lnTo>
                      <a:pt x="799" y="178"/>
                    </a:lnTo>
                    <a:lnTo>
                      <a:pt x="809" y="183"/>
                    </a:lnTo>
                    <a:lnTo>
                      <a:pt x="817" y="177"/>
                    </a:lnTo>
                    <a:lnTo>
                      <a:pt x="809" y="159"/>
                    </a:lnTo>
                    <a:lnTo>
                      <a:pt x="781" y="150"/>
                    </a:lnTo>
                    <a:lnTo>
                      <a:pt x="773" y="161"/>
                    </a:lnTo>
                    <a:lnTo>
                      <a:pt x="760" y="154"/>
                    </a:lnTo>
                    <a:lnTo>
                      <a:pt x="753" y="161"/>
                    </a:lnTo>
                    <a:lnTo>
                      <a:pt x="743" y="155"/>
                    </a:lnTo>
                    <a:lnTo>
                      <a:pt x="744" y="144"/>
                    </a:lnTo>
                    <a:lnTo>
                      <a:pt x="753" y="135"/>
                    </a:lnTo>
                    <a:lnTo>
                      <a:pt x="764" y="110"/>
                    </a:lnTo>
                    <a:lnTo>
                      <a:pt x="768" y="104"/>
                    </a:lnTo>
                    <a:lnTo>
                      <a:pt x="777" y="114"/>
                    </a:lnTo>
                    <a:lnTo>
                      <a:pt x="805" y="96"/>
                    </a:lnTo>
                    <a:lnTo>
                      <a:pt x="803" y="81"/>
                    </a:lnTo>
                    <a:lnTo>
                      <a:pt x="812" y="77"/>
                    </a:lnTo>
                    <a:lnTo>
                      <a:pt x="820" y="53"/>
                    </a:lnTo>
                    <a:lnTo>
                      <a:pt x="832" y="44"/>
                    </a:lnTo>
                    <a:lnTo>
                      <a:pt x="834" y="30"/>
                    </a:lnTo>
                    <a:lnTo>
                      <a:pt x="821" y="32"/>
                    </a:lnTo>
                    <a:lnTo>
                      <a:pt x="838" y="5"/>
                    </a:lnTo>
                    <a:lnTo>
                      <a:pt x="879" y="0"/>
                    </a:lnTo>
                    <a:moveTo>
                      <a:pt x="65" y="444"/>
                    </a:moveTo>
                    <a:lnTo>
                      <a:pt x="66" y="445"/>
                    </a:lnTo>
                    <a:lnTo>
                      <a:pt x="64" y="444"/>
                    </a:lnTo>
                    <a:lnTo>
                      <a:pt x="65" y="444"/>
                    </a:lnTo>
                    <a:moveTo>
                      <a:pt x="879" y="0"/>
                    </a:moveTo>
                    <a:lnTo>
                      <a:pt x="879" y="0"/>
                    </a:lnTo>
                    <a:lnTo>
                      <a:pt x="838" y="4"/>
                    </a:lnTo>
                    <a:lnTo>
                      <a:pt x="838" y="4"/>
                    </a:lnTo>
                    <a:lnTo>
                      <a:pt x="838" y="5"/>
                    </a:lnTo>
                    <a:lnTo>
                      <a:pt x="821" y="31"/>
                    </a:lnTo>
                    <a:lnTo>
                      <a:pt x="820" y="32"/>
                    </a:lnTo>
                    <a:lnTo>
                      <a:pt x="821" y="32"/>
                    </a:lnTo>
                    <a:lnTo>
                      <a:pt x="833" y="31"/>
                    </a:lnTo>
                    <a:lnTo>
                      <a:pt x="832" y="44"/>
                    </a:lnTo>
                    <a:lnTo>
                      <a:pt x="820" y="53"/>
                    </a:lnTo>
                    <a:lnTo>
                      <a:pt x="819" y="53"/>
                    </a:lnTo>
                    <a:lnTo>
                      <a:pt x="819" y="53"/>
                    </a:lnTo>
                    <a:lnTo>
                      <a:pt x="812" y="77"/>
                    </a:lnTo>
                    <a:lnTo>
                      <a:pt x="803" y="81"/>
                    </a:lnTo>
                    <a:lnTo>
                      <a:pt x="803" y="81"/>
                    </a:lnTo>
                    <a:lnTo>
                      <a:pt x="803" y="81"/>
                    </a:lnTo>
                    <a:lnTo>
                      <a:pt x="804" y="96"/>
                    </a:lnTo>
                    <a:lnTo>
                      <a:pt x="778" y="113"/>
                    </a:lnTo>
                    <a:lnTo>
                      <a:pt x="768" y="104"/>
                    </a:lnTo>
                    <a:lnTo>
                      <a:pt x="768" y="104"/>
                    </a:lnTo>
                    <a:lnTo>
                      <a:pt x="767" y="104"/>
                    </a:lnTo>
                    <a:lnTo>
                      <a:pt x="764" y="110"/>
                    </a:lnTo>
                    <a:lnTo>
                      <a:pt x="753" y="134"/>
                    </a:lnTo>
                    <a:lnTo>
                      <a:pt x="744" y="144"/>
                    </a:lnTo>
                    <a:lnTo>
                      <a:pt x="744" y="144"/>
                    </a:lnTo>
                    <a:lnTo>
                      <a:pt x="744" y="144"/>
                    </a:lnTo>
                    <a:lnTo>
                      <a:pt x="743" y="155"/>
                    </a:lnTo>
                    <a:lnTo>
                      <a:pt x="743" y="155"/>
                    </a:lnTo>
                    <a:lnTo>
                      <a:pt x="743" y="155"/>
                    </a:lnTo>
                    <a:lnTo>
                      <a:pt x="753" y="162"/>
                    </a:lnTo>
                    <a:lnTo>
                      <a:pt x="753" y="162"/>
                    </a:lnTo>
                    <a:lnTo>
                      <a:pt x="754" y="162"/>
                    </a:lnTo>
                    <a:lnTo>
                      <a:pt x="760" y="155"/>
                    </a:lnTo>
                    <a:lnTo>
                      <a:pt x="773" y="162"/>
                    </a:lnTo>
                    <a:lnTo>
                      <a:pt x="773" y="162"/>
                    </a:lnTo>
                    <a:lnTo>
                      <a:pt x="774" y="162"/>
                    </a:lnTo>
                    <a:lnTo>
                      <a:pt x="781" y="151"/>
                    </a:lnTo>
                    <a:lnTo>
                      <a:pt x="809" y="159"/>
                    </a:lnTo>
                    <a:lnTo>
                      <a:pt x="816" y="177"/>
                    </a:lnTo>
                    <a:lnTo>
                      <a:pt x="809" y="182"/>
                    </a:lnTo>
                    <a:lnTo>
                      <a:pt x="799" y="178"/>
                    </a:lnTo>
                    <a:lnTo>
                      <a:pt x="799" y="178"/>
                    </a:lnTo>
                    <a:lnTo>
                      <a:pt x="799" y="178"/>
                    </a:lnTo>
                    <a:lnTo>
                      <a:pt x="784" y="179"/>
                    </a:lnTo>
                    <a:lnTo>
                      <a:pt x="783" y="179"/>
                    </a:lnTo>
                    <a:lnTo>
                      <a:pt x="783" y="180"/>
                    </a:lnTo>
                    <a:lnTo>
                      <a:pt x="784" y="189"/>
                    </a:lnTo>
                    <a:lnTo>
                      <a:pt x="773" y="192"/>
                    </a:lnTo>
                    <a:lnTo>
                      <a:pt x="767" y="185"/>
                    </a:lnTo>
                    <a:lnTo>
                      <a:pt x="767" y="185"/>
                    </a:lnTo>
                    <a:lnTo>
                      <a:pt x="767" y="185"/>
                    </a:lnTo>
                    <a:lnTo>
                      <a:pt x="757" y="188"/>
                    </a:lnTo>
                    <a:lnTo>
                      <a:pt x="756" y="188"/>
                    </a:lnTo>
                    <a:lnTo>
                      <a:pt x="756" y="188"/>
                    </a:lnTo>
                    <a:lnTo>
                      <a:pt x="750" y="210"/>
                    </a:lnTo>
                    <a:lnTo>
                      <a:pt x="740" y="213"/>
                    </a:lnTo>
                    <a:lnTo>
                      <a:pt x="731" y="205"/>
                    </a:lnTo>
                    <a:lnTo>
                      <a:pt x="731" y="204"/>
                    </a:lnTo>
                    <a:lnTo>
                      <a:pt x="730" y="205"/>
                    </a:lnTo>
                    <a:lnTo>
                      <a:pt x="709" y="224"/>
                    </a:lnTo>
                    <a:lnTo>
                      <a:pt x="683" y="217"/>
                    </a:lnTo>
                    <a:lnTo>
                      <a:pt x="682" y="217"/>
                    </a:lnTo>
                    <a:lnTo>
                      <a:pt x="682" y="218"/>
                    </a:lnTo>
                    <a:lnTo>
                      <a:pt x="670" y="237"/>
                    </a:lnTo>
                    <a:lnTo>
                      <a:pt x="670" y="237"/>
                    </a:lnTo>
                    <a:lnTo>
                      <a:pt x="670" y="237"/>
                    </a:lnTo>
                    <a:lnTo>
                      <a:pt x="682" y="245"/>
                    </a:lnTo>
                    <a:lnTo>
                      <a:pt x="675" y="257"/>
                    </a:lnTo>
                    <a:lnTo>
                      <a:pt x="659" y="260"/>
                    </a:lnTo>
                    <a:lnTo>
                      <a:pt x="659" y="260"/>
                    </a:lnTo>
                    <a:lnTo>
                      <a:pt x="659" y="260"/>
                    </a:lnTo>
                    <a:lnTo>
                      <a:pt x="645" y="275"/>
                    </a:lnTo>
                    <a:lnTo>
                      <a:pt x="623" y="285"/>
                    </a:lnTo>
                    <a:lnTo>
                      <a:pt x="607" y="288"/>
                    </a:lnTo>
                    <a:lnTo>
                      <a:pt x="592" y="281"/>
                    </a:lnTo>
                    <a:lnTo>
                      <a:pt x="592" y="281"/>
                    </a:lnTo>
                    <a:lnTo>
                      <a:pt x="591" y="281"/>
                    </a:lnTo>
                    <a:lnTo>
                      <a:pt x="564" y="296"/>
                    </a:lnTo>
                    <a:lnTo>
                      <a:pt x="553" y="299"/>
                    </a:lnTo>
                    <a:lnTo>
                      <a:pt x="538" y="292"/>
                    </a:lnTo>
                    <a:lnTo>
                      <a:pt x="538" y="292"/>
                    </a:lnTo>
                    <a:lnTo>
                      <a:pt x="537" y="292"/>
                    </a:lnTo>
                    <a:lnTo>
                      <a:pt x="518" y="291"/>
                    </a:lnTo>
                    <a:lnTo>
                      <a:pt x="499" y="275"/>
                    </a:lnTo>
                    <a:lnTo>
                      <a:pt x="498" y="275"/>
                    </a:lnTo>
                    <a:lnTo>
                      <a:pt x="498" y="275"/>
                    </a:lnTo>
                    <a:lnTo>
                      <a:pt x="468" y="273"/>
                    </a:lnTo>
                    <a:lnTo>
                      <a:pt x="468" y="273"/>
                    </a:lnTo>
                    <a:lnTo>
                      <a:pt x="468" y="273"/>
                    </a:lnTo>
                    <a:lnTo>
                      <a:pt x="446" y="278"/>
                    </a:lnTo>
                    <a:lnTo>
                      <a:pt x="436" y="273"/>
                    </a:lnTo>
                    <a:lnTo>
                      <a:pt x="436" y="273"/>
                    </a:lnTo>
                    <a:lnTo>
                      <a:pt x="436" y="273"/>
                    </a:lnTo>
                    <a:lnTo>
                      <a:pt x="431" y="275"/>
                    </a:lnTo>
                    <a:lnTo>
                      <a:pt x="431" y="275"/>
                    </a:lnTo>
                    <a:lnTo>
                      <a:pt x="431" y="275"/>
                    </a:lnTo>
                    <a:lnTo>
                      <a:pt x="424" y="281"/>
                    </a:lnTo>
                    <a:lnTo>
                      <a:pt x="408" y="281"/>
                    </a:lnTo>
                    <a:lnTo>
                      <a:pt x="395" y="266"/>
                    </a:lnTo>
                    <a:lnTo>
                      <a:pt x="397" y="248"/>
                    </a:lnTo>
                    <a:lnTo>
                      <a:pt x="397" y="247"/>
                    </a:lnTo>
                    <a:lnTo>
                      <a:pt x="397" y="247"/>
                    </a:lnTo>
                    <a:lnTo>
                      <a:pt x="337" y="222"/>
                    </a:lnTo>
                    <a:lnTo>
                      <a:pt x="337" y="222"/>
                    </a:lnTo>
                    <a:lnTo>
                      <a:pt x="337" y="222"/>
                    </a:lnTo>
                    <a:lnTo>
                      <a:pt x="316" y="217"/>
                    </a:lnTo>
                    <a:lnTo>
                      <a:pt x="304" y="202"/>
                    </a:lnTo>
                    <a:lnTo>
                      <a:pt x="314" y="190"/>
                    </a:lnTo>
                    <a:lnTo>
                      <a:pt x="315" y="190"/>
                    </a:lnTo>
                    <a:lnTo>
                      <a:pt x="314" y="189"/>
                    </a:lnTo>
                    <a:lnTo>
                      <a:pt x="287" y="151"/>
                    </a:lnTo>
                    <a:lnTo>
                      <a:pt x="287" y="151"/>
                    </a:lnTo>
                    <a:lnTo>
                      <a:pt x="287" y="151"/>
                    </a:lnTo>
                    <a:lnTo>
                      <a:pt x="267" y="151"/>
                    </a:lnTo>
                    <a:lnTo>
                      <a:pt x="247" y="124"/>
                    </a:lnTo>
                    <a:lnTo>
                      <a:pt x="247" y="124"/>
                    </a:lnTo>
                    <a:lnTo>
                      <a:pt x="247" y="124"/>
                    </a:lnTo>
                    <a:lnTo>
                      <a:pt x="241" y="124"/>
                    </a:lnTo>
                    <a:lnTo>
                      <a:pt x="241" y="124"/>
                    </a:lnTo>
                    <a:lnTo>
                      <a:pt x="241" y="124"/>
                    </a:lnTo>
                    <a:lnTo>
                      <a:pt x="209" y="148"/>
                    </a:lnTo>
                    <a:lnTo>
                      <a:pt x="209" y="149"/>
                    </a:lnTo>
                    <a:lnTo>
                      <a:pt x="209" y="149"/>
                    </a:lnTo>
                    <a:lnTo>
                      <a:pt x="215" y="171"/>
                    </a:lnTo>
                    <a:lnTo>
                      <a:pt x="205" y="181"/>
                    </a:lnTo>
                    <a:lnTo>
                      <a:pt x="192" y="175"/>
                    </a:lnTo>
                    <a:lnTo>
                      <a:pt x="191" y="175"/>
                    </a:lnTo>
                    <a:lnTo>
                      <a:pt x="191" y="175"/>
                    </a:lnTo>
                    <a:lnTo>
                      <a:pt x="170" y="176"/>
                    </a:lnTo>
                    <a:lnTo>
                      <a:pt x="170" y="176"/>
                    </a:lnTo>
                    <a:lnTo>
                      <a:pt x="170" y="177"/>
                    </a:lnTo>
                    <a:lnTo>
                      <a:pt x="156" y="207"/>
                    </a:lnTo>
                    <a:lnTo>
                      <a:pt x="156" y="207"/>
                    </a:lnTo>
                    <a:lnTo>
                      <a:pt x="156" y="207"/>
                    </a:lnTo>
                    <a:lnTo>
                      <a:pt x="158" y="217"/>
                    </a:lnTo>
                    <a:lnTo>
                      <a:pt x="150" y="224"/>
                    </a:lnTo>
                    <a:lnTo>
                      <a:pt x="142" y="214"/>
                    </a:lnTo>
                    <a:lnTo>
                      <a:pt x="142" y="214"/>
                    </a:lnTo>
                    <a:lnTo>
                      <a:pt x="141" y="214"/>
                    </a:lnTo>
                    <a:lnTo>
                      <a:pt x="106" y="226"/>
                    </a:lnTo>
                    <a:lnTo>
                      <a:pt x="106" y="226"/>
                    </a:lnTo>
                    <a:lnTo>
                      <a:pt x="106" y="227"/>
                    </a:lnTo>
                    <a:lnTo>
                      <a:pt x="117" y="238"/>
                    </a:lnTo>
                    <a:lnTo>
                      <a:pt x="118" y="256"/>
                    </a:lnTo>
                    <a:lnTo>
                      <a:pt x="118" y="256"/>
                    </a:lnTo>
                    <a:lnTo>
                      <a:pt x="118" y="256"/>
                    </a:lnTo>
                    <a:lnTo>
                      <a:pt x="122" y="266"/>
                    </a:lnTo>
                    <a:lnTo>
                      <a:pt x="116" y="283"/>
                    </a:lnTo>
                    <a:lnTo>
                      <a:pt x="102" y="298"/>
                    </a:lnTo>
                    <a:lnTo>
                      <a:pt x="82" y="302"/>
                    </a:lnTo>
                    <a:lnTo>
                      <a:pt x="82" y="302"/>
                    </a:lnTo>
                    <a:lnTo>
                      <a:pt x="82" y="302"/>
                    </a:lnTo>
                    <a:lnTo>
                      <a:pt x="67" y="312"/>
                    </a:lnTo>
                    <a:lnTo>
                      <a:pt x="56" y="313"/>
                    </a:lnTo>
                    <a:lnTo>
                      <a:pt x="55" y="313"/>
                    </a:lnTo>
                    <a:lnTo>
                      <a:pt x="55" y="314"/>
                    </a:lnTo>
                    <a:lnTo>
                      <a:pt x="53" y="328"/>
                    </a:lnTo>
                    <a:lnTo>
                      <a:pt x="42" y="329"/>
                    </a:lnTo>
                    <a:lnTo>
                      <a:pt x="33" y="321"/>
                    </a:lnTo>
                    <a:lnTo>
                      <a:pt x="33" y="320"/>
                    </a:lnTo>
                    <a:lnTo>
                      <a:pt x="32" y="320"/>
                    </a:lnTo>
                    <a:lnTo>
                      <a:pt x="5" y="335"/>
                    </a:lnTo>
                    <a:lnTo>
                      <a:pt x="5" y="335"/>
                    </a:lnTo>
                    <a:lnTo>
                      <a:pt x="5" y="335"/>
                    </a:lnTo>
                    <a:lnTo>
                      <a:pt x="0" y="346"/>
                    </a:lnTo>
                    <a:lnTo>
                      <a:pt x="0" y="346"/>
                    </a:lnTo>
                    <a:lnTo>
                      <a:pt x="0" y="346"/>
                    </a:lnTo>
                    <a:lnTo>
                      <a:pt x="4" y="362"/>
                    </a:lnTo>
                    <a:lnTo>
                      <a:pt x="4" y="362"/>
                    </a:lnTo>
                    <a:lnTo>
                      <a:pt x="4" y="362"/>
                    </a:lnTo>
                    <a:lnTo>
                      <a:pt x="20" y="365"/>
                    </a:lnTo>
                    <a:lnTo>
                      <a:pt x="24" y="377"/>
                    </a:lnTo>
                    <a:lnTo>
                      <a:pt x="16" y="393"/>
                    </a:lnTo>
                    <a:lnTo>
                      <a:pt x="15" y="393"/>
                    </a:lnTo>
                    <a:lnTo>
                      <a:pt x="16" y="393"/>
                    </a:lnTo>
                    <a:lnTo>
                      <a:pt x="19" y="399"/>
                    </a:lnTo>
                    <a:lnTo>
                      <a:pt x="19" y="399"/>
                    </a:lnTo>
                    <a:lnTo>
                      <a:pt x="19" y="399"/>
                    </a:lnTo>
                    <a:lnTo>
                      <a:pt x="30" y="403"/>
                    </a:lnTo>
                    <a:lnTo>
                      <a:pt x="36" y="412"/>
                    </a:lnTo>
                    <a:lnTo>
                      <a:pt x="40" y="426"/>
                    </a:lnTo>
                    <a:lnTo>
                      <a:pt x="40" y="426"/>
                    </a:lnTo>
                    <a:lnTo>
                      <a:pt x="40" y="426"/>
                    </a:lnTo>
                    <a:lnTo>
                      <a:pt x="54" y="435"/>
                    </a:lnTo>
                    <a:lnTo>
                      <a:pt x="64" y="444"/>
                    </a:lnTo>
                    <a:lnTo>
                      <a:pt x="64" y="444"/>
                    </a:lnTo>
                    <a:lnTo>
                      <a:pt x="63" y="444"/>
                    </a:lnTo>
                    <a:lnTo>
                      <a:pt x="64" y="445"/>
                    </a:lnTo>
                    <a:lnTo>
                      <a:pt x="66" y="446"/>
                    </a:lnTo>
                    <a:lnTo>
                      <a:pt x="69" y="447"/>
                    </a:lnTo>
                    <a:lnTo>
                      <a:pt x="66" y="445"/>
                    </a:lnTo>
                    <a:lnTo>
                      <a:pt x="65" y="444"/>
                    </a:lnTo>
                    <a:lnTo>
                      <a:pt x="77" y="436"/>
                    </a:lnTo>
                    <a:lnTo>
                      <a:pt x="88" y="436"/>
                    </a:lnTo>
                    <a:lnTo>
                      <a:pt x="95" y="442"/>
                    </a:lnTo>
                    <a:lnTo>
                      <a:pt x="97" y="451"/>
                    </a:lnTo>
                    <a:lnTo>
                      <a:pt x="93" y="461"/>
                    </a:lnTo>
                    <a:lnTo>
                      <a:pt x="93" y="461"/>
                    </a:lnTo>
                    <a:lnTo>
                      <a:pt x="93" y="461"/>
                    </a:lnTo>
                    <a:lnTo>
                      <a:pt x="94" y="467"/>
                    </a:lnTo>
                    <a:lnTo>
                      <a:pt x="94" y="467"/>
                    </a:lnTo>
                    <a:lnTo>
                      <a:pt x="94" y="468"/>
                    </a:lnTo>
                    <a:lnTo>
                      <a:pt x="99" y="479"/>
                    </a:lnTo>
                    <a:lnTo>
                      <a:pt x="100" y="484"/>
                    </a:lnTo>
                    <a:lnTo>
                      <a:pt x="95" y="486"/>
                    </a:lnTo>
                    <a:lnTo>
                      <a:pt x="95" y="486"/>
                    </a:lnTo>
                    <a:lnTo>
                      <a:pt x="95" y="486"/>
                    </a:lnTo>
                    <a:lnTo>
                      <a:pt x="91" y="489"/>
                    </a:lnTo>
                    <a:lnTo>
                      <a:pt x="84" y="488"/>
                    </a:lnTo>
                    <a:lnTo>
                      <a:pt x="84" y="488"/>
                    </a:lnTo>
                    <a:lnTo>
                      <a:pt x="84" y="488"/>
                    </a:lnTo>
                    <a:lnTo>
                      <a:pt x="81" y="491"/>
                    </a:lnTo>
                    <a:lnTo>
                      <a:pt x="80" y="492"/>
                    </a:lnTo>
                    <a:lnTo>
                      <a:pt x="81" y="492"/>
                    </a:lnTo>
                    <a:lnTo>
                      <a:pt x="91" y="500"/>
                    </a:lnTo>
                    <a:lnTo>
                      <a:pt x="90" y="515"/>
                    </a:lnTo>
                    <a:lnTo>
                      <a:pt x="90" y="516"/>
                    </a:lnTo>
                    <a:lnTo>
                      <a:pt x="90" y="516"/>
                    </a:lnTo>
                    <a:lnTo>
                      <a:pt x="99" y="520"/>
                    </a:lnTo>
                    <a:lnTo>
                      <a:pt x="99" y="520"/>
                    </a:lnTo>
                    <a:lnTo>
                      <a:pt x="99" y="520"/>
                    </a:lnTo>
                    <a:lnTo>
                      <a:pt x="112" y="520"/>
                    </a:lnTo>
                    <a:lnTo>
                      <a:pt x="126" y="533"/>
                    </a:lnTo>
                    <a:lnTo>
                      <a:pt x="126" y="533"/>
                    </a:lnTo>
                    <a:lnTo>
                      <a:pt x="126" y="533"/>
                    </a:lnTo>
                    <a:lnTo>
                      <a:pt x="147" y="531"/>
                    </a:lnTo>
                    <a:lnTo>
                      <a:pt x="170" y="547"/>
                    </a:lnTo>
                    <a:lnTo>
                      <a:pt x="170" y="547"/>
                    </a:lnTo>
                    <a:lnTo>
                      <a:pt x="170" y="547"/>
                    </a:lnTo>
                    <a:lnTo>
                      <a:pt x="193" y="556"/>
                    </a:lnTo>
                    <a:lnTo>
                      <a:pt x="212" y="570"/>
                    </a:lnTo>
                    <a:lnTo>
                      <a:pt x="212" y="570"/>
                    </a:lnTo>
                    <a:lnTo>
                      <a:pt x="212" y="570"/>
                    </a:lnTo>
                    <a:lnTo>
                      <a:pt x="254" y="578"/>
                    </a:lnTo>
                    <a:lnTo>
                      <a:pt x="254" y="578"/>
                    </a:lnTo>
                    <a:lnTo>
                      <a:pt x="254" y="578"/>
                    </a:lnTo>
                    <a:lnTo>
                      <a:pt x="263" y="576"/>
                    </a:lnTo>
                    <a:lnTo>
                      <a:pt x="274" y="581"/>
                    </a:lnTo>
                    <a:lnTo>
                      <a:pt x="274" y="581"/>
                    </a:lnTo>
                    <a:lnTo>
                      <a:pt x="275" y="581"/>
                    </a:lnTo>
                    <a:lnTo>
                      <a:pt x="287" y="569"/>
                    </a:lnTo>
                    <a:lnTo>
                      <a:pt x="298" y="569"/>
                    </a:lnTo>
                    <a:lnTo>
                      <a:pt x="306" y="576"/>
                    </a:lnTo>
                    <a:lnTo>
                      <a:pt x="306" y="576"/>
                    </a:lnTo>
                    <a:lnTo>
                      <a:pt x="306" y="576"/>
                    </a:lnTo>
                    <a:lnTo>
                      <a:pt x="321" y="574"/>
                    </a:lnTo>
                    <a:lnTo>
                      <a:pt x="329" y="579"/>
                    </a:lnTo>
                    <a:lnTo>
                      <a:pt x="329" y="580"/>
                    </a:lnTo>
                    <a:lnTo>
                      <a:pt x="329" y="579"/>
                    </a:lnTo>
                    <a:lnTo>
                      <a:pt x="358" y="560"/>
                    </a:lnTo>
                    <a:lnTo>
                      <a:pt x="398" y="547"/>
                    </a:lnTo>
                    <a:lnTo>
                      <a:pt x="405" y="554"/>
                    </a:lnTo>
                    <a:lnTo>
                      <a:pt x="404" y="559"/>
                    </a:lnTo>
                    <a:lnTo>
                      <a:pt x="404" y="559"/>
                    </a:lnTo>
                    <a:lnTo>
                      <a:pt x="404" y="560"/>
                    </a:lnTo>
                    <a:lnTo>
                      <a:pt x="418" y="571"/>
                    </a:lnTo>
                    <a:lnTo>
                      <a:pt x="418" y="571"/>
                    </a:lnTo>
                    <a:lnTo>
                      <a:pt x="418" y="571"/>
                    </a:lnTo>
                    <a:lnTo>
                      <a:pt x="431" y="570"/>
                    </a:lnTo>
                    <a:lnTo>
                      <a:pt x="440" y="590"/>
                    </a:lnTo>
                    <a:lnTo>
                      <a:pt x="445" y="613"/>
                    </a:lnTo>
                    <a:lnTo>
                      <a:pt x="428" y="628"/>
                    </a:lnTo>
                    <a:lnTo>
                      <a:pt x="428" y="628"/>
                    </a:lnTo>
                    <a:lnTo>
                      <a:pt x="428" y="629"/>
                    </a:lnTo>
                    <a:lnTo>
                      <a:pt x="428" y="648"/>
                    </a:lnTo>
                    <a:lnTo>
                      <a:pt x="428" y="649"/>
                    </a:lnTo>
                    <a:lnTo>
                      <a:pt x="428" y="649"/>
                    </a:lnTo>
                    <a:lnTo>
                      <a:pt x="439" y="650"/>
                    </a:lnTo>
                    <a:lnTo>
                      <a:pt x="454" y="665"/>
                    </a:lnTo>
                    <a:lnTo>
                      <a:pt x="454" y="681"/>
                    </a:lnTo>
                    <a:lnTo>
                      <a:pt x="454" y="681"/>
                    </a:lnTo>
                    <a:lnTo>
                      <a:pt x="454" y="681"/>
                    </a:lnTo>
                    <a:lnTo>
                      <a:pt x="469" y="681"/>
                    </a:lnTo>
                    <a:lnTo>
                      <a:pt x="471" y="687"/>
                    </a:lnTo>
                    <a:lnTo>
                      <a:pt x="471" y="687"/>
                    </a:lnTo>
                    <a:lnTo>
                      <a:pt x="471" y="687"/>
                    </a:lnTo>
                    <a:lnTo>
                      <a:pt x="484" y="692"/>
                    </a:lnTo>
                    <a:lnTo>
                      <a:pt x="490" y="701"/>
                    </a:lnTo>
                    <a:lnTo>
                      <a:pt x="490" y="701"/>
                    </a:lnTo>
                    <a:lnTo>
                      <a:pt x="490" y="701"/>
                    </a:lnTo>
                    <a:lnTo>
                      <a:pt x="500" y="702"/>
                    </a:lnTo>
                    <a:lnTo>
                      <a:pt x="500" y="702"/>
                    </a:lnTo>
                    <a:lnTo>
                      <a:pt x="500" y="702"/>
                    </a:lnTo>
                    <a:lnTo>
                      <a:pt x="497" y="684"/>
                    </a:lnTo>
                    <a:lnTo>
                      <a:pt x="501" y="673"/>
                    </a:lnTo>
                    <a:lnTo>
                      <a:pt x="511" y="677"/>
                    </a:lnTo>
                    <a:lnTo>
                      <a:pt x="512" y="677"/>
                    </a:lnTo>
                    <a:lnTo>
                      <a:pt x="512" y="677"/>
                    </a:lnTo>
                    <a:lnTo>
                      <a:pt x="519" y="670"/>
                    </a:lnTo>
                    <a:lnTo>
                      <a:pt x="528" y="672"/>
                    </a:lnTo>
                    <a:lnTo>
                      <a:pt x="528" y="672"/>
                    </a:lnTo>
                    <a:lnTo>
                      <a:pt x="528" y="672"/>
                    </a:lnTo>
                    <a:lnTo>
                      <a:pt x="550" y="673"/>
                    </a:lnTo>
                    <a:lnTo>
                      <a:pt x="550" y="673"/>
                    </a:lnTo>
                    <a:lnTo>
                      <a:pt x="550" y="673"/>
                    </a:lnTo>
                    <a:lnTo>
                      <a:pt x="559" y="659"/>
                    </a:lnTo>
                    <a:lnTo>
                      <a:pt x="569" y="667"/>
                    </a:lnTo>
                    <a:lnTo>
                      <a:pt x="569" y="667"/>
                    </a:lnTo>
                    <a:lnTo>
                      <a:pt x="569" y="667"/>
                    </a:lnTo>
                    <a:lnTo>
                      <a:pt x="587" y="667"/>
                    </a:lnTo>
                    <a:lnTo>
                      <a:pt x="590" y="672"/>
                    </a:lnTo>
                    <a:lnTo>
                      <a:pt x="587" y="683"/>
                    </a:lnTo>
                    <a:lnTo>
                      <a:pt x="587" y="684"/>
                    </a:lnTo>
                    <a:lnTo>
                      <a:pt x="587" y="684"/>
                    </a:lnTo>
                    <a:lnTo>
                      <a:pt x="598" y="692"/>
                    </a:lnTo>
                    <a:lnTo>
                      <a:pt x="598" y="692"/>
                    </a:lnTo>
                    <a:lnTo>
                      <a:pt x="598" y="692"/>
                    </a:lnTo>
                    <a:lnTo>
                      <a:pt x="609" y="691"/>
                    </a:lnTo>
                    <a:lnTo>
                      <a:pt x="614" y="695"/>
                    </a:lnTo>
                    <a:lnTo>
                      <a:pt x="614" y="695"/>
                    </a:lnTo>
                    <a:lnTo>
                      <a:pt x="614" y="695"/>
                    </a:lnTo>
                    <a:lnTo>
                      <a:pt x="630" y="696"/>
                    </a:lnTo>
                    <a:lnTo>
                      <a:pt x="638" y="699"/>
                    </a:lnTo>
                    <a:lnTo>
                      <a:pt x="638" y="709"/>
                    </a:lnTo>
                    <a:lnTo>
                      <a:pt x="638" y="709"/>
                    </a:lnTo>
                    <a:lnTo>
                      <a:pt x="638" y="709"/>
                    </a:lnTo>
                    <a:lnTo>
                      <a:pt x="641" y="713"/>
                    </a:lnTo>
                    <a:lnTo>
                      <a:pt x="641" y="714"/>
                    </a:lnTo>
                    <a:lnTo>
                      <a:pt x="642" y="714"/>
                    </a:lnTo>
                    <a:lnTo>
                      <a:pt x="647" y="714"/>
                    </a:lnTo>
                    <a:lnTo>
                      <a:pt x="648" y="715"/>
                    </a:lnTo>
                    <a:lnTo>
                      <a:pt x="648" y="714"/>
                    </a:lnTo>
                    <a:lnTo>
                      <a:pt x="650" y="706"/>
                    </a:lnTo>
                    <a:lnTo>
                      <a:pt x="661" y="703"/>
                    </a:lnTo>
                    <a:lnTo>
                      <a:pt x="661" y="703"/>
                    </a:lnTo>
                    <a:lnTo>
                      <a:pt x="661" y="703"/>
                    </a:lnTo>
                    <a:lnTo>
                      <a:pt x="666" y="699"/>
                    </a:lnTo>
                    <a:lnTo>
                      <a:pt x="673" y="698"/>
                    </a:lnTo>
                    <a:lnTo>
                      <a:pt x="673" y="698"/>
                    </a:lnTo>
                    <a:lnTo>
                      <a:pt x="673" y="698"/>
                    </a:lnTo>
                    <a:lnTo>
                      <a:pt x="679" y="694"/>
                    </a:lnTo>
                    <a:lnTo>
                      <a:pt x="689" y="694"/>
                    </a:lnTo>
                    <a:lnTo>
                      <a:pt x="689" y="694"/>
                    </a:lnTo>
                    <a:lnTo>
                      <a:pt x="689" y="694"/>
                    </a:lnTo>
                    <a:lnTo>
                      <a:pt x="700" y="685"/>
                    </a:lnTo>
                    <a:lnTo>
                      <a:pt x="700" y="685"/>
                    </a:lnTo>
                    <a:lnTo>
                      <a:pt x="701" y="685"/>
                    </a:lnTo>
                    <a:lnTo>
                      <a:pt x="705" y="673"/>
                    </a:lnTo>
                    <a:lnTo>
                      <a:pt x="711" y="671"/>
                    </a:lnTo>
                    <a:lnTo>
                      <a:pt x="716" y="673"/>
                    </a:lnTo>
                    <a:lnTo>
                      <a:pt x="716" y="680"/>
                    </a:lnTo>
                    <a:lnTo>
                      <a:pt x="716" y="680"/>
                    </a:lnTo>
                    <a:lnTo>
                      <a:pt x="716" y="680"/>
                    </a:lnTo>
                    <a:lnTo>
                      <a:pt x="723" y="683"/>
                    </a:lnTo>
                    <a:lnTo>
                      <a:pt x="724" y="684"/>
                    </a:lnTo>
                    <a:lnTo>
                      <a:pt x="724" y="683"/>
                    </a:lnTo>
                    <a:lnTo>
                      <a:pt x="737" y="676"/>
                    </a:lnTo>
                    <a:lnTo>
                      <a:pt x="746" y="676"/>
                    </a:lnTo>
                    <a:lnTo>
                      <a:pt x="747" y="676"/>
                    </a:lnTo>
                    <a:lnTo>
                      <a:pt x="747" y="675"/>
                    </a:lnTo>
                    <a:lnTo>
                      <a:pt x="755" y="668"/>
                    </a:lnTo>
                    <a:lnTo>
                      <a:pt x="764" y="667"/>
                    </a:lnTo>
                    <a:lnTo>
                      <a:pt x="765" y="667"/>
                    </a:lnTo>
                    <a:lnTo>
                      <a:pt x="765" y="666"/>
                    </a:lnTo>
                    <a:lnTo>
                      <a:pt x="768" y="659"/>
                    </a:lnTo>
                    <a:lnTo>
                      <a:pt x="786" y="651"/>
                    </a:lnTo>
                    <a:lnTo>
                      <a:pt x="786" y="651"/>
                    </a:lnTo>
                    <a:lnTo>
                      <a:pt x="786" y="650"/>
                    </a:lnTo>
                    <a:lnTo>
                      <a:pt x="787" y="643"/>
                    </a:lnTo>
                    <a:lnTo>
                      <a:pt x="796" y="635"/>
                    </a:lnTo>
                    <a:lnTo>
                      <a:pt x="803" y="635"/>
                    </a:lnTo>
                    <a:lnTo>
                      <a:pt x="803" y="635"/>
                    </a:lnTo>
                    <a:lnTo>
                      <a:pt x="803" y="635"/>
                    </a:lnTo>
                    <a:lnTo>
                      <a:pt x="807" y="628"/>
                    </a:lnTo>
                    <a:lnTo>
                      <a:pt x="816" y="622"/>
                    </a:lnTo>
                    <a:lnTo>
                      <a:pt x="817" y="622"/>
                    </a:lnTo>
                    <a:lnTo>
                      <a:pt x="817" y="622"/>
                    </a:lnTo>
                    <a:lnTo>
                      <a:pt x="817" y="606"/>
                    </a:lnTo>
                    <a:lnTo>
                      <a:pt x="825" y="603"/>
                    </a:lnTo>
                    <a:lnTo>
                      <a:pt x="825" y="603"/>
                    </a:lnTo>
                    <a:lnTo>
                      <a:pt x="825" y="603"/>
                    </a:lnTo>
                    <a:lnTo>
                      <a:pt x="825" y="593"/>
                    </a:lnTo>
                    <a:lnTo>
                      <a:pt x="837" y="583"/>
                    </a:lnTo>
                    <a:lnTo>
                      <a:pt x="837" y="582"/>
                    </a:lnTo>
                    <a:lnTo>
                      <a:pt x="837" y="582"/>
                    </a:lnTo>
                    <a:lnTo>
                      <a:pt x="837" y="576"/>
                    </a:lnTo>
                    <a:lnTo>
                      <a:pt x="846" y="571"/>
                    </a:lnTo>
                    <a:lnTo>
                      <a:pt x="846" y="571"/>
                    </a:lnTo>
                    <a:lnTo>
                      <a:pt x="846" y="571"/>
                    </a:lnTo>
                    <a:lnTo>
                      <a:pt x="849" y="567"/>
                    </a:lnTo>
                    <a:lnTo>
                      <a:pt x="849" y="566"/>
                    </a:lnTo>
                    <a:lnTo>
                      <a:pt x="849" y="566"/>
                    </a:lnTo>
                    <a:lnTo>
                      <a:pt x="848" y="559"/>
                    </a:lnTo>
                    <a:lnTo>
                      <a:pt x="855" y="550"/>
                    </a:lnTo>
                    <a:lnTo>
                      <a:pt x="855" y="550"/>
                    </a:lnTo>
                    <a:lnTo>
                      <a:pt x="855" y="549"/>
                    </a:lnTo>
                    <a:lnTo>
                      <a:pt x="853" y="537"/>
                    </a:lnTo>
                    <a:lnTo>
                      <a:pt x="853" y="537"/>
                    </a:lnTo>
                    <a:lnTo>
                      <a:pt x="853" y="537"/>
                    </a:lnTo>
                    <a:lnTo>
                      <a:pt x="847" y="532"/>
                    </a:lnTo>
                    <a:lnTo>
                      <a:pt x="847" y="532"/>
                    </a:lnTo>
                    <a:lnTo>
                      <a:pt x="847" y="532"/>
                    </a:lnTo>
                    <a:lnTo>
                      <a:pt x="839" y="537"/>
                    </a:lnTo>
                    <a:lnTo>
                      <a:pt x="836" y="535"/>
                    </a:lnTo>
                    <a:lnTo>
                      <a:pt x="837" y="529"/>
                    </a:lnTo>
                    <a:lnTo>
                      <a:pt x="846" y="523"/>
                    </a:lnTo>
                    <a:lnTo>
                      <a:pt x="854" y="520"/>
                    </a:lnTo>
                    <a:lnTo>
                      <a:pt x="854" y="520"/>
                    </a:lnTo>
                    <a:lnTo>
                      <a:pt x="854" y="519"/>
                    </a:lnTo>
                    <a:lnTo>
                      <a:pt x="852" y="511"/>
                    </a:lnTo>
                    <a:lnTo>
                      <a:pt x="852" y="511"/>
                    </a:lnTo>
                    <a:lnTo>
                      <a:pt x="852" y="511"/>
                    </a:lnTo>
                    <a:lnTo>
                      <a:pt x="846" y="506"/>
                    </a:lnTo>
                    <a:lnTo>
                      <a:pt x="853" y="506"/>
                    </a:lnTo>
                    <a:lnTo>
                      <a:pt x="853" y="506"/>
                    </a:lnTo>
                    <a:lnTo>
                      <a:pt x="853" y="505"/>
                    </a:lnTo>
                    <a:lnTo>
                      <a:pt x="853" y="500"/>
                    </a:lnTo>
                    <a:lnTo>
                      <a:pt x="853" y="500"/>
                    </a:lnTo>
                    <a:lnTo>
                      <a:pt x="853" y="500"/>
                    </a:lnTo>
                    <a:lnTo>
                      <a:pt x="847" y="492"/>
                    </a:lnTo>
                    <a:lnTo>
                      <a:pt x="847" y="492"/>
                    </a:lnTo>
                    <a:lnTo>
                      <a:pt x="847" y="492"/>
                    </a:lnTo>
                    <a:lnTo>
                      <a:pt x="838" y="485"/>
                    </a:lnTo>
                    <a:lnTo>
                      <a:pt x="837" y="471"/>
                    </a:lnTo>
                    <a:lnTo>
                      <a:pt x="837" y="471"/>
                    </a:lnTo>
                    <a:lnTo>
                      <a:pt x="837" y="470"/>
                    </a:lnTo>
                    <a:lnTo>
                      <a:pt x="832" y="465"/>
                    </a:lnTo>
                    <a:lnTo>
                      <a:pt x="830" y="452"/>
                    </a:lnTo>
                    <a:lnTo>
                      <a:pt x="830" y="452"/>
                    </a:lnTo>
                    <a:lnTo>
                      <a:pt x="830" y="452"/>
                    </a:lnTo>
                    <a:lnTo>
                      <a:pt x="818" y="449"/>
                    </a:lnTo>
                    <a:lnTo>
                      <a:pt x="808" y="440"/>
                    </a:lnTo>
                    <a:lnTo>
                      <a:pt x="810" y="431"/>
                    </a:lnTo>
                    <a:lnTo>
                      <a:pt x="820" y="423"/>
                    </a:lnTo>
                    <a:lnTo>
                      <a:pt x="820" y="423"/>
                    </a:lnTo>
                    <a:lnTo>
                      <a:pt x="820" y="423"/>
                    </a:lnTo>
                    <a:lnTo>
                      <a:pt x="820" y="421"/>
                    </a:lnTo>
                    <a:lnTo>
                      <a:pt x="827" y="414"/>
                    </a:lnTo>
                    <a:lnTo>
                      <a:pt x="830" y="417"/>
                    </a:lnTo>
                    <a:lnTo>
                      <a:pt x="830" y="417"/>
                    </a:lnTo>
                    <a:lnTo>
                      <a:pt x="830" y="417"/>
                    </a:lnTo>
                    <a:lnTo>
                      <a:pt x="837" y="417"/>
                    </a:lnTo>
                    <a:lnTo>
                      <a:pt x="837" y="417"/>
                    </a:lnTo>
                    <a:lnTo>
                      <a:pt x="837" y="417"/>
                    </a:lnTo>
                    <a:lnTo>
                      <a:pt x="847" y="409"/>
                    </a:lnTo>
                    <a:lnTo>
                      <a:pt x="847" y="409"/>
                    </a:lnTo>
                    <a:lnTo>
                      <a:pt x="847" y="409"/>
                    </a:lnTo>
                    <a:lnTo>
                      <a:pt x="848" y="406"/>
                    </a:lnTo>
                    <a:lnTo>
                      <a:pt x="855" y="403"/>
                    </a:lnTo>
                    <a:lnTo>
                      <a:pt x="864" y="403"/>
                    </a:lnTo>
                    <a:lnTo>
                      <a:pt x="864" y="403"/>
                    </a:lnTo>
                    <a:lnTo>
                      <a:pt x="865" y="403"/>
                    </a:lnTo>
                    <a:lnTo>
                      <a:pt x="867" y="399"/>
                    </a:lnTo>
                    <a:lnTo>
                      <a:pt x="868" y="398"/>
                    </a:lnTo>
                    <a:lnTo>
                      <a:pt x="867" y="398"/>
                    </a:lnTo>
                    <a:lnTo>
                      <a:pt x="866" y="391"/>
                    </a:lnTo>
                    <a:lnTo>
                      <a:pt x="865" y="391"/>
                    </a:lnTo>
                    <a:lnTo>
                      <a:pt x="865" y="391"/>
                    </a:lnTo>
                    <a:lnTo>
                      <a:pt x="843" y="389"/>
                    </a:lnTo>
                    <a:lnTo>
                      <a:pt x="837" y="385"/>
                    </a:lnTo>
                    <a:lnTo>
                      <a:pt x="837" y="384"/>
                    </a:lnTo>
                    <a:lnTo>
                      <a:pt x="837" y="385"/>
                    </a:lnTo>
                    <a:lnTo>
                      <a:pt x="830" y="385"/>
                    </a:lnTo>
                    <a:lnTo>
                      <a:pt x="830" y="385"/>
                    </a:lnTo>
                    <a:lnTo>
                      <a:pt x="830" y="385"/>
                    </a:lnTo>
                    <a:lnTo>
                      <a:pt x="812" y="396"/>
                    </a:lnTo>
                    <a:lnTo>
                      <a:pt x="802" y="395"/>
                    </a:lnTo>
                    <a:lnTo>
                      <a:pt x="803" y="384"/>
                    </a:lnTo>
                    <a:lnTo>
                      <a:pt x="803" y="384"/>
                    </a:lnTo>
                    <a:lnTo>
                      <a:pt x="803" y="384"/>
                    </a:lnTo>
                    <a:lnTo>
                      <a:pt x="790" y="382"/>
                    </a:lnTo>
                    <a:lnTo>
                      <a:pt x="781" y="369"/>
                    </a:lnTo>
                    <a:lnTo>
                      <a:pt x="786" y="360"/>
                    </a:lnTo>
                    <a:lnTo>
                      <a:pt x="798" y="358"/>
                    </a:lnTo>
                    <a:lnTo>
                      <a:pt x="798" y="358"/>
                    </a:lnTo>
                    <a:lnTo>
                      <a:pt x="798" y="358"/>
                    </a:lnTo>
                    <a:lnTo>
                      <a:pt x="803" y="355"/>
                    </a:lnTo>
                    <a:lnTo>
                      <a:pt x="803" y="355"/>
                    </a:lnTo>
                    <a:lnTo>
                      <a:pt x="803" y="355"/>
                    </a:lnTo>
                    <a:lnTo>
                      <a:pt x="803" y="352"/>
                    </a:lnTo>
                    <a:lnTo>
                      <a:pt x="810" y="346"/>
                    </a:lnTo>
                    <a:lnTo>
                      <a:pt x="810" y="345"/>
                    </a:lnTo>
                    <a:lnTo>
                      <a:pt x="810" y="345"/>
                    </a:lnTo>
                    <a:lnTo>
                      <a:pt x="813" y="338"/>
                    </a:lnTo>
                    <a:lnTo>
                      <a:pt x="826" y="333"/>
                    </a:lnTo>
                    <a:lnTo>
                      <a:pt x="826" y="333"/>
                    </a:lnTo>
                    <a:lnTo>
                      <a:pt x="826" y="333"/>
                    </a:lnTo>
                    <a:lnTo>
                      <a:pt x="841" y="321"/>
                    </a:lnTo>
                    <a:lnTo>
                      <a:pt x="855" y="323"/>
                    </a:lnTo>
                    <a:lnTo>
                      <a:pt x="856" y="333"/>
                    </a:lnTo>
                    <a:lnTo>
                      <a:pt x="843" y="348"/>
                    </a:lnTo>
                    <a:lnTo>
                      <a:pt x="843" y="348"/>
                    </a:lnTo>
                    <a:lnTo>
                      <a:pt x="843" y="348"/>
                    </a:lnTo>
                    <a:lnTo>
                      <a:pt x="851" y="353"/>
                    </a:lnTo>
                    <a:lnTo>
                      <a:pt x="851" y="360"/>
                    </a:lnTo>
                    <a:lnTo>
                      <a:pt x="850" y="361"/>
                    </a:lnTo>
                    <a:lnTo>
                      <a:pt x="851" y="361"/>
                    </a:lnTo>
                    <a:lnTo>
                      <a:pt x="863" y="355"/>
                    </a:lnTo>
                    <a:lnTo>
                      <a:pt x="863" y="355"/>
                    </a:lnTo>
                    <a:lnTo>
                      <a:pt x="863" y="355"/>
                    </a:lnTo>
                    <a:lnTo>
                      <a:pt x="882" y="345"/>
                    </a:lnTo>
                    <a:lnTo>
                      <a:pt x="896" y="341"/>
                    </a:lnTo>
                    <a:lnTo>
                      <a:pt x="897" y="341"/>
                    </a:lnTo>
                    <a:lnTo>
                      <a:pt x="897" y="341"/>
                    </a:lnTo>
                    <a:lnTo>
                      <a:pt x="904" y="325"/>
                    </a:lnTo>
                    <a:lnTo>
                      <a:pt x="927" y="318"/>
                    </a:lnTo>
                    <a:lnTo>
                      <a:pt x="928" y="318"/>
                    </a:lnTo>
                    <a:lnTo>
                      <a:pt x="928" y="318"/>
                    </a:lnTo>
                    <a:lnTo>
                      <a:pt x="942" y="296"/>
                    </a:lnTo>
                    <a:lnTo>
                      <a:pt x="949" y="296"/>
                    </a:lnTo>
                    <a:lnTo>
                      <a:pt x="948" y="308"/>
                    </a:lnTo>
                    <a:lnTo>
                      <a:pt x="948" y="308"/>
                    </a:lnTo>
                    <a:lnTo>
                      <a:pt x="949" y="308"/>
                    </a:lnTo>
                    <a:lnTo>
                      <a:pt x="963" y="307"/>
                    </a:lnTo>
                    <a:lnTo>
                      <a:pt x="963" y="307"/>
                    </a:lnTo>
                    <a:lnTo>
                      <a:pt x="963" y="307"/>
                    </a:lnTo>
                    <a:lnTo>
                      <a:pt x="970" y="301"/>
                    </a:lnTo>
                    <a:lnTo>
                      <a:pt x="970" y="301"/>
                    </a:lnTo>
                    <a:lnTo>
                      <a:pt x="970" y="300"/>
                    </a:lnTo>
                    <a:lnTo>
                      <a:pt x="968" y="288"/>
                    </a:lnTo>
                    <a:lnTo>
                      <a:pt x="980" y="288"/>
                    </a:lnTo>
                    <a:lnTo>
                      <a:pt x="980" y="288"/>
                    </a:lnTo>
                    <a:lnTo>
                      <a:pt x="981" y="288"/>
                    </a:lnTo>
                    <a:lnTo>
                      <a:pt x="998" y="271"/>
                    </a:lnTo>
                    <a:lnTo>
                      <a:pt x="1021" y="265"/>
                    </a:lnTo>
                    <a:lnTo>
                      <a:pt x="1021" y="265"/>
                    </a:lnTo>
                    <a:lnTo>
                      <a:pt x="1021" y="264"/>
                    </a:lnTo>
                    <a:lnTo>
                      <a:pt x="1023" y="245"/>
                    </a:lnTo>
                    <a:lnTo>
                      <a:pt x="1023" y="245"/>
                    </a:lnTo>
                    <a:lnTo>
                      <a:pt x="1023" y="245"/>
                    </a:lnTo>
                    <a:lnTo>
                      <a:pt x="1016" y="224"/>
                    </a:lnTo>
                    <a:lnTo>
                      <a:pt x="1030" y="218"/>
                    </a:lnTo>
                    <a:lnTo>
                      <a:pt x="1044" y="222"/>
                    </a:lnTo>
                    <a:lnTo>
                      <a:pt x="1044" y="222"/>
                    </a:lnTo>
                    <a:lnTo>
                      <a:pt x="1044" y="222"/>
                    </a:lnTo>
                    <a:lnTo>
                      <a:pt x="1059" y="216"/>
                    </a:lnTo>
                    <a:lnTo>
                      <a:pt x="1059" y="216"/>
                    </a:lnTo>
                    <a:lnTo>
                      <a:pt x="1059" y="215"/>
                    </a:lnTo>
                    <a:lnTo>
                      <a:pt x="1068" y="179"/>
                    </a:lnTo>
                    <a:lnTo>
                      <a:pt x="1082" y="170"/>
                    </a:lnTo>
                    <a:lnTo>
                      <a:pt x="1082" y="170"/>
                    </a:lnTo>
                    <a:lnTo>
                      <a:pt x="1082" y="170"/>
                    </a:lnTo>
                    <a:lnTo>
                      <a:pt x="1089" y="138"/>
                    </a:lnTo>
                    <a:lnTo>
                      <a:pt x="1089" y="137"/>
                    </a:lnTo>
                    <a:lnTo>
                      <a:pt x="1089" y="137"/>
                    </a:lnTo>
                    <a:lnTo>
                      <a:pt x="1081" y="134"/>
                    </a:lnTo>
                    <a:lnTo>
                      <a:pt x="1081" y="134"/>
                    </a:lnTo>
                    <a:lnTo>
                      <a:pt x="1081" y="134"/>
                    </a:lnTo>
                    <a:lnTo>
                      <a:pt x="1060" y="147"/>
                    </a:lnTo>
                    <a:lnTo>
                      <a:pt x="1043" y="148"/>
                    </a:lnTo>
                    <a:lnTo>
                      <a:pt x="1043" y="148"/>
                    </a:lnTo>
                    <a:lnTo>
                      <a:pt x="1043" y="148"/>
                    </a:lnTo>
                    <a:lnTo>
                      <a:pt x="1034" y="152"/>
                    </a:lnTo>
                    <a:lnTo>
                      <a:pt x="1021" y="154"/>
                    </a:lnTo>
                    <a:lnTo>
                      <a:pt x="1014" y="130"/>
                    </a:lnTo>
                    <a:lnTo>
                      <a:pt x="1014" y="130"/>
                    </a:lnTo>
                    <a:lnTo>
                      <a:pt x="1014" y="130"/>
                    </a:lnTo>
                    <a:lnTo>
                      <a:pt x="992" y="110"/>
                    </a:lnTo>
                    <a:lnTo>
                      <a:pt x="992" y="110"/>
                    </a:lnTo>
                    <a:lnTo>
                      <a:pt x="992" y="110"/>
                    </a:lnTo>
                    <a:lnTo>
                      <a:pt x="976" y="104"/>
                    </a:lnTo>
                    <a:lnTo>
                      <a:pt x="976" y="104"/>
                    </a:lnTo>
                    <a:lnTo>
                      <a:pt x="976" y="104"/>
                    </a:lnTo>
                    <a:lnTo>
                      <a:pt x="959" y="103"/>
                    </a:lnTo>
                    <a:lnTo>
                      <a:pt x="956" y="79"/>
                    </a:lnTo>
                    <a:lnTo>
                      <a:pt x="956" y="79"/>
                    </a:lnTo>
                    <a:lnTo>
                      <a:pt x="956" y="79"/>
                    </a:lnTo>
                    <a:lnTo>
                      <a:pt x="943" y="54"/>
                    </a:lnTo>
                    <a:lnTo>
                      <a:pt x="941" y="41"/>
                    </a:lnTo>
                    <a:lnTo>
                      <a:pt x="941" y="41"/>
                    </a:lnTo>
                    <a:lnTo>
                      <a:pt x="941" y="41"/>
                    </a:lnTo>
                    <a:lnTo>
                      <a:pt x="926" y="12"/>
                    </a:lnTo>
                    <a:lnTo>
                      <a:pt x="926" y="11"/>
                    </a:lnTo>
                    <a:lnTo>
                      <a:pt x="926" y="11"/>
                    </a:lnTo>
                    <a:lnTo>
                      <a:pt x="906" y="8"/>
                    </a:lnTo>
                    <a:lnTo>
                      <a:pt x="879" y="0"/>
                    </a:lnTo>
                    <a:lnTo>
                      <a:pt x="879" y="0"/>
                    </a:lnTo>
                    <a:lnTo>
                      <a:pt x="87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9" name="Google Shape;2019;p14"/>
              <p:cNvSpPr/>
              <p:nvPr/>
            </p:nvSpPr>
            <p:spPr>
              <a:xfrm>
                <a:off x="4523" y="1316"/>
                <a:ext cx="570" cy="255"/>
              </a:xfrm>
              <a:custGeom>
                <a:rect b="b" l="l" r="r" t="t"/>
                <a:pathLst>
                  <a:path extrusionOk="0" h="255" w="570">
                    <a:moveTo>
                      <a:pt x="290" y="248"/>
                    </a:moveTo>
                    <a:lnTo>
                      <a:pt x="271" y="246"/>
                    </a:lnTo>
                    <a:lnTo>
                      <a:pt x="251" y="231"/>
                    </a:lnTo>
                    <a:lnTo>
                      <a:pt x="221" y="228"/>
                    </a:lnTo>
                    <a:lnTo>
                      <a:pt x="199" y="234"/>
                    </a:lnTo>
                    <a:lnTo>
                      <a:pt x="189" y="228"/>
                    </a:lnTo>
                    <a:lnTo>
                      <a:pt x="184" y="231"/>
                    </a:lnTo>
                    <a:lnTo>
                      <a:pt x="177" y="237"/>
                    </a:lnTo>
                    <a:lnTo>
                      <a:pt x="160" y="236"/>
                    </a:lnTo>
                    <a:lnTo>
                      <a:pt x="147" y="221"/>
                    </a:lnTo>
                    <a:lnTo>
                      <a:pt x="150" y="203"/>
                    </a:lnTo>
                    <a:lnTo>
                      <a:pt x="89" y="177"/>
                    </a:lnTo>
                    <a:lnTo>
                      <a:pt x="68" y="173"/>
                    </a:lnTo>
                    <a:lnTo>
                      <a:pt x="56" y="157"/>
                    </a:lnTo>
                    <a:lnTo>
                      <a:pt x="67" y="145"/>
                    </a:lnTo>
                    <a:lnTo>
                      <a:pt x="39" y="107"/>
                    </a:lnTo>
                    <a:lnTo>
                      <a:pt x="20" y="107"/>
                    </a:lnTo>
                    <a:lnTo>
                      <a:pt x="0" y="80"/>
                    </a:lnTo>
                    <a:lnTo>
                      <a:pt x="6" y="70"/>
                    </a:lnTo>
                    <a:lnTo>
                      <a:pt x="36" y="64"/>
                    </a:lnTo>
                    <a:lnTo>
                      <a:pt x="50" y="46"/>
                    </a:lnTo>
                    <a:lnTo>
                      <a:pt x="59" y="44"/>
                    </a:lnTo>
                    <a:lnTo>
                      <a:pt x="74" y="33"/>
                    </a:lnTo>
                    <a:lnTo>
                      <a:pt x="83" y="33"/>
                    </a:lnTo>
                    <a:lnTo>
                      <a:pt x="99" y="43"/>
                    </a:lnTo>
                    <a:lnTo>
                      <a:pt x="115" y="41"/>
                    </a:lnTo>
                    <a:lnTo>
                      <a:pt x="136" y="61"/>
                    </a:lnTo>
                    <a:lnTo>
                      <a:pt x="142" y="61"/>
                    </a:lnTo>
                    <a:lnTo>
                      <a:pt x="147" y="51"/>
                    </a:lnTo>
                    <a:lnTo>
                      <a:pt x="161" y="51"/>
                    </a:lnTo>
                    <a:lnTo>
                      <a:pt x="162" y="60"/>
                    </a:lnTo>
                    <a:lnTo>
                      <a:pt x="184" y="58"/>
                    </a:lnTo>
                    <a:lnTo>
                      <a:pt x="186" y="40"/>
                    </a:lnTo>
                    <a:lnTo>
                      <a:pt x="178" y="25"/>
                    </a:lnTo>
                    <a:lnTo>
                      <a:pt x="192" y="13"/>
                    </a:lnTo>
                    <a:lnTo>
                      <a:pt x="203" y="0"/>
                    </a:lnTo>
                    <a:lnTo>
                      <a:pt x="247" y="12"/>
                    </a:lnTo>
                    <a:lnTo>
                      <a:pt x="277" y="51"/>
                    </a:lnTo>
                    <a:lnTo>
                      <a:pt x="310" y="39"/>
                    </a:lnTo>
                    <a:lnTo>
                      <a:pt x="357" y="51"/>
                    </a:lnTo>
                    <a:lnTo>
                      <a:pt x="361" y="61"/>
                    </a:lnTo>
                    <a:lnTo>
                      <a:pt x="384" y="70"/>
                    </a:lnTo>
                    <a:lnTo>
                      <a:pt x="391" y="75"/>
                    </a:lnTo>
                    <a:lnTo>
                      <a:pt x="417" y="71"/>
                    </a:lnTo>
                    <a:lnTo>
                      <a:pt x="436" y="72"/>
                    </a:lnTo>
                    <a:lnTo>
                      <a:pt x="458" y="59"/>
                    </a:lnTo>
                    <a:lnTo>
                      <a:pt x="466" y="44"/>
                    </a:lnTo>
                    <a:lnTo>
                      <a:pt x="481" y="47"/>
                    </a:lnTo>
                    <a:lnTo>
                      <a:pt x="500" y="61"/>
                    </a:lnTo>
                    <a:lnTo>
                      <a:pt x="521" y="59"/>
                    </a:lnTo>
                    <a:lnTo>
                      <a:pt x="517" y="66"/>
                    </a:lnTo>
                    <a:lnTo>
                      <a:pt x="507" y="90"/>
                    </a:lnTo>
                    <a:lnTo>
                      <a:pt x="498" y="100"/>
                    </a:lnTo>
                    <a:lnTo>
                      <a:pt x="496" y="110"/>
                    </a:lnTo>
                    <a:lnTo>
                      <a:pt x="506" y="116"/>
                    </a:lnTo>
                    <a:lnTo>
                      <a:pt x="512" y="109"/>
                    </a:lnTo>
                    <a:lnTo>
                      <a:pt x="526" y="116"/>
                    </a:lnTo>
                    <a:lnTo>
                      <a:pt x="534" y="105"/>
                    </a:lnTo>
                    <a:lnTo>
                      <a:pt x="563" y="113"/>
                    </a:lnTo>
                    <a:lnTo>
                      <a:pt x="570" y="132"/>
                    </a:lnTo>
                    <a:lnTo>
                      <a:pt x="563" y="138"/>
                    </a:lnTo>
                    <a:lnTo>
                      <a:pt x="552" y="134"/>
                    </a:lnTo>
                    <a:lnTo>
                      <a:pt x="537" y="135"/>
                    </a:lnTo>
                    <a:lnTo>
                      <a:pt x="538" y="145"/>
                    </a:lnTo>
                    <a:lnTo>
                      <a:pt x="526" y="148"/>
                    </a:lnTo>
                    <a:lnTo>
                      <a:pt x="520" y="140"/>
                    </a:lnTo>
                    <a:lnTo>
                      <a:pt x="510" y="143"/>
                    </a:lnTo>
                    <a:lnTo>
                      <a:pt x="504" y="166"/>
                    </a:lnTo>
                    <a:lnTo>
                      <a:pt x="493" y="169"/>
                    </a:lnTo>
                    <a:lnTo>
                      <a:pt x="484" y="160"/>
                    </a:lnTo>
                    <a:lnTo>
                      <a:pt x="463" y="180"/>
                    </a:lnTo>
                    <a:lnTo>
                      <a:pt x="436" y="173"/>
                    </a:lnTo>
                    <a:lnTo>
                      <a:pt x="424" y="192"/>
                    </a:lnTo>
                    <a:lnTo>
                      <a:pt x="435" y="200"/>
                    </a:lnTo>
                    <a:lnTo>
                      <a:pt x="428" y="212"/>
                    </a:lnTo>
                    <a:lnTo>
                      <a:pt x="413" y="216"/>
                    </a:lnTo>
                    <a:lnTo>
                      <a:pt x="398" y="231"/>
                    </a:lnTo>
                    <a:lnTo>
                      <a:pt x="376" y="241"/>
                    </a:lnTo>
                    <a:lnTo>
                      <a:pt x="360" y="243"/>
                    </a:lnTo>
                    <a:lnTo>
                      <a:pt x="345" y="237"/>
                    </a:lnTo>
                    <a:lnTo>
                      <a:pt x="317" y="251"/>
                    </a:lnTo>
                    <a:lnTo>
                      <a:pt x="306" y="255"/>
                    </a:lnTo>
                    <a:lnTo>
                      <a:pt x="290" y="24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0" name="Google Shape;2020;p14"/>
              <p:cNvSpPr/>
              <p:nvPr/>
            </p:nvSpPr>
            <p:spPr>
              <a:xfrm>
                <a:off x="4522" y="1316"/>
                <a:ext cx="572" cy="255"/>
              </a:xfrm>
              <a:custGeom>
                <a:rect b="b" l="l" r="r" t="t"/>
                <a:pathLst>
                  <a:path extrusionOk="0" h="255" w="572">
                    <a:moveTo>
                      <a:pt x="204" y="0"/>
                    </a:moveTo>
                    <a:lnTo>
                      <a:pt x="248" y="12"/>
                    </a:lnTo>
                    <a:lnTo>
                      <a:pt x="278" y="51"/>
                    </a:lnTo>
                    <a:lnTo>
                      <a:pt x="311" y="39"/>
                    </a:lnTo>
                    <a:lnTo>
                      <a:pt x="358" y="52"/>
                    </a:lnTo>
                    <a:lnTo>
                      <a:pt x="362" y="61"/>
                    </a:lnTo>
                    <a:lnTo>
                      <a:pt x="385" y="70"/>
                    </a:lnTo>
                    <a:lnTo>
                      <a:pt x="392" y="76"/>
                    </a:lnTo>
                    <a:lnTo>
                      <a:pt x="418" y="71"/>
                    </a:lnTo>
                    <a:lnTo>
                      <a:pt x="437" y="73"/>
                    </a:lnTo>
                    <a:lnTo>
                      <a:pt x="459" y="59"/>
                    </a:lnTo>
                    <a:lnTo>
                      <a:pt x="467" y="45"/>
                    </a:lnTo>
                    <a:lnTo>
                      <a:pt x="482" y="47"/>
                    </a:lnTo>
                    <a:lnTo>
                      <a:pt x="501" y="61"/>
                    </a:lnTo>
                    <a:lnTo>
                      <a:pt x="522" y="59"/>
                    </a:lnTo>
                    <a:lnTo>
                      <a:pt x="518" y="65"/>
                    </a:lnTo>
                    <a:lnTo>
                      <a:pt x="507" y="90"/>
                    </a:lnTo>
                    <a:lnTo>
                      <a:pt x="498" y="99"/>
                    </a:lnTo>
                    <a:lnTo>
                      <a:pt x="497" y="110"/>
                    </a:lnTo>
                    <a:lnTo>
                      <a:pt x="507" y="116"/>
                    </a:lnTo>
                    <a:lnTo>
                      <a:pt x="514" y="109"/>
                    </a:lnTo>
                    <a:lnTo>
                      <a:pt x="527" y="116"/>
                    </a:lnTo>
                    <a:lnTo>
                      <a:pt x="535" y="105"/>
                    </a:lnTo>
                    <a:lnTo>
                      <a:pt x="563" y="114"/>
                    </a:lnTo>
                    <a:lnTo>
                      <a:pt x="571" y="132"/>
                    </a:lnTo>
                    <a:lnTo>
                      <a:pt x="563" y="138"/>
                    </a:lnTo>
                    <a:lnTo>
                      <a:pt x="553" y="133"/>
                    </a:lnTo>
                    <a:lnTo>
                      <a:pt x="538" y="135"/>
                    </a:lnTo>
                    <a:lnTo>
                      <a:pt x="539" y="145"/>
                    </a:lnTo>
                    <a:lnTo>
                      <a:pt x="527" y="148"/>
                    </a:lnTo>
                    <a:lnTo>
                      <a:pt x="521" y="140"/>
                    </a:lnTo>
                    <a:lnTo>
                      <a:pt x="511" y="143"/>
                    </a:lnTo>
                    <a:lnTo>
                      <a:pt x="505" y="166"/>
                    </a:lnTo>
                    <a:lnTo>
                      <a:pt x="494" y="168"/>
                    </a:lnTo>
                    <a:lnTo>
                      <a:pt x="485" y="160"/>
                    </a:lnTo>
                    <a:lnTo>
                      <a:pt x="464" y="180"/>
                    </a:lnTo>
                    <a:lnTo>
                      <a:pt x="437" y="173"/>
                    </a:lnTo>
                    <a:lnTo>
                      <a:pt x="424" y="192"/>
                    </a:lnTo>
                    <a:lnTo>
                      <a:pt x="436" y="200"/>
                    </a:lnTo>
                    <a:lnTo>
                      <a:pt x="429" y="212"/>
                    </a:lnTo>
                    <a:lnTo>
                      <a:pt x="414" y="215"/>
                    </a:lnTo>
                    <a:lnTo>
                      <a:pt x="399" y="231"/>
                    </a:lnTo>
                    <a:lnTo>
                      <a:pt x="377" y="241"/>
                    </a:lnTo>
                    <a:lnTo>
                      <a:pt x="361" y="243"/>
                    </a:lnTo>
                    <a:lnTo>
                      <a:pt x="346" y="237"/>
                    </a:lnTo>
                    <a:lnTo>
                      <a:pt x="318" y="251"/>
                    </a:lnTo>
                    <a:lnTo>
                      <a:pt x="307" y="255"/>
                    </a:lnTo>
                    <a:lnTo>
                      <a:pt x="291" y="248"/>
                    </a:lnTo>
                    <a:lnTo>
                      <a:pt x="272" y="246"/>
                    </a:lnTo>
                    <a:lnTo>
                      <a:pt x="252" y="231"/>
                    </a:lnTo>
                    <a:lnTo>
                      <a:pt x="222" y="228"/>
                    </a:lnTo>
                    <a:lnTo>
                      <a:pt x="200" y="233"/>
                    </a:lnTo>
                    <a:lnTo>
                      <a:pt x="190" y="228"/>
                    </a:lnTo>
                    <a:lnTo>
                      <a:pt x="185" y="231"/>
                    </a:lnTo>
                    <a:lnTo>
                      <a:pt x="178" y="236"/>
                    </a:lnTo>
                    <a:lnTo>
                      <a:pt x="161" y="236"/>
                    </a:lnTo>
                    <a:lnTo>
                      <a:pt x="148" y="221"/>
                    </a:lnTo>
                    <a:lnTo>
                      <a:pt x="151" y="202"/>
                    </a:lnTo>
                    <a:lnTo>
                      <a:pt x="91" y="177"/>
                    </a:lnTo>
                    <a:lnTo>
                      <a:pt x="69" y="173"/>
                    </a:lnTo>
                    <a:lnTo>
                      <a:pt x="57" y="157"/>
                    </a:lnTo>
                    <a:lnTo>
                      <a:pt x="68" y="145"/>
                    </a:lnTo>
                    <a:lnTo>
                      <a:pt x="41" y="107"/>
                    </a:lnTo>
                    <a:lnTo>
                      <a:pt x="21" y="107"/>
                    </a:lnTo>
                    <a:lnTo>
                      <a:pt x="1" y="80"/>
                    </a:lnTo>
                    <a:lnTo>
                      <a:pt x="7" y="70"/>
                    </a:lnTo>
                    <a:lnTo>
                      <a:pt x="37" y="64"/>
                    </a:lnTo>
                    <a:lnTo>
                      <a:pt x="51" y="46"/>
                    </a:lnTo>
                    <a:lnTo>
                      <a:pt x="60" y="45"/>
                    </a:lnTo>
                    <a:lnTo>
                      <a:pt x="75" y="33"/>
                    </a:lnTo>
                    <a:lnTo>
                      <a:pt x="84" y="33"/>
                    </a:lnTo>
                    <a:lnTo>
                      <a:pt x="100" y="43"/>
                    </a:lnTo>
                    <a:lnTo>
                      <a:pt x="116" y="42"/>
                    </a:lnTo>
                    <a:lnTo>
                      <a:pt x="137" y="61"/>
                    </a:lnTo>
                    <a:lnTo>
                      <a:pt x="143" y="61"/>
                    </a:lnTo>
                    <a:lnTo>
                      <a:pt x="148" y="52"/>
                    </a:lnTo>
                    <a:lnTo>
                      <a:pt x="161" y="52"/>
                    </a:lnTo>
                    <a:lnTo>
                      <a:pt x="163" y="60"/>
                    </a:lnTo>
                    <a:lnTo>
                      <a:pt x="185" y="58"/>
                    </a:lnTo>
                    <a:lnTo>
                      <a:pt x="187" y="40"/>
                    </a:lnTo>
                    <a:lnTo>
                      <a:pt x="180" y="25"/>
                    </a:lnTo>
                    <a:lnTo>
                      <a:pt x="193" y="13"/>
                    </a:lnTo>
                    <a:lnTo>
                      <a:pt x="204" y="0"/>
                    </a:lnTo>
                    <a:close/>
                    <a:moveTo>
                      <a:pt x="204" y="0"/>
                    </a:moveTo>
                    <a:lnTo>
                      <a:pt x="203" y="0"/>
                    </a:lnTo>
                    <a:lnTo>
                      <a:pt x="193" y="13"/>
                    </a:lnTo>
                    <a:lnTo>
                      <a:pt x="179" y="24"/>
                    </a:lnTo>
                    <a:lnTo>
                      <a:pt x="179" y="25"/>
                    </a:lnTo>
                    <a:lnTo>
                      <a:pt x="179" y="25"/>
                    </a:lnTo>
                    <a:lnTo>
                      <a:pt x="187" y="40"/>
                    </a:lnTo>
                    <a:lnTo>
                      <a:pt x="185" y="58"/>
                    </a:lnTo>
                    <a:lnTo>
                      <a:pt x="163" y="60"/>
                    </a:lnTo>
                    <a:lnTo>
                      <a:pt x="162" y="52"/>
                    </a:lnTo>
                    <a:lnTo>
                      <a:pt x="162" y="51"/>
                    </a:lnTo>
                    <a:lnTo>
                      <a:pt x="161" y="51"/>
                    </a:lnTo>
                    <a:lnTo>
                      <a:pt x="148" y="51"/>
                    </a:lnTo>
                    <a:lnTo>
                      <a:pt x="147" y="51"/>
                    </a:lnTo>
                    <a:lnTo>
                      <a:pt x="147" y="52"/>
                    </a:lnTo>
                    <a:lnTo>
                      <a:pt x="143" y="61"/>
                    </a:lnTo>
                    <a:lnTo>
                      <a:pt x="137" y="61"/>
                    </a:lnTo>
                    <a:lnTo>
                      <a:pt x="116" y="41"/>
                    </a:lnTo>
                    <a:lnTo>
                      <a:pt x="116" y="41"/>
                    </a:lnTo>
                    <a:lnTo>
                      <a:pt x="116" y="41"/>
                    </a:lnTo>
                    <a:lnTo>
                      <a:pt x="100" y="42"/>
                    </a:lnTo>
                    <a:lnTo>
                      <a:pt x="85" y="33"/>
                    </a:lnTo>
                    <a:lnTo>
                      <a:pt x="85" y="33"/>
                    </a:lnTo>
                    <a:lnTo>
                      <a:pt x="84" y="33"/>
                    </a:lnTo>
                    <a:lnTo>
                      <a:pt x="75" y="33"/>
                    </a:lnTo>
                    <a:lnTo>
                      <a:pt x="75" y="33"/>
                    </a:lnTo>
                    <a:lnTo>
                      <a:pt x="75" y="33"/>
                    </a:lnTo>
                    <a:lnTo>
                      <a:pt x="60" y="44"/>
                    </a:lnTo>
                    <a:lnTo>
                      <a:pt x="51" y="45"/>
                    </a:lnTo>
                    <a:lnTo>
                      <a:pt x="51" y="46"/>
                    </a:lnTo>
                    <a:lnTo>
                      <a:pt x="51" y="46"/>
                    </a:lnTo>
                    <a:lnTo>
                      <a:pt x="37" y="64"/>
                    </a:lnTo>
                    <a:lnTo>
                      <a:pt x="7" y="69"/>
                    </a:lnTo>
                    <a:lnTo>
                      <a:pt x="7" y="69"/>
                    </a:lnTo>
                    <a:lnTo>
                      <a:pt x="7" y="70"/>
                    </a:lnTo>
                    <a:lnTo>
                      <a:pt x="1" y="79"/>
                    </a:lnTo>
                    <a:lnTo>
                      <a:pt x="0" y="80"/>
                    </a:lnTo>
                    <a:lnTo>
                      <a:pt x="1" y="80"/>
                    </a:lnTo>
                    <a:lnTo>
                      <a:pt x="20" y="107"/>
                    </a:lnTo>
                    <a:lnTo>
                      <a:pt x="21" y="107"/>
                    </a:lnTo>
                    <a:lnTo>
                      <a:pt x="21" y="107"/>
                    </a:lnTo>
                    <a:lnTo>
                      <a:pt x="40" y="107"/>
                    </a:lnTo>
                    <a:lnTo>
                      <a:pt x="67" y="145"/>
                    </a:lnTo>
                    <a:lnTo>
                      <a:pt x="57" y="157"/>
                    </a:lnTo>
                    <a:lnTo>
                      <a:pt x="57" y="157"/>
                    </a:lnTo>
                    <a:lnTo>
                      <a:pt x="57" y="158"/>
                    </a:lnTo>
                    <a:lnTo>
                      <a:pt x="69" y="173"/>
                    </a:lnTo>
                    <a:lnTo>
                      <a:pt x="69" y="173"/>
                    </a:lnTo>
                    <a:lnTo>
                      <a:pt x="69" y="173"/>
                    </a:lnTo>
                    <a:lnTo>
                      <a:pt x="90" y="178"/>
                    </a:lnTo>
                    <a:lnTo>
                      <a:pt x="150" y="203"/>
                    </a:lnTo>
                    <a:lnTo>
                      <a:pt x="148" y="221"/>
                    </a:lnTo>
                    <a:lnTo>
                      <a:pt x="148" y="221"/>
                    </a:lnTo>
                    <a:lnTo>
                      <a:pt x="148" y="221"/>
                    </a:lnTo>
                    <a:lnTo>
                      <a:pt x="161" y="236"/>
                    </a:lnTo>
                    <a:lnTo>
                      <a:pt x="161" y="236"/>
                    </a:lnTo>
                    <a:lnTo>
                      <a:pt x="161" y="236"/>
                    </a:lnTo>
                    <a:lnTo>
                      <a:pt x="178" y="237"/>
                    </a:lnTo>
                    <a:lnTo>
                      <a:pt x="178" y="237"/>
                    </a:lnTo>
                    <a:lnTo>
                      <a:pt x="179" y="237"/>
                    </a:lnTo>
                    <a:lnTo>
                      <a:pt x="185" y="231"/>
                    </a:lnTo>
                    <a:lnTo>
                      <a:pt x="190" y="229"/>
                    </a:lnTo>
                    <a:lnTo>
                      <a:pt x="200" y="234"/>
                    </a:lnTo>
                    <a:lnTo>
                      <a:pt x="200" y="234"/>
                    </a:lnTo>
                    <a:lnTo>
                      <a:pt x="200" y="234"/>
                    </a:lnTo>
                    <a:lnTo>
                      <a:pt x="222" y="229"/>
                    </a:lnTo>
                    <a:lnTo>
                      <a:pt x="252" y="231"/>
                    </a:lnTo>
                    <a:lnTo>
                      <a:pt x="271" y="247"/>
                    </a:lnTo>
                    <a:lnTo>
                      <a:pt x="271" y="247"/>
                    </a:lnTo>
                    <a:lnTo>
                      <a:pt x="272" y="247"/>
                    </a:lnTo>
                    <a:lnTo>
                      <a:pt x="291" y="248"/>
                    </a:lnTo>
                    <a:lnTo>
                      <a:pt x="306" y="255"/>
                    </a:lnTo>
                    <a:lnTo>
                      <a:pt x="306" y="255"/>
                    </a:lnTo>
                    <a:lnTo>
                      <a:pt x="307" y="255"/>
                    </a:lnTo>
                    <a:lnTo>
                      <a:pt x="318" y="251"/>
                    </a:lnTo>
                    <a:lnTo>
                      <a:pt x="318" y="251"/>
                    </a:lnTo>
                    <a:lnTo>
                      <a:pt x="318" y="251"/>
                    </a:lnTo>
                    <a:lnTo>
                      <a:pt x="346" y="237"/>
                    </a:lnTo>
                    <a:lnTo>
                      <a:pt x="361" y="243"/>
                    </a:lnTo>
                    <a:lnTo>
                      <a:pt x="361" y="243"/>
                    </a:lnTo>
                    <a:lnTo>
                      <a:pt x="361" y="243"/>
                    </a:lnTo>
                    <a:lnTo>
                      <a:pt x="377" y="241"/>
                    </a:lnTo>
                    <a:lnTo>
                      <a:pt x="377" y="241"/>
                    </a:lnTo>
                    <a:lnTo>
                      <a:pt x="377" y="241"/>
                    </a:lnTo>
                    <a:lnTo>
                      <a:pt x="399" y="231"/>
                    </a:lnTo>
                    <a:lnTo>
                      <a:pt x="399" y="231"/>
                    </a:lnTo>
                    <a:lnTo>
                      <a:pt x="399" y="231"/>
                    </a:lnTo>
                    <a:lnTo>
                      <a:pt x="414" y="216"/>
                    </a:lnTo>
                    <a:lnTo>
                      <a:pt x="429" y="213"/>
                    </a:lnTo>
                    <a:lnTo>
                      <a:pt x="429" y="213"/>
                    </a:lnTo>
                    <a:lnTo>
                      <a:pt x="430" y="212"/>
                    </a:lnTo>
                    <a:lnTo>
                      <a:pt x="436" y="200"/>
                    </a:lnTo>
                    <a:lnTo>
                      <a:pt x="436" y="200"/>
                    </a:lnTo>
                    <a:lnTo>
                      <a:pt x="436" y="199"/>
                    </a:lnTo>
                    <a:lnTo>
                      <a:pt x="425" y="192"/>
                    </a:lnTo>
                    <a:lnTo>
                      <a:pt x="437" y="173"/>
                    </a:lnTo>
                    <a:lnTo>
                      <a:pt x="463" y="180"/>
                    </a:lnTo>
                    <a:lnTo>
                      <a:pt x="464" y="180"/>
                    </a:lnTo>
                    <a:lnTo>
                      <a:pt x="464" y="180"/>
                    </a:lnTo>
                    <a:lnTo>
                      <a:pt x="485" y="161"/>
                    </a:lnTo>
                    <a:lnTo>
                      <a:pt x="493" y="169"/>
                    </a:lnTo>
                    <a:lnTo>
                      <a:pt x="494" y="169"/>
                    </a:lnTo>
                    <a:lnTo>
                      <a:pt x="494" y="169"/>
                    </a:lnTo>
                    <a:lnTo>
                      <a:pt x="505" y="166"/>
                    </a:lnTo>
                    <a:lnTo>
                      <a:pt x="505" y="166"/>
                    </a:lnTo>
                    <a:lnTo>
                      <a:pt x="505" y="166"/>
                    </a:lnTo>
                    <a:lnTo>
                      <a:pt x="511" y="144"/>
                    </a:lnTo>
                    <a:lnTo>
                      <a:pt x="521" y="140"/>
                    </a:lnTo>
                    <a:lnTo>
                      <a:pt x="527" y="148"/>
                    </a:lnTo>
                    <a:lnTo>
                      <a:pt x="527" y="148"/>
                    </a:lnTo>
                    <a:lnTo>
                      <a:pt x="527" y="148"/>
                    </a:lnTo>
                    <a:lnTo>
                      <a:pt x="539" y="145"/>
                    </a:lnTo>
                    <a:lnTo>
                      <a:pt x="540" y="145"/>
                    </a:lnTo>
                    <a:lnTo>
                      <a:pt x="539" y="145"/>
                    </a:lnTo>
                    <a:lnTo>
                      <a:pt x="538" y="135"/>
                    </a:lnTo>
                    <a:lnTo>
                      <a:pt x="553" y="134"/>
                    </a:lnTo>
                    <a:lnTo>
                      <a:pt x="563" y="138"/>
                    </a:lnTo>
                    <a:lnTo>
                      <a:pt x="564" y="138"/>
                    </a:lnTo>
                    <a:lnTo>
                      <a:pt x="564" y="138"/>
                    </a:lnTo>
                    <a:lnTo>
                      <a:pt x="571" y="133"/>
                    </a:lnTo>
                    <a:lnTo>
                      <a:pt x="572" y="132"/>
                    </a:lnTo>
                    <a:lnTo>
                      <a:pt x="571" y="132"/>
                    </a:lnTo>
                    <a:lnTo>
                      <a:pt x="564" y="113"/>
                    </a:lnTo>
                    <a:lnTo>
                      <a:pt x="564" y="113"/>
                    </a:lnTo>
                    <a:lnTo>
                      <a:pt x="564" y="113"/>
                    </a:lnTo>
                    <a:lnTo>
                      <a:pt x="535" y="105"/>
                    </a:lnTo>
                    <a:lnTo>
                      <a:pt x="535" y="105"/>
                    </a:lnTo>
                    <a:lnTo>
                      <a:pt x="534" y="105"/>
                    </a:lnTo>
                    <a:lnTo>
                      <a:pt x="527" y="116"/>
                    </a:lnTo>
                    <a:lnTo>
                      <a:pt x="514" y="109"/>
                    </a:lnTo>
                    <a:lnTo>
                      <a:pt x="513" y="109"/>
                    </a:lnTo>
                    <a:lnTo>
                      <a:pt x="513" y="109"/>
                    </a:lnTo>
                    <a:lnTo>
                      <a:pt x="507" y="116"/>
                    </a:lnTo>
                    <a:lnTo>
                      <a:pt x="498" y="110"/>
                    </a:lnTo>
                    <a:lnTo>
                      <a:pt x="499" y="100"/>
                    </a:lnTo>
                    <a:lnTo>
                      <a:pt x="508" y="90"/>
                    </a:lnTo>
                    <a:lnTo>
                      <a:pt x="508" y="90"/>
                    </a:lnTo>
                    <a:lnTo>
                      <a:pt x="508" y="90"/>
                    </a:lnTo>
                    <a:lnTo>
                      <a:pt x="519" y="66"/>
                    </a:lnTo>
                    <a:lnTo>
                      <a:pt x="522" y="59"/>
                    </a:lnTo>
                    <a:lnTo>
                      <a:pt x="523" y="59"/>
                    </a:lnTo>
                    <a:lnTo>
                      <a:pt x="522" y="59"/>
                    </a:lnTo>
                    <a:lnTo>
                      <a:pt x="501" y="61"/>
                    </a:lnTo>
                    <a:lnTo>
                      <a:pt x="482" y="47"/>
                    </a:lnTo>
                    <a:lnTo>
                      <a:pt x="482" y="47"/>
                    </a:lnTo>
                    <a:lnTo>
                      <a:pt x="482" y="47"/>
                    </a:lnTo>
                    <a:lnTo>
                      <a:pt x="467" y="44"/>
                    </a:lnTo>
                    <a:lnTo>
                      <a:pt x="467" y="44"/>
                    </a:lnTo>
                    <a:lnTo>
                      <a:pt x="466" y="44"/>
                    </a:lnTo>
                    <a:lnTo>
                      <a:pt x="459" y="59"/>
                    </a:lnTo>
                    <a:lnTo>
                      <a:pt x="437" y="72"/>
                    </a:lnTo>
                    <a:lnTo>
                      <a:pt x="418" y="71"/>
                    </a:lnTo>
                    <a:lnTo>
                      <a:pt x="418" y="71"/>
                    </a:lnTo>
                    <a:lnTo>
                      <a:pt x="418" y="71"/>
                    </a:lnTo>
                    <a:lnTo>
                      <a:pt x="392" y="75"/>
                    </a:lnTo>
                    <a:lnTo>
                      <a:pt x="385" y="69"/>
                    </a:lnTo>
                    <a:lnTo>
                      <a:pt x="385" y="69"/>
                    </a:lnTo>
                    <a:lnTo>
                      <a:pt x="385" y="69"/>
                    </a:lnTo>
                    <a:lnTo>
                      <a:pt x="363" y="61"/>
                    </a:lnTo>
                    <a:lnTo>
                      <a:pt x="358" y="52"/>
                    </a:lnTo>
                    <a:lnTo>
                      <a:pt x="358" y="51"/>
                    </a:lnTo>
                    <a:lnTo>
                      <a:pt x="358" y="51"/>
                    </a:lnTo>
                    <a:lnTo>
                      <a:pt x="311" y="38"/>
                    </a:lnTo>
                    <a:lnTo>
                      <a:pt x="311" y="38"/>
                    </a:lnTo>
                    <a:lnTo>
                      <a:pt x="311" y="38"/>
                    </a:lnTo>
                    <a:lnTo>
                      <a:pt x="278" y="51"/>
                    </a:lnTo>
                    <a:lnTo>
                      <a:pt x="248" y="12"/>
                    </a:lnTo>
                    <a:lnTo>
                      <a:pt x="248" y="12"/>
                    </a:lnTo>
                    <a:lnTo>
                      <a:pt x="248" y="12"/>
                    </a:lnTo>
                    <a:lnTo>
                      <a:pt x="204" y="0"/>
                    </a:lnTo>
                    <a:lnTo>
                      <a:pt x="204" y="0"/>
                    </a:lnTo>
                    <a:lnTo>
                      <a:pt x="20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1" name="Google Shape;2021;p14"/>
              <p:cNvSpPr/>
              <p:nvPr/>
            </p:nvSpPr>
            <p:spPr>
              <a:xfrm>
                <a:off x="4522" y="1316"/>
                <a:ext cx="572" cy="255"/>
              </a:xfrm>
              <a:custGeom>
                <a:rect b="b" l="l" r="r" t="t"/>
                <a:pathLst>
                  <a:path extrusionOk="0" h="255" w="572">
                    <a:moveTo>
                      <a:pt x="204" y="0"/>
                    </a:moveTo>
                    <a:lnTo>
                      <a:pt x="248" y="12"/>
                    </a:lnTo>
                    <a:lnTo>
                      <a:pt x="278" y="51"/>
                    </a:lnTo>
                    <a:lnTo>
                      <a:pt x="311" y="39"/>
                    </a:lnTo>
                    <a:lnTo>
                      <a:pt x="358" y="52"/>
                    </a:lnTo>
                    <a:lnTo>
                      <a:pt x="362" y="61"/>
                    </a:lnTo>
                    <a:lnTo>
                      <a:pt x="385" y="70"/>
                    </a:lnTo>
                    <a:lnTo>
                      <a:pt x="392" y="76"/>
                    </a:lnTo>
                    <a:lnTo>
                      <a:pt x="418" y="71"/>
                    </a:lnTo>
                    <a:lnTo>
                      <a:pt x="437" y="73"/>
                    </a:lnTo>
                    <a:lnTo>
                      <a:pt x="459" y="59"/>
                    </a:lnTo>
                    <a:lnTo>
                      <a:pt x="467" y="45"/>
                    </a:lnTo>
                    <a:lnTo>
                      <a:pt x="482" y="47"/>
                    </a:lnTo>
                    <a:lnTo>
                      <a:pt x="501" y="61"/>
                    </a:lnTo>
                    <a:lnTo>
                      <a:pt x="522" y="59"/>
                    </a:lnTo>
                    <a:lnTo>
                      <a:pt x="518" y="65"/>
                    </a:lnTo>
                    <a:lnTo>
                      <a:pt x="507" y="90"/>
                    </a:lnTo>
                    <a:lnTo>
                      <a:pt x="498" y="99"/>
                    </a:lnTo>
                    <a:lnTo>
                      <a:pt x="497" y="110"/>
                    </a:lnTo>
                    <a:lnTo>
                      <a:pt x="507" y="116"/>
                    </a:lnTo>
                    <a:lnTo>
                      <a:pt x="514" y="109"/>
                    </a:lnTo>
                    <a:lnTo>
                      <a:pt x="527" y="116"/>
                    </a:lnTo>
                    <a:lnTo>
                      <a:pt x="535" y="105"/>
                    </a:lnTo>
                    <a:lnTo>
                      <a:pt x="563" y="114"/>
                    </a:lnTo>
                    <a:lnTo>
                      <a:pt x="571" y="132"/>
                    </a:lnTo>
                    <a:lnTo>
                      <a:pt x="563" y="138"/>
                    </a:lnTo>
                    <a:lnTo>
                      <a:pt x="553" y="133"/>
                    </a:lnTo>
                    <a:lnTo>
                      <a:pt x="538" y="135"/>
                    </a:lnTo>
                    <a:lnTo>
                      <a:pt x="539" y="145"/>
                    </a:lnTo>
                    <a:lnTo>
                      <a:pt x="527" y="148"/>
                    </a:lnTo>
                    <a:lnTo>
                      <a:pt x="521" y="140"/>
                    </a:lnTo>
                    <a:lnTo>
                      <a:pt x="511" y="143"/>
                    </a:lnTo>
                    <a:lnTo>
                      <a:pt x="505" y="166"/>
                    </a:lnTo>
                    <a:lnTo>
                      <a:pt x="494" y="168"/>
                    </a:lnTo>
                    <a:lnTo>
                      <a:pt x="485" y="160"/>
                    </a:lnTo>
                    <a:lnTo>
                      <a:pt x="464" y="180"/>
                    </a:lnTo>
                    <a:lnTo>
                      <a:pt x="437" y="173"/>
                    </a:lnTo>
                    <a:lnTo>
                      <a:pt x="424" y="192"/>
                    </a:lnTo>
                    <a:lnTo>
                      <a:pt x="436" y="200"/>
                    </a:lnTo>
                    <a:lnTo>
                      <a:pt x="429" y="212"/>
                    </a:lnTo>
                    <a:lnTo>
                      <a:pt x="414" y="215"/>
                    </a:lnTo>
                    <a:lnTo>
                      <a:pt x="399" y="231"/>
                    </a:lnTo>
                    <a:lnTo>
                      <a:pt x="377" y="241"/>
                    </a:lnTo>
                    <a:lnTo>
                      <a:pt x="361" y="243"/>
                    </a:lnTo>
                    <a:lnTo>
                      <a:pt x="346" y="237"/>
                    </a:lnTo>
                    <a:lnTo>
                      <a:pt x="318" y="251"/>
                    </a:lnTo>
                    <a:lnTo>
                      <a:pt x="307" y="255"/>
                    </a:lnTo>
                    <a:lnTo>
                      <a:pt x="291" y="248"/>
                    </a:lnTo>
                    <a:lnTo>
                      <a:pt x="272" y="246"/>
                    </a:lnTo>
                    <a:lnTo>
                      <a:pt x="252" y="231"/>
                    </a:lnTo>
                    <a:lnTo>
                      <a:pt x="222" y="228"/>
                    </a:lnTo>
                    <a:lnTo>
                      <a:pt x="200" y="233"/>
                    </a:lnTo>
                    <a:lnTo>
                      <a:pt x="190" y="228"/>
                    </a:lnTo>
                    <a:lnTo>
                      <a:pt x="185" y="231"/>
                    </a:lnTo>
                    <a:lnTo>
                      <a:pt x="178" y="236"/>
                    </a:lnTo>
                    <a:lnTo>
                      <a:pt x="161" y="236"/>
                    </a:lnTo>
                    <a:lnTo>
                      <a:pt x="148" y="221"/>
                    </a:lnTo>
                    <a:lnTo>
                      <a:pt x="151" y="202"/>
                    </a:lnTo>
                    <a:lnTo>
                      <a:pt x="91" y="177"/>
                    </a:lnTo>
                    <a:lnTo>
                      <a:pt x="69" y="173"/>
                    </a:lnTo>
                    <a:lnTo>
                      <a:pt x="57" y="157"/>
                    </a:lnTo>
                    <a:lnTo>
                      <a:pt x="68" y="145"/>
                    </a:lnTo>
                    <a:lnTo>
                      <a:pt x="41" y="107"/>
                    </a:lnTo>
                    <a:lnTo>
                      <a:pt x="21" y="107"/>
                    </a:lnTo>
                    <a:lnTo>
                      <a:pt x="1" y="80"/>
                    </a:lnTo>
                    <a:lnTo>
                      <a:pt x="7" y="70"/>
                    </a:lnTo>
                    <a:lnTo>
                      <a:pt x="37" y="64"/>
                    </a:lnTo>
                    <a:lnTo>
                      <a:pt x="51" y="46"/>
                    </a:lnTo>
                    <a:lnTo>
                      <a:pt x="60" y="45"/>
                    </a:lnTo>
                    <a:lnTo>
                      <a:pt x="75" y="33"/>
                    </a:lnTo>
                    <a:lnTo>
                      <a:pt x="84" y="33"/>
                    </a:lnTo>
                    <a:lnTo>
                      <a:pt x="100" y="43"/>
                    </a:lnTo>
                    <a:lnTo>
                      <a:pt x="116" y="42"/>
                    </a:lnTo>
                    <a:lnTo>
                      <a:pt x="137" y="61"/>
                    </a:lnTo>
                    <a:lnTo>
                      <a:pt x="143" y="61"/>
                    </a:lnTo>
                    <a:lnTo>
                      <a:pt x="148" y="52"/>
                    </a:lnTo>
                    <a:lnTo>
                      <a:pt x="161" y="52"/>
                    </a:lnTo>
                    <a:lnTo>
                      <a:pt x="163" y="60"/>
                    </a:lnTo>
                    <a:lnTo>
                      <a:pt x="185" y="58"/>
                    </a:lnTo>
                    <a:lnTo>
                      <a:pt x="187" y="40"/>
                    </a:lnTo>
                    <a:lnTo>
                      <a:pt x="180" y="25"/>
                    </a:lnTo>
                    <a:lnTo>
                      <a:pt x="193" y="13"/>
                    </a:lnTo>
                    <a:lnTo>
                      <a:pt x="204" y="0"/>
                    </a:lnTo>
                    <a:moveTo>
                      <a:pt x="204" y="0"/>
                    </a:moveTo>
                    <a:lnTo>
                      <a:pt x="203" y="0"/>
                    </a:lnTo>
                    <a:lnTo>
                      <a:pt x="193" y="13"/>
                    </a:lnTo>
                    <a:lnTo>
                      <a:pt x="179" y="24"/>
                    </a:lnTo>
                    <a:lnTo>
                      <a:pt x="179" y="25"/>
                    </a:lnTo>
                    <a:lnTo>
                      <a:pt x="179" y="25"/>
                    </a:lnTo>
                    <a:lnTo>
                      <a:pt x="187" y="40"/>
                    </a:lnTo>
                    <a:lnTo>
                      <a:pt x="185" y="58"/>
                    </a:lnTo>
                    <a:lnTo>
                      <a:pt x="163" y="60"/>
                    </a:lnTo>
                    <a:lnTo>
                      <a:pt x="162" y="52"/>
                    </a:lnTo>
                    <a:lnTo>
                      <a:pt x="162" y="51"/>
                    </a:lnTo>
                    <a:lnTo>
                      <a:pt x="161" y="51"/>
                    </a:lnTo>
                    <a:lnTo>
                      <a:pt x="148" y="51"/>
                    </a:lnTo>
                    <a:lnTo>
                      <a:pt x="147" y="51"/>
                    </a:lnTo>
                    <a:lnTo>
                      <a:pt x="147" y="52"/>
                    </a:lnTo>
                    <a:lnTo>
                      <a:pt x="143" y="61"/>
                    </a:lnTo>
                    <a:lnTo>
                      <a:pt x="137" y="61"/>
                    </a:lnTo>
                    <a:lnTo>
                      <a:pt x="116" y="41"/>
                    </a:lnTo>
                    <a:lnTo>
                      <a:pt x="116" y="41"/>
                    </a:lnTo>
                    <a:lnTo>
                      <a:pt x="116" y="41"/>
                    </a:lnTo>
                    <a:lnTo>
                      <a:pt x="100" y="42"/>
                    </a:lnTo>
                    <a:lnTo>
                      <a:pt x="85" y="33"/>
                    </a:lnTo>
                    <a:lnTo>
                      <a:pt x="85" y="33"/>
                    </a:lnTo>
                    <a:lnTo>
                      <a:pt x="84" y="33"/>
                    </a:lnTo>
                    <a:lnTo>
                      <a:pt x="75" y="33"/>
                    </a:lnTo>
                    <a:lnTo>
                      <a:pt x="75" y="33"/>
                    </a:lnTo>
                    <a:lnTo>
                      <a:pt x="75" y="33"/>
                    </a:lnTo>
                    <a:lnTo>
                      <a:pt x="60" y="44"/>
                    </a:lnTo>
                    <a:lnTo>
                      <a:pt x="51" y="45"/>
                    </a:lnTo>
                    <a:lnTo>
                      <a:pt x="51" y="46"/>
                    </a:lnTo>
                    <a:lnTo>
                      <a:pt x="51" y="46"/>
                    </a:lnTo>
                    <a:lnTo>
                      <a:pt x="37" y="64"/>
                    </a:lnTo>
                    <a:lnTo>
                      <a:pt x="7" y="69"/>
                    </a:lnTo>
                    <a:lnTo>
                      <a:pt x="7" y="69"/>
                    </a:lnTo>
                    <a:lnTo>
                      <a:pt x="7" y="70"/>
                    </a:lnTo>
                    <a:lnTo>
                      <a:pt x="1" y="79"/>
                    </a:lnTo>
                    <a:lnTo>
                      <a:pt x="0" y="80"/>
                    </a:lnTo>
                    <a:lnTo>
                      <a:pt x="1" y="80"/>
                    </a:lnTo>
                    <a:lnTo>
                      <a:pt x="20" y="107"/>
                    </a:lnTo>
                    <a:lnTo>
                      <a:pt x="21" y="107"/>
                    </a:lnTo>
                    <a:lnTo>
                      <a:pt x="21" y="107"/>
                    </a:lnTo>
                    <a:lnTo>
                      <a:pt x="40" y="107"/>
                    </a:lnTo>
                    <a:lnTo>
                      <a:pt x="67" y="145"/>
                    </a:lnTo>
                    <a:lnTo>
                      <a:pt x="57" y="157"/>
                    </a:lnTo>
                    <a:lnTo>
                      <a:pt x="57" y="157"/>
                    </a:lnTo>
                    <a:lnTo>
                      <a:pt x="57" y="158"/>
                    </a:lnTo>
                    <a:lnTo>
                      <a:pt x="69" y="173"/>
                    </a:lnTo>
                    <a:lnTo>
                      <a:pt x="69" y="173"/>
                    </a:lnTo>
                    <a:lnTo>
                      <a:pt x="69" y="173"/>
                    </a:lnTo>
                    <a:lnTo>
                      <a:pt x="90" y="178"/>
                    </a:lnTo>
                    <a:lnTo>
                      <a:pt x="150" y="203"/>
                    </a:lnTo>
                    <a:lnTo>
                      <a:pt x="148" y="221"/>
                    </a:lnTo>
                    <a:lnTo>
                      <a:pt x="148" y="221"/>
                    </a:lnTo>
                    <a:lnTo>
                      <a:pt x="148" y="221"/>
                    </a:lnTo>
                    <a:lnTo>
                      <a:pt x="161" y="236"/>
                    </a:lnTo>
                    <a:lnTo>
                      <a:pt x="161" y="236"/>
                    </a:lnTo>
                    <a:lnTo>
                      <a:pt x="161" y="236"/>
                    </a:lnTo>
                    <a:lnTo>
                      <a:pt x="178" y="237"/>
                    </a:lnTo>
                    <a:lnTo>
                      <a:pt x="178" y="237"/>
                    </a:lnTo>
                    <a:lnTo>
                      <a:pt x="179" y="237"/>
                    </a:lnTo>
                    <a:lnTo>
                      <a:pt x="185" y="231"/>
                    </a:lnTo>
                    <a:lnTo>
                      <a:pt x="190" y="229"/>
                    </a:lnTo>
                    <a:lnTo>
                      <a:pt x="200" y="234"/>
                    </a:lnTo>
                    <a:lnTo>
                      <a:pt x="200" y="234"/>
                    </a:lnTo>
                    <a:lnTo>
                      <a:pt x="200" y="234"/>
                    </a:lnTo>
                    <a:lnTo>
                      <a:pt x="222" y="229"/>
                    </a:lnTo>
                    <a:lnTo>
                      <a:pt x="252" y="231"/>
                    </a:lnTo>
                    <a:lnTo>
                      <a:pt x="271" y="247"/>
                    </a:lnTo>
                    <a:lnTo>
                      <a:pt x="271" y="247"/>
                    </a:lnTo>
                    <a:lnTo>
                      <a:pt x="272" y="247"/>
                    </a:lnTo>
                    <a:lnTo>
                      <a:pt x="291" y="248"/>
                    </a:lnTo>
                    <a:lnTo>
                      <a:pt x="306" y="255"/>
                    </a:lnTo>
                    <a:lnTo>
                      <a:pt x="306" y="255"/>
                    </a:lnTo>
                    <a:lnTo>
                      <a:pt x="307" y="255"/>
                    </a:lnTo>
                    <a:lnTo>
                      <a:pt x="318" y="251"/>
                    </a:lnTo>
                    <a:lnTo>
                      <a:pt x="318" y="251"/>
                    </a:lnTo>
                    <a:lnTo>
                      <a:pt x="318" y="251"/>
                    </a:lnTo>
                    <a:lnTo>
                      <a:pt x="346" y="237"/>
                    </a:lnTo>
                    <a:lnTo>
                      <a:pt x="361" y="243"/>
                    </a:lnTo>
                    <a:lnTo>
                      <a:pt x="361" y="243"/>
                    </a:lnTo>
                    <a:lnTo>
                      <a:pt x="361" y="243"/>
                    </a:lnTo>
                    <a:lnTo>
                      <a:pt x="377" y="241"/>
                    </a:lnTo>
                    <a:lnTo>
                      <a:pt x="377" y="241"/>
                    </a:lnTo>
                    <a:lnTo>
                      <a:pt x="377" y="241"/>
                    </a:lnTo>
                    <a:lnTo>
                      <a:pt x="399" y="231"/>
                    </a:lnTo>
                    <a:lnTo>
                      <a:pt x="399" y="231"/>
                    </a:lnTo>
                    <a:lnTo>
                      <a:pt x="399" y="231"/>
                    </a:lnTo>
                    <a:lnTo>
                      <a:pt x="414" y="216"/>
                    </a:lnTo>
                    <a:lnTo>
                      <a:pt x="429" y="213"/>
                    </a:lnTo>
                    <a:lnTo>
                      <a:pt x="429" y="213"/>
                    </a:lnTo>
                    <a:lnTo>
                      <a:pt x="430" y="212"/>
                    </a:lnTo>
                    <a:lnTo>
                      <a:pt x="436" y="200"/>
                    </a:lnTo>
                    <a:lnTo>
                      <a:pt x="436" y="200"/>
                    </a:lnTo>
                    <a:lnTo>
                      <a:pt x="436" y="199"/>
                    </a:lnTo>
                    <a:lnTo>
                      <a:pt x="425" y="192"/>
                    </a:lnTo>
                    <a:lnTo>
                      <a:pt x="437" y="173"/>
                    </a:lnTo>
                    <a:lnTo>
                      <a:pt x="463" y="180"/>
                    </a:lnTo>
                    <a:lnTo>
                      <a:pt x="464" y="180"/>
                    </a:lnTo>
                    <a:lnTo>
                      <a:pt x="464" y="180"/>
                    </a:lnTo>
                    <a:lnTo>
                      <a:pt x="485" y="161"/>
                    </a:lnTo>
                    <a:lnTo>
                      <a:pt x="493" y="169"/>
                    </a:lnTo>
                    <a:lnTo>
                      <a:pt x="494" y="169"/>
                    </a:lnTo>
                    <a:lnTo>
                      <a:pt x="494" y="169"/>
                    </a:lnTo>
                    <a:lnTo>
                      <a:pt x="505" y="166"/>
                    </a:lnTo>
                    <a:lnTo>
                      <a:pt x="505" y="166"/>
                    </a:lnTo>
                    <a:lnTo>
                      <a:pt x="505" y="166"/>
                    </a:lnTo>
                    <a:lnTo>
                      <a:pt x="511" y="144"/>
                    </a:lnTo>
                    <a:lnTo>
                      <a:pt x="521" y="140"/>
                    </a:lnTo>
                    <a:lnTo>
                      <a:pt x="527" y="148"/>
                    </a:lnTo>
                    <a:lnTo>
                      <a:pt x="527" y="148"/>
                    </a:lnTo>
                    <a:lnTo>
                      <a:pt x="527" y="148"/>
                    </a:lnTo>
                    <a:lnTo>
                      <a:pt x="539" y="145"/>
                    </a:lnTo>
                    <a:lnTo>
                      <a:pt x="540" y="145"/>
                    </a:lnTo>
                    <a:lnTo>
                      <a:pt x="539" y="145"/>
                    </a:lnTo>
                    <a:lnTo>
                      <a:pt x="538" y="135"/>
                    </a:lnTo>
                    <a:lnTo>
                      <a:pt x="553" y="134"/>
                    </a:lnTo>
                    <a:lnTo>
                      <a:pt x="563" y="138"/>
                    </a:lnTo>
                    <a:lnTo>
                      <a:pt x="564" y="138"/>
                    </a:lnTo>
                    <a:lnTo>
                      <a:pt x="564" y="138"/>
                    </a:lnTo>
                    <a:lnTo>
                      <a:pt x="571" y="133"/>
                    </a:lnTo>
                    <a:lnTo>
                      <a:pt x="572" y="132"/>
                    </a:lnTo>
                    <a:lnTo>
                      <a:pt x="571" y="132"/>
                    </a:lnTo>
                    <a:lnTo>
                      <a:pt x="564" y="113"/>
                    </a:lnTo>
                    <a:lnTo>
                      <a:pt x="564" y="113"/>
                    </a:lnTo>
                    <a:lnTo>
                      <a:pt x="564" y="113"/>
                    </a:lnTo>
                    <a:lnTo>
                      <a:pt x="535" y="105"/>
                    </a:lnTo>
                    <a:lnTo>
                      <a:pt x="535" y="105"/>
                    </a:lnTo>
                    <a:lnTo>
                      <a:pt x="534" y="105"/>
                    </a:lnTo>
                    <a:lnTo>
                      <a:pt x="527" y="116"/>
                    </a:lnTo>
                    <a:lnTo>
                      <a:pt x="514" y="109"/>
                    </a:lnTo>
                    <a:lnTo>
                      <a:pt x="513" y="109"/>
                    </a:lnTo>
                    <a:lnTo>
                      <a:pt x="513" y="109"/>
                    </a:lnTo>
                    <a:lnTo>
                      <a:pt x="507" y="116"/>
                    </a:lnTo>
                    <a:lnTo>
                      <a:pt x="498" y="110"/>
                    </a:lnTo>
                    <a:lnTo>
                      <a:pt x="499" y="100"/>
                    </a:lnTo>
                    <a:lnTo>
                      <a:pt x="508" y="90"/>
                    </a:lnTo>
                    <a:lnTo>
                      <a:pt x="508" y="90"/>
                    </a:lnTo>
                    <a:lnTo>
                      <a:pt x="508" y="90"/>
                    </a:lnTo>
                    <a:lnTo>
                      <a:pt x="519" y="66"/>
                    </a:lnTo>
                    <a:lnTo>
                      <a:pt x="522" y="59"/>
                    </a:lnTo>
                    <a:lnTo>
                      <a:pt x="523" y="59"/>
                    </a:lnTo>
                    <a:lnTo>
                      <a:pt x="522" y="59"/>
                    </a:lnTo>
                    <a:lnTo>
                      <a:pt x="501" y="61"/>
                    </a:lnTo>
                    <a:lnTo>
                      <a:pt x="482" y="47"/>
                    </a:lnTo>
                    <a:lnTo>
                      <a:pt x="482" y="47"/>
                    </a:lnTo>
                    <a:lnTo>
                      <a:pt x="482" y="47"/>
                    </a:lnTo>
                    <a:lnTo>
                      <a:pt x="467" y="44"/>
                    </a:lnTo>
                    <a:lnTo>
                      <a:pt x="467" y="44"/>
                    </a:lnTo>
                    <a:lnTo>
                      <a:pt x="466" y="44"/>
                    </a:lnTo>
                    <a:lnTo>
                      <a:pt x="459" y="59"/>
                    </a:lnTo>
                    <a:lnTo>
                      <a:pt x="437" y="72"/>
                    </a:lnTo>
                    <a:lnTo>
                      <a:pt x="418" y="71"/>
                    </a:lnTo>
                    <a:lnTo>
                      <a:pt x="418" y="71"/>
                    </a:lnTo>
                    <a:lnTo>
                      <a:pt x="418" y="71"/>
                    </a:lnTo>
                    <a:lnTo>
                      <a:pt x="392" y="75"/>
                    </a:lnTo>
                    <a:lnTo>
                      <a:pt x="385" y="69"/>
                    </a:lnTo>
                    <a:lnTo>
                      <a:pt x="385" y="69"/>
                    </a:lnTo>
                    <a:lnTo>
                      <a:pt x="385" y="69"/>
                    </a:lnTo>
                    <a:lnTo>
                      <a:pt x="363" y="61"/>
                    </a:lnTo>
                    <a:lnTo>
                      <a:pt x="358" y="52"/>
                    </a:lnTo>
                    <a:lnTo>
                      <a:pt x="358" y="51"/>
                    </a:lnTo>
                    <a:lnTo>
                      <a:pt x="358" y="51"/>
                    </a:lnTo>
                    <a:lnTo>
                      <a:pt x="311" y="38"/>
                    </a:lnTo>
                    <a:lnTo>
                      <a:pt x="311" y="38"/>
                    </a:lnTo>
                    <a:lnTo>
                      <a:pt x="311" y="38"/>
                    </a:lnTo>
                    <a:lnTo>
                      <a:pt x="278" y="51"/>
                    </a:lnTo>
                    <a:lnTo>
                      <a:pt x="248" y="12"/>
                    </a:lnTo>
                    <a:lnTo>
                      <a:pt x="248" y="12"/>
                    </a:lnTo>
                    <a:lnTo>
                      <a:pt x="248" y="12"/>
                    </a:lnTo>
                    <a:lnTo>
                      <a:pt x="204" y="0"/>
                    </a:lnTo>
                    <a:lnTo>
                      <a:pt x="204" y="0"/>
                    </a:lnTo>
                    <a:lnTo>
                      <a:pt x="20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2" name="Google Shape;2022;p14"/>
              <p:cNvSpPr/>
              <p:nvPr/>
            </p:nvSpPr>
            <p:spPr>
              <a:xfrm>
                <a:off x="3674" y="1533"/>
                <a:ext cx="127" cy="58"/>
              </a:xfrm>
              <a:custGeom>
                <a:rect b="b" l="l" r="r" t="t"/>
                <a:pathLst>
                  <a:path extrusionOk="0" h="58" w="127">
                    <a:moveTo>
                      <a:pt x="100" y="56"/>
                    </a:moveTo>
                    <a:lnTo>
                      <a:pt x="81" y="51"/>
                    </a:lnTo>
                    <a:lnTo>
                      <a:pt x="59" y="44"/>
                    </a:lnTo>
                    <a:lnTo>
                      <a:pt x="47" y="44"/>
                    </a:lnTo>
                    <a:lnTo>
                      <a:pt x="34" y="40"/>
                    </a:lnTo>
                    <a:lnTo>
                      <a:pt x="35" y="34"/>
                    </a:lnTo>
                    <a:lnTo>
                      <a:pt x="30" y="26"/>
                    </a:lnTo>
                    <a:lnTo>
                      <a:pt x="29" y="19"/>
                    </a:lnTo>
                    <a:lnTo>
                      <a:pt x="23" y="13"/>
                    </a:lnTo>
                    <a:lnTo>
                      <a:pt x="14" y="11"/>
                    </a:lnTo>
                    <a:lnTo>
                      <a:pt x="0" y="0"/>
                    </a:lnTo>
                    <a:lnTo>
                      <a:pt x="24" y="5"/>
                    </a:lnTo>
                    <a:lnTo>
                      <a:pt x="51" y="9"/>
                    </a:lnTo>
                    <a:lnTo>
                      <a:pt x="59" y="6"/>
                    </a:lnTo>
                    <a:lnTo>
                      <a:pt x="83" y="18"/>
                    </a:lnTo>
                    <a:lnTo>
                      <a:pt x="107" y="30"/>
                    </a:lnTo>
                    <a:lnTo>
                      <a:pt x="112" y="30"/>
                    </a:lnTo>
                    <a:lnTo>
                      <a:pt x="121" y="40"/>
                    </a:lnTo>
                    <a:lnTo>
                      <a:pt x="127" y="53"/>
                    </a:lnTo>
                    <a:lnTo>
                      <a:pt x="126" y="58"/>
                    </a:lnTo>
                    <a:lnTo>
                      <a:pt x="100" y="5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3" name="Google Shape;2023;p14"/>
              <p:cNvSpPr/>
              <p:nvPr/>
            </p:nvSpPr>
            <p:spPr>
              <a:xfrm>
                <a:off x="3674" y="1532"/>
                <a:ext cx="128" cy="59"/>
              </a:xfrm>
              <a:custGeom>
                <a:rect b="b" l="l" r="r" t="t"/>
                <a:pathLst>
                  <a:path extrusionOk="0" h="59" w="128">
                    <a:moveTo>
                      <a:pt x="1" y="1"/>
                    </a:moveTo>
                    <a:lnTo>
                      <a:pt x="24" y="6"/>
                    </a:lnTo>
                    <a:lnTo>
                      <a:pt x="51" y="10"/>
                    </a:lnTo>
                    <a:lnTo>
                      <a:pt x="59" y="8"/>
                    </a:lnTo>
                    <a:lnTo>
                      <a:pt x="83" y="19"/>
                    </a:lnTo>
                    <a:lnTo>
                      <a:pt x="107" y="32"/>
                    </a:lnTo>
                    <a:lnTo>
                      <a:pt x="112" y="32"/>
                    </a:lnTo>
                    <a:lnTo>
                      <a:pt x="121" y="41"/>
                    </a:lnTo>
                    <a:lnTo>
                      <a:pt x="127" y="54"/>
                    </a:lnTo>
                    <a:lnTo>
                      <a:pt x="126" y="59"/>
                    </a:lnTo>
                    <a:lnTo>
                      <a:pt x="100" y="57"/>
                    </a:lnTo>
                    <a:lnTo>
                      <a:pt x="81" y="51"/>
                    </a:lnTo>
                    <a:lnTo>
                      <a:pt x="59" y="44"/>
                    </a:lnTo>
                    <a:lnTo>
                      <a:pt x="47" y="44"/>
                    </a:lnTo>
                    <a:lnTo>
                      <a:pt x="34" y="41"/>
                    </a:lnTo>
                    <a:lnTo>
                      <a:pt x="36" y="35"/>
                    </a:lnTo>
                    <a:lnTo>
                      <a:pt x="30" y="27"/>
                    </a:lnTo>
                    <a:lnTo>
                      <a:pt x="29" y="20"/>
                    </a:lnTo>
                    <a:lnTo>
                      <a:pt x="23" y="13"/>
                    </a:lnTo>
                    <a:lnTo>
                      <a:pt x="14" y="12"/>
                    </a:lnTo>
                    <a:lnTo>
                      <a:pt x="1" y="1"/>
                    </a:lnTo>
                    <a:close/>
                    <a:moveTo>
                      <a:pt x="0" y="0"/>
                    </a:moveTo>
                    <a:lnTo>
                      <a:pt x="1" y="1"/>
                    </a:lnTo>
                    <a:lnTo>
                      <a:pt x="14" y="12"/>
                    </a:lnTo>
                    <a:lnTo>
                      <a:pt x="14" y="12"/>
                    </a:lnTo>
                    <a:lnTo>
                      <a:pt x="14" y="12"/>
                    </a:lnTo>
                    <a:lnTo>
                      <a:pt x="23" y="14"/>
                    </a:lnTo>
                    <a:lnTo>
                      <a:pt x="29" y="20"/>
                    </a:lnTo>
                    <a:lnTo>
                      <a:pt x="30" y="27"/>
                    </a:lnTo>
                    <a:lnTo>
                      <a:pt x="30" y="27"/>
                    </a:lnTo>
                    <a:lnTo>
                      <a:pt x="30" y="27"/>
                    </a:lnTo>
                    <a:lnTo>
                      <a:pt x="35" y="35"/>
                    </a:lnTo>
                    <a:lnTo>
                      <a:pt x="34" y="41"/>
                    </a:lnTo>
                    <a:lnTo>
                      <a:pt x="34" y="42"/>
                    </a:lnTo>
                    <a:lnTo>
                      <a:pt x="34" y="42"/>
                    </a:lnTo>
                    <a:lnTo>
                      <a:pt x="47" y="45"/>
                    </a:lnTo>
                    <a:lnTo>
                      <a:pt x="47" y="45"/>
                    </a:lnTo>
                    <a:lnTo>
                      <a:pt x="47" y="45"/>
                    </a:lnTo>
                    <a:lnTo>
                      <a:pt x="59" y="45"/>
                    </a:lnTo>
                    <a:lnTo>
                      <a:pt x="81" y="52"/>
                    </a:lnTo>
                    <a:lnTo>
                      <a:pt x="100" y="58"/>
                    </a:lnTo>
                    <a:lnTo>
                      <a:pt x="100" y="58"/>
                    </a:lnTo>
                    <a:lnTo>
                      <a:pt x="100" y="58"/>
                    </a:lnTo>
                    <a:lnTo>
                      <a:pt x="126" y="59"/>
                    </a:lnTo>
                    <a:lnTo>
                      <a:pt x="126" y="59"/>
                    </a:lnTo>
                    <a:lnTo>
                      <a:pt x="126" y="59"/>
                    </a:lnTo>
                    <a:lnTo>
                      <a:pt x="128" y="54"/>
                    </a:lnTo>
                    <a:lnTo>
                      <a:pt x="128" y="54"/>
                    </a:lnTo>
                    <a:lnTo>
                      <a:pt x="128" y="54"/>
                    </a:lnTo>
                    <a:lnTo>
                      <a:pt x="121" y="41"/>
                    </a:lnTo>
                    <a:lnTo>
                      <a:pt x="121" y="41"/>
                    </a:lnTo>
                    <a:lnTo>
                      <a:pt x="121" y="41"/>
                    </a:lnTo>
                    <a:lnTo>
                      <a:pt x="112" y="31"/>
                    </a:lnTo>
                    <a:lnTo>
                      <a:pt x="112" y="31"/>
                    </a:lnTo>
                    <a:lnTo>
                      <a:pt x="112" y="31"/>
                    </a:lnTo>
                    <a:lnTo>
                      <a:pt x="108" y="31"/>
                    </a:lnTo>
                    <a:lnTo>
                      <a:pt x="84" y="18"/>
                    </a:lnTo>
                    <a:lnTo>
                      <a:pt x="59" y="7"/>
                    </a:lnTo>
                    <a:lnTo>
                      <a:pt x="59" y="7"/>
                    </a:lnTo>
                    <a:lnTo>
                      <a:pt x="59" y="7"/>
                    </a:lnTo>
                    <a:lnTo>
                      <a:pt x="51" y="10"/>
                    </a:lnTo>
                    <a:lnTo>
                      <a:pt x="24" y="6"/>
                    </a:lnTo>
                    <a:lnTo>
                      <a:pt x="1" y="1"/>
                    </a:lnTo>
                    <a:lnTo>
                      <a:pt x="0" y="0"/>
                    </a:lnTo>
                    <a:lnTo>
                      <a:pt x="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4" name="Google Shape;2024;p14"/>
              <p:cNvSpPr/>
              <p:nvPr/>
            </p:nvSpPr>
            <p:spPr>
              <a:xfrm>
                <a:off x="3674" y="1532"/>
                <a:ext cx="128" cy="59"/>
              </a:xfrm>
              <a:custGeom>
                <a:rect b="b" l="l" r="r" t="t"/>
                <a:pathLst>
                  <a:path extrusionOk="0" h="59" w="128">
                    <a:moveTo>
                      <a:pt x="1" y="1"/>
                    </a:moveTo>
                    <a:lnTo>
                      <a:pt x="24" y="6"/>
                    </a:lnTo>
                    <a:lnTo>
                      <a:pt x="51" y="10"/>
                    </a:lnTo>
                    <a:lnTo>
                      <a:pt x="59" y="8"/>
                    </a:lnTo>
                    <a:lnTo>
                      <a:pt x="83" y="19"/>
                    </a:lnTo>
                    <a:lnTo>
                      <a:pt x="107" y="32"/>
                    </a:lnTo>
                    <a:lnTo>
                      <a:pt x="112" y="32"/>
                    </a:lnTo>
                    <a:lnTo>
                      <a:pt x="121" y="41"/>
                    </a:lnTo>
                    <a:lnTo>
                      <a:pt x="127" y="54"/>
                    </a:lnTo>
                    <a:lnTo>
                      <a:pt x="126" y="59"/>
                    </a:lnTo>
                    <a:lnTo>
                      <a:pt x="100" y="57"/>
                    </a:lnTo>
                    <a:lnTo>
                      <a:pt x="81" y="51"/>
                    </a:lnTo>
                    <a:lnTo>
                      <a:pt x="59" y="44"/>
                    </a:lnTo>
                    <a:lnTo>
                      <a:pt x="47" y="44"/>
                    </a:lnTo>
                    <a:lnTo>
                      <a:pt x="34" y="41"/>
                    </a:lnTo>
                    <a:lnTo>
                      <a:pt x="36" y="35"/>
                    </a:lnTo>
                    <a:lnTo>
                      <a:pt x="30" y="27"/>
                    </a:lnTo>
                    <a:lnTo>
                      <a:pt x="29" y="20"/>
                    </a:lnTo>
                    <a:lnTo>
                      <a:pt x="23" y="13"/>
                    </a:lnTo>
                    <a:lnTo>
                      <a:pt x="14" y="12"/>
                    </a:lnTo>
                    <a:lnTo>
                      <a:pt x="1" y="1"/>
                    </a:lnTo>
                    <a:moveTo>
                      <a:pt x="0" y="0"/>
                    </a:moveTo>
                    <a:lnTo>
                      <a:pt x="1" y="1"/>
                    </a:lnTo>
                    <a:lnTo>
                      <a:pt x="14" y="12"/>
                    </a:lnTo>
                    <a:lnTo>
                      <a:pt x="14" y="12"/>
                    </a:lnTo>
                    <a:lnTo>
                      <a:pt x="14" y="12"/>
                    </a:lnTo>
                    <a:lnTo>
                      <a:pt x="23" y="14"/>
                    </a:lnTo>
                    <a:lnTo>
                      <a:pt x="29" y="20"/>
                    </a:lnTo>
                    <a:lnTo>
                      <a:pt x="30" y="27"/>
                    </a:lnTo>
                    <a:lnTo>
                      <a:pt x="30" y="27"/>
                    </a:lnTo>
                    <a:lnTo>
                      <a:pt x="30" y="27"/>
                    </a:lnTo>
                    <a:lnTo>
                      <a:pt x="35" y="35"/>
                    </a:lnTo>
                    <a:lnTo>
                      <a:pt x="34" y="41"/>
                    </a:lnTo>
                    <a:lnTo>
                      <a:pt x="34" y="42"/>
                    </a:lnTo>
                    <a:lnTo>
                      <a:pt x="34" y="42"/>
                    </a:lnTo>
                    <a:lnTo>
                      <a:pt x="47" y="45"/>
                    </a:lnTo>
                    <a:lnTo>
                      <a:pt x="47" y="45"/>
                    </a:lnTo>
                    <a:lnTo>
                      <a:pt x="47" y="45"/>
                    </a:lnTo>
                    <a:lnTo>
                      <a:pt x="59" y="45"/>
                    </a:lnTo>
                    <a:lnTo>
                      <a:pt x="81" y="52"/>
                    </a:lnTo>
                    <a:lnTo>
                      <a:pt x="100" y="58"/>
                    </a:lnTo>
                    <a:lnTo>
                      <a:pt x="100" y="58"/>
                    </a:lnTo>
                    <a:lnTo>
                      <a:pt x="100" y="58"/>
                    </a:lnTo>
                    <a:lnTo>
                      <a:pt x="126" y="59"/>
                    </a:lnTo>
                    <a:lnTo>
                      <a:pt x="126" y="59"/>
                    </a:lnTo>
                    <a:lnTo>
                      <a:pt x="126" y="59"/>
                    </a:lnTo>
                    <a:lnTo>
                      <a:pt x="128" y="54"/>
                    </a:lnTo>
                    <a:lnTo>
                      <a:pt x="128" y="54"/>
                    </a:lnTo>
                    <a:lnTo>
                      <a:pt x="128" y="54"/>
                    </a:lnTo>
                    <a:lnTo>
                      <a:pt x="121" y="41"/>
                    </a:lnTo>
                    <a:lnTo>
                      <a:pt x="121" y="41"/>
                    </a:lnTo>
                    <a:lnTo>
                      <a:pt x="121" y="41"/>
                    </a:lnTo>
                    <a:lnTo>
                      <a:pt x="112" y="31"/>
                    </a:lnTo>
                    <a:lnTo>
                      <a:pt x="112" y="31"/>
                    </a:lnTo>
                    <a:lnTo>
                      <a:pt x="112" y="31"/>
                    </a:lnTo>
                    <a:lnTo>
                      <a:pt x="108" y="31"/>
                    </a:lnTo>
                    <a:lnTo>
                      <a:pt x="84" y="18"/>
                    </a:lnTo>
                    <a:lnTo>
                      <a:pt x="59" y="7"/>
                    </a:lnTo>
                    <a:lnTo>
                      <a:pt x="59" y="7"/>
                    </a:lnTo>
                    <a:lnTo>
                      <a:pt x="59" y="7"/>
                    </a:lnTo>
                    <a:lnTo>
                      <a:pt x="51" y="10"/>
                    </a:lnTo>
                    <a:lnTo>
                      <a:pt x="24" y="6"/>
                    </a:lnTo>
                    <a:lnTo>
                      <a:pt x="1" y="1"/>
                    </a:lnTo>
                    <a:lnTo>
                      <a:pt x="0" y="0"/>
                    </a:lnTo>
                    <a:lnTo>
                      <a:pt x="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5" name="Google Shape;2025;p14"/>
              <p:cNvSpPr/>
              <p:nvPr/>
            </p:nvSpPr>
            <p:spPr>
              <a:xfrm>
                <a:off x="3443" y="1567"/>
                <a:ext cx="321" cy="137"/>
              </a:xfrm>
              <a:custGeom>
                <a:rect b="b" l="l" r="r" t="t"/>
                <a:pathLst>
                  <a:path extrusionOk="0" h="137" w="321">
                    <a:moveTo>
                      <a:pt x="166" y="130"/>
                    </a:moveTo>
                    <a:lnTo>
                      <a:pt x="166" y="115"/>
                    </a:lnTo>
                    <a:lnTo>
                      <a:pt x="148" y="115"/>
                    </a:lnTo>
                    <a:lnTo>
                      <a:pt x="142" y="118"/>
                    </a:lnTo>
                    <a:lnTo>
                      <a:pt x="135" y="120"/>
                    </a:lnTo>
                    <a:lnTo>
                      <a:pt x="129" y="124"/>
                    </a:lnTo>
                    <a:lnTo>
                      <a:pt x="115" y="126"/>
                    </a:lnTo>
                    <a:lnTo>
                      <a:pt x="105" y="125"/>
                    </a:lnTo>
                    <a:lnTo>
                      <a:pt x="86" y="113"/>
                    </a:lnTo>
                    <a:lnTo>
                      <a:pt x="81" y="110"/>
                    </a:lnTo>
                    <a:lnTo>
                      <a:pt x="73" y="114"/>
                    </a:lnTo>
                    <a:lnTo>
                      <a:pt x="74" y="119"/>
                    </a:lnTo>
                    <a:lnTo>
                      <a:pt x="64" y="120"/>
                    </a:lnTo>
                    <a:lnTo>
                      <a:pt x="51" y="125"/>
                    </a:lnTo>
                    <a:lnTo>
                      <a:pt x="46" y="118"/>
                    </a:lnTo>
                    <a:lnTo>
                      <a:pt x="40" y="116"/>
                    </a:lnTo>
                    <a:lnTo>
                      <a:pt x="35" y="121"/>
                    </a:lnTo>
                    <a:lnTo>
                      <a:pt x="31" y="126"/>
                    </a:lnTo>
                    <a:lnTo>
                      <a:pt x="23" y="130"/>
                    </a:lnTo>
                    <a:lnTo>
                      <a:pt x="22" y="125"/>
                    </a:lnTo>
                    <a:lnTo>
                      <a:pt x="28" y="119"/>
                    </a:lnTo>
                    <a:lnTo>
                      <a:pt x="29" y="113"/>
                    </a:lnTo>
                    <a:lnTo>
                      <a:pt x="24" y="110"/>
                    </a:lnTo>
                    <a:lnTo>
                      <a:pt x="18" y="113"/>
                    </a:lnTo>
                    <a:lnTo>
                      <a:pt x="13" y="115"/>
                    </a:lnTo>
                    <a:lnTo>
                      <a:pt x="14" y="109"/>
                    </a:lnTo>
                    <a:lnTo>
                      <a:pt x="20" y="106"/>
                    </a:lnTo>
                    <a:lnTo>
                      <a:pt x="22" y="103"/>
                    </a:lnTo>
                    <a:lnTo>
                      <a:pt x="16" y="102"/>
                    </a:lnTo>
                    <a:lnTo>
                      <a:pt x="16" y="91"/>
                    </a:lnTo>
                    <a:lnTo>
                      <a:pt x="11" y="86"/>
                    </a:lnTo>
                    <a:lnTo>
                      <a:pt x="4" y="87"/>
                    </a:lnTo>
                    <a:lnTo>
                      <a:pt x="0" y="81"/>
                    </a:lnTo>
                    <a:lnTo>
                      <a:pt x="1" y="77"/>
                    </a:lnTo>
                    <a:lnTo>
                      <a:pt x="9" y="78"/>
                    </a:lnTo>
                    <a:lnTo>
                      <a:pt x="10" y="74"/>
                    </a:lnTo>
                    <a:lnTo>
                      <a:pt x="9" y="70"/>
                    </a:lnTo>
                    <a:lnTo>
                      <a:pt x="8" y="61"/>
                    </a:lnTo>
                    <a:lnTo>
                      <a:pt x="10" y="57"/>
                    </a:lnTo>
                    <a:lnTo>
                      <a:pt x="2" y="57"/>
                    </a:lnTo>
                    <a:lnTo>
                      <a:pt x="1" y="52"/>
                    </a:lnTo>
                    <a:lnTo>
                      <a:pt x="7" y="42"/>
                    </a:lnTo>
                    <a:lnTo>
                      <a:pt x="16" y="37"/>
                    </a:lnTo>
                    <a:lnTo>
                      <a:pt x="25" y="37"/>
                    </a:lnTo>
                    <a:lnTo>
                      <a:pt x="36" y="33"/>
                    </a:lnTo>
                    <a:lnTo>
                      <a:pt x="46" y="36"/>
                    </a:lnTo>
                    <a:lnTo>
                      <a:pt x="56" y="31"/>
                    </a:lnTo>
                    <a:lnTo>
                      <a:pt x="58" y="28"/>
                    </a:lnTo>
                    <a:lnTo>
                      <a:pt x="49" y="25"/>
                    </a:lnTo>
                    <a:lnTo>
                      <a:pt x="50" y="17"/>
                    </a:lnTo>
                    <a:lnTo>
                      <a:pt x="56" y="15"/>
                    </a:lnTo>
                    <a:lnTo>
                      <a:pt x="73" y="15"/>
                    </a:lnTo>
                    <a:lnTo>
                      <a:pt x="81" y="18"/>
                    </a:lnTo>
                    <a:lnTo>
                      <a:pt x="97" y="8"/>
                    </a:lnTo>
                    <a:lnTo>
                      <a:pt x="120" y="0"/>
                    </a:lnTo>
                    <a:lnTo>
                      <a:pt x="138" y="2"/>
                    </a:lnTo>
                    <a:lnTo>
                      <a:pt x="147" y="0"/>
                    </a:lnTo>
                    <a:lnTo>
                      <a:pt x="155" y="9"/>
                    </a:lnTo>
                    <a:lnTo>
                      <a:pt x="168" y="7"/>
                    </a:lnTo>
                    <a:lnTo>
                      <a:pt x="183" y="20"/>
                    </a:lnTo>
                    <a:lnTo>
                      <a:pt x="190" y="19"/>
                    </a:lnTo>
                    <a:lnTo>
                      <a:pt x="206" y="24"/>
                    </a:lnTo>
                    <a:lnTo>
                      <a:pt x="217" y="21"/>
                    </a:lnTo>
                    <a:lnTo>
                      <a:pt x="231" y="23"/>
                    </a:lnTo>
                    <a:lnTo>
                      <a:pt x="243" y="22"/>
                    </a:lnTo>
                    <a:lnTo>
                      <a:pt x="264" y="14"/>
                    </a:lnTo>
                    <a:lnTo>
                      <a:pt x="265" y="6"/>
                    </a:lnTo>
                    <a:lnTo>
                      <a:pt x="278" y="9"/>
                    </a:lnTo>
                    <a:lnTo>
                      <a:pt x="290" y="9"/>
                    </a:lnTo>
                    <a:lnTo>
                      <a:pt x="304" y="26"/>
                    </a:lnTo>
                    <a:lnTo>
                      <a:pt x="306" y="39"/>
                    </a:lnTo>
                    <a:lnTo>
                      <a:pt x="316" y="45"/>
                    </a:lnTo>
                    <a:lnTo>
                      <a:pt x="319" y="51"/>
                    </a:lnTo>
                    <a:lnTo>
                      <a:pt x="311" y="59"/>
                    </a:lnTo>
                    <a:lnTo>
                      <a:pt x="321" y="91"/>
                    </a:lnTo>
                    <a:lnTo>
                      <a:pt x="319" y="104"/>
                    </a:lnTo>
                    <a:lnTo>
                      <a:pt x="308" y="107"/>
                    </a:lnTo>
                    <a:lnTo>
                      <a:pt x="301" y="99"/>
                    </a:lnTo>
                    <a:lnTo>
                      <a:pt x="288" y="96"/>
                    </a:lnTo>
                    <a:lnTo>
                      <a:pt x="275" y="105"/>
                    </a:lnTo>
                    <a:lnTo>
                      <a:pt x="271" y="100"/>
                    </a:lnTo>
                    <a:lnTo>
                      <a:pt x="255" y="103"/>
                    </a:lnTo>
                    <a:lnTo>
                      <a:pt x="234" y="110"/>
                    </a:lnTo>
                    <a:lnTo>
                      <a:pt x="213" y="112"/>
                    </a:lnTo>
                    <a:lnTo>
                      <a:pt x="203" y="110"/>
                    </a:lnTo>
                    <a:lnTo>
                      <a:pt x="178" y="116"/>
                    </a:lnTo>
                    <a:lnTo>
                      <a:pt x="177" y="125"/>
                    </a:lnTo>
                    <a:lnTo>
                      <a:pt x="164" y="137"/>
                    </a:lnTo>
                    <a:lnTo>
                      <a:pt x="166" y="13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6" name="Google Shape;2026;p14"/>
              <p:cNvSpPr/>
              <p:nvPr/>
            </p:nvSpPr>
            <p:spPr>
              <a:xfrm>
                <a:off x="3442" y="1567"/>
                <a:ext cx="322" cy="137"/>
              </a:xfrm>
              <a:custGeom>
                <a:rect b="b" l="l" r="r" t="t"/>
                <a:pathLst>
                  <a:path extrusionOk="0" h="137" w="322">
                    <a:moveTo>
                      <a:pt x="148" y="0"/>
                    </a:moveTo>
                    <a:lnTo>
                      <a:pt x="156" y="9"/>
                    </a:lnTo>
                    <a:lnTo>
                      <a:pt x="169" y="8"/>
                    </a:lnTo>
                    <a:lnTo>
                      <a:pt x="184" y="20"/>
                    </a:lnTo>
                    <a:lnTo>
                      <a:pt x="191" y="19"/>
                    </a:lnTo>
                    <a:lnTo>
                      <a:pt x="207" y="24"/>
                    </a:lnTo>
                    <a:lnTo>
                      <a:pt x="218" y="21"/>
                    </a:lnTo>
                    <a:lnTo>
                      <a:pt x="232" y="24"/>
                    </a:lnTo>
                    <a:lnTo>
                      <a:pt x="244" y="23"/>
                    </a:lnTo>
                    <a:lnTo>
                      <a:pt x="265" y="14"/>
                    </a:lnTo>
                    <a:lnTo>
                      <a:pt x="266" y="6"/>
                    </a:lnTo>
                    <a:lnTo>
                      <a:pt x="279" y="9"/>
                    </a:lnTo>
                    <a:lnTo>
                      <a:pt x="291" y="9"/>
                    </a:lnTo>
                    <a:lnTo>
                      <a:pt x="305" y="26"/>
                    </a:lnTo>
                    <a:lnTo>
                      <a:pt x="306" y="39"/>
                    </a:lnTo>
                    <a:lnTo>
                      <a:pt x="317" y="45"/>
                    </a:lnTo>
                    <a:lnTo>
                      <a:pt x="320" y="51"/>
                    </a:lnTo>
                    <a:lnTo>
                      <a:pt x="312" y="59"/>
                    </a:lnTo>
                    <a:lnTo>
                      <a:pt x="321" y="91"/>
                    </a:lnTo>
                    <a:lnTo>
                      <a:pt x="320" y="104"/>
                    </a:lnTo>
                    <a:lnTo>
                      <a:pt x="309" y="107"/>
                    </a:lnTo>
                    <a:lnTo>
                      <a:pt x="303" y="99"/>
                    </a:lnTo>
                    <a:lnTo>
                      <a:pt x="289" y="96"/>
                    </a:lnTo>
                    <a:lnTo>
                      <a:pt x="276" y="104"/>
                    </a:lnTo>
                    <a:lnTo>
                      <a:pt x="272" y="100"/>
                    </a:lnTo>
                    <a:lnTo>
                      <a:pt x="256" y="102"/>
                    </a:lnTo>
                    <a:lnTo>
                      <a:pt x="235" y="109"/>
                    </a:lnTo>
                    <a:lnTo>
                      <a:pt x="214" y="112"/>
                    </a:lnTo>
                    <a:lnTo>
                      <a:pt x="205" y="110"/>
                    </a:lnTo>
                    <a:lnTo>
                      <a:pt x="179" y="116"/>
                    </a:lnTo>
                    <a:lnTo>
                      <a:pt x="178" y="125"/>
                    </a:lnTo>
                    <a:lnTo>
                      <a:pt x="165" y="136"/>
                    </a:lnTo>
                    <a:lnTo>
                      <a:pt x="167" y="130"/>
                    </a:lnTo>
                    <a:lnTo>
                      <a:pt x="167" y="122"/>
                    </a:lnTo>
                    <a:lnTo>
                      <a:pt x="167" y="115"/>
                    </a:lnTo>
                    <a:lnTo>
                      <a:pt x="149" y="115"/>
                    </a:lnTo>
                    <a:lnTo>
                      <a:pt x="143" y="118"/>
                    </a:lnTo>
                    <a:lnTo>
                      <a:pt x="136" y="120"/>
                    </a:lnTo>
                    <a:lnTo>
                      <a:pt x="130" y="124"/>
                    </a:lnTo>
                    <a:lnTo>
                      <a:pt x="116" y="126"/>
                    </a:lnTo>
                    <a:lnTo>
                      <a:pt x="106" y="125"/>
                    </a:lnTo>
                    <a:lnTo>
                      <a:pt x="88" y="113"/>
                    </a:lnTo>
                    <a:lnTo>
                      <a:pt x="82" y="109"/>
                    </a:lnTo>
                    <a:lnTo>
                      <a:pt x="73" y="114"/>
                    </a:lnTo>
                    <a:lnTo>
                      <a:pt x="74" y="119"/>
                    </a:lnTo>
                    <a:lnTo>
                      <a:pt x="65" y="120"/>
                    </a:lnTo>
                    <a:lnTo>
                      <a:pt x="52" y="125"/>
                    </a:lnTo>
                    <a:lnTo>
                      <a:pt x="47" y="117"/>
                    </a:lnTo>
                    <a:lnTo>
                      <a:pt x="41" y="116"/>
                    </a:lnTo>
                    <a:lnTo>
                      <a:pt x="36" y="121"/>
                    </a:lnTo>
                    <a:lnTo>
                      <a:pt x="32" y="126"/>
                    </a:lnTo>
                    <a:lnTo>
                      <a:pt x="24" y="130"/>
                    </a:lnTo>
                    <a:lnTo>
                      <a:pt x="23" y="125"/>
                    </a:lnTo>
                    <a:lnTo>
                      <a:pt x="29" y="119"/>
                    </a:lnTo>
                    <a:lnTo>
                      <a:pt x="30" y="113"/>
                    </a:lnTo>
                    <a:lnTo>
                      <a:pt x="25" y="109"/>
                    </a:lnTo>
                    <a:lnTo>
                      <a:pt x="19" y="113"/>
                    </a:lnTo>
                    <a:lnTo>
                      <a:pt x="14" y="115"/>
                    </a:lnTo>
                    <a:lnTo>
                      <a:pt x="15" y="109"/>
                    </a:lnTo>
                    <a:lnTo>
                      <a:pt x="21" y="107"/>
                    </a:lnTo>
                    <a:lnTo>
                      <a:pt x="23" y="103"/>
                    </a:lnTo>
                    <a:lnTo>
                      <a:pt x="17" y="101"/>
                    </a:lnTo>
                    <a:lnTo>
                      <a:pt x="17" y="91"/>
                    </a:lnTo>
                    <a:lnTo>
                      <a:pt x="12" y="85"/>
                    </a:lnTo>
                    <a:lnTo>
                      <a:pt x="6" y="86"/>
                    </a:lnTo>
                    <a:lnTo>
                      <a:pt x="1" y="81"/>
                    </a:lnTo>
                    <a:lnTo>
                      <a:pt x="2" y="77"/>
                    </a:lnTo>
                    <a:lnTo>
                      <a:pt x="10" y="78"/>
                    </a:lnTo>
                    <a:lnTo>
                      <a:pt x="11" y="74"/>
                    </a:lnTo>
                    <a:lnTo>
                      <a:pt x="10" y="70"/>
                    </a:lnTo>
                    <a:lnTo>
                      <a:pt x="9" y="61"/>
                    </a:lnTo>
                    <a:lnTo>
                      <a:pt x="11" y="56"/>
                    </a:lnTo>
                    <a:lnTo>
                      <a:pt x="3" y="56"/>
                    </a:lnTo>
                    <a:lnTo>
                      <a:pt x="2" y="52"/>
                    </a:lnTo>
                    <a:lnTo>
                      <a:pt x="8" y="42"/>
                    </a:lnTo>
                    <a:lnTo>
                      <a:pt x="17" y="37"/>
                    </a:lnTo>
                    <a:lnTo>
                      <a:pt x="26" y="37"/>
                    </a:lnTo>
                    <a:lnTo>
                      <a:pt x="37" y="33"/>
                    </a:lnTo>
                    <a:lnTo>
                      <a:pt x="47" y="36"/>
                    </a:lnTo>
                    <a:lnTo>
                      <a:pt x="57" y="31"/>
                    </a:lnTo>
                    <a:lnTo>
                      <a:pt x="59" y="28"/>
                    </a:lnTo>
                    <a:lnTo>
                      <a:pt x="50" y="24"/>
                    </a:lnTo>
                    <a:lnTo>
                      <a:pt x="51" y="17"/>
                    </a:lnTo>
                    <a:lnTo>
                      <a:pt x="57" y="16"/>
                    </a:lnTo>
                    <a:lnTo>
                      <a:pt x="74" y="16"/>
                    </a:lnTo>
                    <a:lnTo>
                      <a:pt x="82" y="18"/>
                    </a:lnTo>
                    <a:lnTo>
                      <a:pt x="98" y="8"/>
                    </a:lnTo>
                    <a:lnTo>
                      <a:pt x="121" y="1"/>
                    </a:lnTo>
                    <a:lnTo>
                      <a:pt x="139" y="2"/>
                    </a:lnTo>
                    <a:lnTo>
                      <a:pt x="148" y="0"/>
                    </a:lnTo>
                    <a:close/>
                    <a:moveTo>
                      <a:pt x="148" y="0"/>
                    </a:moveTo>
                    <a:lnTo>
                      <a:pt x="148" y="0"/>
                    </a:lnTo>
                    <a:lnTo>
                      <a:pt x="139" y="2"/>
                    </a:lnTo>
                    <a:lnTo>
                      <a:pt x="121" y="0"/>
                    </a:lnTo>
                    <a:lnTo>
                      <a:pt x="121" y="0"/>
                    </a:lnTo>
                    <a:lnTo>
                      <a:pt x="120" y="0"/>
                    </a:lnTo>
                    <a:lnTo>
                      <a:pt x="98" y="8"/>
                    </a:lnTo>
                    <a:lnTo>
                      <a:pt x="98" y="8"/>
                    </a:lnTo>
                    <a:lnTo>
                      <a:pt x="98" y="8"/>
                    </a:lnTo>
                    <a:lnTo>
                      <a:pt x="82" y="18"/>
                    </a:lnTo>
                    <a:lnTo>
                      <a:pt x="75" y="15"/>
                    </a:lnTo>
                    <a:lnTo>
                      <a:pt x="74" y="15"/>
                    </a:lnTo>
                    <a:lnTo>
                      <a:pt x="74" y="15"/>
                    </a:lnTo>
                    <a:lnTo>
                      <a:pt x="57" y="15"/>
                    </a:lnTo>
                    <a:lnTo>
                      <a:pt x="57" y="15"/>
                    </a:lnTo>
                    <a:lnTo>
                      <a:pt x="57" y="15"/>
                    </a:lnTo>
                    <a:lnTo>
                      <a:pt x="51" y="17"/>
                    </a:lnTo>
                    <a:lnTo>
                      <a:pt x="50" y="17"/>
                    </a:lnTo>
                    <a:lnTo>
                      <a:pt x="50" y="17"/>
                    </a:lnTo>
                    <a:lnTo>
                      <a:pt x="49" y="24"/>
                    </a:lnTo>
                    <a:lnTo>
                      <a:pt x="49" y="25"/>
                    </a:lnTo>
                    <a:lnTo>
                      <a:pt x="50" y="25"/>
                    </a:lnTo>
                    <a:lnTo>
                      <a:pt x="59" y="28"/>
                    </a:lnTo>
                    <a:lnTo>
                      <a:pt x="57" y="31"/>
                    </a:lnTo>
                    <a:lnTo>
                      <a:pt x="47" y="35"/>
                    </a:lnTo>
                    <a:lnTo>
                      <a:pt x="37" y="33"/>
                    </a:lnTo>
                    <a:lnTo>
                      <a:pt x="37" y="33"/>
                    </a:lnTo>
                    <a:lnTo>
                      <a:pt x="37" y="33"/>
                    </a:lnTo>
                    <a:lnTo>
                      <a:pt x="26" y="36"/>
                    </a:lnTo>
                    <a:lnTo>
                      <a:pt x="17" y="36"/>
                    </a:lnTo>
                    <a:lnTo>
                      <a:pt x="17" y="36"/>
                    </a:lnTo>
                    <a:lnTo>
                      <a:pt x="17" y="36"/>
                    </a:lnTo>
                    <a:lnTo>
                      <a:pt x="8" y="42"/>
                    </a:lnTo>
                    <a:lnTo>
                      <a:pt x="8" y="42"/>
                    </a:lnTo>
                    <a:lnTo>
                      <a:pt x="8" y="42"/>
                    </a:lnTo>
                    <a:lnTo>
                      <a:pt x="1" y="52"/>
                    </a:lnTo>
                    <a:lnTo>
                      <a:pt x="1" y="52"/>
                    </a:lnTo>
                    <a:lnTo>
                      <a:pt x="1" y="52"/>
                    </a:lnTo>
                    <a:lnTo>
                      <a:pt x="3" y="56"/>
                    </a:lnTo>
                    <a:lnTo>
                      <a:pt x="3" y="57"/>
                    </a:lnTo>
                    <a:lnTo>
                      <a:pt x="3" y="57"/>
                    </a:lnTo>
                    <a:lnTo>
                      <a:pt x="10" y="57"/>
                    </a:lnTo>
                    <a:lnTo>
                      <a:pt x="9" y="60"/>
                    </a:lnTo>
                    <a:lnTo>
                      <a:pt x="9" y="61"/>
                    </a:lnTo>
                    <a:lnTo>
                      <a:pt x="9" y="61"/>
                    </a:lnTo>
                    <a:lnTo>
                      <a:pt x="10" y="70"/>
                    </a:lnTo>
                    <a:lnTo>
                      <a:pt x="11" y="74"/>
                    </a:lnTo>
                    <a:lnTo>
                      <a:pt x="10" y="78"/>
                    </a:lnTo>
                    <a:lnTo>
                      <a:pt x="2" y="77"/>
                    </a:lnTo>
                    <a:lnTo>
                      <a:pt x="1" y="77"/>
                    </a:lnTo>
                    <a:lnTo>
                      <a:pt x="1" y="77"/>
                    </a:lnTo>
                    <a:lnTo>
                      <a:pt x="0" y="81"/>
                    </a:lnTo>
                    <a:lnTo>
                      <a:pt x="0" y="81"/>
                    </a:lnTo>
                    <a:lnTo>
                      <a:pt x="1" y="81"/>
                    </a:lnTo>
                    <a:lnTo>
                      <a:pt x="5" y="87"/>
                    </a:lnTo>
                    <a:lnTo>
                      <a:pt x="5" y="87"/>
                    </a:lnTo>
                    <a:lnTo>
                      <a:pt x="6" y="87"/>
                    </a:lnTo>
                    <a:lnTo>
                      <a:pt x="12" y="86"/>
                    </a:lnTo>
                    <a:lnTo>
                      <a:pt x="16" y="91"/>
                    </a:lnTo>
                    <a:lnTo>
                      <a:pt x="16" y="101"/>
                    </a:lnTo>
                    <a:lnTo>
                      <a:pt x="16" y="102"/>
                    </a:lnTo>
                    <a:lnTo>
                      <a:pt x="17" y="102"/>
                    </a:lnTo>
                    <a:lnTo>
                      <a:pt x="23" y="103"/>
                    </a:lnTo>
                    <a:lnTo>
                      <a:pt x="20" y="106"/>
                    </a:lnTo>
                    <a:lnTo>
                      <a:pt x="15" y="109"/>
                    </a:lnTo>
                    <a:lnTo>
                      <a:pt x="15" y="109"/>
                    </a:lnTo>
                    <a:lnTo>
                      <a:pt x="15" y="109"/>
                    </a:lnTo>
                    <a:lnTo>
                      <a:pt x="14" y="115"/>
                    </a:lnTo>
                    <a:lnTo>
                      <a:pt x="13" y="115"/>
                    </a:lnTo>
                    <a:lnTo>
                      <a:pt x="14" y="115"/>
                    </a:lnTo>
                    <a:lnTo>
                      <a:pt x="19" y="113"/>
                    </a:lnTo>
                    <a:lnTo>
                      <a:pt x="19" y="113"/>
                    </a:lnTo>
                    <a:lnTo>
                      <a:pt x="19" y="113"/>
                    </a:lnTo>
                    <a:lnTo>
                      <a:pt x="25" y="110"/>
                    </a:lnTo>
                    <a:lnTo>
                      <a:pt x="30" y="113"/>
                    </a:lnTo>
                    <a:lnTo>
                      <a:pt x="29" y="119"/>
                    </a:lnTo>
                    <a:lnTo>
                      <a:pt x="23" y="125"/>
                    </a:lnTo>
                    <a:lnTo>
                      <a:pt x="23" y="125"/>
                    </a:lnTo>
                    <a:lnTo>
                      <a:pt x="23" y="125"/>
                    </a:lnTo>
                    <a:lnTo>
                      <a:pt x="24" y="130"/>
                    </a:lnTo>
                    <a:lnTo>
                      <a:pt x="24" y="130"/>
                    </a:lnTo>
                    <a:lnTo>
                      <a:pt x="25" y="130"/>
                    </a:lnTo>
                    <a:lnTo>
                      <a:pt x="32" y="127"/>
                    </a:lnTo>
                    <a:lnTo>
                      <a:pt x="32" y="126"/>
                    </a:lnTo>
                    <a:lnTo>
                      <a:pt x="32" y="126"/>
                    </a:lnTo>
                    <a:lnTo>
                      <a:pt x="36" y="121"/>
                    </a:lnTo>
                    <a:lnTo>
                      <a:pt x="42" y="116"/>
                    </a:lnTo>
                    <a:lnTo>
                      <a:pt x="47" y="118"/>
                    </a:lnTo>
                    <a:lnTo>
                      <a:pt x="51" y="125"/>
                    </a:lnTo>
                    <a:lnTo>
                      <a:pt x="52" y="125"/>
                    </a:lnTo>
                    <a:lnTo>
                      <a:pt x="52" y="125"/>
                    </a:lnTo>
                    <a:lnTo>
                      <a:pt x="65" y="120"/>
                    </a:lnTo>
                    <a:lnTo>
                      <a:pt x="74" y="119"/>
                    </a:lnTo>
                    <a:lnTo>
                      <a:pt x="75" y="119"/>
                    </a:lnTo>
                    <a:lnTo>
                      <a:pt x="75" y="119"/>
                    </a:lnTo>
                    <a:lnTo>
                      <a:pt x="74" y="114"/>
                    </a:lnTo>
                    <a:lnTo>
                      <a:pt x="82" y="110"/>
                    </a:lnTo>
                    <a:lnTo>
                      <a:pt x="87" y="113"/>
                    </a:lnTo>
                    <a:lnTo>
                      <a:pt x="106" y="126"/>
                    </a:lnTo>
                    <a:lnTo>
                      <a:pt x="106" y="126"/>
                    </a:lnTo>
                    <a:lnTo>
                      <a:pt x="106" y="126"/>
                    </a:lnTo>
                    <a:lnTo>
                      <a:pt x="116" y="127"/>
                    </a:lnTo>
                    <a:lnTo>
                      <a:pt x="116" y="127"/>
                    </a:lnTo>
                    <a:lnTo>
                      <a:pt x="116" y="127"/>
                    </a:lnTo>
                    <a:lnTo>
                      <a:pt x="130" y="124"/>
                    </a:lnTo>
                    <a:lnTo>
                      <a:pt x="130" y="124"/>
                    </a:lnTo>
                    <a:lnTo>
                      <a:pt x="130" y="124"/>
                    </a:lnTo>
                    <a:lnTo>
                      <a:pt x="136" y="120"/>
                    </a:lnTo>
                    <a:lnTo>
                      <a:pt x="143" y="118"/>
                    </a:lnTo>
                    <a:lnTo>
                      <a:pt x="143" y="118"/>
                    </a:lnTo>
                    <a:lnTo>
                      <a:pt x="143" y="118"/>
                    </a:lnTo>
                    <a:lnTo>
                      <a:pt x="149" y="115"/>
                    </a:lnTo>
                    <a:lnTo>
                      <a:pt x="166" y="115"/>
                    </a:lnTo>
                    <a:lnTo>
                      <a:pt x="166" y="122"/>
                    </a:lnTo>
                    <a:lnTo>
                      <a:pt x="166" y="130"/>
                    </a:lnTo>
                    <a:lnTo>
                      <a:pt x="165" y="136"/>
                    </a:lnTo>
                    <a:lnTo>
                      <a:pt x="165" y="137"/>
                    </a:lnTo>
                    <a:lnTo>
                      <a:pt x="165" y="136"/>
                    </a:lnTo>
                    <a:lnTo>
                      <a:pt x="178" y="125"/>
                    </a:lnTo>
                    <a:lnTo>
                      <a:pt x="179" y="125"/>
                    </a:lnTo>
                    <a:lnTo>
                      <a:pt x="179" y="125"/>
                    </a:lnTo>
                    <a:lnTo>
                      <a:pt x="180" y="116"/>
                    </a:lnTo>
                    <a:lnTo>
                      <a:pt x="205" y="110"/>
                    </a:lnTo>
                    <a:lnTo>
                      <a:pt x="214" y="112"/>
                    </a:lnTo>
                    <a:lnTo>
                      <a:pt x="214" y="112"/>
                    </a:lnTo>
                    <a:lnTo>
                      <a:pt x="214" y="112"/>
                    </a:lnTo>
                    <a:lnTo>
                      <a:pt x="235" y="110"/>
                    </a:lnTo>
                    <a:lnTo>
                      <a:pt x="235" y="110"/>
                    </a:lnTo>
                    <a:lnTo>
                      <a:pt x="235" y="110"/>
                    </a:lnTo>
                    <a:lnTo>
                      <a:pt x="256" y="103"/>
                    </a:lnTo>
                    <a:lnTo>
                      <a:pt x="272" y="100"/>
                    </a:lnTo>
                    <a:lnTo>
                      <a:pt x="276" y="105"/>
                    </a:lnTo>
                    <a:lnTo>
                      <a:pt x="276" y="105"/>
                    </a:lnTo>
                    <a:lnTo>
                      <a:pt x="277" y="105"/>
                    </a:lnTo>
                    <a:lnTo>
                      <a:pt x="290" y="97"/>
                    </a:lnTo>
                    <a:lnTo>
                      <a:pt x="302" y="99"/>
                    </a:lnTo>
                    <a:lnTo>
                      <a:pt x="309" y="107"/>
                    </a:lnTo>
                    <a:lnTo>
                      <a:pt x="309" y="107"/>
                    </a:lnTo>
                    <a:lnTo>
                      <a:pt x="309" y="107"/>
                    </a:lnTo>
                    <a:lnTo>
                      <a:pt x="320" y="104"/>
                    </a:lnTo>
                    <a:lnTo>
                      <a:pt x="320" y="104"/>
                    </a:lnTo>
                    <a:lnTo>
                      <a:pt x="320" y="104"/>
                    </a:lnTo>
                    <a:lnTo>
                      <a:pt x="322" y="91"/>
                    </a:lnTo>
                    <a:lnTo>
                      <a:pt x="322" y="91"/>
                    </a:lnTo>
                    <a:lnTo>
                      <a:pt x="322" y="91"/>
                    </a:lnTo>
                    <a:lnTo>
                      <a:pt x="313" y="59"/>
                    </a:lnTo>
                    <a:lnTo>
                      <a:pt x="320" y="51"/>
                    </a:lnTo>
                    <a:lnTo>
                      <a:pt x="321" y="51"/>
                    </a:lnTo>
                    <a:lnTo>
                      <a:pt x="320" y="51"/>
                    </a:lnTo>
                    <a:lnTo>
                      <a:pt x="317" y="44"/>
                    </a:lnTo>
                    <a:lnTo>
                      <a:pt x="317" y="44"/>
                    </a:lnTo>
                    <a:lnTo>
                      <a:pt x="317" y="44"/>
                    </a:lnTo>
                    <a:lnTo>
                      <a:pt x="307" y="39"/>
                    </a:lnTo>
                    <a:lnTo>
                      <a:pt x="305" y="26"/>
                    </a:lnTo>
                    <a:lnTo>
                      <a:pt x="305" y="26"/>
                    </a:lnTo>
                    <a:lnTo>
                      <a:pt x="305" y="26"/>
                    </a:lnTo>
                    <a:lnTo>
                      <a:pt x="292" y="9"/>
                    </a:lnTo>
                    <a:lnTo>
                      <a:pt x="291" y="9"/>
                    </a:lnTo>
                    <a:lnTo>
                      <a:pt x="291" y="9"/>
                    </a:lnTo>
                    <a:lnTo>
                      <a:pt x="279" y="9"/>
                    </a:lnTo>
                    <a:lnTo>
                      <a:pt x="267" y="6"/>
                    </a:lnTo>
                    <a:lnTo>
                      <a:pt x="266" y="6"/>
                    </a:lnTo>
                    <a:lnTo>
                      <a:pt x="266" y="6"/>
                    </a:lnTo>
                    <a:lnTo>
                      <a:pt x="264" y="14"/>
                    </a:lnTo>
                    <a:lnTo>
                      <a:pt x="244" y="22"/>
                    </a:lnTo>
                    <a:lnTo>
                      <a:pt x="232" y="23"/>
                    </a:lnTo>
                    <a:lnTo>
                      <a:pt x="218" y="20"/>
                    </a:lnTo>
                    <a:lnTo>
                      <a:pt x="218" y="20"/>
                    </a:lnTo>
                    <a:lnTo>
                      <a:pt x="218" y="21"/>
                    </a:lnTo>
                    <a:lnTo>
                      <a:pt x="207" y="24"/>
                    </a:lnTo>
                    <a:lnTo>
                      <a:pt x="191" y="19"/>
                    </a:lnTo>
                    <a:lnTo>
                      <a:pt x="191" y="19"/>
                    </a:lnTo>
                    <a:lnTo>
                      <a:pt x="191" y="19"/>
                    </a:lnTo>
                    <a:lnTo>
                      <a:pt x="184" y="20"/>
                    </a:lnTo>
                    <a:lnTo>
                      <a:pt x="169" y="7"/>
                    </a:lnTo>
                    <a:lnTo>
                      <a:pt x="169" y="7"/>
                    </a:lnTo>
                    <a:lnTo>
                      <a:pt x="169" y="7"/>
                    </a:lnTo>
                    <a:lnTo>
                      <a:pt x="156" y="9"/>
                    </a:lnTo>
                    <a:lnTo>
                      <a:pt x="148" y="0"/>
                    </a:lnTo>
                    <a:lnTo>
                      <a:pt x="148" y="0"/>
                    </a:lnTo>
                    <a:lnTo>
                      <a:pt x="14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7" name="Google Shape;2027;p14"/>
              <p:cNvSpPr/>
              <p:nvPr/>
            </p:nvSpPr>
            <p:spPr>
              <a:xfrm>
                <a:off x="3442" y="1567"/>
                <a:ext cx="322" cy="137"/>
              </a:xfrm>
              <a:custGeom>
                <a:rect b="b" l="l" r="r" t="t"/>
                <a:pathLst>
                  <a:path extrusionOk="0" h="137" w="322">
                    <a:moveTo>
                      <a:pt x="148" y="0"/>
                    </a:moveTo>
                    <a:lnTo>
                      <a:pt x="156" y="9"/>
                    </a:lnTo>
                    <a:lnTo>
                      <a:pt x="169" y="8"/>
                    </a:lnTo>
                    <a:lnTo>
                      <a:pt x="184" y="20"/>
                    </a:lnTo>
                    <a:lnTo>
                      <a:pt x="191" y="19"/>
                    </a:lnTo>
                    <a:lnTo>
                      <a:pt x="207" y="24"/>
                    </a:lnTo>
                    <a:lnTo>
                      <a:pt x="218" y="21"/>
                    </a:lnTo>
                    <a:lnTo>
                      <a:pt x="232" y="24"/>
                    </a:lnTo>
                    <a:lnTo>
                      <a:pt x="244" y="23"/>
                    </a:lnTo>
                    <a:lnTo>
                      <a:pt x="265" y="14"/>
                    </a:lnTo>
                    <a:lnTo>
                      <a:pt x="266" y="6"/>
                    </a:lnTo>
                    <a:lnTo>
                      <a:pt x="279" y="9"/>
                    </a:lnTo>
                    <a:lnTo>
                      <a:pt x="291" y="9"/>
                    </a:lnTo>
                    <a:lnTo>
                      <a:pt x="305" y="26"/>
                    </a:lnTo>
                    <a:lnTo>
                      <a:pt x="306" y="39"/>
                    </a:lnTo>
                    <a:lnTo>
                      <a:pt x="317" y="45"/>
                    </a:lnTo>
                    <a:lnTo>
                      <a:pt x="320" y="51"/>
                    </a:lnTo>
                    <a:lnTo>
                      <a:pt x="312" y="59"/>
                    </a:lnTo>
                    <a:lnTo>
                      <a:pt x="321" y="91"/>
                    </a:lnTo>
                    <a:lnTo>
                      <a:pt x="320" y="104"/>
                    </a:lnTo>
                    <a:lnTo>
                      <a:pt x="309" y="107"/>
                    </a:lnTo>
                    <a:lnTo>
                      <a:pt x="303" y="99"/>
                    </a:lnTo>
                    <a:lnTo>
                      <a:pt x="289" y="96"/>
                    </a:lnTo>
                    <a:lnTo>
                      <a:pt x="276" y="104"/>
                    </a:lnTo>
                    <a:lnTo>
                      <a:pt x="272" y="100"/>
                    </a:lnTo>
                    <a:lnTo>
                      <a:pt x="256" y="102"/>
                    </a:lnTo>
                    <a:lnTo>
                      <a:pt x="235" y="109"/>
                    </a:lnTo>
                    <a:lnTo>
                      <a:pt x="214" y="112"/>
                    </a:lnTo>
                    <a:lnTo>
                      <a:pt x="205" y="110"/>
                    </a:lnTo>
                    <a:lnTo>
                      <a:pt x="179" y="116"/>
                    </a:lnTo>
                    <a:lnTo>
                      <a:pt x="178" y="125"/>
                    </a:lnTo>
                    <a:lnTo>
                      <a:pt x="165" y="136"/>
                    </a:lnTo>
                    <a:lnTo>
                      <a:pt x="167" y="130"/>
                    </a:lnTo>
                    <a:lnTo>
                      <a:pt x="167" y="122"/>
                    </a:lnTo>
                    <a:lnTo>
                      <a:pt x="167" y="115"/>
                    </a:lnTo>
                    <a:lnTo>
                      <a:pt x="149" y="115"/>
                    </a:lnTo>
                    <a:lnTo>
                      <a:pt x="143" y="118"/>
                    </a:lnTo>
                    <a:lnTo>
                      <a:pt x="136" y="120"/>
                    </a:lnTo>
                    <a:lnTo>
                      <a:pt x="130" y="124"/>
                    </a:lnTo>
                    <a:lnTo>
                      <a:pt x="116" y="126"/>
                    </a:lnTo>
                    <a:lnTo>
                      <a:pt x="106" y="125"/>
                    </a:lnTo>
                    <a:lnTo>
                      <a:pt x="88" y="113"/>
                    </a:lnTo>
                    <a:lnTo>
                      <a:pt x="82" y="109"/>
                    </a:lnTo>
                    <a:lnTo>
                      <a:pt x="73" y="114"/>
                    </a:lnTo>
                    <a:lnTo>
                      <a:pt x="74" y="119"/>
                    </a:lnTo>
                    <a:lnTo>
                      <a:pt x="65" y="120"/>
                    </a:lnTo>
                    <a:lnTo>
                      <a:pt x="52" y="125"/>
                    </a:lnTo>
                    <a:lnTo>
                      <a:pt x="47" y="117"/>
                    </a:lnTo>
                    <a:lnTo>
                      <a:pt x="41" y="116"/>
                    </a:lnTo>
                    <a:lnTo>
                      <a:pt x="36" y="121"/>
                    </a:lnTo>
                    <a:lnTo>
                      <a:pt x="32" y="126"/>
                    </a:lnTo>
                    <a:lnTo>
                      <a:pt x="24" y="130"/>
                    </a:lnTo>
                    <a:lnTo>
                      <a:pt x="23" y="125"/>
                    </a:lnTo>
                    <a:lnTo>
                      <a:pt x="29" y="119"/>
                    </a:lnTo>
                    <a:lnTo>
                      <a:pt x="30" y="113"/>
                    </a:lnTo>
                    <a:lnTo>
                      <a:pt x="25" y="109"/>
                    </a:lnTo>
                    <a:lnTo>
                      <a:pt x="19" y="113"/>
                    </a:lnTo>
                    <a:lnTo>
                      <a:pt x="14" y="115"/>
                    </a:lnTo>
                    <a:lnTo>
                      <a:pt x="15" y="109"/>
                    </a:lnTo>
                    <a:lnTo>
                      <a:pt x="21" y="107"/>
                    </a:lnTo>
                    <a:lnTo>
                      <a:pt x="23" y="103"/>
                    </a:lnTo>
                    <a:lnTo>
                      <a:pt x="17" y="101"/>
                    </a:lnTo>
                    <a:lnTo>
                      <a:pt x="17" y="91"/>
                    </a:lnTo>
                    <a:lnTo>
                      <a:pt x="12" y="85"/>
                    </a:lnTo>
                    <a:lnTo>
                      <a:pt x="6" y="86"/>
                    </a:lnTo>
                    <a:lnTo>
                      <a:pt x="1" y="81"/>
                    </a:lnTo>
                    <a:lnTo>
                      <a:pt x="2" y="77"/>
                    </a:lnTo>
                    <a:lnTo>
                      <a:pt x="10" y="78"/>
                    </a:lnTo>
                    <a:lnTo>
                      <a:pt x="11" y="74"/>
                    </a:lnTo>
                    <a:lnTo>
                      <a:pt x="10" y="70"/>
                    </a:lnTo>
                    <a:lnTo>
                      <a:pt x="9" y="61"/>
                    </a:lnTo>
                    <a:lnTo>
                      <a:pt x="11" y="56"/>
                    </a:lnTo>
                    <a:lnTo>
                      <a:pt x="3" y="56"/>
                    </a:lnTo>
                    <a:lnTo>
                      <a:pt x="2" y="52"/>
                    </a:lnTo>
                    <a:lnTo>
                      <a:pt x="8" y="42"/>
                    </a:lnTo>
                    <a:lnTo>
                      <a:pt x="17" y="37"/>
                    </a:lnTo>
                    <a:lnTo>
                      <a:pt x="26" y="37"/>
                    </a:lnTo>
                    <a:lnTo>
                      <a:pt x="37" y="33"/>
                    </a:lnTo>
                    <a:lnTo>
                      <a:pt x="47" y="36"/>
                    </a:lnTo>
                    <a:lnTo>
                      <a:pt x="57" y="31"/>
                    </a:lnTo>
                    <a:lnTo>
                      <a:pt x="59" y="28"/>
                    </a:lnTo>
                    <a:lnTo>
                      <a:pt x="50" y="24"/>
                    </a:lnTo>
                    <a:lnTo>
                      <a:pt x="51" y="17"/>
                    </a:lnTo>
                    <a:lnTo>
                      <a:pt x="57" y="16"/>
                    </a:lnTo>
                    <a:lnTo>
                      <a:pt x="74" y="16"/>
                    </a:lnTo>
                    <a:lnTo>
                      <a:pt x="82" y="18"/>
                    </a:lnTo>
                    <a:lnTo>
                      <a:pt x="98" y="8"/>
                    </a:lnTo>
                    <a:lnTo>
                      <a:pt x="121" y="1"/>
                    </a:lnTo>
                    <a:lnTo>
                      <a:pt x="139" y="2"/>
                    </a:lnTo>
                    <a:lnTo>
                      <a:pt x="148" y="0"/>
                    </a:lnTo>
                    <a:moveTo>
                      <a:pt x="148" y="0"/>
                    </a:moveTo>
                    <a:lnTo>
                      <a:pt x="148" y="0"/>
                    </a:lnTo>
                    <a:lnTo>
                      <a:pt x="139" y="2"/>
                    </a:lnTo>
                    <a:lnTo>
                      <a:pt x="121" y="0"/>
                    </a:lnTo>
                    <a:lnTo>
                      <a:pt x="121" y="0"/>
                    </a:lnTo>
                    <a:lnTo>
                      <a:pt x="120" y="0"/>
                    </a:lnTo>
                    <a:lnTo>
                      <a:pt x="98" y="8"/>
                    </a:lnTo>
                    <a:lnTo>
                      <a:pt x="98" y="8"/>
                    </a:lnTo>
                    <a:lnTo>
                      <a:pt x="98" y="8"/>
                    </a:lnTo>
                    <a:lnTo>
                      <a:pt x="82" y="18"/>
                    </a:lnTo>
                    <a:lnTo>
                      <a:pt x="75" y="15"/>
                    </a:lnTo>
                    <a:lnTo>
                      <a:pt x="74" y="15"/>
                    </a:lnTo>
                    <a:lnTo>
                      <a:pt x="74" y="15"/>
                    </a:lnTo>
                    <a:lnTo>
                      <a:pt x="57" y="15"/>
                    </a:lnTo>
                    <a:lnTo>
                      <a:pt x="57" y="15"/>
                    </a:lnTo>
                    <a:lnTo>
                      <a:pt x="57" y="15"/>
                    </a:lnTo>
                    <a:lnTo>
                      <a:pt x="51" y="17"/>
                    </a:lnTo>
                    <a:lnTo>
                      <a:pt x="50" y="17"/>
                    </a:lnTo>
                    <a:lnTo>
                      <a:pt x="50" y="17"/>
                    </a:lnTo>
                    <a:lnTo>
                      <a:pt x="49" y="24"/>
                    </a:lnTo>
                    <a:lnTo>
                      <a:pt x="49" y="25"/>
                    </a:lnTo>
                    <a:lnTo>
                      <a:pt x="50" y="25"/>
                    </a:lnTo>
                    <a:lnTo>
                      <a:pt x="59" y="28"/>
                    </a:lnTo>
                    <a:lnTo>
                      <a:pt x="57" y="31"/>
                    </a:lnTo>
                    <a:lnTo>
                      <a:pt x="47" y="35"/>
                    </a:lnTo>
                    <a:lnTo>
                      <a:pt x="37" y="33"/>
                    </a:lnTo>
                    <a:lnTo>
                      <a:pt x="37" y="33"/>
                    </a:lnTo>
                    <a:lnTo>
                      <a:pt x="37" y="33"/>
                    </a:lnTo>
                    <a:lnTo>
                      <a:pt x="26" y="36"/>
                    </a:lnTo>
                    <a:lnTo>
                      <a:pt x="17" y="36"/>
                    </a:lnTo>
                    <a:lnTo>
                      <a:pt x="17" y="36"/>
                    </a:lnTo>
                    <a:lnTo>
                      <a:pt x="17" y="36"/>
                    </a:lnTo>
                    <a:lnTo>
                      <a:pt x="8" y="42"/>
                    </a:lnTo>
                    <a:lnTo>
                      <a:pt x="8" y="42"/>
                    </a:lnTo>
                    <a:lnTo>
                      <a:pt x="8" y="42"/>
                    </a:lnTo>
                    <a:lnTo>
                      <a:pt x="1" y="52"/>
                    </a:lnTo>
                    <a:lnTo>
                      <a:pt x="1" y="52"/>
                    </a:lnTo>
                    <a:lnTo>
                      <a:pt x="1" y="52"/>
                    </a:lnTo>
                    <a:lnTo>
                      <a:pt x="3" y="56"/>
                    </a:lnTo>
                    <a:lnTo>
                      <a:pt x="3" y="57"/>
                    </a:lnTo>
                    <a:lnTo>
                      <a:pt x="3" y="57"/>
                    </a:lnTo>
                    <a:lnTo>
                      <a:pt x="10" y="57"/>
                    </a:lnTo>
                    <a:lnTo>
                      <a:pt x="9" y="60"/>
                    </a:lnTo>
                    <a:lnTo>
                      <a:pt x="9" y="61"/>
                    </a:lnTo>
                    <a:lnTo>
                      <a:pt x="9" y="61"/>
                    </a:lnTo>
                    <a:lnTo>
                      <a:pt x="10" y="70"/>
                    </a:lnTo>
                    <a:lnTo>
                      <a:pt x="11" y="74"/>
                    </a:lnTo>
                    <a:lnTo>
                      <a:pt x="10" y="78"/>
                    </a:lnTo>
                    <a:lnTo>
                      <a:pt x="2" y="77"/>
                    </a:lnTo>
                    <a:lnTo>
                      <a:pt x="1" y="77"/>
                    </a:lnTo>
                    <a:lnTo>
                      <a:pt x="1" y="77"/>
                    </a:lnTo>
                    <a:lnTo>
                      <a:pt x="0" y="81"/>
                    </a:lnTo>
                    <a:lnTo>
                      <a:pt x="0" y="81"/>
                    </a:lnTo>
                    <a:lnTo>
                      <a:pt x="1" y="81"/>
                    </a:lnTo>
                    <a:lnTo>
                      <a:pt x="5" y="87"/>
                    </a:lnTo>
                    <a:lnTo>
                      <a:pt x="5" y="87"/>
                    </a:lnTo>
                    <a:lnTo>
                      <a:pt x="6" y="87"/>
                    </a:lnTo>
                    <a:lnTo>
                      <a:pt x="12" y="86"/>
                    </a:lnTo>
                    <a:lnTo>
                      <a:pt x="16" y="91"/>
                    </a:lnTo>
                    <a:lnTo>
                      <a:pt x="16" y="101"/>
                    </a:lnTo>
                    <a:lnTo>
                      <a:pt x="16" y="102"/>
                    </a:lnTo>
                    <a:lnTo>
                      <a:pt x="17" y="102"/>
                    </a:lnTo>
                    <a:lnTo>
                      <a:pt x="23" y="103"/>
                    </a:lnTo>
                    <a:lnTo>
                      <a:pt x="20" y="106"/>
                    </a:lnTo>
                    <a:lnTo>
                      <a:pt x="15" y="109"/>
                    </a:lnTo>
                    <a:lnTo>
                      <a:pt x="15" y="109"/>
                    </a:lnTo>
                    <a:lnTo>
                      <a:pt x="15" y="109"/>
                    </a:lnTo>
                    <a:lnTo>
                      <a:pt x="14" y="115"/>
                    </a:lnTo>
                    <a:lnTo>
                      <a:pt x="13" y="115"/>
                    </a:lnTo>
                    <a:lnTo>
                      <a:pt x="14" y="115"/>
                    </a:lnTo>
                    <a:lnTo>
                      <a:pt x="19" y="113"/>
                    </a:lnTo>
                    <a:lnTo>
                      <a:pt x="19" y="113"/>
                    </a:lnTo>
                    <a:lnTo>
                      <a:pt x="19" y="113"/>
                    </a:lnTo>
                    <a:lnTo>
                      <a:pt x="25" y="110"/>
                    </a:lnTo>
                    <a:lnTo>
                      <a:pt x="30" y="113"/>
                    </a:lnTo>
                    <a:lnTo>
                      <a:pt x="29" y="119"/>
                    </a:lnTo>
                    <a:lnTo>
                      <a:pt x="23" y="125"/>
                    </a:lnTo>
                    <a:lnTo>
                      <a:pt x="23" y="125"/>
                    </a:lnTo>
                    <a:lnTo>
                      <a:pt x="23" y="125"/>
                    </a:lnTo>
                    <a:lnTo>
                      <a:pt x="24" y="130"/>
                    </a:lnTo>
                    <a:lnTo>
                      <a:pt x="24" y="130"/>
                    </a:lnTo>
                    <a:lnTo>
                      <a:pt x="25" y="130"/>
                    </a:lnTo>
                    <a:lnTo>
                      <a:pt x="32" y="127"/>
                    </a:lnTo>
                    <a:lnTo>
                      <a:pt x="32" y="126"/>
                    </a:lnTo>
                    <a:lnTo>
                      <a:pt x="32" y="126"/>
                    </a:lnTo>
                    <a:lnTo>
                      <a:pt x="36" y="121"/>
                    </a:lnTo>
                    <a:lnTo>
                      <a:pt x="42" y="116"/>
                    </a:lnTo>
                    <a:lnTo>
                      <a:pt x="47" y="118"/>
                    </a:lnTo>
                    <a:lnTo>
                      <a:pt x="51" y="125"/>
                    </a:lnTo>
                    <a:lnTo>
                      <a:pt x="52" y="125"/>
                    </a:lnTo>
                    <a:lnTo>
                      <a:pt x="52" y="125"/>
                    </a:lnTo>
                    <a:lnTo>
                      <a:pt x="65" y="120"/>
                    </a:lnTo>
                    <a:lnTo>
                      <a:pt x="74" y="119"/>
                    </a:lnTo>
                    <a:lnTo>
                      <a:pt x="75" y="119"/>
                    </a:lnTo>
                    <a:lnTo>
                      <a:pt x="75" y="119"/>
                    </a:lnTo>
                    <a:lnTo>
                      <a:pt x="74" y="114"/>
                    </a:lnTo>
                    <a:lnTo>
                      <a:pt x="82" y="110"/>
                    </a:lnTo>
                    <a:lnTo>
                      <a:pt x="87" y="113"/>
                    </a:lnTo>
                    <a:lnTo>
                      <a:pt x="106" y="126"/>
                    </a:lnTo>
                    <a:lnTo>
                      <a:pt x="106" y="126"/>
                    </a:lnTo>
                    <a:lnTo>
                      <a:pt x="106" y="126"/>
                    </a:lnTo>
                    <a:lnTo>
                      <a:pt x="116" y="127"/>
                    </a:lnTo>
                    <a:lnTo>
                      <a:pt x="116" y="127"/>
                    </a:lnTo>
                    <a:lnTo>
                      <a:pt x="116" y="127"/>
                    </a:lnTo>
                    <a:lnTo>
                      <a:pt x="130" y="124"/>
                    </a:lnTo>
                    <a:lnTo>
                      <a:pt x="130" y="124"/>
                    </a:lnTo>
                    <a:lnTo>
                      <a:pt x="130" y="124"/>
                    </a:lnTo>
                    <a:lnTo>
                      <a:pt x="136" y="120"/>
                    </a:lnTo>
                    <a:lnTo>
                      <a:pt x="143" y="118"/>
                    </a:lnTo>
                    <a:lnTo>
                      <a:pt x="143" y="118"/>
                    </a:lnTo>
                    <a:lnTo>
                      <a:pt x="143" y="118"/>
                    </a:lnTo>
                    <a:lnTo>
                      <a:pt x="149" y="115"/>
                    </a:lnTo>
                    <a:lnTo>
                      <a:pt x="166" y="115"/>
                    </a:lnTo>
                    <a:lnTo>
                      <a:pt x="166" y="122"/>
                    </a:lnTo>
                    <a:lnTo>
                      <a:pt x="166" y="130"/>
                    </a:lnTo>
                    <a:lnTo>
                      <a:pt x="165" y="136"/>
                    </a:lnTo>
                    <a:lnTo>
                      <a:pt x="165" y="137"/>
                    </a:lnTo>
                    <a:lnTo>
                      <a:pt x="165" y="136"/>
                    </a:lnTo>
                    <a:lnTo>
                      <a:pt x="178" y="125"/>
                    </a:lnTo>
                    <a:lnTo>
                      <a:pt x="179" y="125"/>
                    </a:lnTo>
                    <a:lnTo>
                      <a:pt x="179" y="125"/>
                    </a:lnTo>
                    <a:lnTo>
                      <a:pt x="180" y="116"/>
                    </a:lnTo>
                    <a:lnTo>
                      <a:pt x="205" y="110"/>
                    </a:lnTo>
                    <a:lnTo>
                      <a:pt x="214" y="112"/>
                    </a:lnTo>
                    <a:lnTo>
                      <a:pt x="214" y="112"/>
                    </a:lnTo>
                    <a:lnTo>
                      <a:pt x="214" y="112"/>
                    </a:lnTo>
                    <a:lnTo>
                      <a:pt x="235" y="110"/>
                    </a:lnTo>
                    <a:lnTo>
                      <a:pt x="235" y="110"/>
                    </a:lnTo>
                    <a:lnTo>
                      <a:pt x="235" y="110"/>
                    </a:lnTo>
                    <a:lnTo>
                      <a:pt x="256" y="103"/>
                    </a:lnTo>
                    <a:lnTo>
                      <a:pt x="272" y="100"/>
                    </a:lnTo>
                    <a:lnTo>
                      <a:pt x="276" y="105"/>
                    </a:lnTo>
                    <a:lnTo>
                      <a:pt x="276" y="105"/>
                    </a:lnTo>
                    <a:lnTo>
                      <a:pt x="277" y="105"/>
                    </a:lnTo>
                    <a:lnTo>
                      <a:pt x="290" y="97"/>
                    </a:lnTo>
                    <a:lnTo>
                      <a:pt x="302" y="99"/>
                    </a:lnTo>
                    <a:lnTo>
                      <a:pt x="309" y="107"/>
                    </a:lnTo>
                    <a:lnTo>
                      <a:pt x="309" y="107"/>
                    </a:lnTo>
                    <a:lnTo>
                      <a:pt x="309" y="107"/>
                    </a:lnTo>
                    <a:lnTo>
                      <a:pt x="320" y="104"/>
                    </a:lnTo>
                    <a:lnTo>
                      <a:pt x="320" y="104"/>
                    </a:lnTo>
                    <a:lnTo>
                      <a:pt x="320" y="104"/>
                    </a:lnTo>
                    <a:lnTo>
                      <a:pt x="322" y="91"/>
                    </a:lnTo>
                    <a:lnTo>
                      <a:pt x="322" y="91"/>
                    </a:lnTo>
                    <a:lnTo>
                      <a:pt x="322" y="91"/>
                    </a:lnTo>
                    <a:lnTo>
                      <a:pt x="313" y="59"/>
                    </a:lnTo>
                    <a:lnTo>
                      <a:pt x="320" y="51"/>
                    </a:lnTo>
                    <a:lnTo>
                      <a:pt x="321" y="51"/>
                    </a:lnTo>
                    <a:lnTo>
                      <a:pt x="320" y="51"/>
                    </a:lnTo>
                    <a:lnTo>
                      <a:pt x="317" y="44"/>
                    </a:lnTo>
                    <a:lnTo>
                      <a:pt x="317" y="44"/>
                    </a:lnTo>
                    <a:lnTo>
                      <a:pt x="317" y="44"/>
                    </a:lnTo>
                    <a:lnTo>
                      <a:pt x="307" y="39"/>
                    </a:lnTo>
                    <a:lnTo>
                      <a:pt x="305" y="26"/>
                    </a:lnTo>
                    <a:lnTo>
                      <a:pt x="305" y="26"/>
                    </a:lnTo>
                    <a:lnTo>
                      <a:pt x="305" y="26"/>
                    </a:lnTo>
                    <a:lnTo>
                      <a:pt x="292" y="9"/>
                    </a:lnTo>
                    <a:lnTo>
                      <a:pt x="291" y="9"/>
                    </a:lnTo>
                    <a:lnTo>
                      <a:pt x="291" y="9"/>
                    </a:lnTo>
                    <a:lnTo>
                      <a:pt x="279" y="9"/>
                    </a:lnTo>
                    <a:lnTo>
                      <a:pt x="267" y="6"/>
                    </a:lnTo>
                    <a:lnTo>
                      <a:pt x="266" y="6"/>
                    </a:lnTo>
                    <a:lnTo>
                      <a:pt x="266" y="6"/>
                    </a:lnTo>
                    <a:lnTo>
                      <a:pt x="264" y="14"/>
                    </a:lnTo>
                    <a:lnTo>
                      <a:pt x="244" y="22"/>
                    </a:lnTo>
                    <a:lnTo>
                      <a:pt x="232" y="23"/>
                    </a:lnTo>
                    <a:lnTo>
                      <a:pt x="218" y="20"/>
                    </a:lnTo>
                    <a:lnTo>
                      <a:pt x="218" y="20"/>
                    </a:lnTo>
                    <a:lnTo>
                      <a:pt x="218" y="21"/>
                    </a:lnTo>
                    <a:lnTo>
                      <a:pt x="207" y="24"/>
                    </a:lnTo>
                    <a:lnTo>
                      <a:pt x="191" y="19"/>
                    </a:lnTo>
                    <a:lnTo>
                      <a:pt x="191" y="19"/>
                    </a:lnTo>
                    <a:lnTo>
                      <a:pt x="191" y="19"/>
                    </a:lnTo>
                    <a:lnTo>
                      <a:pt x="184" y="20"/>
                    </a:lnTo>
                    <a:lnTo>
                      <a:pt x="169" y="7"/>
                    </a:lnTo>
                    <a:lnTo>
                      <a:pt x="169" y="7"/>
                    </a:lnTo>
                    <a:lnTo>
                      <a:pt x="169" y="7"/>
                    </a:lnTo>
                    <a:lnTo>
                      <a:pt x="156" y="9"/>
                    </a:lnTo>
                    <a:lnTo>
                      <a:pt x="148" y="0"/>
                    </a:lnTo>
                    <a:lnTo>
                      <a:pt x="148" y="0"/>
                    </a:lnTo>
                    <a:lnTo>
                      <a:pt x="14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8" name="Google Shape;2028;p14"/>
              <p:cNvSpPr/>
              <p:nvPr/>
            </p:nvSpPr>
            <p:spPr>
              <a:xfrm>
                <a:off x="3754" y="1618"/>
                <a:ext cx="337" cy="286"/>
              </a:xfrm>
              <a:custGeom>
                <a:rect b="b" l="l" r="r" t="t"/>
                <a:pathLst>
                  <a:path extrusionOk="0" h="325" w="383">
                    <a:moveTo>
                      <a:pt x="343" y="321"/>
                    </a:moveTo>
                    <a:cubicBezTo>
                      <a:pt x="330" y="320"/>
                      <a:pt x="330" y="320"/>
                      <a:pt x="330" y="320"/>
                    </a:cubicBezTo>
                    <a:cubicBezTo>
                      <a:pt x="318" y="319"/>
                      <a:pt x="318" y="319"/>
                      <a:pt x="318" y="319"/>
                    </a:cubicBezTo>
                    <a:cubicBezTo>
                      <a:pt x="304" y="320"/>
                      <a:pt x="304" y="320"/>
                      <a:pt x="304" y="320"/>
                    </a:cubicBezTo>
                    <a:cubicBezTo>
                      <a:pt x="291" y="317"/>
                      <a:pt x="291" y="317"/>
                      <a:pt x="291" y="317"/>
                    </a:cubicBezTo>
                    <a:cubicBezTo>
                      <a:pt x="272" y="312"/>
                      <a:pt x="272" y="312"/>
                      <a:pt x="272" y="312"/>
                    </a:cubicBezTo>
                    <a:cubicBezTo>
                      <a:pt x="263" y="307"/>
                      <a:pt x="263" y="307"/>
                      <a:pt x="263" y="307"/>
                    </a:cubicBezTo>
                    <a:cubicBezTo>
                      <a:pt x="262" y="300"/>
                      <a:pt x="262" y="300"/>
                      <a:pt x="262" y="300"/>
                    </a:cubicBezTo>
                    <a:cubicBezTo>
                      <a:pt x="258" y="286"/>
                      <a:pt x="258" y="286"/>
                      <a:pt x="258" y="286"/>
                    </a:cubicBezTo>
                    <a:cubicBezTo>
                      <a:pt x="251" y="281"/>
                      <a:pt x="251" y="281"/>
                      <a:pt x="251" y="281"/>
                    </a:cubicBezTo>
                    <a:cubicBezTo>
                      <a:pt x="245" y="282"/>
                      <a:pt x="245" y="282"/>
                      <a:pt x="245" y="282"/>
                    </a:cubicBezTo>
                    <a:cubicBezTo>
                      <a:pt x="234" y="292"/>
                      <a:pt x="234" y="292"/>
                      <a:pt x="234" y="292"/>
                    </a:cubicBezTo>
                    <a:cubicBezTo>
                      <a:pt x="194" y="291"/>
                      <a:pt x="194" y="291"/>
                      <a:pt x="194" y="291"/>
                    </a:cubicBezTo>
                    <a:cubicBezTo>
                      <a:pt x="188" y="287"/>
                      <a:pt x="188" y="287"/>
                      <a:pt x="188" y="287"/>
                    </a:cubicBezTo>
                    <a:cubicBezTo>
                      <a:pt x="178" y="285"/>
                      <a:pt x="178" y="285"/>
                      <a:pt x="178" y="285"/>
                    </a:cubicBezTo>
                    <a:cubicBezTo>
                      <a:pt x="165" y="271"/>
                      <a:pt x="165" y="271"/>
                      <a:pt x="165" y="271"/>
                    </a:cubicBezTo>
                    <a:cubicBezTo>
                      <a:pt x="157" y="270"/>
                      <a:pt x="157" y="270"/>
                      <a:pt x="157" y="270"/>
                    </a:cubicBezTo>
                    <a:cubicBezTo>
                      <a:pt x="142" y="260"/>
                      <a:pt x="142" y="260"/>
                      <a:pt x="142" y="260"/>
                    </a:cubicBezTo>
                    <a:cubicBezTo>
                      <a:pt x="140" y="251"/>
                      <a:pt x="140" y="251"/>
                      <a:pt x="140" y="251"/>
                    </a:cubicBezTo>
                    <a:cubicBezTo>
                      <a:pt x="135" y="241"/>
                      <a:pt x="135" y="241"/>
                      <a:pt x="135" y="241"/>
                    </a:cubicBezTo>
                    <a:cubicBezTo>
                      <a:pt x="122" y="228"/>
                      <a:pt x="122" y="228"/>
                      <a:pt x="122" y="228"/>
                    </a:cubicBezTo>
                    <a:cubicBezTo>
                      <a:pt x="120" y="218"/>
                      <a:pt x="120" y="218"/>
                      <a:pt x="120" y="218"/>
                    </a:cubicBezTo>
                    <a:cubicBezTo>
                      <a:pt x="96" y="216"/>
                      <a:pt x="96" y="216"/>
                      <a:pt x="96" y="216"/>
                    </a:cubicBezTo>
                    <a:cubicBezTo>
                      <a:pt x="85" y="220"/>
                      <a:pt x="85" y="220"/>
                      <a:pt x="85" y="220"/>
                    </a:cubicBezTo>
                    <a:cubicBezTo>
                      <a:pt x="74" y="206"/>
                      <a:pt x="74" y="206"/>
                      <a:pt x="74" y="206"/>
                    </a:cubicBezTo>
                    <a:cubicBezTo>
                      <a:pt x="75" y="183"/>
                      <a:pt x="75" y="183"/>
                      <a:pt x="75" y="183"/>
                    </a:cubicBezTo>
                    <a:cubicBezTo>
                      <a:pt x="61" y="163"/>
                      <a:pt x="61" y="163"/>
                      <a:pt x="61" y="163"/>
                    </a:cubicBezTo>
                    <a:cubicBezTo>
                      <a:pt x="45" y="161"/>
                      <a:pt x="45" y="161"/>
                      <a:pt x="45" y="161"/>
                    </a:cubicBezTo>
                    <a:cubicBezTo>
                      <a:pt x="24" y="134"/>
                      <a:pt x="24" y="134"/>
                      <a:pt x="24" y="134"/>
                    </a:cubicBezTo>
                    <a:cubicBezTo>
                      <a:pt x="44" y="97"/>
                      <a:pt x="44" y="97"/>
                      <a:pt x="44" y="97"/>
                    </a:cubicBezTo>
                    <a:cubicBezTo>
                      <a:pt x="38" y="89"/>
                      <a:pt x="38" y="89"/>
                      <a:pt x="38" y="89"/>
                    </a:cubicBezTo>
                    <a:cubicBezTo>
                      <a:pt x="27" y="89"/>
                      <a:pt x="27" y="89"/>
                      <a:pt x="27" y="89"/>
                    </a:cubicBezTo>
                    <a:cubicBezTo>
                      <a:pt x="10" y="61"/>
                      <a:pt x="10" y="61"/>
                      <a:pt x="10" y="61"/>
                    </a:cubicBezTo>
                    <a:cubicBezTo>
                      <a:pt x="11" y="46"/>
                      <a:pt x="11" y="46"/>
                      <a:pt x="11" y="46"/>
                    </a:cubicBezTo>
                    <a:cubicBezTo>
                      <a:pt x="0" y="8"/>
                      <a:pt x="0" y="8"/>
                      <a:pt x="0" y="8"/>
                    </a:cubicBezTo>
                    <a:cubicBezTo>
                      <a:pt x="10" y="0"/>
                      <a:pt x="10" y="0"/>
                      <a:pt x="10" y="0"/>
                    </a:cubicBezTo>
                    <a:cubicBezTo>
                      <a:pt x="34" y="15"/>
                      <a:pt x="34" y="15"/>
                      <a:pt x="34" y="15"/>
                    </a:cubicBezTo>
                    <a:cubicBezTo>
                      <a:pt x="57" y="10"/>
                      <a:pt x="57" y="10"/>
                      <a:pt x="57" y="10"/>
                    </a:cubicBezTo>
                    <a:cubicBezTo>
                      <a:pt x="78" y="3"/>
                      <a:pt x="78" y="3"/>
                      <a:pt x="78" y="3"/>
                    </a:cubicBezTo>
                    <a:cubicBezTo>
                      <a:pt x="81" y="8"/>
                      <a:pt x="81" y="8"/>
                      <a:pt x="81" y="8"/>
                    </a:cubicBezTo>
                    <a:cubicBezTo>
                      <a:pt x="80" y="27"/>
                      <a:pt x="80" y="27"/>
                      <a:pt x="80" y="27"/>
                    </a:cubicBezTo>
                    <a:cubicBezTo>
                      <a:pt x="93" y="36"/>
                      <a:pt x="93" y="36"/>
                      <a:pt x="93" y="36"/>
                    </a:cubicBezTo>
                    <a:cubicBezTo>
                      <a:pt x="97" y="46"/>
                      <a:pt x="109" y="51"/>
                      <a:pt x="119" y="52"/>
                    </a:cubicBezTo>
                    <a:cubicBezTo>
                      <a:pt x="119" y="52"/>
                      <a:pt x="119" y="52"/>
                      <a:pt x="119" y="52"/>
                    </a:cubicBezTo>
                    <a:cubicBezTo>
                      <a:pt x="119" y="52"/>
                      <a:pt x="119" y="52"/>
                      <a:pt x="119" y="52"/>
                    </a:cubicBezTo>
                    <a:cubicBezTo>
                      <a:pt x="118" y="61"/>
                      <a:pt x="126" y="65"/>
                      <a:pt x="133" y="69"/>
                    </a:cubicBezTo>
                    <a:cubicBezTo>
                      <a:pt x="136" y="71"/>
                      <a:pt x="138" y="72"/>
                      <a:pt x="140" y="74"/>
                    </a:cubicBezTo>
                    <a:cubicBezTo>
                      <a:pt x="143" y="74"/>
                      <a:pt x="146" y="74"/>
                      <a:pt x="149" y="74"/>
                    </a:cubicBezTo>
                    <a:cubicBezTo>
                      <a:pt x="157" y="74"/>
                      <a:pt x="166" y="73"/>
                      <a:pt x="174" y="70"/>
                    </a:cubicBezTo>
                    <a:cubicBezTo>
                      <a:pt x="175" y="69"/>
                      <a:pt x="177" y="69"/>
                      <a:pt x="180" y="69"/>
                    </a:cubicBezTo>
                    <a:cubicBezTo>
                      <a:pt x="181" y="69"/>
                      <a:pt x="182" y="69"/>
                      <a:pt x="183" y="69"/>
                    </a:cubicBezTo>
                    <a:cubicBezTo>
                      <a:pt x="185" y="69"/>
                      <a:pt x="186" y="69"/>
                      <a:pt x="187" y="69"/>
                    </a:cubicBezTo>
                    <a:cubicBezTo>
                      <a:pt x="192" y="69"/>
                      <a:pt x="198" y="69"/>
                      <a:pt x="199" y="64"/>
                    </a:cubicBezTo>
                    <a:cubicBezTo>
                      <a:pt x="200" y="51"/>
                      <a:pt x="200" y="51"/>
                      <a:pt x="200" y="51"/>
                    </a:cubicBezTo>
                    <a:cubicBezTo>
                      <a:pt x="222" y="54"/>
                      <a:pt x="222" y="54"/>
                      <a:pt x="222" y="54"/>
                    </a:cubicBezTo>
                    <a:cubicBezTo>
                      <a:pt x="232" y="35"/>
                      <a:pt x="232" y="35"/>
                      <a:pt x="232" y="35"/>
                    </a:cubicBezTo>
                    <a:cubicBezTo>
                      <a:pt x="281" y="41"/>
                      <a:pt x="281" y="41"/>
                      <a:pt x="281" y="41"/>
                    </a:cubicBezTo>
                    <a:cubicBezTo>
                      <a:pt x="288" y="47"/>
                      <a:pt x="288" y="47"/>
                      <a:pt x="288" y="47"/>
                    </a:cubicBezTo>
                    <a:cubicBezTo>
                      <a:pt x="303" y="49"/>
                      <a:pt x="303" y="49"/>
                      <a:pt x="303" y="49"/>
                    </a:cubicBezTo>
                    <a:cubicBezTo>
                      <a:pt x="341" y="73"/>
                      <a:pt x="341" y="73"/>
                      <a:pt x="341" y="73"/>
                    </a:cubicBezTo>
                    <a:cubicBezTo>
                      <a:pt x="343" y="93"/>
                      <a:pt x="343" y="93"/>
                      <a:pt x="343" y="93"/>
                    </a:cubicBezTo>
                    <a:cubicBezTo>
                      <a:pt x="343" y="111"/>
                      <a:pt x="343" y="111"/>
                      <a:pt x="343" y="111"/>
                    </a:cubicBezTo>
                    <a:cubicBezTo>
                      <a:pt x="328" y="131"/>
                      <a:pt x="328" y="131"/>
                      <a:pt x="328" y="131"/>
                    </a:cubicBezTo>
                    <a:cubicBezTo>
                      <a:pt x="334" y="162"/>
                      <a:pt x="334" y="162"/>
                      <a:pt x="334" y="162"/>
                    </a:cubicBezTo>
                    <a:cubicBezTo>
                      <a:pt x="332" y="178"/>
                      <a:pt x="332" y="178"/>
                      <a:pt x="332" y="178"/>
                    </a:cubicBezTo>
                    <a:cubicBezTo>
                      <a:pt x="338" y="188"/>
                      <a:pt x="338" y="188"/>
                      <a:pt x="338" y="188"/>
                    </a:cubicBezTo>
                    <a:cubicBezTo>
                      <a:pt x="346" y="182"/>
                      <a:pt x="346" y="182"/>
                      <a:pt x="346" y="182"/>
                    </a:cubicBezTo>
                    <a:cubicBezTo>
                      <a:pt x="355" y="194"/>
                      <a:pt x="355" y="194"/>
                      <a:pt x="355" y="194"/>
                    </a:cubicBezTo>
                    <a:cubicBezTo>
                      <a:pt x="343" y="210"/>
                      <a:pt x="343" y="210"/>
                      <a:pt x="343" y="210"/>
                    </a:cubicBezTo>
                    <a:cubicBezTo>
                      <a:pt x="336" y="225"/>
                      <a:pt x="336" y="225"/>
                      <a:pt x="336" y="225"/>
                    </a:cubicBezTo>
                    <a:cubicBezTo>
                      <a:pt x="336" y="237"/>
                      <a:pt x="336" y="237"/>
                      <a:pt x="336" y="237"/>
                    </a:cubicBezTo>
                    <a:cubicBezTo>
                      <a:pt x="372" y="265"/>
                      <a:pt x="372" y="265"/>
                      <a:pt x="372" y="265"/>
                    </a:cubicBezTo>
                    <a:cubicBezTo>
                      <a:pt x="371" y="279"/>
                      <a:pt x="371" y="279"/>
                      <a:pt x="371" y="279"/>
                    </a:cubicBezTo>
                    <a:cubicBezTo>
                      <a:pt x="383" y="280"/>
                      <a:pt x="383" y="280"/>
                      <a:pt x="383" y="280"/>
                    </a:cubicBezTo>
                    <a:cubicBezTo>
                      <a:pt x="383" y="294"/>
                      <a:pt x="383" y="294"/>
                      <a:pt x="383" y="294"/>
                    </a:cubicBezTo>
                    <a:cubicBezTo>
                      <a:pt x="356" y="305"/>
                      <a:pt x="356" y="305"/>
                      <a:pt x="356" y="305"/>
                    </a:cubicBezTo>
                    <a:cubicBezTo>
                      <a:pt x="355" y="322"/>
                      <a:pt x="355" y="322"/>
                      <a:pt x="355" y="322"/>
                    </a:cubicBezTo>
                    <a:cubicBezTo>
                      <a:pt x="348" y="325"/>
                      <a:pt x="348" y="325"/>
                      <a:pt x="348" y="325"/>
                    </a:cubicBezTo>
                    <a:lnTo>
                      <a:pt x="343" y="32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9" name="Google Shape;2029;p14"/>
              <p:cNvSpPr/>
              <p:nvPr/>
            </p:nvSpPr>
            <p:spPr>
              <a:xfrm>
                <a:off x="3754" y="1618"/>
                <a:ext cx="338" cy="286"/>
              </a:xfrm>
              <a:custGeom>
                <a:rect b="b" l="l" r="r" t="t"/>
                <a:pathLst>
                  <a:path extrusionOk="0" h="325" w="384">
                    <a:moveTo>
                      <a:pt x="10" y="0"/>
                    </a:moveTo>
                    <a:cubicBezTo>
                      <a:pt x="34" y="15"/>
                      <a:pt x="34" y="15"/>
                      <a:pt x="34" y="15"/>
                    </a:cubicBezTo>
                    <a:cubicBezTo>
                      <a:pt x="45" y="13"/>
                      <a:pt x="45" y="13"/>
                      <a:pt x="45" y="13"/>
                    </a:cubicBezTo>
                    <a:cubicBezTo>
                      <a:pt x="57" y="10"/>
                      <a:pt x="57" y="10"/>
                      <a:pt x="57" y="10"/>
                    </a:cubicBezTo>
                    <a:cubicBezTo>
                      <a:pt x="78" y="3"/>
                      <a:pt x="78" y="3"/>
                      <a:pt x="78" y="3"/>
                    </a:cubicBezTo>
                    <a:cubicBezTo>
                      <a:pt x="81" y="9"/>
                      <a:pt x="81" y="9"/>
                      <a:pt x="81" y="9"/>
                    </a:cubicBezTo>
                    <a:cubicBezTo>
                      <a:pt x="80" y="27"/>
                      <a:pt x="80" y="27"/>
                      <a:pt x="80" y="27"/>
                    </a:cubicBezTo>
                    <a:cubicBezTo>
                      <a:pt x="92" y="36"/>
                      <a:pt x="92" y="36"/>
                      <a:pt x="92" y="36"/>
                    </a:cubicBezTo>
                    <a:cubicBezTo>
                      <a:pt x="96" y="46"/>
                      <a:pt x="108" y="51"/>
                      <a:pt x="119" y="52"/>
                    </a:cubicBezTo>
                    <a:cubicBezTo>
                      <a:pt x="118" y="64"/>
                      <a:pt x="132" y="68"/>
                      <a:pt x="140" y="74"/>
                    </a:cubicBezTo>
                    <a:cubicBezTo>
                      <a:pt x="143" y="74"/>
                      <a:pt x="146" y="74"/>
                      <a:pt x="149" y="74"/>
                    </a:cubicBezTo>
                    <a:cubicBezTo>
                      <a:pt x="158" y="74"/>
                      <a:pt x="166" y="73"/>
                      <a:pt x="174" y="70"/>
                    </a:cubicBezTo>
                    <a:cubicBezTo>
                      <a:pt x="176" y="70"/>
                      <a:pt x="178" y="70"/>
                      <a:pt x="180" y="70"/>
                    </a:cubicBezTo>
                    <a:cubicBezTo>
                      <a:pt x="182" y="70"/>
                      <a:pt x="185" y="70"/>
                      <a:pt x="187" y="70"/>
                    </a:cubicBezTo>
                    <a:cubicBezTo>
                      <a:pt x="193" y="70"/>
                      <a:pt x="198" y="69"/>
                      <a:pt x="200" y="64"/>
                    </a:cubicBezTo>
                    <a:cubicBezTo>
                      <a:pt x="200" y="52"/>
                      <a:pt x="200" y="52"/>
                      <a:pt x="200" y="52"/>
                    </a:cubicBezTo>
                    <a:cubicBezTo>
                      <a:pt x="222" y="54"/>
                      <a:pt x="222" y="54"/>
                      <a:pt x="222" y="54"/>
                    </a:cubicBezTo>
                    <a:cubicBezTo>
                      <a:pt x="232" y="35"/>
                      <a:pt x="232" y="35"/>
                      <a:pt x="232" y="35"/>
                    </a:cubicBezTo>
                    <a:cubicBezTo>
                      <a:pt x="281" y="41"/>
                      <a:pt x="281" y="41"/>
                      <a:pt x="281" y="41"/>
                    </a:cubicBezTo>
                    <a:cubicBezTo>
                      <a:pt x="288" y="48"/>
                      <a:pt x="288" y="48"/>
                      <a:pt x="288" y="48"/>
                    </a:cubicBezTo>
                    <a:cubicBezTo>
                      <a:pt x="303" y="49"/>
                      <a:pt x="303" y="49"/>
                      <a:pt x="303" y="49"/>
                    </a:cubicBezTo>
                    <a:cubicBezTo>
                      <a:pt x="340" y="73"/>
                      <a:pt x="340" y="73"/>
                      <a:pt x="340" y="73"/>
                    </a:cubicBezTo>
                    <a:cubicBezTo>
                      <a:pt x="343" y="93"/>
                      <a:pt x="343" y="93"/>
                      <a:pt x="343" y="93"/>
                    </a:cubicBezTo>
                    <a:cubicBezTo>
                      <a:pt x="343" y="111"/>
                      <a:pt x="343" y="111"/>
                      <a:pt x="343" y="111"/>
                    </a:cubicBezTo>
                    <a:cubicBezTo>
                      <a:pt x="328" y="131"/>
                      <a:pt x="328" y="131"/>
                      <a:pt x="328" y="131"/>
                    </a:cubicBezTo>
                    <a:cubicBezTo>
                      <a:pt x="333" y="162"/>
                      <a:pt x="333" y="162"/>
                      <a:pt x="333" y="162"/>
                    </a:cubicBezTo>
                    <a:cubicBezTo>
                      <a:pt x="332" y="178"/>
                      <a:pt x="332" y="178"/>
                      <a:pt x="332" y="178"/>
                    </a:cubicBezTo>
                    <a:cubicBezTo>
                      <a:pt x="338" y="189"/>
                      <a:pt x="338" y="189"/>
                      <a:pt x="338" y="189"/>
                    </a:cubicBezTo>
                    <a:cubicBezTo>
                      <a:pt x="346" y="182"/>
                      <a:pt x="346" y="182"/>
                      <a:pt x="346" y="182"/>
                    </a:cubicBezTo>
                    <a:cubicBezTo>
                      <a:pt x="355" y="194"/>
                      <a:pt x="355" y="194"/>
                      <a:pt x="355" y="194"/>
                    </a:cubicBezTo>
                    <a:cubicBezTo>
                      <a:pt x="343" y="210"/>
                      <a:pt x="343" y="210"/>
                      <a:pt x="343" y="210"/>
                    </a:cubicBezTo>
                    <a:cubicBezTo>
                      <a:pt x="336" y="225"/>
                      <a:pt x="336" y="225"/>
                      <a:pt x="336" y="225"/>
                    </a:cubicBezTo>
                    <a:cubicBezTo>
                      <a:pt x="336" y="225"/>
                      <a:pt x="336" y="225"/>
                      <a:pt x="336" y="225"/>
                    </a:cubicBezTo>
                    <a:cubicBezTo>
                      <a:pt x="336" y="237"/>
                      <a:pt x="336" y="237"/>
                      <a:pt x="336" y="237"/>
                    </a:cubicBezTo>
                    <a:cubicBezTo>
                      <a:pt x="372" y="265"/>
                      <a:pt x="372" y="265"/>
                      <a:pt x="372" y="265"/>
                    </a:cubicBezTo>
                    <a:cubicBezTo>
                      <a:pt x="370" y="279"/>
                      <a:pt x="370" y="279"/>
                      <a:pt x="370" y="279"/>
                    </a:cubicBezTo>
                    <a:cubicBezTo>
                      <a:pt x="383" y="280"/>
                      <a:pt x="383" y="280"/>
                      <a:pt x="383" y="280"/>
                    </a:cubicBezTo>
                    <a:cubicBezTo>
                      <a:pt x="383" y="294"/>
                      <a:pt x="383" y="294"/>
                      <a:pt x="383" y="294"/>
                    </a:cubicBezTo>
                    <a:cubicBezTo>
                      <a:pt x="356" y="304"/>
                      <a:pt x="356" y="304"/>
                      <a:pt x="356" y="304"/>
                    </a:cubicBezTo>
                    <a:cubicBezTo>
                      <a:pt x="355" y="322"/>
                      <a:pt x="355" y="322"/>
                      <a:pt x="355" y="322"/>
                    </a:cubicBezTo>
                    <a:cubicBezTo>
                      <a:pt x="348" y="325"/>
                      <a:pt x="348" y="325"/>
                      <a:pt x="348" y="325"/>
                    </a:cubicBezTo>
                    <a:cubicBezTo>
                      <a:pt x="343" y="321"/>
                      <a:pt x="343" y="321"/>
                      <a:pt x="343" y="321"/>
                    </a:cubicBezTo>
                    <a:cubicBezTo>
                      <a:pt x="330" y="320"/>
                      <a:pt x="330" y="320"/>
                      <a:pt x="330" y="320"/>
                    </a:cubicBezTo>
                    <a:cubicBezTo>
                      <a:pt x="318" y="318"/>
                      <a:pt x="318" y="318"/>
                      <a:pt x="318" y="318"/>
                    </a:cubicBezTo>
                    <a:cubicBezTo>
                      <a:pt x="304" y="320"/>
                      <a:pt x="304" y="320"/>
                      <a:pt x="304" y="320"/>
                    </a:cubicBezTo>
                    <a:cubicBezTo>
                      <a:pt x="292" y="317"/>
                      <a:pt x="292" y="317"/>
                      <a:pt x="292" y="317"/>
                    </a:cubicBezTo>
                    <a:cubicBezTo>
                      <a:pt x="273" y="312"/>
                      <a:pt x="273" y="312"/>
                      <a:pt x="273" y="312"/>
                    </a:cubicBezTo>
                    <a:cubicBezTo>
                      <a:pt x="263" y="307"/>
                      <a:pt x="263" y="307"/>
                      <a:pt x="263" y="307"/>
                    </a:cubicBezTo>
                    <a:cubicBezTo>
                      <a:pt x="262" y="300"/>
                      <a:pt x="262" y="300"/>
                      <a:pt x="262" y="300"/>
                    </a:cubicBezTo>
                    <a:cubicBezTo>
                      <a:pt x="258" y="286"/>
                      <a:pt x="258" y="286"/>
                      <a:pt x="258" y="286"/>
                    </a:cubicBezTo>
                    <a:cubicBezTo>
                      <a:pt x="251" y="281"/>
                      <a:pt x="251" y="281"/>
                      <a:pt x="251" y="281"/>
                    </a:cubicBezTo>
                    <a:cubicBezTo>
                      <a:pt x="245" y="282"/>
                      <a:pt x="245" y="282"/>
                      <a:pt x="245" y="282"/>
                    </a:cubicBezTo>
                    <a:cubicBezTo>
                      <a:pt x="234" y="291"/>
                      <a:pt x="234" y="291"/>
                      <a:pt x="234" y="291"/>
                    </a:cubicBezTo>
                    <a:cubicBezTo>
                      <a:pt x="194" y="291"/>
                      <a:pt x="194" y="291"/>
                      <a:pt x="194" y="291"/>
                    </a:cubicBezTo>
                    <a:cubicBezTo>
                      <a:pt x="188" y="287"/>
                      <a:pt x="188" y="287"/>
                      <a:pt x="188" y="287"/>
                    </a:cubicBezTo>
                    <a:cubicBezTo>
                      <a:pt x="179" y="285"/>
                      <a:pt x="179" y="285"/>
                      <a:pt x="179" y="285"/>
                    </a:cubicBezTo>
                    <a:cubicBezTo>
                      <a:pt x="165" y="271"/>
                      <a:pt x="165" y="271"/>
                      <a:pt x="165" y="271"/>
                    </a:cubicBezTo>
                    <a:cubicBezTo>
                      <a:pt x="157" y="270"/>
                      <a:pt x="157" y="270"/>
                      <a:pt x="157" y="270"/>
                    </a:cubicBezTo>
                    <a:cubicBezTo>
                      <a:pt x="142" y="260"/>
                      <a:pt x="142" y="260"/>
                      <a:pt x="142" y="260"/>
                    </a:cubicBezTo>
                    <a:cubicBezTo>
                      <a:pt x="141" y="251"/>
                      <a:pt x="141" y="251"/>
                      <a:pt x="141" y="251"/>
                    </a:cubicBezTo>
                    <a:cubicBezTo>
                      <a:pt x="135" y="241"/>
                      <a:pt x="135" y="241"/>
                      <a:pt x="135" y="241"/>
                    </a:cubicBezTo>
                    <a:cubicBezTo>
                      <a:pt x="123" y="228"/>
                      <a:pt x="123" y="228"/>
                      <a:pt x="123" y="228"/>
                    </a:cubicBezTo>
                    <a:cubicBezTo>
                      <a:pt x="121" y="218"/>
                      <a:pt x="121" y="218"/>
                      <a:pt x="121" y="218"/>
                    </a:cubicBezTo>
                    <a:cubicBezTo>
                      <a:pt x="96" y="216"/>
                      <a:pt x="96" y="216"/>
                      <a:pt x="96" y="216"/>
                    </a:cubicBezTo>
                    <a:cubicBezTo>
                      <a:pt x="85" y="220"/>
                      <a:pt x="85" y="220"/>
                      <a:pt x="85" y="220"/>
                    </a:cubicBezTo>
                    <a:cubicBezTo>
                      <a:pt x="74" y="206"/>
                      <a:pt x="74" y="206"/>
                      <a:pt x="74" y="206"/>
                    </a:cubicBezTo>
                    <a:cubicBezTo>
                      <a:pt x="76" y="183"/>
                      <a:pt x="76" y="183"/>
                      <a:pt x="76" y="183"/>
                    </a:cubicBezTo>
                    <a:cubicBezTo>
                      <a:pt x="61" y="163"/>
                      <a:pt x="61" y="163"/>
                      <a:pt x="61" y="163"/>
                    </a:cubicBezTo>
                    <a:cubicBezTo>
                      <a:pt x="46" y="161"/>
                      <a:pt x="46" y="161"/>
                      <a:pt x="46" y="161"/>
                    </a:cubicBezTo>
                    <a:cubicBezTo>
                      <a:pt x="24" y="134"/>
                      <a:pt x="24" y="134"/>
                      <a:pt x="24" y="134"/>
                    </a:cubicBezTo>
                    <a:cubicBezTo>
                      <a:pt x="44" y="97"/>
                      <a:pt x="44" y="97"/>
                      <a:pt x="44" y="97"/>
                    </a:cubicBezTo>
                    <a:cubicBezTo>
                      <a:pt x="38" y="89"/>
                      <a:pt x="38" y="89"/>
                      <a:pt x="38" y="89"/>
                    </a:cubicBezTo>
                    <a:cubicBezTo>
                      <a:pt x="27" y="89"/>
                      <a:pt x="27" y="89"/>
                      <a:pt x="27" y="89"/>
                    </a:cubicBezTo>
                    <a:cubicBezTo>
                      <a:pt x="10" y="61"/>
                      <a:pt x="10" y="61"/>
                      <a:pt x="10" y="61"/>
                    </a:cubicBezTo>
                    <a:cubicBezTo>
                      <a:pt x="11" y="46"/>
                      <a:pt x="11" y="46"/>
                      <a:pt x="11" y="46"/>
                    </a:cubicBezTo>
                    <a:cubicBezTo>
                      <a:pt x="0" y="9"/>
                      <a:pt x="0" y="9"/>
                      <a:pt x="0" y="9"/>
                    </a:cubicBezTo>
                    <a:cubicBezTo>
                      <a:pt x="10" y="0"/>
                      <a:pt x="10" y="0"/>
                      <a:pt x="10" y="0"/>
                    </a:cubicBezTo>
                    <a:moveTo>
                      <a:pt x="10" y="0"/>
                    </a:moveTo>
                    <a:cubicBezTo>
                      <a:pt x="10" y="0"/>
                      <a:pt x="10" y="0"/>
                      <a:pt x="10" y="0"/>
                    </a:cubicBezTo>
                    <a:cubicBezTo>
                      <a:pt x="0" y="8"/>
                      <a:pt x="0" y="8"/>
                      <a:pt x="0" y="8"/>
                    </a:cubicBezTo>
                    <a:cubicBezTo>
                      <a:pt x="0" y="8"/>
                      <a:pt x="0" y="8"/>
                      <a:pt x="0" y="8"/>
                    </a:cubicBezTo>
                    <a:cubicBezTo>
                      <a:pt x="0" y="9"/>
                      <a:pt x="0" y="9"/>
                      <a:pt x="0" y="9"/>
                    </a:cubicBezTo>
                    <a:cubicBezTo>
                      <a:pt x="11" y="46"/>
                      <a:pt x="11" y="46"/>
                      <a:pt x="11" y="46"/>
                    </a:cubicBezTo>
                    <a:cubicBezTo>
                      <a:pt x="10" y="61"/>
                      <a:pt x="10" y="61"/>
                      <a:pt x="10" y="61"/>
                    </a:cubicBezTo>
                    <a:cubicBezTo>
                      <a:pt x="10" y="61"/>
                      <a:pt x="10" y="61"/>
                      <a:pt x="10" y="61"/>
                    </a:cubicBezTo>
                    <a:cubicBezTo>
                      <a:pt x="10" y="61"/>
                      <a:pt x="10" y="61"/>
                      <a:pt x="10" y="61"/>
                    </a:cubicBezTo>
                    <a:cubicBezTo>
                      <a:pt x="27" y="89"/>
                      <a:pt x="27" y="89"/>
                      <a:pt x="27" y="89"/>
                    </a:cubicBezTo>
                    <a:cubicBezTo>
                      <a:pt x="27" y="90"/>
                      <a:pt x="27" y="90"/>
                      <a:pt x="27" y="90"/>
                    </a:cubicBezTo>
                    <a:cubicBezTo>
                      <a:pt x="27" y="90"/>
                      <a:pt x="27" y="90"/>
                      <a:pt x="27" y="90"/>
                    </a:cubicBezTo>
                    <a:cubicBezTo>
                      <a:pt x="38" y="90"/>
                      <a:pt x="38" y="90"/>
                      <a:pt x="38" y="90"/>
                    </a:cubicBezTo>
                    <a:cubicBezTo>
                      <a:pt x="44" y="97"/>
                      <a:pt x="44" y="97"/>
                      <a:pt x="44" y="97"/>
                    </a:cubicBezTo>
                    <a:cubicBezTo>
                      <a:pt x="24" y="133"/>
                      <a:pt x="24" y="133"/>
                      <a:pt x="24" y="133"/>
                    </a:cubicBezTo>
                    <a:cubicBezTo>
                      <a:pt x="24" y="134"/>
                      <a:pt x="24" y="134"/>
                      <a:pt x="24" y="134"/>
                    </a:cubicBezTo>
                    <a:cubicBezTo>
                      <a:pt x="24" y="134"/>
                      <a:pt x="24" y="134"/>
                      <a:pt x="24" y="134"/>
                    </a:cubicBezTo>
                    <a:cubicBezTo>
                      <a:pt x="45" y="161"/>
                      <a:pt x="45" y="161"/>
                      <a:pt x="45" y="161"/>
                    </a:cubicBezTo>
                    <a:cubicBezTo>
                      <a:pt x="45" y="161"/>
                      <a:pt x="45" y="161"/>
                      <a:pt x="45" y="161"/>
                    </a:cubicBezTo>
                    <a:cubicBezTo>
                      <a:pt x="46" y="161"/>
                      <a:pt x="46" y="161"/>
                      <a:pt x="46" y="161"/>
                    </a:cubicBezTo>
                    <a:cubicBezTo>
                      <a:pt x="61" y="164"/>
                      <a:pt x="61" y="164"/>
                      <a:pt x="61" y="164"/>
                    </a:cubicBezTo>
                    <a:cubicBezTo>
                      <a:pt x="75" y="184"/>
                      <a:pt x="75" y="184"/>
                      <a:pt x="75" y="184"/>
                    </a:cubicBezTo>
                    <a:cubicBezTo>
                      <a:pt x="74" y="206"/>
                      <a:pt x="74" y="206"/>
                      <a:pt x="74" y="206"/>
                    </a:cubicBezTo>
                    <a:cubicBezTo>
                      <a:pt x="74" y="206"/>
                      <a:pt x="74" y="206"/>
                      <a:pt x="74" y="206"/>
                    </a:cubicBezTo>
                    <a:cubicBezTo>
                      <a:pt x="74" y="207"/>
                      <a:pt x="74" y="207"/>
                      <a:pt x="74" y="207"/>
                    </a:cubicBezTo>
                    <a:cubicBezTo>
                      <a:pt x="85" y="220"/>
                      <a:pt x="85" y="220"/>
                      <a:pt x="85" y="220"/>
                    </a:cubicBezTo>
                    <a:cubicBezTo>
                      <a:pt x="85" y="220"/>
                      <a:pt x="85" y="220"/>
                      <a:pt x="85" y="220"/>
                    </a:cubicBezTo>
                    <a:cubicBezTo>
                      <a:pt x="86" y="220"/>
                      <a:pt x="86" y="220"/>
                      <a:pt x="86" y="220"/>
                    </a:cubicBezTo>
                    <a:cubicBezTo>
                      <a:pt x="96" y="217"/>
                      <a:pt x="96" y="217"/>
                      <a:pt x="96" y="217"/>
                    </a:cubicBezTo>
                    <a:cubicBezTo>
                      <a:pt x="120" y="218"/>
                      <a:pt x="120" y="218"/>
                      <a:pt x="120" y="218"/>
                    </a:cubicBezTo>
                    <a:cubicBezTo>
                      <a:pt x="122" y="228"/>
                      <a:pt x="122" y="228"/>
                      <a:pt x="122" y="228"/>
                    </a:cubicBezTo>
                    <a:cubicBezTo>
                      <a:pt x="122" y="228"/>
                      <a:pt x="122" y="228"/>
                      <a:pt x="122" y="228"/>
                    </a:cubicBezTo>
                    <a:cubicBezTo>
                      <a:pt x="122" y="228"/>
                      <a:pt x="122" y="228"/>
                      <a:pt x="122" y="228"/>
                    </a:cubicBezTo>
                    <a:cubicBezTo>
                      <a:pt x="134" y="242"/>
                      <a:pt x="134" y="242"/>
                      <a:pt x="134" y="242"/>
                    </a:cubicBezTo>
                    <a:cubicBezTo>
                      <a:pt x="140" y="251"/>
                      <a:pt x="140" y="251"/>
                      <a:pt x="140" y="251"/>
                    </a:cubicBezTo>
                    <a:cubicBezTo>
                      <a:pt x="142" y="260"/>
                      <a:pt x="142" y="260"/>
                      <a:pt x="142" y="260"/>
                    </a:cubicBezTo>
                    <a:cubicBezTo>
                      <a:pt x="142" y="260"/>
                      <a:pt x="142" y="260"/>
                      <a:pt x="142" y="260"/>
                    </a:cubicBezTo>
                    <a:cubicBezTo>
                      <a:pt x="142" y="260"/>
                      <a:pt x="142" y="260"/>
                      <a:pt x="142" y="260"/>
                    </a:cubicBezTo>
                    <a:cubicBezTo>
                      <a:pt x="156" y="270"/>
                      <a:pt x="156" y="270"/>
                      <a:pt x="156" y="270"/>
                    </a:cubicBezTo>
                    <a:cubicBezTo>
                      <a:pt x="157" y="270"/>
                      <a:pt x="157" y="270"/>
                      <a:pt x="157" y="270"/>
                    </a:cubicBezTo>
                    <a:cubicBezTo>
                      <a:pt x="157" y="270"/>
                      <a:pt x="157" y="270"/>
                      <a:pt x="157" y="270"/>
                    </a:cubicBezTo>
                    <a:cubicBezTo>
                      <a:pt x="165" y="271"/>
                      <a:pt x="165" y="271"/>
                      <a:pt x="165" y="271"/>
                    </a:cubicBezTo>
                    <a:cubicBezTo>
                      <a:pt x="178" y="285"/>
                      <a:pt x="178" y="285"/>
                      <a:pt x="178" y="285"/>
                    </a:cubicBezTo>
                    <a:cubicBezTo>
                      <a:pt x="178" y="286"/>
                      <a:pt x="178" y="286"/>
                      <a:pt x="178" y="286"/>
                    </a:cubicBezTo>
                    <a:cubicBezTo>
                      <a:pt x="178" y="286"/>
                      <a:pt x="178" y="286"/>
                      <a:pt x="178" y="286"/>
                    </a:cubicBezTo>
                    <a:cubicBezTo>
                      <a:pt x="188" y="287"/>
                      <a:pt x="188" y="287"/>
                      <a:pt x="188" y="287"/>
                    </a:cubicBezTo>
                    <a:cubicBezTo>
                      <a:pt x="193" y="291"/>
                      <a:pt x="193" y="291"/>
                      <a:pt x="193" y="291"/>
                    </a:cubicBezTo>
                    <a:cubicBezTo>
                      <a:pt x="194" y="291"/>
                      <a:pt x="194" y="291"/>
                      <a:pt x="194" y="291"/>
                    </a:cubicBezTo>
                    <a:cubicBezTo>
                      <a:pt x="194" y="291"/>
                      <a:pt x="194" y="291"/>
                      <a:pt x="194" y="291"/>
                    </a:cubicBezTo>
                    <a:cubicBezTo>
                      <a:pt x="234" y="292"/>
                      <a:pt x="234" y="292"/>
                      <a:pt x="234" y="292"/>
                    </a:cubicBezTo>
                    <a:cubicBezTo>
                      <a:pt x="234" y="292"/>
                      <a:pt x="234" y="292"/>
                      <a:pt x="234" y="292"/>
                    </a:cubicBezTo>
                    <a:cubicBezTo>
                      <a:pt x="234" y="292"/>
                      <a:pt x="234" y="292"/>
                      <a:pt x="234" y="292"/>
                    </a:cubicBezTo>
                    <a:cubicBezTo>
                      <a:pt x="245" y="282"/>
                      <a:pt x="245" y="282"/>
                      <a:pt x="245" y="282"/>
                    </a:cubicBezTo>
                    <a:cubicBezTo>
                      <a:pt x="251" y="281"/>
                      <a:pt x="251" y="281"/>
                      <a:pt x="251" y="281"/>
                    </a:cubicBezTo>
                    <a:cubicBezTo>
                      <a:pt x="258" y="286"/>
                      <a:pt x="258" y="286"/>
                      <a:pt x="258" y="286"/>
                    </a:cubicBezTo>
                    <a:cubicBezTo>
                      <a:pt x="262" y="300"/>
                      <a:pt x="262" y="300"/>
                      <a:pt x="262" y="300"/>
                    </a:cubicBezTo>
                    <a:cubicBezTo>
                      <a:pt x="263" y="307"/>
                      <a:pt x="263" y="307"/>
                      <a:pt x="263" y="307"/>
                    </a:cubicBezTo>
                    <a:cubicBezTo>
                      <a:pt x="263" y="307"/>
                      <a:pt x="263" y="307"/>
                      <a:pt x="263" y="307"/>
                    </a:cubicBezTo>
                    <a:cubicBezTo>
                      <a:pt x="263" y="307"/>
                      <a:pt x="263" y="307"/>
                      <a:pt x="263" y="307"/>
                    </a:cubicBezTo>
                    <a:cubicBezTo>
                      <a:pt x="272" y="312"/>
                      <a:pt x="272" y="312"/>
                      <a:pt x="272" y="312"/>
                    </a:cubicBezTo>
                    <a:cubicBezTo>
                      <a:pt x="272" y="313"/>
                      <a:pt x="272" y="313"/>
                      <a:pt x="272" y="313"/>
                    </a:cubicBezTo>
                    <a:cubicBezTo>
                      <a:pt x="272" y="313"/>
                      <a:pt x="272" y="313"/>
                      <a:pt x="272" y="313"/>
                    </a:cubicBezTo>
                    <a:cubicBezTo>
                      <a:pt x="291" y="317"/>
                      <a:pt x="291" y="317"/>
                      <a:pt x="291" y="317"/>
                    </a:cubicBezTo>
                    <a:cubicBezTo>
                      <a:pt x="304" y="321"/>
                      <a:pt x="304" y="321"/>
                      <a:pt x="304" y="321"/>
                    </a:cubicBezTo>
                    <a:cubicBezTo>
                      <a:pt x="304" y="321"/>
                      <a:pt x="304" y="321"/>
                      <a:pt x="304" y="321"/>
                    </a:cubicBezTo>
                    <a:cubicBezTo>
                      <a:pt x="304" y="321"/>
                      <a:pt x="304" y="321"/>
                      <a:pt x="304" y="321"/>
                    </a:cubicBezTo>
                    <a:cubicBezTo>
                      <a:pt x="318" y="319"/>
                      <a:pt x="318" y="319"/>
                      <a:pt x="318" y="319"/>
                    </a:cubicBezTo>
                    <a:cubicBezTo>
                      <a:pt x="330" y="321"/>
                      <a:pt x="330" y="321"/>
                      <a:pt x="330" y="321"/>
                    </a:cubicBezTo>
                    <a:cubicBezTo>
                      <a:pt x="343" y="321"/>
                      <a:pt x="343" y="321"/>
                      <a:pt x="343" y="321"/>
                    </a:cubicBezTo>
                    <a:cubicBezTo>
                      <a:pt x="348" y="325"/>
                      <a:pt x="348" y="325"/>
                      <a:pt x="348" y="325"/>
                    </a:cubicBezTo>
                    <a:cubicBezTo>
                      <a:pt x="348" y="325"/>
                      <a:pt x="348" y="325"/>
                      <a:pt x="348" y="325"/>
                    </a:cubicBezTo>
                    <a:cubicBezTo>
                      <a:pt x="349" y="325"/>
                      <a:pt x="349" y="325"/>
                      <a:pt x="349" y="325"/>
                    </a:cubicBezTo>
                    <a:cubicBezTo>
                      <a:pt x="355" y="322"/>
                      <a:pt x="355" y="322"/>
                      <a:pt x="355" y="322"/>
                    </a:cubicBezTo>
                    <a:cubicBezTo>
                      <a:pt x="355" y="322"/>
                      <a:pt x="355" y="322"/>
                      <a:pt x="355" y="322"/>
                    </a:cubicBezTo>
                    <a:cubicBezTo>
                      <a:pt x="355" y="322"/>
                      <a:pt x="355" y="322"/>
                      <a:pt x="355" y="322"/>
                    </a:cubicBezTo>
                    <a:cubicBezTo>
                      <a:pt x="357" y="305"/>
                      <a:pt x="357" y="305"/>
                      <a:pt x="357" y="305"/>
                    </a:cubicBezTo>
                    <a:cubicBezTo>
                      <a:pt x="383" y="294"/>
                      <a:pt x="383" y="294"/>
                      <a:pt x="383" y="294"/>
                    </a:cubicBezTo>
                    <a:cubicBezTo>
                      <a:pt x="384" y="294"/>
                      <a:pt x="384" y="294"/>
                      <a:pt x="384" y="294"/>
                    </a:cubicBezTo>
                    <a:cubicBezTo>
                      <a:pt x="384" y="294"/>
                      <a:pt x="384" y="294"/>
                      <a:pt x="384" y="294"/>
                    </a:cubicBezTo>
                    <a:cubicBezTo>
                      <a:pt x="384" y="280"/>
                      <a:pt x="384" y="280"/>
                      <a:pt x="384" y="280"/>
                    </a:cubicBezTo>
                    <a:cubicBezTo>
                      <a:pt x="384" y="280"/>
                      <a:pt x="384" y="280"/>
                      <a:pt x="384" y="280"/>
                    </a:cubicBezTo>
                    <a:cubicBezTo>
                      <a:pt x="383" y="280"/>
                      <a:pt x="383" y="280"/>
                      <a:pt x="383" y="280"/>
                    </a:cubicBezTo>
                    <a:cubicBezTo>
                      <a:pt x="371" y="278"/>
                      <a:pt x="371" y="278"/>
                      <a:pt x="371" y="278"/>
                    </a:cubicBezTo>
                    <a:cubicBezTo>
                      <a:pt x="372" y="265"/>
                      <a:pt x="372" y="265"/>
                      <a:pt x="372" y="265"/>
                    </a:cubicBezTo>
                    <a:cubicBezTo>
                      <a:pt x="372" y="265"/>
                      <a:pt x="372" y="265"/>
                      <a:pt x="372" y="265"/>
                    </a:cubicBezTo>
                    <a:cubicBezTo>
                      <a:pt x="372" y="265"/>
                      <a:pt x="372" y="265"/>
                      <a:pt x="372" y="265"/>
                    </a:cubicBezTo>
                    <a:cubicBezTo>
                      <a:pt x="337" y="237"/>
                      <a:pt x="337" y="237"/>
                      <a:pt x="337" y="237"/>
                    </a:cubicBezTo>
                    <a:cubicBezTo>
                      <a:pt x="337" y="225"/>
                      <a:pt x="337" y="225"/>
                      <a:pt x="337" y="225"/>
                    </a:cubicBezTo>
                    <a:cubicBezTo>
                      <a:pt x="344" y="211"/>
                      <a:pt x="344" y="211"/>
                      <a:pt x="344" y="211"/>
                    </a:cubicBezTo>
                    <a:cubicBezTo>
                      <a:pt x="355" y="194"/>
                      <a:pt x="355" y="194"/>
                      <a:pt x="355" y="194"/>
                    </a:cubicBezTo>
                    <a:cubicBezTo>
                      <a:pt x="355" y="194"/>
                      <a:pt x="355" y="194"/>
                      <a:pt x="355" y="194"/>
                    </a:cubicBezTo>
                    <a:cubicBezTo>
                      <a:pt x="355" y="194"/>
                      <a:pt x="355" y="194"/>
                      <a:pt x="355" y="194"/>
                    </a:cubicBezTo>
                    <a:cubicBezTo>
                      <a:pt x="346" y="182"/>
                      <a:pt x="346" y="182"/>
                      <a:pt x="346" y="182"/>
                    </a:cubicBezTo>
                    <a:cubicBezTo>
                      <a:pt x="346" y="181"/>
                      <a:pt x="346" y="181"/>
                      <a:pt x="346" y="181"/>
                    </a:cubicBezTo>
                    <a:cubicBezTo>
                      <a:pt x="346" y="182"/>
                      <a:pt x="346" y="182"/>
                      <a:pt x="346" y="182"/>
                    </a:cubicBezTo>
                    <a:cubicBezTo>
                      <a:pt x="338" y="188"/>
                      <a:pt x="338" y="188"/>
                      <a:pt x="338" y="188"/>
                    </a:cubicBezTo>
                    <a:cubicBezTo>
                      <a:pt x="332" y="178"/>
                      <a:pt x="332" y="178"/>
                      <a:pt x="332" y="178"/>
                    </a:cubicBezTo>
                    <a:cubicBezTo>
                      <a:pt x="334" y="162"/>
                      <a:pt x="334" y="162"/>
                      <a:pt x="334" y="162"/>
                    </a:cubicBezTo>
                    <a:cubicBezTo>
                      <a:pt x="334" y="162"/>
                      <a:pt x="334" y="162"/>
                      <a:pt x="334" y="162"/>
                    </a:cubicBezTo>
                    <a:cubicBezTo>
                      <a:pt x="334" y="162"/>
                      <a:pt x="334" y="162"/>
                      <a:pt x="334" y="162"/>
                    </a:cubicBezTo>
                    <a:cubicBezTo>
                      <a:pt x="328" y="131"/>
                      <a:pt x="328" y="131"/>
                      <a:pt x="328" y="131"/>
                    </a:cubicBezTo>
                    <a:cubicBezTo>
                      <a:pt x="344" y="111"/>
                      <a:pt x="344" y="111"/>
                      <a:pt x="344" y="111"/>
                    </a:cubicBezTo>
                    <a:cubicBezTo>
                      <a:pt x="344" y="111"/>
                      <a:pt x="344" y="111"/>
                      <a:pt x="344" y="111"/>
                    </a:cubicBezTo>
                    <a:cubicBezTo>
                      <a:pt x="344" y="111"/>
                      <a:pt x="344" y="111"/>
                      <a:pt x="344" y="111"/>
                    </a:cubicBezTo>
                    <a:cubicBezTo>
                      <a:pt x="344" y="93"/>
                      <a:pt x="344" y="93"/>
                      <a:pt x="344" y="93"/>
                    </a:cubicBezTo>
                    <a:cubicBezTo>
                      <a:pt x="341" y="73"/>
                      <a:pt x="341" y="73"/>
                      <a:pt x="341" y="73"/>
                    </a:cubicBezTo>
                    <a:cubicBezTo>
                      <a:pt x="341" y="73"/>
                      <a:pt x="341" y="73"/>
                      <a:pt x="341" y="73"/>
                    </a:cubicBezTo>
                    <a:cubicBezTo>
                      <a:pt x="341" y="73"/>
                      <a:pt x="341" y="73"/>
                      <a:pt x="341" y="73"/>
                    </a:cubicBezTo>
                    <a:cubicBezTo>
                      <a:pt x="304" y="49"/>
                      <a:pt x="304" y="49"/>
                      <a:pt x="304" y="49"/>
                    </a:cubicBezTo>
                    <a:cubicBezTo>
                      <a:pt x="304" y="48"/>
                      <a:pt x="304" y="48"/>
                      <a:pt x="304" y="48"/>
                    </a:cubicBezTo>
                    <a:cubicBezTo>
                      <a:pt x="303" y="48"/>
                      <a:pt x="303" y="48"/>
                      <a:pt x="303" y="48"/>
                    </a:cubicBezTo>
                    <a:cubicBezTo>
                      <a:pt x="288" y="47"/>
                      <a:pt x="288" y="47"/>
                      <a:pt x="288" y="47"/>
                    </a:cubicBezTo>
                    <a:cubicBezTo>
                      <a:pt x="281" y="40"/>
                      <a:pt x="281" y="40"/>
                      <a:pt x="281" y="40"/>
                    </a:cubicBezTo>
                    <a:cubicBezTo>
                      <a:pt x="281" y="40"/>
                      <a:pt x="281" y="40"/>
                      <a:pt x="281" y="40"/>
                    </a:cubicBezTo>
                    <a:cubicBezTo>
                      <a:pt x="281" y="40"/>
                      <a:pt x="281" y="40"/>
                      <a:pt x="281" y="40"/>
                    </a:cubicBezTo>
                    <a:cubicBezTo>
                      <a:pt x="232" y="35"/>
                      <a:pt x="232" y="35"/>
                      <a:pt x="232" y="35"/>
                    </a:cubicBezTo>
                    <a:cubicBezTo>
                      <a:pt x="232" y="35"/>
                      <a:pt x="232" y="35"/>
                      <a:pt x="232" y="35"/>
                    </a:cubicBezTo>
                    <a:cubicBezTo>
                      <a:pt x="232" y="35"/>
                      <a:pt x="232" y="35"/>
                      <a:pt x="232" y="35"/>
                    </a:cubicBezTo>
                    <a:cubicBezTo>
                      <a:pt x="222" y="54"/>
                      <a:pt x="222" y="54"/>
                      <a:pt x="222" y="54"/>
                    </a:cubicBezTo>
                    <a:cubicBezTo>
                      <a:pt x="200" y="51"/>
                      <a:pt x="200" y="51"/>
                      <a:pt x="200" y="51"/>
                    </a:cubicBezTo>
                    <a:cubicBezTo>
                      <a:pt x="200" y="51"/>
                      <a:pt x="200" y="51"/>
                      <a:pt x="200" y="51"/>
                    </a:cubicBezTo>
                    <a:cubicBezTo>
                      <a:pt x="200" y="52"/>
                      <a:pt x="200" y="52"/>
                      <a:pt x="200" y="52"/>
                    </a:cubicBezTo>
                    <a:cubicBezTo>
                      <a:pt x="199" y="64"/>
                      <a:pt x="199" y="64"/>
                      <a:pt x="199" y="64"/>
                    </a:cubicBezTo>
                    <a:cubicBezTo>
                      <a:pt x="197" y="69"/>
                      <a:pt x="192" y="69"/>
                      <a:pt x="187" y="69"/>
                    </a:cubicBezTo>
                    <a:cubicBezTo>
                      <a:pt x="186" y="69"/>
                      <a:pt x="185" y="69"/>
                      <a:pt x="183" y="69"/>
                    </a:cubicBezTo>
                    <a:cubicBezTo>
                      <a:pt x="182" y="69"/>
                      <a:pt x="181" y="69"/>
                      <a:pt x="180" y="69"/>
                    </a:cubicBezTo>
                    <a:cubicBezTo>
                      <a:pt x="177" y="69"/>
                      <a:pt x="175" y="69"/>
                      <a:pt x="174" y="70"/>
                    </a:cubicBezTo>
                    <a:cubicBezTo>
                      <a:pt x="166" y="72"/>
                      <a:pt x="157" y="74"/>
                      <a:pt x="149" y="74"/>
                    </a:cubicBezTo>
                    <a:cubicBezTo>
                      <a:pt x="146" y="74"/>
                      <a:pt x="143" y="74"/>
                      <a:pt x="140" y="73"/>
                    </a:cubicBezTo>
                    <a:cubicBezTo>
                      <a:pt x="138" y="72"/>
                      <a:pt x="136" y="70"/>
                      <a:pt x="133" y="69"/>
                    </a:cubicBezTo>
                    <a:cubicBezTo>
                      <a:pt x="126" y="65"/>
                      <a:pt x="119" y="60"/>
                      <a:pt x="119" y="52"/>
                    </a:cubicBezTo>
                    <a:cubicBezTo>
                      <a:pt x="119" y="52"/>
                      <a:pt x="119" y="52"/>
                      <a:pt x="119" y="52"/>
                    </a:cubicBezTo>
                    <a:cubicBezTo>
                      <a:pt x="119" y="52"/>
                      <a:pt x="119" y="52"/>
                      <a:pt x="119" y="52"/>
                    </a:cubicBezTo>
                    <a:cubicBezTo>
                      <a:pt x="109" y="51"/>
                      <a:pt x="97" y="46"/>
                      <a:pt x="93" y="36"/>
                    </a:cubicBezTo>
                    <a:cubicBezTo>
                      <a:pt x="93" y="36"/>
                      <a:pt x="93" y="36"/>
                      <a:pt x="93" y="36"/>
                    </a:cubicBezTo>
                    <a:cubicBezTo>
                      <a:pt x="93" y="36"/>
                      <a:pt x="93" y="36"/>
                      <a:pt x="93" y="36"/>
                    </a:cubicBezTo>
                    <a:cubicBezTo>
                      <a:pt x="80" y="27"/>
                      <a:pt x="80" y="27"/>
                      <a:pt x="80" y="27"/>
                    </a:cubicBezTo>
                    <a:cubicBezTo>
                      <a:pt x="82" y="9"/>
                      <a:pt x="82" y="9"/>
                      <a:pt x="82" y="9"/>
                    </a:cubicBezTo>
                    <a:cubicBezTo>
                      <a:pt x="82" y="8"/>
                      <a:pt x="82" y="8"/>
                      <a:pt x="82" y="8"/>
                    </a:cubicBezTo>
                    <a:cubicBezTo>
                      <a:pt x="82" y="8"/>
                      <a:pt x="82" y="8"/>
                      <a:pt x="82" y="8"/>
                    </a:cubicBezTo>
                    <a:cubicBezTo>
                      <a:pt x="79" y="3"/>
                      <a:pt x="79" y="3"/>
                      <a:pt x="79" y="3"/>
                    </a:cubicBezTo>
                    <a:cubicBezTo>
                      <a:pt x="79" y="3"/>
                      <a:pt x="79" y="3"/>
                      <a:pt x="79" y="3"/>
                    </a:cubicBezTo>
                    <a:cubicBezTo>
                      <a:pt x="78" y="3"/>
                      <a:pt x="78" y="3"/>
                      <a:pt x="78" y="3"/>
                    </a:cubicBezTo>
                    <a:cubicBezTo>
                      <a:pt x="57" y="9"/>
                      <a:pt x="57" y="9"/>
                      <a:pt x="57" y="9"/>
                    </a:cubicBezTo>
                    <a:cubicBezTo>
                      <a:pt x="45" y="12"/>
                      <a:pt x="45" y="12"/>
                      <a:pt x="45" y="12"/>
                    </a:cubicBezTo>
                    <a:cubicBezTo>
                      <a:pt x="34" y="15"/>
                      <a:pt x="34" y="15"/>
                      <a:pt x="34" y="15"/>
                    </a:cubicBezTo>
                    <a:cubicBezTo>
                      <a:pt x="10" y="0"/>
                      <a:pt x="10" y="0"/>
                      <a:pt x="10" y="0"/>
                    </a:cubicBezTo>
                    <a:cubicBezTo>
                      <a:pt x="10" y="0"/>
                      <a:pt x="10" y="0"/>
                      <a:pt x="10"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0" name="Google Shape;2030;p14"/>
              <p:cNvSpPr/>
              <p:nvPr/>
            </p:nvSpPr>
            <p:spPr>
              <a:xfrm>
                <a:off x="3903" y="1548"/>
                <a:ext cx="245" cy="163"/>
              </a:xfrm>
              <a:custGeom>
                <a:rect b="b" l="l" r="r" t="t"/>
                <a:pathLst>
                  <a:path extrusionOk="0" h="185" w="278">
                    <a:moveTo>
                      <a:pt x="190" y="177"/>
                    </a:moveTo>
                    <a:cubicBezTo>
                      <a:pt x="173" y="172"/>
                      <a:pt x="173" y="172"/>
                      <a:pt x="173" y="172"/>
                    </a:cubicBezTo>
                    <a:cubicBezTo>
                      <a:pt x="170" y="152"/>
                      <a:pt x="170" y="152"/>
                      <a:pt x="170" y="152"/>
                    </a:cubicBezTo>
                    <a:cubicBezTo>
                      <a:pt x="133" y="128"/>
                      <a:pt x="133" y="128"/>
                      <a:pt x="133" y="128"/>
                    </a:cubicBezTo>
                    <a:cubicBezTo>
                      <a:pt x="118" y="127"/>
                      <a:pt x="118" y="127"/>
                      <a:pt x="118" y="127"/>
                    </a:cubicBezTo>
                    <a:cubicBezTo>
                      <a:pt x="111" y="120"/>
                      <a:pt x="111" y="120"/>
                      <a:pt x="111" y="120"/>
                    </a:cubicBezTo>
                    <a:cubicBezTo>
                      <a:pt x="62" y="115"/>
                      <a:pt x="62" y="115"/>
                      <a:pt x="62" y="115"/>
                    </a:cubicBezTo>
                    <a:cubicBezTo>
                      <a:pt x="52" y="134"/>
                      <a:pt x="52" y="134"/>
                      <a:pt x="52" y="134"/>
                    </a:cubicBezTo>
                    <a:cubicBezTo>
                      <a:pt x="30" y="131"/>
                      <a:pt x="30" y="131"/>
                      <a:pt x="30" y="131"/>
                    </a:cubicBezTo>
                    <a:cubicBezTo>
                      <a:pt x="29" y="94"/>
                      <a:pt x="29" y="94"/>
                      <a:pt x="29" y="94"/>
                    </a:cubicBezTo>
                    <a:cubicBezTo>
                      <a:pt x="28" y="90"/>
                      <a:pt x="24" y="88"/>
                      <a:pt x="21" y="86"/>
                    </a:cubicBezTo>
                    <a:cubicBezTo>
                      <a:pt x="19" y="85"/>
                      <a:pt x="17" y="83"/>
                      <a:pt x="15" y="81"/>
                    </a:cubicBezTo>
                    <a:cubicBezTo>
                      <a:pt x="15" y="81"/>
                      <a:pt x="15" y="81"/>
                      <a:pt x="15" y="81"/>
                    </a:cubicBezTo>
                    <a:cubicBezTo>
                      <a:pt x="15" y="81"/>
                      <a:pt x="15" y="81"/>
                      <a:pt x="15" y="81"/>
                    </a:cubicBezTo>
                    <a:cubicBezTo>
                      <a:pt x="15" y="80"/>
                      <a:pt x="17" y="80"/>
                      <a:pt x="18" y="80"/>
                    </a:cubicBezTo>
                    <a:cubicBezTo>
                      <a:pt x="19" y="80"/>
                      <a:pt x="19" y="80"/>
                      <a:pt x="19" y="80"/>
                    </a:cubicBezTo>
                    <a:cubicBezTo>
                      <a:pt x="20" y="80"/>
                      <a:pt x="21" y="80"/>
                      <a:pt x="21" y="79"/>
                    </a:cubicBezTo>
                    <a:cubicBezTo>
                      <a:pt x="25" y="75"/>
                      <a:pt x="21" y="69"/>
                      <a:pt x="19" y="67"/>
                    </a:cubicBezTo>
                    <a:cubicBezTo>
                      <a:pt x="18" y="66"/>
                      <a:pt x="17" y="66"/>
                      <a:pt x="16" y="66"/>
                    </a:cubicBezTo>
                    <a:cubicBezTo>
                      <a:pt x="14" y="66"/>
                      <a:pt x="13" y="66"/>
                      <a:pt x="12" y="66"/>
                    </a:cubicBezTo>
                    <a:cubicBezTo>
                      <a:pt x="11" y="67"/>
                      <a:pt x="10" y="67"/>
                      <a:pt x="9" y="67"/>
                    </a:cubicBezTo>
                    <a:cubicBezTo>
                      <a:pt x="7" y="67"/>
                      <a:pt x="6" y="66"/>
                      <a:pt x="5" y="65"/>
                    </a:cubicBezTo>
                    <a:cubicBezTo>
                      <a:pt x="5" y="65"/>
                      <a:pt x="5" y="65"/>
                      <a:pt x="5" y="65"/>
                    </a:cubicBezTo>
                    <a:cubicBezTo>
                      <a:pt x="5" y="65"/>
                      <a:pt x="5" y="65"/>
                      <a:pt x="5" y="65"/>
                    </a:cubicBezTo>
                    <a:cubicBezTo>
                      <a:pt x="6" y="64"/>
                      <a:pt x="6" y="63"/>
                      <a:pt x="6" y="62"/>
                    </a:cubicBezTo>
                    <a:cubicBezTo>
                      <a:pt x="6" y="59"/>
                      <a:pt x="6" y="55"/>
                      <a:pt x="10" y="54"/>
                    </a:cubicBezTo>
                    <a:cubicBezTo>
                      <a:pt x="13" y="55"/>
                      <a:pt x="16" y="56"/>
                      <a:pt x="19" y="56"/>
                    </a:cubicBezTo>
                    <a:cubicBezTo>
                      <a:pt x="28" y="56"/>
                      <a:pt x="37" y="52"/>
                      <a:pt x="44" y="47"/>
                    </a:cubicBezTo>
                    <a:cubicBezTo>
                      <a:pt x="45" y="42"/>
                      <a:pt x="41" y="38"/>
                      <a:pt x="37" y="35"/>
                    </a:cubicBezTo>
                    <a:cubicBezTo>
                      <a:pt x="35" y="34"/>
                      <a:pt x="34" y="33"/>
                      <a:pt x="33" y="31"/>
                    </a:cubicBezTo>
                    <a:cubicBezTo>
                      <a:pt x="32" y="30"/>
                      <a:pt x="32" y="29"/>
                      <a:pt x="31" y="27"/>
                    </a:cubicBezTo>
                    <a:cubicBezTo>
                      <a:pt x="31" y="24"/>
                      <a:pt x="30" y="22"/>
                      <a:pt x="28" y="20"/>
                    </a:cubicBezTo>
                    <a:cubicBezTo>
                      <a:pt x="23" y="17"/>
                      <a:pt x="18" y="15"/>
                      <a:pt x="11" y="15"/>
                    </a:cubicBezTo>
                    <a:cubicBezTo>
                      <a:pt x="8" y="16"/>
                      <a:pt x="6" y="19"/>
                      <a:pt x="5" y="22"/>
                    </a:cubicBezTo>
                    <a:cubicBezTo>
                      <a:pt x="4" y="24"/>
                      <a:pt x="3" y="25"/>
                      <a:pt x="2" y="26"/>
                    </a:cubicBezTo>
                    <a:cubicBezTo>
                      <a:pt x="2" y="26"/>
                      <a:pt x="2" y="26"/>
                      <a:pt x="2" y="26"/>
                    </a:cubicBezTo>
                    <a:cubicBezTo>
                      <a:pt x="1" y="26"/>
                      <a:pt x="1" y="26"/>
                      <a:pt x="1" y="26"/>
                    </a:cubicBezTo>
                    <a:cubicBezTo>
                      <a:pt x="0" y="22"/>
                      <a:pt x="1" y="18"/>
                      <a:pt x="1" y="15"/>
                    </a:cubicBezTo>
                    <a:cubicBezTo>
                      <a:pt x="1" y="15"/>
                      <a:pt x="1" y="15"/>
                      <a:pt x="1" y="15"/>
                    </a:cubicBezTo>
                    <a:cubicBezTo>
                      <a:pt x="8" y="9"/>
                      <a:pt x="8" y="9"/>
                      <a:pt x="8" y="9"/>
                    </a:cubicBezTo>
                    <a:cubicBezTo>
                      <a:pt x="18" y="7"/>
                      <a:pt x="18" y="7"/>
                      <a:pt x="18" y="7"/>
                    </a:cubicBezTo>
                    <a:cubicBezTo>
                      <a:pt x="30" y="12"/>
                      <a:pt x="30" y="12"/>
                      <a:pt x="30" y="12"/>
                    </a:cubicBezTo>
                    <a:cubicBezTo>
                      <a:pt x="43" y="24"/>
                      <a:pt x="43" y="24"/>
                      <a:pt x="43" y="24"/>
                    </a:cubicBezTo>
                    <a:cubicBezTo>
                      <a:pt x="62" y="22"/>
                      <a:pt x="62" y="22"/>
                      <a:pt x="62" y="22"/>
                    </a:cubicBezTo>
                    <a:cubicBezTo>
                      <a:pt x="94" y="29"/>
                      <a:pt x="94" y="29"/>
                      <a:pt x="94" y="29"/>
                    </a:cubicBezTo>
                    <a:cubicBezTo>
                      <a:pt x="100" y="10"/>
                      <a:pt x="100" y="10"/>
                      <a:pt x="100" y="10"/>
                    </a:cubicBezTo>
                    <a:cubicBezTo>
                      <a:pt x="113" y="4"/>
                      <a:pt x="113" y="4"/>
                      <a:pt x="113" y="4"/>
                    </a:cubicBezTo>
                    <a:cubicBezTo>
                      <a:pt x="118" y="4"/>
                      <a:pt x="118" y="4"/>
                      <a:pt x="118" y="4"/>
                    </a:cubicBezTo>
                    <a:cubicBezTo>
                      <a:pt x="120" y="0"/>
                      <a:pt x="120" y="0"/>
                      <a:pt x="120" y="0"/>
                    </a:cubicBezTo>
                    <a:cubicBezTo>
                      <a:pt x="127" y="0"/>
                      <a:pt x="127" y="0"/>
                      <a:pt x="127" y="0"/>
                    </a:cubicBezTo>
                    <a:cubicBezTo>
                      <a:pt x="138" y="5"/>
                      <a:pt x="138" y="5"/>
                      <a:pt x="138" y="5"/>
                    </a:cubicBezTo>
                    <a:cubicBezTo>
                      <a:pt x="144" y="12"/>
                      <a:pt x="144" y="12"/>
                      <a:pt x="144" y="12"/>
                    </a:cubicBezTo>
                    <a:cubicBezTo>
                      <a:pt x="146" y="22"/>
                      <a:pt x="146" y="22"/>
                      <a:pt x="146" y="22"/>
                    </a:cubicBezTo>
                    <a:cubicBezTo>
                      <a:pt x="144" y="30"/>
                      <a:pt x="144" y="30"/>
                      <a:pt x="144" y="30"/>
                    </a:cubicBezTo>
                    <a:cubicBezTo>
                      <a:pt x="171" y="40"/>
                      <a:pt x="171" y="40"/>
                      <a:pt x="171" y="40"/>
                    </a:cubicBezTo>
                    <a:cubicBezTo>
                      <a:pt x="185" y="44"/>
                      <a:pt x="185" y="44"/>
                      <a:pt x="185" y="44"/>
                    </a:cubicBezTo>
                    <a:cubicBezTo>
                      <a:pt x="197" y="57"/>
                      <a:pt x="197" y="57"/>
                      <a:pt x="197" y="57"/>
                    </a:cubicBezTo>
                    <a:cubicBezTo>
                      <a:pt x="204" y="83"/>
                      <a:pt x="204" y="83"/>
                      <a:pt x="204" y="83"/>
                    </a:cubicBezTo>
                    <a:cubicBezTo>
                      <a:pt x="220" y="100"/>
                      <a:pt x="220" y="100"/>
                      <a:pt x="220" y="100"/>
                    </a:cubicBezTo>
                    <a:cubicBezTo>
                      <a:pt x="238" y="107"/>
                      <a:pt x="238" y="107"/>
                      <a:pt x="238" y="107"/>
                    </a:cubicBezTo>
                    <a:cubicBezTo>
                      <a:pt x="256" y="116"/>
                      <a:pt x="256" y="116"/>
                      <a:pt x="256" y="116"/>
                    </a:cubicBezTo>
                    <a:cubicBezTo>
                      <a:pt x="270" y="119"/>
                      <a:pt x="270" y="119"/>
                      <a:pt x="270" y="119"/>
                    </a:cubicBezTo>
                    <a:cubicBezTo>
                      <a:pt x="278" y="130"/>
                      <a:pt x="278" y="130"/>
                      <a:pt x="278" y="130"/>
                    </a:cubicBezTo>
                    <a:cubicBezTo>
                      <a:pt x="253" y="132"/>
                      <a:pt x="253" y="132"/>
                      <a:pt x="253" y="132"/>
                    </a:cubicBezTo>
                    <a:cubicBezTo>
                      <a:pt x="245" y="151"/>
                      <a:pt x="245" y="151"/>
                      <a:pt x="245" y="151"/>
                    </a:cubicBezTo>
                    <a:cubicBezTo>
                      <a:pt x="206" y="172"/>
                      <a:pt x="206" y="172"/>
                      <a:pt x="206" y="172"/>
                    </a:cubicBezTo>
                    <a:cubicBezTo>
                      <a:pt x="202" y="185"/>
                      <a:pt x="202" y="185"/>
                      <a:pt x="202" y="185"/>
                    </a:cubicBezTo>
                    <a:lnTo>
                      <a:pt x="190" y="17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1" name="Google Shape;2031;p14"/>
              <p:cNvSpPr/>
              <p:nvPr/>
            </p:nvSpPr>
            <p:spPr>
              <a:xfrm>
                <a:off x="3903" y="1548"/>
                <a:ext cx="245" cy="163"/>
              </a:xfrm>
              <a:custGeom>
                <a:rect b="b" l="l" r="r" t="t"/>
                <a:pathLst>
                  <a:path extrusionOk="0" h="185" w="278">
                    <a:moveTo>
                      <a:pt x="127" y="0"/>
                    </a:moveTo>
                    <a:cubicBezTo>
                      <a:pt x="138" y="6"/>
                      <a:pt x="138" y="6"/>
                      <a:pt x="138" y="6"/>
                    </a:cubicBezTo>
                    <a:cubicBezTo>
                      <a:pt x="144" y="12"/>
                      <a:pt x="144" y="12"/>
                      <a:pt x="144" y="12"/>
                    </a:cubicBezTo>
                    <a:cubicBezTo>
                      <a:pt x="146" y="22"/>
                      <a:pt x="146" y="22"/>
                      <a:pt x="146" y="22"/>
                    </a:cubicBezTo>
                    <a:cubicBezTo>
                      <a:pt x="143" y="30"/>
                      <a:pt x="143" y="30"/>
                      <a:pt x="143" y="30"/>
                    </a:cubicBezTo>
                    <a:cubicBezTo>
                      <a:pt x="171" y="40"/>
                      <a:pt x="171" y="40"/>
                      <a:pt x="171" y="40"/>
                    </a:cubicBezTo>
                    <a:cubicBezTo>
                      <a:pt x="185" y="44"/>
                      <a:pt x="185" y="44"/>
                      <a:pt x="185" y="44"/>
                    </a:cubicBezTo>
                    <a:cubicBezTo>
                      <a:pt x="197" y="57"/>
                      <a:pt x="197" y="57"/>
                      <a:pt x="197" y="57"/>
                    </a:cubicBezTo>
                    <a:cubicBezTo>
                      <a:pt x="204" y="83"/>
                      <a:pt x="204" y="83"/>
                      <a:pt x="204" y="83"/>
                    </a:cubicBezTo>
                    <a:cubicBezTo>
                      <a:pt x="220" y="101"/>
                      <a:pt x="220" y="101"/>
                      <a:pt x="220" y="101"/>
                    </a:cubicBezTo>
                    <a:cubicBezTo>
                      <a:pt x="238" y="108"/>
                      <a:pt x="238" y="108"/>
                      <a:pt x="238" y="108"/>
                    </a:cubicBezTo>
                    <a:cubicBezTo>
                      <a:pt x="256" y="117"/>
                      <a:pt x="256" y="117"/>
                      <a:pt x="256" y="117"/>
                    </a:cubicBezTo>
                    <a:cubicBezTo>
                      <a:pt x="270" y="119"/>
                      <a:pt x="270" y="119"/>
                      <a:pt x="270" y="119"/>
                    </a:cubicBezTo>
                    <a:cubicBezTo>
                      <a:pt x="277" y="130"/>
                      <a:pt x="277" y="130"/>
                      <a:pt x="277" y="130"/>
                    </a:cubicBezTo>
                    <a:cubicBezTo>
                      <a:pt x="253" y="132"/>
                      <a:pt x="253" y="132"/>
                      <a:pt x="253" y="132"/>
                    </a:cubicBezTo>
                    <a:cubicBezTo>
                      <a:pt x="244" y="151"/>
                      <a:pt x="244" y="151"/>
                      <a:pt x="244" y="151"/>
                    </a:cubicBezTo>
                    <a:cubicBezTo>
                      <a:pt x="206" y="172"/>
                      <a:pt x="206" y="172"/>
                      <a:pt x="206" y="172"/>
                    </a:cubicBezTo>
                    <a:cubicBezTo>
                      <a:pt x="202" y="184"/>
                      <a:pt x="202" y="184"/>
                      <a:pt x="202" y="184"/>
                    </a:cubicBezTo>
                    <a:cubicBezTo>
                      <a:pt x="190" y="176"/>
                      <a:pt x="190" y="176"/>
                      <a:pt x="190" y="176"/>
                    </a:cubicBezTo>
                    <a:cubicBezTo>
                      <a:pt x="173" y="172"/>
                      <a:pt x="173" y="172"/>
                      <a:pt x="173" y="172"/>
                    </a:cubicBezTo>
                    <a:cubicBezTo>
                      <a:pt x="170" y="152"/>
                      <a:pt x="170" y="152"/>
                      <a:pt x="170" y="152"/>
                    </a:cubicBezTo>
                    <a:cubicBezTo>
                      <a:pt x="133" y="128"/>
                      <a:pt x="133" y="128"/>
                      <a:pt x="133" y="128"/>
                    </a:cubicBezTo>
                    <a:cubicBezTo>
                      <a:pt x="118" y="127"/>
                      <a:pt x="118" y="127"/>
                      <a:pt x="118" y="127"/>
                    </a:cubicBezTo>
                    <a:cubicBezTo>
                      <a:pt x="111" y="120"/>
                      <a:pt x="111" y="120"/>
                      <a:pt x="111" y="120"/>
                    </a:cubicBezTo>
                    <a:cubicBezTo>
                      <a:pt x="62" y="114"/>
                      <a:pt x="62" y="114"/>
                      <a:pt x="62" y="114"/>
                    </a:cubicBezTo>
                    <a:cubicBezTo>
                      <a:pt x="52" y="133"/>
                      <a:pt x="52" y="133"/>
                      <a:pt x="52" y="133"/>
                    </a:cubicBezTo>
                    <a:cubicBezTo>
                      <a:pt x="30" y="131"/>
                      <a:pt x="30" y="131"/>
                      <a:pt x="30" y="131"/>
                    </a:cubicBezTo>
                    <a:cubicBezTo>
                      <a:pt x="29" y="94"/>
                      <a:pt x="29" y="94"/>
                      <a:pt x="29" y="94"/>
                    </a:cubicBezTo>
                    <a:cubicBezTo>
                      <a:pt x="27" y="88"/>
                      <a:pt x="19" y="86"/>
                      <a:pt x="15" y="81"/>
                    </a:cubicBezTo>
                    <a:cubicBezTo>
                      <a:pt x="15" y="80"/>
                      <a:pt x="16" y="80"/>
                      <a:pt x="18" y="80"/>
                    </a:cubicBezTo>
                    <a:cubicBezTo>
                      <a:pt x="18" y="80"/>
                      <a:pt x="18" y="80"/>
                      <a:pt x="19" y="80"/>
                    </a:cubicBezTo>
                    <a:cubicBezTo>
                      <a:pt x="20" y="80"/>
                      <a:pt x="21" y="80"/>
                      <a:pt x="22" y="79"/>
                    </a:cubicBezTo>
                    <a:cubicBezTo>
                      <a:pt x="24" y="75"/>
                      <a:pt x="22" y="71"/>
                      <a:pt x="19" y="67"/>
                    </a:cubicBezTo>
                    <a:cubicBezTo>
                      <a:pt x="18" y="66"/>
                      <a:pt x="17" y="65"/>
                      <a:pt x="16" y="65"/>
                    </a:cubicBezTo>
                    <a:cubicBezTo>
                      <a:pt x="13" y="65"/>
                      <a:pt x="11" y="67"/>
                      <a:pt x="9" y="67"/>
                    </a:cubicBezTo>
                    <a:cubicBezTo>
                      <a:pt x="8" y="67"/>
                      <a:pt x="7" y="66"/>
                      <a:pt x="6" y="65"/>
                    </a:cubicBezTo>
                    <a:cubicBezTo>
                      <a:pt x="6" y="61"/>
                      <a:pt x="6" y="55"/>
                      <a:pt x="10" y="54"/>
                    </a:cubicBezTo>
                    <a:cubicBezTo>
                      <a:pt x="13" y="55"/>
                      <a:pt x="16" y="56"/>
                      <a:pt x="19" y="56"/>
                    </a:cubicBezTo>
                    <a:cubicBezTo>
                      <a:pt x="29" y="56"/>
                      <a:pt x="38" y="52"/>
                      <a:pt x="44" y="47"/>
                    </a:cubicBezTo>
                    <a:cubicBezTo>
                      <a:pt x="46" y="40"/>
                      <a:pt x="38" y="36"/>
                      <a:pt x="33" y="31"/>
                    </a:cubicBezTo>
                    <a:cubicBezTo>
                      <a:pt x="31" y="27"/>
                      <a:pt x="31" y="23"/>
                      <a:pt x="28" y="19"/>
                    </a:cubicBezTo>
                    <a:cubicBezTo>
                      <a:pt x="23" y="16"/>
                      <a:pt x="17" y="15"/>
                      <a:pt x="11" y="15"/>
                    </a:cubicBezTo>
                    <a:cubicBezTo>
                      <a:pt x="6" y="17"/>
                      <a:pt x="5" y="23"/>
                      <a:pt x="2" y="26"/>
                    </a:cubicBezTo>
                    <a:cubicBezTo>
                      <a:pt x="1" y="23"/>
                      <a:pt x="1" y="19"/>
                      <a:pt x="1" y="15"/>
                    </a:cubicBezTo>
                    <a:cubicBezTo>
                      <a:pt x="9" y="9"/>
                      <a:pt x="9" y="9"/>
                      <a:pt x="9" y="9"/>
                    </a:cubicBezTo>
                    <a:cubicBezTo>
                      <a:pt x="18" y="7"/>
                      <a:pt x="18" y="7"/>
                      <a:pt x="18" y="7"/>
                    </a:cubicBezTo>
                    <a:cubicBezTo>
                      <a:pt x="30" y="13"/>
                      <a:pt x="30" y="13"/>
                      <a:pt x="30" y="13"/>
                    </a:cubicBezTo>
                    <a:cubicBezTo>
                      <a:pt x="43" y="24"/>
                      <a:pt x="43" y="24"/>
                      <a:pt x="43" y="24"/>
                    </a:cubicBezTo>
                    <a:cubicBezTo>
                      <a:pt x="62" y="23"/>
                      <a:pt x="62" y="23"/>
                      <a:pt x="62" y="23"/>
                    </a:cubicBezTo>
                    <a:cubicBezTo>
                      <a:pt x="95" y="30"/>
                      <a:pt x="95" y="30"/>
                      <a:pt x="95" y="30"/>
                    </a:cubicBezTo>
                    <a:cubicBezTo>
                      <a:pt x="100" y="10"/>
                      <a:pt x="100" y="10"/>
                      <a:pt x="100" y="10"/>
                    </a:cubicBezTo>
                    <a:cubicBezTo>
                      <a:pt x="113" y="4"/>
                      <a:pt x="113" y="4"/>
                      <a:pt x="113" y="4"/>
                    </a:cubicBezTo>
                    <a:cubicBezTo>
                      <a:pt x="118" y="5"/>
                      <a:pt x="118" y="5"/>
                      <a:pt x="118" y="5"/>
                    </a:cubicBezTo>
                    <a:cubicBezTo>
                      <a:pt x="120" y="0"/>
                      <a:pt x="120" y="0"/>
                      <a:pt x="120" y="0"/>
                    </a:cubicBezTo>
                    <a:cubicBezTo>
                      <a:pt x="127" y="0"/>
                      <a:pt x="127" y="0"/>
                      <a:pt x="127" y="0"/>
                    </a:cubicBezTo>
                    <a:moveTo>
                      <a:pt x="127" y="0"/>
                    </a:moveTo>
                    <a:cubicBezTo>
                      <a:pt x="127" y="0"/>
                      <a:pt x="127" y="0"/>
                      <a:pt x="127" y="0"/>
                    </a:cubicBezTo>
                    <a:cubicBezTo>
                      <a:pt x="120" y="0"/>
                      <a:pt x="120" y="0"/>
                      <a:pt x="120" y="0"/>
                    </a:cubicBezTo>
                    <a:cubicBezTo>
                      <a:pt x="120" y="0"/>
                      <a:pt x="120" y="0"/>
                      <a:pt x="120" y="0"/>
                    </a:cubicBezTo>
                    <a:cubicBezTo>
                      <a:pt x="120" y="0"/>
                      <a:pt x="120" y="0"/>
                      <a:pt x="120" y="0"/>
                    </a:cubicBezTo>
                    <a:cubicBezTo>
                      <a:pt x="118" y="4"/>
                      <a:pt x="118" y="4"/>
                      <a:pt x="118" y="4"/>
                    </a:cubicBezTo>
                    <a:cubicBezTo>
                      <a:pt x="113" y="3"/>
                      <a:pt x="113" y="3"/>
                      <a:pt x="113" y="3"/>
                    </a:cubicBezTo>
                    <a:cubicBezTo>
                      <a:pt x="113" y="3"/>
                      <a:pt x="113" y="3"/>
                      <a:pt x="113" y="3"/>
                    </a:cubicBezTo>
                    <a:cubicBezTo>
                      <a:pt x="112" y="3"/>
                      <a:pt x="112" y="3"/>
                      <a:pt x="112" y="3"/>
                    </a:cubicBezTo>
                    <a:cubicBezTo>
                      <a:pt x="100" y="10"/>
                      <a:pt x="100" y="10"/>
                      <a:pt x="100" y="10"/>
                    </a:cubicBezTo>
                    <a:cubicBezTo>
                      <a:pt x="100" y="10"/>
                      <a:pt x="100" y="10"/>
                      <a:pt x="100" y="10"/>
                    </a:cubicBezTo>
                    <a:cubicBezTo>
                      <a:pt x="100" y="10"/>
                      <a:pt x="100" y="10"/>
                      <a:pt x="100" y="10"/>
                    </a:cubicBezTo>
                    <a:cubicBezTo>
                      <a:pt x="94" y="29"/>
                      <a:pt x="94" y="29"/>
                      <a:pt x="94" y="29"/>
                    </a:cubicBezTo>
                    <a:cubicBezTo>
                      <a:pt x="62" y="22"/>
                      <a:pt x="62" y="22"/>
                      <a:pt x="62" y="22"/>
                    </a:cubicBezTo>
                    <a:cubicBezTo>
                      <a:pt x="62" y="22"/>
                      <a:pt x="62" y="22"/>
                      <a:pt x="62" y="22"/>
                    </a:cubicBezTo>
                    <a:cubicBezTo>
                      <a:pt x="62" y="22"/>
                      <a:pt x="62" y="22"/>
                      <a:pt x="62" y="22"/>
                    </a:cubicBezTo>
                    <a:cubicBezTo>
                      <a:pt x="43" y="24"/>
                      <a:pt x="43" y="24"/>
                      <a:pt x="43" y="24"/>
                    </a:cubicBezTo>
                    <a:cubicBezTo>
                      <a:pt x="31" y="12"/>
                      <a:pt x="31" y="12"/>
                      <a:pt x="31" y="12"/>
                    </a:cubicBezTo>
                    <a:cubicBezTo>
                      <a:pt x="31" y="12"/>
                      <a:pt x="31" y="12"/>
                      <a:pt x="31" y="12"/>
                    </a:cubicBezTo>
                    <a:cubicBezTo>
                      <a:pt x="31" y="12"/>
                      <a:pt x="31" y="12"/>
                      <a:pt x="31" y="12"/>
                    </a:cubicBezTo>
                    <a:cubicBezTo>
                      <a:pt x="18" y="7"/>
                      <a:pt x="18" y="7"/>
                      <a:pt x="18" y="7"/>
                    </a:cubicBezTo>
                    <a:cubicBezTo>
                      <a:pt x="18" y="7"/>
                      <a:pt x="18" y="7"/>
                      <a:pt x="18" y="7"/>
                    </a:cubicBezTo>
                    <a:cubicBezTo>
                      <a:pt x="18" y="7"/>
                      <a:pt x="18" y="7"/>
                      <a:pt x="18" y="7"/>
                    </a:cubicBezTo>
                    <a:cubicBezTo>
                      <a:pt x="8" y="9"/>
                      <a:pt x="8" y="9"/>
                      <a:pt x="8" y="9"/>
                    </a:cubicBezTo>
                    <a:cubicBezTo>
                      <a:pt x="8" y="9"/>
                      <a:pt x="8" y="9"/>
                      <a:pt x="8" y="9"/>
                    </a:cubicBezTo>
                    <a:cubicBezTo>
                      <a:pt x="8" y="9"/>
                      <a:pt x="8" y="9"/>
                      <a:pt x="8" y="9"/>
                    </a:cubicBezTo>
                    <a:cubicBezTo>
                      <a:pt x="1" y="15"/>
                      <a:pt x="1" y="15"/>
                      <a:pt x="1" y="15"/>
                    </a:cubicBezTo>
                    <a:cubicBezTo>
                      <a:pt x="1" y="15"/>
                      <a:pt x="1" y="15"/>
                      <a:pt x="1" y="15"/>
                    </a:cubicBezTo>
                    <a:cubicBezTo>
                      <a:pt x="1" y="15"/>
                      <a:pt x="1" y="15"/>
                      <a:pt x="1" y="15"/>
                    </a:cubicBezTo>
                    <a:cubicBezTo>
                      <a:pt x="0" y="18"/>
                      <a:pt x="0" y="22"/>
                      <a:pt x="1" y="26"/>
                    </a:cubicBezTo>
                    <a:cubicBezTo>
                      <a:pt x="1" y="27"/>
                      <a:pt x="1" y="27"/>
                      <a:pt x="1" y="27"/>
                    </a:cubicBezTo>
                    <a:cubicBezTo>
                      <a:pt x="2" y="26"/>
                      <a:pt x="2" y="26"/>
                      <a:pt x="2" y="26"/>
                    </a:cubicBezTo>
                    <a:cubicBezTo>
                      <a:pt x="3" y="25"/>
                      <a:pt x="4" y="24"/>
                      <a:pt x="5" y="22"/>
                    </a:cubicBezTo>
                    <a:cubicBezTo>
                      <a:pt x="6" y="19"/>
                      <a:pt x="8" y="17"/>
                      <a:pt x="11" y="16"/>
                    </a:cubicBezTo>
                    <a:cubicBezTo>
                      <a:pt x="18" y="16"/>
                      <a:pt x="23" y="17"/>
                      <a:pt x="28" y="20"/>
                    </a:cubicBezTo>
                    <a:cubicBezTo>
                      <a:pt x="30" y="22"/>
                      <a:pt x="30" y="25"/>
                      <a:pt x="31" y="27"/>
                    </a:cubicBezTo>
                    <a:cubicBezTo>
                      <a:pt x="32" y="29"/>
                      <a:pt x="32" y="30"/>
                      <a:pt x="33" y="31"/>
                    </a:cubicBezTo>
                    <a:cubicBezTo>
                      <a:pt x="33" y="32"/>
                      <a:pt x="33" y="32"/>
                      <a:pt x="33" y="32"/>
                    </a:cubicBezTo>
                    <a:cubicBezTo>
                      <a:pt x="33" y="32"/>
                      <a:pt x="33" y="32"/>
                      <a:pt x="33" y="32"/>
                    </a:cubicBezTo>
                    <a:cubicBezTo>
                      <a:pt x="34" y="33"/>
                      <a:pt x="35" y="34"/>
                      <a:pt x="36" y="35"/>
                    </a:cubicBezTo>
                    <a:cubicBezTo>
                      <a:pt x="41" y="38"/>
                      <a:pt x="45" y="42"/>
                      <a:pt x="44" y="47"/>
                    </a:cubicBezTo>
                    <a:cubicBezTo>
                      <a:pt x="37" y="52"/>
                      <a:pt x="28" y="55"/>
                      <a:pt x="19" y="55"/>
                    </a:cubicBezTo>
                    <a:cubicBezTo>
                      <a:pt x="16" y="55"/>
                      <a:pt x="13" y="55"/>
                      <a:pt x="10" y="54"/>
                    </a:cubicBezTo>
                    <a:cubicBezTo>
                      <a:pt x="10" y="54"/>
                      <a:pt x="10" y="54"/>
                      <a:pt x="10" y="54"/>
                    </a:cubicBezTo>
                    <a:cubicBezTo>
                      <a:pt x="10" y="54"/>
                      <a:pt x="10" y="54"/>
                      <a:pt x="10" y="54"/>
                    </a:cubicBezTo>
                    <a:cubicBezTo>
                      <a:pt x="6" y="55"/>
                      <a:pt x="6" y="59"/>
                      <a:pt x="5" y="62"/>
                    </a:cubicBezTo>
                    <a:cubicBezTo>
                      <a:pt x="5" y="63"/>
                      <a:pt x="5" y="64"/>
                      <a:pt x="5" y="65"/>
                    </a:cubicBezTo>
                    <a:cubicBezTo>
                      <a:pt x="5" y="65"/>
                      <a:pt x="5" y="65"/>
                      <a:pt x="5" y="65"/>
                    </a:cubicBezTo>
                    <a:cubicBezTo>
                      <a:pt x="5" y="65"/>
                      <a:pt x="5" y="65"/>
                      <a:pt x="5" y="65"/>
                    </a:cubicBezTo>
                    <a:cubicBezTo>
                      <a:pt x="6" y="67"/>
                      <a:pt x="7" y="67"/>
                      <a:pt x="9" y="67"/>
                    </a:cubicBezTo>
                    <a:cubicBezTo>
                      <a:pt x="10" y="67"/>
                      <a:pt x="11" y="67"/>
                      <a:pt x="12" y="67"/>
                    </a:cubicBezTo>
                    <a:cubicBezTo>
                      <a:pt x="13" y="66"/>
                      <a:pt x="15" y="66"/>
                      <a:pt x="16" y="66"/>
                    </a:cubicBezTo>
                    <a:cubicBezTo>
                      <a:pt x="17" y="66"/>
                      <a:pt x="18" y="66"/>
                      <a:pt x="19" y="68"/>
                    </a:cubicBezTo>
                    <a:cubicBezTo>
                      <a:pt x="20" y="69"/>
                      <a:pt x="24" y="74"/>
                      <a:pt x="21" y="79"/>
                    </a:cubicBezTo>
                    <a:cubicBezTo>
                      <a:pt x="21" y="79"/>
                      <a:pt x="20" y="79"/>
                      <a:pt x="19" y="79"/>
                    </a:cubicBezTo>
                    <a:cubicBezTo>
                      <a:pt x="18" y="79"/>
                      <a:pt x="18" y="79"/>
                      <a:pt x="18" y="79"/>
                    </a:cubicBezTo>
                    <a:cubicBezTo>
                      <a:pt x="18" y="79"/>
                      <a:pt x="18" y="79"/>
                      <a:pt x="18" y="79"/>
                    </a:cubicBezTo>
                    <a:cubicBezTo>
                      <a:pt x="17" y="79"/>
                      <a:pt x="15" y="79"/>
                      <a:pt x="15" y="81"/>
                    </a:cubicBezTo>
                    <a:cubicBezTo>
                      <a:pt x="15" y="81"/>
                      <a:pt x="15" y="81"/>
                      <a:pt x="15" y="81"/>
                    </a:cubicBezTo>
                    <a:cubicBezTo>
                      <a:pt x="15" y="82"/>
                      <a:pt x="15" y="82"/>
                      <a:pt x="15" y="82"/>
                    </a:cubicBezTo>
                    <a:cubicBezTo>
                      <a:pt x="16" y="83"/>
                      <a:pt x="19" y="85"/>
                      <a:pt x="21" y="86"/>
                    </a:cubicBezTo>
                    <a:cubicBezTo>
                      <a:pt x="24" y="88"/>
                      <a:pt x="28" y="90"/>
                      <a:pt x="29" y="94"/>
                    </a:cubicBezTo>
                    <a:cubicBezTo>
                      <a:pt x="30" y="131"/>
                      <a:pt x="30" y="131"/>
                      <a:pt x="30" y="131"/>
                    </a:cubicBezTo>
                    <a:cubicBezTo>
                      <a:pt x="30" y="131"/>
                      <a:pt x="30" y="131"/>
                      <a:pt x="30" y="131"/>
                    </a:cubicBezTo>
                    <a:cubicBezTo>
                      <a:pt x="30" y="131"/>
                      <a:pt x="30" y="131"/>
                      <a:pt x="30" y="131"/>
                    </a:cubicBezTo>
                    <a:cubicBezTo>
                      <a:pt x="52" y="134"/>
                      <a:pt x="52" y="134"/>
                      <a:pt x="52" y="134"/>
                    </a:cubicBezTo>
                    <a:cubicBezTo>
                      <a:pt x="52" y="134"/>
                      <a:pt x="52" y="134"/>
                      <a:pt x="52" y="134"/>
                    </a:cubicBezTo>
                    <a:cubicBezTo>
                      <a:pt x="53" y="133"/>
                      <a:pt x="53" y="133"/>
                      <a:pt x="53" y="133"/>
                    </a:cubicBezTo>
                    <a:cubicBezTo>
                      <a:pt x="62" y="115"/>
                      <a:pt x="62" y="115"/>
                      <a:pt x="62" y="115"/>
                    </a:cubicBezTo>
                    <a:cubicBezTo>
                      <a:pt x="110" y="120"/>
                      <a:pt x="110" y="120"/>
                      <a:pt x="110" y="120"/>
                    </a:cubicBezTo>
                    <a:cubicBezTo>
                      <a:pt x="117" y="127"/>
                      <a:pt x="117" y="127"/>
                      <a:pt x="117" y="127"/>
                    </a:cubicBezTo>
                    <a:cubicBezTo>
                      <a:pt x="118" y="127"/>
                      <a:pt x="118" y="127"/>
                      <a:pt x="118" y="127"/>
                    </a:cubicBezTo>
                    <a:cubicBezTo>
                      <a:pt x="118" y="127"/>
                      <a:pt x="118" y="127"/>
                      <a:pt x="118" y="127"/>
                    </a:cubicBezTo>
                    <a:cubicBezTo>
                      <a:pt x="133" y="128"/>
                      <a:pt x="133" y="128"/>
                      <a:pt x="133" y="128"/>
                    </a:cubicBezTo>
                    <a:cubicBezTo>
                      <a:pt x="170" y="152"/>
                      <a:pt x="170" y="152"/>
                      <a:pt x="170" y="152"/>
                    </a:cubicBezTo>
                    <a:cubicBezTo>
                      <a:pt x="173" y="172"/>
                      <a:pt x="173" y="172"/>
                      <a:pt x="173" y="172"/>
                    </a:cubicBezTo>
                    <a:cubicBezTo>
                      <a:pt x="173" y="173"/>
                      <a:pt x="173" y="173"/>
                      <a:pt x="173" y="173"/>
                    </a:cubicBezTo>
                    <a:cubicBezTo>
                      <a:pt x="173" y="173"/>
                      <a:pt x="173" y="173"/>
                      <a:pt x="173" y="173"/>
                    </a:cubicBezTo>
                    <a:cubicBezTo>
                      <a:pt x="190" y="177"/>
                      <a:pt x="190" y="177"/>
                      <a:pt x="190" y="177"/>
                    </a:cubicBezTo>
                    <a:cubicBezTo>
                      <a:pt x="201" y="185"/>
                      <a:pt x="201" y="185"/>
                      <a:pt x="201" y="185"/>
                    </a:cubicBezTo>
                    <a:cubicBezTo>
                      <a:pt x="202" y="185"/>
                      <a:pt x="202" y="185"/>
                      <a:pt x="202" y="185"/>
                    </a:cubicBezTo>
                    <a:cubicBezTo>
                      <a:pt x="202" y="185"/>
                      <a:pt x="202" y="185"/>
                      <a:pt x="202" y="185"/>
                    </a:cubicBezTo>
                    <a:cubicBezTo>
                      <a:pt x="206" y="173"/>
                      <a:pt x="206" y="173"/>
                      <a:pt x="206" y="173"/>
                    </a:cubicBezTo>
                    <a:cubicBezTo>
                      <a:pt x="245" y="151"/>
                      <a:pt x="245" y="151"/>
                      <a:pt x="245" y="151"/>
                    </a:cubicBezTo>
                    <a:cubicBezTo>
                      <a:pt x="245" y="151"/>
                      <a:pt x="245" y="151"/>
                      <a:pt x="245" y="151"/>
                    </a:cubicBezTo>
                    <a:cubicBezTo>
                      <a:pt x="245" y="151"/>
                      <a:pt x="245" y="151"/>
                      <a:pt x="245" y="151"/>
                    </a:cubicBezTo>
                    <a:cubicBezTo>
                      <a:pt x="253" y="132"/>
                      <a:pt x="253" y="132"/>
                      <a:pt x="253" y="132"/>
                    </a:cubicBezTo>
                    <a:cubicBezTo>
                      <a:pt x="277" y="131"/>
                      <a:pt x="277" y="131"/>
                      <a:pt x="277" y="131"/>
                    </a:cubicBezTo>
                    <a:cubicBezTo>
                      <a:pt x="278" y="131"/>
                      <a:pt x="278" y="131"/>
                      <a:pt x="278" y="131"/>
                    </a:cubicBezTo>
                    <a:cubicBezTo>
                      <a:pt x="278" y="130"/>
                      <a:pt x="278" y="130"/>
                      <a:pt x="278" y="130"/>
                    </a:cubicBezTo>
                    <a:cubicBezTo>
                      <a:pt x="270" y="119"/>
                      <a:pt x="270" y="119"/>
                      <a:pt x="270" y="119"/>
                    </a:cubicBezTo>
                    <a:cubicBezTo>
                      <a:pt x="270" y="119"/>
                      <a:pt x="270" y="119"/>
                      <a:pt x="270" y="119"/>
                    </a:cubicBezTo>
                    <a:cubicBezTo>
                      <a:pt x="270" y="119"/>
                      <a:pt x="270" y="119"/>
                      <a:pt x="270" y="119"/>
                    </a:cubicBezTo>
                    <a:cubicBezTo>
                      <a:pt x="256" y="116"/>
                      <a:pt x="256" y="116"/>
                      <a:pt x="256" y="116"/>
                    </a:cubicBezTo>
                    <a:cubicBezTo>
                      <a:pt x="239" y="107"/>
                      <a:pt x="239" y="107"/>
                      <a:pt x="239" y="107"/>
                    </a:cubicBezTo>
                    <a:cubicBezTo>
                      <a:pt x="221" y="100"/>
                      <a:pt x="221" y="100"/>
                      <a:pt x="221" y="100"/>
                    </a:cubicBezTo>
                    <a:cubicBezTo>
                      <a:pt x="205" y="82"/>
                      <a:pt x="205" y="82"/>
                      <a:pt x="205" y="82"/>
                    </a:cubicBezTo>
                    <a:cubicBezTo>
                      <a:pt x="197" y="57"/>
                      <a:pt x="197" y="57"/>
                      <a:pt x="197" y="57"/>
                    </a:cubicBezTo>
                    <a:cubicBezTo>
                      <a:pt x="197" y="57"/>
                      <a:pt x="197" y="57"/>
                      <a:pt x="197" y="57"/>
                    </a:cubicBezTo>
                    <a:cubicBezTo>
                      <a:pt x="197" y="57"/>
                      <a:pt x="197" y="57"/>
                      <a:pt x="197" y="57"/>
                    </a:cubicBezTo>
                    <a:cubicBezTo>
                      <a:pt x="185" y="44"/>
                      <a:pt x="185" y="44"/>
                      <a:pt x="185" y="44"/>
                    </a:cubicBezTo>
                    <a:cubicBezTo>
                      <a:pt x="185" y="44"/>
                      <a:pt x="185" y="44"/>
                      <a:pt x="185" y="44"/>
                    </a:cubicBezTo>
                    <a:cubicBezTo>
                      <a:pt x="185" y="44"/>
                      <a:pt x="185" y="44"/>
                      <a:pt x="185" y="44"/>
                    </a:cubicBezTo>
                    <a:cubicBezTo>
                      <a:pt x="171" y="40"/>
                      <a:pt x="171" y="40"/>
                      <a:pt x="171" y="40"/>
                    </a:cubicBezTo>
                    <a:cubicBezTo>
                      <a:pt x="144" y="29"/>
                      <a:pt x="144" y="29"/>
                      <a:pt x="144" y="29"/>
                    </a:cubicBezTo>
                    <a:cubicBezTo>
                      <a:pt x="147" y="22"/>
                      <a:pt x="147" y="22"/>
                      <a:pt x="147" y="22"/>
                    </a:cubicBezTo>
                    <a:cubicBezTo>
                      <a:pt x="147" y="22"/>
                      <a:pt x="147" y="22"/>
                      <a:pt x="147" y="22"/>
                    </a:cubicBezTo>
                    <a:cubicBezTo>
                      <a:pt x="147" y="22"/>
                      <a:pt x="147" y="22"/>
                      <a:pt x="147" y="22"/>
                    </a:cubicBezTo>
                    <a:cubicBezTo>
                      <a:pt x="144" y="12"/>
                      <a:pt x="144" y="12"/>
                      <a:pt x="144" y="12"/>
                    </a:cubicBezTo>
                    <a:cubicBezTo>
                      <a:pt x="144" y="12"/>
                      <a:pt x="144" y="12"/>
                      <a:pt x="144" y="12"/>
                    </a:cubicBezTo>
                    <a:cubicBezTo>
                      <a:pt x="144" y="12"/>
                      <a:pt x="144" y="12"/>
                      <a:pt x="144" y="12"/>
                    </a:cubicBezTo>
                    <a:cubicBezTo>
                      <a:pt x="139" y="5"/>
                      <a:pt x="139" y="5"/>
                      <a:pt x="139" y="5"/>
                    </a:cubicBezTo>
                    <a:cubicBezTo>
                      <a:pt x="139" y="5"/>
                      <a:pt x="139" y="5"/>
                      <a:pt x="139" y="5"/>
                    </a:cubicBezTo>
                    <a:cubicBezTo>
                      <a:pt x="138" y="5"/>
                      <a:pt x="138" y="5"/>
                      <a:pt x="138" y="5"/>
                    </a:cubicBezTo>
                    <a:cubicBezTo>
                      <a:pt x="127" y="0"/>
                      <a:pt x="127" y="0"/>
                      <a:pt x="127" y="0"/>
                    </a:cubicBezTo>
                    <a:cubicBezTo>
                      <a:pt x="127" y="0"/>
                      <a:pt x="127" y="0"/>
                      <a:pt x="127"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2" name="Google Shape;2032;p14"/>
              <p:cNvSpPr/>
              <p:nvPr/>
            </p:nvSpPr>
            <p:spPr>
              <a:xfrm>
                <a:off x="3802" y="1227"/>
                <a:ext cx="715" cy="362"/>
              </a:xfrm>
              <a:custGeom>
                <a:rect b="b" l="l" r="r" t="t"/>
                <a:pathLst>
                  <a:path extrusionOk="0" h="411" w="813">
                    <a:moveTo>
                      <a:pt x="403" y="399"/>
                    </a:moveTo>
                    <a:cubicBezTo>
                      <a:pt x="395" y="399"/>
                      <a:pt x="395" y="399"/>
                      <a:pt x="395" y="399"/>
                    </a:cubicBezTo>
                    <a:cubicBezTo>
                      <a:pt x="382" y="366"/>
                      <a:pt x="382" y="366"/>
                      <a:pt x="382" y="366"/>
                    </a:cubicBezTo>
                    <a:cubicBezTo>
                      <a:pt x="369" y="370"/>
                      <a:pt x="369" y="370"/>
                      <a:pt x="369" y="370"/>
                    </a:cubicBezTo>
                    <a:cubicBezTo>
                      <a:pt x="360" y="350"/>
                      <a:pt x="360" y="350"/>
                      <a:pt x="360" y="350"/>
                    </a:cubicBezTo>
                    <a:cubicBezTo>
                      <a:pt x="344" y="340"/>
                      <a:pt x="344" y="340"/>
                      <a:pt x="344" y="340"/>
                    </a:cubicBezTo>
                    <a:cubicBezTo>
                      <a:pt x="334" y="341"/>
                      <a:pt x="334" y="341"/>
                      <a:pt x="334" y="341"/>
                    </a:cubicBezTo>
                    <a:cubicBezTo>
                      <a:pt x="314" y="339"/>
                      <a:pt x="314" y="339"/>
                      <a:pt x="314" y="339"/>
                    </a:cubicBezTo>
                    <a:cubicBezTo>
                      <a:pt x="301" y="341"/>
                      <a:pt x="301" y="341"/>
                      <a:pt x="301" y="341"/>
                    </a:cubicBezTo>
                    <a:cubicBezTo>
                      <a:pt x="286" y="324"/>
                      <a:pt x="286" y="324"/>
                      <a:pt x="286" y="324"/>
                    </a:cubicBezTo>
                    <a:cubicBezTo>
                      <a:pt x="231" y="289"/>
                      <a:pt x="231" y="289"/>
                      <a:pt x="231" y="289"/>
                    </a:cubicBezTo>
                    <a:cubicBezTo>
                      <a:pt x="173" y="318"/>
                      <a:pt x="173" y="318"/>
                      <a:pt x="173" y="318"/>
                    </a:cubicBezTo>
                    <a:cubicBezTo>
                      <a:pt x="177" y="388"/>
                      <a:pt x="177" y="388"/>
                      <a:pt x="177" y="388"/>
                    </a:cubicBezTo>
                    <a:cubicBezTo>
                      <a:pt x="158" y="390"/>
                      <a:pt x="158" y="390"/>
                      <a:pt x="158" y="390"/>
                    </a:cubicBezTo>
                    <a:cubicBezTo>
                      <a:pt x="145" y="378"/>
                      <a:pt x="145" y="378"/>
                      <a:pt x="145" y="378"/>
                    </a:cubicBezTo>
                    <a:cubicBezTo>
                      <a:pt x="133" y="373"/>
                      <a:pt x="133" y="373"/>
                      <a:pt x="133" y="373"/>
                    </a:cubicBezTo>
                    <a:cubicBezTo>
                      <a:pt x="124" y="374"/>
                      <a:pt x="124" y="374"/>
                      <a:pt x="124" y="374"/>
                    </a:cubicBezTo>
                    <a:cubicBezTo>
                      <a:pt x="116" y="381"/>
                      <a:pt x="116" y="381"/>
                      <a:pt x="116" y="381"/>
                    </a:cubicBezTo>
                    <a:cubicBezTo>
                      <a:pt x="116" y="380"/>
                      <a:pt x="116" y="380"/>
                      <a:pt x="116" y="380"/>
                    </a:cubicBezTo>
                    <a:cubicBezTo>
                      <a:pt x="116" y="379"/>
                      <a:pt x="116" y="378"/>
                      <a:pt x="116" y="377"/>
                    </a:cubicBezTo>
                    <a:cubicBezTo>
                      <a:pt x="117" y="373"/>
                      <a:pt x="118" y="369"/>
                      <a:pt x="116" y="365"/>
                    </a:cubicBezTo>
                    <a:cubicBezTo>
                      <a:pt x="113" y="364"/>
                      <a:pt x="111" y="363"/>
                      <a:pt x="108" y="361"/>
                    </a:cubicBezTo>
                    <a:cubicBezTo>
                      <a:pt x="105" y="359"/>
                      <a:pt x="103" y="357"/>
                      <a:pt x="100" y="357"/>
                    </a:cubicBezTo>
                    <a:cubicBezTo>
                      <a:pt x="99" y="357"/>
                      <a:pt x="97" y="357"/>
                      <a:pt x="96" y="358"/>
                    </a:cubicBezTo>
                    <a:cubicBezTo>
                      <a:pt x="96" y="358"/>
                      <a:pt x="96" y="358"/>
                      <a:pt x="96" y="358"/>
                    </a:cubicBezTo>
                    <a:cubicBezTo>
                      <a:pt x="96" y="358"/>
                      <a:pt x="96" y="358"/>
                      <a:pt x="96" y="358"/>
                    </a:cubicBezTo>
                    <a:cubicBezTo>
                      <a:pt x="91" y="355"/>
                      <a:pt x="89" y="349"/>
                      <a:pt x="88" y="344"/>
                    </a:cubicBezTo>
                    <a:cubicBezTo>
                      <a:pt x="87" y="342"/>
                      <a:pt x="86" y="340"/>
                      <a:pt x="86" y="338"/>
                    </a:cubicBezTo>
                    <a:cubicBezTo>
                      <a:pt x="84" y="335"/>
                      <a:pt x="82" y="333"/>
                      <a:pt x="79" y="331"/>
                    </a:cubicBezTo>
                    <a:cubicBezTo>
                      <a:pt x="74" y="326"/>
                      <a:pt x="69" y="321"/>
                      <a:pt x="71" y="314"/>
                    </a:cubicBezTo>
                    <a:cubicBezTo>
                      <a:pt x="71" y="314"/>
                      <a:pt x="71" y="314"/>
                      <a:pt x="71" y="314"/>
                    </a:cubicBezTo>
                    <a:cubicBezTo>
                      <a:pt x="71" y="314"/>
                      <a:pt x="71" y="314"/>
                      <a:pt x="71" y="314"/>
                    </a:cubicBezTo>
                    <a:cubicBezTo>
                      <a:pt x="71" y="314"/>
                      <a:pt x="72" y="314"/>
                      <a:pt x="72" y="314"/>
                    </a:cubicBezTo>
                    <a:cubicBezTo>
                      <a:pt x="75" y="314"/>
                      <a:pt x="77" y="315"/>
                      <a:pt x="80" y="317"/>
                    </a:cubicBezTo>
                    <a:cubicBezTo>
                      <a:pt x="82" y="318"/>
                      <a:pt x="84" y="320"/>
                      <a:pt x="86" y="320"/>
                    </a:cubicBezTo>
                    <a:cubicBezTo>
                      <a:pt x="87" y="320"/>
                      <a:pt x="88" y="319"/>
                      <a:pt x="89" y="319"/>
                    </a:cubicBezTo>
                    <a:cubicBezTo>
                      <a:pt x="90" y="318"/>
                      <a:pt x="90" y="317"/>
                      <a:pt x="90" y="316"/>
                    </a:cubicBezTo>
                    <a:cubicBezTo>
                      <a:pt x="89" y="315"/>
                      <a:pt x="89" y="314"/>
                      <a:pt x="88" y="314"/>
                    </a:cubicBezTo>
                    <a:cubicBezTo>
                      <a:pt x="87" y="314"/>
                      <a:pt x="87" y="314"/>
                      <a:pt x="87" y="314"/>
                    </a:cubicBezTo>
                    <a:cubicBezTo>
                      <a:pt x="87" y="314"/>
                      <a:pt x="87" y="314"/>
                      <a:pt x="87" y="314"/>
                    </a:cubicBezTo>
                    <a:cubicBezTo>
                      <a:pt x="86" y="311"/>
                      <a:pt x="87" y="307"/>
                      <a:pt x="89" y="304"/>
                    </a:cubicBezTo>
                    <a:cubicBezTo>
                      <a:pt x="89" y="304"/>
                      <a:pt x="89" y="304"/>
                      <a:pt x="89" y="304"/>
                    </a:cubicBezTo>
                    <a:cubicBezTo>
                      <a:pt x="89" y="304"/>
                      <a:pt x="89" y="304"/>
                      <a:pt x="89" y="304"/>
                    </a:cubicBezTo>
                    <a:cubicBezTo>
                      <a:pt x="99" y="298"/>
                      <a:pt x="111" y="297"/>
                      <a:pt x="122" y="297"/>
                    </a:cubicBezTo>
                    <a:cubicBezTo>
                      <a:pt x="126" y="295"/>
                      <a:pt x="125" y="291"/>
                      <a:pt x="125" y="286"/>
                    </a:cubicBezTo>
                    <a:cubicBezTo>
                      <a:pt x="125" y="284"/>
                      <a:pt x="125" y="281"/>
                      <a:pt x="125" y="279"/>
                    </a:cubicBezTo>
                    <a:cubicBezTo>
                      <a:pt x="124" y="277"/>
                      <a:pt x="126" y="275"/>
                      <a:pt x="127" y="272"/>
                    </a:cubicBezTo>
                    <a:cubicBezTo>
                      <a:pt x="128" y="269"/>
                      <a:pt x="129" y="266"/>
                      <a:pt x="127" y="263"/>
                    </a:cubicBezTo>
                    <a:cubicBezTo>
                      <a:pt x="126" y="257"/>
                      <a:pt x="122" y="256"/>
                      <a:pt x="118" y="256"/>
                    </a:cubicBezTo>
                    <a:cubicBezTo>
                      <a:pt x="117" y="256"/>
                      <a:pt x="116" y="256"/>
                      <a:pt x="115" y="256"/>
                    </a:cubicBezTo>
                    <a:cubicBezTo>
                      <a:pt x="114" y="256"/>
                      <a:pt x="113" y="256"/>
                      <a:pt x="112" y="256"/>
                    </a:cubicBezTo>
                    <a:cubicBezTo>
                      <a:pt x="108" y="256"/>
                      <a:pt x="105" y="256"/>
                      <a:pt x="103" y="251"/>
                    </a:cubicBezTo>
                    <a:cubicBezTo>
                      <a:pt x="100" y="251"/>
                      <a:pt x="97" y="251"/>
                      <a:pt x="94" y="251"/>
                    </a:cubicBezTo>
                    <a:cubicBezTo>
                      <a:pt x="82" y="251"/>
                      <a:pt x="80" y="256"/>
                      <a:pt x="78" y="259"/>
                    </a:cubicBezTo>
                    <a:cubicBezTo>
                      <a:pt x="77" y="261"/>
                      <a:pt x="76" y="263"/>
                      <a:pt x="73" y="263"/>
                    </a:cubicBezTo>
                    <a:cubicBezTo>
                      <a:pt x="73" y="263"/>
                      <a:pt x="72" y="263"/>
                      <a:pt x="72" y="263"/>
                    </a:cubicBezTo>
                    <a:cubicBezTo>
                      <a:pt x="61" y="267"/>
                      <a:pt x="56" y="269"/>
                      <a:pt x="46" y="271"/>
                    </a:cubicBezTo>
                    <a:cubicBezTo>
                      <a:pt x="46" y="271"/>
                      <a:pt x="46" y="271"/>
                      <a:pt x="46" y="271"/>
                    </a:cubicBezTo>
                    <a:cubicBezTo>
                      <a:pt x="36" y="266"/>
                      <a:pt x="36" y="266"/>
                      <a:pt x="36" y="266"/>
                    </a:cubicBezTo>
                    <a:cubicBezTo>
                      <a:pt x="40" y="247"/>
                      <a:pt x="40" y="247"/>
                      <a:pt x="40" y="247"/>
                    </a:cubicBezTo>
                    <a:cubicBezTo>
                      <a:pt x="28" y="232"/>
                      <a:pt x="28" y="232"/>
                      <a:pt x="28" y="232"/>
                    </a:cubicBezTo>
                    <a:cubicBezTo>
                      <a:pt x="0" y="227"/>
                      <a:pt x="0" y="227"/>
                      <a:pt x="0" y="227"/>
                    </a:cubicBezTo>
                    <a:cubicBezTo>
                      <a:pt x="6" y="150"/>
                      <a:pt x="6" y="150"/>
                      <a:pt x="6" y="150"/>
                    </a:cubicBezTo>
                    <a:cubicBezTo>
                      <a:pt x="18" y="147"/>
                      <a:pt x="18" y="147"/>
                      <a:pt x="18" y="147"/>
                    </a:cubicBezTo>
                    <a:cubicBezTo>
                      <a:pt x="25" y="156"/>
                      <a:pt x="25" y="156"/>
                      <a:pt x="25" y="156"/>
                    </a:cubicBezTo>
                    <a:cubicBezTo>
                      <a:pt x="37" y="155"/>
                      <a:pt x="37" y="155"/>
                      <a:pt x="37" y="155"/>
                    </a:cubicBezTo>
                    <a:cubicBezTo>
                      <a:pt x="37" y="135"/>
                      <a:pt x="37" y="135"/>
                      <a:pt x="37" y="135"/>
                    </a:cubicBezTo>
                    <a:cubicBezTo>
                      <a:pt x="80" y="108"/>
                      <a:pt x="80" y="108"/>
                      <a:pt x="80" y="108"/>
                    </a:cubicBezTo>
                    <a:cubicBezTo>
                      <a:pt x="90" y="119"/>
                      <a:pt x="90" y="119"/>
                      <a:pt x="90" y="119"/>
                    </a:cubicBezTo>
                    <a:cubicBezTo>
                      <a:pt x="110" y="119"/>
                      <a:pt x="110" y="119"/>
                      <a:pt x="110" y="119"/>
                    </a:cubicBezTo>
                    <a:cubicBezTo>
                      <a:pt x="119" y="125"/>
                      <a:pt x="119" y="125"/>
                      <a:pt x="119" y="125"/>
                    </a:cubicBezTo>
                    <a:cubicBezTo>
                      <a:pt x="137" y="124"/>
                      <a:pt x="137" y="124"/>
                      <a:pt x="137" y="124"/>
                    </a:cubicBezTo>
                    <a:cubicBezTo>
                      <a:pt x="149" y="139"/>
                      <a:pt x="149" y="139"/>
                      <a:pt x="149" y="139"/>
                    </a:cubicBezTo>
                    <a:cubicBezTo>
                      <a:pt x="160" y="138"/>
                      <a:pt x="160" y="138"/>
                      <a:pt x="160" y="138"/>
                    </a:cubicBezTo>
                    <a:cubicBezTo>
                      <a:pt x="169" y="146"/>
                      <a:pt x="169" y="146"/>
                      <a:pt x="169" y="146"/>
                    </a:cubicBezTo>
                    <a:cubicBezTo>
                      <a:pt x="176" y="146"/>
                      <a:pt x="176" y="146"/>
                      <a:pt x="176" y="146"/>
                    </a:cubicBezTo>
                    <a:cubicBezTo>
                      <a:pt x="187" y="135"/>
                      <a:pt x="187" y="135"/>
                      <a:pt x="187" y="135"/>
                    </a:cubicBezTo>
                    <a:cubicBezTo>
                      <a:pt x="223" y="135"/>
                      <a:pt x="223" y="135"/>
                      <a:pt x="223" y="135"/>
                    </a:cubicBezTo>
                    <a:cubicBezTo>
                      <a:pt x="233" y="143"/>
                      <a:pt x="233" y="143"/>
                      <a:pt x="233" y="143"/>
                    </a:cubicBezTo>
                    <a:cubicBezTo>
                      <a:pt x="260" y="148"/>
                      <a:pt x="260" y="148"/>
                      <a:pt x="260" y="148"/>
                    </a:cubicBezTo>
                    <a:cubicBezTo>
                      <a:pt x="261" y="138"/>
                      <a:pt x="261" y="138"/>
                      <a:pt x="261" y="138"/>
                    </a:cubicBezTo>
                    <a:cubicBezTo>
                      <a:pt x="267" y="136"/>
                      <a:pt x="267" y="136"/>
                      <a:pt x="267" y="136"/>
                    </a:cubicBezTo>
                    <a:cubicBezTo>
                      <a:pt x="276" y="148"/>
                      <a:pt x="276" y="148"/>
                      <a:pt x="276" y="148"/>
                    </a:cubicBezTo>
                    <a:cubicBezTo>
                      <a:pt x="285" y="142"/>
                      <a:pt x="285" y="142"/>
                      <a:pt x="285" y="142"/>
                    </a:cubicBezTo>
                    <a:cubicBezTo>
                      <a:pt x="284" y="127"/>
                      <a:pt x="284" y="127"/>
                      <a:pt x="284" y="127"/>
                    </a:cubicBezTo>
                    <a:cubicBezTo>
                      <a:pt x="270" y="118"/>
                      <a:pt x="270" y="118"/>
                      <a:pt x="270" y="118"/>
                    </a:cubicBezTo>
                    <a:cubicBezTo>
                      <a:pt x="271" y="104"/>
                      <a:pt x="271" y="104"/>
                      <a:pt x="271" y="104"/>
                    </a:cubicBezTo>
                    <a:cubicBezTo>
                      <a:pt x="282" y="101"/>
                      <a:pt x="282" y="101"/>
                      <a:pt x="282" y="101"/>
                    </a:cubicBezTo>
                    <a:cubicBezTo>
                      <a:pt x="285" y="93"/>
                      <a:pt x="285" y="93"/>
                      <a:pt x="285" y="93"/>
                    </a:cubicBezTo>
                    <a:cubicBezTo>
                      <a:pt x="277" y="87"/>
                      <a:pt x="277" y="87"/>
                      <a:pt x="277" y="87"/>
                    </a:cubicBezTo>
                    <a:cubicBezTo>
                      <a:pt x="280" y="78"/>
                      <a:pt x="280" y="78"/>
                      <a:pt x="280" y="78"/>
                    </a:cubicBezTo>
                    <a:cubicBezTo>
                      <a:pt x="297" y="73"/>
                      <a:pt x="297" y="73"/>
                      <a:pt x="297" y="73"/>
                    </a:cubicBezTo>
                    <a:cubicBezTo>
                      <a:pt x="297" y="68"/>
                      <a:pt x="297" y="68"/>
                      <a:pt x="297" y="68"/>
                    </a:cubicBezTo>
                    <a:cubicBezTo>
                      <a:pt x="278" y="69"/>
                      <a:pt x="278" y="69"/>
                      <a:pt x="278" y="69"/>
                    </a:cubicBezTo>
                    <a:cubicBezTo>
                      <a:pt x="278" y="54"/>
                      <a:pt x="278" y="54"/>
                      <a:pt x="278" y="54"/>
                    </a:cubicBezTo>
                    <a:cubicBezTo>
                      <a:pt x="304" y="50"/>
                      <a:pt x="304" y="50"/>
                      <a:pt x="304" y="50"/>
                    </a:cubicBezTo>
                    <a:cubicBezTo>
                      <a:pt x="335" y="42"/>
                      <a:pt x="335" y="42"/>
                      <a:pt x="335" y="42"/>
                    </a:cubicBezTo>
                    <a:cubicBezTo>
                      <a:pt x="389" y="21"/>
                      <a:pt x="389" y="21"/>
                      <a:pt x="389" y="21"/>
                    </a:cubicBezTo>
                    <a:cubicBezTo>
                      <a:pt x="412" y="3"/>
                      <a:pt x="412" y="3"/>
                      <a:pt x="412" y="3"/>
                    </a:cubicBezTo>
                    <a:cubicBezTo>
                      <a:pt x="438" y="0"/>
                      <a:pt x="438" y="0"/>
                      <a:pt x="438" y="0"/>
                    </a:cubicBezTo>
                    <a:cubicBezTo>
                      <a:pt x="465" y="3"/>
                      <a:pt x="465" y="3"/>
                      <a:pt x="465" y="3"/>
                    </a:cubicBezTo>
                    <a:cubicBezTo>
                      <a:pt x="479" y="9"/>
                      <a:pt x="479" y="9"/>
                      <a:pt x="479" y="9"/>
                    </a:cubicBezTo>
                    <a:cubicBezTo>
                      <a:pt x="488" y="33"/>
                      <a:pt x="488" y="33"/>
                      <a:pt x="488" y="33"/>
                    </a:cubicBezTo>
                    <a:cubicBezTo>
                      <a:pt x="503" y="29"/>
                      <a:pt x="503" y="29"/>
                      <a:pt x="503" y="29"/>
                    </a:cubicBezTo>
                    <a:cubicBezTo>
                      <a:pt x="531" y="39"/>
                      <a:pt x="531" y="39"/>
                      <a:pt x="531" y="39"/>
                    </a:cubicBezTo>
                    <a:cubicBezTo>
                      <a:pt x="533" y="55"/>
                      <a:pt x="533" y="55"/>
                      <a:pt x="533" y="55"/>
                    </a:cubicBezTo>
                    <a:cubicBezTo>
                      <a:pt x="557" y="52"/>
                      <a:pt x="557" y="52"/>
                      <a:pt x="557" y="52"/>
                    </a:cubicBezTo>
                    <a:cubicBezTo>
                      <a:pt x="563" y="40"/>
                      <a:pt x="563" y="40"/>
                      <a:pt x="563" y="40"/>
                    </a:cubicBezTo>
                    <a:cubicBezTo>
                      <a:pt x="573" y="29"/>
                      <a:pt x="573" y="29"/>
                      <a:pt x="573" y="29"/>
                    </a:cubicBezTo>
                    <a:cubicBezTo>
                      <a:pt x="599" y="31"/>
                      <a:pt x="599" y="31"/>
                      <a:pt x="599" y="31"/>
                    </a:cubicBezTo>
                    <a:cubicBezTo>
                      <a:pt x="599" y="45"/>
                      <a:pt x="599" y="45"/>
                      <a:pt x="599" y="45"/>
                    </a:cubicBezTo>
                    <a:cubicBezTo>
                      <a:pt x="606" y="65"/>
                      <a:pt x="606" y="65"/>
                      <a:pt x="606" y="65"/>
                    </a:cubicBezTo>
                    <a:cubicBezTo>
                      <a:pt x="636" y="83"/>
                      <a:pt x="636" y="83"/>
                      <a:pt x="636" y="83"/>
                    </a:cubicBezTo>
                    <a:cubicBezTo>
                      <a:pt x="646" y="105"/>
                      <a:pt x="646" y="105"/>
                      <a:pt x="646" y="105"/>
                    </a:cubicBezTo>
                    <a:cubicBezTo>
                      <a:pt x="664" y="136"/>
                      <a:pt x="664" y="136"/>
                      <a:pt x="664" y="136"/>
                    </a:cubicBezTo>
                    <a:cubicBezTo>
                      <a:pt x="738" y="136"/>
                      <a:pt x="738" y="136"/>
                      <a:pt x="738" y="136"/>
                    </a:cubicBezTo>
                    <a:cubicBezTo>
                      <a:pt x="770" y="171"/>
                      <a:pt x="770" y="171"/>
                      <a:pt x="770" y="171"/>
                    </a:cubicBezTo>
                    <a:cubicBezTo>
                      <a:pt x="810" y="182"/>
                      <a:pt x="810" y="182"/>
                      <a:pt x="810" y="182"/>
                    </a:cubicBezTo>
                    <a:cubicBezTo>
                      <a:pt x="813" y="192"/>
                      <a:pt x="813" y="192"/>
                      <a:pt x="813" y="192"/>
                    </a:cubicBezTo>
                    <a:cubicBezTo>
                      <a:pt x="776" y="220"/>
                      <a:pt x="776" y="220"/>
                      <a:pt x="776" y="220"/>
                    </a:cubicBezTo>
                    <a:cubicBezTo>
                      <a:pt x="783" y="245"/>
                      <a:pt x="783" y="245"/>
                      <a:pt x="783" y="245"/>
                    </a:cubicBezTo>
                    <a:cubicBezTo>
                      <a:pt x="771" y="256"/>
                      <a:pt x="771" y="256"/>
                      <a:pt x="771" y="256"/>
                    </a:cubicBezTo>
                    <a:cubicBezTo>
                      <a:pt x="755" y="250"/>
                      <a:pt x="755" y="250"/>
                      <a:pt x="755" y="250"/>
                    </a:cubicBezTo>
                    <a:cubicBezTo>
                      <a:pt x="731" y="251"/>
                      <a:pt x="731" y="251"/>
                      <a:pt x="731" y="251"/>
                    </a:cubicBezTo>
                    <a:cubicBezTo>
                      <a:pt x="716" y="286"/>
                      <a:pt x="716" y="286"/>
                      <a:pt x="716" y="286"/>
                    </a:cubicBezTo>
                    <a:cubicBezTo>
                      <a:pt x="718" y="297"/>
                      <a:pt x="718" y="297"/>
                      <a:pt x="718" y="297"/>
                    </a:cubicBezTo>
                    <a:cubicBezTo>
                      <a:pt x="708" y="306"/>
                      <a:pt x="708" y="306"/>
                      <a:pt x="708" y="306"/>
                    </a:cubicBezTo>
                    <a:cubicBezTo>
                      <a:pt x="698" y="294"/>
                      <a:pt x="698" y="294"/>
                      <a:pt x="698" y="294"/>
                    </a:cubicBezTo>
                    <a:cubicBezTo>
                      <a:pt x="659" y="307"/>
                      <a:pt x="659" y="307"/>
                      <a:pt x="659" y="307"/>
                    </a:cubicBezTo>
                    <a:cubicBezTo>
                      <a:pt x="672" y="321"/>
                      <a:pt x="672" y="321"/>
                      <a:pt x="672" y="321"/>
                    </a:cubicBezTo>
                    <a:cubicBezTo>
                      <a:pt x="673" y="341"/>
                      <a:pt x="673" y="341"/>
                      <a:pt x="673" y="341"/>
                    </a:cubicBezTo>
                    <a:cubicBezTo>
                      <a:pt x="677" y="353"/>
                      <a:pt x="677" y="353"/>
                      <a:pt x="677" y="353"/>
                    </a:cubicBezTo>
                    <a:cubicBezTo>
                      <a:pt x="670" y="372"/>
                      <a:pt x="670" y="372"/>
                      <a:pt x="670" y="372"/>
                    </a:cubicBezTo>
                    <a:cubicBezTo>
                      <a:pt x="660" y="364"/>
                      <a:pt x="660" y="364"/>
                      <a:pt x="660" y="364"/>
                    </a:cubicBezTo>
                    <a:cubicBezTo>
                      <a:pt x="633" y="357"/>
                      <a:pt x="633" y="357"/>
                      <a:pt x="633" y="357"/>
                    </a:cubicBezTo>
                    <a:cubicBezTo>
                      <a:pt x="600" y="352"/>
                      <a:pt x="600" y="352"/>
                      <a:pt x="600" y="352"/>
                    </a:cubicBezTo>
                    <a:cubicBezTo>
                      <a:pt x="572" y="361"/>
                      <a:pt x="572" y="361"/>
                      <a:pt x="572" y="361"/>
                    </a:cubicBezTo>
                    <a:cubicBezTo>
                      <a:pt x="563" y="349"/>
                      <a:pt x="563" y="349"/>
                      <a:pt x="563" y="349"/>
                    </a:cubicBezTo>
                    <a:cubicBezTo>
                      <a:pt x="553" y="345"/>
                      <a:pt x="553" y="345"/>
                      <a:pt x="553" y="345"/>
                    </a:cubicBezTo>
                    <a:cubicBezTo>
                      <a:pt x="532" y="356"/>
                      <a:pt x="532" y="356"/>
                      <a:pt x="532" y="356"/>
                    </a:cubicBezTo>
                    <a:cubicBezTo>
                      <a:pt x="537" y="368"/>
                      <a:pt x="537" y="368"/>
                      <a:pt x="537" y="368"/>
                    </a:cubicBezTo>
                    <a:cubicBezTo>
                      <a:pt x="514" y="371"/>
                      <a:pt x="514" y="371"/>
                      <a:pt x="514" y="371"/>
                    </a:cubicBezTo>
                    <a:cubicBezTo>
                      <a:pt x="504" y="363"/>
                      <a:pt x="504" y="363"/>
                      <a:pt x="504" y="363"/>
                    </a:cubicBezTo>
                    <a:cubicBezTo>
                      <a:pt x="490" y="363"/>
                      <a:pt x="490" y="363"/>
                      <a:pt x="490" y="363"/>
                    </a:cubicBezTo>
                    <a:cubicBezTo>
                      <a:pt x="483" y="372"/>
                      <a:pt x="483" y="372"/>
                      <a:pt x="483" y="372"/>
                    </a:cubicBezTo>
                    <a:cubicBezTo>
                      <a:pt x="457" y="377"/>
                      <a:pt x="457" y="377"/>
                      <a:pt x="457" y="377"/>
                    </a:cubicBezTo>
                    <a:cubicBezTo>
                      <a:pt x="444" y="389"/>
                      <a:pt x="444" y="389"/>
                      <a:pt x="444" y="389"/>
                    </a:cubicBezTo>
                    <a:cubicBezTo>
                      <a:pt x="441" y="400"/>
                      <a:pt x="441" y="400"/>
                      <a:pt x="441" y="400"/>
                    </a:cubicBezTo>
                    <a:cubicBezTo>
                      <a:pt x="431" y="403"/>
                      <a:pt x="431" y="403"/>
                      <a:pt x="431" y="403"/>
                    </a:cubicBezTo>
                    <a:cubicBezTo>
                      <a:pt x="422" y="410"/>
                      <a:pt x="422" y="410"/>
                      <a:pt x="422" y="410"/>
                    </a:cubicBezTo>
                    <a:cubicBezTo>
                      <a:pt x="414" y="411"/>
                      <a:pt x="414" y="411"/>
                      <a:pt x="414" y="411"/>
                    </a:cubicBezTo>
                    <a:lnTo>
                      <a:pt x="403" y="39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3" name="Google Shape;2033;p14"/>
              <p:cNvSpPr/>
              <p:nvPr/>
            </p:nvSpPr>
            <p:spPr>
              <a:xfrm>
                <a:off x="3802" y="1227"/>
                <a:ext cx="715" cy="362"/>
              </a:xfrm>
              <a:custGeom>
                <a:rect b="b" l="l" r="r" t="t"/>
                <a:pathLst>
                  <a:path extrusionOk="0" h="411" w="813">
                    <a:moveTo>
                      <a:pt x="438" y="1"/>
                    </a:moveTo>
                    <a:cubicBezTo>
                      <a:pt x="465" y="3"/>
                      <a:pt x="465" y="3"/>
                      <a:pt x="465" y="3"/>
                    </a:cubicBezTo>
                    <a:cubicBezTo>
                      <a:pt x="479" y="9"/>
                      <a:pt x="479" y="9"/>
                      <a:pt x="479" y="9"/>
                    </a:cubicBezTo>
                    <a:cubicBezTo>
                      <a:pt x="488" y="33"/>
                      <a:pt x="488" y="33"/>
                      <a:pt x="488" y="33"/>
                    </a:cubicBezTo>
                    <a:cubicBezTo>
                      <a:pt x="503" y="29"/>
                      <a:pt x="503" y="29"/>
                      <a:pt x="503" y="29"/>
                    </a:cubicBezTo>
                    <a:cubicBezTo>
                      <a:pt x="530" y="40"/>
                      <a:pt x="530" y="40"/>
                      <a:pt x="530" y="40"/>
                    </a:cubicBezTo>
                    <a:cubicBezTo>
                      <a:pt x="533" y="56"/>
                      <a:pt x="533" y="56"/>
                      <a:pt x="533" y="56"/>
                    </a:cubicBezTo>
                    <a:cubicBezTo>
                      <a:pt x="557" y="52"/>
                      <a:pt x="557" y="52"/>
                      <a:pt x="557" y="52"/>
                    </a:cubicBezTo>
                    <a:cubicBezTo>
                      <a:pt x="563" y="40"/>
                      <a:pt x="563" y="40"/>
                      <a:pt x="563" y="40"/>
                    </a:cubicBezTo>
                    <a:cubicBezTo>
                      <a:pt x="573" y="29"/>
                      <a:pt x="573" y="29"/>
                      <a:pt x="573" y="29"/>
                    </a:cubicBezTo>
                    <a:cubicBezTo>
                      <a:pt x="599" y="32"/>
                      <a:pt x="599" y="32"/>
                      <a:pt x="599" y="32"/>
                    </a:cubicBezTo>
                    <a:cubicBezTo>
                      <a:pt x="599" y="45"/>
                      <a:pt x="599" y="45"/>
                      <a:pt x="599" y="45"/>
                    </a:cubicBezTo>
                    <a:cubicBezTo>
                      <a:pt x="606" y="65"/>
                      <a:pt x="606" y="65"/>
                      <a:pt x="606" y="65"/>
                    </a:cubicBezTo>
                    <a:cubicBezTo>
                      <a:pt x="636" y="83"/>
                      <a:pt x="636" y="83"/>
                      <a:pt x="636" y="83"/>
                    </a:cubicBezTo>
                    <a:cubicBezTo>
                      <a:pt x="646" y="106"/>
                      <a:pt x="646" y="106"/>
                      <a:pt x="646" y="106"/>
                    </a:cubicBezTo>
                    <a:cubicBezTo>
                      <a:pt x="664" y="136"/>
                      <a:pt x="664" y="136"/>
                      <a:pt x="664" y="136"/>
                    </a:cubicBezTo>
                    <a:cubicBezTo>
                      <a:pt x="716" y="136"/>
                      <a:pt x="716" y="136"/>
                      <a:pt x="716" y="136"/>
                    </a:cubicBezTo>
                    <a:cubicBezTo>
                      <a:pt x="738" y="136"/>
                      <a:pt x="738" y="136"/>
                      <a:pt x="738" y="136"/>
                    </a:cubicBezTo>
                    <a:cubicBezTo>
                      <a:pt x="770" y="171"/>
                      <a:pt x="770" y="171"/>
                      <a:pt x="770" y="171"/>
                    </a:cubicBezTo>
                    <a:cubicBezTo>
                      <a:pt x="810" y="182"/>
                      <a:pt x="810" y="182"/>
                      <a:pt x="810" y="182"/>
                    </a:cubicBezTo>
                    <a:cubicBezTo>
                      <a:pt x="812" y="192"/>
                      <a:pt x="812" y="192"/>
                      <a:pt x="812" y="192"/>
                    </a:cubicBezTo>
                    <a:cubicBezTo>
                      <a:pt x="775" y="220"/>
                      <a:pt x="775" y="220"/>
                      <a:pt x="775" y="220"/>
                    </a:cubicBezTo>
                    <a:cubicBezTo>
                      <a:pt x="782" y="245"/>
                      <a:pt x="782" y="245"/>
                      <a:pt x="782" y="245"/>
                    </a:cubicBezTo>
                    <a:cubicBezTo>
                      <a:pt x="771" y="256"/>
                      <a:pt x="771" y="256"/>
                      <a:pt x="771" y="256"/>
                    </a:cubicBezTo>
                    <a:cubicBezTo>
                      <a:pt x="755" y="249"/>
                      <a:pt x="755" y="249"/>
                      <a:pt x="755" y="249"/>
                    </a:cubicBezTo>
                    <a:cubicBezTo>
                      <a:pt x="731" y="251"/>
                      <a:pt x="731" y="251"/>
                      <a:pt x="731" y="251"/>
                    </a:cubicBezTo>
                    <a:cubicBezTo>
                      <a:pt x="716" y="286"/>
                      <a:pt x="716" y="286"/>
                      <a:pt x="716" y="286"/>
                    </a:cubicBezTo>
                    <a:cubicBezTo>
                      <a:pt x="717" y="297"/>
                      <a:pt x="717" y="297"/>
                      <a:pt x="717" y="297"/>
                    </a:cubicBezTo>
                    <a:cubicBezTo>
                      <a:pt x="708" y="306"/>
                      <a:pt x="708" y="306"/>
                      <a:pt x="708" y="306"/>
                    </a:cubicBezTo>
                    <a:cubicBezTo>
                      <a:pt x="698" y="294"/>
                      <a:pt x="698" y="294"/>
                      <a:pt x="698" y="294"/>
                    </a:cubicBezTo>
                    <a:cubicBezTo>
                      <a:pt x="659" y="307"/>
                      <a:pt x="659" y="307"/>
                      <a:pt x="659" y="307"/>
                    </a:cubicBezTo>
                    <a:cubicBezTo>
                      <a:pt x="671" y="321"/>
                      <a:pt x="671" y="321"/>
                      <a:pt x="671" y="321"/>
                    </a:cubicBezTo>
                    <a:cubicBezTo>
                      <a:pt x="673" y="341"/>
                      <a:pt x="673" y="341"/>
                      <a:pt x="673" y="341"/>
                    </a:cubicBezTo>
                    <a:cubicBezTo>
                      <a:pt x="677" y="353"/>
                      <a:pt x="677" y="353"/>
                      <a:pt x="677" y="353"/>
                    </a:cubicBezTo>
                    <a:cubicBezTo>
                      <a:pt x="670" y="372"/>
                      <a:pt x="670" y="372"/>
                      <a:pt x="670" y="372"/>
                    </a:cubicBezTo>
                    <a:cubicBezTo>
                      <a:pt x="660" y="364"/>
                      <a:pt x="660" y="364"/>
                      <a:pt x="660" y="364"/>
                    </a:cubicBezTo>
                    <a:cubicBezTo>
                      <a:pt x="633" y="357"/>
                      <a:pt x="633" y="357"/>
                      <a:pt x="633" y="357"/>
                    </a:cubicBezTo>
                    <a:cubicBezTo>
                      <a:pt x="600" y="352"/>
                      <a:pt x="600" y="352"/>
                      <a:pt x="600" y="352"/>
                    </a:cubicBezTo>
                    <a:cubicBezTo>
                      <a:pt x="572" y="361"/>
                      <a:pt x="572" y="361"/>
                      <a:pt x="572" y="361"/>
                    </a:cubicBezTo>
                    <a:cubicBezTo>
                      <a:pt x="563" y="349"/>
                      <a:pt x="563" y="349"/>
                      <a:pt x="563" y="349"/>
                    </a:cubicBezTo>
                    <a:cubicBezTo>
                      <a:pt x="553" y="344"/>
                      <a:pt x="553" y="344"/>
                      <a:pt x="553" y="344"/>
                    </a:cubicBezTo>
                    <a:cubicBezTo>
                      <a:pt x="532" y="356"/>
                      <a:pt x="532" y="356"/>
                      <a:pt x="532" y="356"/>
                    </a:cubicBezTo>
                    <a:cubicBezTo>
                      <a:pt x="537" y="368"/>
                      <a:pt x="537" y="368"/>
                      <a:pt x="537" y="368"/>
                    </a:cubicBezTo>
                    <a:cubicBezTo>
                      <a:pt x="514" y="370"/>
                      <a:pt x="514" y="370"/>
                      <a:pt x="514" y="370"/>
                    </a:cubicBezTo>
                    <a:cubicBezTo>
                      <a:pt x="504" y="362"/>
                      <a:pt x="504" y="362"/>
                      <a:pt x="504" y="362"/>
                    </a:cubicBezTo>
                    <a:cubicBezTo>
                      <a:pt x="490" y="362"/>
                      <a:pt x="490" y="362"/>
                      <a:pt x="490" y="362"/>
                    </a:cubicBezTo>
                    <a:cubicBezTo>
                      <a:pt x="482" y="371"/>
                      <a:pt x="482" y="371"/>
                      <a:pt x="482" y="371"/>
                    </a:cubicBezTo>
                    <a:cubicBezTo>
                      <a:pt x="457" y="377"/>
                      <a:pt x="457" y="377"/>
                      <a:pt x="457" y="377"/>
                    </a:cubicBezTo>
                    <a:cubicBezTo>
                      <a:pt x="443" y="389"/>
                      <a:pt x="443" y="389"/>
                      <a:pt x="443" y="389"/>
                    </a:cubicBezTo>
                    <a:cubicBezTo>
                      <a:pt x="441" y="400"/>
                      <a:pt x="441" y="400"/>
                      <a:pt x="441" y="400"/>
                    </a:cubicBezTo>
                    <a:cubicBezTo>
                      <a:pt x="431" y="403"/>
                      <a:pt x="431" y="403"/>
                      <a:pt x="431" y="403"/>
                    </a:cubicBezTo>
                    <a:cubicBezTo>
                      <a:pt x="422" y="410"/>
                      <a:pt x="422" y="410"/>
                      <a:pt x="422" y="410"/>
                    </a:cubicBezTo>
                    <a:cubicBezTo>
                      <a:pt x="414" y="411"/>
                      <a:pt x="414" y="411"/>
                      <a:pt x="414" y="411"/>
                    </a:cubicBezTo>
                    <a:cubicBezTo>
                      <a:pt x="403" y="399"/>
                      <a:pt x="403" y="399"/>
                      <a:pt x="403" y="399"/>
                    </a:cubicBezTo>
                    <a:cubicBezTo>
                      <a:pt x="395" y="398"/>
                      <a:pt x="395" y="398"/>
                      <a:pt x="395" y="398"/>
                    </a:cubicBezTo>
                    <a:cubicBezTo>
                      <a:pt x="382" y="366"/>
                      <a:pt x="382" y="366"/>
                      <a:pt x="382" y="366"/>
                    </a:cubicBezTo>
                    <a:cubicBezTo>
                      <a:pt x="369" y="370"/>
                      <a:pt x="369" y="370"/>
                      <a:pt x="369" y="370"/>
                    </a:cubicBezTo>
                    <a:cubicBezTo>
                      <a:pt x="360" y="350"/>
                      <a:pt x="360" y="350"/>
                      <a:pt x="360" y="350"/>
                    </a:cubicBezTo>
                    <a:cubicBezTo>
                      <a:pt x="344" y="340"/>
                      <a:pt x="344" y="340"/>
                      <a:pt x="344" y="340"/>
                    </a:cubicBezTo>
                    <a:cubicBezTo>
                      <a:pt x="334" y="341"/>
                      <a:pt x="334" y="341"/>
                      <a:pt x="334" y="341"/>
                    </a:cubicBezTo>
                    <a:cubicBezTo>
                      <a:pt x="314" y="339"/>
                      <a:pt x="314" y="339"/>
                      <a:pt x="314" y="339"/>
                    </a:cubicBezTo>
                    <a:cubicBezTo>
                      <a:pt x="301" y="341"/>
                      <a:pt x="301" y="341"/>
                      <a:pt x="301" y="341"/>
                    </a:cubicBezTo>
                    <a:cubicBezTo>
                      <a:pt x="286" y="324"/>
                      <a:pt x="286" y="324"/>
                      <a:pt x="286" y="324"/>
                    </a:cubicBezTo>
                    <a:cubicBezTo>
                      <a:pt x="231" y="288"/>
                      <a:pt x="231" y="288"/>
                      <a:pt x="231" y="288"/>
                    </a:cubicBezTo>
                    <a:cubicBezTo>
                      <a:pt x="173" y="318"/>
                      <a:pt x="173" y="318"/>
                      <a:pt x="173" y="318"/>
                    </a:cubicBezTo>
                    <a:cubicBezTo>
                      <a:pt x="177" y="388"/>
                      <a:pt x="177" y="388"/>
                      <a:pt x="177" y="388"/>
                    </a:cubicBezTo>
                    <a:cubicBezTo>
                      <a:pt x="158" y="389"/>
                      <a:pt x="158" y="389"/>
                      <a:pt x="158" y="389"/>
                    </a:cubicBezTo>
                    <a:cubicBezTo>
                      <a:pt x="145" y="378"/>
                      <a:pt x="145" y="378"/>
                      <a:pt x="145" y="378"/>
                    </a:cubicBezTo>
                    <a:cubicBezTo>
                      <a:pt x="133" y="372"/>
                      <a:pt x="133" y="372"/>
                      <a:pt x="133" y="372"/>
                    </a:cubicBezTo>
                    <a:cubicBezTo>
                      <a:pt x="124" y="374"/>
                      <a:pt x="124" y="374"/>
                      <a:pt x="124" y="374"/>
                    </a:cubicBezTo>
                    <a:cubicBezTo>
                      <a:pt x="116" y="380"/>
                      <a:pt x="116" y="380"/>
                      <a:pt x="116" y="380"/>
                    </a:cubicBezTo>
                    <a:cubicBezTo>
                      <a:pt x="117" y="375"/>
                      <a:pt x="119" y="370"/>
                      <a:pt x="117" y="365"/>
                    </a:cubicBezTo>
                    <a:cubicBezTo>
                      <a:pt x="110" y="364"/>
                      <a:pt x="106" y="357"/>
                      <a:pt x="100" y="357"/>
                    </a:cubicBezTo>
                    <a:cubicBezTo>
                      <a:pt x="99" y="357"/>
                      <a:pt x="97" y="357"/>
                      <a:pt x="96" y="358"/>
                    </a:cubicBezTo>
                    <a:cubicBezTo>
                      <a:pt x="89" y="353"/>
                      <a:pt x="89" y="345"/>
                      <a:pt x="86" y="338"/>
                    </a:cubicBezTo>
                    <a:cubicBezTo>
                      <a:pt x="81" y="330"/>
                      <a:pt x="69" y="324"/>
                      <a:pt x="71" y="314"/>
                    </a:cubicBezTo>
                    <a:cubicBezTo>
                      <a:pt x="71" y="314"/>
                      <a:pt x="72" y="314"/>
                      <a:pt x="72" y="314"/>
                    </a:cubicBezTo>
                    <a:cubicBezTo>
                      <a:pt x="78" y="314"/>
                      <a:pt x="81" y="320"/>
                      <a:pt x="86" y="320"/>
                    </a:cubicBezTo>
                    <a:cubicBezTo>
                      <a:pt x="87" y="320"/>
                      <a:pt x="88" y="320"/>
                      <a:pt x="89" y="319"/>
                    </a:cubicBezTo>
                    <a:cubicBezTo>
                      <a:pt x="90" y="317"/>
                      <a:pt x="90" y="314"/>
                      <a:pt x="88" y="313"/>
                    </a:cubicBezTo>
                    <a:cubicBezTo>
                      <a:pt x="86" y="311"/>
                      <a:pt x="88" y="307"/>
                      <a:pt x="89" y="304"/>
                    </a:cubicBezTo>
                    <a:cubicBezTo>
                      <a:pt x="98" y="298"/>
                      <a:pt x="110" y="297"/>
                      <a:pt x="122" y="297"/>
                    </a:cubicBezTo>
                    <a:cubicBezTo>
                      <a:pt x="128" y="294"/>
                      <a:pt x="124" y="285"/>
                      <a:pt x="125" y="280"/>
                    </a:cubicBezTo>
                    <a:cubicBezTo>
                      <a:pt x="124" y="274"/>
                      <a:pt x="131" y="269"/>
                      <a:pt x="127" y="263"/>
                    </a:cubicBezTo>
                    <a:cubicBezTo>
                      <a:pt x="126" y="257"/>
                      <a:pt x="122" y="256"/>
                      <a:pt x="118" y="256"/>
                    </a:cubicBezTo>
                    <a:cubicBezTo>
                      <a:pt x="116" y="256"/>
                      <a:pt x="114" y="256"/>
                      <a:pt x="112" y="256"/>
                    </a:cubicBezTo>
                    <a:cubicBezTo>
                      <a:pt x="108" y="256"/>
                      <a:pt x="105" y="255"/>
                      <a:pt x="103" y="251"/>
                    </a:cubicBezTo>
                    <a:cubicBezTo>
                      <a:pt x="100" y="251"/>
                      <a:pt x="97" y="250"/>
                      <a:pt x="94" y="250"/>
                    </a:cubicBezTo>
                    <a:cubicBezTo>
                      <a:pt x="75" y="250"/>
                      <a:pt x="80" y="263"/>
                      <a:pt x="73" y="263"/>
                    </a:cubicBezTo>
                    <a:cubicBezTo>
                      <a:pt x="73" y="263"/>
                      <a:pt x="72" y="263"/>
                      <a:pt x="72" y="263"/>
                    </a:cubicBezTo>
                    <a:cubicBezTo>
                      <a:pt x="61" y="267"/>
                      <a:pt x="56" y="269"/>
                      <a:pt x="46" y="271"/>
                    </a:cubicBezTo>
                    <a:cubicBezTo>
                      <a:pt x="36" y="266"/>
                      <a:pt x="36" y="266"/>
                      <a:pt x="36" y="266"/>
                    </a:cubicBezTo>
                    <a:cubicBezTo>
                      <a:pt x="40" y="247"/>
                      <a:pt x="40" y="247"/>
                      <a:pt x="40" y="247"/>
                    </a:cubicBezTo>
                    <a:cubicBezTo>
                      <a:pt x="28" y="232"/>
                      <a:pt x="28" y="232"/>
                      <a:pt x="28" y="232"/>
                    </a:cubicBezTo>
                    <a:cubicBezTo>
                      <a:pt x="1" y="227"/>
                      <a:pt x="1" y="227"/>
                      <a:pt x="1" y="227"/>
                    </a:cubicBezTo>
                    <a:cubicBezTo>
                      <a:pt x="6" y="150"/>
                      <a:pt x="6" y="150"/>
                      <a:pt x="6" y="150"/>
                    </a:cubicBezTo>
                    <a:cubicBezTo>
                      <a:pt x="18" y="147"/>
                      <a:pt x="18" y="147"/>
                      <a:pt x="18" y="147"/>
                    </a:cubicBezTo>
                    <a:cubicBezTo>
                      <a:pt x="25" y="157"/>
                      <a:pt x="25" y="157"/>
                      <a:pt x="25" y="157"/>
                    </a:cubicBezTo>
                    <a:cubicBezTo>
                      <a:pt x="38" y="155"/>
                      <a:pt x="38" y="155"/>
                      <a:pt x="38" y="155"/>
                    </a:cubicBezTo>
                    <a:cubicBezTo>
                      <a:pt x="38" y="135"/>
                      <a:pt x="38" y="135"/>
                      <a:pt x="38" y="135"/>
                    </a:cubicBezTo>
                    <a:cubicBezTo>
                      <a:pt x="80" y="108"/>
                      <a:pt x="80" y="108"/>
                      <a:pt x="80" y="108"/>
                    </a:cubicBezTo>
                    <a:cubicBezTo>
                      <a:pt x="90" y="119"/>
                      <a:pt x="90" y="119"/>
                      <a:pt x="90" y="119"/>
                    </a:cubicBezTo>
                    <a:cubicBezTo>
                      <a:pt x="110" y="119"/>
                      <a:pt x="110" y="119"/>
                      <a:pt x="110" y="119"/>
                    </a:cubicBezTo>
                    <a:cubicBezTo>
                      <a:pt x="119" y="126"/>
                      <a:pt x="119" y="126"/>
                      <a:pt x="119" y="126"/>
                    </a:cubicBezTo>
                    <a:cubicBezTo>
                      <a:pt x="137" y="124"/>
                      <a:pt x="137" y="124"/>
                      <a:pt x="137" y="124"/>
                    </a:cubicBezTo>
                    <a:cubicBezTo>
                      <a:pt x="149" y="139"/>
                      <a:pt x="149" y="139"/>
                      <a:pt x="149" y="139"/>
                    </a:cubicBezTo>
                    <a:cubicBezTo>
                      <a:pt x="160" y="138"/>
                      <a:pt x="160" y="138"/>
                      <a:pt x="160" y="138"/>
                    </a:cubicBezTo>
                    <a:cubicBezTo>
                      <a:pt x="169" y="146"/>
                      <a:pt x="169" y="146"/>
                      <a:pt x="169" y="146"/>
                    </a:cubicBezTo>
                    <a:cubicBezTo>
                      <a:pt x="176" y="146"/>
                      <a:pt x="176" y="146"/>
                      <a:pt x="176" y="146"/>
                    </a:cubicBezTo>
                    <a:cubicBezTo>
                      <a:pt x="187" y="135"/>
                      <a:pt x="187" y="135"/>
                      <a:pt x="187" y="135"/>
                    </a:cubicBezTo>
                    <a:cubicBezTo>
                      <a:pt x="223" y="135"/>
                      <a:pt x="223" y="135"/>
                      <a:pt x="223" y="135"/>
                    </a:cubicBezTo>
                    <a:cubicBezTo>
                      <a:pt x="233" y="143"/>
                      <a:pt x="233" y="143"/>
                      <a:pt x="233" y="143"/>
                    </a:cubicBezTo>
                    <a:cubicBezTo>
                      <a:pt x="260" y="149"/>
                      <a:pt x="260" y="149"/>
                      <a:pt x="260" y="149"/>
                    </a:cubicBezTo>
                    <a:cubicBezTo>
                      <a:pt x="261" y="138"/>
                      <a:pt x="261" y="138"/>
                      <a:pt x="261" y="138"/>
                    </a:cubicBezTo>
                    <a:cubicBezTo>
                      <a:pt x="267" y="136"/>
                      <a:pt x="267" y="136"/>
                      <a:pt x="267" y="136"/>
                    </a:cubicBezTo>
                    <a:cubicBezTo>
                      <a:pt x="275" y="149"/>
                      <a:pt x="275" y="149"/>
                      <a:pt x="275" y="149"/>
                    </a:cubicBezTo>
                    <a:cubicBezTo>
                      <a:pt x="285" y="142"/>
                      <a:pt x="285" y="142"/>
                      <a:pt x="285" y="142"/>
                    </a:cubicBezTo>
                    <a:cubicBezTo>
                      <a:pt x="284" y="127"/>
                      <a:pt x="284" y="127"/>
                      <a:pt x="284" y="127"/>
                    </a:cubicBezTo>
                    <a:cubicBezTo>
                      <a:pt x="270" y="118"/>
                      <a:pt x="270" y="118"/>
                      <a:pt x="270" y="118"/>
                    </a:cubicBezTo>
                    <a:cubicBezTo>
                      <a:pt x="271" y="104"/>
                      <a:pt x="271" y="104"/>
                      <a:pt x="271" y="104"/>
                    </a:cubicBezTo>
                    <a:cubicBezTo>
                      <a:pt x="283" y="101"/>
                      <a:pt x="283" y="101"/>
                      <a:pt x="283" y="101"/>
                    </a:cubicBezTo>
                    <a:cubicBezTo>
                      <a:pt x="285" y="93"/>
                      <a:pt x="285" y="93"/>
                      <a:pt x="285" y="93"/>
                    </a:cubicBezTo>
                    <a:cubicBezTo>
                      <a:pt x="277" y="87"/>
                      <a:pt x="277" y="87"/>
                      <a:pt x="277" y="87"/>
                    </a:cubicBezTo>
                    <a:cubicBezTo>
                      <a:pt x="280" y="79"/>
                      <a:pt x="280" y="79"/>
                      <a:pt x="280" y="79"/>
                    </a:cubicBezTo>
                    <a:cubicBezTo>
                      <a:pt x="297" y="73"/>
                      <a:pt x="297" y="73"/>
                      <a:pt x="297" y="73"/>
                    </a:cubicBezTo>
                    <a:cubicBezTo>
                      <a:pt x="297" y="68"/>
                      <a:pt x="297" y="68"/>
                      <a:pt x="297" y="68"/>
                    </a:cubicBezTo>
                    <a:cubicBezTo>
                      <a:pt x="278" y="69"/>
                      <a:pt x="278" y="69"/>
                      <a:pt x="278" y="69"/>
                    </a:cubicBezTo>
                    <a:cubicBezTo>
                      <a:pt x="278" y="54"/>
                      <a:pt x="278" y="54"/>
                      <a:pt x="278" y="54"/>
                    </a:cubicBezTo>
                    <a:cubicBezTo>
                      <a:pt x="304" y="50"/>
                      <a:pt x="304" y="50"/>
                      <a:pt x="304" y="50"/>
                    </a:cubicBezTo>
                    <a:cubicBezTo>
                      <a:pt x="335" y="42"/>
                      <a:pt x="335" y="42"/>
                      <a:pt x="335" y="42"/>
                    </a:cubicBezTo>
                    <a:cubicBezTo>
                      <a:pt x="389" y="21"/>
                      <a:pt x="389" y="21"/>
                      <a:pt x="389" y="21"/>
                    </a:cubicBezTo>
                    <a:cubicBezTo>
                      <a:pt x="412" y="3"/>
                      <a:pt x="412" y="3"/>
                      <a:pt x="412" y="3"/>
                    </a:cubicBezTo>
                    <a:cubicBezTo>
                      <a:pt x="438" y="1"/>
                      <a:pt x="438" y="1"/>
                      <a:pt x="438" y="1"/>
                    </a:cubicBezTo>
                    <a:moveTo>
                      <a:pt x="438" y="0"/>
                    </a:moveTo>
                    <a:cubicBezTo>
                      <a:pt x="438" y="0"/>
                      <a:pt x="438" y="0"/>
                      <a:pt x="438" y="0"/>
                    </a:cubicBezTo>
                    <a:cubicBezTo>
                      <a:pt x="412" y="3"/>
                      <a:pt x="412" y="3"/>
                      <a:pt x="412" y="3"/>
                    </a:cubicBezTo>
                    <a:cubicBezTo>
                      <a:pt x="412" y="3"/>
                      <a:pt x="412" y="3"/>
                      <a:pt x="412" y="3"/>
                    </a:cubicBezTo>
                    <a:cubicBezTo>
                      <a:pt x="412" y="3"/>
                      <a:pt x="412" y="3"/>
                      <a:pt x="412" y="3"/>
                    </a:cubicBezTo>
                    <a:cubicBezTo>
                      <a:pt x="389" y="20"/>
                      <a:pt x="389" y="20"/>
                      <a:pt x="389" y="20"/>
                    </a:cubicBezTo>
                    <a:cubicBezTo>
                      <a:pt x="335" y="42"/>
                      <a:pt x="335" y="42"/>
                      <a:pt x="335" y="42"/>
                    </a:cubicBezTo>
                    <a:cubicBezTo>
                      <a:pt x="304" y="50"/>
                      <a:pt x="304" y="50"/>
                      <a:pt x="304" y="50"/>
                    </a:cubicBezTo>
                    <a:cubicBezTo>
                      <a:pt x="278" y="54"/>
                      <a:pt x="278" y="54"/>
                      <a:pt x="278" y="54"/>
                    </a:cubicBezTo>
                    <a:cubicBezTo>
                      <a:pt x="278" y="54"/>
                      <a:pt x="278" y="54"/>
                      <a:pt x="278" y="54"/>
                    </a:cubicBezTo>
                    <a:cubicBezTo>
                      <a:pt x="278" y="54"/>
                      <a:pt x="278" y="54"/>
                      <a:pt x="278" y="54"/>
                    </a:cubicBezTo>
                    <a:cubicBezTo>
                      <a:pt x="278" y="69"/>
                      <a:pt x="278" y="69"/>
                      <a:pt x="278" y="69"/>
                    </a:cubicBezTo>
                    <a:cubicBezTo>
                      <a:pt x="278" y="70"/>
                      <a:pt x="278" y="70"/>
                      <a:pt x="278" y="70"/>
                    </a:cubicBezTo>
                    <a:cubicBezTo>
                      <a:pt x="278" y="70"/>
                      <a:pt x="278" y="70"/>
                      <a:pt x="278" y="70"/>
                    </a:cubicBezTo>
                    <a:cubicBezTo>
                      <a:pt x="296" y="68"/>
                      <a:pt x="296" y="68"/>
                      <a:pt x="296" y="68"/>
                    </a:cubicBezTo>
                    <a:cubicBezTo>
                      <a:pt x="296" y="73"/>
                      <a:pt x="296" y="73"/>
                      <a:pt x="296" y="73"/>
                    </a:cubicBezTo>
                    <a:cubicBezTo>
                      <a:pt x="280" y="78"/>
                      <a:pt x="280" y="78"/>
                      <a:pt x="280" y="78"/>
                    </a:cubicBezTo>
                    <a:cubicBezTo>
                      <a:pt x="279" y="78"/>
                      <a:pt x="279" y="78"/>
                      <a:pt x="279" y="78"/>
                    </a:cubicBezTo>
                    <a:cubicBezTo>
                      <a:pt x="279" y="78"/>
                      <a:pt x="279" y="78"/>
                      <a:pt x="279" y="78"/>
                    </a:cubicBezTo>
                    <a:cubicBezTo>
                      <a:pt x="276" y="87"/>
                      <a:pt x="276" y="87"/>
                      <a:pt x="276" y="87"/>
                    </a:cubicBezTo>
                    <a:cubicBezTo>
                      <a:pt x="276" y="87"/>
                      <a:pt x="276" y="87"/>
                      <a:pt x="276" y="87"/>
                    </a:cubicBezTo>
                    <a:cubicBezTo>
                      <a:pt x="277" y="87"/>
                      <a:pt x="277" y="87"/>
                      <a:pt x="277" y="87"/>
                    </a:cubicBezTo>
                    <a:cubicBezTo>
                      <a:pt x="285" y="94"/>
                      <a:pt x="285" y="94"/>
                      <a:pt x="285" y="94"/>
                    </a:cubicBezTo>
                    <a:cubicBezTo>
                      <a:pt x="282" y="101"/>
                      <a:pt x="282" y="101"/>
                      <a:pt x="282" y="101"/>
                    </a:cubicBezTo>
                    <a:cubicBezTo>
                      <a:pt x="271" y="104"/>
                      <a:pt x="271" y="104"/>
                      <a:pt x="271" y="104"/>
                    </a:cubicBezTo>
                    <a:cubicBezTo>
                      <a:pt x="271" y="104"/>
                      <a:pt x="271" y="104"/>
                      <a:pt x="271" y="104"/>
                    </a:cubicBezTo>
                    <a:cubicBezTo>
                      <a:pt x="271" y="104"/>
                      <a:pt x="271" y="104"/>
                      <a:pt x="271" y="104"/>
                    </a:cubicBezTo>
                    <a:cubicBezTo>
                      <a:pt x="269" y="118"/>
                      <a:pt x="269" y="118"/>
                      <a:pt x="269" y="118"/>
                    </a:cubicBezTo>
                    <a:cubicBezTo>
                      <a:pt x="269" y="118"/>
                      <a:pt x="269" y="118"/>
                      <a:pt x="269" y="118"/>
                    </a:cubicBezTo>
                    <a:cubicBezTo>
                      <a:pt x="270" y="118"/>
                      <a:pt x="270" y="118"/>
                      <a:pt x="270" y="118"/>
                    </a:cubicBezTo>
                    <a:cubicBezTo>
                      <a:pt x="284" y="127"/>
                      <a:pt x="284" y="127"/>
                      <a:pt x="284" y="127"/>
                    </a:cubicBezTo>
                    <a:cubicBezTo>
                      <a:pt x="285" y="142"/>
                      <a:pt x="285" y="142"/>
                      <a:pt x="285" y="142"/>
                    </a:cubicBezTo>
                    <a:cubicBezTo>
                      <a:pt x="276" y="148"/>
                      <a:pt x="276" y="148"/>
                      <a:pt x="276" y="148"/>
                    </a:cubicBezTo>
                    <a:cubicBezTo>
                      <a:pt x="267" y="136"/>
                      <a:pt x="267" y="136"/>
                      <a:pt x="267" y="136"/>
                    </a:cubicBezTo>
                    <a:cubicBezTo>
                      <a:pt x="267" y="136"/>
                      <a:pt x="267" y="136"/>
                      <a:pt x="267" y="136"/>
                    </a:cubicBezTo>
                    <a:cubicBezTo>
                      <a:pt x="267" y="136"/>
                      <a:pt x="267" y="136"/>
                      <a:pt x="267" y="136"/>
                    </a:cubicBezTo>
                    <a:cubicBezTo>
                      <a:pt x="261" y="137"/>
                      <a:pt x="261" y="137"/>
                      <a:pt x="261" y="137"/>
                    </a:cubicBezTo>
                    <a:cubicBezTo>
                      <a:pt x="261" y="137"/>
                      <a:pt x="261" y="137"/>
                      <a:pt x="261" y="137"/>
                    </a:cubicBezTo>
                    <a:cubicBezTo>
                      <a:pt x="261" y="138"/>
                      <a:pt x="261" y="138"/>
                      <a:pt x="261" y="138"/>
                    </a:cubicBezTo>
                    <a:cubicBezTo>
                      <a:pt x="259" y="148"/>
                      <a:pt x="259" y="148"/>
                      <a:pt x="259" y="148"/>
                    </a:cubicBezTo>
                    <a:cubicBezTo>
                      <a:pt x="233" y="143"/>
                      <a:pt x="233" y="143"/>
                      <a:pt x="233" y="143"/>
                    </a:cubicBezTo>
                    <a:cubicBezTo>
                      <a:pt x="223" y="135"/>
                      <a:pt x="223" y="135"/>
                      <a:pt x="223" y="135"/>
                    </a:cubicBezTo>
                    <a:cubicBezTo>
                      <a:pt x="223" y="135"/>
                      <a:pt x="223" y="135"/>
                      <a:pt x="223" y="135"/>
                    </a:cubicBezTo>
                    <a:cubicBezTo>
                      <a:pt x="223" y="135"/>
                      <a:pt x="223" y="135"/>
                      <a:pt x="223" y="135"/>
                    </a:cubicBezTo>
                    <a:cubicBezTo>
                      <a:pt x="187" y="135"/>
                      <a:pt x="187" y="135"/>
                      <a:pt x="187" y="135"/>
                    </a:cubicBezTo>
                    <a:cubicBezTo>
                      <a:pt x="187" y="135"/>
                      <a:pt x="187" y="135"/>
                      <a:pt x="187" y="135"/>
                    </a:cubicBezTo>
                    <a:cubicBezTo>
                      <a:pt x="187" y="135"/>
                      <a:pt x="187" y="135"/>
                      <a:pt x="187" y="135"/>
                    </a:cubicBezTo>
                    <a:cubicBezTo>
                      <a:pt x="176" y="145"/>
                      <a:pt x="176" y="145"/>
                      <a:pt x="176" y="145"/>
                    </a:cubicBezTo>
                    <a:cubicBezTo>
                      <a:pt x="169" y="145"/>
                      <a:pt x="169" y="145"/>
                      <a:pt x="169" y="145"/>
                    </a:cubicBezTo>
                    <a:cubicBezTo>
                      <a:pt x="160" y="137"/>
                      <a:pt x="160" y="137"/>
                      <a:pt x="160" y="137"/>
                    </a:cubicBezTo>
                    <a:cubicBezTo>
                      <a:pt x="160" y="137"/>
                      <a:pt x="160" y="137"/>
                      <a:pt x="160" y="137"/>
                    </a:cubicBezTo>
                    <a:cubicBezTo>
                      <a:pt x="160" y="137"/>
                      <a:pt x="160" y="137"/>
                      <a:pt x="160" y="137"/>
                    </a:cubicBezTo>
                    <a:cubicBezTo>
                      <a:pt x="149" y="139"/>
                      <a:pt x="149" y="139"/>
                      <a:pt x="149" y="139"/>
                    </a:cubicBezTo>
                    <a:cubicBezTo>
                      <a:pt x="138" y="124"/>
                      <a:pt x="138" y="124"/>
                      <a:pt x="138" y="124"/>
                    </a:cubicBezTo>
                    <a:cubicBezTo>
                      <a:pt x="138" y="124"/>
                      <a:pt x="138" y="124"/>
                      <a:pt x="138" y="124"/>
                    </a:cubicBezTo>
                    <a:cubicBezTo>
                      <a:pt x="137" y="124"/>
                      <a:pt x="137" y="124"/>
                      <a:pt x="137" y="124"/>
                    </a:cubicBezTo>
                    <a:cubicBezTo>
                      <a:pt x="119" y="125"/>
                      <a:pt x="119" y="125"/>
                      <a:pt x="119" y="125"/>
                    </a:cubicBezTo>
                    <a:cubicBezTo>
                      <a:pt x="111" y="119"/>
                      <a:pt x="111" y="119"/>
                      <a:pt x="111" y="119"/>
                    </a:cubicBezTo>
                    <a:cubicBezTo>
                      <a:pt x="110" y="119"/>
                      <a:pt x="110" y="119"/>
                      <a:pt x="110" y="119"/>
                    </a:cubicBezTo>
                    <a:cubicBezTo>
                      <a:pt x="110" y="119"/>
                      <a:pt x="110" y="119"/>
                      <a:pt x="110" y="119"/>
                    </a:cubicBezTo>
                    <a:cubicBezTo>
                      <a:pt x="91" y="119"/>
                      <a:pt x="91" y="119"/>
                      <a:pt x="91" y="119"/>
                    </a:cubicBezTo>
                    <a:cubicBezTo>
                      <a:pt x="81" y="108"/>
                      <a:pt x="81" y="108"/>
                      <a:pt x="81" y="108"/>
                    </a:cubicBezTo>
                    <a:cubicBezTo>
                      <a:pt x="80" y="108"/>
                      <a:pt x="80" y="108"/>
                      <a:pt x="80" y="108"/>
                    </a:cubicBezTo>
                    <a:cubicBezTo>
                      <a:pt x="80" y="108"/>
                      <a:pt x="80" y="108"/>
                      <a:pt x="80" y="108"/>
                    </a:cubicBezTo>
                    <a:cubicBezTo>
                      <a:pt x="37" y="135"/>
                      <a:pt x="37" y="135"/>
                      <a:pt x="37" y="135"/>
                    </a:cubicBezTo>
                    <a:cubicBezTo>
                      <a:pt x="37" y="135"/>
                      <a:pt x="37" y="135"/>
                      <a:pt x="37" y="135"/>
                    </a:cubicBezTo>
                    <a:cubicBezTo>
                      <a:pt x="37" y="135"/>
                      <a:pt x="37" y="135"/>
                      <a:pt x="37" y="135"/>
                    </a:cubicBezTo>
                    <a:cubicBezTo>
                      <a:pt x="37" y="155"/>
                      <a:pt x="37" y="155"/>
                      <a:pt x="37" y="155"/>
                    </a:cubicBezTo>
                    <a:cubicBezTo>
                      <a:pt x="25" y="156"/>
                      <a:pt x="25" y="156"/>
                      <a:pt x="25" y="156"/>
                    </a:cubicBezTo>
                    <a:cubicBezTo>
                      <a:pt x="18" y="147"/>
                      <a:pt x="18" y="147"/>
                      <a:pt x="18" y="147"/>
                    </a:cubicBezTo>
                    <a:cubicBezTo>
                      <a:pt x="18" y="147"/>
                      <a:pt x="18" y="147"/>
                      <a:pt x="18" y="147"/>
                    </a:cubicBezTo>
                    <a:cubicBezTo>
                      <a:pt x="18" y="147"/>
                      <a:pt x="18" y="147"/>
                      <a:pt x="18" y="147"/>
                    </a:cubicBezTo>
                    <a:cubicBezTo>
                      <a:pt x="6" y="149"/>
                      <a:pt x="6" y="149"/>
                      <a:pt x="6" y="149"/>
                    </a:cubicBezTo>
                    <a:cubicBezTo>
                      <a:pt x="6" y="150"/>
                      <a:pt x="6" y="150"/>
                      <a:pt x="6" y="150"/>
                    </a:cubicBezTo>
                    <a:cubicBezTo>
                      <a:pt x="6" y="150"/>
                      <a:pt x="6" y="150"/>
                      <a:pt x="6" y="150"/>
                    </a:cubicBezTo>
                    <a:cubicBezTo>
                      <a:pt x="0" y="227"/>
                      <a:pt x="0" y="227"/>
                      <a:pt x="0" y="227"/>
                    </a:cubicBezTo>
                    <a:cubicBezTo>
                      <a:pt x="0" y="227"/>
                      <a:pt x="0" y="227"/>
                      <a:pt x="0" y="227"/>
                    </a:cubicBezTo>
                    <a:cubicBezTo>
                      <a:pt x="1" y="227"/>
                      <a:pt x="1" y="227"/>
                      <a:pt x="1" y="227"/>
                    </a:cubicBezTo>
                    <a:cubicBezTo>
                      <a:pt x="27" y="232"/>
                      <a:pt x="27" y="232"/>
                      <a:pt x="27" y="232"/>
                    </a:cubicBezTo>
                    <a:cubicBezTo>
                      <a:pt x="40" y="247"/>
                      <a:pt x="40" y="247"/>
                      <a:pt x="40" y="247"/>
                    </a:cubicBezTo>
                    <a:cubicBezTo>
                      <a:pt x="36" y="265"/>
                      <a:pt x="36" y="265"/>
                      <a:pt x="36" y="265"/>
                    </a:cubicBezTo>
                    <a:cubicBezTo>
                      <a:pt x="36" y="266"/>
                      <a:pt x="36" y="266"/>
                      <a:pt x="36" y="266"/>
                    </a:cubicBezTo>
                    <a:cubicBezTo>
                      <a:pt x="36" y="266"/>
                      <a:pt x="36" y="266"/>
                      <a:pt x="36" y="266"/>
                    </a:cubicBezTo>
                    <a:cubicBezTo>
                      <a:pt x="46" y="271"/>
                      <a:pt x="46" y="271"/>
                      <a:pt x="46" y="271"/>
                    </a:cubicBezTo>
                    <a:cubicBezTo>
                      <a:pt x="46" y="271"/>
                      <a:pt x="46" y="271"/>
                      <a:pt x="46" y="271"/>
                    </a:cubicBezTo>
                    <a:cubicBezTo>
                      <a:pt x="46" y="271"/>
                      <a:pt x="46" y="271"/>
                      <a:pt x="46" y="271"/>
                    </a:cubicBezTo>
                    <a:cubicBezTo>
                      <a:pt x="56" y="270"/>
                      <a:pt x="61" y="268"/>
                      <a:pt x="72" y="263"/>
                    </a:cubicBezTo>
                    <a:cubicBezTo>
                      <a:pt x="72" y="263"/>
                      <a:pt x="73" y="264"/>
                      <a:pt x="73" y="264"/>
                    </a:cubicBezTo>
                    <a:cubicBezTo>
                      <a:pt x="76" y="264"/>
                      <a:pt x="77" y="262"/>
                      <a:pt x="78" y="259"/>
                    </a:cubicBezTo>
                    <a:cubicBezTo>
                      <a:pt x="80" y="256"/>
                      <a:pt x="83" y="251"/>
                      <a:pt x="94" y="251"/>
                    </a:cubicBezTo>
                    <a:cubicBezTo>
                      <a:pt x="97" y="251"/>
                      <a:pt x="100" y="251"/>
                      <a:pt x="103" y="251"/>
                    </a:cubicBezTo>
                    <a:cubicBezTo>
                      <a:pt x="105" y="256"/>
                      <a:pt x="109" y="256"/>
                      <a:pt x="112" y="256"/>
                    </a:cubicBezTo>
                    <a:cubicBezTo>
                      <a:pt x="113" y="256"/>
                      <a:pt x="114" y="256"/>
                      <a:pt x="115" y="256"/>
                    </a:cubicBezTo>
                    <a:cubicBezTo>
                      <a:pt x="116" y="256"/>
                      <a:pt x="117" y="256"/>
                      <a:pt x="118" y="256"/>
                    </a:cubicBezTo>
                    <a:cubicBezTo>
                      <a:pt x="122" y="256"/>
                      <a:pt x="126" y="257"/>
                      <a:pt x="126" y="263"/>
                    </a:cubicBezTo>
                    <a:cubicBezTo>
                      <a:pt x="126" y="263"/>
                      <a:pt x="126" y="263"/>
                      <a:pt x="126" y="263"/>
                    </a:cubicBezTo>
                    <a:cubicBezTo>
                      <a:pt x="127" y="263"/>
                      <a:pt x="127" y="263"/>
                      <a:pt x="127" y="263"/>
                    </a:cubicBezTo>
                    <a:cubicBezTo>
                      <a:pt x="129" y="266"/>
                      <a:pt x="128" y="269"/>
                      <a:pt x="126" y="272"/>
                    </a:cubicBezTo>
                    <a:cubicBezTo>
                      <a:pt x="125" y="275"/>
                      <a:pt x="124" y="277"/>
                      <a:pt x="125" y="280"/>
                    </a:cubicBezTo>
                    <a:cubicBezTo>
                      <a:pt x="124" y="282"/>
                      <a:pt x="125" y="284"/>
                      <a:pt x="125" y="286"/>
                    </a:cubicBezTo>
                    <a:cubicBezTo>
                      <a:pt x="125" y="291"/>
                      <a:pt x="125" y="295"/>
                      <a:pt x="122" y="297"/>
                    </a:cubicBezTo>
                    <a:cubicBezTo>
                      <a:pt x="111" y="297"/>
                      <a:pt x="99" y="298"/>
                      <a:pt x="89" y="303"/>
                    </a:cubicBezTo>
                    <a:cubicBezTo>
                      <a:pt x="88" y="303"/>
                      <a:pt x="88" y="303"/>
                      <a:pt x="88" y="303"/>
                    </a:cubicBezTo>
                    <a:cubicBezTo>
                      <a:pt x="88" y="304"/>
                      <a:pt x="88" y="304"/>
                      <a:pt x="88" y="304"/>
                    </a:cubicBezTo>
                    <a:cubicBezTo>
                      <a:pt x="87" y="307"/>
                      <a:pt x="86" y="311"/>
                      <a:pt x="87" y="314"/>
                    </a:cubicBezTo>
                    <a:cubicBezTo>
                      <a:pt x="87" y="314"/>
                      <a:pt x="87" y="314"/>
                      <a:pt x="87" y="314"/>
                    </a:cubicBezTo>
                    <a:cubicBezTo>
                      <a:pt x="87" y="314"/>
                      <a:pt x="87" y="314"/>
                      <a:pt x="87" y="314"/>
                    </a:cubicBezTo>
                    <a:cubicBezTo>
                      <a:pt x="88" y="314"/>
                      <a:pt x="89" y="315"/>
                      <a:pt x="89" y="316"/>
                    </a:cubicBezTo>
                    <a:cubicBezTo>
                      <a:pt x="90" y="317"/>
                      <a:pt x="89" y="318"/>
                      <a:pt x="89" y="318"/>
                    </a:cubicBezTo>
                    <a:cubicBezTo>
                      <a:pt x="88" y="319"/>
                      <a:pt x="87" y="320"/>
                      <a:pt x="86" y="320"/>
                    </a:cubicBezTo>
                    <a:cubicBezTo>
                      <a:pt x="84" y="320"/>
                      <a:pt x="82" y="318"/>
                      <a:pt x="80" y="317"/>
                    </a:cubicBezTo>
                    <a:cubicBezTo>
                      <a:pt x="78" y="315"/>
                      <a:pt x="75" y="313"/>
                      <a:pt x="72" y="313"/>
                    </a:cubicBezTo>
                    <a:cubicBezTo>
                      <a:pt x="72" y="313"/>
                      <a:pt x="71" y="313"/>
                      <a:pt x="71" y="313"/>
                    </a:cubicBezTo>
                    <a:cubicBezTo>
                      <a:pt x="71" y="314"/>
                      <a:pt x="71" y="314"/>
                      <a:pt x="71" y="314"/>
                    </a:cubicBezTo>
                    <a:cubicBezTo>
                      <a:pt x="71" y="314"/>
                      <a:pt x="71" y="314"/>
                      <a:pt x="71" y="314"/>
                    </a:cubicBezTo>
                    <a:cubicBezTo>
                      <a:pt x="69" y="321"/>
                      <a:pt x="74" y="326"/>
                      <a:pt x="79" y="331"/>
                    </a:cubicBezTo>
                    <a:cubicBezTo>
                      <a:pt x="82" y="333"/>
                      <a:pt x="84" y="335"/>
                      <a:pt x="85" y="338"/>
                    </a:cubicBezTo>
                    <a:cubicBezTo>
                      <a:pt x="86" y="340"/>
                      <a:pt x="87" y="342"/>
                      <a:pt x="87" y="344"/>
                    </a:cubicBezTo>
                    <a:cubicBezTo>
                      <a:pt x="89" y="349"/>
                      <a:pt x="90" y="355"/>
                      <a:pt x="96" y="358"/>
                    </a:cubicBezTo>
                    <a:cubicBezTo>
                      <a:pt x="96" y="358"/>
                      <a:pt x="96" y="358"/>
                      <a:pt x="96" y="358"/>
                    </a:cubicBezTo>
                    <a:cubicBezTo>
                      <a:pt x="96" y="358"/>
                      <a:pt x="96" y="358"/>
                      <a:pt x="96" y="358"/>
                    </a:cubicBezTo>
                    <a:cubicBezTo>
                      <a:pt x="98" y="358"/>
                      <a:pt x="99" y="357"/>
                      <a:pt x="100" y="357"/>
                    </a:cubicBezTo>
                    <a:cubicBezTo>
                      <a:pt x="103" y="357"/>
                      <a:pt x="105" y="359"/>
                      <a:pt x="108" y="361"/>
                    </a:cubicBezTo>
                    <a:cubicBezTo>
                      <a:pt x="110" y="363"/>
                      <a:pt x="113" y="365"/>
                      <a:pt x="116" y="365"/>
                    </a:cubicBezTo>
                    <a:cubicBezTo>
                      <a:pt x="118" y="369"/>
                      <a:pt x="117" y="373"/>
                      <a:pt x="116" y="377"/>
                    </a:cubicBezTo>
                    <a:cubicBezTo>
                      <a:pt x="116" y="378"/>
                      <a:pt x="116" y="379"/>
                      <a:pt x="116" y="380"/>
                    </a:cubicBezTo>
                    <a:cubicBezTo>
                      <a:pt x="116" y="381"/>
                      <a:pt x="116" y="381"/>
                      <a:pt x="116" y="381"/>
                    </a:cubicBezTo>
                    <a:cubicBezTo>
                      <a:pt x="116" y="380"/>
                      <a:pt x="116" y="380"/>
                      <a:pt x="116" y="380"/>
                    </a:cubicBezTo>
                    <a:cubicBezTo>
                      <a:pt x="124" y="375"/>
                      <a:pt x="124" y="375"/>
                      <a:pt x="124" y="375"/>
                    </a:cubicBezTo>
                    <a:cubicBezTo>
                      <a:pt x="133" y="373"/>
                      <a:pt x="133" y="373"/>
                      <a:pt x="133" y="373"/>
                    </a:cubicBezTo>
                    <a:cubicBezTo>
                      <a:pt x="145" y="378"/>
                      <a:pt x="145" y="378"/>
                      <a:pt x="145" y="378"/>
                    </a:cubicBezTo>
                    <a:cubicBezTo>
                      <a:pt x="157" y="390"/>
                      <a:pt x="157" y="390"/>
                      <a:pt x="157" y="390"/>
                    </a:cubicBezTo>
                    <a:cubicBezTo>
                      <a:pt x="158" y="390"/>
                      <a:pt x="158" y="390"/>
                      <a:pt x="158" y="390"/>
                    </a:cubicBezTo>
                    <a:cubicBezTo>
                      <a:pt x="158" y="390"/>
                      <a:pt x="158" y="390"/>
                      <a:pt x="158" y="390"/>
                    </a:cubicBezTo>
                    <a:cubicBezTo>
                      <a:pt x="177" y="388"/>
                      <a:pt x="177" y="388"/>
                      <a:pt x="177" y="388"/>
                    </a:cubicBezTo>
                    <a:cubicBezTo>
                      <a:pt x="177" y="388"/>
                      <a:pt x="177" y="388"/>
                      <a:pt x="177" y="388"/>
                    </a:cubicBezTo>
                    <a:cubicBezTo>
                      <a:pt x="177" y="388"/>
                      <a:pt x="177" y="388"/>
                      <a:pt x="177" y="388"/>
                    </a:cubicBezTo>
                    <a:cubicBezTo>
                      <a:pt x="173" y="318"/>
                      <a:pt x="173" y="318"/>
                      <a:pt x="173" y="318"/>
                    </a:cubicBezTo>
                    <a:cubicBezTo>
                      <a:pt x="231" y="289"/>
                      <a:pt x="231" y="289"/>
                      <a:pt x="231" y="289"/>
                    </a:cubicBezTo>
                    <a:cubicBezTo>
                      <a:pt x="286" y="324"/>
                      <a:pt x="286" y="324"/>
                      <a:pt x="286" y="324"/>
                    </a:cubicBezTo>
                    <a:cubicBezTo>
                      <a:pt x="301" y="341"/>
                      <a:pt x="301" y="341"/>
                      <a:pt x="301" y="341"/>
                    </a:cubicBezTo>
                    <a:cubicBezTo>
                      <a:pt x="301" y="341"/>
                      <a:pt x="301" y="341"/>
                      <a:pt x="301" y="341"/>
                    </a:cubicBezTo>
                    <a:cubicBezTo>
                      <a:pt x="301" y="341"/>
                      <a:pt x="301" y="341"/>
                      <a:pt x="301" y="341"/>
                    </a:cubicBezTo>
                    <a:cubicBezTo>
                      <a:pt x="314" y="340"/>
                      <a:pt x="314" y="340"/>
                      <a:pt x="314" y="340"/>
                    </a:cubicBezTo>
                    <a:cubicBezTo>
                      <a:pt x="334" y="341"/>
                      <a:pt x="334" y="341"/>
                      <a:pt x="334" y="341"/>
                    </a:cubicBezTo>
                    <a:cubicBezTo>
                      <a:pt x="334" y="341"/>
                      <a:pt x="334" y="341"/>
                      <a:pt x="334" y="341"/>
                    </a:cubicBezTo>
                    <a:cubicBezTo>
                      <a:pt x="334" y="341"/>
                      <a:pt x="334" y="341"/>
                      <a:pt x="334" y="341"/>
                    </a:cubicBezTo>
                    <a:cubicBezTo>
                      <a:pt x="344" y="340"/>
                      <a:pt x="344" y="340"/>
                      <a:pt x="344" y="340"/>
                    </a:cubicBezTo>
                    <a:cubicBezTo>
                      <a:pt x="360" y="350"/>
                      <a:pt x="360" y="350"/>
                      <a:pt x="360" y="350"/>
                    </a:cubicBezTo>
                    <a:cubicBezTo>
                      <a:pt x="369" y="370"/>
                      <a:pt x="369" y="370"/>
                      <a:pt x="369" y="370"/>
                    </a:cubicBezTo>
                    <a:cubicBezTo>
                      <a:pt x="369" y="370"/>
                      <a:pt x="369" y="370"/>
                      <a:pt x="369" y="370"/>
                    </a:cubicBezTo>
                    <a:cubicBezTo>
                      <a:pt x="370" y="370"/>
                      <a:pt x="370" y="370"/>
                      <a:pt x="370" y="370"/>
                    </a:cubicBezTo>
                    <a:cubicBezTo>
                      <a:pt x="382" y="367"/>
                      <a:pt x="382" y="367"/>
                      <a:pt x="382" y="367"/>
                    </a:cubicBezTo>
                    <a:cubicBezTo>
                      <a:pt x="395" y="398"/>
                      <a:pt x="395" y="398"/>
                      <a:pt x="395" y="398"/>
                    </a:cubicBezTo>
                    <a:cubicBezTo>
                      <a:pt x="395" y="399"/>
                      <a:pt x="395" y="399"/>
                      <a:pt x="395" y="399"/>
                    </a:cubicBezTo>
                    <a:cubicBezTo>
                      <a:pt x="395" y="399"/>
                      <a:pt x="395" y="399"/>
                      <a:pt x="395" y="399"/>
                    </a:cubicBezTo>
                    <a:cubicBezTo>
                      <a:pt x="402" y="400"/>
                      <a:pt x="402" y="400"/>
                      <a:pt x="402" y="400"/>
                    </a:cubicBezTo>
                    <a:cubicBezTo>
                      <a:pt x="414" y="411"/>
                      <a:pt x="414" y="411"/>
                      <a:pt x="414" y="411"/>
                    </a:cubicBezTo>
                    <a:cubicBezTo>
                      <a:pt x="414" y="411"/>
                      <a:pt x="414" y="411"/>
                      <a:pt x="414" y="411"/>
                    </a:cubicBezTo>
                    <a:cubicBezTo>
                      <a:pt x="414" y="411"/>
                      <a:pt x="414" y="411"/>
                      <a:pt x="414" y="411"/>
                    </a:cubicBezTo>
                    <a:cubicBezTo>
                      <a:pt x="422" y="410"/>
                      <a:pt x="422" y="410"/>
                      <a:pt x="422" y="410"/>
                    </a:cubicBezTo>
                    <a:cubicBezTo>
                      <a:pt x="422" y="410"/>
                      <a:pt x="422" y="410"/>
                      <a:pt x="422" y="410"/>
                    </a:cubicBezTo>
                    <a:cubicBezTo>
                      <a:pt x="422" y="410"/>
                      <a:pt x="422" y="410"/>
                      <a:pt x="422" y="410"/>
                    </a:cubicBezTo>
                    <a:cubicBezTo>
                      <a:pt x="431" y="403"/>
                      <a:pt x="431" y="403"/>
                      <a:pt x="431" y="403"/>
                    </a:cubicBezTo>
                    <a:cubicBezTo>
                      <a:pt x="441" y="400"/>
                      <a:pt x="441" y="400"/>
                      <a:pt x="441" y="400"/>
                    </a:cubicBezTo>
                    <a:cubicBezTo>
                      <a:pt x="441" y="400"/>
                      <a:pt x="441" y="400"/>
                      <a:pt x="441" y="400"/>
                    </a:cubicBezTo>
                    <a:cubicBezTo>
                      <a:pt x="441" y="400"/>
                      <a:pt x="441" y="400"/>
                      <a:pt x="441" y="400"/>
                    </a:cubicBezTo>
                    <a:cubicBezTo>
                      <a:pt x="444" y="390"/>
                      <a:pt x="444" y="390"/>
                      <a:pt x="444" y="390"/>
                    </a:cubicBezTo>
                    <a:cubicBezTo>
                      <a:pt x="457" y="377"/>
                      <a:pt x="457" y="377"/>
                      <a:pt x="457" y="377"/>
                    </a:cubicBezTo>
                    <a:cubicBezTo>
                      <a:pt x="483" y="372"/>
                      <a:pt x="483" y="372"/>
                      <a:pt x="483" y="372"/>
                    </a:cubicBezTo>
                    <a:cubicBezTo>
                      <a:pt x="483" y="372"/>
                      <a:pt x="483" y="372"/>
                      <a:pt x="483" y="372"/>
                    </a:cubicBezTo>
                    <a:cubicBezTo>
                      <a:pt x="483" y="372"/>
                      <a:pt x="483" y="372"/>
                      <a:pt x="483" y="372"/>
                    </a:cubicBezTo>
                    <a:cubicBezTo>
                      <a:pt x="490" y="363"/>
                      <a:pt x="490" y="363"/>
                      <a:pt x="490" y="363"/>
                    </a:cubicBezTo>
                    <a:cubicBezTo>
                      <a:pt x="504" y="363"/>
                      <a:pt x="504" y="363"/>
                      <a:pt x="504" y="363"/>
                    </a:cubicBezTo>
                    <a:cubicBezTo>
                      <a:pt x="513" y="371"/>
                      <a:pt x="513" y="371"/>
                      <a:pt x="513" y="371"/>
                    </a:cubicBezTo>
                    <a:cubicBezTo>
                      <a:pt x="514" y="371"/>
                      <a:pt x="514" y="371"/>
                      <a:pt x="514" y="371"/>
                    </a:cubicBezTo>
                    <a:cubicBezTo>
                      <a:pt x="514" y="371"/>
                      <a:pt x="514" y="371"/>
                      <a:pt x="514" y="371"/>
                    </a:cubicBezTo>
                    <a:cubicBezTo>
                      <a:pt x="537" y="368"/>
                      <a:pt x="537" y="368"/>
                      <a:pt x="537" y="368"/>
                    </a:cubicBezTo>
                    <a:cubicBezTo>
                      <a:pt x="537" y="368"/>
                      <a:pt x="537" y="368"/>
                      <a:pt x="537" y="368"/>
                    </a:cubicBezTo>
                    <a:cubicBezTo>
                      <a:pt x="537" y="368"/>
                      <a:pt x="537" y="368"/>
                      <a:pt x="537" y="368"/>
                    </a:cubicBezTo>
                    <a:cubicBezTo>
                      <a:pt x="532" y="356"/>
                      <a:pt x="532" y="356"/>
                      <a:pt x="532" y="356"/>
                    </a:cubicBezTo>
                    <a:cubicBezTo>
                      <a:pt x="553" y="345"/>
                      <a:pt x="553" y="345"/>
                      <a:pt x="553" y="345"/>
                    </a:cubicBezTo>
                    <a:cubicBezTo>
                      <a:pt x="563" y="349"/>
                      <a:pt x="563" y="349"/>
                      <a:pt x="563" y="349"/>
                    </a:cubicBezTo>
                    <a:cubicBezTo>
                      <a:pt x="571" y="361"/>
                      <a:pt x="571" y="361"/>
                      <a:pt x="571" y="361"/>
                    </a:cubicBezTo>
                    <a:cubicBezTo>
                      <a:pt x="571" y="361"/>
                      <a:pt x="571" y="361"/>
                      <a:pt x="571" y="361"/>
                    </a:cubicBezTo>
                    <a:cubicBezTo>
                      <a:pt x="572" y="361"/>
                      <a:pt x="572" y="361"/>
                      <a:pt x="572" y="361"/>
                    </a:cubicBezTo>
                    <a:cubicBezTo>
                      <a:pt x="600" y="352"/>
                      <a:pt x="600" y="352"/>
                      <a:pt x="600" y="352"/>
                    </a:cubicBezTo>
                    <a:cubicBezTo>
                      <a:pt x="633" y="358"/>
                      <a:pt x="633" y="358"/>
                      <a:pt x="633" y="358"/>
                    </a:cubicBezTo>
                    <a:cubicBezTo>
                      <a:pt x="660" y="365"/>
                      <a:pt x="660" y="365"/>
                      <a:pt x="660" y="365"/>
                    </a:cubicBezTo>
                    <a:cubicBezTo>
                      <a:pt x="670" y="372"/>
                      <a:pt x="670" y="372"/>
                      <a:pt x="670" y="372"/>
                    </a:cubicBezTo>
                    <a:cubicBezTo>
                      <a:pt x="670" y="373"/>
                      <a:pt x="670" y="373"/>
                      <a:pt x="670" y="373"/>
                    </a:cubicBezTo>
                    <a:cubicBezTo>
                      <a:pt x="670" y="372"/>
                      <a:pt x="670" y="372"/>
                      <a:pt x="670" y="372"/>
                    </a:cubicBezTo>
                    <a:cubicBezTo>
                      <a:pt x="677" y="353"/>
                      <a:pt x="677" y="353"/>
                      <a:pt x="677" y="353"/>
                    </a:cubicBezTo>
                    <a:cubicBezTo>
                      <a:pt x="678" y="353"/>
                      <a:pt x="678" y="353"/>
                      <a:pt x="678" y="353"/>
                    </a:cubicBezTo>
                    <a:cubicBezTo>
                      <a:pt x="677" y="353"/>
                      <a:pt x="677" y="353"/>
                      <a:pt x="677" y="353"/>
                    </a:cubicBezTo>
                    <a:cubicBezTo>
                      <a:pt x="673" y="341"/>
                      <a:pt x="673" y="341"/>
                      <a:pt x="673" y="341"/>
                    </a:cubicBezTo>
                    <a:cubicBezTo>
                      <a:pt x="672" y="321"/>
                      <a:pt x="672" y="321"/>
                      <a:pt x="672" y="321"/>
                    </a:cubicBezTo>
                    <a:cubicBezTo>
                      <a:pt x="672" y="321"/>
                      <a:pt x="672" y="321"/>
                      <a:pt x="672" y="321"/>
                    </a:cubicBezTo>
                    <a:cubicBezTo>
                      <a:pt x="672" y="320"/>
                      <a:pt x="672" y="320"/>
                      <a:pt x="672" y="320"/>
                    </a:cubicBezTo>
                    <a:cubicBezTo>
                      <a:pt x="659" y="307"/>
                      <a:pt x="659" y="307"/>
                      <a:pt x="659" y="307"/>
                    </a:cubicBezTo>
                    <a:cubicBezTo>
                      <a:pt x="698" y="294"/>
                      <a:pt x="698" y="294"/>
                      <a:pt x="698" y="294"/>
                    </a:cubicBezTo>
                    <a:cubicBezTo>
                      <a:pt x="708" y="306"/>
                      <a:pt x="708" y="306"/>
                      <a:pt x="708" y="306"/>
                    </a:cubicBezTo>
                    <a:cubicBezTo>
                      <a:pt x="708" y="307"/>
                      <a:pt x="708" y="307"/>
                      <a:pt x="708" y="307"/>
                    </a:cubicBezTo>
                    <a:cubicBezTo>
                      <a:pt x="709" y="306"/>
                      <a:pt x="709" y="306"/>
                      <a:pt x="709" y="306"/>
                    </a:cubicBezTo>
                    <a:cubicBezTo>
                      <a:pt x="718" y="297"/>
                      <a:pt x="718" y="297"/>
                      <a:pt x="718" y="297"/>
                    </a:cubicBezTo>
                    <a:cubicBezTo>
                      <a:pt x="718" y="297"/>
                      <a:pt x="718" y="297"/>
                      <a:pt x="718" y="297"/>
                    </a:cubicBezTo>
                    <a:cubicBezTo>
                      <a:pt x="718" y="297"/>
                      <a:pt x="718" y="297"/>
                      <a:pt x="718" y="297"/>
                    </a:cubicBezTo>
                    <a:cubicBezTo>
                      <a:pt x="716" y="286"/>
                      <a:pt x="716" y="286"/>
                      <a:pt x="716" y="286"/>
                    </a:cubicBezTo>
                    <a:cubicBezTo>
                      <a:pt x="731" y="251"/>
                      <a:pt x="731" y="251"/>
                      <a:pt x="731" y="251"/>
                    </a:cubicBezTo>
                    <a:cubicBezTo>
                      <a:pt x="755" y="250"/>
                      <a:pt x="755" y="250"/>
                      <a:pt x="755" y="250"/>
                    </a:cubicBezTo>
                    <a:cubicBezTo>
                      <a:pt x="771" y="257"/>
                      <a:pt x="771" y="257"/>
                      <a:pt x="771" y="257"/>
                    </a:cubicBezTo>
                    <a:cubicBezTo>
                      <a:pt x="771" y="257"/>
                      <a:pt x="771" y="257"/>
                      <a:pt x="771" y="257"/>
                    </a:cubicBezTo>
                    <a:cubicBezTo>
                      <a:pt x="771" y="257"/>
                      <a:pt x="771" y="257"/>
                      <a:pt x="771" y="257"/>
                    </a:cubicBezTo>
                    <a:cubicBezTo>
                      <a:pt x="783" y="246"/>
                      <a:pt x="783" y="246"/>
                      <a:pt x="783" y="246"/>
                    </a:cubicBezTo>
                    <a:cubicBezTo>
                      <a:pt x="783" y="246"/>
                      <a:pt x="783" y="246"/>
                      <a:pt x="783" y="246"/>
                    </a:cubicBezTo>
                    <a:cubicBezTo>
                      <a:pt x="783" y="245"/>
                      <a:pt x="783" y="245"/>
                      <a:pt x="783" y="245"/>
                    </a:cubicBezTo>
                    <a:cubicBezTo>
                      <a:pt x="776" y="220"/>
                      <a:pt x="776" y="220"/>
                      <a:pt x="776" y="220"/>
                    </a:cubicBezTo>
                    <a:cubicBezTo>
                      <a:pt x="813" y="192"/>
                      <a:pt x="813" y="192"/>
                      <a:pt x="813" y="192"/>
                    </a:cubicBezTo>
                    <a:cubicBezTo>
                      <a:pt x="813" y="192"/>
                      <a:pt x="813" y="192"/>
                      <a:pt x="813" y="192"/>
                    </a:cubicBezTo>
                    <a:cubicBezTo>
                      <a:pt x="813" y="191"/>
                      <a:pt x="813" y="191"/>
                      <a:pt x="813" y="191"/>
                    </a:cubicBezTo>
                    <a:cubicBezTo>
                      <a:pt x="810" y="182"/>
                      <a:pt x="810" y="182"/>
                      <a:pt x="810" y="182"/>
                    </a:cubicBezTo>
                    <a:cubicBezTo>
                      <a:pt x="810" y="182"/>
                      <a:pt x="810" y="182"/>
                      <a:pt x="810" y="182"/>
                    </a:cubicBezTo>
                    <a:cubicBezTo>
                      <a:pt x="810" y="182"/>
                      <a:pt x="810" y="182"/>
                      <a:pt x="810" y="182"/>
                    </a:cubicBezTo>
                    <a:cubicBezTo>
                      <a:pt x="770" y="171"/>
                      <a:pt x="770" y="171"/>
                      <a:pt x="770" y="171"/>
                    </a:cubicBezTo>
                    <a:cubicBezTo>
                      <a:pt x="739" y="136"/>
                      <a:pt x="739" y="136"/>
                      <a:pt x="739" y="136"/>
                    </a:cubicBezTo>
                    <a:cubicBezTo>
                      <a:pt x="739" y="136"/>
                      <a:pt x="739" y="136"/>
                      <a:pt x="739" y="136"/>
                    </a:cubicBezTo>
                    <a:cubicBezTo>
                      <a:pt x="738" y="136"/>
                      <a:pt x="738" y="136"/>
                      <a:pt x="738" y="136"/>
                    </a:cubicBezTo>
                    <a:cubicBezTo>
                      <a:pt x="716" y="136"/>
                      <a:pt x="716" y="136"/>
                      <a:pt x="716" y="136"/>
                    </a:cubicBezTo>
                    <a:cubicBezTo>
                      <a:pt x="665" y="136"/>
                      <a:pt x="665" y="136"/>
                      <a:pt x="665" y="136"/>
                    </a:cubicBezTo>
                    <a:cubicBezTo>
                      <a:pt x="646" y="105"/>
                      <a:pt x="646" y="105"/>
                      <a:pt x="646" y="105"/>
                    </a:cubicBezTo>
                    <a:cubicBezTo>
                      <a:pt x="636" y="82"/>
                      <a:pt x="636" y="82"/>
                      <a:pt x="636" y="82"/>
                    </a:cubicBezTo>
                    <a:cubicBezTo>
                      <a:pt x="636" y="82"/>
                      <a:pt x="636" y="82"/>
                      <a:pt x="636" y="82"/>
                    </a:cubicBezTo>
                    <a:cubicBezTo>
                      <a:pt x="636" y="82"/>
                      <a:pt x="636" y="82"/>
                      <a:pt x="636" y="82"/>
                    </a:cubicBezTo>
                    <a:cubicBezTo>
                      <a:pt x="606" y="65"/>
                      <a:pt x="606" y="65"/>
                      <a:pt x="606" y="65"/>
                    </a:cubicBezTo>
                    <a:cubicBezTo>
                      <a:pt x="599" y="45"/>
                      <a:pt x="599" y="45"/>
                      <a:pt x="599" y="45"/>
                    </a:cubicBezTo>
                    <a:cubicBezTo>
                      <a:pt x="599" y="32"/>
                      <a:pt x="599" y="32"/>
                      <a:pt x="599" y="32"/>
                    </a:cubicBezTo>
                    <a:cubicBezTo>
                      <a:pt x="599" y="31"/>
                      <a:pt x="599" y="31"/>
                      <a:pt x="599" y="31"/>
                    </a:cubicBezTo>
                    <a:cubicBezTo>
                      <a:pt x="599" y="31"/>
                      <a:pt x="599" y="31"/>
                      <a:pt x="599" y="31"/>
                    </a:cubicBezTo>
                    <a:cubicBezTo>
                      <a:pt x="573" y="28"/>
                      <a:pt x="573" y="28"/>
                      <a:pt x="573" y="28"/>
                    </a:cubicBezTo>
                    <a:cubicBezTo>
                      <a:pt x="573" y="28"/>
                      <a:pt x="573" y="28"/>
                      <a:pt x="573" y="28"/>
                    </a:cubicBezTo>
                    <a:cubicBezTo>
                      <a:pt x="573" y="29"/>
                      <a:pt x="573" y="29"/>
                      <a:pt x="573" y="29"/>
                    </a:cubicBezTo>
                    <a:cubicBezTo>
                      <a:pt x="563" y="39"/>
                      <a:pt x="563" y="39"/>
                      <a:pt x="563" y="39"/>
                    </a:cubicBezTo>
                    <a:cubicBezTo>
                      <a:pt x="563" y="39"/>
                      <a:pt x="563" y="39"/>
                      <a:pt x="563" y="39"/>
                    </a:cubicBezTo>
                    <a:cubicBezTo>
                      <a:pt x="563" y="39"/>
                      <a:pt x="563" y="39"/>
                      <a:pt x="563" y="39"/>
                    </a:cubicBezTo>
                    <a:cubicBezTo>
                      <a:pt x="557" y="51"/>
                      <a:pt x="557" y="51"/>
                      <a:pt x="557" y="51"/>
                    </a:cubicBezTo>
                    <a:cubicBezTo>
                      <a:pt x="534" y="55"/>
                      <a:pt x="534" y="55"/>
                      <a:pt x="534" y="55"/>
                    </a:cubicBezTo>
                    <a:cubicBezTo>
                      <a:pt x="531" y="40"/>
                      <a:pt x="531" y="40"/>
                      <a:pt x="531" y="40"/>
                    </a:cubicBezTo>
                    <a:cubicBezTo>
                      <a:pt x="531" y="39"/>
                      <a:pt x="531" y="39"/>
                      <a:pt x="531" y="39"/>
                    </a:cubicBezTo>
                    <a:cubicBezTo>
                      <a:pt x="531" y="39"/>
                      <a:pt x="531" y="39"/>
                      <a:pt x="531" y="39"/>
                    </a:cubicBezTo>
                    <a:cubicBezTo>
                      <a:pt x="503" y="28"/>
                      <a:pt x="503" y="28"/>
                      <a:pt x="503" y="28"/>
                    </a:cubicBezTo>
                    <a:cubicBezTo>
                      <a:pt x="503" y="28"/>
                      <a:pt x="503" y="28"/>
                      <a:pt x="503" y="28"/>
                    </a:cubicBezTo>
                    <a:cubicBezTo>
                      <a:pt x="503" y="28"/>
                      <a:pt x="503" y="28"/>
                      <a:pt x="503" y="28"/>
                    </a:cubicBezTo>
                    <a:cubicBezTo>
                      <a:pt x="488" y="32"/>
                      <a:pt x="488" y="32"/>
                      <a:pt x="488" y="32"/>
                    </a:cubicBezTo>
                    <a:cubicBezTo>
                      <a:pt x="480" y="9"/>
                      <a:pt x="480" y="9"/>
                      <a:pt x="480" y="9"/>
                    </a:cubicBezTo>
                    <a:cubicBezTo>
                      <a:pt x="479" y="8"/>
                      <a:pt x="479" y="8"/>
                      <a:pt x="479" y="8"/>
                    </a:cubicBezTo>
                    <a:cubicBezTo>
                      <a:pt x="479" y="8"/>
                      <a:pt x="479" y="8"/>
                      <a:pt x="479" y="8"/>
                    </a:cubicBezTo>
                    <a:cubicBezTo>
                      <a:pt x="465" y="3"/>
                      <a:pt x="465" y="3"/>
                      <a:pt x="465" y="3"/>
                    </a:cubicBezTo>
                    <a:cubicBezTo>
                      <a:pt x="465" y="3"/>
                      <a:pt x="465" y="3"/>
                      <a:pt x="465" y="3"/>
                    </a:cubicBezTo>
                    <a:cubicBezTo>
                      <a:pt x="465" y="3"/>
                      <a:pt x="465" y="3"/>
                      <a:pt x="465" y="3"/>
                    </a:cubicBezTo>
                    <a:cubicBezTo>
                      <a:pt x="438" y="0"/>
                      <a:pt x="438" y="0"/>
                      <a:pt x="438" y="0"/>
                    </a:cubicBezTo>
                    <a:cubicBezTo>
                      <a:pt x="438" y="0"/>
                      <a:pt x="438" y="0"/>
                      <a:pt x="438"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4" name="Google Shape;2034;p14"/>
              <p:cNvSpPr/>
              <p:nvPr/>
            </p:nvSpPr>
            <p:spPr>
              <a:xfrm>
                <a:off x="3773" y="1567"/>
                <a:ext cx="85" cy="83"/>
              </a:xfrm>
              <a:custGeom>
                <a:rect b="b" l="l" r="r" t="t"/>
                <a:pathLst>
                  <a:path extrusionOk="0" h="95" w="97">
                    <a:moveTo>
                      <a:pt x="58" y="85"/>
                    </a:moveTo>
                    <a:cubicBezTo>
                      <a:pt x="59" y="67"/>
                      <a:pt x="59" y="67"/>
                      <a:pt x="59" y="67"/>
                    </a:cubicBezTo>
                    <a:cubicBezTo>
                      <a:pt x="56" y="61"/>
                      <a:pt x="56" y="61"/>
                      <a:pt x="56" y="61"/>
                    </a:cubicBezTo>
                    <a:cubicBezTo>
                      <a:pt x="35" y="68"/>
                      <a:pt x="35" y="68"/>
                      <a:pt x="35" y="68"/>
                    </a:cubicBezTo>
                    <a:cubicBezTo>
                      <a:pt x="15" y="49"/>
                      <a:pt x="15" y="49"/>
                      <a:pt x="15" y="49"/>
                    </a:cubicBezTo>
                    <a:cubicBezTo>
                      <a:pt x="8" y="37"/>
                      <a:pt x="8" y="37"/>
                      <a:pt x="8" y="37"/>
                    </a:cubicBezTo>
                    <a:cubicBezTo>
                      <a:pt x="0" y="26"/>
                      <a:pt x="0" y="26"/>
                      <a:pt x="0" y="26"/>
                    </a:cubicBezTo>
                    <a:cubicBezTo>
                      <a:pt x="31" y="27"/>
                      <a:pt x="31" y="27"/>
                      <a:pt x="31" y="27"/>
                    </a:cubicBezTo>
                    <a:cubicBezTo>
                      <a:pt x="32" y="22"/>
                      <a:pt x="32" y="22"/>
                      <a:pt x="32" y="22"/>
                    </a:cubicBezTo>
                    <a:cubicBezTo>
                      <a:pt x="25" y="7"/>
                      <a:pt x="25" y="7"/>
                      <a:pt x="25" y="7"/>
                    </a:cubicBezTo>
                    <a:cubicBezTo>
                      <a:pt x="51" y="19"/>
                      <a:pt x="51" y="19"/>
                      <a:pt x="51" y="19"/>
                    </a:cubicBezTo>
                    <a:cubicBezTo>
                      <a:pt x="63" y="15"/>
                      <a:pt x="63" y="15"/>
                      <a:pt x="63" y="15"/>
                    </a:cubicBezTo>
                    <a:cubicBezTo>
                      <a:pt x="64" y="0"/>
                      <a:pt x="64" y="0"/>
                      <a:pt x="64" y="0"/>
                    </a:cubicBezTo>
                    <a:cubicBezTo>
                      <a:pt x="64" y="1"/>
                      <a:pt x="64" y="1"/>
                      <a:pt x="64" y="1"/>
                    </a:cubicBezTo>
                    <a:cubicBezTo>
                      <a:pt x="66" y="2"/>
                      <a:pt x="69" y="4"/>
                      <a:pt x="71" y="6"/>
                    </a:cubicBezTo>
                    <a:cubicBezTo>
                      <a:pt x="78" y="11"/>
                      <a:pt x="85" y="17"/>
                      <a:pt x="85" y="25"/>
                    </a:cubicBezTo>
                    <a:cubicBezTo>
                      <a:pt x="86" y="25"/>
                      <a:pt x="86" y="26"/>
                      <a:pt x="87" y="27"/>
                    </a:cubicBezTo>
                    <a:cubicBezTo>
                      <a:pt x="95" y="34"/>
                      <a:pt x="97" y="37"/>
                      <a:pt x="95" y="48"/>
                    </a:cubicBezTo>
                    <a:cubicBezTo>
                      <a:pt x="94" y="51"/>
                      <a:pt x="73" y="66"/>
                      <a:pt x="73" y="66"/>
                    </a:cubicBezTo>
                    <a:cubicBezTo>
                      <a:pt x="67" y="72"/>
                      <a:pt x="68" y="78"/>
                      <a:pt x="70" y="85"/>
                    </a:cubicBezTo>
                    <a:cubicBezTo>
                      <a:pt x="70" y="88"/>
                      <a:pt x="71" y="91"/>
                      <a:pt x="71" y="94"/>
                    </a:cubicBezTo>
                    <a:cubicBezTo>
                      <a:pt x="71" y="95"/>
                      <a:pt x="71" y="95"/>
                      <a:pt x="71" y="95"/>
                    </a:cubicBezTo>
                    <a:lnTo>
                      <a:pt x="58" y="8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5" name="Google Shape;2035;p14"/>
              <p:cNvSpPr/>
              <p:nvPr/>
            </p:nvSpPr>
            <p:spPr>
              <a:xfrm>
                <a:off x="3773" y="1567"/>
                <a:ext cx="85" cy="83"/>
              </a:xfrm>
              <a:custGeom>
                <a:rect b="b" l="l" r="r" t="t"/>
                <a:pathLst>
                  <a:path extrusionOk="0" h="95" w="97">
                    <a:moveTo>
                      <a:pt x="64" y="1"/>
                    </a:moveTo>
                    <a:cubicBezTo>
                      <a:pt x="72" y="8"/>
                      <a:pt x="85" y="14"/>
                      <a:pt x="85" y="25"/>
                    </a:cubicBezTo>
                    <a:cubicBezTo>
                      <a:pt x="94" y="34"/>
                      <a:pt x="97" y="36"/>
                      <a:pt x="95" y="48"/>
                    </a:cubicBezTo>
                    <a:cubicBezTo>
                      <a:pt x="94" y="51"/>
                      <a:pt x="75" y="65"/>
                      <a:pt x="73" y="66"/>
                    </a:cubicBezTo>
                    <a:cubicBezTo>
                      <a:pt x="64" y="74"/>
                      <a:pt x="71" y="85"/>
                      <a:pt x="70" y="94"/>
                    </a:cubicBezTo>
                    <a:cubicBezTo>
                      <a:pt x="58" y="85"/>
                      <a:pt x="58" y="85"/>
                      <a:pt x="58" y="85"/>
                    </a:cubicBezTo>
                    <a:cubicBezTo>
                      <a:pt x="59" y="67"/>
                      <a:pt x="59" y="67"/>
                      <a:pt x="59" y="67"/>
                    </a:cubicBezTo>
                    <a:cubicBezTo>
                      <a:pt x="56" y="61"/>
                      <a:pt x="56" y="61"/>
                      <a:pt x="56" y="61"/>
                    </a:cubicBezTo>
                    <a:cubicBezTo>
                      <a:pt x="35" y="68"/>
                      <a:pt x="35" y="68"/>
                      <a:pt x="35" y="68"/>
                    </a:cubicBezTo>
                    <a:cubicBezTo>
                      <a:pt x="15" y="49"/>
                      <a:pt x="15" y="49"/>
                      <a:pt x="15" y="49"/>
                    </a:cubicBezTo>
                    <a:cubicBezTo>
                      <a:pt x="8" y="37"/>
                      <a:pt x="8" y="37"/>
                      <a:pt x="8" y="37"/>
                    </a:cubicBezTo>
                    <a:cubicBezTo>
                      <a:pt x="1" y="26"/>
                      <a:pt x="1" y="26"/>
                      <a:pt x="1" y="26"/>
                    </a:cubicBezTo>
                    <a:cubicBezTo>
                      <a:pt x="31" y="28"/>
                      <a:pt x="31" y="28"/>
                      <a:pt x="31" y="28"/>
                    </a:cubicBezTo>
                    <a:cubicBezTo>
                      <a:pt x="32" y="22"/>
                      <a:pt x="32" y="22"/>
                      <a:pt x="32" y="22"/>
                    </a:cubicBezTo>
                    <a:cubicBezTo>
                      <a:pt x="25" y="7"/>
                      <a:pt x="25" y="7"/>
                      <a:pt x="25" y="7"/>
                    </a:cubicBezTo>
                    <a:cubicBezTo>
                      <a:pt x="51" y="19"/>
                      <a:pt x="51" y="19"/>
                      <a:pt x="51" y="19"/>
                    </a:cubicBezTo>
                    <a:cubicBezTo>
                      <a:pt x="64" y="15"/>
                      <a:pt x="64" y="15"/>
                      <a:pt x="64" y="15"/>
                    </a:cubicBezTo>
                    <a:cubicBezTo>
                      <a:pt x="64" y="1"/>
                      <a:pt x="64" y="1"/>
                      <a:pt x="64" y="1"/>
                    </a:cubicBezTo>
                    <a:moveTo>
                      <a:pt x="63" y="0"/>
                    </a:moveTo>
                    <a:cubicBezTo>
                      <a:pt x="63" y="1"/>
                      <a:pt x="63" y="1"/>
                      <a:pt x="63" y="1"/>
                    </a:cubicBezTo>
                    <a:cubicBezTo>
                      <a:pt x="63" y="15"/>
                      <a:pt x="63" y="15"/>
                      <a:pt x="63" y="15"/>
                    </a:cubicBezTo>
                    <a:cubicBezTo>
                      <a:pt x="51" y="19"/>
                      <a:pt x="51" y="19"/>
                      <a:pt x="51" y="19"/>
                    </a:cubicBezTo>
                    <a:cubicBezTo>
                      <a:pt x="25" y="7"/>
                      <a:pt x="25" y="7"/>
                      <a:pt x="25" y="7"/>
                    </a:cubicBezTo>
                    <a:cubicBezTo>
                      <a:pt x="24" y="6"/>
                      <a:pt x="24" y="6"/>
                      <a:pt x="24" y="6"/>
                    </a:cubicBezTo>
                    <a:cubicBezTo>
                      <a:pt x="25" y="8"/>
                      <a:pt x="25" y="8"/>
                      <a:pt x="25" y="8"/>
                    </a:cubicBezTo>
                    <a:cubicBezTo>
                      <a:pt x="32" y="22"/>
                      <a:pt x="32" y="22"/>
                      <a:pt x="32" y="22"/>
                    </a:cubicBezTo>
                    <a:cubicBezTo>
                      <a:pt x="30" y="27"/>
                      <a:pt x="30" y="27"/>
                      <a:pt x="30" y="27"/>
                    </a:cubicBezTo>
                    <a:cubicBezTo>
                      <a:pt x="1" y="26"/>
                      <a:pt x="1" y="26"/>
                      <a:pt x="1" y="26"/>
                    </a:cubicBezTo>
                    <a:cubicBezTo>
                      <a:pt x="0" y="26"/>
                      <a:pt x="0" y="26"/>
                      <a:pt x="0" y="26"/>
                    </a:cubicBezTo>
                    <a:cubicBezTo>
                      <a:pt x="0" y="26"/>
                      <a:pt x="0" y="26"/>
                      <a:pt x="0" y="26"/>
                    </a:cubicBezTo>
                    <a:cubicBezTo>
                      <a:pt x="8" y="37"/>
                      <a:pt x="8" y="37"/>
                      <a:pt x="8" y="37"/>
                    </a:cubicBezTo>
                    <a:cubicBezTo>
                      <a:pt x="15" y="49"/>
                      <a:pt x="15" y="49"/>
                      <a:pt x="15" y="49"/>
                    </a:cubicBezTo>
                    <a:cubicBezTo>
                      <a:pt x="15" y="49"/>
                      <a:pt x="15" y="49"/>
                      <a:pt x="15" y="49"/>
                    </a:cubicBezTo>
                    <a:cubicBezTo>
                      <a:pt x="15" y="49"/>
                      <a:pt x="15" y="49"/>
                      <a:pt x="15" y="49"/>
                    </a:cubicBezTo>
                    <a:cubicBezTo>
                      <a:pt x="35" y="68"/>
                      <a:pt x="35" y="68"/>
                      <a:pt x="35" y="68"/>
                    </a:cubicBezTo>
                    <a:cubicBezTo>
                      <a:pt x="35" y="68"/>
                      <a:pt x="35" y="68"/>
                      <a:pt x="35" y="68"/>
                    </a:cubicBezTo>
                    <a:cubicBezTo>
                      <a:pt x="35" y="68"/>
                      <a:pt x="35" y="68"/>
                      <a:pt x="35" y="68"/>
                    </a:cubicBezTo>
                    <a:cubicBezTo>
                      <a:pt x="56" y="62"/>
                      <a:pt x="56" y="62"/>
                      <a:pt x="56" y="62"/>
                    </a:cubicBezTo>
                    <a:cubicBezTo>
                      <a:pt x="59" y="67"/>
                      <a:pt x="59" y="67"/>
                      <a:pt x="59" y="67"/>
                    </a:cubicBezTo>
                    <a:cubicBezTo>
                      <a:pt x="57" y="85"/>
                      <a:pt x="57" y="85"/>
                      <a:pt x="57" y="85"/>
                    </a:cubicBezTo>
                    <a:cubicBezTo>
                      <a:pt x="57" y="86"/>
                      <a:pt x="57" y="86"/>
                      <a:pt x="57" y="86"/>
                    </a:cubicBezTo>
                    <a:cubicBezTo>
                      <a:pt x="58" y="86"/>
                      <a:pt x="58" y="86"/>
                      <a:pt x="58" y="86"/>
                    </a:cubicBezTo>
                    <a:cubicBezTo>
                      <a:pt x="70" y="95"/>
                      <a:pt x="70" y="95"/>
                      <a:pt x="70" y="95"/>
                    </a:cubicBezTo>
                    <a:cubicBezTo>
                      <a:pt x="71" y="95"/>
                      <a:pt x="71" y="95"/>
                      <a:pt x="71" y="95"/>
                    </a:cubicBezTo>
                    <a:cubicBezTo>
                      <a:pt x="71" y="94"/>
                      <a:pt x="71" y="94"/>
                      <a:pt x="71" y="94"/>
                    </a:cubicBezTo>
                    <a:cubicBezTo>
                      <a:pt x="71" y="91"/>
                      <a:pt x="71" y="88"/>
                      <a:pt x="70" y="85"/>
                    </a:cubicBezTo>
                    <a:cubicBezTo>
                      <a:pt x="69" y="78"/>
                      <a:pt x="68" y="72"/>
                      <a:pt x="73" y="67"/>
                    </a:cubicBezTo>
                    <a:cubicBezTo>
                      <a:pt x="73" y="66"/>
                      <a:pt x="94" y="51"/>
                      <a:pt x="95" y="48"/>
                    </a:cubicBezTo>
                    <a:cubicBezTo>
                      <a:pt x="95" y="48"/>
                      <a:pt x="95" y="48"/>
                      <a:pt x="95" y="48"/>
                    </a:cubicBezTo>
                    <a:cubicBezTo>
                      <a:pt x="95" y="48"/>
                      <a:pt x="95" y="48"/>
                      <a:pt x="95" y="48"/>
                    </a:cubicBezTo>
                    <a:cubicBezTo>
                      <a:pt x="97" y="37"/>
                      <a:pt x="95" y="34"/>
                      <a:pt x="87" y="27"/>
                    </a:cubicBezTo>
                    <a:cubicBezTo>
                      <a:pt x="87" y="26"/>
                      <a:pt x="86" y="25"/>
                      <a:pt x="85" y="25"/>
                    </a:cubicBezTo>
                    <a:cubicBezTo>
                      <a:pt x="85" y="16"/>
                      <a:pt x="78" y="11"/>
                      <a:pt x="71" y="6"/>
                    </a:cubicBezTo>
                    <a:cubicBezTo>
                      <a:pt x="69" y="4"/>
                      <a:pt x="66" y="2"/>
                      <a:pt x="64" y="0"/>
                    </a:cubicBezTo>
                    <a:cubicBezTo>
                      <a:pt x="63" y="0"/>
                      <a:pt x="63" y="0"/>
                      <a:pt x="63" y="0"/>
                    </a:cubicBez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6" name="Google Shape;2036;p14"/>
              <p:cNvSpPr/>
              <p:nvPr/>
            </p:nvSpPr>
            <p:spPr>
              <a:xfrm>
                <a:off x="3762" y="1617"/>
                <a:ext cx="32" cy="15"/>
              </a:xfrm>
              <a:custGeom>
                <a:rect b="b" l="l" r="r" t="t"/>
                <a:pathLst>
                  <a:path extrusionOk="0" h="15" w="32">
                    <a:moveTo>
                      <a:pt x="0" y="1"/>
                    </a:moveTo>
                    <a:lnTo>
                      <a:pt x="10" y="0"/>
                    </a:lnTo>
                    <a:lnTo>
                      <a:pt x="32" y="12"/>
                    </a:lnTo>
                    <a:lnTo>
                      <a:pt x="22" y="15"/>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7" name="Google Shape;2037;p14"/>
              <p:cNvSpPr/>
              <p:nvPr/>
            </p:nvSpPr>
            <p:spPr>
              <a:xfrm>
                <a:off x="3762" y="1617"/>
                <a:ext cx="33" cy="15"/>
              </a:xfrm>
              <a:custGeom>
                <a:rect b="b" l="l" r="r" t="t"/>
                <a:pathLst>
                  <a:path extrusionOk="0" h="15" w="33">
                    <a:moveTo>
                      <a:pt x="10" y="0"/>
                    </a:moveTo>
                    <a:lnTo>
                      <a:pt x="31" y="12"/>
                    </a:lnTo>
                    <a:lnTo>
                      <a:pt x="22" y="14"/>
                    </a:lnTo>
                    <a:lnTo>
                      <a:pt x="0" y="1"/>
                    </a:lnTo>
                    <a:lnTo>
                      <a:pt x="10" y="0"/>
                    </a:lnTo>
                    <a:close/>
                    <a:moveTo>
                      <a:pt x="11" y="0"/>
                    </a:moveTo>
                    <a:lnTo>
                      <a:pt x="10" y="0"/>
                    </a:lnTo>
                    <a:lnTo>
                      <a:pt x="0" y="1"/>
                    </a:lnTo>
                    <a:lnTo>
                      <a:pt x="0" y="1"/>
                    </a:lnTo>
                    <a:lnTo>
                      <a:pt x="0" y="1"/>
                    </a:lnTo>
                    <a:lnTo>
                      <a:pt x="22" y="15"/>
                    </a:lnTo>
                    <a:lnTo>
                      <a:pt x="22" y="15"/>
                    </a:lnTo>
                    <a:lnTo>
                      <a:pt x="22" y="15"/>
                    </a:lnTo>
                    <a:lnTo>
                      <a:pt x="31" y="12"/>
                    </a:lnTo>
                    <a:lnTo>
                      <a:pt x="33" y="12"/>
                    </a:lnTo>
                    <a:lnTo>
                      <a:pt x="32" y="11"/>
                    </a:lnTo>
                    <a:lnTo>
                      <a:pt x="11" y="0"/>
                    </a:lnTo>
                    <a:lnTo>
                      <a:pt x="11" y="0"/>
                    </a:lnTo>
                    <a:lnTo>
                      <a:pt x="11"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8" name="Google Shape;2038;p14"/>
              <p:cNvSpPr/>
              <p:nvPr/>
            </p:nvSpPr>
            <p:spPr>
              <a:xfrm>
                <a:off x="3762" y="1617"/>
                <a:ext cx="33" cy="15"/>
              </a:xfrm>
              <a:custGeom>
                <a:rect b="b" l="l" r="r" t="t"/>
                <a:pathLst>
                  <a:path extrusionOk="0" h="15" w="33">
                    <a:moveTo>
                      <a:pt x="10" y="0"/>
                    </a:moveTo>
                    <a:lnTo>
                      <a:pt x="31" y="12"/>
                    </a:lnTo>
                    <a:lnTo>
                      <a:pt x="22" y="14"/>
                    </a:lnTo>
                    <a:lnTo>
                      <a:pt x="0" y="1"/>
                    </a:lnTo>
                    <a:lnTo>
                      <a:pt x="10" y="0"/>
                    </a:lnTo>
                    <a:moveTo>
                      <a:pt x="11" y="0"/>
                    </a:moveTo>
                    <a:lnTo>
                      <a:pt x="10" y="0"/>
                    </a:lnTo>
                    <a:lnTo>
                      <a:pt x="0" y="1"/>
                    </a:lnTo>
                    <a:lnTo>
                      <a:pt x="0" y="1"/>
                    </a:lnTo>
                    <a:lnTo>
                      <a:pt x="0" y="1"/>
                    </a:lnTo>
                    <a:lnTo>
                      <a:pt x="22" y="15"/>
                    </a:lnTo>
                    <a:lnTo>
                      <a:pt x="22" y="15"/>
                    </a:lnTo>
                    <a:lnTo>
                      <a:pt x="22" y="15"/>
                    </a:lnTo>
                    <a:lnTo>
                      <a:pt x="31" y="12"/>
                    </a:lnTo>
                    <a:lnTo>
                      <a:pt x="33" y="12"/>
                    </a:lnTo>
                    <a:lnTo>
                      <a:pt x="32" y="11"/>
                    </a:lnTo>
                    <a:lnTo>
                      <a:pt x="11" y="0"/>
                    </a:lnTo>
                    <a:lnTo>
                      <a:pt x="11" y="0"/>
                    </a:lnTo>
                    <a:lnTo>
                      <a:pt x="11"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9" name="Google Shape;2039;p14"/>
              <p:cNvSpPr/>
              <p:nvPr/>
            </p:nvSpPr>
            <p:spPr>
              <a:xfrm>
                <a:off x="3593" y="1766"/>
                <a:ext cx="13" cy="25"/>
              </a:xfrm>
              <a:custGeom>
                <a:rect b="b" l="l" r="r" t="t"/>
                <a:pathLst>
                  <a:path extrusionOk="0" h="25" w="13">
                    <a:moveTo>
                      <a:pt x="0" y="20"/>
                    </a:moveTo>
                    <a:lnTo>
                      <a:pt x="6" y="15"/>
                    </a:lnTo>
                    <a:lnTo>
                      <a:pt x="1" y="9"/>
                    </a:lnTo>
                    <a:lnTo>
                      <a:pt x="4" y="0"/>
                    </a:lnTo>
                    <a:lnTo>
                      <a:pt x="13" y="3"/>
                    </a:lnTo>
                    <a:lnTo>
                      <a:pt x="7" y="25"/>
                    </a:lnTo>
                    <a:lnTo>
                      <a:pt x="0" y="2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0" name="Google Shape;2040;p14"/>
              <p:cNvSpPr/>
              <p:nvPr/>
            </p:nvSpPr>
            <p:spPr>
              <a:xfrm>
                <a:off x="3593" y="1766"/>
                <a:ext cx="14" cy="26"/>
              </a:xfrm>
              <a:custGeom>
                <a:rect b="b" l="l" r="r" t="t"/>
                <a:pathLst>
                  <a:path extrusionOk="0" h="26" w="14">
                    <a:moveTo>
                      <a:pt x="5" y="0"/>
                    </a:moveTo>
                    <a:lnTo>
                      <a:pt x="13" y="4"/>
                    </a:lnTo>
                    <a:lnTo>
                      <a:pt x="7" y="25"/>
                    </a:lnTo>
                    <a:lnTo>
                      <a:pt x="1" y="20"/>
                    </a:lnTo>
                    <a:lnTo>
                      <a:pt x="6" y="15"/>
                    </a:lnTo>
                    <a:lnTo>
                      <a:pt x="2" y="9"/>
                    </a:lnTo>
                    <a:lnTo>
                      <a:pt x="5" y="0"/>
                    </a:lnTo>
                    <a:close/>
                    <a:moveTo>
                      <a:pt x="4" y="0"/>
                    </a:moveTo>
                    <a:lnTo>
                      <a:pt x="4" y="0"/>
                    </a:lnTo>
                    <a:lnTo>
                      <a:pt x="1" y="9"/>
                    </a:lnTo>
                    <a:lnTo>
                      <a:pt x="1" y="9"/>
                    </a:lnTo>
                    <a:lnTo>
                      <a:pt x="1" y="10"/>
                    </a:lnTo>
                    <a:lnTo>
                      <a:pt x="5" y="15"/>
                    </a:lnTo>
                    <a:lnTo>
                      <a:pt x="0" y="19"/>
                    </a:lnTo>
                    <a:lnTo>
                      <a:pt x="0" y="20"/>
                    </a:lnTo>
                    <a:lnTo>
                      <a:pt x="0" y="20"/>
                    </a:lnTo>
                    <a:lnTo>
                      <a:pt x="7" y="25"/>
                    </a:lnTo>
                    <a:lnTo>
                      <a:pt x="7" y="26"/>
                    </a:lnTo>
                    <a:lnTo>
                      <a:pt x="7" y="25"/>
                    </a:lnTo>
                    <a:lnTo>
                      <a:pt x="13" y="4"/>
                    </a:lnTo>
                    <a:lnTo>
                      <a:pt x="14" y="3"/>
                    </a:lnTo>
                    <a:lnTo>
                      <a:pt x="13" y="3"/>
                    </a:lnTo>
                    <a:lnTo>
                      <a:pt x="5"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1" name="Google Shape;2041;p14"/>
              <p:cNvSpPr/>
              <p:nvPr/>
            </p:nvSpPr>
            <p:spPr>
              <a:xfrm>
                <a:off x="3593" y="1766"/>
                <a:ext cx="14" cy="26"/>
              </a:xfrm>
              <a:custGeom>
                <a:rect b="b" l="l" r="r" t="t"/>
                <a:pathLst>
                  <a:path extrusionOk="0" h="26" w="14">
                    <a:moveTo>
                      <a:pt x="5" y="0"/>
                    </a:moveTo>
                    <a:lnTo>
                      <a:pt x="13" y="4"/>
                    </a:lnTo>
                    <a:lnTo>
                      <a:pt x="7" y="25"/>
                    </a:lnTo>
                    <a:lnTo>
                      <a:pt x="1" y="20"/>
                    </a:lnTo>
                    <a:lnTo>
                      <a:pt x="6" y="15"/>
                    </a:lnTo>
                    <a:lnTo>
                      <a:pt x="2" y="9"/>
                    </a:lnTo>
                    <a:lnTo>
                      <a:pt x="5" y="0"/>
                    </a:lnTo>
                    <a:moveTo>
                      <a:pt x="4" y="0"/>
                    </a:moveTo>
                    <a:lnTo>
                      <a:pt x="4" y="0"/>
                    </a:lnTo>
                    <a:lnTo>
                      <a:pt x="1" y="9"/>
                    </a:lnTo>
                    <a:lnTo>
                      <a:pt x="1" y="9"/>
                    </a:lnTo>
                    <a:lnTo>
                      <a:pt x="1" y="10"/>
                    </a:lnTo>
                    <a:lnTo>
                      <a:pt x="5" y="15"/>
                    </a:lnTo>
                    <a:lnTo>
                      <a:pt x="0" y="19"/>
                    </a:lnTo>
                    <a:lnTo>
                      <a:pt x="0" y="20"/>
                    </a:lnTo>
                    <a:lnTo>
                      <a:pt x="0" y="20"/>
                    </a:lnTo>
                    <a:lnTo>
                      <a:pt x="7" y="25"/>
                    </a:lnTo>
                    <a:lnTo>
                      <a:pt x="7" y="26"/>
                    </a:lnTo>
                    <a:lnTo>
                      <a:pt x="7" y="25"/>
                    </a:lnTo>
                    <a:lnTo>
                      <a:pt x="13" y="4"/>
                    </a:lnTo>
                    <a:lnTo>
                      <a:pt x="14" y="3"/>
                    </a:lnTo>
                    <a:lnTo>
                      <a:pt x="13" y="3"/>
                    </a:lnTo>
                    <a:lnTo>
                      <a:pt x="5"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2" name="Google Shape;2042;p14"/>
              <p:cNvSpPr/>
              <p:nvPr/>
            </p:nvSpPr>
            <p:spPr>
              <a:xfrm>
                <a:off x="3591" y="1751"/>
                <a:ext cx="79" cy="79"/>
              </a:xfrm>
              <a:custGeom>
                <a:rect b="b" l="l" r="r" t="t"/>
                <a:pathLst>
                  <a:path extrusionOk="0" h="79" w="79">
                    <a:moveTo>
                      <a:pt x="0" y="71"/>
                    </a:moveTo>
                    <a:lnTo>
                      <a:pt x="6" y="53"/>
                    </a:lnTo>
                    <a:lnTo>
                      <a:pt x="9" y="40"/>
                    </a:lnTo>
                    <a:lnTo>
                      <a:pt x="15" y="19"/>
                    </a:lnTo>
                    <a:lnTo>
                      <a:pt x="16" y="15"/>
                    </a:lnTo>
                    <a:lnTo>
                      <a:pt x="31" y="16"/>
                    </a:lnTo>
                    <a:lnTo>
                      <a:pt x="52" y="3"/>
                    </a:lnTo>
                    <a:lnTo>
                      <a:pt x="68" y="0"/>
                    </a:lnTo>
                    <a:lnTo>
                      <a:pt x="79" y="16"/>
                    </a:lnTo>
                    <a:lnTo>
                      <a:pt x="71" y="25"/>
                    </a:lnTo>
                    <a:lnTo>
                      <a:pt x="38" y="25"/>
                    </a:lnTo>
                    <a:lnTo>
                      <a:pt x="52" y="57"/>
                    </a:lnTo>
                    <a:lnTo>
                      <a:pt x="48" y="62"/>
                    </a:lnTo>
                    <a:lnTo>
                      <a:pt x="32" y="64"/>
                    </a:lnTo>
                    <a:lnTo>
                      <a:pt x="21" y="75"/>
                    </a:lnTo>
                    <a:lnTo>
                      <a:pt x="0" y="79"/>
                    </a:lnTo>
                    <a:lnTo>
                      <a:pt x="0" y="7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3" name="Google Shape;2043;p14"/>
              <p:cNvSpPr/>
              <p:nvPr/>
            </p:nvSpPr>
            <p:spPr>
              <a:xfrm>
                <a:off x="3590" y="1751"/>
                <a:ext cx="80" cy="79"/>
              </a:xfrm>
              <a:custGeom>
                <a:rect b="b" l="l" r="r" t="t"/>
                <a:pathLst>
                  <a:path extrusionOk="0" h="79" w="80">
                    <a:moveTo>
                      <a:pt x="69" y="0"/>
                    </a:moveTo>
                    <a:lnTo>
                      <a:pt x="80" y="16"/>
                    </a:lnTo>
                    <a:lnTo>
                      <a:pt x="72" y="24"/>
                    </a:lnTo>
                    <a:lnTo>
                      <a:pt x="39" y="25"/>
                    </a:lnTo>
                    <a:lnTo>
                      <a:pt x="53" y="57"/>
                    </a:lnTo>
                    <a:lnTo>
                      <a:pt x="49" y="61"/>
                    </a:lnTo>
                    <a:lnTo>
                      <a:pt x="33" y="63"/>
                    </a:lnTo>
                    <a:lnTo>
                      <a:pt x="22" y="75"/>
                    </a:lnTo>
                    <a:lnTo>
                      <a:pt x="1" y="79"/>
                    </a:lnTo>
                    <a:lnTo>
                      <a:pt x="1" y="71"/>
                    </a:lnTo>
                    <a:lnTo>
                      <a:pt x="8" y="54"/>
                    </a:lnTo>
                    <a:lnTo>
                      <a:pt x="10" y="40"/>
                    </a:lnTo>
                    <a:lnTo>
                      <a:pt x="16" y="19"/>
                    </a:lnTo>
                    <a:lnTo>
                      <a:pt x="17" y="15"/>
                    </a:lnTo>
                    <a:lnTo>
                      <a:pt x="32" y="16"/>
                    </a:lnTo>
                    <a:lnTo>
                      <a:pt x="53" y="4"/>
                    </a:lnTo>
                    <a:lnTo>
                      <a:pt x="69" y="0"/>
                    </a:lnTo>
                    <a:close/>
                    <a:moveTo>
                      <a:pt x="69" y="0"/>
                    </a:moveTo>
                    <a:lnTo>
                      <a:pt x="69" y="0"/>
                    </a:lnTo>
                    <a:lnTo>
                      <a:pt x="53" y="3"/>
                    </a:lnTo>
                    <a:lnTo>
                      <a:pt x="53" y="3"/>
                    </a:lnTo>
                    <a:lnTo>
                      <a:pt x="53" y="3"/>
                    </a:lnTo>
                    <a:lnTo>
                      <a:pt x="31" y="16"/>
                    </a:lnTo>
                    <a:lnTo>
                      <a:pt x="17" y="15"/>
                    </a:lnTo>
                    <a:lnTo>
                      <a:pt x="16" y="15"/>
                    </a:lnTo>
                    <a:lnTo>
                      <a:pt x="16" y="15"/>
                    </a:lnTo>
                    <a:lnTo>
                      <a:pt x="16" y="19"/>
                    </a:lnTo>
                    <a:lnTo>
                      <a:pt x="9" y="40"/>
                    </a:lnTo>
                    <a:lnTo>
                      <a:pt x="7" y="53"/>
                    </a:lnTo>
                    <a:lnTo>
                      <a:pt x="0" y="71"/>
                    </a:lnTo>
                    <a:lnTo>
                      <a:pt x="0" y="71"/>
                    </a:lnTo>
                    <a:lnTo>
                      <a:pt x="0" y="71"/>
                    </a:lnTo>
                    <a:lnTo>
                      <a:pt x="0" y="79"/>
                    </a:lnTo>
                    <a:lnTo>
                      <a:pt x="0" y="79"/>
                    </a:lnTo>
                    <a:lnTo>
                      <a:pt x="1" y="79"/>
                    </a:lnTo>
                    <a:lnTo>
                      <a:pt x="22" y="76"/>
                    </a:lnTo>
                    <a:lnTo>
                      <a:pt x="22" y="76"/>
                    </a:lnTo>
                    <a:lnTo>
                      <a:pt x="22" y="76"/>
                    </a:lnTo>
                    <a:lnTo>
                      <a:pt x="33" y="64"/>
                    </a:lnTo>
                    <a:lnTo>
                      <a:pt x="49" y="62"/>
                    </a:lnTo>
                    <a:lnTo>
                      <a:pt x="49" y="62"/>
                    </a:lnTo>
                    <a:lnTo>
                      <a:pt x="49" y="62"/>
                    </a:lnTo>
                    <a:lnTo>
                      <a:pt x="53" y="57"/>
                    </a:lnTo>
                    <a:lnTo>
                      <a:pt x="53" y="57"/>
                    </a:lnTo>
                    <a:lnTo>
                      <a:pt x="53" y="57"/>
                    </a:lnTo>
                    <a:lnTo>
                      <a:pt x="40" y="25"/>
                    </a:lnTo>
                    <a:lnTo>
                      <a:pt x="72" y="25"/>
                    </a:lnTo>
                    <a:lnTo>
                      <a:pt x="72" y="25"/>
                    </a:lnTo>
                    <a:lnTo>
                      <a:pt x="72" y="25"/>
                    </a:lnTo>
                    <a:lnTo>
                      <a:pt x="80" y="17"/>
                    </a:lnTo>
                    <a:lnTo>
                      <a:pt x="80" y="16"/>
                    </a:lnTo>
                    <a:lnTo>
                      <a:pt x="80" y="16"/>
                    </a:lnTo>
                    <a:lnTo>
                      <a:pt x="69" y="0"/>
                    </a:lnTo>
                    <a:lnTo>
                      <a:pt x="69" y="0"/>
                    </a:lnTo>
                    <a:lnTo>
                      <a:pt x="6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4" name="Google Shape;2044;p14"/>
              <p:cNvSpPr/>
              <p:nvPr/>
            </p:nvSpPr>
            <p:spPr>
              <a:xfrm>
                <a:off x="3590" y="1751"/>
                <a:ext cx="80" cy="79"/>
              </a:xfrm>
              <a:custGeom>
                <a:rect b="b" l="l" r="r" t="t"/>
                <a:pathLst>
                  <a:path extrusionOk="0" h="79" w="80">
                    <a:moveTo>
                      <a:pt x="69" y="0"/>
                    </a:moveTo>
                    <a:lnTo>
                      <a:pt x="80" y="16"/>
                    </a:lnTo>
                    <a:lnTo>
                      <a:pt x="72" y="24"/>
                    </a:lnTo>
                    <a:lnTo>
                      <a:pt x="39" y="25"/>
                    </a:lnTo>
                    <a:lnTo>
                      <a:pt x="53" y="57"/>
                    </a:lnTo>
                    <a:lnTo>
                      <a:pt x="49" y="61"/>
                    </a:lnTo>
                    <a:lnTo>
                      <a:pt x="33" y="63"/>
                    </a:lnTo>
                    <a:lnTo>
                      <a:pt x="22" y="75"/>
                    </a:lnTo>
                    <a:lnTo>
                      <a:pt x="1" y="79"/>
                    </a:lnTo>
                    <a:lnTo>
                      <a:pt x="1" y="71"/>
                    </a:lnTo>
                    <a:lnTo>
                      <a:pt x="8" y="54"/>
                    </a:lnTo>
                    <a:lnTo>
                      <a:pt x="10" y="40"/>
                    </a:lnTo>
                    <a:lnTo>
                      <a:pt x="16" y="19"/>
                    </a:lnTo>
                    <a:lnTo>
                      <a:pt x="17" y="15"/>
                    </a:lnTo>
                    <a:lnTo>
                      <a:pt x="32" y="16"/>
                    </a:lnTo>
                    <a:lnTo>
                      <a:pt x="53" y="4"/>
                    </a:lnTo>
                    <a:lnTo>
                      <a:pt x="69" y="0"/>
                    </a:lnTo>
                    <a:moveTo>
                      <a:pt x="69" y="0"/>
                    </a:moveTo>
                    <a:lnTo>
                      <a:pt x="69" y="0"/>
                    </a:lnTo>
                    <a:lnTo>
                      <a:pt x="53" y="3"/>
                    </a:lnTo>
                    <a:lnTo>
                      <a:pt x="53" y="3"/>
                    </a:lnTo>
                    <a:lnTo>
                      <a:pt x="53" y="3"/>
                    </a:lnTo>
                    <a:lnTo>
                      <a:pt x="31" y="16"/>
                    </a:lnTo>
                    <a:lnTo>
                      <a:pt x="17" y="15"/>
                    </a:lnTo>
                    <a:lnTo>
                      <a:pt x="16" y="15"/>
                    </a:lnTo>
                    <a:lnTo>
                      <a:pt x="16" y="15"/>
                    </a:lnTo>
                    <a:lnTo>
                      <a:pt x="16" y="19"/>
                    </a:lnTo>
                    <a:lnTo>
                      <a:pt x="9" y="40"/>
                    </a:lnTo>
                    <a:lnTo>
                      <a:pt x="7" y="53"/>
                    </a:lnTo>
                    <a:lnTo>
                      <a:pt x="0" y="71"/>
                    </a:lnTo>
                    <a:lnTo>
                      <a:pt x="0" y="71"/>
                    </a:lnTo>
                    <a:lnTo>
                      <a:pt x="0" y="71"/>
                    </a:lnTo>
                    <a:lnTo>
                      <a:pt x="0" y="79"/>
                    </a:lnTo>
                    <a:lnTo>
                      <a:pt x="0" y="79"/>
                    </a:lnTo>
                    <a:lnTo>
                      <a:pt x="1" y="79"/>
                    </a:lnTo>
                    <a:lnTo>
                      <a:pt x="22" y="76"/>
                    </a:lnTo>
                    <a:lnTo>
                      <a:pt x="22" y="76"/>
                    </a:lnTo>
                    <a:lnTo>
                      <a:pt x="22" y="76"/>
                    </a:lnTo>
                    <a:lnTo>
                      <a:pt x="33" y="64"/>
                    </a:lnTo>
                    <a:lnTo>
                      <a:pt x="49" y="62"/>
                    </a:lnTo>
                    <a:lnTo>
                      <a:pt x="49" y="62"/>
                    </a:lnTo>
                    <a:lnTo>
                      <a:pt x="49" y="62"/>
                    </a:lnTo>
                    <a:lnTo>
                      <a:pt x="53" y="57"/>
                    </a:lnTo>
                    <a:lnTo>
                      <a:pt x="53" y="57"/>
                    </a:lnTo>
                    <a:lnTo>
                      <a:pt x="53" y="57"/>
                    </a:lnTo>
                    <a:lnTo>
                      <a:pt x="40" y="25"/>
                    </a:lnTo>
                    <a:lnTo>
                      <a:pt x="72" y="25"/>
                    </a:lnTo>
                    <a:lnTo>
                      <a:pt x="72" y="25"/>
                    </a:lnTo>
                    <a:lnTo>
                      <a:pt x="72" y="25"/>
                    </a:lnTo>
                    <a:lnTo>
                      <a:pt x="80" y="17"/>
                    </a:lnTo>
                    <a:lnTo>
                      <a:pt x="80" y="16"/>
                    </a:lnTo>
                    <a:lnTo>
                      <a:pt x="80" y="16"/>
                    </a:lnTo>
                    <a:lnTo>
                      <a:pt x="69" y="0"/>
                    </a:lnTo>
                    <a:lnTo>
                      <a:pt x="69" y="0"/>
                    </a:lnTo>
                    <a:lnTo>
                      <a:pt x="6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5" name="Google Shape;2045;p14"/>
              <p:cNvSpPr/>
              <p:nvPr/>
            </p:nvSpPr>
            <p:spPr>
              <a:xfrm>
                <a:off x="3590" y="1767"/>
                <a:ext cx="370" cy="301"/>
              </a:xfrm>
              <a:custGeom>
                <a:rect b="b" l="l" r="r" t="t"/>
                <a:pathLst>
                  <a:path extrusionOk="0" h="301" w="370">
                    <a:moveTo>
                      <a:pt x="189" y="283"/>
                    </a:moveTo>
                    <a:lnTo>
                      <a:pt x="151" y="274"/>
                    </a:lnTo>
                    <a:lnTo>
                      <a:pt x="135" y="283"/>
                    </a:lnTo>
                    <a:lnTo>
                      <a:pt x="123" y="268"/>
                    </a:lnTo>
                    <a:lnTo>
                      <a:pt x="113" y="261"/>
                    </a:lnTo>
                    <a:lnTo>
                      <a:pt x="104" y="238"/>
                    </a:lnTo>
                    <a:lnTo>
                      <a:pt x="102" y="231"/>
                    </a:lnTo>
                    <a:lnTo>
                      <a:pt x="90" y="226"/>
                    </a:lnTo>
                    <a:lnTo>
                      <a:pt x="80" y="214"/>
                    </a:lnTo>
                    <a:lnTo>
                      <a:pt x="73" y="201"/>
                    </a:lnTo>
                    <a:lnTo>
                      <a:pt x="73" y="182"/>
                    </a:lnTo>
                    <a:lnTo>
                      <a:pt x="66" y="171"/>
                    </a:lnTo>
                    <a:lnTo>
                      <a:pt x="56" y="163"/>
                    </a:lnTo>
                    <a:lnTo>
                      <a:pt x="47" y="158"/>
                    </a:lnTo>
                    <a:lnTo>
                      <a:pt x="38" y="147"/>
                    </a:lnTo>
                    <a:lnTo>
                      <a:pt x="37" y="132"/>
                    </a:lnTo>
                    <a:lnTo>
                      <a:pt x="25" y="122"/>
                    </a:lnTo>
                    <a:lnTo>
                      <a:pt x="22" y="112"/>
                    </a:lnTo>
                    <a:lnTo>
                      <a:pt x="11" y="93"/>
                    </a:lnTo>
                    <a:lnTo>
                      <a:pt x="10" y="88"/>
                    </a:lnTo>
                    <a:lnTo>
                      <a:pt x="0" y="86"/>
                    </a:lnTo>
                    <a:lnTo>
                      <a:pt x="1" y="64"/>
                    </a:lnTo>
                    <a:lnTo>
                      <a:pt x="1" y="63"/>
                    </a:lnTo>
                    <a:lnTo>
                      <a:pt x="22" y="59"/>
                    </a:lnTo>
                    <a:lnTo>
                      <a:pt x="33" y="47"/>
                    </a:lnTo>
                    <a:lnTo>
                      <a:pt x="48" y="45"/>
                    </a:lnTo>
                    <a:lnTo>
                      <a:pt x="53" y="41"/>
                    </a:lnTo>
                    <a:lnTo>
                      <a:pt x="39" y="9"/>
                    </a:lnTo>
                    <a:lnTo>
                      <a:pt x="72" y="8"/>
                    </a:lnTo>
                    <a:lnTo>
                      <a:pt x="80" y="0"/>
                    </a:lnTo>
                    <a:lnTo>
                      <a:pt x="104" y="7"/>
                    </a:lnTo>
                    <a:lnTo>
                      <a:pt x="131" y="22"/>
                    </a:lnTo>
                    <a:lnTo>
                      <a:pt x="151" y="35"/>
                    </a:lnTo>
                    <a:lnTo>
                      <a:pt x="151" y="52"/>
                    </a:lnTo>
                    <a:lnTo>
                      <a:pt x="181" y="66"/>
                    </a:lnTo>
                    <a:lnTo>
                      <a:pt x="214" y="62"/>
                    </a:lnTo>
                    <a:lnTo>
                      <a:pt x="223" y="69"/>
                    </a:lnTo>
                    <a:lnTo>
                      <a:pt x="234" y="69"/>
                    </a:lnTo>
                    <a:lnTo>
                      <a:pt x="242" y="75"/>
                    </a:lnTo>
                    <a:lnTo>
                      <a:pt x="243" y="82"/>
                    </a:lnTo>
                    <a:lnTo>
                      <a:pt x="253" y="86"/>
                    </a:lnTo>
                    <a:lnTo>
                      <a:pt x="262" y="106"/>
                    </a:lnTo>
                    <a:lnTo>
                      <a:pt x="268" y="110"/>
                    </a:lnTo>
                    <a:lnTo>
                      <a:pt x="267" y="124"/>
                    </a:lnTo>
                    <a:lnTo>
                      <a:pt x="282" y="141"/>
                    </a:lnTo>
                    <a:lnTo>
                      <a:pt x="284" y="149"/>
                    </a:lnTo>
                    <a:lnTo>
                      <a:pt x="293" y="151"/>
                    </a:lnTo>
                    <a:lnTo>
                      <a:pt x="300" y="158"/>
                    </a:lnTo>
                    <a:lnTo>
                      <a:pt x="297" y="165"/>
                    </a:lnTo>
                    <a:lnTo>
                      <a:pt x="309" y="176"/>
                    </a:lnTo>
                    <a:lnTo>
                      <a:pt x="356" y="183"/>
                    </a:lnTo>
                    <a:lnTo>
                      <a:pt x="370" y="191"/>
                    </a:lnTo>
                    <a:lnTo>
                      <a:pt x="360" y="229"/>
                    </a:lnTo>
                    <a:lnTo>
                      <a:pt x="348" y="229"/>
                    </a:lnTo>
                    <a:lnTo>
                      <a:pt x="306" y="246"/>
                    </a:lnTo>
                    <a:lnTo>
                      <a:pt x="243" y="259"/>
                    </a:lnTo>
                    <a:lnTo>
                      <a:pt x="205" y="301"/>
                    </a:lnTo>
                    <a:lnTo>
                      <a:pt x="189" y="28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6" name="Google Shape;2046;p14"/>
              <p:cNvSpPr/>
              <p:nvPr/>
            </p:nvSpPr>
            <p:spPr>
              <a:xfrm>
                <a:off x="3589" y="1767"/>
                <a:ext cx="371" cy="301"/>
              </a:xfrm>
              <a:custGeom>
                <a:rect b="b" l="l" r="r" t="t"/>
                <a:pathLst>
                  <a:path extrusionOk="0" h="301" w="371">
                    <a:moveTo>
                      <a:pt x="81" y="0"/>
                    </a:moveTo>
                    <a:lnTo>
                      <a:pt x="105" y="7"/>
                    </a:lnTo>
                    <a:lnTo>
                      <a:pt x="132" y="22"/>
                    </a:lnTo>
                    <a:lnTo>
                      <a:pt x="152" y="35"/>
                    </a:lnTo>
                    <a:lnTo>
                      <a:pt x="152" y="52"/>
                    </a:lnTo>
                    <a:lnTo>
                      <a:pt x="182" y="66"/>
                    </a:lnTo>
                    <a:lnTo>
                      <a:pt x="215" y="62"/>
                    </a:lnTo>
                    <a:lnTo>
                      <a:pt x="224" y="69"/>
                    </a:lnTo>
                    <a:lnTo>
                      <a:pt x="235" y="69"/>
                    </a:lnTo>
                    <a:lnTo>
                      <a:pt x="242" y="75"/>
                    </a:lnTo>
                    <a:lnTo>
                      <a:pt x="244" y="82"/>
                    </a:lnTo>
                    <a:lnTo>
                      <a:pt x="254" y="86"/>
                    </a:lnTo>
                    <a:lnTo>
                      <a:pt x="263" y="107"/>
                    </a:lnTo>
                    <a:lnTo>
                      <a:pt x="269" y="110"/>
                    </a:lnTo>
                    <a:lnTo>
                      <a:pt x="268" y="124"/>
                    </a:lnTo>
                    <a:lnTo>
                      <a:pt x="283" y="141"/>
                    </a:lnTo>
                    <a:lnTo>
                      <a:pt x="285" y="149"/>
                    </a:lnTo>
                    <a:lnTo>
                      <a:pt x="294" y="152"/>
                    </a:lnTo>
                    <a:lnTo>
                      <a:pt x="301" y="158"/>
                    </a:lnTo>
                    <a:lnTo>
                      <a:pt x="298" y="165"/>
                    </a:lnTo>
                    <a:lnTo>
                      <a:pt x="310" y="176"/>
                    </a:lnTo>
                    <a:lnTo>
                      <a:pt x="357" y="183"/>
                    </a:lnTo>
                    <a:lnTo>
                      <a:pt x="371" y="191"/>
                    </a:lnTo>
                    <a:lnTo>
                      <a:pt x="361" y="229"/>
                    </a:lnTo>
                    <a:lnTo>
                      <a:pt x="349" y="229"/>
                    </a:lnTo>
                    <a:lnTo>
                      <a:pt x="307" y="246"/>
                    </a:lnTo>
                    <a:lnTo>
                      <a:pt x="244" y="259"/>
                    </a:lnTo>
                    <a:lnTo>
                      <a:pt x="206" y="300"/>
                    </a:lnTo>
                    <a:lnTo>
                      <a:pt x="190" y="283"/>
                    </a:lnTo>
                    <a:lnTo>
                      <a:pt x="152" y="274"/>
                    </a:lnTo>
                    <a:lnTo>
                      <a:pt x="136" y="283"/>
                    </a:lnTo>
                    <a:lnTo>
                      <a:pt x="124" y="267"/>
                    </a:lnTo>
                    <a:lnTo>
                      <a:pt x="114" y="260"/>
                    </a:lnTo>
                    <a:lnTo>
                      <a:pt x="106" y="238"/>
                    </a:lnTo>
                    <a:lnTo>
                      <a:pt x="103" y="231"/>
                    </a:lnTo>
                    <a:lnTo>
                      <a:pt x="91" y="226"/>
                    </a:lnTo>
                    <a:lnTo>
                      <a:pt x="81" y="213"/>
                    </a:lnTo>
                    <a:lnTo>
                      <a:pt x="74" y="201"/>
                    </a:lnTo>
                    <a:lnTo>
                      <a:pt x="75" y="182"/>
                    </a:lnTo>
                    <a:lnTo>
                      <a:pt x="67" y="171"/>
                    </a:lnTo>
                    <a:lnTo>
                      <a:pt x="58" y="163"/>
                    </a:lnTo>
                    <a:lnTo>
                      <a:pt x="48" y="158"/>
                    </a:lnTo>
                    <a:lnTo>
                      <a:pt x="40" y="147"/>
                    </a:lnTo>
                    <a:lnTo>
                      <a:pt x="39" y="132"/>
                    </a:lnTo>
                    <a:lnTo>
                      <a:pt x="26" y="122"/>
                    </a:lnTo>
                    <a:lnTo>
                      <a:pt x="24" y="112"/>
                    </a:lnTo>
                    <a:lnTo>
                      <a:pt x="12" y="92"/>
                    </a:lnTo>
                    <a:lnTo>
                      <a:pt x="11" y="88"/>
                    </a:lnTo>
                    <a:lnTo>
                      <a:pt x="1" y="86"/>
                    </a:lnTo>
                    <a:lnTo>
                      <a:pt x="2" y="64"/>
                    </a:lnTo>
                    <a:lnTo>
                      <a:pt x="2" y="63"/>
                    </a:lnTo>
                    <a:lnTo>
                      <a:pt x="23" y="59"/>
                    </a:lnTo>
                    <a:lnTo>
                      <a:pt x="34" y="47"/>
                    </a:lnTo>
                    <a:lnTo>
                      <a:pt x="50" y="45"/>
                    </a:lnTo>
                    <a:lnTo>
                      <a:pt x="54" y="41"/>
                    </a:lnTo>
                    <a:lnTo>
                      <a:pt x="40" y="9"/>
                    </a:lnTo>
                    <a:lnTo>
                      <a:pt x="73" y="8"/>
                    </a:lnTo>
                    <a:lnTo>
                      <a:pt x="81" y="0"/>
                    </a:lnTo>
                    <a:close/>
                    <a:moveTo>
                      <a:pt x="80" y="0"/>
                    </a:moveTo>
                    <a:lnTo>
                      <a:pt x="80" y="0"/>
                    </a:lnTo>
                    <a:lnTo>
                      <a:pt x="72" y="8"/>
                    </a:lnTo>
                    <a:lnTo>
                      <a:pt x="40" y="8"/>
                    </a:lnTo>
                    <a:lnTo>
                      <a:pt x="40" y="8"/>
                    </a:lnTo>
                    <a:lnTo>
                      <a:pt x="40" y="9"/>
                    </a:lnTo>
                    <a:lnTo>
                      <a:pt x="53" y="41"/>
                    </a:lnTo>
                    <a:lnTo>
                      <a:pt x="49" y="45"/>
                    </a:lnTo>
                    <a:lnTo>
                      <a:pt x="34" y="47"/>
                    </a:lnTo>
                    <a:lnTo>
                      <a:pt x="34" y="47"/>
                    </a:lnTo>
                    <a:lnTo>
                      <a:pt x="34" y="47"/>
                    </a:lnTo>
                    <a:lnTo>
                      <a:pt x="23" y="59"/>
                    </a:lnTo>
                    <a:lnTo>
                      <a:pt x="2" y="62"/>
                    </a:lnTo>
                    <a:lnTo>
                      <a:pt x="1" y="62"/>
                    </a:lnTo>
                    <a:lnTo>
                      <a:pt x="1" y="63"/>
                    </a:lnTo>
                    <a:lnTo>
                      <a:pt x="1" y="64"/>
                    </a:lnTo>
                    <a:lnTo>
                      <a:pt x="0" y="86"/>
                    </a:lnTo>
                    <a:lnTo>
                      <a:pt x="0" y="87"/>
                    </a:lnTo>
                    <a:lnTo>
                      <a:pt x="1" y="87"/>
                    </a:lnTo>
                    <a:lnTo>
                      <a:pt x="11" y="88"/>
                    </a:lnTo>
                    <a:lnTo>
                      <a:pt x="12" y="93"/>
                    </a:lnTo>
                    <a:lnTo>
                      <a:pt x="23" y="112"/>
                    </a:lnTo>
                    <a:lnTo>
                      <a:pt x="26" y="122"/>
                    </a:lnTo>
                    <a:lnTo>
                      <a:pt x="26" y="122"/>
                    </a:lnTo>
                    <a:lnTo>
                      <a:pt x="26" y="122"/>
                    </a:lnTo>
                    <a:lnTo>
                      <a:pt x="38" y="132"/>
                    </a:lnTo>
                    <a:lnTo>
                      <a:pt x="39" y="147"/>
                    </a:lnTo>
                    <a:lnTo>
                      <a:pt x="39" y="147"/>
                    </a:lnTo>
                    <a:lnTo>
                      <a:pt x="39" y="147"/>
                    </a:lnTo>
                    <a:lnTo>
                      <a:pt x="48" y="158"/>
                    </a:lnTo>
                    <a:lnTo>
                      <a:pt x="48" y="158"/>
                    </a:lnTo>
                    <a:lnTo>
                      <a:pt x="48" y="158"/>
                    </a:lnTo>
                    <a:lnTo>
                      <a:pt x="57" y="163"/>
                    </a:lnTo>
                    <a:lnTo>
                      <a:pt x="67" y="171"/>
                    </a:lnTo>
                    <a:lnTo>
                      <a:pt x="74" y="182"/>
                    </a:lnTo>
                    <a:lnTo>
                      <a:pt x="74" y="201"/>
                    </a:lnTo>
                    <a:lnTo>
                      <a:pt x="74" y="201"/>
                    </a:lnTo>
                    <a:lnTo>
                      <a:pt x="74" y="201"/>
                    </a:lnTo>
                    <a:lnTo>
                      <a:pt x="81" y="214"/>
                    </a:lnTo>
                    <a:lnTo>
                      <a:pt x="81" y="214"/>
                    </a:lnTo>
                    <a:lnTo>
                      <a:pt x="81" y="214"/>
                    </a:lnTo>
                    <a:lnTo>
                      <a:pt x="91" y="226"/>
                    </a:lnTo>
                    <a:lnTo>
                      <a:pt x="91" y="226"/>
                    </a:lnTo>
                    <a:lnTo>
                      <a:pt x="91" y="226"/>
                    </a:lnTo>
                    <a:lnTo>
                      <a:pt x="102" y="232"/>
                    </a:lnTo>
                    <a:lnTo>
                      <a:pt x="105" y="238"/>
                    </a:lnTo>
                    <a:lnTo>
                      <a:pt x="114" y="261"/>
                    </a:lnTo>
                    <a:lnTo>
                      <a:pt x="114" y="261"/>
                    </a:lnTo>
                    <a:lnTo>
                      <a:pt x="114" y="261"/>
                    </a:lnTo>
                    <a:lnTo>
                      <a:pt x="124" y="268"/>
                    </a:lnTo>
                    <a:lnTo>
                      <a:pt x="136" y="283"/>
                    </a:lnTo>
                    <a:lnTo>
                      <a:pt x="136" y="283"/>
                    </a:lnTo>
                    <a:lnTo>
                      <a:pt x="136" y="283"/>
                    </a:lnTo>
                    <a:lnTo>
                      <a:pt x="152" y="274"/>
                    </a:lnTo>
                    <a:lnTo>
                      <a:pt x="190" y="283"/>
                    </a:lnTo>
                    <a:lnTo>
                      <a:pt x="205" y="301"/>
                    </a:lnTo>
                    <a:lnTo>
                      <a:pt x="206" y="301"/>
                    </a:lnTo>
                    <a:lnTo>
                      <a:pt x="206" y="301"/>
                    </a:lnTo>
                    <a:lnTo>
                      <a:pt x="244" y="259"/>
                    </a:lnTo>
                    <a:lnTo>
                      <a:pt x="307" y="247"/>
                    </a:lnTo>
                    <a:lnTo>
                      <a:pt x="308" y="247"/>
                    </a:lnTo>
                    <a:lnTo>
                      <a:pt x="308" y="247"/>
                    </a:lnTo>
                    <a:lnTo>
                      <a:pt x="349" y="229"/>
                    </a:lnTo>
                    <a:lnTo>
                      <a:pt x="361" y="229"/>
                    </a:lnTo>
                    <a:lnTo>
                      <a:pt x="362" y="229"/>
                    </a:lnTo>
                    <a:lnTo>
                      <a:pt x="362" y="229"/>
                    </a:lnTo>
                    <a:lnTo>
                      <a:pt x="371" y="191"/>
                    </a:lnTo>
                    <a:lnTo>
                      <a:pt x="371" y="191"/>
                    </a:lnTo>
                    <a:lnTo>
                      <a:pt x="371" y="191"/>
                    </a:lnTo>
                    <a:lnTo>
                      <a:pt x="357" y="183"/>
                    </a:lnTo>
                    <a:lnTo>
                      <a:pt x="357" y="183"/>
                    </a:lnTo>
                    <a:lnTo>
                      <a:pt x="357" y="183"/>
                    </a:lnTo>
                    <a:lnTo>
                      <a:pt x="310" y="176"/>
                    </a:lnTo>
                    <a:lnTo>
                      <a:pt x="299" y="165"/>
                    </a:lnTo>
                    <a:lnTo>
                      <a:pt x="301" y="158"/>
                    </a:lnTo>
                    <a:lnTo>
                      <a:pt x="301" y="158"/>
                    </a:lnTo>
                    <a:lnTo>
                      <a:pt x="301" y="157"/>
                    </a:lnTo>
                    <a:lnTo>
                      <a:pt x="295" y="151"/>
                    </a:lnTo>
                    <a:lnTo>
                      <a:pt x="294" y="151"/>
                    </a:lnTo>
                    <a:lnTo>
                      <a:pt x="294" y="151"/>
                    </a:lnTo>
                    <a:lnTo>
                      <a:pt x="286" y="149"/>
                    </a:lnTo>
                    <a:lnTo>
                      <a:pt x="283" y="141"/>
                    </a:lnTo>
                    <a:lnTo>
                      <a:pt x="283" y="141"/>
                    </a:lnTo>
                    <a:lnTo>
                      <a:pt x="283" y="141"/>
                    </a:lnTo>
                    <a:lnTo>
                      <a:pt x="268" y="124"/>
                    </a:lnTo>
                    <a:lnTo>
                      <a:pt x="269" y="110"/>
                    </a:lnTo>
                    <a:lnTo>
                      <a:pt x="269" y="110"/>
                    </a:lnTo>
                    <a:lnTo>
                      <a:pt x="269" y="110"/>
                    </a:lnTo>
                    <a:lnTo>
                      <a:pt x="263" y="106"/>
                    </a:lnTo>
                    <a:lnTo>
                      <a:pt x="254" y="86"/>
                    </a:lnTo>
                    <a:lnTo>
                      <a:pt x="254" y="86"/>
                    </a:lnTo>
                    <a:lnTo>
                      <a:pt x="254" y="86"/>
                    </a:lnTo>
                    <a:lnTo>
                      <a:pt x="245" y="81"/>
                    </a:lnTo>
                    <a:lnTo>
                      <a:pt x="243" y="75"/>
                    </a:lnTo>
                    <a:lnTo>
                      <a:pt x="243" y="74"/>
                    </a:lnTo>
                    <a:lnTo>
                      <a:pt x="243" y="74"/>
                    </a:lnTo>
                    <a:lnTo>
                      <a:pt x="235" y="69"/>
                    </a:lnTo>
                    <a:lnTo>
                      <a:pt x="235" y="68"/>
                    </a:lnTo>
                    <a:lnTo>
                      <a:pt x="235" y="68"/>
                    </a:lnTo>
                    <a:lnTo>
                      <a:pt x="224" y="68"/>
                    </a:lnTo>
                    <a:lnTo>
                      <a:pt x="215" y="62"/>
                    </a:lnTo>
                    <a:lnTo>
                      <a:pt x="215" y="61"/>
                    </a:lnTo>
                    <a:lnTo>
                      <a:pt x="215" y="61"/>
                    </a:lnTo>
                    <a:lnTo>
                      <a:pt x="182" y="65"/>
                    </a:lnTo>
                    <a:lnTo>
                      <a:pt x="152" y="52"/>
                    </a:lnTo>
                    <a:lnTo>
                      <a:pt x="152" y="35"/>
                    </a:lnTo>
                    <a:lnTo>
                      <a:pt x="152" y="35"/>
                    </a:lnTo>
                    <a:lnTo>
                      <a:pt x="152" y="35"/>
                    </a:lnTo>
                    <a:lnTo>
                      <a:pt x="132" y="22"/>
                    </a:lnTo>
                    <a:lnTo>
                      <a:pt x="105" y="7"/>
                    </a:lnTo>
                    <a:lnTo>
                      <a:pt x="105" y="7"/>
                    </a:lnTo>
                    <a:lnTo>
                      <a:pt x="105" y="7"/>
                    </a:lnTo>
                    <a:lnTo>
                      <a:pt x="81" y="0"/>
                    </a:lnTo>
                    <a:lnTo>
                      <a:pt x="80" y="0"/>
                    </a:lnTo>
                    <a:lnTo>
                      <a:pt x="80"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7" name="Google Shape;2047;p14"/>
              <p:cNvSpPr/>
              <p:nvPr/>
            </p:nvSpPr>
            <p:spPr>
              <a:xfrm>
                <a:off x="3589" y="1767"/>
                <a:ext cx="371" cy="301"/>
              </a:xfrm>
              <a:custGeom>
                <a:rect b="b" l="l" r="r" t="t"/>
                <a:pathLst>
                  <a:path extrusionOk="0" h="301" w="371">
                    <a:moveTo>
                      <a:pt x="81" y="0"/>
                    </a:moveTo>
                    <a:lnTo>
                      <a:pt x="105" y="7"/>
                    </a:lnTo>
                    <a:lnTo>
                      <a:pt x="132" y="22"/>
                    </a:lnTo>
                    <a:lnTo>
                      <a:pt x="152" y="35"/>
                    </a:lnTo>
                    <a:lnTo>
                      <a:pt x="152" y="52"/>
                    </a:lnTo>
                    <a:lnTo>
                      <a:pt x="182" y="66"/>
                    </a:lnTo>
                    <a:lnTo>
                      <a:pt x="215" y="62"/>
                    </a:lnTo>
                    <a:lnTo>
                      <a:pt x="224" y="69"/>
                    </a:lnTo>
                    <a:lnTo>
                      <a:pt x="235" y="69"/>
                    </a:lnTo>
                    <a:lnTo>
                      <a:pt x="242" y="75"/>
                    </a:lnTo>
                    <a:lnTo>
                      <a:pt x="244" y="82"/>
                    </a:lnTo>
                    <a:lnTo>
                      <a:pt x="254" y="86"/>
                    </a:lnTo>
                    <a:lnTo>
                      <a:pt x="263" y="107"/>
                    </a:lnTo>
                    <a:lnTo>
                      <a:pt x="269" y="110"/>
                    </a:lnTo>
                    <a:lnTo>
                      <a:pt x="268" y="124"/>
                    </a:lnTo>
                    <a:lnTo>
                      <a:pt x="283" y="141"/>
                    </a:lnTo>
                    <a:lnTo>
                      <a:pt x="285" y="149"/>
                    </a:lnTo>
                    <a:lnTo>
                      <a:pt x="294" y="152"/>
                    </a:lnTo>
                    <a:lnTo>
                      <a:pt x="301" y="158"/>
                    </a:lnTo>
                    <a:lnTo>
                      <a:pt x="298" y="165"/>
                    </a:lnTo>
                    <a:lnTo>
                      <a:pt x="310" y="176"/>
                    </a:lnTo>
                    <a:lnTo>
                      <a:pt x="357" y="183"/>
                    </a:lnTo>
                    <a:lnTo>
                      <a:pt x="371" y="191"/>
                    </a:lnTo>
                    <a:lnTo>
                      <a:pt x="361" y="229"/>
                    </a:lnTo>
                    <a:lnTo>
                      <a:pt x="349" y="229"/>
                    </a:lnTo>
                    <a:lnTo>
                      <a:pt x="307" y="246"/>
                    </a:lnTo>
                    <a:lnTo>
                      <a:pt x="244" y="259"/>
                    </a:lnTo>
                    <a:lnTo>
                      <a:pt x="206" y="300"/>
                    </a:lnTo>
                    <a:lnTo>
                      <a:pt x="190" y="283"/>
                    </a:lnTo>
                    <a:lnTo>
                      <a:pt x="152" y="274"/>
                    </a:lnTo>
                    <a:lnTo>
                      <a:pt x="136" y="283"/>
                    </a:lnTo>
                    <a:lnTo>
                      <a:pt x="124" y="267"/>
                    </a:lnTo>
                    <a:lnTo>
                      <a:pt x="114" y="260"/>
                    </a:lnTo>
                    <a:lnTo>
                      <a:pt x="106" y="238"/>
                    </a:lnTo>
                    <a:lnTo>
                      <a:pt x="103" y="231"/>
                    </a:lnTo>
                    <a:lnTo>
                      <a:pt x="91" y="226"/>
                    </a:lnTo>
                    <a:lnTo>
                      <a:pt x="81" y="213"/>
                    </a:lnTo>
                    <a:lnTo>
                      <a:pt x="74" y="201"/>
                    </a:lnTo>
                    <a:lnTo>
                      <a:pt x="75" y="182"/>
                    </a:lnTo>
                    <a:lnTo>
                      <a:pt x="67" y="171"/>
                    </a:lnTo>
                    <a:lnTo>
                      <a:pt x="58" y="163"/>
                    </a:lnTo>
                    <a:lnTo>
                      <a:pt x="48" y="158"/>
                    </a:lnTo>
                    <a:lnTo>
                      <a:pt x="40" y="147"/>
                    </a:lnTo>
                    <a:lnTo>
                      <a:pt x="39" y="132"/>
                    </a:lnTo>
                    <a:lnTo>
                      <a:pt x="26" y="122"/>
                    </a:lnTo>
                    <a:lnTo>
                      <a:pt x="24" y="112"/>
                    </a:lnTo>
                    <a:lnTo>
                      <a:pt x="12" y="92"/>
                    </a:lnTo>
                    <a:lnTo>
                      <a:pt x="11" y="88"/>
                    </a:lnTo>
                    <a:lnTo>
                      <a:pt x="1" y="86"/>
                    </a:lnTo>
                    <a:lnTo>
                      <a:pt x="2" y="64"/>
                    </a:lnTo>
                    <a:lnTo>
                      <a:pt x="2" y="63"/>
                    </a:lnTo>
                    <a:lnTo>
                      <a:pt x="23" y="59"/>
                    </a:lnTo>
                    <a:lnTo>
                      <a:pt x="34" y="47"/>
                    </a:lnTo>
                    <a:lnTo>
                      <a:pt x="50" y="45"/>
                    </a:lnTo>
                    <a:lnTo>
                      <a:pt x="54" y="41"/>
                    </a:lnTo>
                    <a:lnTo>
                      <a:pt x="40" y="9"/>
                    </a:lnTo>
                    <a:lnTo>
                      <a:pt x="73" y="8"/>
                    </a:lnTo>
                    <a:lnTo>
                      <a:pt x="81" y="0"/>
                    </a:lnTo>
                    <a:moveTo>
                      <a:pt x="80" y="0"/>
                    </a:moveTo>
                    <a:lnTo>
                      <a:pt x="80" y="0"/>
                    </a:lnTo>
                    <a:lnTo>
                      <a:pt x="72" y="8"/>
                    </a:lnTo>
                    <a:lnTo>
                      <a:pt x="40" y="8"/>
                    </a:lnTo>
                    <a:lnTo>
                      <a:pt x="40" y="8"/>
                    </a:lnTo>
                    <a:lnTo>
                      <a:pt x="40" y="9"/>
                    </a:lnTo>
                    <a:lnTo>
                      <a:pt x="53" y="41"/>
                    </a:lnTo>
                    <a:lnTo>
                      <a:pt x="49" y="45"/>
                    </a:lnTo>
                    <a:lnTo>
                      <a:pt x="34" y="47"/>
                    </a:lnTo>
                    <a:lnTo>
                      <a:pt x="34" y="47"/>
                    </a:lnTo>
                    <a:lnTo>
                      <a:pt x="34" y="47"/>
                    </a:lnTo>
                    <a:lnTo>
                      <a:pt x="23" y="59"/>
                    </a:lnTo>
                    <a:lnTo>
                      <a:pt x="2" y="62"/>
                    </a:lnTo>
                    <a:lnTo>
                      <a:pt x="1" y="62"/>
                    </a:lnTo>
                    <a:lnTo>
                      <a:pt x="1" y="63"/>
                    </a:lnTo>
                    <a:lnTo>
                      <a:pt x="1" y="64"/>
                    </a:lnTo>
                    <a:lnTo>
                      <a:pt x="0" y="86"/>
                    </a:lnTo>
                    <a:lnTo>
                      <a:pt x="0" y="87"/>
                    </a:lnTo>
                    <a:lnTo>
                      <a:pt x="1" y="87"/>
                    </a:lnTo>
                    <a:lnTo>
                      <a:pt x="11" y="88"/>
                    </a:lnTo>
                    <a:lnTo>
                      <a:pt x="12" y="93"/>
                    </a:lnTo>
                    <a:lnTo>
                      <a:pt x="23" y="112"/>
                    </a:lnTo>
                    <a:lnTo>
                      <a:pt x="26" y="122"/>
                    </a:lnTo>
                    <a:lnTo>
                      <a:pt x="26" y="122"/>
                    </a:lnTo>
                    <a:lnTo>
                      <a:pt x="26" y="122"/>
                    </a:lnTo>
                    <a:lnTo>
                      <a:pt x="38" y="132"/>
                    </a:lnTo>
                    <a:lnTo>
                      <a:pt x="39" y="147"/>
                    </a:lnTo>
                    <a:lnTo>
                      <a:pt x="39" y="147"/>
                    </a:lnTo>
                    <a:lnTo>
                      <a:pt x="39" y="147"/>
                    </a:lnTo>
                    <a:lnTo>
                      <a:pt x="48" y="158"/>
                    </a:lnTo>
                    <a:lnTo>
                      <a:pt x="48" y="158"/>
                    </a:lnTo>
                    <a:lnTo>
                      <a:pt x="48" y="158"/>
                    </a:lnTo>
                    <a:lnTo>
                      <a:pt x="57" y="163"/>
                    </a:lnTo>
                    <a:lnTo>
                      <a:pt x="67" y="171"/>
                    </a:lnTo>
                    <a:lnTo>
                      <a:pt x="74" y="182"/>
                    </a:lnTo>
                    <a:lnTo>
                      <a:pt x="74" y="201"/>
                    </a:lnTo>
                    <a:lnTo>
                      <a:pt x="74" y="201"/>
                    </a:lnTo>
                    <a:lnTo>
                      <a:pt x="74" y="201"/>
                    </a:lnTo>
                    <a:lnTo>
                      <a:pt x="81" y="214"/>
                    </a:lnTo>
                    <a:lnTo>
                      <a:pt x="81" y="214"/>
                    </a:lnTo>
                    <a:lnTo>
                      <a:pt x="81" y="214"/>
                    </a:lnTo>
                    <a:lnTo>
                      <a:pt x="91" y="226"/>
                    </a:lnTo>
                    <a:lnTo>
                      <a:pt x="91" y="226"/>
                    </a:lnTo>
                    <a:lnTo>
                      <a:pt x="91" y="226"/>
                    </a:lnTo>
                    <a:lnTo>
                      <a:pt x="102" y="232"/>
                    </a:lnTo>
                    <a:lnTo>
                      <a:pt x="105" y="238"/>
                    </a:lnTo>
                    <a:lnTo>
                      <a:pt x="114" y="261"/>
                    </a:lnTo>
                    <a:lnTo>
                      <a:pt x="114" y="261"/>
                    </a:lnTo>
                    <a:lnTo>
                      <a:pt x="114" y="261"/>
                    </a:lnTo>
                    <a:lnTo>
                      <a:pt x="124" y="268"/>
                    </a:lnTo>
                    <a:lnTo>
                      <a:pt x="136" y="283"/>
                    </a:lnTo>
                    <a:lnTo>
                      <a:pt x="136" y="283"/>
                    </a:lnTo>
                    <a:lnTo>
                      <a:pt x="136" y="283"/>
                    </a:lnTo>
                    <a:lnTo>
                      <a:pt x="152" y="274"/>
                    </a:lnTo>
                    <a:lnTo>
                      <a:pt x="190" y="283"/>
                    </a:lnTo>
                    <a:lnTo>
                      <a:pt x="205" y="301"/>
                    </a:lnTo>
                    <a:lnTo>
                      <a:pt x="206" y="301"/>
                    </a:lnTo>
                    <a:lnTo>
                      <a:pt x="206" y="301"/>
                    </a:lnTo>
                    <a:lnTo>
                      <a:pt x="244" y="259"/>
                    </a:lnTo>
                    <a:lnTo>
                      <a:pt x="307" y="247"/>
                    </a:lnTo>
                    <a:lnTo>
                      <a:pt x="308" y="247"/>
                    </a:lnTo>
                    <a:lnTo>
                      <a:pt x="308" y="247"/>
                    </a:lnTo>
                    <a:lnTo>
                      <a:pt x="349" y="229"/>
                    </a:lnTo>
                    <a:lnTo>
                      <a:pt x="361" y="229"/>
                    </a:lnTo>
                    <a:lnTo>
                      <a:pt x="362" y="229"/>
                    </a:lnTo>
                    <a:lnTo>
                      <a:pt x="362" y="229"/>
                    </a:lnTo>
                    <a:lnTo>
                      <a:pt x="371" y="191"/>
                    </a:lnTo>
                    <a:lnTo>
                      <a:pt x="371" y="191"/>
                    </a:lnTo>
                    <a:lnTo>
                      <a:pt x="371" y="191"/>
                    </a:lnTo>
                    <a:lnTo>
                      <a:pt x="357" y="183"/>
                    </a:lnTo>
                    <a:lnTo>
                      <a:pt x="357" y="183"/>
                    </a:lnTo>
                    <a:lnTo>
                      <a:pt x="357" y="183"/>
                    </a:lnTo>
                    <a:lnTo>
                      <a:pt x="310" y="176"/>
                    </a:lnTo>
                    <a:lnTo>
                      <a:pt x="299" y="165"/>
                    </a:lnTo>
                    <a:lnTo>
                      <a:pt x="301" y="158"/>
                    </a:lnTo>
                    <a:lnTo>
                      <a:pt x="301" y="158"/>
                    </a:lnTo>
                    <a:lnTo>
                      <a:pt x="301" y="157"/>
                    </a:lnTo>
                    <a:lnTo>
                      <a:pt x="295" y="151"/>
                    </a:lnTo>
                    <a:lnTo>
                      <a:pt x="294" y="151"/>
                    </a:lnTo>
                    <a:lnTo>
                      <a:pt x="294" y="151"/>
                    </a:lnTo>
                    <a:lnTo>
                      <a:pt x="286" y="149"/>
                    </a:lnTo>
                    <a:lnTo>
                      <a:pt x="283" y="141"/>
                    </a:lnTo>
                    <a:lnTo>
                      <a:pt x="283" y="141"/>
                    </a:lnTo>
                    <a:lnTo>
                      <a:pt x="283" y="141"/>
                    </a:lnTo>
                    <a:lnTo>
                      <a:pt x="268" y="124"/>
                    </a:lnTo>
                    <a:lnTo>
                      <a:pt x="269" y="110"/>
                    </a:lnTo>
                    <a:lnTo>
                      <a:pt x="269" y="110"/>
                    </a:lnTo>
                    <a:lnTo>
                      <a:pt x="269" y="110"/>
                    </a:lnTo>
                    <a:lnTo>
                      <a:pt x="263" y="106"/>
                    </a:lnTo>
                    <a:lnTo>
                      <a:pt x="254" y="86"/>
                    </a:lnTo>
                    <a:lnTo>
                      <a:pt x="254" y="86"/>
                    </a:lnTo>
                    <a:lnTo>
                      <a:pt x="254" y="86"/>
                    </a:lnTo>
                    <a:lnTo>
                      <a:pt x="245" y="81"/>
                    </a:lnTo>
                    <a:lnTo>
                      <a:pt x="243" y="75"/>
                    </a:lnTo>
                    <a:lnTo>
                      <a:pt x="243" y="74"/>
                    </a:lnTo>
                    <a:lnTo>
                      <a:pt x="243" y="74"/>
                    </a:lnTo>
                    <a:lnTo>
                      <a:pt x="235" y="69"/>
                    </a:lnTo>
                    <a:lnTo>
                      <a:pt x="235" y="68"/>
                    </a:lnTo>
                    <a:lnTo>
                      <a:pt x="235" y="68"/>
                    </a:lnTo>
                    <a:lnTo>
                      <a:pt x="224" y="68"/>
                    </a:lnTo>
                    <a:lnTo>
                      <a:pt x="215" y="62"/>
                    </a:lnTo>
                    <a:lnTo>
                      <a:pt x="215" y="61"/>
                    </a:lnTo>
                    <a:lnTo>
                      <a:pt x="215" y="61"/>
                    </a:lnTo>
                    <a:lnTo>
                      <a:pt x="182" y="65"/>
                    </a:lnTo>
                    <a:lnTo>
                      <a:pt x="152" y="52"/>
                    </a:lnTo>
                    <a:lnTo>
                      <a:pt x="152" y="35"/>
                    </a:lnTo>
                    <a:lnTo>
                      <a:pt x="152" y="35"/>
                    </a:lnTo>
                    <a:lnTo>
                      <a:pt x="152" y="35"/>
                    </a:lnTo>
                    <a:lnTo>
                      <a:pt x="132" y="22"/>
                    </a:lnTo>
                    <a:lnTo>
                      <a:pt x="105" y="7"/>
                    </a:lnTo>
                    <a:lnTo>
                      <a:pt x="105" y="7"/>
                    </a:lnTo>
                    <a:lnTo>
                      <a:pt x="105" y="7"/>
                    </a:lnTo>
                    <a:lnTo>
                      <a:pt x="81" y="0"/>
                    </a:lnTo>
                    <a:lnTo>
                      <a:pt x="80" y="0"/>
                    </a:lnTo>
                    <a:lnTo>
                      <a:pt x="80"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8" name="Google Shape;2048;p14"/>
              <p:cNvSpPr/>
              <p:nvPr/>
            </p:nvSpPr>
            <p:spPr>
              <a:xfrm>
                <a:off x="3725" y="2013"/>
                <a:ext cx="198" cy="111"/>
              </a:xfrm>
              <a:custGeom>
                <a:rect b="b" l="l" r="r" t="t"/>
                <a:pathLst>
                  <a:path extrusionOk="0" h="111" w="198">
                    <a:moveTo>
                      <a:pt x="20" y="107"/>
                    </a:moveTo>
                    <a:lnTo>
                      <a:pt x="12" y="102"/>
                    </a:lnTo>
                    <a:lnTo>
                      <a:pt x="11" y="86"/>
                    </a:lnTo>
                    <a:lnTo>
                      <a:pt x="1" y="69"/>
                    </a:lnTo>
                    <a:lnTo>
                      <a:pt x="2" y="62"/>
                    </a:lnTo>
                    <a:lnTo>
                      <a:pt x="0" y="46"/>
                    </a:lnTo>
                    <a:lnTo>
                      <a:pt x="0" y="36"/>
                    </a:lnTo>
                    <a:lnTo>
                      <a:pt x="16" y="27"/>
                    </a:lnTo>
                    <a:lnTo>
                      <a:pt x="55" y="36"/>
                    </a:lnTo>
                    <a:lnTo>
                      <a:pt x="70" y="54"/>
                    </a:lnTo>
                    <a:lnTo>
                      <a:pt x="108" y="12"/>
                    </a:lnTo>
                    <a:lnTo>
                      <a:pt x="172" y="0"/>
                    </a:lnTo>
                    <a:lnTo>
                      <a:pt x="180" y="18"/>
                    </a:lnTo>
                    <a:lnTo>
                      <a:pt x="177" y="21"/>
                    </a:lnTo>
                    <a:lnTo>
                      <a:pt x="182" y="25"/>
                    </a:lnTo>
                    <a:lnTo>
                      <a:pt x="191" y="29"/>
                    </a:lnTo>
                    <a:lnTo>
                      <a:pt x="198" y="36"/>
                    </a:lnTo>
                    <a:lnTo>
                      <a:pt x="183" y="41"/>
                    </a:lnTo>
                    <a:lnTo>
                      <a:pt x="173" y="53"/>
                    </a:lnTo>
                    <a:lnTo>
                      <a:pt x="173" y="56"/>
                    </a:lnTo>
                    <a:lnTo>
                      <a:pt x="166" y="62"/>
                    </a:lnTo>
                    <a:lnTo>
                      <a:pt x="152" y="65"/>
                    </a:lnTo>
                    <a:lnTo>
                      <a:pt x="141" y="70"/>
                    </a:lnTo>
                    <a:lnTo>
                      <a:pt x="126" y="72"/>
                    </a:lnTo>
                    <a:lnTo>
                      <a:pt x="121" y="76"/>
                    </a:lnTo>
                    <a:lnTo>
                      <a:pt x="111" y="79"/>
                    </a:lnTo>
                    <a:lnTo>
                      <a:pt x="109" y="85"/>
                    </a:lnTo>
                    <a:lnTo>
                      <a:pt x="76" y="94"/>
                    </a:lnTo>
                    <a:lnTo>
                      <a:pt x="68" y="99"/>
                    </a:lnTo>
                    <a:lnTo>
                      <a:pt x="55" y="99"/>
                    </a:lnTo>
                    <a:lnTo>
                      <a:pt x="48" y="107"/>
                    </a:lnTo>
                    <a:lnTo>
                      <a:pt x="23" y="111"/>
                    </a:lnTo>
                    <a:lnTo>
                      <a:pt x="20" y="10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9" name="Google Shape;2049;p14"/>
              <p:cNvSpPr/>
              <p:nvPr/>
            </p:nvSpPr>
            <p:spPr>
              <a:xfrm>
                <a:off x="3725" y="2013"/>
                <a:ext cx="199" cy="111"/>
              </a:xfrm>
              <a:custGeom>
                <a:rect b="b" l="l" r="r" t="t"/>
                <a:pathLst>
                  <a:path extrusionOk="0" h="111" w="199">
                    <a:moveTo>
                      <a:pt x="171" y="0"/>
                    </a:moveTo>
                    <a:lnTo>
                      <a:pt x="180" y="18"/>
                    </a:lnTo>
                    <a:lnTo>
                      <a:pt x="177" y="21"/>
                    </a:lnTo>
                    <a:lnTo>
                      <a:pt x="182" y="25"/>
                    </a:lnTo>
                    <a:lnTo>
                      <a:pt x="191" y="29"/>
                    </a:lnTo>
                    <a:lnTo>
                      <a:pt x="198" y="36"/>
                    </a:lnTo>
                    <a:lnTo>
                      <a:pt x="183" y="41"/>
                    </a:lnTo>
                    <a:lnTo>
                      <a:pt x="172" y="52"/>
                    </a:lnTo>
                    <a:lnTo>
                      <a:pt x="172" y="56"/>
                    </a:lnTo>
                    <a:lnTo>
                      <a:pt x="166" y="62"/>
                    </a:lnTo>
                    <a:lnTo>
                      <a:pt x="152" y="65"/>
                    </a:lnTo>
                    <a:lnTo>
                      <a:pt x="141" y="70"/>
                    </a:lnTo>
                    <a:lnTo>
                      <a:pt x="126" y="72"/>
                    </a:lnTo>
                    <a:lnTo>
                      <a:pt x="120" y="75"/>
                    </a:lnTo>
                    <a:lnTo>
                      <a:pt x="111" y="79"/>
                    </a:lnTo>
                    <a:lnTo>
                      <a:pt x="109" y="85"/>
                    </a:lnTo>
                    <a:lnTo>
                      <a:pt x="76" y="94"/>
                    </a:lnTo>
                    <a:lnTo>
                      <a:pt x="68" y="98"/>
                    </a:lnTo>
                    <a:lnTo>
                      <a:pt x="54" y="98"/>
                    </a:lnTo>
                    <a:lnTo>
                      <a:pt x="48" y="106"/>
                    </a:lnTo>
                    <a:lnTo>
                      <a:pt x="23" y="111"/>
                    </a:lnTo>
                    <a:lnTo>
                      <a:pt x="21" y="107"/>
                    </a:lnTo>
                    <a:lnTo>
                      <a:pt x="12" y="102"/>
                    </a:lnTo>
                    <a:lnTo>
                      <a:pt x="11" y="86"/>
                    </a:lnTo>
                    <a:lnTo>
                      <a:pt x="2" y="69"/>
                    </a:lnTo>
                    <a:lnTo>
                      <a:pt x="3" y="62"/>
                    </a:lnTo>
                    <a:lnTo>
                      <a:pt x="0" y="46"/>
                    </a:lnTo>
                    <a:lnTo>
                      <a:pt x="0" y="37"/>
                    </a:lnTo>
                    <a:lnTo>
                      <a:pt x="16" y="28"/>
                    </a:lnTo>
                    <a:lnTo>
                      <a:pt x="54" y="37"/>
                    </a:lnTo>
                    <a:lnTo>
                      <a:pt x="70" y="54"/>
                    </a:lnTo>
                    <a:lnTo>
                      <a:pt x="108" y="13"/>
                    </a:lnTo>
                    <a:lnTo>
                      <a:pt x="171" y="0"/>
                    </a:lnTo>
                    <a:close/>
                    <a:moveTo>
                      <a:pt x="172" y="0"/>
                    </a:moveTo>
                    <a:lnTo>
                      <a:pt x="171" y="0"/>
                    </a:lnTo>
                    <a:lnTo>
                      <a:pt x="108" y="12"/>
                    </a:lnTo>
                    <a:lnTo>
                      <a:pt x="108" y="12"/>
                    </a:lnTo>
                    <a:lnTo>
                      <a:pt x="108" y="12"/>
                    </a:lnTo>
                    <a:lnTo>
                      <a:pt x="70" y="54"/>
                    </a:lnTo>
                    <a:lnTo>
                      <a:pt x="55" y="36"/>
                    </a:lnTo>
                    <a:lnTo>
                      <a:pt x="55" y="36"/>
                    </a:lnTo>
                    <a:lnTo>
                      <a:pt x="55" y="36"/>
                    </a:lnTo>
                    <a:lnTo>
                      <a:pt x="16" y="27"/>
                    </a:lnTo>
                    <a:lnTo>
                      <a:pt x="16" y="27"/>
                    </a:lnTo>
                    <a:lnTo>
                      <a:pt x="16" y="27"/>
                    </a:lnTo>
                    <a:lnTo>
                      <a:pt x="0" y="36"/>
                    </a:lnTo>
                    <a:lnTo>
                      <a:pt x="0" y="36"/>
                    </a:lnTo>
                    <a:lnTo>
                      <a:pt x="0" y="37"/>
                    </a:lnTo>
                    <a:lnTo>
                      <a:pt x="0" y="46"/>
                    </a:lnTo>
                    <a:lnTo>
                      <a:pt x="0" y="46"/>
                    </a:lnTo>
                    <a:lnTo>
                      <a:pt x="0" y="46"/>
                    </a:lnTo>
                    <a:lnTo>
                      <a:pt x="2" y="62"/>
                    </a:lnTo>
                    <a:lnTo>
                      <a:pt x="1" y="69"/>
                    </a:lnTo>
                    <a:lnTo>
                      <a:pt x="1" y="69"/>
                    </a:lnTo>
                    <a:lnTo>
                      <a:pt x="1" y="69"/>
                    </a:lnTo>
                    <a:lnTo>
                      <a:pt x="11" y="86"/>
                    </a:lnTo>
                    <a:lnTo>
                      <a:pt x="12" y="102"/>
                    </a:lnTo>
                    <a:lnTo>
                      <a:pt x="12" y="102"/>
                    </a:lnTo>
                    <a:lnTo>
                      <a:pt x="12" y="102"/>
                    </a:lnTo>
                    <a:lnTo>
                      <a:pt x="20" y="108"/>
                    </a:lnTo>
                    <a:lnTo>
                      <a:pt x="23" y="111"/>
                    </a:lnTo>
                    <a:lnTo>
                      <a:pt x="23" y="111"/>
                    </a:lnTo>
                    <a:lnTo>
                      <a:pt x="23" y="111"/>
                    </a:lnTo>
                    <a:lnTo>
                      <a:pt x="48" y="107"/>
                    </a:lnTo>
                    <a:lnTo>
                      <a:pt x="48" y="107"/>
                    </a:lnTo>
                    <a:lnTo>
                      <a:pt x="48" y="107"/>
                    </a:lnTo>
                    <a:lnTo>
                      <a:pt x="55" y="99"/>
                    </a:lnTo>
                    <a:lnTo>
                      <a:pt x="68" y="99"/>
                    </a:lnTo>
                    <a:lnTo>
                      <a:pt x="68" y="99"/>
                    </a:lnTo>
                    <a:lnTo>
                      <a:pt x="68" y="99"/>
                    </a:lnTo>
                    <a:lnTo>
                      <a:pt x="76" y="94"/>
                    </a:lnTo>
                    <a:lnTo>
                      <a:pt x="109" y="85"/>
                    </a:lnTo>
                    <a:lnTo>
                      <a:pt x="110" y="85"/>
                    </a:lnTo>
                    <a:lnTo>
                      <a:pt x="110" y="85"/>
                    </a:lnTo>
                    <a:lnTo>
                      <a:pt x="111" y="79"/>
                    </a:lnTo>
                    <a:lnTo>
                      <a:pt x="121" y="76"/>
                    </a:lnTo>
                    <a:lnTo>
                      <a:pt x="126" y="72"/>
                    </a:lnTo>
                    <a:lnTo>
                      <a:pt x="141" y="71"/>
                    </a:lnTo>
                    <a:lnTo>
                      <a:pt x="141" y="71"/>
                    </a:lnTo>
                    <a:lnTo>
                      <a:pt x="141" y="71"/>
                    </a:lnTo>
                    <a:lnTo>
                      <a:pt x="152" y="65"/>
                    </a:lnTo>
                    <a:lnTo>
                      <a:pt x="166" y="63"/>
                    </a:lnTo>
                    <a:lnTo>
                      <a:pt x="166" y="63"/>
                    </a:lnTo>
                    <a:lnTo>
                      <a:pt x="166" y="63"/>
                    </a:lnTo>
                    <a:lnTo>
                      <a:pt x="173" y="56"/>
                    </a:lnTo>
                    <a:lnTo>
                      <a:pt x="173" y="56"/>
                    </a:lnTo>
                    <a:lnTo>
                      <a:pt x="173" y="56"/>
                    </a:lnTo>
                    <a:lnTo>
                      <a:pt x="173" y="53"/>
                    </a:lnTo>
                    <a:lnTo>
                      <a:pt x="183" y="41"/>
                    </a:lnTo>
                    <a:lnTo>
                      <a:pt x="198" y="36"/>
                    </a:lnTo>
                    <a:lnTo>
                      <a:pt x="199" y="36"/>
                    </a:lnTo>
                    <a:lnTo>
                      <a:pt x="198" y="35"/>
                    </a:lnTo>
                    <a:lnTo>
                      <a:pt x="192" y="29"/>
                    </a:lnTo>
                    <a:lnTo>
                      <a:pt x="192" y="29"/>
                    </a:lnTo>
                    <a:lnTo>
                      <a:pt x="191" y="29"/>
                    </a:lnTo>
                    <a:lnTo>
                      <a:pt x="182" y="25"/>
                    </a:lnTo>
                    <a:lnTo>
                      <a:pt x="177" y="21"/>
                    </a:lnTo>
                    <a:lnTo>
                      <a:pt x="180" y="18"/>
                    </a:lnTo>
                    <a:lnTo>
                      <a:pt x="180" y="18"/>
                    </a:lnTo>
                    <a:lnTo>
                      <a:pt x="180" y="18"/>
                    </a:lnTo>
                    <a:lnTo>
                      <a:pt x="172" y="0"/>
                    </a:lnTo>
                    <a:lnTo>
                      <a:pt x="172" y="0"/>
                    </a:lnTo>
                    <a:lnTo>
                      <a:pt x="17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0" name="Google Shape;2050;p14"/>
              <p:cNvSpPr/>
              <p:nvPr/>
            </p:nvSpPr>
            <p:spPr>
              <a:xfrm>
                <a:off x="3725" y="2013"/>
                <a:ext cx="199" cy="111"/>
              </a:xfrm>
              <a:custGeom>
                <a:rect b="b" l="l" r="r" t="t"/>
                <a:pathLst>
                  <a:path extrusionOk="0" h="111" w="199">
                    <a:moveTo>
                      <a:pt x="171" y="0"/>
                    </a:moveTo>
                    <a:lnTo>
                      <a:pt x="180" y="18"/>
                    </a:lnTo>
                    <a:lnTo>
                      <a:pt x="177" y="21"/>
                    </a:lnTo>
                    <a:lnTo>
                      <a:pt x="182" y="25"/>
                    </a:lnTo>
                    <a:lnTo>
                      <a:pt x="191" y="29"/>
                    </a:lnTo>
                    <a:lnTo>
                      <a:pt x="198" y="36"/>
                    </a:lnTo>
                    <a:lnTo>
                      <a:pt x="183" y="41"/>
                    </a:lnTo>
                    <a:lnTo>
                      <a:pt x="172" y="52"/>
                    </a:lnTo>
                    <a:lnTo>
                      <a:pt x="172" y="56"/>
                    </a:lnTo>
                    <a:lnTo>
                      <a:pt x="166" y="62"/>
                    </a:lnTo>
                    <a:lnTo>
                      <a:pt x="152" y="65"/>
                    </a:lnTo>
                    <a:lnTo>
                      <a:pt x="141" y="70"/>
                    </a:lnTo>
                    <a:lnTo>
                      <a:pt x="126" y="72"/>
                    </a:lnTo>
                    <a:lnTo>
                      <a:pt x="120" y="75"/>
                    </a:lnTo>
                    <a:lnTo>
                      <a:pt x="111" y="79"/>
                    </a:lnTo>
                    <a:lnTo>
                      <a:pt x="109" y="85"/>
                    </a:lnTo>
                    <a:lnTo>
                      <a:pt x="76" y="94"/>
                    </a:lnTo>
                    <a:lnTo>
                      <a:pt x="68" y="98"/>
                    </a:lnTo>
                    <a:lnTo>
                      <a:pt x="54" y="98"/>
                    </a:lnTo>
                    <a:lnTo>
                      <a:pt x="48" y="106"/>
                    </a:lnTo>
                    <a:lnTo>
                      <a:pt x="23" y="111"/>
                    </a:lnTo>
                    <a:lnTo>
                      <a:pt x="21" y="107"/>
                    </a:lnTo>
                    <a:lnTo>
                      <a:pt x="12" y="102"/>
                    </a:lnTo>
                    <a:lnTo>
                      <a:pt x="11" y="86"/>
                    </a:lnTo>
                    <a:lnTo>
                      <a:pt x="2" y="69"/>
                    </a:lnTo>
                    <a:lnTo>
                      <a:pt x="3" y="62"/>
                    </a:lnTo>
                    <a:lnTo>
                      <a:pt x="0" y="46"/>
                    </a:lnTo>
                    <a:lnTo>
                      <a:pt x="0" y="37"/>
                    </a:lnTo>
                    <a:lnTo>
                      <a:pt x="16" y="28"/>
                    </a:lnTo>
                    <a:lnTo>
                      <a:pt x="54" y="37"/>
                    </a:lnTo>
                    <a:lnTo>
                      <a:pt x="70" y="54"/>
                    </a:lnTo>
                    <a:lnTo>
                      <a:pt x="108" y="13"/>
                    </a:lnTo>
                    <a:lnTo>
                      <a:pt x="171" y="0"/>
                    </a:lnTo>
                    <a:moveTo>
                      <a:pt x="172" y="0"/>
                    </a:moveTo>
                    <a:lnTo>
                      <a:pt x="171" y="0"/>
                    </a:lnTo>
                    <a:lnTo>
                      <a:pt x="108" y="12"/>
                    </a:lnTo>
                    <a:lnTo>
                      <a:pt x="108" y="12"/>
                    </a:lnTo>
                    <a:lnTo>
                      <a:pt x="108" y="12"/>
                    </a:lnTo>
                    <a:lnTo>
                      <a:pt x="70" y="54"/>
                    </a:lnTo>
                    <a:lnTo>
                      <a:pt x="55" y="36"/>
                    </a:lnTo>
                    <a:lnTo>
                      <a:pt x="55" y="36"/>
                    </a:lnTo>
                    <a:lnTo>
                      <a:pt x="55" y="36"/>
                    </a:lnTo>
                    <a:lnTo>
                      <a:pt x="16" y="27"/>
                    </a:lnTo>
                    <a:lnTo>
                      <a:pt x="16" y="27"/>
                    </a:lnTo>
                    <a:lnTo>
                      <a:pt x="16" y="27"/>
                    </a:lnTo>
                    <a:lnTo>
                      <a:pt x="0" y="36"/>
                    </a:lnTo>
                    <a:lnTo>
                      <a:pt x="0" y="36"/>
                    </a:lnTo>
                    <a:lnTo>
                      <a:pt x="0" y="37"/>
                    </a:lnTo>
                    <a:lnTo>
                      <a:pt x="0" y="46"/>
                    </a:lnTo>
                    <a:lnTo>
                      <a:pt x="0" y="46"/>
                    </a:lnTo>
                    <a:lnTo>
                      <a:pt x="0" y="46"/>
                    </a:lnTo>
                    <a:lnTo>
                      <a:pt x="2" y="62"/>
                    </a:lnTo>
                    <a:lnTo>
                      <a:pt x="1" y="69"/>
                    </a:lnTo>
                    <a:lnTo>
                      <a:pt x="1" y="69"/>
                    </a:lnTo>
                    <a:lnTo>
                      <a:pt x="1" y="69"/>
                    </a:lnTo>
                    <a:lnTo>
                      <a:pt x="11" y="86"/>
                    </a:lnTo>
                    <a:lnTo>
                      <a:pt x="12" y="102"/>
                    </a:lnTo>
                    <a:lnTo>
                      <a:pt x="12" y="102"/>
                    </a:lnTo>
                    <a:lnTo>
                      <a:pt x="12" y="102"/>
                    </a:lnTo>
                    <a:lnTo>
                      <a:pt x="20" y="108"/>
                    </a:lnTo>
                    <a:lnTo>
                      <a:pt x="23" y="111"/>
                    </a:lnTo>
                    <a:lnTo>
                      <a:pt x="23" y="111"/>
                    </a:lnTo>
                    <a:lnTo>
                      <a:pt x="23" y="111"/>
                    </a:lnTo>
                    <a:lnTo>
                      <a:pt x="48" y="107"/>
                    </a:lnTo>
                    <a:lnTo>
                      <a:pt x="48" y="107"/>
                    </a:lnTo>
                    <a:lnTo>
                      <a:pt x="48" y="107"/>
                    </a:lnTo>
                    <a:lnTo>
                      <a:pt x="55" y="99"/>
                    </a:lnTo>
                    <a:lnTo>
                      <a:pt x="68" y="99"/>
                    </a:lnTo>
                    <a:lnTo>
                      <a:pt x="68" y="99"/>
                    </a:lnTo>
                    <a:lnTo>
                      <a:pt x="68" y="99"/>
                    </a:lnTo>
                    <a:lnTo>
                      <a:pt x="76" y="94"/>
                    </a:lnTo>
                    <a:lnTo>
                      <a:pt x="109" y="85"/>
                    </a:lnTo>
                    <a:lnTo>
                      <a:pt x="110" y="85"/>
                    </a:lnTo>
                    <a:lnTo>
                      <a:pt x="110" y="85"/>
                    </a:lnTo>
                    <a:lnTo>
                      <a:pt x="111" y="79"/>
                    </a:lnTo>
                    <a:lnTo>
                      <a:pt x="121" y="76"/>
                    </a:lnTo>
                    <a:lnTo>
                      <a:pt x="126" y="72"/>
                    </a:lnTo>
                    <a:lnTo>
                      <a:pt x="141" y="71"/>
                    </a:lnTo>
                    <a:lnTo>
                      <a:pt x="141" y="71"/>
                    </a:lnTo>
                    <a:lnTo>
                      <a:pt x="141" y="71"/>
                    </a:lnTo>
                    <a:lnTo>
                      <a:pt x="152" y="65"/>
                    </a:lnTo>
                    <a:lnTo>
                      <a:pt x="166" y="63"/>
                    </a:lnTo>
                    <a:lnTo>
                      <a:pt x="166" y="63"/>
                    </a:lnTo>
                    <a:lnTo>
                      <a:pt x="166" y="63"/>
                    </a:lnTo>
                    <a:lnTo>
                      <a:pt x="173" y="56"/>
                    </a:lnTo>
                    <a:lnTo>
                      <a:pt x="173" y="56"/>
                    </a:lnTo>
                    <a:lnTo>
                      <a:pt x="173" y="56"/>
                    </a:lnTo>
                    <a:lnTo>
                      <a:pt x="173" y="53"/>
                    </a:lnTo>
                    <a:lnTo>
                      <a:pt x="183" y="41"/>
                    </a:lnTo>
                    <a:lnTo>
                      <a:pt x="198" y="36"/>
                    </a:lnTo>
                    <a:lnTo>
                      <a:pt x="199" y="36"/>
                    </a:lnTo>
                    <a:lnTo>
                      <a:pt x="198" y="35"/>
                    </a:lnTo>
                    <a:lnTo>
                      <a:pt x="192" y="29"/>
                    </a:lnTo>
                    <a:lnTo>
                      <a:pt x="192" y="29"/>
                    </a:lnTo>
                    <a:lnTo>
                      <a:pt x="191" y="29"/>
                    </a:lnTo>
                    <a:lnTo>
                      <a:pt x="182" y="25"/>
                    </a:lnTo>
                    <a:lnTo>
                      <a:pt x="177" y="21"/>
                    </a:lnTo>
                    <a:lnTo>
                      <a:pt x="180" y="18"/>
                    </a:lnTo>
                    <a:lnTo>
                      <a:pt x="180" y="18"/>
                    </a:lnTo>
                    <a:lnTo>
                      <a:pt x="180" y="18"/>
                    </a:lnTo>
                    <a:lnTo>
                      <a:pt x="172" y="0"/>
                    </a:lnTo>
                    <a:lnTo>
                      <a:pt x="172" y="0"/>
                    </a:lnTo>
                    <a:lnTo>
                      <a:pt x="17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1" name="Google Shape;2051;p14"/>
              <p:cNvSpPr/>
              <p:nvPr/>
            </p:nvSpPr>
            <p:spPr>
              <a:xfrm>
                <a:off x="3896" y="1905"/>
                <a:ext cx="137" cy="144"/>
              </a:xfrm>
              <a:custGeom>
                <a:rect b="b" l="l" r="r" t="t"/>
                <a:pathLst>
                  <a:path extrusionOk="0" h="144" w="137">
                    <a:moveTo>
                      <a:pt x="20" y="138"/>
                    </a:moveTo>
                    <a:lnTo>
                      <a:pt x="11" y="133"/>
                    </a:lnTo>
                    <a:lnTo>
                      <a:pt x="6" y="129"/>
                    </a:lnTo>
                    <a:lnTo>
                      <a:pt x="9" y="126"/>
                    </a:lnTo>
                    <a:lnTo>
                      <a:pt x="0" y="108"/>
                    </a:lnTo>
                    <a:lnTo>
                      <a:pt x="42" y="90"/>
                    </a:lnTo>
                    <a:lnTo>
                      <a:pt x="54" y="90"/>
                    </a:lnTo>
                    <a:lnTo>
                      <a:pt x="63" y="53"/>
                    </a:lnTo>
                    <a:lnTo>
                      <a:pt x="50" y="45"/>
                    </a:lnTo>
                    <a:lnTo>
                      <a:pt x="51" y="31"/>
                    </a:lnTo>
                    <a:lnTo>
                      <a:pt x="67" y="15"/>
                    </a:lnTo>
                    <a:lnTo>
                      <a:pt x="62" y="1"/>
                    </a:lnTo>
                    <a:lnTo>
                      <a:pt x="73" y="0"/>
                    </a:lnTo>
                    <a:lnTo>
                      <a:pt x="77" y="9"/>
                    </a:lnTo>
                    <a:lnTo>
                      <a:pt x="82" y="16"/>
                    </a:lnTo>
                    <a:lnTo>
                      <a:pt x="97" y="23"/>
                    </a:lnTo>
                    <a:lnTo>
                      <a:pt x="110" y="24"/>
                    </a:lnTo>
                    <a:lnTo>
                      <a:pt x="114" y="31"/>
                    </a:lnTo>
                    <a:lnTo>
                      <a:pt x="125" y="43"/>
                    </a:lnTo>
                    <a:lnTo>
                      <a:pt x="133" y="44"/>
                    </a:lnTo>
                    <a:lnTo>
                      <a:pt x="137" y="53"/>
                    </a:lnTo>
                    <a:lnTo>
                      <a:pt x="129" y="65"/>
                    </a:lnTo>
                    <a:lnTo>
                      <a:pt x="113" y="81"/>
                    </a:lnTo>
                    <a:lnTo>
                      <a:pt x="105" y="84"/>
                    </a:lnTo>
                    <a:lnTo>
                      <a:pt x="97" y="94"/>
                    </a:lnTo>
                    <a:lnTo>
                      <a:pt x="95" y="105"/>
                    </a:lnTo>
                    <a:lnTo>
                      <a:pt x="79" y="117"/>
                    </a:lnTo>
                    <a:lnTo>
                      <a:pt x="79" y="124"/>
                    </a:lnTo>
                    <a:lnTo>
                      <a:pt x="71" y="128"/>
                    </a:lnTo>
                    <a:lnTo>
                      <a:pt x="57" y="131"/>
                    </a:lnTo>
                    <a:lnTo>
                      <a:pt x="52" y="142"/>
                    </a:lnTo>
                    <a:lnTo>
                      <a:pt x="27" y="144"/>
                    </a:lnTo>
                    <a:lnTo>
                      <a:pt x="20" y="138"/>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2" name="Google Shape;2052;p14"/>
              <p:cNvSpPr/>
              <p:nvPr/>
            </p:nvSpPr>
            <p:spPr>
              <a:xfrm>
                <a:off x="3896" y="1905"/>
                <a:ext cx="138" cy="144"/>
              </a:xfrm>
              <a:custGeom>
                <a:rect b="b" l="l" r="r" t="t"/>
                <a:pathLst>
                  <a:path extrusionOk="0" h="144" w="138">
                    <a:moveTo>
                      <a:pt x="73" y="0"/>
                    </a:moveTo>
                    <a:lnTo>
                      <a:pt x="77" y="9"/>
                    </a:lnTo>
                    <a:lnTo>
                      <a:pt x="81" y="16"/>
                    </a:lnTo>
                    <a:lnTo>
                      <a:pt x="97" y="23"/>
                    </a:lnTo>
                    <a:lnTo>
                      <a:pt x="110" y="24"/>
                    </a:lnTo>
                    <a:lnTo>
                      <a:pt x="114" y="31"/>
                    </a:lnTo>
                    <a:lnTo>
                      <a:pt x="125" y="43"/>
                    </a:lnTo>
                    <a:lnTo>
                      <a:pt x="132" y="45"/>
                    </a:lnTo>
                    <a:lnTo>
                      <a:pt x="137" y="53"/>
                    </a:lnTo>
                    <a:lnTo>
                      <a:pt x="129" y="65"/>
                    </a:lnTo>
                    <a:lnTo>
                      <a:pt x="113" y="81"/>
                    </a:lnTo>
                    <a:lnTo>
                      <a:pt x="105" y="83"/>
                    </a:lnTo>
                    <a:lnTo>
                      <a:pt x="97" y="94"/>
                    </a:lnTo>
                    <a:lnTo>
                      <a:pt x="95" y="105"/>
                    </a:lnTo>
                    <a:lnTo>
                      <a:pt x="79" y="117"/>
                    </a:lnTo>
                    <a:lnTo>
                      <a:pt x="79" y="124"/>
                    </a:lnTo>
                    <a:lnTo>
                      <a:pt x="71" y="128"/>
                    </a:lnTo>
                    <a:lnTo>
                      <a:pt x="57" y="131"/>
                    </a:lnTo>
                    <a:lnTo>
                      <a:pt x="52" y="142"/>
                    </a:lnTo>
                    <a:lnTo>
                      <a:pt x="27" y="144"/>
                    </a:lnTo>
                    <a:lnTo>
                      <a:pt x="20" y="137"/>
                    </a:lnTo>
                    <a:lnTo>
                      <a:pt x="11" y="133"/>
                    </a:lnTo>
                    <a:lnTo>
                      <a:pt x="6" y="129"/>
                    </a:lnTo>
                    <a:lnTo>
                      <a:pt x="9" y="126"/>
                    </a:lnTo>
                    <a:lnTo>
                      <a:pt x="0" y="108"/>
                    </a:lnTo>
                    <a:lnTo>
                      <a:pt x="42" y="91"/>
                    </a:lnTo>
                    <a:lnTo>
                      <a:pt x="54" y="91"/>
                    </a:lnTo>
                    <a:lnTo>
                      <a:pt x="64" y="53"/>
                    </a:lnTo>
                    <a:lnTo>
                      <a:pt x="50" y="45"/>
                    </a:lnTo>
                    <a:lnTo>
                      <a:pt x="51" y="31"/>
                    </a:lnTo>
                    <a:lnTo>
                      <a:pt x="67" y="15"/>
                    </a:lnTo>
                    <a:lnTo>
                      <a:pt x="62" y="1"/>
                    </a:lnTo>
                    <a:lnTo>
                      <a:pt x="73" y="0"/>
                    </a:lnTo>
                    <a:close/>
                    <a:moveTo>
                      <a:pt x="73" y="0"/>
                    </a:moveTo>
                    <a:lnTo>
                      <a:pt x="73" y="0"/>
                    </a:lnTo>
                    <a:lnTo>
                      <a:pt x="62" y="1"/>
                    </a:lnTo>
                    <a:lnTo>
                      <a:pt x="62" y="1"/>
                    </a:lnTo>
                    <a:lnTo>
                      <a:pt x="62" y="1"/>
                    </a:lnTo>
                    <a:lnTo>
                      <a:pt x="66" y="15"/>
                    </a:lnTo>
                    <a:lnTo>
                      <a:pt x="51" y="31"/>
                    </a:lnTo>
                    <a:lnTo>
                      <a:pt x="51" y="31"/>
                    </a:lnTo>
                    <a:lnTo>
                      <a:pt x="51" y="31"/>
                    </a:lnTo>
                    <a:lnTo>
                      <a:pt x="49" y="45"/>
                    </a:lnTo>
                    <a:lnTo>
                      <a:pt x="49" y="45"/>
                    </a:lnTo>
                    <a:lnTo>
                      <a:pt x="50" y="45"/>
                    </a:lnTo>
                    <a:lnTo>
                      <a:pt x="63" y="53"/>
                    </a:lnTo>
                    <a:lnTo>
                      <a:pt x="54" y="90"/>
                    </a:lnTo>
                    <a:lnTo>
                      <a:pt x="42" y="90"/>
                    </a:lnTo>
                    <a:lnTo>
                      <a:pt x="42" y="90"/>
                    </a:lnTo>
                    <a:lnTo>
                      <a:pt x="42" y="90"/>
                    </a:lnTo>
                    <a:lnTo>
                      <a:pt x="0" y="108"/>
                    </a:lnTo>
                    <a:lnTo>
                      <a:pt x="0" y="108"/>
                    </a:lnTo>
                    <a:lnTo>
                      <a:pt x="0" y="108"/>
                    </a:lnTo>
                    <a:lnTo>
                      <a:pt x="8" y="126"/>
                    </a:lnTo>
                    <a:lnTo>
                      <a:pt x="6" y="128"/>
                    </a:lnTo>
                    <a:lnTo>
                      <a:pt x="5" y="129"/>
                    </a:lnTo>
                    <a:lnTo>
                      <a:pt x="6" y="129"/>
                    </a:lnTo>
                    <a:lnTo>
                      <a:pt x="11" y="133"/>
                    </a:lnTo>
                    <a:lnTo>
                      <a:pt x="11" y="133"/>
                    </a:lnTo>
                    <a:lnTo>
                      <a:pt x="11" y="133"/>
                    </a:lnTo>
                    <a:lnTo>
                      <a:pt x="20" y="138"/>
                    </a:lnTo>
                    <a:lnTo>
                      <a:pt x="27" y="144"/>
                    </a:lnTo>
                    <a:lnTo>
                      <a:pt x="27" y="144"/>
                    </a:lnTo>
                    <a:lnTo>
                      <a:pt x="27" y="144"/>
                    </a:lnTo>
                    <a:lnTo>
                      <a:pt x="52" y="142"/>
                    </a:lnTo>
                    <a:lnTo>
                      <a:pt x="53" y="142"/>
                    </a:lnTo>
                    <a:lnTo>
                      <a:pt x="53" y="142"/>
                    </a:lnTo>
                    <a:lnTo>
                      <a:pt x="57" y="132"/>
                    </a:lnTo>
                    <a:lnTo>
                      <a:pt x="71" y="128"/>
                    </a:lnTo>
                    <a:lnTo>
                      <a:pt x="71" y="128"/>
                    </a:lnTo>
                    <a:lnTo>
                      <a:pt x="71" y="128"/>
                    </a:lnTo>
                    <a:lnTo>
                      <a:pt x="79" y="125"/>
                    </a:lnTo>
                    <a:lnTo>
                      <a:pt x="79" y="124"/>
                    </a:lnTo>
                    <a:lnTo>
                      <a:pt x="79" y="124"/>
                    </a:lnTo>
                    <a:lnTo>
                      <a:pt x="79" y="117"/>
                    </a:lnTo>
                    <a:lnTo>
                      <a:pt x="95" y="105"/>
                    </a:lnTo>
                    <a:lnTo>
                      <a:pt x="95" y="105"/>
                    </a:lnTo>
                    <a:lnTo>
                      <a:pt x="95" y="105"/>
                    </a:lnTo>
                    <a:lnTo>
                      <a:pt x="97" y="94"/>
                    </a:lnTo>
                    <a:lnTo>
                      <a:pt x="105" y="84"/>
                    </a:lnTo>
                    <a:lnTo>
                      <a:pt x="113" y="81"/>
                    </a:lnTo>
                    <a:lnTo>
                      <a:pt x="113" y="81"/>
                    </a:lnTo>
                    <a:lnTo>
                      <a:pt x="113" y="81"/>
                    </a:lnTo>
                    <a:lnTo>
                      <a:pt x="129" y="65"/>
                    </a:lnTo>
                    <a:lnTo>
                      <a:pt x="129" y="65"/>
                    </a:lnTo>
                    <a:lnTo>
                      <a:pt x="129" y="65"/>
                    </a:lnTo>
                    <a:lnTo>
                      <a:pt x="138" y="53"/>
                    </a:lnTo>
                    <a:lnTo>
                      <a:pt x="138" y="53"/>
                    </a:lnTo>
                    <a:lnTo>
                      <a:pt x="138" y="52"/>
                    </a:lnTo>
                    <a:lnTo>
                      <a:pt x="133" y="44"/>
                    </a:lnTo>
                    <a:lnTo>
                      <a:pt x="133" y="44"/>
                    </a:lnTo>
                    <a:lnTo>
                      <a:pt x="132" y="44"/>
                    </a:lnTo>
                    <a:lnTo>
                      <a:pt x="125" y="42"/>
                    </a:lnTo>
                    <a:lnTo>
                      <a:pt x="114" y="31"/>
                    </a:lnTo>
                    <a:lnTo>
                      <a:pt x="110" y="24"/>
                    </a:lnTo>
                    <a:lnTo>
                      <a:pt x="110" y="24"/>
                    </a:lnTo>
                    <a:lnTo>
                      <a:pt x="110" y="24"/>
                    </a:lnTo>
                    <a:lnTo>
                      <a:pt x="97" y="23"/>
                    </a:lnTo>
                    <a:lnTo>
                      <a:pt x="82" y="16"/>
                    </a:lnTo>
                    <a:lnTo>
                      <a:pt x="77" y="9"/>
                    </a:lnTo>
                    <a:lnTo>
                      <a:pt x="73" y="0"/>
                    </a:lnTo>
                    <a:lnTo>
                      <a:pt x="73" y="0"/>
                    </a:lnTo>
                    <a:lnTo>
                      <a:pt x="7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3" name="Google Shape;2053;p14"/>
              <p:cNvSpPr/>
              <p:nvPr/>
            </p:nvSpPr>
            <p:spPr>
              <a:xfrm>
                <a:off x="3896" y="1905"/>
                <a:ext cx="138" cy="144"/>
              </a:xfrm>
              <a:custGeom>
                <a:rect b="b" l="l" r="r" t="t"/>
                <a:pathLst>
                  <a:path extrusionOk="0" h="144" w="138">
                    <a:moveTo>
                      <a:pt x="73" y="0"/>
                    </a:moveTo>
                    <a:lnTo>
                      <a:pt x="77" y="9"/>
                    </a:lnTo>
                    <a:lnTo>
                      <a:pt x="81" y="16"/>
                    </a:lnTo>
                    <a:lnTo>
                      <a:pt x="97" y="23"/>
                    </a:lnTo>
                    <a:lnTo>
                      <a:pt x="110" y="24"/>
                    </a:lnTo>
                    <a:lnTo>
                      <a:pt x="114" y="31"/>
                    </a:lnTo>
                    <a:lnTo>
                      <a:pt x="125" y="43"/>
                    </a:lnTo>
                    <a:lnTo>
                      <a:pt x="132" y="45"/>
                    </a:lnTo>
                    <a:lnTo>
                      <a:pt x="137" y="53"/>
                    </a:lnTo>
                    <a:lnTo>
                      <a:pt x="129" y="65"/>
                    </a:lnTo>
                    <a:lnTo>
                      <a:pt x="113" y="81"/>
                    </a:lnTo>
                    <a:lnTo>
                      <a:pt x="105" y="83"/>
                    </a:lnTo>
                    <a:lnTo>
                      <a:pt x="97" y="94"/>
                    </a:lnTo>
                    <a:lnTo>
                      <a:pt x="95" y="105"/>
                    </a:lnTo>
                    <a:lnTo>
                      <a:pt x="79" y="117"/>
                    </a:lnTo>
                    <a:lnTo>
                      <a:pt x="79" y="124"/>
                    </a:lnTo>
                    <a:lnTo>
                      <a:pt x="71" y="128"/>
                    </a:lnTo>
                    <a:lnTo>
                      <a:pt x="57" y="131"/>
                    </a:lnTo>
                    <a:lnTo>
                      <a:pt x="52" y="142"/>
                    </a:lnTo>
                    <a:lnTo>
                      <a:pt x="27" y="144"/>
                    </a:lnTo>
                    <a:lnTo>
                      <a:pt x="20" y="137"/>
                    </a:lnTo>
                    <a:lnTo>
                      <a:pt x="11" y="133"/>
                    </a:lnTo>
                    <a:lnTo>
                      <a:pt x="6" y="129"/>
                    </a:lnTo>
                    <a:lnTo>
                      <a:pt x="9" y="126"/>
                    </a:lnTo>
                    <a:lnTo>
                      <a:pt x="0" y="108"/>
                    </a:lnTo>
                    <a:lnTo>
                      <a:pt x="42" y="91"/>
                    </a:lnTo>
                    <a:lnTo>
                      <a:pt x="54" y="91"/>
                    </a:lnTo>
                    <a:lnTo>
                      <a:pt x="64" y="53"/>
                    </a:lnTo>
                    <a:lnTo>
                      <a:pt x="50" y="45"/>
                    </a:lnTo>
                    <a:lnTo>
                      <a:pt x="51" y="31"/>
                    </a:lnTo>
                    <a:lnTo>
                      <a:pt x="67" y="15"/>
                    </a:lnTo>
                    <a:lnTo>
                      <a:pt x="62" y="1"/>
                    </a:lnTo>
                    <a:lnTo>
                      <a:pt x="73" y="0"/>
                    </a:lnTo>
                    <a:moveTo>
                      <a:pt x="73" y="0"/>
                    </a:moveTo>
                    <a:lnTo>
                      <a:pt x="73" y="0"/>
                    </a:lnTo>
                    <a:lnTo>
                      <a:pt x="62" y="1"/>
                    </a:lnTo>
                    <a:lnTo>
                      <a:pt x="62" y="1"/>
                    </a:lnTo>
                    <a:lnTo>
                      <a:pt x="62" y="1"/>
                    </a:lnTo>
                    <a:lnTo>
                      <a:pt x="66" y="15"/>
                    </a:lnTo>
                    <a:lnTo>
                      <a:pt x="51" y="31"/>
                    </a:lnTo>
                    <a:lnTo>
                      <a:pt x="51" y="31"/>
                    </a:lnTo>
                    <a:lnTo>
                      <a:pt x="51" y="31"/>
                    </a:lnTo>
                    <a:lnTo>
                      <a:pt x="49" y="45"/>
                    </a:lnTo>
                    <a:lnTo>
                      <a:pt x="49" y="45"/>
                    </a:lnTo>
                    <a:lnTo>
                      <a:pt x="50" y="45"/>
                    </a:lnTo>
                    <a:lnTo>
                      <a:pt x="63" y="53"/>
                    </a:lnTo>
                    <a:lnTo>
                      <a:pt x="54" y="90"/>
                    </a:lnTo>
                    <a:lnTo>
                      <a:pt x="42" y="90"/>
                    </a:lnTo>
                    <a:lnTo>
                      <a:pt x="42" y="90"/>
                    </a:lnTo>
                    <a:lnTo>
                      <a:pt x="42" y="90"/>
                    </a:lnTo>
                    <a:lnTo>
                      <a:pt x="0" y="108"/>
                    </a:lnTo>
                    <a:lnTo>
                      <a:pt x="0" y="108"/>
                    </a:lnTo>
                    <a:lnTo>
                      <a:pt x="0" y="108"/>
                    </a:lnTo>
                    <a:lnTo>
                      <a:pt x="8" y="126"/>
                    </a:lnTo>
                    <a:lnTo>
                      <a:pt x="6" y="128"/>
                    </a:lnTo>
                    <a:lnTo>
                      <a:pt x="5" y="129"/>
                    </a:lnTo>
                    <a:lnTo>
                      <a:pt x="6" y="129"/>
                    </a:lnTo>
                    <a:lnTo>
                      <a:pt x="11" y="133"/>
                    </a:lnTo>
                    <a:lnTo>
                      <a:pt x="11" y="133"/>
                    </a:lnTo>
                    <a:lnTo>
                      <a:pt x="11" y="133"/>
                    </a:lnTo>
                    <a:lnTo>
                      <a:pt x="20" y="138"/>
                    </a:lnTo>
                    <a:lnTo>
                      <a:pt x="27" y="144"/>
                    </a:lnTo>
                    <a:lnTo>
                      <a:pt x="27" y="144"/>
                    </a:lnTo>
                    <a:lnTo>
                      <a:pt x="27" y="144"/>
                    </a:lnTo>
                    <a:lnTo>
                      <a:pt x="52" y="142"/>
                    </a:lnTo>
                    <a:lnTo>
                      <a:pt x="53" y="142"/>
                    </a:lnTo>
                    <a:lnTo>
                      <a:pt x="53" y="142"/>
                    </a:lnTo>
                    <a:lnTo>
                      <a:pt x="57" y="132"/>
                    </a:lnTo>
                    <a:lnTo>
                      <a:pt x="71" y="128"/>
                    </a:lnTo>
                    <a:lnTo>
                      <a:pt x="71" y="128"/>
                    </a:lnTo>
                    <a:lnTo>
                      <a:pt x="71" y="128"/>
                    </a:lnTo>
                    <a:lnTo>
                      <a:pt x="79" y="125"/>
                    </a:lnTo>
                    <a:lnTo>
                      <a:pt x="79" y="124"/>
                    </a:lnTo>
                    <a:lnTo>
                      <a:pt x="79" y="124"/>
                    </a:lnTo>
                    <a:lnTo>
                      <a:pt x="79" y="117"/>
                    </a:lnTo>
                    <a:lnTo>
                      <a:pt x="95" y="105"/>
                    </a:lnTo>
                    <a:lnTo>
                      <a:pt x="95" y="105"/>
                    </a:lnTo>
                    <a:lnTo>
                      <a:pt x="95" y="105"/>
                    </a:lnTo>
                    <a:lnTo>
                      <a:pt x="97" y="94"/>
                    </a:lnTo>
                    <a:lnTo>
                      <a:pt x="105" y="84"/>
                    </a:lnTo>
                    <a:lnTo>
                      <a:pt x="113" y="81"/>
                    </a:lnTo>
                    <a:lnTo>
                      <a:pt x="113" y="81"/>
                    </a:lnTo>
                    <a:lnTo>
                      <a:pt x="113" y="81"/>
                    </a:lnTo>
                    <a:lnTo>
                      <a:pt x="129" y="65"/>
                    </a:lnTo>
                    <a:lnTo>
                      <a:pt x="129" y="65"/>
                    </a:lnTo>
                    <a:lnTo>
                      <a:pt x="129" y="65"/>
                    </a:lnTo>
                    <a:lnTo>
                      <a:pt x="138" y="53"/>
                    </a:lnTo>
                    <a:lnTo>
                      <a:pt x="138" y="53"/>
                    </a:lnTo>
                    <a:lnTo>
                      <a:pt x="138" y="52"/>
                    </a:lnTo>
                    <a:lnTo>
                      <a:pt x="133" y="44"/>
                    </a:lnTo>
                    <a:lnTo>
                      <a:pt x="133" y="44"/>
                    </a:lnTo>
                    <a:lnTo>
                      <a:pt x="132" y="44"/>
                    </a:lnTo>
                    <a:lnTo>
                      <a:pt x="125" y="42"/>
                    </a:lnTo>
                    <a:lnTo>
                      <a:pt x="114" y="31"/>
                    </a:lnTo>
                    <a:lnTo>
                      <a:pt x="110" y="24"/>
                    </a:lnTo>
                    <a:lnTo>
                      <a:pt x="110" y="24"/>
                    </a:lnTo>
                    <a:lnTo>
                      <a:pt x="110" y="24"/>
                    </a:lnTo>
                    <a:lnTo>
                      <a:pt x="97" y="23"/>
                    </a:lnTo>
                    <a:lnTo>
                      <a:pt x="82" y="16"/>
                    </a:lnTo>
                    <a:lnTo>
                      <a:pt x="77" y="9"/>
                    </a:lnTo>
                    <a:lnTo>
                      <a:pt x="73" y="0"/>
                    </a:lnTo>
                    <a:lnTo>
                      <a:pt x="73" y="0"/>
                    </a:lnTo>
                    <a:lnTo>
                      <a:pt x="7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4" name="Google Shape;2054;p14"/>
              <p:cNvSpPr/>
              <p:nvPr/>
            </p:nvSpPr>
            <p:spPr>
              <a:xfrm>
                <a:off x="3606" y="1666"/>
                <a:ext cx="113" cy="102"/>
              </a:xfrm>
              <a:custGeom>
                <a:rect b="b" l="l" r="r" t="t"/>
                <a:pathLst>
                  <a:path extrusionOk="0" h="102" w="113">
                    <a:moveTo>
                      <a:pt x="0" y="101"/>
                    </a:moveTo>
                    <a:lnTo>
                      <a:pt x="8" y="78"/>
                    </a:lnTo>
                    <a:lnTo>
                      <a:pt x="11" y="72"/>
                    </a:lnTo>
                    <a:lnTo>
                      <a:pt x="11" y="65"/>
                    </a:lnTo>
                    <a:lnTo>
                      <a:pt x="17" y="59"/>
                    </a:lnTo>
                    <a:lnTo>
                      <a:pt x="17" y="47"/>
                    </a:lnTo>
                    <a:lnTo>
                      <a:pt x="19" y="32"/>
                    </a:lnTo>
                    <a:lnTo>
                      <a:pt x="14" y="26"/>
                    </a:lnTo>
                    <a:lnTo>
                      <a:pt x="15" y="16"/>
                    </a:lnTo>
                    <a:lnTo>
                      <a:pt x="40" y="11"/>
                    </a:lnTo>
                    <a:lnTo>
                      <a:pt x="50" y="13"/>
                    </a:lnTo>
                    <a:lnTo>
                      <a:pt x="71" y="10"/>
                    </a:lnTo>
                    <a:lnTo>
                      <a:pt x="92" y="3"/>
                    </a:lnTo>
                    <a:lnTo>
                      <a:pt x="109" y="0"/>
                    </a:lnTo>
                    <a:lnTo>
                      <a:pt x="113" y="5"/>
                    </a:lnTo>
                    <a:lnTo>
                      <a:pt x="92" y="19"/>
                    </a:lnTo>
                    <a:lnTo>
                      <a:pt x="100" y="35"/>
                    </a:lnTo>
                    <a:lnTo>
                      <a:pt x="94" y="56"/>
                    </a:lnTo>
                    <a:lnTo>
                      <a:pt x="57" y="78"/>
                    </a:lnTo>
                    <a:lnTo>
                      <a:pt x="53" y="85"/>
                    </a:lnTo>
                    <a:lnTo>
                      <a:pt x="37" y="89"/>
                    </a:lnTo>
                    <a:lnTo>
                      <a:pt x="16" y="102"/>
                    </a:lnTo>
                    <a:lnTo>
                      <a:pt x="0" y="10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5" name="Google Shape;2055;p14"/>
              <p:cNvSpPr/>
              <p:nvPr/>
            </p:nvSpPr>
            <p:spPr>
              <a:xfrm>
                <a:off x="3606" y="1666"/>
                <a:ext cx="113" cy="102"/>
              </a:xfrm>
              <a:custGeom>
                <a:rect b="b" l="l" r="r" t="t"/>
                <a:pathLst>
                  <a:path extrusionOk="0" h="102" w="113">
                    <a:moveTo>
                      <a:pt x="108" y="1"/>
                    </a:moveTo>
                    <a:lnTo>
                      <a:pt x="112" y="5"/>
                    </a:lnTo>
                    <a:lnTo>
                      <a:pt x="91" y="19"/>
                    </a:lnTo>
                    <a:lnTo>
                      <a:pt x="100" y="35"/>
                    </a:lnTo>
                    <a:lnTo>
                      <a:pt x="93" y="55"/>
                    </a:lnTo>
                    <a:lnTo>
                      <a:pt x="57" y="78"/>
                    </a:lnTo>
                    <a:lnTo>
                      <a:pt x="53" y="85"/>
                    </a:lnTo>
                    <a:lnTo>
                      <a:pt x="37" y="89"/>
                    </a:lnTo>
                    <a:lnTo>
                      <a:pt x="16" y="101"/>
                    </a:lnTo>
                    <a:lnTo>
                      <a:pt x="1" y="100"/>
                    </a:lnTo>
                    <a:lnTo>
                      <a:pt x="8" y="78"/>
                    </a:lnTo>
                    <a:lnTo>
                      <a:pt x="12" y="72"/>
                    </a:lnTo>
                    <a:lnTo>
                      <a:pt x="11" y="65"/>
                    </a:lnTo>
                    <a:lnTo>
                      <a:pt x="18" y="60"/>
                    </a:lnTo>
                    <a:lnTo>
                      <a:pt x="17" y="47"/>
                    </a:lnTo>
                    <a:lnTo>
                      <a:pt x="19" y="32"/>
                    </a:lnTo>
                    <a:lnTo>
                      <a:pt x="14" y="26"/>
                    </a:lnTo>
                    <a:lnTo>
                      <a:pt x="15" y="17"/>
                    </a:lnTo>
                    <a:lnTo>
                      <a:pt x="41" y="11"/>
                    </a:lnTo>
                    <a:lnTo>
                      <a:pt x="50" y="13"/>
                    </a:lnTo>
                    <a:lnTo>
                      <a:pt x="71" y="10"/>
                    </a:lnTo>
                    <a:lnTo>
                      <a:pt x="92" y="3"/>
                    </a:lnTo>
                    <a:lnTo>
                      <a:pt x="108" y="1"/>
                    </a:lnTo>
                    <a:close/>
                    <a:moveTo>
                      <a:pt x="109" y="0"/>
                    </a:moveTo>
                    <a:lnTo>
                      <a:pt x="108" y="0"/>
                    </a:lnTo>
                    <a:lnTo>
                      <a:pt x="92" y="3"/>
                    </a:lnTo>
                    <a:lnTo>
                      <a:pt x="92" y="3"/>
                    </a:lnTo>
                    <a:lnTo>
                      <a:pt x="92" y="3"/>
                    </a:lnTo>
                    <a:lnTo>
                      <a:pt x="71" y="10"/>
                    </a:lnTo>
                    <a:lnTo>
                      <a:pt x="50" y="12"/>
                    </a:lnTo>
                    <a:lnTo>
                      <a:pt x="41" y="11"/>
                    </a:lnTo>
                    <a:lnTo>
                      <a:pt x="41" y="11"/>
                    </a:lnTo>
                    <a:lnTo>
                      <a:pt x="40" y="11"/>
                    </a:lnTo>
                    <a:lnTo>
                      <a:pt x="15" y="16"/>
                    </a:lnTo>
                    <a:lnTo>
                      <a:pt x="15" y="16"/>
                    </a:lnTo>
                    <a:lnTo>
                      <a:pt x="15" y="17"/>
                    </a:lnTo>
                    <a:lnTo>
                      <a:pt x="14" y="26"/>
                    </a:lnTo>
                    <a:lnTo>
                      <a:pt x="14" y="26"/>
                    </a:lnTo>
                    <a:lnTo>
                      <a:pt x="14" y="26"/>
                    </a:lnTo>
                    <a:lnTo>
                      <a:pt x="19" y="32"/>
                    </a:lnTo>
                    <a:lnTo>
                      <a:pt x="16" y="47"/>
                    </a:lnTo>
                    <a:lnTo>
                      <a:pt x="16" y="47"/>
                    </a:lnTo>
                    <a:lnTo>
                      <a:pt x="16" y="47"/>
                    </a:lnTo>
                    <a:lnTo>
                      <a:pt x="17" y="59"/>
                    </a:lnTo>
                    <a:lnTo>
                      <a:pt x="11" y="65"/>
                    </a:lnTo>
                    <a:lnTo>
                      <a:pt x="11" y="65"/>
                    </a:lnTo>
                    <a:lnTo>
                      <a:pt x="11" y="65"/>
                    </a:lnTo>
                    <a:lnTo>
                      <a:pt x="11" y="72"/>
                    </a:lnTo>
                    <a:lnTo>
                      <a:pt x="8" y="78"/>
                    </a:lnTo>
                    <a:lnTo>
                      <a:pt x="8" y="78"/>
                    </a:lnTo>
                    <a:lnTo>
                      <a:pt x="8" y="78"/>
                    </a:lnTo>
                    <a:lnTo>
                      <a:pt x="0" y="100"/>
                    </a:lnTo>
                    <a:lnTo>
                      <a:pt x="0" y="101"/>
                    </a:lnTo>
                    <a:lnTo>
                      <a:pt x="1" y="101"/>
                    </a:lnTo>
                    <a:lnTo>
                      <a:pt x="16" y="102"/>
                    </a:lnTo>
                    <a:lnTo>
                      <a:pt x="16" y="102"/>
                    </a:lnTo>
                    <a:lnTo>
                      <a:pt x="16" y="102"/>
                    </a:lnTo>
                    <a:lnTo>
                      <a:pt x="37" y="89"/>
                    </a:lnTo>
                    <a:lnTo>
                      <a:pt x="53" y="85"/>
                    </a:lnTo>
                    <a:lnTo>
                      <a:pt x="53" y="85"/>
                    </a:lnTo>
                    <a:lnTo>
                      <a:pt x="53" y="85"/>
                    </a:lnTo>
                    <a:lnTo>
                      <a:pt x="57" y="78"/>
                    </a:lnTo>
                    <a:lnTo>
                      <a:pt x="94" y="56"/>
                    </a:lnTo>
                    <a:lnTo>
                      <a:pt x="94" y="56"/>
                    </a:lnTo>
                    <a:lnTo>
                      <a:pt x="94" y="56"/>
                    </a:lnTo>
                    <a:lnTo>
                      <a:pt x="100" y="35"/>
                    </a:lnTo>
                    <a:lnTo>
                      <a:pt x="100" y="35"/>
                    </a:lnTo>
                    <a:lnTo>
                      <a:pt x="100" y="35"/>
                    </a:lnTo>
                    <a:lnTo>
                      <a:pt x="92" y="19"/>
                    </a:lnTo>
                    <a:lnTo>
                      <a:pt x="113" y="6"/>
                    </a:lnTo>
                    <a:lnTo>
                      <a:pt x="113" y="5"/>
                    </a:lnTo>
                    <a:lnTo>
                      <a:pt x="113" y="5"/>
                    </a:lnTo>
                    <a:lnTo>
                      <a:pt x="109" y="0"/>
                    </a:lnTo>
                    <a:lnTo>
                      <a:pt x="109" y="0"/>
                    </a:lnTo>
                    <a:lnTo>
                      <a:pt x="109"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6" name="Google Shape;2056;p14"/>
              <p:cNvSpPr/>
              <p:nvPr/>
            </p:nvSpPr>
            <p:spPr>
              <a:xfrm>
                <a:off x="3606" y="1666"/>
                <a:ext cx="113" cy="102"/>
              </a:xfrm>
              <a:custGeom>
                <a:rect b="b" l="l" r="r" t="t"/>
                <a:pathLst>
                  <a:path extrusionOk="0" h="102" w="113">
                    <a:moveTo>
                      <a:pt x="108" y="1"/>
                    </a:moveTo>
                    <a:lnTo>
                      <a:pt x="112" y="5"/>
                    </a:lnTo>
                    <a:lnTo>
                      <a:pt x="91" y="19"/>
                    </a:lnTo>
                    <a:lnTo>
                      <a:pt x="100" y="35"/>
                    </a:lnTo>
                    <a:lnTo>
                      <a:pt x="93" y="55"/>
                    </a:lnTo>
                    <a:lnTo>
                      <a:pt x="57" y="78"/>
                    </a:lnTo>
                    <a:lnTo>
                      <a:pt x="53" y="85"/>
                    </a:lnTo>
                    <a:lnTo>
                      <a:pt x="37" y="89"/>
                    </a:lnTo>
                    <a:lnTo>
                      <a:pt x="16" y="101"/>
                    </a:lnTo>
                    <a:lnTo>
                      <a:pt x="1" y="100"/>
                    </a:lnTo>
                    <a:lnTo>
                      <a:pt x="8" y="78"/>
                    </a:lnTo>
                    <a:lnTo>
                      <a:pt x="12" y="72"/>
                    </a:lnTo>
                    <a:lnTo>
                      <a:pt x="11" y="65"/>
                    </a:lnTo>
                    <a:lnTo>
                      <a:pt x="18" y="60"/>
                    </a:lnTo>
                    <a:lnTo>
                      <a:pt x="17" y="47"/>
                    </a:lnTo>
                    <a:lnTo>
                      <a:pt x="19" y="32"/>
                    </a:lnTo>
                    <a:lnTo>
                      <a:pt x="14" y="26"/>
                    </a:lnTo>
                    <a:lnTo>
                      <a:pt x="15" y="17"/>
                    </a:lnTo>
                    <a:lnTo>
                      <a:pt x="41" y="11"/>
                    </a:lnTo>
                    <a:lnTo>
                      <a:pt x="50" y="13"/>
                    </a:lnTo>
                    <a:lnTo>
                      <a:pt x="71" y="10"/>
                    </a:lnTo>
                    <a:lnTo>
                      <a:pt x="92" y="3"/>
                    </a:lnTo>
                    <a:lnTo>
                      <a:pt x="108" y="1"/>
                    </a:lnTo>
                    <a:moveTo>
                      <a:pt x="109" y="0"/>
                    </a:moveTo>
                    <a:lnTo>
                      <a:pt x="108" y="0"/>
                    </a:lnTo>
                    <a:lnTo>
                      <a:pt x="92" y="3"/>
                    </a:lnTo>
                    <a:lnTo>
                      <a:pt x="92" y="3"/>
                    </a:lnTo>
                    <a:lnTo>
                      <a:pt x="92" y="3"/>
                    </a:lnTo>
                    <a:lnTo>
                      <a:pt x="71" y="10"/>
                    </a:lnTo>
                    <a:lnTo>
                      <a:pt x="50" y="12"/>
                    </a:lnTo>
                    <a:lnTo>
                      <a:pt x="41" y="11"/>
                    </a:lnTo>
                    <a:lnTo>
                      <a:pt x="41" y="11"/>
                    </a:lnTo>
                    <a:lnTo>
                      <a:pt x="40" y="11"/>
                    </a:lnTo>
                    <a:lnTo>
                      <a:pt x="15" y="16"/>
                    </a:lnTo>
                    <a:lnTo>
                      <a:pt x="15" y="16"/>
                    </a:lnTo>
                    <a:lnTo>
                      <a:pt x="15" y="17"/>
                    </a:lnTo>
                    <a:lnTo>
                      <a:pt x="14" y="26"/>
                    </a:lnTo>
                    <a:lnTo>
                      <a:pt x="14" y="26"/>
                    </a:lnTo>
                    <a:lnTo>
                      <a:pt x="14" y="26"/>
                    </a:lnTo>
                    <a:lnTo>
                      <a:pt x="19" y="32"/>
                    </a:lnTo>
                    <a:lnTo>
                      <a:pt x="16" y="47"/>
                    </a:lnTo>
                    <a:lnTo>
                      <a:pt x="16" y="47"/>
                    </a:lnTo>
                    <a:lnTo>
                      <a:pt x="16" y="47"/>
                    </a:lnTo>
                    <a:lnTo>
                      <a:pt x="17" y="59"/>
                    </a:lnTo>
                    <a:lnTo>
                      <a:pt x="11" y="65"/>
                    </a:lnTo>
                    <a:lnTo>
                      <a:pt x="11" y="65"/>
                    </a:lnTo>
                    <a:lnTo>
                      <a:pt x="11" y="65"/>
                    </a:lnTo>
                    <a:lnTo>
                      <a:pt x="11" y="72"/>
                    </a:lnTo>
                    <a:lnTo>
                      <a:pt x="8" y="78"/>
                    </a:lnTo>
                    <a:lnTo>
                      <a:pt x="8" y="78"/>
                    </a:lnTo>
                    <a:lnTo>
                      <a:pt x="8" y="78"/>
                    </a:lnTo>
                    <a:lnTo>
                      <a:pt x="0" y="100"/>
                    </a:lnTo>
                    <a:lnTo>
                      <a:pt x="0" y="101"/>
                    </a:lnTo>
                    <a:lnTo>
                      <a:pt x="1" y="101"/>
                    </a:lnTo>
                    <a:lnTo>
                      <a:pt x="16" y="102"/>
                    </a:lnTo>
                    <a:lnTo>
                      <a:pt x="16" y="102"/>
                    </a:lnTo>
                    <a:lnTo>
                      <a:pt x="16" y="102"/>
                    </a:lnTo>
                    <a:lnTo>
                      <a:pt x="37" y="89"/>
                    </a:lnTo>
                    <a:lnTo>
                      <a:pt x="53" y="85"/>
                    </a:lnTo>
                    <a:lnTo>
                      <a:pt x="53" y="85"/>
                    </a:lnTo>
                    <a:lnTo>
                      <a:pt x="53" y="85"/>
                    </a:lnTo>
                    <a:lnTo>
                      <a:pt x="57" y="78"/>
                    </a:lnTo>
                    <a:lnTo>
                      <a:pt x="94" y="56"/>
                    </a:lnTo>
                    <a:lnTo>
                      <a:pt x="94" y="56"/>
                    </a:lnTo>
                    <a:lnTo>
                      <a:pt x="94" y="56"/>
                    </a:lnTo>
                    <a:lnTo>
                      <a:pt x="100" y="35"/>
                    </a:lnTo>
                    <a:lnTo>
                      <a:pt x="100" y="35"/>
                    </a:lnTo>
                    <a:lnTo>
                      <a:pt x="100" y="35"/>
                    </a:lnTo>
                    <a:lnTo>
                      <a:pt x="92" y="19"/>
                    </a:lnTo>
                    <a:lnTo>
                      <a:pt x="113" y="6"/>
                    </a:lnTo>
                    <a:lnTo>
                      <a:pt x="113" y="5"/>
                    </a:lnTo>
                    <a:lnTo>
                      <a:pt x="113" y="5"/>
                    </a:lnTo>
                    <a:lnTo>
                      <a:pt x="109" y="0"/>
                    </a:lnTo>
                    <a:lnTo>
                      <a:pt x="109" y="0"/>
                    </a:lnTo>
                    <a:lnTo>
                      <a:pt x="109"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7" name="Google Shape;2057;p14"/>
              <p:cNvSpPr/>
              <p:nvPr/>
            </p:nvSpPr>
            <p:spPr>
              <a:xfrm>
                <a:off x="3659" y="1663"/>
                <a:ext cx="170" cy="170"/>
              </a:xfrm>
              <a:custGeom>
                <a:rect b="b" l="l" r="r" t="t"/>
                <a:pathLst>
                  <a:path extrusionOk="0" h="170" w="170">
                    <a:moveTo>
                      <a:pt x="82" y="156"/>
                    </a:moveTo>
                    <a:lnTo>
                      <a:pt x="82" y="139"/>
                    </a:lnTo>
                    <a:lnTo>
                      <a:pt x="62" y="127"/>
                    </a:lnTo>
                    <a:lnTo>
                      <a:pt x="35" y="111"/>
                    </a:lnTo>
                    <a:lnTo>
                      <a:pt x="10" y="105"/>
                    </a:lnTo>
                    <a:lnTo>
                      <a:pt x="0" y="88"/>
                    </a:lnTo>
                    <a:lnTo>
                      <a:pt x="3" y="81"/>
                    </a:lnTo>
                    <a:lnTo>
                      <a:pt x="40" y="58"/>
                    </a:lnTo>
                    <a:lnTo>
                      <a:pt x="47" y="38"/>
                    </a:lnTo>
                    <a:lnTo>
                      <a:pt x="38" y="22"/>
                    </a:lnTo>
                    <a:lnTo>
                      <a:pt x="59" y="8"/>
                    </a:lnTo>
                    <a:lnTo>
                      <a:pt x="72" y="0"/>
                    </a:lnTo>
                    <a:lnTo>
                      <a:pt x="86" y="3"/>
                    </a:lnTo>
                    <a:lnTo>
                      <a:pt x="92" y="10"/>
                    </a:lnTo>
                    <a:lnTo>
                      <a:pt x="103" y="8"/>
                    </a:lnTo>
                    <a:lnTo>
                      <a:pt x="118" y="33"/>
                    </a:lnTo>
                    <a:lnTo>
                      <a:pt x="129" y="33"/>
                    </a:lnTo>
                    <a:lnTo>
                      <a:pt x="133" y="40"/>
                    </a:lnTo>
                    <a:lnTo>
                      <a:pt x="117" y="73"/>
                    </a:lnTo>
                    <a:lnTo>
                      <a:pt x="135" y="96"/>
                    </a:lnTo>
                    <a:lnTo>
                      <a:pt x="148" y="98"/>
                    </a:lnTo>
                    <a:lnTo>
                      <a:pt x="162" y="116"/>
                    </a:lnTo>
                    <a:lnTo>
                      <a:pt x="160" y="136"/>
                    </a:lnTo>
                    <a:lnTo>
                      <a:pt x="170" y="148"/>
                    </a:lnTo>
                    <a:lnTo>
                      <a:pt x="164" y="155"/>
                    </a:lnTo>
                    <a:lnTo>
                      <a:pt x="148" y="151"/>
                    </a:lnTo>
                    <a:lnTo>
                      <a:pt x="142" y="158"/>
                    </a:lnTo>
                    <a:lnTo>
                      <a:pt x="145" y="166"/>
                    </a:lnTo>
                    <a:lnTo>
                      <a:pt x="112" y="170"/>
                    </a:lnTo>
                    <a:lnTo>
                      <a:pt x="82" y="15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8" name="Google Shape;2058;p14"/>
              <p:cNvSpPr/>
              <p:nvPr/>
            </p:nvSpPr>
            <p:spPr>
              <a:xfrm>
                <a:off x="3659" y="1663"/>
                <a:ext cx="170" cy="170"/>
              </a:xfrm>
              <a:custGeom>
                <a:rect b="b" l="l" r="r" t="t"/>
                <a:pathLst>
                  <a:path extrusionOk="0" h="170" w="170">
                    <a:moveTo>
                      <a:pt x="72" y="0"/>
                    </a:moveTo>
                    <a:lnTo>
                      <a:pt x="86" y="3"/>
                    </a:lnTo>
                    <a:lnTo>
                      <a:pt x="92" y="11"/>
                    </a:lnTo>
                    <a:lnTo>
                      <a:pt x="103" y="8"/>
                    </a:lnTo>
                    <a:lnTo>
                      <a:pt x="118" y="33"/>
                    </a:lnTo>
                    <a:lnTo>
                      <a:pt x="128" y="33"/>
                    </a:lnTo>
                    <a:lnTo>
                      <a:pt x="133" y="40"/>
                    </a:lnTo>
                    <a:lnTo>
                      <a:pt x="116" y="73"/>
                    </a:lnTo>
                    <a:lnTo>
                      <a:pt x="135" y="96"/>
                    </a:lnTo>
                    <a:lnTo>
                      <a:pt x="148" y="98"/>
                    </a:lnTo>
                    <a:lnTo>
                      <a:pt x="162" y="116"/>
                    </a:lnTo>
                    <a:lnTo>
                      <a:pt x="160" y="136"/>
                    </a:lnTo>
                    <a:lnTo>
                      <a:pt x="170" y="148"/>
                    </a:lnTo>
                    <a:lnTo>
                      <a:pt x="163" y="155"/>
                    </a:lnTo>
                    <a:lnTo>
                      <a:pt x="148" y="150"/>
                    </a:lnTo>
                    <a:lnTo>
                      <a:pt x="142" y="157"/>
                    </a:lnTo>
                    <a:lnTo>
                      <a:pt x="145" y="166"/>
                    </a:lnTo>
                    <a:lnTo>
                      <a:pt x="112" y="170"/>
                    </a:lnTo>
                    <a:lnTo>
                      <a:pt x="82" y="156"/>
                    </a:lnTo>
                    <a:lnTo>
                      <a:pt x="82" y="139"/>
                    </a:lnTo>
                    <a:lnTo>
                      <a:pt x="62" y="126"/>
                    </a:lnTo>
                    <a:lnTo>
                      <a:pt x="35" y="111"/>
                    </a:lnTo>
                    <a:lnTo>
                      <a:pt x="11" y="104"/>
                    </a:lnTo>
                    <a:lnTo>
                      <a:pt x="0" y="88"/>
                    </a:lnTo>
                    <a:lnTo>
                      <a:pt x="4" y="81"/>
                    </a:lnTo>
                    <a:lnTo>
                      <a:pt x="40" y="58"/>
                    </a:lnTo>
                    <a:lnTo>
                      <a:pt x="47" y="38"/>
                    </a:lnTo>
                    <a:lnTo>
                      <a:pt x="38" y="22"/>
                    </a:lnTo>
                    <a:lnTo>
                      <a:pt x="59" y="8"/>
                    </a:lnTo>
                    <a:lnTo>
                      <a:pt x="72" y="0"/>
                    </a:lnTo>
                    <a:close/>
                    <a:moveTo>
                      <a:pt x="72" y="0"/>
                    </a:moveTo>
                    <a:lnTo>
                      <a:pt x="72" y="0"/>
                    </a:lnTo>
                    <a:lnTo>
                      <a:pt x="59" y="8"/>
                    </a:lnTo>
                    <a:lnTo>
                      <a:pt x="38" y="22"/>
                    </a:lnTo>
                    <a:lnTo>
                      <a:pt x="38" y="22"/>
                    </a:lnTo>
                    <a:lnTo>
                      <a:pt x="38" y="22"/>
                    </a:lnTo>
                    <a:lnTo>
                      <a:pt x="46" y="38"/>
                    </a:lnTo>
                    <a:lnTo>
                      <a:pt x="40" y="58"/>
                    </a:lnTo>
                    <a:lnTo>
                      <a:pt x="3" y="81"/>
                    </a:lnTo>
                    <a:lnTo>
                      <a:pt x="3" y="81"/>
                    </a:lnTo>
                    <a:lnTo>
                      <a:pt x="3" y="81"/>
                    </a:lnTo>
                    <a:lnTo>
                      <a:pt x="0" y="88"/>
                    </a:lnTo>
                    <a:lnTo>
                      <a:pt x="0" y="88"/>
                    </a:lnTo>
                    <a:lnTo>
                      <a:pt x="0" y="88"/>
                    </a:lnTo>
                    <a:lnTo>
                      <a:pt x="10" y="105"/>
                    </a:lnTo>
                    <a:lnTo>
                      <a:pt x="10" y="105"/>
                    </a:lnTo>
                    <a:lnTo>
                      <a:pt x="11" y="105"/>
                    </a:lnTo>
                    <a:lnTo>
                      <a:pt x="35" y="111"/>
                    </a:lnTo>
                    <a:lnTo>
                      <a:pt x="62" y="127"/>
                    </a:lnTo>
                    <a:lnTo>
                      <a:pt x="81" y="139"/>
                    </a:lnTo>
                    <a:lnTo>
                      <a:pt x="81" y="156"/>
                    </a:lnTo>
                    <a:lnTo>
                      <a:pt x="81" y="156"/>
                    </a:lnTo>
                    <a:lnTo>
                      <a:pt x="82" y="157"/>
                    </a:lnTo>
                    <a:lnTo>
                      <a:pt x="112" y="170"/>
                    </a:lnTo>
                    <a:lnTo>
                      <a:pt x="112" y="170"/>
                    </a:lnTo>
                    <a:lnTo>
                      <a:pt x="112" y="170"/>
                    </a:lnTo>
                    <a:lnTo>
                      <a:pt x="145" y="166"/>
                    </a:lnTo>
                    <a:lnTo>
                      <a:pt x="146" y="166"/>
                    </a:lnTo>
                    <a:lnTo>
                      <a:pt x="145" y="166"/>
                    </a:lnTo>
                    <a:lnTo>
                      <a:pt x="143" y="158"/>
                    </a:lnTo>
                    <a:lnTo>
                      <a:pt x="148" y="151"/>
                    </a:lnTo>
                    <a:lnTo>
                      <a:pt x="163" y="155"/>
                    </a:lnTo>
                    <a:lnTo>
                      <a:pt x="164" y="155"/>
                    </a:lnTo>
                    <a:lnTo>
                      <a:pt x="164" y="155"/>
                    </a:lnTo>
                    <a:lnTo>
                      <a:pt x="170" y="148"/>
                    </a:lnTo>
                    <a:lnTo>
                      <a:pt x="170" y="148"/>
                    </a:lnTo>
                    <a:lnTo>
                      <a:pt x="170" y="147"/>
                    </a:lnTo>
                    <a:lnTo>
                      <a:pt x="161" y="136"/>
                    </a:lnTo>
                    <a:lnTo>
                      <a:pt x="162" y="116"/>
                    </a:lnTo>
                    <a:lnTo>
                      <a:pt x="162" y="116"/>
                    </a:lnTo>
                    <a:lnTo>
                      <a:pt x="162" y="116"/>
                    </a:lnTo>
                    <a:lnTo>
                      <a:pt x="149" y="98"/>
                    </a:lnTo>
                    <a:lnTo>
                      <a:pt x="149" y="98"/>
                    </a:lnTo>
                    <a:lnTo>
                      <a:pt x="148" y="98"/>
                    </a:lnTo>
                    <a:lnTo>
                      <a:pt x="135" y="96"/>
                    </a:lnTo>
                    <a:lnTo>
                      <a:pt x="117" y="73"/>
                    </a:lnTo>
                    <a:lnTo>
                      <a:pt x="134" y="41"/>
                    </a:lnTo>
                    <a:lnTo>
                      <a:pt x="134" y="40"/>
                    </a:lnTo>
                    <a:lnTo>
                      <a:pt x="134" y="40"/>
                    </a:lnTo>
                    <a:lnTo>
                      <a:pt x="129" y="33"/>
                    </a:lnTo>
                    <a:lnTo>
                      <a:pt x="129" y="33"/>
                    </a:lnTo>
                    <a:lnTo>
                      <a:pt x="128" y="33"/>
                    </a:lnTo>
                    <a:lnTo>
                      <a:pt x="118" y="33"/>
                    </a:lnTo>
                    <a:lnTo>
                      <a:pt x="103" y="8"/>
                    </a:lnTo>
                    <a:lnTo>
                      <a:pt x="103" y="7"/>
                    </a:lnTo>
                    <a:lnTo>
                      <a:pt x="103" y="8"/>
                    </a:lnTo>
                    <a:lnTo>
                      <a:pt x="92" y="10"/>
                    </a:lnTo>
                    <a:lnTo>
                      <a:pt x="86" y="2"/>
                    </a:lnTo>
                    <a:lnTo>
                      <a:pt x="86" y="2"/>
                    </a:lnTo>
                    <a:lnTo>
                      <a:pt x="86" y="2"/>
                    </a:lnTo>
                    <a:lnTo>
                      <a:pt x="73" y="0"/>
                    </a:lnTo>
                    <a:lnTo>
                      <a:pt x="72" y="0"/>
                    </a:lnTo>
                    <a:lnTo>
                      <a:pt x="7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9" name="Google Shape;2059;p14"/>
              <p:cNvSpPr/>
              <p:nvPr/>
            </p:nvSpPr>
            <p:spPr>
              <a:xfrm>
                <a:off x="3659" y="1663"/>
                <a:ext cx="170" cy="170"/>
              </a:xfrm>
              <a:custGeom>
                <a:rect b="b" l="l" r="r" t="t"/>
                <a:pathLst>
                  <a:path extrusionOk="0" h="170" w="170">
                    <a:moveTo>
                      <a:pt x="72" y="0"/>
                    </a:moveTo>
                    <a:lnTo>
                      <a:pt x="86" y="3"/>
                    </a:lnTo>
                    <a:lnTo>
                      <a:pt x="92" y="11"/>
                    </a:lnTo>
                    <a:lnTo>
                      <a:pt x="103" y="8"/>
                    </a:lnTo>
                    <a:lnTo>
                      <a:pt x="118" y="33"/>
                    </a:lnTo>
                    <a:lnTo>
                      <a:pt x="128" y="33"/>
                    </a:lnTo>
                    <a:lnTo>
                      <a:pt x="133" y="40"/>
                    </a:lnTo>
                    <a:lnTo>
                      <a:pt x="116" y="73"/>
                    </a:lnTo>
                    <a:lnTo>
                      <a:pt x="135" y="96"/>
                    </a:lnTo>
                    <a:lnTo>
                      <a:pt x="148" y="98"/>
                    </a:lnTo>
                    <a:lnTo>
                      <a:pt x="162" y="116"/>
                    </a:lnTo>
                    <a:lnTo>
                      <a:pt x="160" y="136"/>
                    </a:lnTo>
                    <a:lnTo>
                      <a:pt x="170" y="148"/>
                    </a:lnTo>
                    <a:lnTo>
                      <a:pt x="163" y="155"/>
                    </a:lnTo>
                    <a:lnTo>
                      <a:pt x="148" y="150"/>
                    </a:lnTo>
                    <a:lnTo>
                      <a:pt x="142" y="157"/>
                    </a:lnTo>
                    <a:lnTo>
                      <a:pt x="145" y="166"/>
                    </a:lnTo>
                    <a:lnTo>
                      <a:pt x="112" y="170"/>
                    </a:lnTo>
                    <a:lnTo>
                      <a:pt x="82" y="156"/>
                    </a:lnTo>
                    <a:lnTo>
                      <a:pt x="82" y="139"/>
                    </a:lnTo>
                    <a:lnTo>
                      <a:pt x="62" y="126"/>
                    </a:lnTo>
                    <a:lnTo>
                      <a:pt x="35" y="111"/>
                    </a:lnTo>
                    <a:lnTo>
                      <a:pt x="11" y="104"/>
                    </a:lnTo>
                    <a:lnTo>
                      <a:pt x="0" y="88"/>
                    </a:lnTo>
                    <a:lnTo>
                      <a:pt x="4" y="81"/>
                    </a:lnTo>
                    <a:lnTo>
                      <a:pt x="40" y="58"/>
                    </a:lnTo>
                    <a:lnTo>
                      <a:pt x="47" y="38"/>
                    </a:lnTo>
                    <a:lnTo>
                      <a:pt x="38" y="22"/>
                    </a:lnTo>
                    <a:lnTo>
                      <a:pt x="59" y="8"/>
                    </a:lnTo>
                    <a:lnTo>
                      <a:pt x="72" y="0"/>
                    </a:lnTo>
                    <a:moveTo>
                      <a:pt x="72" y="0"/>
                    </a:moveTo>
                    <a:lnTo>
                      <a:pt x="72" y="0"/>
                    </a:lnTo>
                    <a:lnTo>
                      <a:pt x="59" y="8"/>
                    </a:lnTo>
                    <a:lnTo>
                      <a:pt x="38" y="22"/>
                    </a:lnTo>
                    <a:lnTo>
                      <a:pt x="38" y="22"/>
                    </a:lnTo>
                    <a:lnTo>
                      <a:pt x="38" y="22"/>
                    </a:lnTo>
                    <a:lnTo>
                      <a:pt x="46" y="38"/>
                    </a:lnTo>
                    <a:lnTo>
                      <a:pt x="40" y="58"/>
                    </a:lnTo>
                    <a:lnTo>
                      <a:pt x="3" y="81"/>
                    </a:lnTo>
                    <a:lnTo>
                      <a:pt x="3" y="81"/>
                    </a:lnTo>
                    <a:lnTo>
                      <a:pt x="3" y="81"/>
                    </a:lnTo>
                    <a:lnTo>
                      <a:pt x="0" y="88"/>
                    </a:lnTo>
                    <a:lnTo>
                      <a:pt x="0" y="88"/>
                    </a:lnTo>
                    <a:lnTo>
                      <a:pt x="0" y="88"/>
                    </a:lnTo>
                    <a:lnTo>
                      <a:pt x="10" y="105"/>
                    </a:lnTo>
                    <a:lnTo>
                      <a:pt x="10" y="105"/>
                    </a:lnTo>
                    <a:lnTo>
                      <a:pt x="11" y="105"/>
                    </a:lnTo>
                    <a:lnTo>
                      <a:pt x="35" y="111"/>
                    </a:lnTo>
                    <a:lnTo>
                      <a:pt x="62" y="127"/>
                    </a:lnTo>
                    <a:lnTo>
                      <a:pt x="81" y="139"/>
                    </a:lnTo>
                    <a:lnTo>
                      <a:pt x="81" y="156"/>
                    </a:lnTo>
                    <a:lnTo>
                      <a:pt x="81" y="156"/>
                    </a:lnTo>
                    <a:lnTo>
                      <a:pt x="82" y="157"/>
                    </a:lnTo>
                    <a:lnTo>
                      <a:pt x="112" y="170"/>
                    </a:lnTo>
                    <a:lnTo>
                      <a:pt x="112" y="170"/>
                    </a:lnTo>
                    <a:lnTo>
                      <a:pt x="112" y="170"/>
                    </a:lnTo>
                    <a:lnTo>
                      <a:pt x="145" y="166"/>
                    </a:lnTo>
                    <a:lnTo>
                      <a:pt x="146" y="166"/>
                    </a:lnTo>
                    <a:lnTo>
                      <a:pt x="145" y="166"/>
                    </a:lnTo>
                    <a:lnTo>
                      <a:pt x="143" y="158"/>
                    </a:lnTo>
                    <a:lnTo>
                      <a:pt x="148" y="151"/>
                    </a:lnTo>
                    <a:lnTo>
                      <a:pt x="163" y="155"/>
                    </a:lnTo>
                    <a:lnTo>
                      <a:pt x="164" y="155"/>
                    </a:lnTo>
                    <a:lnTo>
                      <a:pt x="164" y="155"/>
                    </a:lnTo>
                    <a:lnTo>
                      <a:pt x="170" y="148"/>
                    </a:lnTo>
                    <a:lnTo>
                      <a:pt x="170" y="148"/>
                    </a:lnTo>
                    <a:lnTo>
                      <a:pt x="170" y="147"/>
                    </a:lnTo>
                    <a:lnTo>
                      <a:pt x="161" y="136"/>
                    </a:lnTo>
                    <a:lnTo>
                      <a:pt x="162" y="116"/>
                    </a:lnTo>
                    <a:lnTo>
                      <a:pt x="162" y="116"/>
                    </a:lnTo>
                    <a:lnTo>
                      <a:pt x="162" y="116"/>
                    </a:lnTo>
                    <a:lnTo>
                      <a:pt x="149" y="98"/>
                    </a:lnTo>
                    <a:lnTo>
                      <a:pt x="149" y="98"/>
                    </a:lnTo>
                    <a:lnTo>
                      <a:pt x="148" y="98"/>
                    </a:lnTo>
                    <a:lnTo>
                      <a:pt x="135" y="96"/>
                    </a:lnTo>
                    <a:lnTo>
                      <a:pt x="117" y="73"/>
                    </a:lnTo>
                    <a:lnTo>
                      <a:pt x="134" y="41"/>
                    </a:lnTo>
                    <a:lnTo>
                      <a:pt x="134" y="40"/>
                    </a:lnTo>
                    <a:lnTo>
                      <a:pt x="134" y="40"/>
                    </a:lnTo>
                    <a:lnTo>
                      <a:pt x="129" y="33"/>
                    </a:lnTo>
                    <a:lnTo>
                      <a:pt x="129" y="33"/>
                    </a:lnTo>
                    <a:lnTo>
                      <a:pt x="128" y="33"/>
                    </a:lnTo>
                    <a:lnTo>
                      <a:pt x="118" y="33"/>
                    </a:lnTo>
                    <a:lnTo>
                      <a:pt x="103" y="8"/>
                    </a:lnTo>
                    <a:lnTo>
                      <a:pt x="103" y="7"/>
                    </a:lnTo>
                    <a:lnTo>
                      <a:pt x="103" y="8"/>
                    </a:lnTo>
                    <a:lnTo>
                      <a:pt x="92" y="10"/>
                    </a:lnTo>
                    <a:lnTo>
                      <a:pt x="86" y="2"/>
                    </a:lnTo>
                    <a:lnTo>
                      <a:pt x="86" y="2"/>
                    </a:lnTo>
                    <a:lnTo>
                      <a:pt x="86" y="2"/>
                    </a:lnTo>
                    <a:lnTo>
                      <a:pt x="73" y="0"/>
                    </a:lnTo>
                    <a:lnTo>
                      <a:pt x="72" y="0"/>
                    </a:lnTo>
                    <a:lnTo>
                      <a:pt x="7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0" name="Google Shape;2060;p14"/>
              <p:cNvSpPr/>
              <p:nvPr/>
            </p:nvSpPr>
            <p:spPr>
              <a:xfrm>
                <a:off x="4177" y="1716"/>
                <a:ext cx="517" cy="486"/>
              </a:xfrm>
              <a:custGeom>
                <a:rect b="b" l="l" r="r" t="t"/>
                <a:pathLst>
                  <a:path extrusionOk="0" h="486" w="517">
                    <a:moveTo>
                      <a:pt x="160" y="481"/>
                    </a:moveTo>
                    <a:lnTo>
                      <a:pt x="152" y="472"/>
                    </a:lnTo>
                    <a:lnTo>
                      <a:pt x="146" y="451"/>
                    </a:lnTo>
                    <a:lnTo>
                      <a:pt x="139" y="436"/>
                    </a:lnTo>
                    <a:lnTo>
                      <a:pt x="132" y="422"/>
                    </a:lnTo>
                    <a:lnTo>
                      <a:pt x="123" y="409"/>
                    </a:lnTo>
                    <a:lnTo>
                      <a:pt x="121" y="401"/>
                    </a:lnTo>
                    <a:lnTo>
                      <a:pt x="117" y="391"/>
                    </a:lnTo>
                    <a:lnTo>
                      <a:pt x="115" y="382"/>
                    </a:lnTo>
                    <a:lnTo>
                      <a:pt x="103" y="355"/>
                    </a:lnTo>
                    <a:lnTo>
                      <a:pt x="96" y="346"/>
                    </a:lnTo>
                    <a:lnTo>
                      <a:pt x="87" y="316"/>
                    </a:lnTo>
                    <a:lnTo>
                      <a:pt x="83" y="291"/>
                    </a:lnTo>
                    <a:lnTo>
                      <a:pt x="82" y="264"/>
                    </a:lnTo>
                    <a:lnTo>
                      <a:pt x="80" y="260"/>
                    </a:lnTo>
                    <a:lnTo>
                      <a:pt x="80" y="245"/>
                    </a:lnTo>
                    <a:lnTo>
                      <a:pt x="74" y="239"/>
                    </a:lnTo>
                    <a:lnTo>
                      <a:pt x="71" y="254"/>
                    </a:lnTo>
                    <a:lnTo>
                      <a:pt x="71" y="258"/>
                    </a:lnTo>
                    <a:lnTo>
                      <a:pt x="66" y="266"/>
                    </a:lnTo>
                    <a:lnTo>
                      <a:pt x="48" y="268"/>
                    </a:lnTo>
                    <a:lnTo>
                      <a:pt x="36" y="262"/>
                    </a:lnTo>
                    <a:lnTo>
                      <a:pt x="18" y="245"/>
                    </a:lnTo>
                    <a:lnTo>
                      <a:pt x="17" y="236"/>
                    </a:lnTo>
                    <a:lnTo>
                      <a:pt x="25" y="238"/>
                    </a:lnTo>
                    <a:lnTo>
                      <a:pt x="33" y="236"/>
                    </a:lnTo>
                    <a:lnTo>
                      <a:pt x="39" y="229"/>
                    </a:lnTo>
                    <a:lnTo>
                      <a:pt x="28" y="232"/>
                    </a:lnTo>
                    <a:lnTo>
                      <a:pt x="14" y="232"/>
                    </a:lnTo>
                    <a:lnTo>
                      <a:pt x="10" y="227"/>
                    </a:lnTo>
                    <a:lnTo>
                      <a:pt x="9" y="220"/>
                    </a:lnTo>
                    <a:lnTo>
                      <a:pt x="4" y="219"/>
                    </a:lnTo>
                    <a:lnTo>
                      <a:pt x="0" y="214"/>
                    </a:lnTo>
                    <a:lnTo>
                      <a:pt x="10" y="205"/>
                    </a:lnTo>
                    <a:lnTo>
                      <a:pt x="24" y="198"/>
                    </a:lnTo>
                    <a:lnTo>
                      <a:pt x="50" y="201"/>
                    </a:lnTo>
                    <a:lnTo>
                      <a:pt x="51" y="187"/>
                    </a:lnTo>
                    <a:lnTo>
                      <a:pt x="31" y="154"/>
                    </a:lnTo>
                    <a:lnTo>
                      <a:pt x="41" y="132"/>
                    </a:lnTo>
                    <a:lnTo>
                      <a:pt x="48" y="139"/>
                    </a:lnTo>
                    <a:lnTo>
                      <a:pt x="61" y="138"/>
                    </a:lnTo>
                    <a:lnTo>
                      <a:pt x="95" y="106"/>
                    </a:lnTo>
                    <a:lnTo>
                      <a:pt x="100" y="90"/>
                    </a:lnTo>
                    <a:lnTo>
                      <a:pt x="111" y="85"/>
                    </a:lnTo>
                    <a:lnTo>
                      <a:pt x="114" y="67"/>
                    </a:lnTo>
                    <a:lnTo>
                      <a:pt x="127" y="57"/>
                    </a:lnTo>
                    <a:lnTo>
                      <a:pt x="130" y="50"/>
                    </a:lnTo>
                    <a:lnTo>
                      <a:pt x="117" y="37"/>
                    </a:lnTo>
                    <a:lnTo>
                      <a:pt x="105" y="34"/>
                    </a:lnTo>
                    <a:lnTo>
                      <a:pt x="107" y="2"/>
                    </a:lnTo>
                    <a:lnTo>
                      <a:pt x="124" y="0"/>
                    </a:lnTo>
                    <a:lnTo>
                      <a:pt x="142" y="4"/>
                    </a:lnTo>
                    <a:lnTo>
                      <a:pt x="165" y="0"/>
                    </a:lnTo>
                    <a:lnTo>
                      <a:pt x="168" y="2"/>
                    </a:lnTo>
                    <a:lnTo>
                      <a:pt x="174" y="8"/>
                    </a:lnTo>
                    <a:lnTo>
                      <a:pt x="183" y="13"/>
                    </a:lnTo>
                    <a:lnTo>
                      <a:pt x="185" y="25"/>
                    </a:lnTo>
                    <a:lnTo>
                      <a:pt x="194" y="36"/>
                    </a:lnTo>
                    <a:lnTo>
                      <a:pt x="195" y="42"/>
                    </a:lnTo>
                    <a:lnTo>
                      <a:pt x="190" y="45"/>
                    </a:lnTo>
                    <a:lnTo>
                      <a:pt x="183" y="43"/>
                    </a:lnTo>
                    <a:lnTo>
                      <a:pt x="180" y="47"/>
                    </a:lnTo>
                    <a:lnTo>
                      <a:pt x="191" y="55"/>
                    </a:lnTo>
                    <a:lnTo>
                      <a:pt x="189" y="70"/>
                    </a:lnTo>
                    <a:lnTo>
                      <a:pt x="198" y="75"/>
                    </a:lnTo>
                    <a:lnTo>
                      <a:pt x="212" y="75"/>
                    </a:lnTo>
                    <a:lnTo>
                      <a:pt x="226" y="88"/>
                    </a:lnTo>
                    <a:lnTo>
                      <a:pt x="220" y="100"/>
                    </a:lnTo>
                    <a:lnTo>
                      <a:pt x="216" y="111"/>
                    </a:lnTo>
                    <a:lnTo>
                      <a:pt x="220" y="124"/>
                    </a:lnTo>
                    <a:lnTo>
                      <a:pt x="232" y="128"/>
                    </a:lnTo>
                    <a:lnTo>
                      <a:pt x="240" y="133"/>
                    </a:lnTo>
                    <a:lnTo>
                      <a:pt x="272" y="139"/>
                    </a:lnTo>
                    <a:lnTo>
                      <a:pt x="290" y="140"/>
                    </a:lnTo>
                    <a:lnTo>
                      <a:pt x="311" y="156"/>
                    </a:lnTo>
                    <a:lnTo>
                      <a:pt x="331" y="162"/>
                    </a:lnTo>
                    <a:lnTo>
                      <a:pt x="351" y="159"/>
                    </a:lnTo>
                    <a:lnTo>
                      <a:pt x="357" y="146"/>
                    </a:lnTo>
                    <a:lnTo>
                      <a:pt x="353" y="133"/>
                    </a:lnTo>
                    <a:lnTo>
                      <a:pt x="362" y="131"/>
                    </a:lnTo>
                    <a:lnTo>
                      <a:pt x="374" y="135"/>
                    </a:lnTo>
                    <a:lnTo>
                      <a:pt x="376" y="145"/>
                    </a:lnTo>
                    <a:lnTo>
                      <a:pt x="383" y="154"/>
                    </a:lnTo>
                    <a:lnTo>
                      <a:pt x="427" y="151"/>
                    </a:lnTo>
                    <a:lnTo>
                      <a:pt x="428" y="134"/>
                    </a:lnTo>
                    <a:lnTo>
                      <a:pt x="457" y="114"/>
                    </a:lnTo>
                    <a:lnTo>
                      <a:pt x="497" y="102"/>
                    </a:lnTo>
                    <a:lnTo>
                      <a:pt x="505" y="108"/>
                    </a:lnTo>
                    <a:lnTo>
                      <a:pt x="504" y="114"/>
                    </a:lnTo>
                    <a:lnTo>
                      <a:pt x="517" y="126"/>
                    </a:lnTo>
                    <a:lnTo>
                      <a:pt x="509" y="138"/>
                    </a:lnTo>
                    <a:lnTo>
                      <a:pt x="485" y="147"/>
                    </a:lnTo>
                    <a:lnTo>
                      <a:pt x="466" y="198"/>
                    </a:lnTo>
                    <a:lnTo>
                      <a:pt x="457" y="200"/>
                    </a:lnTo>
                    <a:lnTo>
                      <a:pt x="455" y="210"/>
                    </a:lnTo>
                    <a:lnTo>
                      <a:pt x="448" y="212"/>
                    </a:lnTo>
                    <a:lnTo>
                      <a:pt x="450" y="234"/>
                    </a:lnTo>
                    <a:lnTo>
                      <a:pt x="438" y="240"/>
                    </a:lnTo>
                    <a:lnTo>
                      <a:pt x="434" y="227"/>
                    </a:lnTo>
                    <a:lnTo>
                      <a:pt x="430" y="212"/>
                    </a:lnTo>
                    <a:lnTo>
                      <a:pt x="418" y="208"/>
                    </a:lnTo>
                    <a:lnTo>
                      <a:pt x="414" y="196"/>
                    </a:lnTo>
                    <a:lnTo>
                      <a:pt x="426" y="186"/>
                    </a:lnTo>
                    <a:lnTo>
                      <a:pt x="427" y="179"/>
                    </a:lnTo>
                    <a:lnTo>
                      <a:pt x="420" y="170"/>
                    </a:lnTo>
                    <a:lnTo>
                      <a:pt x="390" y="173"/>
                    </a:lnTo>
                    <a:lnTo>
                      <a:pt x="379" y="161"/>
                    </a:lnTo>
                    <a:lnTo>
                      <a:pt x="365" y="161"/>
                    </a:lnTo>
                    <a:lnTo>
                      <a:pt x="358" y="167"/>
                    </a:lnTo>
                    <a:lnTo>
                      <a:pt x="365" y="168"/>
                    </a:lnTo>
                    <a:lnTo>
                      <a:pt x="369" y="175"/>
                    </a:lnTo>
                    <a:lnTo>
                      <a:pt x="371" y="183"/>
                    </a:lnTo>
                    <a:lnTo>
                      <a:pt x="358" y="183"/>
                    </a:lnTo>
                    <a:lnTo>
                      <a:pt x="357" y="188"/>
                    </a:lnTo>
                    <a:lnTo>
                      <a:pt x="366" y="197"/>
                    </a:lnTo>
                    <a:lnTo>
                      <a:pt x="367" y="212"/>
                    </a:lnTo>
                    <a:lnTo>
                      <a:pt x="370" y="220"/>
                    </a:lnTo>
                    <a:lnTo>
                      <a:pt x="370" y="243"/>
                    </a:lnTo>
                    <a:lnTo>
                      <a:pt x="341" y="252"/>
                    </a:lnTo>
                    <a:lnTo>
                      <a:pt x="334" y="261"/>
                    </a:lnTo>
                    <a:lnTo>
                      <a:pt x="338" y="268"/>
                    </a:lnTo>
                    <a:lnTo>
                      <a:pt x="334" y="275"/>
                    </a:lnTo>
                    <a:lnTo>
                      <a:pt x="322" y="281"/>
                    </a:lnTo>
                    <a:lnTo>
                      <a:pt x="308" y="286"/>
                    </a:lnTo>
                    <a:lnTo>
                      <a:pt x="297" y="295"/>
                    </a:lnTo>
                    <a:lnTo>
                      <a:pt x="294" y="304"/>
                    </a:lnTo>
                    <a:lnTo>
                      <a:pt x="283" y="309"/>
                    </a:lnTo>
                    <a:lnTo>
                      <a:pt x="279" y="314"/>
                    </a:lnTo>
                    <a:lnTo>
                      <a:pt x="268" y="320"/>
                    </a:lnTo>
                    <a:lnTo>
                      <a:pt x="255" y="334"/>
                    </a:lnTo>
                    <a:lnTo>
                      <a:pt x="249" y="346"/>
                    </a:lnTo>
                    <a:lnTo>
                      <a:pt x="240" y="346"/>
                    </a:lnTo>
                    <a:lnTo>
                      <a:pt x="229" y="355"/>
                    </a:lnTo>
                    <a:lnTo>
                      <a:pt x="220" y="356"/>
                    </a:lnTo>
                    <a:lnTo>
                      <a:pt x="216" y="362"/>
                    </a:lnTo>
                    <a:lnTo>
                      <a:pt x="217" y="380"/>
                    </a:lnTo>
                    <a:lnTo>
                      <a:pt x="218" y="387"/>
                    </a:lnTo>
                    <a:lnTo>
                      <a:pt x="216" y="411"/>
                    </a:lnTo>
                    <a:lnTo>
                      <a:pt x="210" y="421"/>
                    </a:lnTo>
                    <a:lnTo>
                      <a:pt x="212" y="444"/>
                    </a:lnTo>
                    <a:lnTo>
                      <a:pt x="205" y="445"/>
                    </a:lnTo>
                    <a:lnTo>
                      <a:pt x="200" y="451"/>
                    </a:lnTo>
                    <a:lnTo>
                      <a:pt x="199" y="459"/>
                    </a:lnTo>
                    <a:lnTo>
                      <a:pt x="190" y="465"/>
                    </a:lnTo>
                    <a:lnTo>
                      <a:pt x="184" y="471"/>
                    </a:lnTo>
                    <a:lnTo>
                      <a:pt x="182" y="476"/>
                    </a:lnTo>
                    <a:lnTo>
                      <a:pt x="171" y="486"/>
                    </a:lnTo>
                    <a:lnTo>
                      <a:pt x="160" y="48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1" name="Google Shape;2061;p14"/>
              <p:cNvSpPr/>
              <p:nvPr/>
            </p:nvSpPr>
            <p:spPr>
              <a:xfrm>
                <a:off x="4177" y="1716"/>
                <a:ext cx="518" cy="486"/>
              </a:xfrm>
              <a:custGeom>
                <a:rect b="b" l="l" r="r" t="t"/>
                <a:pathLst>
                  <a:path extrusionOk="0" h="486" w="518">
                    <a:moveTo>
                      <a:pt x="165" y="0"/>
                    </a:moveTo>
                    <a:lnTo>
                      <a:pt x="168" y="2"/>
                    </a:lnTo>
                    <a:lnTo>
                      <a:pt x="174" y="8"/>
                    </a:lnTo>
                    <a:lnTo>
                      <a:pt x="182" y="13"/>
                    </a:lnTo>
                    <a:lnTo>
                      <a:pt x="185" y="25"/>
                    </a:lnTo>
                    <a:lnTo>
                      <a:pt x="194" y="36"/>
                    </a:lnTo>
                    <a:lnTo>
                      <a:pt x="195" y="42"/>
                    </a:lnTo>
                    <a:lnTo>
                      <a:pt x="190" y="45"/>
                    </a:lnTo>
                    <a:lnTo>
                      <a:pt x="183" y="43"/>
                    </a:lnTo>
                    <a:lnTo>
                      <a:pt x="180" y="47"/>
                    </a:lnTo>
                    <a:lnTo>
                      <a:pt x="190" y="55"/>
                    </a:lnTo>
                    <a:lnTo>
                      <a:pt x="189" y="70"/>
                    </a:lnTo>
                    <a:lnTo>
                      <a:pt x="198" y="75"/>
                    </a:lnTo>
                    <a:lnTo>
                      <a:pt x="212" y="75"/>
                    </a:lnTo>
                    <a:lnTo>
                      <a:pt x="225" y="88"/>
                    </a:lnTo>
                    <a:lnTo>
                      <a:pt x="220" y="100"/>
                    </a:lnTo>
                    <a:lnTo>
                      <a:pt x="215" y="111"/>
                    </a:lnTo>
                    <a:lnTo>
                      <a:pt x="220" y="124"/>
                    </a:lnTo>
                    <a:lnTo>
                      <a:pt x="231" y="128"/>
                    </a:lnTo>
                    <a:lnTo>
                      <a:pt x="240" y="133"/>
                    </a:lnTo>
                    <a:lnTo>
                      <a:pt x="272" y="139"/>
                    </a:lnTo>
                    <a:lnTo>
                      <a:pt x="290" y="141"/>
                    </a:lnTo>
                    <a:lnTo>
                      <a:pt x="311" y="156"/>
                    </a:lnTo>
                    <a:lnTo>
                      <a:pt x="331" y="162"/>
                    </a:lnTo>
                    <a:lnTo>
                      <a:pt x="351" y="159"/>
                    </a:lnTo>
                    <a:lnTo>
                      <a:pt x="357" y="146"/>
                    </a:lnTo>
                    <a:lnTo>
                      <a:pt x="353" y="133"/>
                    </a:lnTo>
                    <a:lnTo>
                      <a:pt x="362" y="131"/>
                    </a:lnTo>
                    <a:lnTo>
                      <a:pt x="373" y="135"/>
                    </a:lnTo>
                    <a:lnTo>
                      <a:pt x="376" y="145"/>
                    </a:lnTo>
                    <a:lnTo>
                      <a:pt x="383" y="154"/>
                    </a:lnTo>
                    <a:lnTo>
                      <a:pt x="428" y="151"/>
                    </a:lnTo>
                    <a:lnTo>
                      <a:pt x="428" y="134"/>
                    </a:lnTo>
                    <a:lnTo>
                      <a:pt x="457" y="114"/>
                    </a:lnTo>
                    <a:lnTo>
                      <a:pt x="497" y="102"/>
                    </a:lnTo>
                    <a:lnTo>
                      <a:pt x="505" y="109"/>
                    </a:lnTo>
                    <a:lnTo>
                      <a:pt x="503" y="114"/>
                    </a:lnTo>
                    <a:lnTo>
                      <a:pt x="517" y="126"/>
                    </a:lnTo>
                    <a:lnTo>
                      <a:pt x="509" y="138"/>
                    </a:lnTo>
                    <a:lnTo>
                      <a:pt x="485" y="147"/>
                    </a:lnTo>
                    <a:lnTo>
                      <a:pt x="466" y="198"/>
                    </a:lnTo>
                    <a:lnTo>
                      <a:pt x="457" y="200"/>
                    </a:lnTo>
                    <a:lnTo>
                      <a:pt x="455" y="210"/>
                    </a:lnTo>
                    <a:lnTo>
                      <a:pt x="447" y="212"/>
                    </a:lnTo>
                    <a:lnTo>
                      <a:pt x="450" y="234"/>
                    </a:lnTo>
                    <a:lnTo>
                      <a:pt x="438" y="240"/>
                    </a:lnTo>
                    <a:lnTo>
                      <a:pt x="434" y="227"/>
                    </a:lnTo>
                    <a:lnTo>
                      <a:pt x="430" y="212"/>
                    </a:lnTo>
                    <a:lnTo>
                      <a:pt x="418" y="208"/>
                    </a:lnTo>
                    <a:lnTo>
                      <a:pt x="414" y="196"/>
                    </a:lnTo>
                    <a:lnTo>
                      <a:pt x="427" y="186"/>
                    </a:lnTo>
                    <a:lnTo>
                      <a:pt x="427" y="179"/>
                    </a:lnTo>
                    <a:lnTo>
                      <a:pt x="420" y="170"/>
                    </a:lnTo>
                    <a:lnTo>
                      <a:pt x="390" y="173"/>
                    </a:lnTo>
                    <a:lnTo>
                      <a:pt x="379" y="161"/>
                    </a:lnTo>
                    <a:lnTo>
                      <a:pt x="365" y="161"/>
                    </a:lnTo>
                    <a:lnTo>
                      <a:pt x="358" y="167"/>
                    </a:lnTo>
                    <a:lnTo>
                      <a:pt x="364" y="168"/>
                    </a:lnTo>
                    <a:lnTo>
                      <a:pt x="369" y="175"/>
                    </a:lnTo>
                    <a:lnTo>
                      <a:pt x="371" y="183"/>
                    </a:lnTo>
                    <a:lnTo>
                      <a:pt x="358" y="183"/>
                    </a:lnTo>
                    <a:lnTo>
                      <a:pt x="357" y="189"/>
                    </a:lnTo>
                    <a:lnTo>
                      <a:pt x="365" y="197"/>
                    </a:lnTo>
                    <a:lnTo>
                      <a:pt x="366" y="212"/>
                    </a:lnTo>
                    <a:lnTo>
                      <a:pt x="370" y="220"/>
                    </a:lnTo>
                    <a:lnTo>
                      <a:pt x="370" y="243"/>
                    </a:lnTo>
                    <a:lnTo>
                      <a:pt x="341" y="252"/>
                    </a:lnTo>
                    <a:lnTo>
                      <a:pt x="334" y="261"/>
                    </a:lnTo>
                    <a:lnTo>
                      <a:pt x="338" y="268"/>
                    </a:lnTo>
                    <a:lnTo>
                      <a:pt x="334" y="275"/>
                    </a:lnTo>
                    <a:lnTo>
                      <a:pt x="322" y="280"/>
                    </a:lnTo>
                    <a:lnTo>
                      <a:pt x="308" y="286"/>
                    </a:lnTo>
                    <a:lnTo>
                      <a:pt x="296" y="295"/>
                    </a:lnTo>
                    <a:lnTo>
                      <a:pt x="294" y="303"/>
                    </a:lnTo>
                    <a:lnTo>
                      <a:pt x="283" y="309"/>
                    </a:lnTo>
                    <a:lnTo>
                      <a:pt x="279" y="314"/>
                    </a:lnTo>
                    <a:lnTo>
                      <a:pt x="268" y="320"/>
                    </a:lnTo>
                    <a:lnTo>
                      <a:pt x="255" y="334"/>
                    </a:lnTo>
                    <a:lnTo>
                      <a:pt x="248" y="346"/>
                    </a:lnTo>
                    <a:lnTo>
                      <a:pt x="240" y="346"/>
                    </a:lnTo>
                    <a:lnTo>
                      <a:pt x="229" y="355"/>
                    </a:lnTo>
                    <a:lnTo>
                      <a:pt x="220" y="356"/>
                    </a:lnTo>
                    <a:lnTo>
                      <a:pt x="215" y="362"/>
                    </a:lnTo>
                    <a:lnTo>
                      <a:pt x="216" y="380"/>
                    </a:lnTo>
                    <a:lnTo>
                      <a:pt x="217" y="387"/>
                    </a:lnTo>
                    <a:lnTo>
                      <a:pt x="215" y="410"/>
                    </a:lnTo>
                    <a:lnTo>
                      <a:pt x="210" y="421"/>
                    </a:lnTo>
                    <a:lnTo>
                      <a:pt x="212" y="444"/>
                    </a:lnTo>
                    <a:lnTo>
                      <a:pt x="205" y="445"/>
                    </a:lnTo>
                    <a:lnTo>
                      <a:pt x="199" y="451"/>
                    </a:lnTo>
                    <a:lnTo>
                      <a:pt x="198" y="459"/>
                    </a:lnTo>
                    <a:lnTo>
                      <a:pt x="190" y="465"/>
                    </a:lnTo>
                    <a:lnTo>
                      <a:pt x="184" y="471"/>
                    </a:lnTo>
                    <a:lnTo>
                      <a:pt x="181" y="476"/>
                    </a:lnTo>
                    <a:lnTo>
                      <a:pt x="171" y="486"/>
                    </a:lnTo>
                    <a:lnTo>
                      <a:pt x="160" y="480"/>
                    </a:lnTo>
                    <a:lnTo>
                      <a:pt x="152" y="471"/>
                    </a:lnTo>
                    <a:lnTo>
                      <a:pt x="146" y="451"/>
                    </a:lnTo>
                    <a:lnTo>
                      <a:pt x="139" y="436"/>
                    </a:lnTo>
                    <a:lnTo>
                      <a:pt x="132" y="422"/>
                    </a:lnTo>
                    <a:lnTo>
                      <a:pt x="123" y="409"/>
                    </a:lnTo>
                    <a:lnTo>
                      <a:pt x="121" y="401"/>
                    </a:lnTo>
                    <a:lnTo>
                      <a:pt x="117" y="391"/>
                    </a:lnTo>
                    <a:lnTo>
                      <a:pt x="115" y="382"/>
                    </a:lnTo>
                    <a:lnTo>
                      <a:pt x="103" y="355"/>
                    </a:lnTo>
                    <a:lnTo>
                      <a:pt x="97" y="346"/>
                    </a:lnTo>
                    <a:lnTo>
                      <a:pt x="87" y="316"/>
                    </a:lnTo>
                    <a:lnTo>
                      <a:pt x="83" y="291"/>
                    </a:lnTo>
                    <a:lnTo>
                      <a:pt x="82" y="264"/>
                    </a:lnTo>
                    <a:lnTo>
                      <a:pt x="80" y="260"/>
                    </a:lnTo>
                    <a:lnTo>
                      <a:pt x="81" y="245"/>
                    </a:lnTo>
                    <a:lnTo>
                      <a:pt x="74" y="239"/>
                    </a:lnTo>
                    <a:lnTo>
                      <a:pt x="71" y="254"/>
                    </a:lnTo>
                    <a:lnTo>
                      <a:pt x="71" y="258"/>
                    </a:lnTo>
                    <a:lnTo>
                      <a:pt x="65" y="265"/>
                    </a:lnTo>
                    <a:lnTo>
                      <a:pt x="48" y="268"/>
                    </a:lnTo>
                    <a:lnTo>
                      <a:pt x="36" y="262"/>
                    </a:lnTo>
                    <a:lnTo>
                      <a:pt x="18" y="245"/>
                    </a:lnTo>
                    <a:lnTo>
                      <a:pt x="17" y="236"/>
                    </a:lnTo>
                    <a:lnTo>
                      <a:pt x="25" y="238"/>
                    </a:lnTo>
                    <a:lnTo>
                      <a:pt x="33" y="236"/>
                    </a:lnTo>
                    <a:lnTo>
                      <a:pt x="40" y="228"/>
                    </a:lnTo>
                    <a:lnTo>
                      <a:pt x="28" y="232"/>
                    </a:lnTo>
                    <a:lnTo>
                      <a:pt x="15" y="232"/>
                    </a:lnTo>
                    <a:lnTo>
                      <a:pt x="10" y="227"/>
                    </a:lnTo>
                    <a:lnTo>
                      <a:pt x="9" y="220"/>
                    </a:lnTo>
                    <a:lnTo>
                      <a:pt x="4" y="219"/>
                    </a:lnTo>
                    <a:lnTo>
                      <a:pt x="0" y="214"/>
                    </a:lnTo>
                    <a:lnTo>
                      <a:pt x="10" y="205"/>
                    </a:lnTo>
                    <a:lnTo>
                      <a:pt x="24" y="198"/>
                    </a:lnTo>
                    <a:lnTo>
                      <a:pt x="50" y="201"/>
                    </a:lnTo>
                    <a:lnTo>
                      <a:pt x="51" y="187"/>
                    </a:lnTo>
                    <a:lnTo>
                      <a:pt x="32" y="154"/>
                    </a:lnTo>
                    <a:lnTo>
                      <a:pt x="41" y="133"/>
                    </a:lnTo>
                    <a:lnTo>
                      <a:pt x="48" y="139"/>
                    </a:lnTo>
                    <a:lnTo>
                      <a:pt x="61" y="138"/>
                    </a:lnTo>
                    <a:lnTo>
                      <a:pt x="96" y="106"/>
                    </a:lnTo>
                    <a:lnTo>
                      <a:pt x="100" y="90"/>
                    </a:lnTo>
                    <a:lnTo>
                      <a:pt x="112" y="85"/>
                    </a:lnTo>
                    <a:lnTo>
                      <a:pt x="115" y="67"/>
                    </a:lnTo>
                    <a:lnTo>
                      <a:pt x="127" y="58"/>
                    </a:lnTo>
                    <a:lnTo>
                      <a:pt x="131" y="50"/>
                    </a:lnTo>
                    <a:lnTo>
                      <a:pt x="117" y="37"/>
                    </a:lnTo>
                    <a:lnTo>
                      <a:pt x="105" y="34"/>
                    </a:lnTo>
                    <a:lnTo>
                      <a:pt x="107" y="2"/>
                    </a:lnTo>
                    <a:lnTo>
                      <a:pt x="124" y="0"/>
                    </a:lnTo>
                    <a:lnTo>
                      <a:pt x="142" y="4"/>
                    </a:lnTo>
                    <a:lnTo>
                      <a:pt x="165" y="0"/>
                    </a:lnTo>
                    <a:close/>
                    <a:moveTo>
                      <a:pt x="165" y="0"/>
                    </a:moveTo>
                    <a:lnTo>
                      <a:pt x="165" y="0"/>
                    </a:lnTo>
                    <a:lnTo>
                      <a:pt x="142" y="4"/>
                    </a:lnTo>
                    <a:lnTo>
                      <a:pt x="124" y="0"/>
                    </a:lnTo>
                    <a:lnTo>
                      <a:pt x="124" y="0"/>
                    </a:lnTo>
                    <a:lnTo>
                      <a:pt x="124" y="0"/>
                    </a:lnTo>
                    <a:lnTo>
                      <a:pt x="107" y="1"/>
                    </a:lnTo>
                    <a:lnTo>
                      <a:pt x="107" y="1"/>
                    </a:lnTo>
                    <a:lnTo>
                      <a:pt x="107" y="2"/>
                    </a:lnTo>
                    <a:lnTo>
                      <a:pt x="105" y="34"/>
                    </a:lnTo>
                    <a:lnTo>
                      <a:pt x="105" y="34"/>
                    </a:lnTo>
                    <a:lnTo>
                      <a:pt x="105" y="34"/>
                    </a:lnTo>
                    <a:lnTo>
                      <a:pt x="117" y="38"/>
                    </a:lnTo>
                    <a:lnTo>
                      <a:pt x="130" y="50"/>
                    </a:lnTo>
                    <a:lnTo>
                      <a:pt x="126" y="57"/>
                    </a:lnTo>
                    <a:lnTo>
                      <a:pt x="114" y="67"/>
                    </a:lnTo>
                    <a:lnTo>
                      <a:pt x="114" y="67"/>
                    </a:lnTo>
                    <a:lnTo>
                      <a:pt x="114" y="67"/>
                    </a:lnTo>
                    <a:lnTo>
                      <a:pt x="111" y="85"/>
                    </a:lnTo>
                    <a:lnTo>
                      <a:pt x="100" y="90"/>
                    </a:lnTo>
                    <a:lnTo>
                      <a:pt x="100" y="90"/>
                    </a:lnTo>
                    <a:lnTo>
                      <a:pt x="100" y="90"/>
                    </a:lnTo>
                    <a:lnTo>
                      <a:pt x="95" y="106"/>
                    </a:lnTo>
                    <a:lnTo>
                      <a:pt x="61" y="138"/>
                    </a:lnTo>
                    <a:lnTo>
                      <a:pt x="48" y="139"/>
                    </a:lnTo>
                    <a:lnTo>
                      <a:pt x="41" y="132"/>
                    </a:lnTo>
                    <a:lnTo>
                      <a:pt x="41" y="132"/>
                    </a:lnTo>
                    <a:lnTo>
                      <a:pt x="41" y="133"/>
                    </a:lnTo>
                    <a:lnTo>
                      <a:pt x="31" y="154"/>
                    </a:lnTo>
                    <a:lnTo>
                      <a:pt x="31" y="154"/>
                    </a:lnTo>
                    <a:lnTo>
                      <a:pt x="31" y="154"/>
                    </a:lnTo>
                    <a:lnTo>
                      <a:pt x="51" y="187"/>
                    </a:lnTo>
                    <a:lnTo>
                      <a:pt x="50" y="200"/>
                    </a:lnTo>
                    <a:lnTo>
                      <a:pt x="24" y="198"/>
                    </a:lnTo>
                    <a:lnTo>
                      <a:pt x="24" y="198"/>
                    </a:lnTo>
                    <a:lnTo>
                      <a:pt x="24" y="198"/>
                    </a:lnTo>
                    <a:lnTo>
                      <a:pt x="10" y="205"/>
                    </a:lnTo>
                    <a:lnTo>
                      <a:pt x="10" y="205"/>
                    </a:lnTo>
                    <a:lnTo>
                      <a:pt x="10" y="205"/>
                    </a:lnTo>
                    <a:lnTo>
                      <a:pt x="0" y="214"/>
                    </a:lnTo>
                    <a:lnTo>
                      <a:pt x="0" y="214"/>
                    </a:lnTo>
                    <a:lnTo>
                      <a:pt x="0" y="214"/>
                    </a:lnTo>
                    <a:lnTo>
                      <a:pt x="4" y="219"/>
                    </a:lnTo>
                    <a:lnTo>
                      <a:pt x="4" y="219"/>
                    </a:lnTo>
                    <a:lnTo>
                      <a:pt x="4" y="219"/>
                    </a:lnTo>
                    <a:lnTo>
                      <a:pt x="8" y="220"/>
                    </a:lnTo>
                    <a:lnTo>
                      <a:pt x="9" y="227"/>
                    </a:lnTo>
                    <a:lnTo>
                      <a:pt x="9" y="227"/>
                    </a:lnTo>
                    <a:lnTo>
                      <a:pt x="10" y="227"/>
                    </a:lnTo>
                    <a:lnTo>
                      <a:pt x="14" y="232"/>
                    </a:lnTo>
                    <a:lnTo>
                      <a:pt x="14" y="232"/>
                    </a:lnTo>
                    <a:lnTo>
                      <a:pt x="15" y="232"/>
                    </a:lnTo>
                    <a:lnTo>
                      <a:pt x="28" y="232"/>
                    </a:lnTo>
                    <a:lnTo>
                      <a:pt x="28" y="232"/>
                    </a:lnTo>
                    <a:lnTo>
                      <a:pt x="28" y="232"/>
                    </a:lnTo>
                    <a:lnTo>
                      <a:pt x="39" y="229"/>
                    </a:lnTo>
                    <a:lnTo>
                      <a:pt x="33" y="236"/>
                    </a:lnTo>
                    <a:lnTo>
                      <a:pt x="25" y="238"/>
                    </a:lnTo>
                    <a:lnTo>
                      <a:pt x="17" y="236"/>
                    </a:lnTo>
                    <a:lnTo>
                      <a:pt x="17" y="236"/>
                    </a:lnTo>
                    <a:lnTo>
                      <a:pt x="17" y="236"/>
                    </a:lnTo>
                    <a:lnTo>
                      <a:pt x="18" y="245"/>
                    </a:lnTo>
                    <a:lnTo>
                      <a:pt x="18" y="245"/>
                    </a:lnTo>
                    <a:lnTo>
                      <a:pt x="18" y="245"/>
                    </a:lnTo>
                    <a:lnTo>
                      <a:pt x="36" y="262"/>
                    </a:lnTo>
                    <a:lnTo>
                      <a:pt x="36" y="262"/>
                    </a:lnTo>
                    <a:lnTo>
                      <a:pt x="36" y="262"/>
                    </a:lnTo>
                    <a:lnTo>
                      <a:pt x="47" y="269"/>
                    </a:lnTo>
                    <a:lnTo>
                      <a:pt x="47" y="269"/>
                    </a:lnTo>
                    <a:lnTo>
                      <a:pt x="48" y="269"/>
                    </a:lnTo>
                    <a:lnTo>
                      <a:pt x="66" y="266"/>
                    </a:lnTo>
                    <a:lnTo>
                      <a:pt x="66" y="266"/>
                    </a:lnTo>
                    <a:lnTo>
                      <a:pt x="66" y="266"/>
                    </a:lnTo>
                    <a:lnTo>
                      <a:pt x="72" y="259"/>
                    </a:lnTo>
                    <a:lnTo>
                      <a:pt x="72" y="258"/>
                    </a:lnTo>
                    <a:lnTo>
                      <a:pt x="72" y="258"/>
                    </a:lnTo>
                    <a:lnTo>
                      <a:pt x="72" y="254"/>
                    </a:lnTo>
                    <a:lnTo>
                      <a:pt x="74" y="240"/>
                    </a:lnTo>
                    <a:lnTo>
                      <a:pt x="80" y="245"/>
                    </a:lnTo>
                    <a:lnTo>
                      <a:pt x="80" y="260"/>
                    </a:lnTo>
                    <a:lnTo>
                      <a:pt x="80" y="260"/>
                    </a:lnTo>
                    <a:lnTo>
                      <a:pt x="80" y="260"/>
                    </a:lnTo>
                    <a:lnTo>
                      <a:pt x="82" y="264"/>
                    </a:lnTo>
                    <a:lnTo>
                      <a:pt x="83" y="291"/>
                    </a:lnTo>
                    <a:lnTo>
                      <a:pt x="87" y="316"/>
                    </a:lnTo>
                    <a:lnTo>
                      <a:pt x="96" y="346"/>
                    </a:lnTo>
                    <a:lnTo>
                      <a:pt x="96" y="346"/>
                    </a:lnTo>
                    <a:lnTo>
                      <a:pt x="96" y="346"/>
                    </a:lnTo>
                    <a:lnTo>
                      <a:pt x="103" y="355"/>
                    </a:lnTo>
                    <a:lnTo>
                      <a:pt x="115" y="382"/>
                    </a:lnTo>
                    <a:lnTo>
                      <a:pt x="117" y="391"/>
                    </a:lnTo>
                    <a:lnTo>
                      <a:pt x="121" y="401"/>
                    </a:lnTo>
                    <a:lnTo>
                      <a:pt x="123" y="409"/>
                    </a:lnTo>
                    <a:lnTo>
                      <a:pt x="123" y="409"/>
                    </a:lnTo>
                    <a:lnTo>
                      <a:pt x="123" y="409"/>
                    </a:lnTo>
                    <a:lnTo>
                      <a:pt x="132" y="422"/>
                    </a:lnTo>
                    <a:lnTo>
                      <a:pt x="139" y="436"/>
                    </a:lnTo>
                    <a:lnTo>
                      <a:pt x="146" y="451"/>
                    </a:lnTo>
                    <a:lnTo>
                      <a:pt x="152" y="472"/>
                    </a:lnTo>
                    <a:lnTo>
                      <a:pt x="152" y="472"/>
                    </a:lnTo>
                    <a:lnTo>
                      <a:pt x="152" y="472"/>
                    </a:lnTo>
                    <a:lnTo>
                      <a:pt x="159" y="481"/>
                    </a:lnTo>
                    <a:lnTo>
                      <a:pt x="160" y="481"/>
                    </a:lnTo>
                    <a:lnTo>
                      <a:pt x="160" y="481"/>
                    </a:lnTo>
                    <a:lnTo>
                      <a:pt x="171" y="486"/>
                    </a:lnTo>
                    <a:lnTo>
                      <a:pt x="171" y="486"/>
                    </a:lnTo>
                    <a:lnTo>
                      <a:pt x="171" y="486"/>
                    </a:lnTo>
                    <a:lnTo>
                      <a:pt x="182" y="476"/>
                    </a:lnTo>
                    <a:lnTo>
                      <a:pt x="182" y="476"/>
                    </a:lnTo>
                    <a:lnTo>
                      <a:pt x="182" y="476"/>
                    </a:lnTo>
                    <a:lnTo>
                      <a:pt x="185" y="471"/>
                    </a:lnTo>
                    <a:lnTo>
                      <a:pt x="190" y="466"/>
                    </a:lnTo>
                    <a:lnTo>
                      <a:pt x="199" y="459"/>
                    </a:lnTo>
                    <a:lnTo>
                      <a:pt x="199" y="459"/>
                    </a:lnTo>
                    <a:lnTo>
                      <a:pt x="199" y="459"/>
                    </a:lnTo>
                    <a:lnTo>
                      <a:pt x="200" y="451"/>
                    </a:lnTo>
                    <a:lnTo>
                      <a:pt x="205" y="445"/>
                    </a:lnTo>
                    <a:lnTo>
                      <a:pt x="212" y="445"/>
                    </a:lnTo>
                    <a:lnTo>
                      <a:pt x="212" y="444"/>
                    </a:lnTo>
                    <a:lnTo>
                      <a:pt x="212" y="444"/>
                    </a:lnTo>
                    <a:lnTo>
                      <a:pt x="210" y="421"/>
                    </a:lnTo>
                    <a:lnTo>
                      <a:pt x="216" y="411"/>
                    </a:lnTo>
                    <a:lnTo>
                      <a:pt x="216" y="411"/>
                    </a:lnTo>
                    <a:lnTo>
                      <a:pt x="216" y="411"/>
                    </a:lnTo>
                    <a:lnTo>
                      <a:pt x="218" y="388"/>
                    </a:lnTo>
                    <a:lnTo>
                      <a:pt x="218" y="387"/>
                    </a:lnTo>
                    <a:lnTo>
                      <a:pt x="218" y="387"/>
                    </a:lnTo>
                    <a:lnTo>
                      <a:pt x="217" y="379"/>
                    </a:lnTo>
                    <a:lnTo>
                      <a:pt x="216" y="362"/>
                    </a:lnTo>
                    <a:lnTo>
                      <a:pt x="220" y="356"/>
                    </a:lnTo>
                    <a:lnTo>
                      <a:pt x="229" y="355"/>
                    </a:lnTo>
                    <a:lnTo>
                      <a:pt x="229" y="355"/>
                    </a:lnTo>
                    <a:lnTo>
                      <a:pt x="229" y="355"/>
                    </a:lnTo>
                    <a:lnTo>
                      <a:pt x="240" y="346"/>
                    </a:lnTo>
                    <a:lnTo>
                      <a:pt x="248" y="346"/>
                    </a:lnTo>
                    <a:lnTo>
                      <a:pt x="249" y="346"/>
                    </a:lnTo>
                    <a:lnTo>
                      <a:pt x="249" y="346"/>
                    </a:lnTo>
                    <a:lnTo>
                      <a:pt x="255" y="334"/>
                    </a:lnTo>
                    <a:lnTo>
                      <a:pt x="269" y="321"/>
                    </a:lnTo>
                    <a:lnTo>
                      <a:pt x="279" y="315"/>
                    </a:lnTo>
                    <a:lnTo>
                      <a:pt x="279" y="314"/>
                    </a:lnTo>
                    <a:lnTo>
                      <a:pt x="279" y="314"/>
                    </a:lnTo>
                    <a:lnTo>
                      <a:pt x="284" y="309"/>
                    </a:lnTo>
                    <a:lnTo>
                      <a:pt x="294" y="304"/>
                    </a:lnTo>
                    <a:lnTo>
                      <a:pt x="294" y="304"/>
                    </a:lnTo>
                    <a:lnTo>
                      <a:pt x="294" y="304"/>
                    </a:lnTo>
                    <a:lnTo>
                      <a:pt x="297" y="295"/>
                    </a:lnTo>
                    <a:lnTo>
                      <a:pt x="308" y="286"/>
                    </a:lnTo>
                    <a:lnTo>
                      <a:pt x="322" y="281"/>
                    </a:lnTo>
                    <a:lnTo>
                      <a:pt x="334" y="276"/>
                    </a:lnTo>
                    <a:lnTo>
                      <a:pt x="335" y="276"/>
                    </a:lnTo>
                    <a:lnTo>
                      <a:pt x="335" y="275"/>
                    </a:lnTo>
                    <a:lnTo>
                      <a:pt x="338" y="268"/>
                    </a:lnTo>
                    <a:lnTo>
                      <a:pt x="338" y="268"/>
                    </a:lnTo>
                    <a:lnTo>
                      <a:pt x="338" y="268"/>
                    </a:lnTo>
                    <a:lnTo>
                      <a:pt x="335" y="261"/>
                    </a:lnTo>
                    <a:lnTo>
                      <a:pt x="341" y="253"/>
                    </a:lnTo>
                    <a:lnTo>
                      <a:pt x="370" y="244"/>
                    </a:lnTo>
                    <a:lnTo>
                      <a:pt x="371" y="244"/>
                    </a:lnTo>
                    <a:lnTo>
                      <a:pt x="371" y="243"/>
                    </a:lnTo>
                    <a:lnTo>
                      <a:pt x="371" y="220"/>
                    </a:lnTo>
                    <a:lnTo>
                      <a:pt x="371" y="220"/>
                    </a:lnTo>
                    <a:lnTo>
                      <a:pt x="370" y="220"/>
                    </a:lnTo>
                    <a:lnTo>
                      <a:pt x="367" y="212"/>
                    </a:lnTo>
                    <a:lnTo>
                      <a:pt x="366" y="197"/>
                    </a:lnTo>
                    <a:lnTo>
                      <a:pt x="366" y="197"/>
                    </a:lnTo>
                    <a:lnTo>
                      <a:pt x="366" y="197"/>
                    </a:lnTo>
                    <a:lnTo>
                      <a:pt x="357" y="188"/>
                    </a:lnTo>
                    <a:lnTo>
                      <a:pt x="358" y="183"/>
                    </a:lnTo>
                    <a:lnTo>
                      <a:pt x="371" y="183"/>
                    </a:lnTo>
                    <a:lnTo>
                      <a:pt x="372" y="183"/>
                    </a:lnTo>
                    <a:lnTo>
                      <a:pt x="371" y="183"/>
                    </a:lnTo>
                    <a:lnTo>
                      <a:pt x="370" y="175"/>
                    </a:lnTo>
                    <a:lnTo>
                      <a:pt x="370" y="175"/>
                    </a:lnTo>
                    <a:lnTo>
                      <a:pt x="369" y="175"/>
                    </a:lnTo>
                    <a:lnTo>
                      <a:pt x="365" y="168"/>
                    </a:lnTo>
                    <a:lnTo>
                      <a:pt x="365" y="168"/>
                    </a:lnTo>
                    <a:lnTo>
                      <a:pt x="365" y="168"/>
                    </a:lnTo>
                    <a:lnTo>
                      <a:pt x="359" y="167"/>
                    </a:lnTo>
                    <a:lnTo>
                      <a:pt x="366" y="161"/>
                    </a:lnTo>
                    <a:lnTo>
                      <a:pt x="379" y="161"/>
                    </a:lnTo>
                    <a:lnTo>
                      <a:pt x="390" y="173"/>
                    </a:lnTo>
                    <a:lnTo>
                      <a:pt x="390" y="173"/>
                    </a:lnTo>
                    <a:lnTo>
                      <a:pt x="390" y="173"/>
                    </a:lnTo>
                    <a:lnTo>
                      <a:pt x="420" y="170"/>
                    </a:lnTo>
                    <a:lnTo>
                      <a:pt x="427" y="179"/>
                    </a:lnTo>
                    <a:lnTo>
                      <a:pt x="426" y="186"/>
                    </a:lnTo>
                    <a:lnTo>
                      <a:pt x="414" y="195"/>
                    </a:lnTo>
                    <a:lnTo>
                      <a:pt x="414" y="195"/>
                    </a:lnTo>
                    <a:lnTo>
                      <a:pt x="414" y="196"/>
                    </a:lnTo>
                    <a:lnTo>
                      <a:pt x="418" y="208"/>
                    </a:lnTo>
                    <a:lnTo>
                      <a:pt x="418" y="208"/>
                    </a:lnTo>
                    <a:lnTo>
                      <a:pt x="418" y="208"/>
                    </a:lnTo>
                    <a:lnTo>
                      <a:pt x="430" y="212"/>
                    </a:lnTo>
                    <a:lnTo>
                      <a:pt x="434" y="227"/>
                    </a:lnTo>
                    <a:lnTo>
                      <a:pt x="438" y="240"/>
                    </a:lnTo>
                    <a:lnTo>
                      <a:pt x="438" y="240"/>
                    </a:lnTo>
                    <a:lnTo>
                      <a:pt x="438" y="240"/>
                    </a:lnTo>
                    <a:lnTo>
                      <a:pt x="450" y="234"/>
                    </a:lnTo>
                    <a:lnTo>
                      <a:pt x="451" y="234"/>
                    </a:lnTo>
                    <a:lnTo>
                      <a:pt x="451" y="234"/>
                    </a:lnTo>
                    <a:lnTo>
                      <a:pt x="448" y="212"/>
                    </a:lnTo>
                    <a:lnTo>
                      <a:pt x="455" y="210"/>
                    </a:lnTo>
                    <a:lnTo>
                      <a:pt x="455" y="210"/>
                    </a:lnTo>
                    <a:lnTo>
                      <a:pt x="455" y="210"/>
                    </a:lnTo>
                    <a:lnTo>
                      <a:pt x="457" y="200"/>
                    </a:lnTo>
                    <a:lnTo>
                      <a:pt x="466" y="199"/>
                    </a:lnTo>
                    <a:lnTo>
                      <a:pt x="467" y="199"/>
                    </a:lnTo>
                    <a:lnTo>
                      <a:pt x="467" y="198"/>
                    </a:lnTo>
                    <a:lnTo>
                      <a:pt x="485" y="147"/>
                    </a:lnTo>
                    <a:lnTo>
                      <a:pt x="509" y="139"/>
                    </a:lnTo>
                    <a:lnTo>
                      <a:pt x="509" y="139"/>
                    </a:lnTo>
                    <a:lnTo>
                      <a:pt x="509" y="138"/>
                    </a:lnTo>
                    <a:lnTo>
                      <a:pt x="518" y="126"/>
                    </a:lnTo>
                    <a:lnTo>
                      <a:pt x="518" y="126"/>
                    </a:lnTo>
                    <a:lnTo>
                      <a:pt x="517" y="125"/>
                    </a:lnTo>
                    <a:lnTo>
                      <a:pt x="504" y="114"/>
                    </a:lnTo>
                    <a:lnTo>
                      <a:pt x="505" y="109"/>
                    </a:lnTo>
                    <a:lnTo>
                      <a:pt x="505" y="108"/>
                    </a:lnTo>
                    <a:lnTo>
                      <a:pt x="505" y="108"/>
                    </a:lnTo>
                    <a:lnTo>
                      <a:pt x="498" y="102"/>
                    </a:lnTo>
                    <a:lnTo>
                      <a:pt x="497" y="102"/>
                    </a:lnTo>
                    <a:lnTo>
                      <a:pt x="497" y="102"/>
                    </a:lnTo>
                    <a:lnTo>
                      <a:pt x="457" y="114"/>
                    </a:lnTo>
                    <a:lnTo>
                      <a:pt x="457" y="114"/>
                    </a:lnTo>
                    <a:lnTo>
                      <a:pt x="457" y="114"/>
                    </a:lnTo>
                    <a:lnTo>
                      <a:pt x="428" y="134"/>
                    </a:lnTo>
                    <a:lnTo>
                      <a:pt x="428" y="134"/>
                    </a:lnTo>
                    <a:lnTo>
                      <a:pt x="428" y="134"/>
                    </a:lnTo>
                    <a:lnTo>
                      <a:pt x="427" y="151"/>
                    </a:lnTo>
                    <a:lnTo>
                      <a:pt x="383" y="153"/>
                    </a:lnTo>
                    <a:lnTo>
                      <a:pt x="376" y="145"/>
                    </a:lnTo>
                    <a:lnTo>
                      <a:pt x="374" y="135"/>
                    </a:lnTo>
                    <a:lnTo>
                      <a:pt x="374" y="135"/>
                    </a:lnTo>
                    <a:lnTo>
                      <a:pt x="374" y="135"/>
                    </a:lnTo>
                    <a:lnTo>
                      <a:pt x="362" y="131"/>
                    </a:lnTo>
                    <a:lnTo>
                      <a:pt x="362" y="131"/>
                    </a:lnTo>
                    <a:lnTo>
                      <a:pt x="361" y="131"/>
                    </a:lnTo>
                    <a:lnTo>
                      <a:pt x="353" y="132"/>
                    </a:lnTo>
                    <a:lnTo>
                      <a:pt x="353" y="132"/>
                    </a:lnTo>
                    <a:lnTo>
                      <a:pt x="353" y="133"/>
                    </a:lnTo>
                    <a:lnTo>
                      <a:pt x="356" y="146"/>
                    </a:lnTo>
                    <a:lnTo>
                      <a:pt x="351" y="159"/>
                    </a:lnTo>
                    <a:lnTo>
                      <a:pt x="331" y="161"/>
                    </a:lnTo>
                    <a:lnTo>
                      <a:pt x="311" y="155"/>
                    </a:lnTo>
                    <a:lnTo>
                      <a:pt x="290" y="140"/>
                    </a:lnTo>
                    <a:lnTo>
                      <a:pt x="290" y="140"/>
                    </a:lnTo>
                    <a:lnTo>
                      <a:pt x="290" y="140"/>
                    </a:lnTo>
                    <a:lnTo>
                      <a:pt x="272" y="139"/>
                    </a:lnTo>
                    <a:lnTo>
                      <a:pt x="240" y="132"/>
                    </a:lnTo>
                    <a:lnTo>
                      <a:pt x="232" y="128"/>
                    </a:lnTo>
                    <a:lnTo>
                      <a:pt x="220" y="124"/>
                    </a:lnTo>
                    <a:lnTo>
                      <a:pt x="216" y="111"/>
                    </a:lnTo>
                    <a:lnTo>
                      <a:pt x="221" y="100"/>
                    </a:lnTo>
                    <a:lnTo>
                      <a:pt x="226" y="88"/>
                    </a:lnTo>
                    <a:lnTo>
                      <a:pt x="226" y="88"/>
                    </a:lnTo>
                    <a:lnTo>
                      <a:pt x="226" y="87"/>
                    </a:lnTo>
                    <a:lnTo>
                      <a:pt x="212" y="75"/>
                    </a:lnTo>
                    <a:lnTo>
                      <a:pt x="212" y="74"/>
                    </a:lnTo>
                    <a:lnTo>
                      <a:pt x="212" y="74"/>
                    </a:lnTo>
                    <a:lnTo>
                      <a:pt x="198" y="74"/>
                    </a:lnTo>
                    <a:lnTo>
                      <a:pt x="190" y="70"/>
                    </a:lnTo>
                    <a:lnTo>
                      <a:pt x="191" y="55"/>
                    </a:lnTo>
                    <a:lnTo>
                      <a:pt x="191" y="55"/>
                    </a:lnTo>
                    <a:lnTo>
                      <a:pt x="191" y="55"/>
                    </a:lnTo>
                    <a:lnTo>
                      <a:pt x="181" y="47"/>
                    </a:lnTo>
                    <a:lnTo>
                      <a:pt x="183" y="43"/>
                    </a:lnTo>
                    <a:lnTo>
                      <a:pt x="190" y="45"/>
                    </a:lnTo>
                    <a:lnTo>
                      <a:pt x="190" y="45"/>
                    </a:lnTo>
                    <a:lnTo>
                      <a:pt x="190" y="45"/>
                    </a:lnTo>
                    <a:lnTo>
                      <a:pt x="195" y="42"/>
                    </a:lnTo>
                    <a:lnTo>
                      <a:pt x="195" y="42"/>
                    </a:lnTo>
                    <a:lnTo>
                      <a:pt x="195" y="42"/>
                    </a:lnTo>
                    <a:lnTo>
                      <a:pt x="194" y="36"/>
                    </a:lnTo>
                    <a:lnTo>
                      <a:pt x="194" y="36"/>
                    </a:lnTo>
                    <a:lnTo>
                      <a:pt x="194" y="36"/>
                    </a:lnTo>
                    <a:lnTo>
                      <a:pt x="185" y="25"/>
                    </a:lnTo>
                    <a:lnTo>
                      <a:pt x="183" y="13"/>
                    </a:lnTo>
                    <a:lnTo>
                      <a:pt x="183" y="13"/>
                    </a:lnTo>
                    <a:lnTo>
                      <a:pt x="183" y="12"/>
                    </a:lnTo>
                    <a:lnTo>
                      <a:pt x="174" y="8"/>
                    </a:lnTo>
                    <a:lnTo>
                      <a:pt x="168" y="2"/>
                    </a:lnTo>
                    <a:lnTo>
                      <a:pt x="165" y="0"/>
                    </a:lnTo>
                    <a:lnTo>
                      <a:pt x="165" y="0"/>
                    </a:lnTo>
                    <a:lnTo>
                      <a:pt x="16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2" name="Google Shape;2062;p14"/>
              <p:cNvSpPr/>
              <p:nvPr/>
            </p:nvSpPr>
            <p:spPr>
              <a:xfrm>
                <a:off x="4177" y="1716"/>
                <a:ext cx="518" cy="486"/>
              </a:xfrm>
              <a:custGeom>
                <a:rect b="b" l="l" r="r" t="t"/>
                <a:pathLst>
                  <a:path extrusionOk="0" h="486" w="518">
                    <a:moveTo>
                      <a:pt x="165" y="0"/>
                    </a:moveTo>
                    <a:lnTo>
                      <a:pt x="168" y="2"/>
                    </a:lnTo>
                    <a:lnTo>
                      <a:pt x="174" y="8"/>
                    </a:lnTo>
                    <a:lnTo>
                      <a:pt x="182" y="13"/>
                    </a:lnTo>
                    <a:lnTo>
                      <a:pt x="185" y="25"/>
                    </a:lnTo>
                    <a:lnTo>
                      <a:pt x="194" y="36"/>
                    </a:lnTo>
                    <a:lnTo>
                      <a:pt x="195" y="42"/>
                    </a:lnTo>
                    <a:lnTo>
                      <a:pt x="190" y="45"/>
                    </a:lnTo>
                    <a:lnTo>
                      <a:pt x="183" y="43"/>
                    </a:lnTo>
                    <a:lnTo>
                      <a:pt x="180" y="47"/>
                    </a:lnTo>
                    <a:lnTo>
                      <a:pt x="190" y="55"/>
                    </a:lnTo>
                    <a:lnTo>
                      <a:pt x="189" y="70"/>
                    </a:lnTo>
                    <a:lnTo>
                      <a:pt x="198" y="75"/>
                    </a:lnTo>
                    <a:lnTo>
                      <a:pt x="212" y="75"/>
                    </a:lnTo>
                    <a:lnTo>
                      <a:pt x="225" y="88"/>
                    </a:lnTo>
                    <a:lnTo>
                      <a:pt x="220" y="100"/>
                    </a:lnTo>
                    <a:lnTo>
                      <a:pt x="215" y="111"/>
                    </a:lnTo>
                    <a:lnTo>
                      <a:pt x="220" y="124"/>
                    </a:lnTo>
                    <a:lnTo>
                      <a:pt x="231" y="128"/>
                    </a:lnTo>
                    <a:lnTo>
                      <a:pt x="240" y="133"/>
                    </a:lnTo>
                    <a:lnTo>
                      <a:pt x="272" y="139"/>
                    </a:lnTo>
                    <a:lnTo>
                      <a:pt x="290" y="141"/>
                    </a:lnTo>
                    <a:lnTo>
                      <a:pt x="311" y="156"/>
                    </a:lnTo>
                    <a:lnTo>
                      <a:pt x="331" y="162"/>
                    </a:lnTo>
                    <a:lnTo>
                      <a:pt x="351" y="159"/>
                    </a:lnTo>
                    <a:lnTo>
                      <a:pt x="357" y="146"/>
                    </a:lnTo>
                    <a:lnTo>
                      <a:pt x="353" y="133"/>
                    </a:lnTo>
                    <a:lnTo>
                      <a:pt x="362" y="131"/>
                    </a:lnTo>
                    <a:lnTo>
                      <a:pt x="373" y="135"/>
                    </a:lnTo>
                    <a:lnTo>
                      <a:pt x="376" y="145"/>
                    </a:lnTo>
                    <a:lnTo>
                      <a:pt x="383" y="154"/>
                    </a:lnTo>
                    <a:lnTo>
                      <a:pt x="428" y="151"/>
                    </a:lnTo>
                    <a:lnTo>
                      <a:pt x="428" y="134"/>
                    </a:lnTo>
                    <a:lnTo>
                      <a:pt x="457" y="114"/>
                    </a:lnTo>
                    <a:lnTo>
                      <a:pt x="497" y="102"/>
                    </a:lnTo>
                    <a:lnTo>
                      <a:pt x="505" y="109"/>
                    </a:lnTo>
                    <a:lnTo>
                      <a:pt x="503" y="114"/>
                    </a:lnTo>
                    <a:lnTo>
                      <a:pt x="517" y="126"/>
                    </a:lnTo>
                    <a:lnTo>
                      <a:pt x="509" y="138"/>
                    </a:lnTo>
                    <a:lnTo>
                      <a:pt x="485" y="147"/>
                    </a:lnTo>
                    <a:lnTo>
                      <a:pt x="466" y="198"/>
                    </a:lnTo>
                    <a:lnTo>
                      <a:pt x="457" y="200"/>
                    </a:lnTo>
                    <a:lnTo>
                      <a:pt x="455" y="210"/>
                    </a:lnTo>
                    <a:lnTo>
                      <a:pt x="447" y="212"/>
                    </a:lnTo>
                    <a:lnTo>
                      <a:pt x="450" y="234"/>
                    </a:lnTo>
                    <a:lnTo>
                      <a:pt x="438" y="240"/>
                    </a:lnTo>
                    <a:lnTo>
                      <a:pt x="434" y="227"/>
                    </a:lnTo>
                    <a:lnTo>
                      <a:pt x="430" y="212"/>
                    </a:lnTo>
                    <a:lnTo>
                      <a:pt x="418" y="208"/>
                    </a:lnTo>
                    <a:lnTo>
                      <a:pt x="414" y="196"/>
                    </a:lnTo>
                    <a:lnTo>
                      <a:pt x="427" y="186"/>
                    </a:lnTo>
                    <a:lnTo>
                      <a:pt x="427" y="179"/>
                    </a:lnTo>
                    <a:lnTo>
                      <a:pt x="420" y="170"/>
                    </a:lnTo>
                    <a:lnTo>
                      <a:pt x="390" y="173"/>
                    </a:lnTo>
                    <a:lnTo>
                      <a:pt x="379" y="161"/>
                    </a:lnTo>
                    <a:lnTo>
                      <a:pt x="365" y="161"/>
                    </a:lnTo>
                    <a:lnTo>
                      <a:pt x="358" y="167"/>
                    </a:lnTo>
                    <a:lnTo>
                      <a:pt x="364" y="168"/>
                    </a:lnTo>
                    <a:lnTo>
                      <a:pt x="369" y="175"/>
                    </a:lnTo>
                    <a:lnTo>
                      <a:pt x="371" y="183"/>
                    </a:lnTo>
                    <a:lnTo>
                      <a:pt x="358" y="183"/>
                    </a:lnTo>
                    <a:lnTo>
                      <a:pt x="357" y="189"/>
                    </a:lnTo>
                    <a:lnTo>
                      <a:pt x="365" y="197"/>
                    </a:lnTo>
                    <a:lnTo>
                      <a:pt x="366" y="212"/>
                    </a:lnTo>
                    <a:lnTo>
                      <a:pt x="370" y="220"/>
                    </a:lnTo>
                    <a:lnTo>
                      <a:pt x="370" y="243"/>
                    </a:lnTo>
                    <a:lnTo>
                      <a:pt x="341" y="252"/>
                    </a:lnTo>
                    <a:lnTo>
                      <a:pt x="334" y="261"/>
                    </a:lnTo>
                    <a:lnTo>
                      <a:pt x="338" y="268"/>
                    </a:lnTo>
                    <a:lnTo>
                      <a:pt x="334" y="275"/>
                    </a:lnTo>
                    <a:lnTo>
                      <a:pt x="322" y="280"/>
                    </a:lnTo>
                    <a:lnTo>
                      <a:pt x="308" y="286"/>
                    </a:lnTo>
                    <a:lnTo>
                      <a:pt x="296" y="295"/>
                    </a:lnTo>
                    <a:lnTo>
                      <a:pt x="294" y="303"/>
                    </a:lnTo>
                    <a:lnTo>
                      <a:pt x="283" y="309"/>
                    </a:lnTo>
                    <a:lnTo>
                      <a:pt x="279" y="314"/>
                    </a:lnTo>
                    <a:lnTo>
                      <a:pt x="268" y="320"/>
                    </a:lnTo>
                    <a:lnTo>
                      <a:pt x="255" y="334"/>
                    </a:lnTo>
                    <a:lnTo>
                      <a:pt x="248" y="346"/>
                    </a:lnTo>
                    <a:lnTo>
                      <a:pt x="240" y="346"/>
                    </a:lnTo>
                    <a:lnTo>
                      <a:pt x="229" y="355"/>
                    </a:lnTo>
                    <a:lnTo>
                      <a:pt x="220" y="356"/>
                    </a:lnTo>
                    <a:lnTo>
                      <a:pt x="215" y="362"/>
                    </a:lnTo>
                    <a:lnTo>
                      <a:pt x="216" y="380"/>
                    </a:lnTo>
                    <a:lnTo>
                      <a:pt x="217" y="387"/>
                    </a:lnTo>
                    <a:lnTo>
                      <a:pt x="215" y="410"/>
                    </a:lnTo>
                    <a:lnTo>
                      <a:pt x="210" y="421"/>
                    </a:lnTo>
                    <a:lnTo>
                      <a:pt x="212" y="444"/>
                    </a:lnTo>
                    <a:lnTo>
                      <a:pt x="205" y="445"/>
                    </a:lnTo>
                    <a:lnTo>
                      <a:pt x="199" y="451"/>
                    </a:lnTo>
                    <a:lnTo>
                      <a:pt x="198" y="459"/>
                    </a:lnTo>
                    <a:lnTo>
                      <a:pt x="190" y="465"/>
                    </a:lnTo>
                    <a:lnTo>
                      <a:pt x="184" y="471"/>
                    </a:lnTo>
                    <a:lnTo>
                      <a:pt x="181" y="476"/>
                    </a:lnTo>
                    <a:lnTo>
                      <a:pt x="171" y="486"/>
                    </a:lnTo>
                    <a:lnTo>
                      <a:pt x="160" y="480"/>
                    </a:lnTo>
                    <a:lnTo>
                      <a:pt x="152" y="471"/>
                    </a:lnTo>
                    <a:lnTo>
                      <a:pt x="146" y="451"/>
                    </a:lnTo>
                    <a:lnTo>
                      <a:pt x="139" y="436"/>
                    </a:lnTo>
                    <a:lnTo>
                      <a:pt x="132" y="422"/>
                    </a:lnTo>
                    <a:lnTo>
                      <a:pt x="123" y="409"/>
                    </a:lnTo>
                    <a:lnTo>
                      <a:pt x="121" y="401"/>
                    </a:lnTo>
                    <a:lnTo>
                      <a:pt x="117" y="391"/>
                    </a:lnTo>
                    <a:lnTo>
                      <a:pt x="115" y="382"/>
                    </a:lnTo>
                    <a:lnTo>
                      <a:pt x="103" y="355"/>
                    </a:lnTo>
                    <a:lnTo>
                      <a:pt x="97" y="346"/>
                    </a:lnTo>
                    <a:lnTo>
                      <a:pt x="87" y="316"/>
                    </a:lnTo>
                    <a:lnTo>
                      <a:pt x="83" y="291"/>
                    </a:lnTo>
                    <a:lnTo>
                      <a:pt x="82" y="264"/>
                    </a:lnTo>
                    <a:lnTo>
                      <a:pt x="80" y="260"/>
                    </a:lnTo>
                    <a:lnTo>
                      <a:pt x="81" y="245"/>
                    </a:lnTo>
                    <a:lnTo>
                      <a:pt x="74" y="239"/>
                    </a:lnTo>
                    <a:lnTo>
                      <a:pt x="71" y="254"/>
                    </a:lnTo>
                    <a:lnTo>
                      <a:pt x="71" y="258"/>
                    </a:lnTo>
                    <a:lnTo>
                      <a:pt x="65" y="265"/>
                    </a:lnTo>
                    <a:lnTo>
                      <a:pt x="48" y="268"/>
                    </a:lnTo>
                    <a:lnTo>
                      <a:pt x="36" y="262"/>
                    </a:lnTo>
                    <a:lnTo>
                      <a:pt x="18" y="245"/>
                    </a:lnTo>
                    <a:lnTo>
                      <a:pt x="17" y="236"/>
                    </a:lnTo>
                    <a:lnTo>
                      <a:pt x="25" y="238"/>
                    </a:lnTo>
                    <a:lnTo>
                      <a:pt x="33" y="236"/>
                    </a:lnTo>
                    <a:lnTo>
                      <a:pt x="40" y="228"/>
                    </a:lnTo>
                    <a:lnTo>
                      <a:pt x="28" y="232"/>
                    </a:lnTo>
                    <a:lnTo>
                      <a:pt x="15" y="232"/>
                    </a:lnTo>
                    <a:lnTo>
                      <a:pt x="10" y="227"/>
                    </a:lnTo>
                    <a:lnTo>
                      <a:pt x="9" y="220"/>
                    </a:lnTo>
                    <a:lnTo>
                      <a:pt x="4" y="219"/>
                    </a:lnTo>
                    <a:lnTo>
                      <a:pt x="0" y="214"/>
                    </a:lnTo>
                    <a:lnTo>
                      <a:pt x="10" y="205"/>
                    </a:lnTo>
                    <a:lnTo>
                      <a:pt x="24" y="198"/>
                    </a:lnTo>
                    <a:lnTo>
                      <a:pt x="50" y="201"/>
                    </a:lnTo>
                    <a:lnTo>
                      <a:pt x="51" y="187"/>
                    </a:lnTo>
                    <a:lnTo>
                      <a:pt x="32" y="154"/>
                    </a:lnTo>
                    <a:lnTo>
                      <a:pt x="41" y="133"/>
                    </a:lnTo>
                    <a:lnTo>
                      <a:pt x="48" y="139"/>
                    </a:lnTo>
                    <a:lnTo>
                      <a:pt x="61" y="138"/>
                    </a:lnTo>
                    <a:lnTo>
                      <a:pt x="96" y="106"/>
                    </a:lnTo>
                    <a:lnTo>
                      <a:pt x="100" y="90"/>
                    </a:lnTo>
                    <a:lnTo>
                      <a:pt x="112" y="85"/>
                    </a:lnTo>
                    <a:lnTo>
                      <a:pt x="115" y="67"/>
                    </a:lnTo>
                    <a:lnTo>
                      <a:pt x="127" y="58"/>
                    </a:lnTo>
                    <a:lnTo>
                      <a:pt x="131" y="50"/>
                    </a:lnTo>
                    <a:lnTo>
                      <a:pt x="117" y="37"/>
                    </a:lnTo>
                    <a:lnTo>
                      <a:pt x="105" y="34"/>
                    </a:lnTo>
                    <a:lnTo>
                      <a:pt x="107" y="2"/>
                    </a:lnTo>
                    <a:lnTo>
                      <a:pt x="124" y="0"/>
                    </a:lnTo>
                    <a:lnTo>
                      <a:pt x="142" y="4"/>
                    </a:lnTo>
                    <a:lnTo>
                      <a:pt x="165" y="0"/>
                    </a:lnTo>
                    <a:moveTo>
                      <a:pt x="165" y="0"/>
                    </a:moveTo>
                    <a:lnTo>
                      <a:pt x="165" y="0"/>
                    </a:lnTo>
                    <a:lnTo>
                      <a:pt x="142" y="4"/>
                    </a:lnTo>
                    <a:lnTo>
                      <a:pt x="124" y="0"/>
                    </a:lnTo>
                    <a:lnTo>
                      <a:pt x="124" y="0"/>
                    </a:lnTo>
                    <a:lnTo>
                      <a:pt x="124" y="0"/>
                    </a:lnTo>
                    <a:lnTo>
                      <a:pt x="107" y="1"/>
                    </a:lnTo>
                    <a:lnTo>
                      <a:pt x="107" y="1"/>
                    </a:lnTo>
                    <a:lnTo>
                      <a:pt x="107" y="2"/>
                    </a:lnTo>
                    <a:lnTo>
                      <a:pt x="105" y="34"/>
                    </a:lnTo>
                    <a:lnTo>
                      <a:pt x="105" y="34"/>
                    </a:lnTo>
                    <a:lnTo>
                      <a:pt x="105" y="34"/>
                    </a:lnTo>
                    <a:lnTo>
                      <a:pt x="117" y="38"/>
                    </a:lnTo>
                    <a:lnTo>
                      <a:pt x="130" y="50"/>
                    </a:lnTo>
                    <a:lnTo>
                      <a:pt x="126" y="57"/>
                    </a:lnTo>
                    <a:lnTo>
                      <a:pt x="114" y="67"/>
                    </a:lnTo>
                    <a:lnTo>
                      <a:pt x="114" y="67"/>
                    </a:lnTo>
                    <a:lnTo>
                      <a:pt x="114" y="67"/>
                    </a:lnTo>
                    <a:lnTo>
                      <a:pt x="111" y="85"/>
                    </a:lnTo>
                    <a:lnTo>
                      <a:pt x="100" y="90"/>
                    </a:lnTo>
                    <a:lnTo>
                      <a:pt x="100" y="90"/>
                    </a:lnTo>
                    <a:lnTo>
                      <a:pt x="100" y="90"/>
                    </a:lnTo>
                    <a:lnTo>
                      <a:pt x="95" y="106"/>
                    </a:lnTo>
                    <a:lnTo>
                      <a:pt x="61" y="138"/>
                    </a:lnTo>
                    <a:lnTo>
                      <a:pt x="48" y="139"/>
                    </a:lnTo>
                    <a:lnTo>
                      <a:pt x="41" y="132"/>
                    </a:lnTo>
                    <a:lnTo>
                      <a:pt x="41" y="132"/>
                    </a:lnTo>
                    <a:lnTo>
                      <a:pt x="41" y="133"/>
                    </a:lnTo>
                    <a:lnTo>
                      <a:pt x="31" y="154"/>
                    </a:lnTo>
                    <a:lnTo>
                      <a:pt x="31" y="154"/>
                    </a:lnTo>
                    <a:lnTo>
                      <a:pt x="31" y="154"/>
                    </a:lnTo>
                    <a:lnTo>
                      <a:pt x="51" y="187"/>
                    </a:lnTo>
                    <a:lnTo>
                      <a:pt x="50" y="200"/>
                    </a:lnTo>
                    <a:lnTo>
                      <a:pt x="24" y="198"/>
                    </a:lnTo>
                    <a:lnTo>
                      <a:pt x="24" y="198"/>
                    </a:lnTo>
                    <a:lnTo>
                      <a:pt x="24" y="198"/>
                    </a:lnTo>
                    <a:lnTo>
                      <a:pt x="10" y="205"/>
                    </a:lnTo>
                    <a:lnTo>
                      <a:pt x="10" y="205"/>
                    </a:lnTo>
                    <a:lnTo>
                      <a:pt x="10" y="205"/>
                    </a:lnTo>
                    <a:lnTo>
                      <a:pt x="0" y="214"/>
                    </a:lnTo>
                    <a:lnTo>
                      <a:pt x="0" y="214"/>
                    </a:lnTo>
                    <a:lnTo>
                      <a:pt x="0" y="214"/>
                    </a:lnTo>
                    <a:lnTo>
                      <a:pt x="4" y="219"/>
                    </a:lnTo>
                    <a:lnTo>
                      <a:pt x="4" y="219"/>
                    </a:lnTo>
                    <a:lnTo>
                      <a:pt x="4" y="219"/>
                    </a:lnTo>
                    <a:lnTo>
                      <a:pt x="8" y="220"/>
                    </a:lnTo>
                    <a:lnTo>
                      <a:pt x="9" y="227"/>
                    </a:lnTo>
                    <a:lnTo>
                      <a:pt x="9" y="227"/>
                    </a:lnTo>
                    <a:lnTo>
                      <a:pt x="10" y="227"/>
                    </a:lnTo>
                    <a:lnTo>
                      <a:pt x="14" y="232"/>
                    </a:lnTo>
                    <a:lnTo>
                      <a:pt x="14" y="232"/>
                    </a:lnTo>
                    <a:lnTo>
                      <a:pt x="15" y="232"/>
                    </a:lnTo>
                    <a:lnTo>
                      <a:pt x="28" y="232"/>
                    </a:lnTo>
                    <a:lnTo>
                      <a:pt x="28" y="232"/>
                    </a:lnTo>
                    <a:lnTo>
                      <a:pt x="28" y="232"/>
                    </a:lnTo>
                    <a:lnTo>
                      <a:pt x="39" y="229"/>
                    </a:lnTo>
                    <a:lnTo>
                      <a:pt x="33" y="236"/>
                    </a:lnTo>
                    <a:lnTo>
                      <a:pt x="25" y="238"/>
                    </a:lnTo>
                    <a:lnTo>
                      <a:pt x="17" y="236"/>
                    </a:lnTo>
                    <a:lnTo>
                      <a:pt x="17" y="236"/>
                    </a:lnTo>
                    <a:lnTo>
                      <a:pt x="17" y="236"/>
                    </a:lnTo>
                    <a:lnTo>
                      <a:pt x="18" y="245"/>
                    </a:lnTo>
                    <a:lnTo>
                      <a:pt x="18" y="245"/>
                    </a:lnTo>
                    <a:lnTo>
                      <a:pt x="18" y="245"/>
                    </a:lnTo>
                    <a:lnTo>
                      <a:pt x="36" y="262"/>
                    </a:lnTo>
                    <a:lnTo>
                      <a:pt x="36" y="262"/>
                    </a:lnTo>
                    <a:lnTo>
                      <a:pt x="36" y="262"/>
                    </a:lnTo>
                    <a:lnTo>
                      <a:pt x="47" y="269"/>
                    </a:lnTo>
                    <a:lnTo>
                      <a:pt x="47" y="269"/>
                    </a:lnTo>
                    <a:lnTo>
                      <a:pt x="48" y="269"/>
                    </a:lnTo>
                    <a:lnTo>
                      <a:pt x="66" y="266"/>
                    </a:lnTo>
                    <a:lnTo>
                      <a:pt x="66" y="266"/>
                    </a:lnTo>
                    <a:lnTo>
                      <a:pt x="66" y="266"/>
                    </a:lnTo>
                    <a:lnTo>
                      <a:pt x="72" y="259"/>
                    </a:lnTo>
                    <a:lnTo>
                      <a:pt x="72" y="258"/>
                    </a:lnTo>
                    <a:lnTo>
                      <a:pt x="72" y="258"/>
                    </a:lnTo>
                    <a:lnTo>
                      <a:pt x="72" y="254"/>
                    </a:lnTo>
                    <a:lnTo>
                      <a:pt x="74" y="240"/>
                    </a:lnTo>
                    <a:lnTo>
                      <a:pt x="80" y="245"/>
                    </a:lnTo>
                    <a:lnTo>
                      <a:pt x="80" y="260"/>
                    </a:lnTo>
                    <a:lnTo>
                      <a:pt x="80" y="260"/>
                    </a:lnTo>
                    <a:lnTo>
                      <a:pt x="80" y="260"/>
                    </a:lnTo>
                    <a:lnTo>
                      <a:pt x="82" y="264"/>
                    </a:lnTo>
                    <a:lnTo>
                      <a:pt x="83" y="291"/>
                    </a:lnTo>
                    <a:lnTo>
                      <a:pt x="87" y="316"/>
                    </a:lnTo>
                    <a:lnTo>
                      <a:pt x="96" y="346"/>
                    </a:lnTo>
                    <a:lnTo>
                      <a:pt x="96" y="346"/>
                    </a:lnTo>
                    <a:lnTo>
                      <a:pt x="96" y="346"/>
                    </a:lnTo>
                    <a:lnTo>
                      <a:pt x="103" y="355"/>
                    </a:lnTo>
                    <a:lnTo>
                      <a:pt x="115" y="382"/>
                    </a:lnTo>
                    <a:lnTo>
                      <a:pt x="117" y="391"/>
                    </a:lnTo>
                    <a:lnTo>
                      <a:pt x="121" y="401"/>
                    </a:lnTo>
                    <a:lnTo>
                      <a:pt x="123" y="409"/>
                    </a:lnTo>
                    <a:lnTo>
                      <a:pt x="123" y="409"/>
                    </a:lnTo>
                    <a:lnTo>
                      <a:pt x="123" y="409"/>
                    </a:lnTo>
                    <a:lnTo>
                      <a:pt x="132" y="422"/>
                    </a:lnTo>
                    <a:lnTo>
                      <a:pt x="139" y="436"/>
                    </a:lnTo>
                    <a:lnTo>
                      <a:pt x="146" y="451"/>
                    </a:lnTo>
                    <a:lnTo>
                      <a:pt x="152" y="472"/>
                    </a:lnTo>
                    <a:lnTo>
                      <a:pt x="152" y="472"/>
                    </a:lnTo>
                    <a:lnTo>
                      <a:pt x="152" y="472"/>
                    </a:lnTo>
                    <a:lnTo>
                      <a:pt x="159" y="481"/>
                    </a:lnTo>
                    <a:lnTo>
                      <a:pt x="160" y="481"/>
                    </a:lnTo>
                    <a:lnTo>
                      <a:pt x="160" y="481"/>
                    </a:lnTo>
                    <a:lnTo>
                      <a:pt x="171" y="486"/>
                    </a:lnTo>
                    <a:lnTo>
                      <a:pt x="171" y="486"/>
                    </a:lnTo>
                    <a:lnTo>
                      <a:pt x="171" y="486"/>
                    </a:lnTo>
                    <a:lnTo>
                      <a:pt x="182" y="476"/>
                    </a:lnTo>
                    <a:lnTo>
                      <a:pt x="182" y="476"/>
                    </a:lnTo>
                    <a:lnTo>
                      <a:pt x="182" y="476"/>
                    </a:lnTo>
                    <a:lnTo>
                      <a:pt x="185" y="471"/>
                    </a:lnTo>
                    <a:lnTo>
                      <a:pt x="190" y="466"/>
                    </a:lnTo>
                    <a:lnTo>
                      <a:pt x="199" y="459"/>
                    </a:lnTo>
                    <a:lnTo>
                      <a:pt x="199" y="459"/>
                    </a:lnTo>
                    <a:lnTo>
                      <a:pt x="199" y="459"/>
                    </a:lnTo>
                    <a:lnTo>
                      <a:pt x="200" y="451"/>
                    </a:lnTo>
                    <a:lnTo>
                      <a:pt x="205" y="445"/>
                    </a:lnTo>
                    <a:lnTo>
                      <a:pt x="212" y="445"/>
                    </a:lnTo>
                    <a:lnTo>
                      <a:pt x="212" y="444"/>
                    </a:lnTo>
                    <a:lnTo>
                      <a:pt x="212" y="444"/>
                    </a:lnTo>
                    <a:lnTo>
                      <a:pt x="210" y="421"/>
                    </a:lnTo>
                    <a:lnTo>
                      <a:pt x="216" y="411"/>
                    </a:lnTo>
                    <a:lnTo>
                      <a:pt x="216" y="411"/>
                    </a:lnTo>
                    <a:lnTo>
                      <a:pt x="216" y="411"/>
                    </a:lnTo>
                    <a:lnTo>
                      <a:pt x="218" y="388"/>
                    </a:lnTo>
                    <a:lnTo>
                      <a:pt x="218" y="387"/>
                    </a:lnTo>
                    <a:lnTo>
                      <a:pt x="218" y="387"/>
                    </a:lnTo>
                    <a:lnTo>
                      <a:pt x="217" y="379"/>
                    </a:lnTo>
                    <a:lnTo>
                      <a:pt x="216" y="362"/>
                    </a:lnTo>
                    <a:lnTo>
                      <a:pt x="220" y="356"/>
                    </a:lnTo>
                    <a:lnTo>
                      <a:pt x="229" y="355"/>
                    </a:lnTo>
                    <a:lnTo>
                      <a:pt x="229" y="355"/>
                    </a:lnTo>
                    <a:lnTo>
                      <a:pt x="229" y="355"/>
                    </a:lnTo>
                    <a:lnTo>
                      <a:pt x="240" y="346"/>
                    </a:lnTo>
                    <a:lnTo>
                      <a:pt x="248" y="346"/>
                    </a:lnTo>
                    <a:lnTo>
                      <a:pt x="249" y="346"/>
                    </a:lnTo>
                    <a:lnTo>
                      <a:pt x="249" y="346"/>
                    </a:lnTo>
                    <a:lnTo>
                      <a:pt x="255" y="334"/>
                    </a:lnTo>
                    <a:lnTo>
                      <a:pt x="269" y="321"/>
                    </a:lnTo>
                    <a:lnTo>
                      <a:pt x="279" y="315"/>
                    </a:lnTo>
                    <a:lnTo>
                      <a:pt x="279" y="314"/>
                    </a:lnTo>
                    <a:lnTo>
                      <a:pt x="279" y="314"/>
                    </a:lnTo>
                    <a:lnTo>
                      <a:pt x="284" y="309"/>
                    </a:lnTo>
                    <a:lnTo>
                      <a:pt x="294" y="304"/>
                    </a:lnTo>
                    <a:lnTo>
                      <a:pt x="294" y="304"/>
                    </a:lnTo>
                    <a:lnTo>
                      <a:pt x="294" y="304"/>
                    </a:lnTo>
                    <a:lnTo>
                      <a:pt x="297" y="295"/>
                    </a:lnTo>
                    <a:lnTo>
                      <a:pt x="308" y="286"/>
                    </a:lnTo>
                    <a:lnTo>
                      <a:pt x="322" y="281"/>
                    </a:lnTo>
                    <a:lnTo>
                      <a:pt x="334" y="276"/>
                    </a:lnTo>
                    <a:lnTo>
                      <a:pt x="335" y="276"/>
                    </a:lnTo>
                    <a:lnTo>
                      <a:pt x="335" y="275"/>
                    </a:lnTo>
                    <a:lnTo>
                      <a:pt x="338" y="268"/>
                    </a:lnTo>
                    <a:lnTo>
                      <a:pt x="338" y="268"/>
                    </a:lnTo>
                    <a:lnTo>
                      <a:pt x="338" y="268"/>
                    </a:lnTo>
                    <a:lnTo>
                      <a:pt x="335" y="261"/>
                    </a:lnTo>
                    <a:lnTo>
                      <a:pt x="341" y="253"/>
                    </a:lnTo>
                    <a:lnTo>
                      <a:pt x="370" y="244"/>
                    </a:lnTo>
                    <a:lnTo>
                      <a:pt x="371" y="244"/>
                    </a:lnTo>
                    <a:lnTo>
                      <a:pt x="371" y="243"/>
                    </a:lnTo>
                    <a:lnTo>
                      <a:pt x="371" y="220"/>
                    </a:lnTo>
                    <a:lnTo>
                      <a:pt x="371" y="220"/>
                    </a:lnTo>
                    <a:lnTo>
                      <a:pt x="370" y="220"/>
                    </a:lnTo>
                    <a:lnTo>
                      <a:pt x="367" y="212"/>
                    </a:lnTo>
                    <a:lnTo>
                      <a:pt x="366" y="197"/>
                    </a:lnTo>
                    <a:lnTo>
                      <a:pt x="366" y="197"/>
                    </a:lnTo>
                    <a:lnTo>
                      <a:pt x="366" y="197"/>
                    </a:lnTo>
                    <a:lnTo>
                      <a:pt x="357" y="188"/>
                    </a:lnTo>
                    <a:lnTo>
                      <a:pt x="358" y="183"/>
                    </a:lnTo>
                    <a:lnTo>
                      <a:pt x="371" y="183"/>
                    </a:lnTo>
                    <a:lnTo>
                      <a:pt x="372" y="183"/>
                    </a:lnTo>
                    <a:lnTo>
                      <a:pt x="371" y="183"/>
                    </a:lnTo>
                    <a:lnTo>
                      <a:pt x="370" y="175"/>
                    </a:lnTo>
                    <a:lnTo>
                      <a:pt x="370" y="175"/>
                    </a:lnTo>
                    <a:lnTo>
                      <a:pt x="369" y="175"/>
                    </a:lnTo>
                    <a:lnTo>
                      <a:pt x="365" y="168"/>
                    </a:lnTo>
                    <a:lnTo>
                      <a:pt x="365" y="168"/>
                    </a:lnTo>
                    <a:lnTo>
                      <a:pt x="365" y="168"/>
                    </a:lnTo>
                    <a:lnTo>
                      <a:pt x="359" y="167"/>
                    </a:lnTo>
                    <a:lnTo>
                      <a:pt x="366" y="161"/>
                    </a:lnTo>
                    <a:lnTo>
                      <a:pt x="379" y="161"/>
                    </a:lnTo>
                    <a:lnTo>
                      <a:pt x="390" y="173"/>
                    </a:lnTo>
                    <a:lnTo>
                      <a:pt x="390" y="173"/>
                    </a:lnTo>
                    <a:lnTo>
                      <a:pt x="390" y="173"/>
                    </a:lnTo>
                    <a:lnTo>
                      <a:pt x="420" y="170"/>
                    </a:lnTo>
                    <a:lnTo>
                      <a:pt x="427" y="179"/>
                    </a:lnTo>
                    <a:lnTo>
                      <a:pt x="426" y="186"/>
                    </a:lnTo>
                    <a:lnTo>
                      <a:pt x="414" y="195"/>
                    </a:lnTo>
                    <a:lnTo>
                      <a:pt x="414" y="195"/>
                    </a:lnTo>
                    <a:lnTo>
                      <a:pt x="414" y="196"/>
                    </a:lnTo>
                    <a:lnTo>
                      <a:pt x="418" y="208"/>
                    </a:lnTo>
                    <a:lnTo>
                      <a:pt x="418" y="208"/>
                    </a:lnTo>
                    <a:lnTo>
                      <a:pt x="418" y="208"/>
                    </a:lnTo>
                    <a:lnTo>
                      <a:pt x="430" y="212"/>
                    </a:lnTo>
                    <a:lnTo>
                      <a:pt x="434" y="227"/>
                    </a:lnTo>
                    <a:lnTo>
                      <a:pt x="438" y="240"/>
                    </a:lnTo>
                    <a:lnTo>
                      <a:pt x="438" y="240"/>
                    </a:lnTo>
                    <a:lnTo>
                      <a:pt x="438" y="240"/>
                    </a:lnTo>
                    <a:lnTo>
                      <a:pt x="450" y="234"/>
                    </a:lnTo>
                    <a:lnTo>
                      <a:pt x="451" y="234"/>
                    </a:lnTo>
                    <a:lnTo>
                      <a:pt x="451" y="234"/>
                    </a:lnTo>
                    <a:lnTo>
                      <a:pt x="448" y="212"/>
                    </a:lnTo>
                    <a:lnTo>
                      <a:pt x="455" y="210"/>
                    </a:lnTo>
                    <a:lnTo>
                      <a:pt x="455" y="210"/>
                    </a:lnTo>
                    <a:lnTo>
                      <a:pt x="455" y="210"/>
                    </a:lnTo>
                    <a:lnTo>
                      <a:pt x="457" y="200"/>
                    </a:lnTo>
                    <a:lnTo>
                      <a:pt x="466" y="199"/>
                    </a:lnTo>
                    <a:lnTo>
                      <a:pt x="467" y="199"/>
                    </a:lnTo>
                    <a:lnTo>
                      <a:pt x="467" y="198"/>
                    </a:lnTo>
                    <a:lnTo>
                      <a:pt x="485" y="147"/>
                    </a:lnTo>
                    <a:lnTo>
                      <a:pt x="509" y="139"/>
                    </a:lnTo>
                    <a:lnTo>
                      <a:pt x="509" y="139"/>
                    </a:lnTo>
                    <a:lnTo>
                      <a:pt x="509" y="138"/>
                    </a:lnTo>
                    <a:lnTo>
                      <a:pt x="518" y="126"/>
                    </a:lnTo>
                    <a:lnTo>
                      <a:pt x="518" y="126"/>
                    </a:lnTo>
                    <a:lnTo>
                      <a:pt x="517" y="125"/>
                    </a:lnTo>
                    <a:lnTo>
                      <a:pt x="504" y="114"/>
                    </a:lnTo>
                    <a:lnTo>
                      <a:pt x="505" y="109"/>
                    </a:lnTo>
                    <a:lnTo>
                      <a:pt x="505" y="108"/>
                    </a:lnTo>
                    <a:lnTo>
                      <a:pt x="505" y="108"/>
                    </a:lnTo>
                    <a:lnTo>
                      <a:pt x="498" y="102"/>
                    </a:lnTo>
                    <a:lnTo>
                      <a:pt x="497" y="102"/>
                    </a:lnTo>
                    <a:lnTo>
                      <a:pt x="497" y="102"/>
                    </a:lnTo>
                    <a:lnTo>
                      <a:pt x="457" y="114"/>
                    </a:lnTo>
                    <a:lnTo>
                      <a:pt x="457" y="114"/>
                    </a:lnTo>
                    <a:lnTo>
                      <a:pt x="457" y="114"/>
                    </a:lnTo>
                    <a:lnTo>
                      <a:pt x="428" y="134"/>
                    </a:lnTo>
                    <a:lnTo>
                      <a:pt x="428" y="134"/>
                    </a:lnTo>
                    <a:lnTo>
                      <a:pt x="428" y="134"/>
                    </a:lnTo>
                    <a:lnTo>
                      <a:pt x="427" y="151"/>
                    </a:lnTo>
                    <a:lnTo>
                      <a:pt x="383" y="153"/>
                    </a:lnTo>
                    <a:lnTo>
                      <a:pt x="376" y="145"/>
                    </a:lnTo>
                    <a:lnTo>
                      <a:pt x="374" y="135"/>
                    </a:lnTo>
                    <a:lnTo>
                      <a:pt x="374" y="135"/>
                    </a:lnTo>
                    <a:lnTo>
                      <a:pt x="374" y="135"/>
                    </a:lnTo>
                    <a:lnTo>
                      <a:pt x="362" y="131"/>
                    </a:lnTo>
                    <a:lnTo>
                      <a:pt x="362" y="131"/>
                    </a:lnTo>
                    <a:lnTo>
                      <a:pt x="361" y="131"/>
                    </a:lnTo>
                    <a:lnTo>
                      <a:pt x="353" y="132"/>
                    </a:lnTo>
                    <a:lnTo>
                      <a:pt x="353" y="132"/>
                    </a:lnTo>
                    <a:lnTo>
                      <a:pt x="353" y="133"/>
                    </a:lnTo>
                    <a:lnTo>
                      <a:pt x="356" y="146"/>
                    </a:lnTo>
                    <a:lnTo>
                      <a:pt x="351" y="159"/>
                    </a:lnTo>
                    <a:lnTo>
                      <a:pt x="331" y="161"/>
                    </a:lnTo>
                    <a:lnTo>
                      <a:pt x="311" y="155"/>
                    </a:lnTo>
                    <a:lnTo>
                      <a:pt x="290" y="140"/>
                    </a:lnTo>
                    <a:lnTo>
                      <a:pt x="290" y="140"/>
                    </a:lnTo>
                    <a:lnTo>
                      <a:pt x="290" y="140"/>
                    </a:lnTo>
                    <a:lnTo>
                      <a:pt x="272" y="139"/>
                    </a:lnTo>
                    <a:lnTo>
                      <a:pt x="240" y="132"/>
                    </a:lnTo>
                    <a:lnTo>
                      <a:pt x="232" y="128"/>
                    </a:lnTo>
                    <a:lnTo>
                      <a:pt x="220" y="124"/>
                    </a:lnTo>
                    <a:lnTo>
                      <a:pt x="216" y="111"/>
                    </a:lnTo>
                    <a:lnTo>
                      <a:pt x="221" y="100"/>
                    </a:lnTo>
                    <a:lnTo>
                      <a:pt x="226" y="88"/>
                    </a:lnTo>
                    <a:lnTo>
                      <a:pt x="226" y="88"/>
                    </a:lnTo>
                    <a:lnTo>
                      <a:pt x="226" y="87"/>
                    </a:lnTo>
                    <a:lnTo>
                      <a:pt x="212" y="75"/>
                    </a:lnTo>
                    <a:lnTo>
                      <a:pt x="212" y="74"/>
                    </a:lnTo>
                    <a:lnTo>
                      <a:pt x="212" y="74"/>
                    </a:lnTo>
                    <a:lnTo>
                      <a:pt x="198" y="74"/>
                    </a:lnTo>
                    <a:lnTo>
                      <a:pt x="190" y="70"/>
                    </a:lnTo>
                    <a:lnTo>
                      <a:pt x="191" y="55"/>
                    </a:lnTo>
                    <a:lnTo>
                      <a:pt x="191" y="55"/>
                    </a:lnTo>
                    <a:lnTo>
                      <a:pt x="191" y="55"/>
                    </a:lnTo>
                    <a:lnTo>
                      <a:pt x="181" y="47"/>
                    </a:lnTo>
                    <a:lnTo>
                      <a:pt x="183" y="43"/>
                    </a:lnTo>
                    <a:lnTo>
                      <a:pt x="190" y="45"/>
                    </a:lnTo>
                    <a:lnTo>
                      <a:pt x="190" y="45"/>
                    </a:lnTo>
                    <a:lnTo>
                      <a:pt x="190" y="45"/>
                    </a:lnTo>
                    <a:lnTo>
                      <a:pt x="195" y="42"/>
                    </a:lnTo>
                    <a:lnTo>
                      <a:pt x="195" y="42"/>
                    </a:lnTo>
                    <a:lnTo>
                      <a:pt x="195" y="42"/>
                    </a:lnTo>
                    <a:lnTo>
                      <a:pt x="194" y="36"/>
                    </a:lnTo>
                    <a:lnTo>
                      <a:pt x="194" y="36"/>
                    </a:lnTo>
                    <a:lnTo>
                      <a:pt x="194" y="36"/>
                    </a:lnTo>
                    <a:lnTo>
                      <a:pt x="185" y="25"/>
                    </a:lnTo>
                    <a:lnTo>
                      <a:pt x="183" y="13"/>
                    </a:lnTo>
                    <a:lnTo>
                      <a:pt x="183" y="13"/>
                    </a:lnTo>
                    <a:lnTo>
                      <a:pt x="183" y="12"/>
                    </a:lnTo>
                    <a:lnTo>
                      <a:pt x="174" y="8"/>
                    </a:lnTo>
                    <a:lnTo>
                      <a:pt x="168" y="2"/>
                    </a:lnTo>
                    <a:lnTo>
                      <a:pt x="165" y="0"/>
                    </a:lnTo>
                    <a:lnTo>
                      <a:pt x="165" y="0"/>
                    </a:lnTo>
                    <a:lnTo>
                      <a:pt x="16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3" name="Google Shape;2063;p14"/>
              <p:cNvSpPr/>
              <p:nvPr/>
            </p:nvSpPr>
            <p:spPr>
              <a:xfrm>
                <a:off x="4703" y="1982"/>
                <a:ext cx="138" cy="257"/>
              </a:xfrm>
              <a:custGeom>
                <a:rect b="b" l="l" r="r" t="t"/>
                <a:pathLst>
                  <a:path extrusionOk="0" h="257" w="138">
                    <a:moveTo>
                      <a:pt x="61" y="253"/>
                    </a:moveTo>
                    <a:lnTo>
                      <a:pt x="54" y="244"/>
                    </a:lnTo>
                    <a:lnTo>
                      <a:pt x="44" y="246"/>
                    </a:lnTo>
                    <a:lnTo>
                      <a:pt x="32" y="232"/>
                    </a:lnTo>
                    <a:lnTo>
                      <a:pt x="21" y="218"/>
                    </a:lnTo>
                    <a:lnTo>
                      <a:pt x="14" y="217"/>
                    </a:lnTo>
                    <a:lnTo>
                      <a:pt x="13" y="199"/>
                    </a:lnTo>
                    <a:lnTo>
                      <a:pt x="15" y="190"/>
                    </a:lnTo>
                    <a:lnTo>
                      <a:pt x="14" y="182"/>
                    </a:lnTo>
                    <a:lnTo>
                      <a:pt x="20" y="168"/>
                    </a:lnTo>
                    <a:lnTo>
                      <a:pt x="24" y="159"/>
                    </a:lnTo>
                    <a:lnTo>
                      <a:pt x="26" y="142"/>
                    </a:lnTo>
                    <a:lnTo>
                      <a:pt x="26" y="117"/>
                    </a:lnTo>
                    <a:lnTo>
                      <a:pt x="12" y="90"/>
                    </a:lnTo>
                    <a:lnTo>
                      <a:pt x="19" y="80"/>
                    </a:lnTo>
                    <a:lnTo>
                      <a:pt x="15" y="55"/>
                    </a:lnTo>
                    <a:lnTo>
                      <a:pt x="2" y="44"/>
                    </a:lnTo>
                    <a:lnTo>
                      <a:pt x="0" y="22"/>
                    </a:lnTo>
                    <a:lnTo>
                      <a:pt x="9" y="18"/>
                    </a:lnTo>
                    <a:lnTo>
                      <a:pt x="17" y="17"/>
                    </a:lnTo>
                    <a:lnTo>
                      <a:pt x="21" y="6"/>
                    </a:lnTo>
                    <a:lnTo>
                      <a:pt x="44" y="0"/>
                    </a:lnTo>
                    <a:lnTo>
                      <a:pt x="48" y="13"/>
                    </a:lnTo>
                    <a:lnTo>
                      <a:pt x="59" y="19"/>
                    </a:lnTo>
                    <a:lnTo>
                      <a:pt x="56" y="38"/>
                    </a:lnTo>
                    <a:lnTo>
                      <a:pt x="55" y="44"/>
                    </a:lnTo>
                    <a:lnTo>
                      <a:pt x="60" y="50"/>
                    </a:lnTo>
                    <a:lnTo>
                      <a:pt x="72" y="39"/>
                    </a:lnTo>
                    <a:lnTo>
                      <a:pt x="82" y="39"/>
                    </a:lnTo>
                    <a:lnTo>
                      <a:pt x="87" y="44"/>
                    </a:lnTo>
                    <a:lnTo>
                      <a:pt x="96" y="44"/>
                    </a:lnTo>
                    <a:lnTo>
                      <a:pt x="104" y="36"/>
                    </a:lnTo>
                    <a:lnTo>
                      <a:pt x="114" y="38"/>
                    </a:lnTo>
                    <a:lnTo>
                      <a:pt x="119" y="58"/>
                    </a:lnTo>
                    <a:lnTo>
                      <a:pt x="136" y="78"/>
                    </a:lnTo>
                    <a:lnTo>
                      <a:pt x="138" y="87"/>
                    </a:lnTo>
                    <a:lnTo>
                      <a:pt x="131" y="109"/>
                    </a:lnTo>
                    <a:lnTo>
                      <a:pt x="106" y="102"/>
                    </a:lnTo>
                    <a:lnTo>
                      <a:pt x="94" y="106"/>
                    </a:lnTo>
                    <a:lnTo>
                      <a:pt x="91" y="115"/>
                    </a:lnTo>
                    <a:lnTo>
                      <a:pt x="85" y="121"/>
                    </a:lnTo>
                    <a:lnTo>
                      <a:pt x="84" y="128"/>
                    </a:lnTo>
                    <a:lnTo>
                      <a:pt x="90" y="133"/>
                    </a:lnTo>
                    <a:lnTo>
                      <a:pt x="87" y="149"/>
                    </a:lnTo>
                    <a:lnTo>
                      <a:pt x="78" y="144"/>
                    </a:lnTo>
                    <a:lnTo>
                      <a:pt x="64" y="139"/>
                    </a:lnTo>
                    <a:lnTo>
                      <a:pt x="59" y="127"/>
                    </a:lnTo>
                    <a:lnTo>
                      <a:pt x="52" y="126"/>
                    </a:lnTo>
                    <a:lnTo>
                      <a:pt x="43" y="132"/>
                    </a:lnTo>
                    <a:lnTo>
                      <a:pt x="42" y="149"/>
                    </a:lnTo>
                    <a:lnTo>
                      <a:pt x="32" y="163"/>
                    </a:lnTo>
                    <a:lnTo>
                      <a:pt x="26" y="184"/>
                    </a:lnTo>
                    <a:lnTo>
                      <a:pt x="32" y="199"/>
                    </a:lnTo>
                    <a:lnTo>
                      <a:pt x="40" y="202"/>
                    </a:lnTo>
                    <a:lnTo>
                      <a:pt x="47" y="221"/>
                    </a:lnTo>
                    <a:lnTo>
                      <a:pt x="57" y="235"/>
                    </a:lnTo>
                    <a:lnTo>
                      <a:pt x="69" y="239"/>
                    </a:lnTo>
                    <a:lnTo>
                      <a:pt x="80" y="249"/>
                    </a:lnTo>
                    <a:lnTo>
                      <a:pt x="88" y="255"/>
                    </a:lnTo>
                    <a:lnTo>
                      <a:pt x="71" y="257"/>
                    </a:lnTo>
                    <a:lnTo>
                      <a:pt x="61" y="25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4" name="Google Shape;2064;p14"/>
              <p:cNvSpPr/>
              <p:nvPr/>
            </p:nvSpPr>
            <p:spPr>
              <a:xfrm>
                <a:off x="4703" y="1982"/>
                <a:ext cx="138" cy="257"/>
              </a:xfrm>
              <a:custGeom>
                <a:rect b="b" l="l" r="r" t="t"/>
                <a:pathLst>
                  <a:path extrusionOk="0" h="257" w="138">
                    <a:moveTo>
                      <a:pt x="44" y="0"/>
                    </a:moveTo>
                    <a:lnTo>
                      <a:pt x="48" y="14"/>
                    </a:lnTo>
                    <a:lnTo>
                      <a:pt x="59" y="19"/>
                    </a:lnTo>
                    <a:lnTo>
                      <a:pt x="56" y="38"/>
                    </a:lnTo>
                    <a:lnTo>
                      <a:pt x="54" y="45"/>
                    </a:lnTo>
                    <a:lnTo>
                      <a:pt x="60" y="51"/>
                    </a:lnTo>
                    <a:lnTo>
                      <a:pt x="72" y="39"/>
                    </a:lnTo>
                    <a:lnTo>
                      <a:pt x="82" y="39"/>
                    </a:lnTo>
                    <a:lnTo>
                      <a:pt x="87" y="45"/>
                    </a:lnTo>
                    <a:lnTo>
                      <a:pt x="96" y="45"/>
                    </a:lnTo>
                    <a:lnTo>
                      <a:pt x="104" y="37"/>
                    </a:lnTo>
                    <a:lnTo>
                      <a:pt x="114" y="38"/>
                    </a:lnTo>
                    <a:lnTo>
                      <a:pt x="118" y="58"/>
                    </a:lnTo>
                    <a:lnTo>
                      <a:pt x="135" y="78"/>
                    </a:lnTo>
                    <a:lnTo>
                      <a:pt x="137" y="87"/>
                    </a:lnTo>
                    <a:lnTo>
                      <a:pt x="131" y="109"/>
                    </a:lnTo>
                    <a:lnTo>
                      <a:pt x="106" y="102"/>
                    </a:lnTo>
                    <a:lnTo>
                      <a:pt x="94" y="106"/>
                    </a:lnTo>
                    <a:lnTo>
                      <a:pt x="91" y="115"/>
                    </a:lnTo>
                    <a:lnTo>
                      <a:pt x="85" y="121"/>
                    </a:lnTo>
                    <a:lnTo>
                      <a:pt x="84" y="129"/>
                    </a:lnTo>
                    <a:lnTo>
                      <a:pt x="90" y="133"/>
                    </a:lnTo>
                    <a:lnTo>
                      <a:pt x="86" y="149"/>
                    </a:lnTo>
                    <a:lnTo>
                      <a:pt x="78" y="144"/>
                    </a:lnTo>
                    <a:lnTo>
                      <a:pt x="64" y="139"/>
                    </a:lnTo>
                    <a:lnTo>
                      <a:pt x="59" y="127"/>
                    </a:lnTo>
                    <a:lnTo>
                      <a:pt x="52" y="126"/>
                    </a:lnTo>
                    <a:lnTo>
                      <a:pt x="43" y="132"/>
                    </a:lnTo>
                    <a:lnTo>
                      <a:pt x="42" y="149"/>
                    </a:lnTo>
                    <a:lnTo>
                      <a:pt x="32" y="163"/>
                    </a:lnTo>
                    <a:lnTo>
                      <a:pt x="26" y="184"/>
                    </a:lnTo>
                    <a:lnTo>
                      <a:pt x="32" y="199"/>
                    </a:lnTo>
                    <a:lnTo>
                      <a:pt x="40" y="202"/>
                    </a:lnTo>
                    <a:lnTo>
                      <a:pt x="47" y="221"/>
                    </a:lnTo>
                    <a:lnTo>
                      <a:pt x="57" y="235"/>
                    </a:lnTo>
                    <a:lnTo>
                      <a:pt x="68" y="239"/>
                    </a:lnTo>
                    <a:lnTo>
                      <a:pt x="80" y="249"/>
                    </a:lnTo>
                    <a:lnTo>
                      <a:pt x="87" y="255"/>
                    </a:lnTo>
                    <a:lnTo>
                      <a:pt x="71" y="257"/>
                    </a:lnTo>
                    <a:lnTo>
                      <a:pt x="61" y="252"/>
                    </a:lnTo>
                    <a:lnTo>
                      <a:pt x="54" y="243"/>
                    </a:lnTo>
                    <a:lnTo>
                      <a:pt x="44" y="245"/>
                    </a:lnTo>
                    <a:lnTo>
                      <a:pt x="32" y="232"/>
                    </a:lnTo>
                    <a:lnTo>
                      <a:pt x="21" y="218"/>
                    </a:lnTo>
                    <a:lnTo>
                      <a:pt x="14" y="217"/>
                    </a:lnTo>
                    <a:lnTo>
                      <a:pt x="13" y="199"/>
                    </a:lnTo>
                    <a:lnTo>
                      <a:pt x="16" y="190"/>
                    </a:lnTo>
                    <a:lnTo>
                      <a:pt x="15" y="182"/>
                    </a:lnTo>
                    <a:lnTo>
                      <a:pt x="20" y="168"/>
                    </a:lnTo>
                    <a:lnTo>
                      <a:pt x="24" y="159"/>
                    </a:lnTo>
                    <a:lnTo>
                      <a:pt x="26" y="142"/>
                    </a:lnTo>
                    <a:lnTo>
                      <a:pt x="26" y="117"/>
                    </a:lnTo>
                    <a:lnTo>
                      <a:pt x="12" y="90"/>
                    </a:lnTo>
                    <a:lnTo>
                      <a:pt x="19" y="80"/>
                    </a:lnTo>
                    <a:lnTo>
                      <a:pt x="15" y="55"/>
                    </a:lnTo>
                    <a:lnTo>
                      <a:pt x="2" y="44"/>
                    </a:lnTo>
                    <a:lnTo>
                      <a:pt x="1" y="22"/>
                    </a:lnTo>
                    <a:lnTo>
                      <a:pt x="9" y="18"/>
                    </a:lnTo>
                    <a:lnTo>
                      <a:pt x="18" y="17"/>
                    </a:lnTo>
                    <a:lnTo>
                      <a:pt x="21" y="6"/>
                    </a:lnTo>
                    <a:lnTo>
                      <a:pt x="44" y="0"/>
                    </a:lnTo>
                    <a:close/>
                    <a:moveTo>
                      <a:pt x="44" y="0"/>
                    </a:moveTo>
                    <a:lnTo>
                      <a:pt x="44" y="0"/>
                    </a:lnTo>
                    <a:lnTo>
                      <a:pt x="21" y="6"/>
                    </a:lnTo>
                    <a:lnTo>
                      <a:pt x="21" y="6"/>
                    </a:lnTo>
                    <a:lnTo>
                      <a:pt x="21" y="6"/>
                    </a:lnTo>
                    <a:lnTo>
                      <a:pt x="17" y="17"/>
                    </a:lnTo>
                    <a:lnTo>
                      <a:pt x="9" y="18"/>
                    </a:lnTo>
                    <a:lnTo>
                      <a:pt x="9" y="18"/>
                    </a:lnTo>
                    <a:lnTo>
                      <a:pt x="9" y="18"/>
                    </a:lnTo>
                    <a:lnTo>
                      <a:pt x="0" y="22"/>
                    </a:lnTo>
                    <a:lnTo>
                      <a:pt x="0" y="22"/>
                    </a:lnTo>
                    <a:lnTo>
                      <a:pt x="0" y="22"/>
                    </a:lnTo>
                    <a:lnTo>
                      <a:pt x="2" y="44"/>
                    </a:lnTo>
                    <a:lnTo>
                      <a:pt x="2" y="44"/>
                    </a:lnTo>
                    <a:lnTo>
                      <a:pt x="2" y="44"/>
                    </a:lnTo>
                    <a:lnTo>
                      <a:pt x="14" y="55"/>
                    </a:lnTo>
                    <a:lnTo>
                      <a:pt x="19" y="80"/>
                    </a:lnTo>
                    <a:lnTo>
                      <a:pt x="12" y="89"/>
                    </a:lnTo>
                    <a:lnTo>
                      <a:pt x="11" y="90"/>
                    </a:lnTo>
                    <a:lnTo>
                      <a:pt x="12" y="90"/>
                    </a:lnTo>
                    <a:lnTo>
                      <a:pt x="26" y="117"/>
                    </a:lnTo>
                    <a:lnTo>
                      <a:pt x="26" y="142"/>
                    </a:lnTo>
                    <a:lnTo>
                      <a:pt x="24" y="159"/>
                    </a:lnTo>
                    <a:lnTo>
                      <a:pt x="20" y="168"/>
                    </a:lnTo>
                    <a:lnTo>
                      <a:pt x="14" y="181"/>
                    </a:lnTo>
                    <a:lnTo>
                      <a:pt x="14" y="182"/>
                    </a:lnTo>
                    <a:lnTo>
                      <a:pt x="14" y="182"/>
                    </a:lnTo>
                    <a:lnTo>
                      <a:pt x="15" y="190"/>
                    </a:lnTo>
                    <a:lnTo>
                      <a:pt x="12" y="199"/>
                    </a:lnTo>
                    <a:lnTo>
                      <a:pt x="12" y="199"/>
                    </a:lnTo>
                    <a:lnTo>
                      <a:pt x="12" y="199"/>
                    </a:lnTo>
                    <a:lnTo>
                      <a:pt x="13" y="217"/>
                    </a:lnTo>
                    <a:lnTo>
                      <a:pt x="13" y="217"/>
                    </a:lnTo>
                    <a:lnTo>
                      <a:pt x="14" y="217"/>
                    </a:lnTo>
                    <a:lnTo>
                      <a:pt x="21" y="218"/>
                    </a:lnTo>
                    <a:lnTo>
                      <a:pt x="31" y="232"/>
                    </a:lnTo>
                    <a:lnTo>
                      <a:pt x="44" y="246"/>
                    </a:lnTo>
                    <a:lnTo>
                      <a:pt x="44" y="246"/>
                    </a:lnTo>
                    <a:lnTo>
                      <a:pt x="44" y="246"/>
                    </a:lnTo>
                    <a:lnTo>
                      <a:pt x="54" y="244"/>
                    </a:lnTo>
                    <a:lnTo>
                      <a:pt x="61" y="253"/>
                    </a:lnTo>
                    <a:lnTo>
                      <a:pt x="61" y="253"/>
                    </a:lnTo>
                    <a:lnTo>
                      <a:pt x="61" y="253"/>
                    </a:lnTo>
                    <a:lnTo>
                      <a:pt x="71" y="257"/>
                    </a:lnTo>
                    <a:lnTo>
                      <a:pt x="71" y="257"/>
                    </a:lnTo>
                    <a:lnTo>
                      <a:pt x="71" y="257"/>
                    </a:lnTo>
                    <a:lnTo>
                      <a:pt x="87" y="256"/>
                    </a:lnTo>
                    <a:lnTo>
                      <a:pt x="89" y="255"/>
                    </a:lnTo>
                    <a:lnTo>
                      <a:pt x="88" y="255"/>
                    </a:lnTo>
                    <a:lnTo>
                      <a:pt x="80" y="249"/>
                    </a:lnTo>
                    <a:lnTo>
                      <a:pt x="69" y="239"/>
                    </a:lnTo>
                    <a:lnTo>
                      <a:pt x="69" y="239"/>
                    </a:lnTo>
                    <a:lnTo>
                      <a:pt x="69" y="239"/>
                    </a:lnTo>
                    <a:lnTo>
                      <a:pt x="57" y="234"/>
                    </a:lnTo>
                    <a:lnTo>
                      <a:pt x="47" y="221"/>
                    </a:lnTo>
                    <a:lnTo>
                      <a:pt x="41" y="202"/>
                    </a:lnTo>
                    <a:lnTo>
                      <a:pt x="41" y="202"/>
                    </a:lnTo>
                    <a:lnTo>
                      <a:pt x="40" y="202"/>
                    </a:lnTo>
                    <a:lnTo>
                      <a:pt x="32" y="199"/>
                    </a:lnTo>
                    <a:lnTo>
                      <a:pt x="27" y="184"/>
                    </a:lnTo>
                    <a:lnTo>
                      <a:pt x="32" y="163"/>
                    </a:lnTo>
                    <a:lnTo>
                      <a:pt x="42" y="149"/>
                    </a:lnTo>
                    <a:lnTo>
                      <a:pt x="43" y="149"/>
                    </a:lnTo>
                    <a:lnTo>
                      <a:pt x="43" y="149"/>
                    </a:lnTo>
                    <a:lnTo>
                      <a:pt x="43" y="132"/>
                    </a:lnTo>
                    <a:lnTo>
                      <a:pt x="52" y="126"/>
                    </a:lnTo>
                    <a:lnTo>
                      <a:pt x="59" y="127"/>
                    </a:lnTo>
                    <a:lnTo>
                      <a:pt x="63" y="139"/>
                    </a:lnTo>
                    <a:lnTo>
                      <a:pt x="63" y="140"/>
                    </a:lnTo>
                    <a:lnTo>
                      <a:pt x="64" y="140"/>
                    </a:lnTo>
                    <a:lnTo>
                      <a:pt x="78" y="144"/>
                    </a:lnTo>
                    <a:lnTo>
                      <a:pt x="86" y="149"/>
                    </a:lnTo>
                    <a:lnTo>
                      <a:pt x="87" y="150"/>
                    </a:lnTo>
                    <a:lnTo>
                      <a:pt x="87" y="149"/>
                    </a:lnTo>
                    <a:lnTo>
                      <a:pt x="91" y="133"/>
                    </a:lnTo>
                    <a:lnTo>
                      <a:pt x="91" y="133"/>
                    </a:lnTo>
                    <a:lnTo>
                      <a:pt x="90" y="133"/>
                    </a:lnTo>
                    <a:lnTo>
                      <a:pt x="84" y="128"/>
                    </a:lnTo>
                    <a:lnTo>
                      <a:pt x="85" y="121"/>
                    </a:lnTo>
                    <a:lnTo>
                      <a:pt x="91" y="116"/>
                    </a:lnTo>
                    <a:lnTo>
                      <a:pt x="92" y="116"/>
                    </a:lnTo>
                    <a:lnTo>
                      <a:pt x="92" y="115"/>
                    </a:lnTo>
                    <a:lnTo>
                      <a:pt x="94" y="106"/>
                    </a:lnTo>
                    <a:lnTo>
                      <a:pt x="106" y="102"/>
                    </a:lnTo>
                    <a:lnTo>
                      <a:pt x="131" y="109"/>
                    </a:lnTo>
                    <a:lnTo>
                      <a:pt x="131" y="110"/>
                    </a:lnTo>
                    <a:lnTo>
                      <a:pt x="131" y="109"/>
                    </a:lnTo>
                    <a:lnTo>
                      <a:pt x="138" y="87"/>
                    </a:lnTo>
                    <a:lnTo>
                      <a:pt x="138" y="87"/>
                    </a:lnTo>
                    <a:lnTo>
                      <a:pt x="138" y="87"/>
                    </a:lnTo>
                    <a:lnTo>
                      <a:pt x="136" y="78"/>
                    </a:lnTo>
                    <a:lnTo>
                      <a:pt x="136" y="78"/>
                    </a:lnTo>
                    <a:lnTo>
                      <a:pt x="136" y="78"/>
                    </a:lnTo>
                    <a:lnTo>
                      <a:pt x="119" y="58"/>
                    </a:lnTo>
                    <a:lnTo>
                      <a:pt x="114" y="38"/>
                    </a:lnTo>
                    <a:lnTo>
                      <a:pt x="114" y="38"/>
                    </a:lnTo>
                    <a:lnTo>
                      <a:pt x="114" y="38"/>
                    </a:lnTo>
                    <a:lnTo>
                      <a:pt x="104" y="36"/>
                    </a:lnTo>
                    <a:lnTo>
                      <a:pt x="104" y="36"/>
                    </a:lnTo>
                    <a:lnTo>
                      <a:pt x="104" y="36"/>
                    </a:lnTo>
                    <a:lnTo>
                      <a:pt x="96" y="44"/>
                    </a:lnTo>
                    <a:lnTo>
                      <a:pt x="88" y="44"/>
                    </a:lnTo>
                    <a:lnTo>
                      <a:pt x="82" y="39"/>
                    </a:lnTo>
                    <a:lnTo>
                      <a:pt x="82" y="39"/>
                    </a:lnTo>
                    <a:lnTo>
                      <a:pt x="82" y="39"/>
                    </a:lnTo>
                    <a:lnTo>
                      <a:pt x="72" y="39"/>
                    </a:lnTo>
                    <a:lnTo>
                      <a:pt x="72" y="39"/>
                    </a:lnTo>
                    <a:lnTo>
                      <a:pt x="72" y="39"/>
                    </a:lnTo>
                    <a:lnTo>
                      <a:pt x="60" y="50"/>
                    </a:lnTo>
                    <a:lnTo>
                      <a:pt x="55" y="44"/>
                    </a:lnTo>
                    <a:lnTo>
                      <a:pt x="56" y="38"/>
                    </a:lnTo>
                    <a:lnTo>
                      <a:pt x="59" y="19"/>
                    </a:lnTo>
                    <a:lnTo>
                      <a:pt x="60" y="19"/>
                    </a:lnTo>
                    <a:lnTo>
                      <a:pt x="59" y="19"/>
                    </a:lnTo>
                    <a:lnTo>
                      <a:pt x="48" y="13"/>
                    </a:lnTo>
                    <a:lnTo>
                      <a:pt x="44" y="0"/>
                    </a:lnTo>
                    <a:lnTo>
                      <a:pt x="44" y="0"/>
                    </a:lnTo>
                    <a:lnTo>
                      <a:pt x="4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5" name="Google Shape;2065;p14"/>
              <p:cNvSpPr/>
              <p:nvPr/>
            </p:nvSpPr>
            <p:spPr>
              <a:xfrm>
                <a:off x="4703" y="1982"/>
                <a:ext cx="138" cy="257"/>
              </a:xfrm>
              <a:custGeom>
                <a:rect b="b" l="l" r="r" t="t"/>
                <a:pathLst>
                  <a:path extrusionOk="0" h="257" w="138">
                    <a:moveTo>
                      <a:pt x="44" y="0"/>
                    </a:moveTo>
                    <a:lnTo>
                      <a:pt x="48" y="14"/>
                    </a:lnTo>
                    <a:lnTo>
                      <a:pt x="59" y="19"/>
                    </a:lnTo>
                    <a:lnTo>
                      <a:pt x="56" y="38"/>
                    </a:lnTo>
                    <a:lnTo>
                      <a:pt x="54" y="45"/>
                    </a:lnTo>
                    <a:lnTo>
                      <a:pt x="60" y="51"/>
                    </a:lnTo>
                    <a:lnTo>
                      <a:pt x="72" y="39"/>
                    </a:lnTo>
                    <a:lnTo>
                      <a:pt x="82" y="39"/>
                    </a:lnTo>
                    <a:lnTo>
                      <a:pt x="87" y="45"/>
                    </a:lnTo>
                    <a:lnTo>
                      <a:pt x="96" y="45"/>
                    </a:lnTo>
                    <a:lnTo>
                      <a:pt x="104" y="37"/>
                    </a:lnTo>
                    <a:lnTo>
                      <a:pt x="114" y="38"/>
                    </a:lnTo>
                    <a:lnTo>
                      <a:pt x="118" y="58"/>
                    </a:lnTo>
                    <a:lnTo>
                      <a:pt x="135" y="78"/>
                    </a:lnTo>
                    <a:lnTo>
                      <a:pt x="137" y="87"/>
                    </a:lnTo>
                    <a:lnTo>
                      <a:pt x="131" y="109"/>
                    </a:lnTo>
                    <a:lnTo>
                      <a:pt x="106" y="102"/>
                    </a:lnTo>
                    <a:lnTo>
                      <a:pt x="94" y="106"/>
                    </a:lnTo>
                    <a:lnTo>
                      <a:pt x="91" y="115"/>
                    </a:lnTo>
                    <a:lnTo>
                      <a:pt x="85" y="121"/>
                    </a:lnTo>
                    <a:lnTo>
                      <a:pt x="84" y="129"/>
                    </a:lnTo>
                    <a:lnTo>
                      <a:pt x="90" y="133"/>
                    </a:lnTo>
                    <a:lnTo>
                      <a:pt x="86" y="149"/>
                    </a:lnTo>
                    <a:lnTo>
                      <a:pt x="78" y="144"/>
                    </a:lnTo>
                    <a:lnTo>
                      <a:pt x="64" y="139"/>
                    </a:lnTo>
                    <a:lnTo>
                      <a:pt x="59" y="127"/>
                    </a:lnTo>
                    <a:lnTo>
                      <a:pt x="52" y="126"/>
                    </a:lnTo>
                    <a:lnTo>
                      <a:pt x="43" y="132"/>
                    </a:lnTo>
                    <a:lnTo>
                      <a:pt x="42" y="149"/>
                    </a:lnTo>
                    <a:lnTo>
                      <a:pt x="32" y="163"/>
                    </a:lnTo>
                    <a:lnTo>
                      <a:pt x="26" y="184"/>
                    </a:lnTo>
                    <a:lnTo>
                      <a:pt x="32" y="199"/>
                    </a:lnTo>
                    <a:lnTo>
                      <a:pt x="40" y="202"/>
                    </a:lnTo>
                    <a:lnTo>
                      <a:pt x="47" y="221"/>
                    </a:lnTo>
                    <a:lnTo>
                      <a:pt x="57" y="235"/>
                    </a:lnTo>
                    <a:lnTo>
                      <a:pt x="68" y="239"/>
                    </a:lnTo>
                    <a:lnTo>
                      <a:pt x="80" y="249"/>
                    </a:lnTo>
                    <a:lnTo>
                      <a:pt x="87" y="255"/>
                    </a:lnTo>
                    <a:lnTo>
                      <a:pt x="71" y="257"/>
                    </a:lnTo>
                    <a:lnTo>
                      <a:pt x="61" y="252"/>
                    </a:lnTo>
                    <a:lnTo>
                      <a:pt x="54" y="243"/>
                    </a:lnTo>
                    <a:lnTo>
                      <a:pt x="44" y="245"/>
                    </a:lnTo>
                    <a:lnTo>
                      <a:pt x="32" y="232"/>
                    </a:lnTo>
                    <a:lnTo>
                      <a:pt x="21" y="218"/>
                    </a:lnTo>
                    <a:lnTo>
                      <a:pt x="14" y="217"/>
                    </a:lnTo>
                    <a:lnTo>
                      <a:pt x="13" y="199"/>
                    </a:lnTo>
                    <a:lnTo>
                      <a:pt x="16" y="190"/>
                    </a:lnTo>
                    <a:lnTo>
                      <a:pt x="15" y="182"/>
                    </a:lnTo>
                    <a:lnTo>
                      <a:pt x="20" y="168"/>
                    </a:lnTo>
                    <a:lnTo>
                      <a:pt x="24" y="159"/>
                    </a:lnTo>
                    <a:lnTo>
                      <a:pt x="26" y="142"/>
                    </a:lnTo>
                    <a:lnTo>
                      <a:pt x="26" y="117"/>
                    </a:lnTo>
                    <a:lnTo>
                      <a:pt x="12" y="90"/>
                    </a:lnTo>
                    <a:lnTo>
                      <a:pt x="19" y="80"/>
                    </a:lnTo>
                    <a:lnTo>
                      <a:pt x="15" y="55"/>
                    </a:lnTo>
                    <a:lnTo>
                      <a:pt x="2" y="44"/>
                    </a:lnTo>
                    <a:lnTo>
                      <a:pt x="1" y="22"/>
                    </a:lnTo>
                    <a:lnTo>
                      <a:pt x="9" y="18"/>
                    </a:lnTo>
                    <a:lnTo>
                      <a:pt x="18" y="17"/>
                    </a:lnTo>
                    <a:lnTo>
                      <a:pt x="21" y="6"/>
                    </a:lnTo>
                    <a:lnTo>
                      <a:pt x="44" y="0"/>
                    </a:lnTo>
                    <a:moveTo>
                      <a:pt x="44" y="0"/>
                    </a:moveTo>
                    <a:lnTo>
                      <a:pt x="44" y="0"/>
                    </a:lnTo>
                    <a:lnTo>
                      <a:pt x="21" y="6"/>
                    </a:lnTo>
                    <a:lnTo>
                      <a:pt x="21" y="6"/>
                    </a:lnTo>
                    <a:lnTo>
                      <a:pt x="21" y="6"/>
                    </a:lnTo>
                    <a:lnTo>
                      <a:pt x="17" y="17"/>
                    </a:lnTo>
                    <a:lnTo>
                      <a:pt x="9" y="18"/>
                    </a:lnTo>
                    <a:lnTo>
                      <a:pt x="9" y="18"/>
                    </a:lnTo>
                    <a:lnTo>
                      <a:pt x="9" y="18"/>
                    </a:lnTo>
                    <a:lnTo>
                      <a:pt x="0" y="22"/>
                    </a:lnTo>
                    <a:lnTo>
                      <a:pt x="0" y="22"/>
                    </a:lnTo>
                    <a:lnTo>
                      <a:pt x="0" y="22"/>
                    </a:lnTo>
                    <a:lnTo>
                      <a:pt x="2" y="44"/>
                    </a:lnTo>
                    <a:lnTo>
                      <a:pt x="2" y="44"/>
                    </a:lnTo>
                    <a:lnTo>
                      <a:pt x="2" y="44"/>
                    </a:lnTo>
                    <a:lnTo>
                      <a:pt x="14" y="55"/>
                    </a:lnTo>
                    <a:lnTo>
                      <a:pt x="19" y="80"/>
                    </a:lnTo>
                    <a:lnTo>
                      <a:pt x="12" y="89"/>
                    </a:lnTo>
                    <a:lnTo>
                      <a:pt x="11" y="90"/>
                    </a:lnTo>
                    <a:lnTo>
                      <a:pt x="12" y="90"/>
                    </a:lnTo>
                    <a:lnTo>
                      <a:pt x="26" y="117"/>
                    </a:lnTo>
                    <a:lnTo>
                      <a:pt x="26" y="142"/>
                    </a:lnTo>
                    <a:lnTo>
                      <a:pt x="24" y="159"/>
                    </a:lnTo>
                    <a:lnTo>
                      <a:pt x="20" y="168"/>
                    </a:lnTo>
                    <a:lnTo>
                      <a:pt x="14" y="181"/>
                    </a:lnTo>
                    <a:lnTo>
                      <a:pt x="14" y="182"/>
                    </a:lnTo>
                    <a:lnTo>
                      <a:pt x="14" y="182"/>
                    </a:lnTo>
                    <a:lnTo>
                      <a:pt x="15" y="190"/>
                    </a:lnTo>
                    <a:lnTo>
                      <a:pt x="12" y="199"/>
                    </a:lnTo>
                    <a:lnTo>
                      <a:pt x="12" y="199"/>
                    </a:lnTo>
                    <a:lnTo>
                      <a:pt x="12" y="199"/>
                    </a:lnTo>
                    <a:lnTo>
                      <a:pt x="13" y="217"/>
                    </a:lnTo>
                    <a:lnTo>
                      <a:pt x="13" y="217"/>
                    </a:lnTo>
                    <a:lnTo>
                      <a:pt x="14" y="217"/>
                    </a:lnTo>
                    <a:lnTo>
                      <a:pt x="21" y="218"/>
                    </a:lnTo>
                    <a:lnTo>
                      <a:pt x="31" y="232"/>
                    </a:lnTo>
                    <a:lnTo>
                      <a:pt x="44" y="246"/>
                    </a:lnTo>
                    <a:lnTo>
                      <a:pt x="44" y="246"/>
                    </a:lnTo>
                    <a:lnTo>
                      <a:pt x="44" y="246"/>
                    </a:lnTo>
                    <a:lnTo>
                      <a:pt x="54" y="244"/>
                    </a:lnTo>
                    <a:lnTo>
                      <a:pt x="61" y="253"/>
                    </a:lnTo>
                    <a:lnTo>
                      <a:pt x="61" y="253"/>
                    </a:lnTo>
                    <a:lnTo>
                      <a:pt x="61" y="253"/>
                    </a:lnTo>
                    <a:lnTo>
                      <a:pt x="71" y="257"/>
                    </a:lnTo>
                    <a:lnTo>
                      <a:pt x="71" y="257"/>
                    </a:lnTo>
                    <a:lnTo>
                      <a:pt x="71" y="257"/>
                    </a:lnTo>
                    <a:lnTo>
                      <a:pt x="87" y="256"/>
                    </a:lnTo>
                    <a:lnTo>
                      <a:pt x="89" y="255"/>
                    </a:lnTo>
                    <a:lnTo>
                      <a:pt x="88" y="255"/>
                    </a:lnTo>
                    <a:lnTo>
                      <a:pt x="80" y="249"/>
                    </a:lnTo>
                    <a:lnTo>
                      <a:pt x="69" y="239"/>
                    </a:lnTo>
                    <a:lnTo>
                      <a:pt x="69" y="239"/>
                    </a:lnTo>
                    <a:lnTo>
                      <a:pt x="69" y="239"/>
                    </a:lnTo>
                    <a:lnTo>
                      <a:pt x="57" y="234"/>
                    </a:lnTo>
                    <a:lnTo>
                      <a:pt x="47" y="221"/>
                    </a:lnTo>
                    <a:lnTo>
                      <a:pt x="41" y="202"/>
                    </a:lnTo>
                    <a:lnTo>
                      <a:pt x="41" y="202"/>
                    </a:lnTo>
                    <a:lnTo>
                      <a:pt x="40" y="202"/>
                    </a:lnTo>
                    <a:lnTo>
                      <a:pt x="32" y="199"/>
                    </a:lnTo>
                    <a:lnTo>
                      <a:pt x="27" y="184"/>
                    </a:lnTo>
                    <a:lnTo>
                      <a:pt x="32" y="163"/>
                    </a:lnTo>
                    <a:lnTo>
                      <a:pt x="42" y="149"/>
                    </a:lnTo>
                    <a:lnTo>
                      <a:pt x="43" y="149"/>
                    </a:lnTo>
                    <a:lnTo>
                      <a:pt x="43" y="149"/>
                    </a:lnTo>
                    <a:lnTo>
                      <a:pt x="43" y="132"/>
                    </a:lnTo>
                    <a:lnTo>
                      <a:pt x="52" y="126"/>
                    </a:lnTo>
                    <a:lnTo>
                      <a:pt x="59" y="127"/>
                    </a:lnTo>
                    <a:lnTo>
                      <a:pt x="63" y="139"/>
                    </a:lnTo>
                    <a:lnTo>
                      <a:pt x="63" y="140"/>
                    </a:lnTo>
                    <a:lnTo>
                      <a:pt x="64" y="140"/>
                    </a:lnTo>
                    <a:lnTo>
                      <a:pt x="78" y="144"/>
                    </a:lnTo>
                    <a:lnTo>
                      <a:pt x="86" y="149"/>
                    </a:lnTo>
                    <a:lnTo>
                      <a:pt x="87" y="150"/>
                    </a:lnTo>
                    <a:lnTo>
                      <a:pt x="87" y="149"/>
                    </a:lnTo>
                    <a:lnTo>
                      <a:pt x="91" y="133"/>
                    </a:lnTo>
                    <a:lnTo>
                      <a:pt x="91" y="133"/>
                    </a:lnTo>
                    <a:lnTo>
                      <a:pt x="90" y="133"/>
                    </a:lnTo>
                    <a:lnTo>
                      <a:pt x="84" y="128"/>
                    </a:lnTo>
                    <a:lnTo>
                      <a:pt x="85" y="121"/>
                    </a:lnTo>
                    <a:lnTo>
                      <a:pt x="91" y="116"/>
                    </a:lnTo>
                    <a:lnTo>
                      <a:pt x="92" y="116"/>
                    </a:lnTo>
                    <a:lnTo>
                      <a:pt x="92" y="115"/>
                    </a:lnTo>
                    <a:lnTo>
                      <a:pt x="94" y="106"/>
                    </a:lnTo>
                    <a:lnTo>
                      <a:pt x="106" y="102"/>
                    </a:lnTo>
                    <a:lnTo>
                      <a:pt x="131" y="109"/>
                    </a:lnTo>
                    <a:lnTo>
                      <a:pt x="131" y="110"/>
                    </a:lnTo>
                    <a:lnTo>
                      <a:pt x="131" y="109"/>
                    </a:lnTo>
                    <a:lnTo>
                      <a:pt x="138" y="87"/>
                    </a:lnTo>
                    <a:lnTo>
                      <a:pt x="138" y="87"/>
                    </a:lnTo>
                    <a:lnTo>
                      <a:pt x="138" y="87"/>
                    </a:lnTo>
                    <a:lnTo>
                      <a:pt x="136" y="78"/>
                    </a:lnTo>
                    <a:lnTo>
                      <a:pt x="136" y="78"/>
                    </a:lnTo>
                    <a:lnTo>
                      <a:pt x="136" y="78"/>
                    </a:lnTo>
                    <a:lnTo>
                      <a:pt x="119" y="58"/>
                    </a:lnTo>
                    <a:lnTo>
                      <a:pt x="114" y="38"/>
                    </a:lnTo>
                    <a:lnTo>
                      <a:pt x="114" y="38"/>
                    </a:lnTo>
                    <a:lnTo>
                      <a:pt x="114" y="38"/>
                    </a:lnTo>
                    <a:lnTo>
                      <a:pt x="104" y="36"/>
                    </a:lnTo>
                    <a:lnTo>
                      <a:pt x="104" y="36"/>
                    </a:lnTo>
                    <a:lnTo>
                      <a:pt x="104" y="36"/>
                    </a:lnTo>
                    <a:lnTo>
                      <a:pt x="96" y="44"/>
                    </a:lnTo>
                    <a:lnTo>
                      <a:pt x="88" y="44"/>
                    </a:lnTo>
                    <a:lnTo>
                      <a:pt x="82" y="39"/>
                    </a:lnTo>
                    <a:lnTo>
                      <a:pt x="82" y="39"/>
                    </a:lnTo>
                    <a:lnTo>
                      <a:pt x="82" y="39"/>
                    </a:lnTo>
                    <a:lnTo>
                      <a:pt x="72" y="39"/>
                    </a:lnTo>
                    <a:lnTo>
                      <a:pt x="72" y="39"/>
                    </a:lnTo>
                    <a:lnTo>
                      <a:pt x="72" y="39"/>
                    </a:lnTo>
                    <a:lnTo>
                      <a:pt x="60" y="50"/>
                    </a:lnTo>
                    <a:lnTo>
                      <a:pt x="55" y="44"/>
                    </a:lnTo>
                    <a:lnTo>
                      <a:pt x="56" y="38"/>
                    </a:lnTo>
                    <a:lnTo>
                      <a:pt x="59" y="19"/>
                    </a:lnTo>
                    <a:lnTo>
                      <a:pt x="60" y="19"/>
                    </a:lnTo>
                    <a:lnTo>
                      <a:pt x="59" y="19"/>
                    </a:lnTo>
                    <a:lnTo>
                      <a:pt x="48" y="13"/>
                    </a:lnTo>
                    <a:lnTo>
                      <a:pt x="44" y="0"/>
                    </a:lnTo>
                    <a:lnTo>
                      <a:pt x="44" y="0"/>
                    </a:lnTo>
                    <a:lnTo>
                      <a:pt x="4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6" name="Google Shape;2066;p14"/>
              <p:cNvSpPr/>
              <p:nvPr/>
            </p:nvSpPr>
            <p:spPr>
              <a:xfrm>
                <a:off x="5001" y="2247"/>
                <a:ext cx="19" cy="14"/>
              </a:xfrm>
              <a:custGeom>
                <a:rect b="b" l="l" r="r" t="t"/>
                <a:pathLst>
                  <a:path extrusionOk="0" h="14" w="19">
                    <a:moveTo>
                      <a:pt x="0" y="14"/>
                    </a:moveTo>
                    <a:lnTo>
                      <a:pt x="2" y="3"/>
                    </a:lnTo>
                    <a:lnTo>
                      <a:pt x="7" y="0"/>
                    </a:lnTo>
                    <a:lnTo>
                      <a:pt x="19" y="1"/>
                    </a:lnTo>
                    <a:lnTo>
                      <a:pt x="17" y="9"/>
                    </a:lnTo>
                    <a:lnTo>
                      <a:pt x="15" y="14"/>
                    </a:lnTo>
                    <a:lnTo>
                      <a:pt x="7" y="8"/>
                    </a:lnTo>
                    <a:lnTo>
                      <a:pt x="5" y="14"/>
                    </a:lnTo>
                    <a:lnTo>
                      <a:pt x="0" y="1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7" name="Google Shape;2067;p14"/>
              <p:cNvSpPr/>
              <p:nvPr/>
            </p:nvSpPr>
            <p:spPr>
              <a:xfrm>
                <a:off x="5001" y="2247"/>
                <a:ext cx="19" cy="14"/>
              </a:xfrm>
              <a:custGeom>
                <a:rect b="b" l="l" r="r" t="t"/>
                <a:pathLst>
                  <a:path extrusionOk="0" h="14" w="19">
                    <a:moveTo>
                      <a:pt x="7" y="1"/>
                    </a:moveTo>
                    <a:lnTo>
                      <a:pt x="18" y="1"/>
                    </a:lnTo>
                    <a:lnTo>
                      <a:pt x="17" y="9"/>
                    </a:lnTo>
                    <a:lnTo>
                      <a:pt x="15" y="13"/>
                    </a:lnTo>
                    <a:lnTo>
                      <a:pt x="7" y="8"/>
                    </a:lnTo>
                    <a:lnTo>
                      <a:pt x="5" y="14"/>
                    </a:lnTo>
                    <a:lnTo>
                      <a:pt x="1" y="14"/>
                    </a:lnTo>
                    <a:lnTo>
                      <a:pt x="2" y="3"/>
                    </a:lnTo>
                    <a:lnTo>
                      <a:pt x="7" y="1"/>
                    </a:lnTo>
                    <a:close/>
                    <a:moveTo>
                      <a:pt x="7" y="0"/>
                    </a:moveTo>
                    <a:lnTo>
                      <a:pt x="7" y="0"/>
                    </a:lnTo>
                    <a:lnTo>
                      <a:pt x="2" y="3"/>
                    </a:lnTo>
                    <a:lnTo>
                      <a:pt x="1" y="3"/>
                    </a:lnTo>
                    <a:lnTo>
                      <a:pt x="1" y="3"/>
                    </a:lnTo>
                    <a:lnTo>
                      <a:pt x="0" y="14"/>
                    </a:lnTo>
                    <a:lnTo>
                      <a:pt x="0" y="14"/>
                    </a:lnTo>
                    <a:lnTo>
                      <a:pt x="1" y="14"/>
                    </a:lnTo>
                    <a:lnTo>
                      <a:pt x="5" y="14"/>
                    </a:lnTo>
                    <a:lnTo>
                      <a:pt x="6" y="14"/>
                    </a:lnTo>
                    <a:lnTo>
                      <a:pt x="6" y="14"/>
                    </a:lnTo>
                    <a:lnTo>
                      <a:pt x="7" y="8"/>
                    </a:lnTo>
                    <a:lnTo>
                      <a:pt x="14" y="14"/>
                    </a:lnTo>
                    <a:lnTo>
                      <a:pt x="15" y="14"/>
                    </a:lnTo>
                    <a:lnTo>
                      <a:pt x="15" y="13"/>
                    </a:lnTo>
                    <a:lnTo>
                      <a:pt x="17" y="9"/>
                    </a:lnTo>
                    <a:lnTo>
                      <a:pt x="17" y="9"/>
                    </a:lnTo>
                    <a:lnTo>
                      <a:pt x="17" y="9"/>
                    </a:lnTo>
                    <a:lnTo>
                      <a:pt x="19" y="2"/>
                    </a:lnTo>
                    <a:lnTo>
                      <a:pt x="19" y="1"/>
                    </a:lnTo>
                    <a:lnTo>
                      <a:pt x="18" y="1"/>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8" name="Google Shape;2068;p14"/>
              <p:cNvSpPr/>
              <p:nvPr/>
            </p:nvSpPr>
            <p:spPr>
              <a:xfrm>
                <a:off x="5001" y="2247"/>
                <a:ext cx="19" cy="14"/>
              </a:xfrm>
              <a:custGeom>
                <a:rect b="b" l="l" r="r" t="t"/>
                <a:pathLst>
                  <a:path extrusionOk="0" h="14" w="19">
                    <a:moveTo>
                      <a:pt x="7" y="1"/>
                    </a:moveTo>
                    <a:lnTo>
                      <a:pt x="18" y="1"/>
                    </a:lnTo>
                    <a:lnTo>
                      <a:pt x="17" y="9"/>
                    </a:lnTo>
                    <a:lnTo>
                      <a:pt x="15" y="13"/>
                    </a:lnTo>
                    <a:lnTo>
                      <a:pt x="7" y="8"/>
                    </a:lnTo>
                    <a:lnTo>
                      <a:pt x="5" y="14"/>
                    </a:lnTo>
                    <a:lnTo>
                      <a:pt x="1" y="14"/>
                    </a:lnTo>
                    <a:lnTo>
                      <a:pt x="2" y="3"/>
                    </a:lnTo>
                    <a:lnTo>
                      <a:pt x="7" y="1"/>
                    </a:lnTo>
                    <a:moveTo>
                      <a:pt x="7" y="0"/>
                    </a:moveTo>
                    <a:lnTo>
                      <a:pt x="7" y="0"/>
                    </a:lnTo>
                    <a:lnTo>
                      <a:pt x="2" y="3"/>
                    </a:lnTo>
                    <a:lnTo>
                      <a:pt x="1" y="3"/>
                    </a:lnTo>
                    <a:lnTo>
                      <a:pt x="1" y="3"/>
                    </a:lnTo>
                    <a:lnTo>
                      <a:pt x="0" y="14"/>
                    </a:lnTo>
                    <a:lnTo>
                      <a:pt x="0" y="14"/>
                    </a:lnTo>
                    <a:lnTo>
                      <a:pt x="1" y="14"/>
                    </a:lnTo>
                    <a:lnTo>
                      <a:pt x="5" y="14"/>
                    </a:lnTo>
                    <a:lnTo>
                      <a:pt x="6" y="14"/>
                    </a:lnTo>
                    <a:lnTo>
                      <a:pt x="6" y="14"/>
                    </a:lnTo>
                    <a:lnTo>
                      <a:pt x="7" y="8"/>
                    </a:lnTo>
                    <a:lnTo>
                      <a:pt x="14" y="14"/>
                    </a:lnTo>
                    <a:lnTo>
                      <a:pt x="15" y="14"/>
                    </a:lnTo>
                    <a:lnTo>
                      <a:pt x="15" y="13"/>
                    </a:lnTo>
                    <a:lnTo>
                      <a:pt x="17" y="9"/>
                    </a:lnTo>
                    <a:lnTo>
                      <a:pt x="17" y="9"/>
                    </a:lnTo>
                    <a:lnTo>
                      <a:pt x="17" y="9"/>
                    </a:lnTo>
                    <a:lnTo>
                      <a:pt x="19" y="2"/>
                    </a:lnTo>
                    <a:lnTo>
                      <a:pt x="19" y="1"/>
                    </a:lnTo>
                    <a:lnTo>
                      <a:pt x="18" y="1"/>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9" name="Google Shape;2069;p14"/>
              <p:cNvSpPr/>
              <p:nvPr/>
            </p:nvSpPr>
            <p:spPr>
              <a:xfrm>
                <a:off x="4905" y="2257"/>
                <a:ext cx="176" cy="135"/>
              </a:xfrm>
              <a:custGeom>
                <a:rect b="b" l="l" r="r" t="t"/>
                <a:pathLst>
                  <a:path extrusionOk="0" h="135" w="176">
                    <a:moveTo>
                      <a:pt x="100" y="130"/>
                    </a:moveTo>
                    <a:lnTo>
                      <a:pt x="90" y="124"/>
                    </a:lnTo>
                    <a:lnTo>
                      <a:pt x="82" y="126"/>
                    </a:lnTo>
                    <a:lnTo>
                      <a:pt x="78" y="122"/>
                    </a:lnTo>
                    <a:lnTo>
                      <a:pt x="68" y="121"/>
                    </a:lnTo>
                    <a:lnTo>
                      <a:pt x="55" y="127"/>
                    </a:lnTo>
                    <a:lnTo>
                      <a:pt x="47" y="120"/>
                    </a:lnTo>
                    <a:lnTo>
                      <a:pt x="24" y="115"/>
                    </a:lnTo>
                    <a:lnTo>
                      <a:pt x="16" y="89"/>
                    </a:lnTo>
                    <a:lnTo>
                      <a:pt x="4" y="79"/>
                    </a:lnTo>
                    <a:lnTo>
                      <a:pt x="0" y="46"/>
                    </a:lnTo>
                    <a:lnTo>
                      <a:pt x="9" y="41"/>
                    </a:lnTo>
                    <a:lnTo>
                      <a:pt x="12" y="42"/>
                    </a:lnTo>
                    <a:lnTo>
                      <a:pt x="12" y="41"/>
                    </a:lnTo>
                    <a:lnTo>
                      <a:pt x="15" y="43"/>
                    </a:lnTo>
                    <a:lnTo>
                      <a:pt x="14" y="43"/>
                    </a:lnTo>
                    <a:lnTo>
                      <a:pt x="13" y="43"/>
                    </a:lnTo>
                    <a:lnTo>
                      <a:pt x="16" y="48"/>
                    </a:lnTo>
                    <a:lnTo>
                      <a:pt x="22" y="57"/>
                    </a:lnTo>
                    <a:lnTo>
                      <a:pt x="46" y="57"/>
                    </a:lnTo>
                    <a:lnTo>
                      <a:pt x="59" y="50"/>
                    </a:lnTo>
                    <a:lnTo>
                      <a:pt x="68" y="48"/>
                    </a:lnTo>
                    <a:lnTo>
                      <a:pt x="76" y="52"/>
                    </a:lnTo>
                    <a:lnTo>
                      <a:pt x="92" y="48"/>
                    </a:lnTo>
                    <a:lnTo>
                      <a:pt x="108" y="30"/>
                    </a:lnTo>
                    <a:lnTo>
                      <a:pt x="116" y="8"/>
                    </a:lnTo>
                    <a:lnTo>
                      <a:pt x="122" y="1"/>
                    </a:lnTo>
                    <a:lnTo>
                      <a:pt x="144" y="0"/>
                    </a:lnTo>
                    <a:lnTo>
                      <a:pt x="150" y="5"/>
                    </a:lnTo>
                    <a:lnTo>
                      <a:pt x="150" y="18"/>
                    </a:lnTo>
                    <a:lnTo>
                      <a:pt x="159" y="26"/>
                    </a:lnTo>
                    <a:lnTo>
                      <a:pt x="158" y="42"/>
                    </a:lnTo>
                    <a:lnTo>
                      <a:pt x="172" y="47"/>
                    </a:lnTo>
                    <a:lnTo>
                      <a:pt x="176" y="56"/>
                    </a:lnTo>
                    <a:lnTo>
                      <a:pt x="163" y="56"/>
                    </a:lnTo>
                    <a:lnTo>
                      <a:pt x="160" y="52"/>
                    </a:lnTo>
                    <a:lnTo>
                      <a:pt x="149" y="62"/>
                    </a:lnTo>
                    <a:lnTo>
                      <a:pt x="152" y="77"/>
                    </a:lnTo>
                    <a:lnTo>
                      <a:pt x="138" y="94"/>
                    </a:lnTo>
                    <a:lnTo>
                      <a:pt x="129" y="98"/>
                    </a:lnTo>
                    <a:lnTo>
                      <a:pt x="131" y="115"/>
                    </a:lnTo>
                    <a:lnTo>
                      <a:pt x="115" y="130"/>
                    </a:lnTo>
                    <a:lnTo>
                      <a:pt x="101" y="135"/>
                    </a:lnTo>
                    <a:lnTo>
                      <a:pt x="100" y="13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0" name="Google Shape;2070;p14"/>
              <p:cNvSpPr/>
              <p:nvPr/>
            </p:nvSpPr>
            <p:spPr>
              <a:xfrm>
                <a:off x="4905" y="2257"/>
                <a:ext cx="176" cy="135"/>
              </a:xfrm>
              <a:custGeom>
                <a:rect b="b" l="l" r="r" t="t"/>
                <a:pathLst>
                  <a:path extrusionOk="0" h="135" w="176">
                    <a:moveTo>
                      <a:pt x="144" y="0"/>
                    </a:moveTo>
                    <a:lnTo>
                      <a:pt x="149" y="5"/>
                    </a:lnTo>
                    <a:lnTo>
                      <a:pt x="149" y="18"/>
                    </a:lnTo>
                    <a:lnTo>
                      <a:pt x="159" y="26"/>
                    </a:lnTo>
                    <a:lnTo>
                      <a:pt x="158" y="42"/>
                    </a:lnTo>
                    <a:lnTo>
                      <a:pt x="172" y="47"/>
                    </a:lnTo>
                    <a:lnTo>
                      <a:pt x="176" y="56"/>
                    </a:lnTo>
                    <a:lnTo>
                      <a:pt x="164" y="56"/>
                    </a:lnTo>
                    <a:lnTo>
                      <a:pt x="160" y="52"/>
                    </a:lnTo>
                    <a:lnTo>
                      <a:pt x="149" y="62"/>
                    </a:lnTo>
                    <a:lnTo>
                      <a:pt x="152" y="77"/>
                    </a:lnTo>
                    <a:lnTo>
                      <a:pt x="138" y="94"/>
                    </a:lnTo>
                    <a:lnTo>
                      <a:pt x="129" y="98"/>
                    </a:lnTo>
                    <a:lnTo>
                      <a:pt x="131" y="114"/>
                    </a:lnTo>
                    <a:lnTo>
                      <a:pt x="114" y="130"/>
                    </a:lnTo>
                    <a:lnTo>
                      <a:pt x="101" y="135"/>
                    </a:lnTo>
                    <a:lnTo>
                      <a:pt x="100" y="130"/>
                    </a:lnTo>
                    <a:lnTo>
                      <a:pt x="90" y="123"/>
                    </a:lnTo>
                    <a:lnTo>
                      <a:pt x="82" y="126"/>
                    </a:lnTo>
                    <a:lnTo>
                      <a:pt x="78" y="122"/>
                    </a:lnTo>
                    <a:lnTo>
                      <a:pt x="68" y="121"/>
                    </a:lnTo>
                    <a:lnTo>
                      <a:pt x="55" y="127"/>
                    </a:lnTo>
                    <a:lnTo>
                      <a:pt x="48" y="120"/>
                    </a:lnTo>
                    <a:lnTo>
                      <a:pt x="24" y="115"/>
                    </a:lnTo>
                    <a:lnTo>
                      <a:pt x="16" y="89"/>
                    </a:lnTo>
                    <a:lnTo>
                      <a:pt x="4" y="79"/>
                    </a:lnTo>
                    <a:lnTo>
                      <a:pt x="0" y="46"/>
                    </a:lnTo>
                    <a:lnTo>
                      <a:pt x="9" y="41"/>
                    </a:lnTo>
                    <a:lnTo>
                      <a:pt x="13" y="42"/>
                    </a:lnTo>
                    <a:lnTo>
                      <a:pt x="16" y="48"/>
                    </a:lnTo>
                    <a:lnTo>
                      <a:pt x="22" y="57"/>
                    </a:lnTo>
                    <a:lnTo>
                      <a:pt x="46" y="57"/>
                    </a:lnTo>
                    <a:lnTo>
                      <a:pt x="59" y="50"/>
                    </a:lnTo>
                    <a:lnTo>
                      <a:pt x="68" y="48"/>
                    </a:lnTo>
                    <a:lnTo>
                      <a:pt x="76" y="53"/>
                    </a:lnTo>
                    <a:lnTo>
                      <a:pt x="92" y="48"/>
                    </a:lnTo>
                    <a:lnTo>
                      <a:pt x="108" y="30"/>
                    </a:lnTo>
                    <a:lnTo>
                      <a:pt x="116" y="8"/>
                    </a:lnTo>
                    <a:lnTo>
                      <a:pt x="122" y="1"/>
                    </a:lnTo>
                    <a:lnTo>
                      <a:pt x="144" y="0"/>
                    </a:lnTo>
                    <a:close/>
                    <a:moveTo>
                      <a:pt x="13" y="42"/>
                    </a:moveTo>
                    <a:lnTo>
                      <a:pt x="15" y="43"/>
                    </a:lnTo>
                    <a:lnTo>
                      <a:pt x="13" y="42"/>
                    </a:lnTo>
                    <a:lnTo>
                      <a:pt x="13" y="42"/>
                    </a:lnTo>
                    <a:close/>
                    <a:moveTo>
                      <a:pt x="144" y="0"/>
                    </a:moveTo>
                    <a:lnTo>
                      <a:pt x="144" y="0"/>
                    </a:lnTo>
                    <a:lnTo>
                      <a:pt x="122" y="1"/>
                    </a:lnTo>
                    <a:lnTo>
                      <a:pt x="122" y="1"/>
                    </a:lnTo>
                    <a:lnTo>
                      <a:pt x="122" y="1"/>
                    </a:lnTo>
                    <a:lnTo>
                      <a:pt x="116" y="8"/>
                    </a:lnTo>
                    <a:lnTo>
                      <a:pt x="116" y="8"/>
                    </a:lnTo>
                    <a:lnTo>
                      <a:pt x="116" y="8"/>
                    </a:lnTo>
                    <a:lnTo>
                      <a:pt x="107" y="30"/>
                    </a:lnTo>
                    <a:lnTo>
                      <a:pt x="92" y="48"/>
                    </a:lnTo>
                    <a:lnTo>
                      <a:pt x="76" y="52"/>
                    </a:lnTo>
                    <a:lnTo>
                      <a:pt x="68" y="48"/>
                    </a:lnTo>
                    <a:lnTo>
                      <a:pt x="68" y="48"/>
                    </a:lnTo>
                    <a:lnTo>
                      <a:pt x="68" y="48"/>
                    </a:lnTo>
                    <a:lnTo>
                      <a:pt x="59" y="49"/>
                    </a:lnTo>
                    <a:lnTo>
                      <a:pt x="59" y="49"/>
                    </a:lnTo>
                    <a:lnTo>
                      <a:pt x="59" y="49"/>
                    </a:lnTo>
                    <a:lnTo>
                      <a:pt x="46" y="56"/>
                    </a:lnTo>
                    <a:lnTo>
                      <a:pt x="22" y="56"/>
                    </a:lnTo>
                    <a:lnTo>
                      <a:pt x="16" y="48"/>
                    </a:lnTo>
                    <a:lnTo>
                      <a:pt x="14" y="43"/>
                    </a:lnTo>
                    <a:lnTo>
                      <a:pt x="14" y="43"/>
                    </a:lnTo>
                    <a:lnTo>
                      <a:pt x="15" y="42"/>
                    </a:lnTo>
                    <a:lnTo>
                      <a:pt x="13" y="41"/>
                    </a:lnTo>
                    <a:lnTo>
                      <a:pt x="11" y="41"/>
                    </a:lnTo>
                    <a:lnTo>
                      <a:pt x="12" y="41"/>
                    </a:lnTo>
                    <a:lnTo>
                      <a:pt x="9" y="41"/>
                    </a:lnTo>
                    <a:lnTo>
                      <a:pt x="9" y="41"/>
                    </a:lnTo>
                    <a:lnTo>
                      <a:pt x="9" y="41"/>
                    </a:lnTo>
                    <a:lnTo>
                      <a:pt x="0" y="46"/>
                    </a:lnTo>
                    <a:lnTo>
                      <a:pt x="0" y="46"/>
                    </a:lnTo>
                    <a:lnTo>
                      <a:pt x="0" y="46"/>
                    </a:lnTo>
                    <a:lnTo>
                      <a:pt x="4" y="79"/>
                    </a:lnTo>
                    <a:lnTo>
                      <a:pt x="4" y="79"/>
                    </a:lnTo>
                    <a:lnTo>
                      <a:pt x="4" y="79"/>
                    </a:lnTo>
                    <a:lnTo>
                      <a:pt x="16" y="89"/>
                    </a:lnTo>
                    <a:lnTo>
                      <a:pt x="24" y="115"/>
                    </a:lnTo>
                    <a:lnTo>
                      <a:pt x="24" y="116"/>
                    </a:lnTo>
                    <a:lnTo>
                      <a:pt x="24" y="116"/>
                    </a:lnTo>
                    <a:lnTo>
                      <a:pt x="47" y="120"/>
                    </a:lnTo>
                    <a:lnTo>
                      <a:pt x="55" y="127"/>
                    </a:lnTo>
                    <a:lnTo>
                      <a:pt x="55" y="127"/>
                    </a:lnTo>
                    <a:lnTo>
                      <a:pt x="55" y="127"/>
                    </a:lnTo>
                    <a:lnTo>
                      <a:pt x="68" y="121"/>
                    </a:lnTo>
                    <a:lnTo>
                      <a:pt x="77" y="122"/>
                    </a:lnTo>
                    <a:lnTo>
                      <a:pt x="82" y="126"/>
                    </a:lnTo>
                    <a:lnTo>
                      <a:pt x="82" y="126"/>
                    </a:lnTo>
                    <a:lnTo>
                      <a:pt x="83" y="126"/>
                    </a:lnTo>
                    <a:lnTo>
                      <a:pt x="90" y="124"/>
                    </a:lnTo>
                    <a:lnTo>
                      <a:pt x="100" y="131"/>
                    </a:lnTo>
                    <a:lnTo>
                      <a:pt x="101" y="135"/>
                    </a:lnTo>
                    <a:lnTo>
                      <a:pt x="101" y="135"/>
                    </a:lnTo>
                    <a:lnTo>
                      <a:pt x="101" y="135"/>
                    </a:lnTo>
                    <a:lnTo>
                      <a:pt x="115" y="130"/>
                    </a:lnTo>
                    <a:lnTo>
                      <a:pt x="115" y="130"/>
                    </a:lnTo>
                    <a:lnTo>
                      <a:pt x="115" y="130"/>
                    </a:lnTo>
                    <a:lnTo>
                      <a:pt x="131" y="115"/>
                    </a:lnTo>
                    <a:lnTo>
                      <a:pt x="131" y="115"/>
                    </a:lnTo>
                    <a:lnTo>
                      <a:pt x="131" y="114"/>
                    </a:lnTo>
                    <a:lnTo>
                      <a:pt x="129" y="98"/>
                    </a:lnTo>
                    <a:lnTo>
                      <a:pt x="138" y="95"/>
                    </a:lnTo>
                    <a:lnTo>
                      <a:pt x="138" y="94"/>
                    </a:lnTo>
                    <a:lnTo>
                      <a:pt x="138" y="94"/>
                    </a:lnTo>
                    <a:lnTo>
                      <a:pt x="153" y="78"/>
                    </a:lnTo>
                    <a:lnTo>
                      <a:pt x="153" y="77"/>
                    </a:lnTo>
                    <a:lnTo>
                      <a:pt x="153" y="77"/>
                    </a:lnTo>
                    <a:lnTo>
                      <a:pt x="149" y="62"/>
                    </a:lnTo>
                    <a:lnTo>
                      <a:pt x="160" y="52"/>
                    </a:lnTo>
                    <a:lnTo>
                      <a:pt x="163" y="56"/>
                    </a:lnTo>
                    <a:lnTo>
                      <a:pt x="163" y="57"/>
                    </a:lnTo>
                    <a:lnTo>
                      <a:pt x="164" y="56"/>
                    </a:lnTo>
                    <a:lnTo>
                      <a:pt x="176" y="56"/>
                    </a:lnTo>
                    <a:lnTo>
                      <a:pt x="176" y="56"/>
                    </a:lnTo>
                    <a:lnTo>
                      <a:pt x="176" y="56"/>
                    </a:lnTo>
                    <a:lnTo>
                      <a:pt x="172" y="47"/>
                    </a:lnTo>
                    <a:lnTo>
                      <a:pt x="172" y="47"/>
                    </a:lnTo>
                    <a:lnTo>
                      <a:pt x="172" y="47"/>
                    </a:lnTo>
                    <a:lnTo>
                      <a:pt x="158" y="42"/>
                    </a:lnTo>
                    <a:lnTo>
                      <a:pt x="159" y="26"/>
                    </a:lnTo>
                    <a:lnTo>
                      <a:pt x="159" y="26"/>
                    </a:lnTo>
                    <a:lnTo>
                      <a:pt x="159" y="26"/>
                    </a:lnTo>
                    <a:lnTo>
                      <a:pt x="150" y="18"/>
                    </a:lnTo>
                    <a:lnTo>
                      <a:pt x="150" y="5"/>
                    </a:lnTo>
                    <a:lnTo>
                      <a:pt x="150" y="5"/>
                    </a:lnTo>
                    <a:lnTo>
                      <a:pt x="150" y="4"/>
                    </a:lnTo>
                    <a:lnTo>
                      <a:pt x="144" y="0"/>
                    </a:lnTo>
                    <a:lnTo>
                      <a:pt x="144" y="0"/>
                    </a:lnTo>
                    <a:lnTo>
                      <a:pt x="14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1" name="Google Shape;2071;p14"/>
              <p:cNvSpPr/>
              <p:nvPr/>
            </p:nvSpPr>
            <p:spPr>
              <a:xfrm>
                <a:off x="4905" y="2257"/>
                <a:ext cx="176" cy="135"/>
              </a:xfrm>
              <a:custGeom>
                <a:rect b="b" l="l" r="r" t="t"/>
                <a:pathLst>
                  <a:path extrusionOk="0" h="135" w="176">
                    <a:moveTo>
                      <a:pt x="144" y="0"/>
                    </a:moveTo>
                    <a:lnTo>
                      <a:pt x="149" y="5"/>
                    </a:lnTo>
                    <a:lnTo>
                      <a:pt x="149" y="18"/>
                    </a:lnTo>
                    <a:lnTo>
                      <a:pt x="159" y="26"/>
                    </a:lnTo>
                    <a:lnTo>
                      <a:pt x="158" y="42"/>
                    </a:lnTo>
                    <a:lnTo>
                      <a:pt x="172" y="47"/>
                    </a:lnTo>
                    <a:lnTo>
                      <a:pt x="176" y="56"/>
                    </a:lnTo>
                    <a:lnTo>
                      <a:pt x="164" y="56"/>
                    </a:lnTo>
                    <a:lnTo>
                      <a:pt x="160" y="52"/>
                    </a:lnTo>
                    <a:lnTo>
                      <a:pt x="149" y="62"/>
                    </a:lnTo>
                    <a:lnTo>
                      <a:pt x="152" y="77"/>
                    </a:lnTo>
                    <a:lnTo>
                      <a:pt x="138" y="94"/>
                    </a:lnTo>
                    <a:lnTo>
                      <a:pt x="129" y="98"/>
                    </a:lnTo>
                    <a:lnTo>
                      <a:pt x="131" y="114"/>
                    </a:lnTo>
                    <a:lnTo>
                      <a:pt x="114" y="130"/>
                    </a:lnTo>
                    <a:lnTo>
                      <a:pt x="101" y="135"/>
                    </a:lnTo>
                    <a:lnTo>
                      <a:pt x="100" y="130"/>
                    </a:lnTo>
                    <a:lnTo>
                      <a:pt x="90" y="123"/>
                    </a:lnTo>
                    <a:lnTo>
                      <a:pt x="82" y="126"/>
                    </a:lnTo>
                    <a:lnTo>
                      <a:pt x="78" y="122"/>
                    </a:lnTo>
                    <a:lnTo>
                      <a:pt x="68" y="121"/>
                    </a:lnTo>
                    <a:lnTo>
                      <a:pt x="55" y="127"/>
                    </a:lnTo>
                    <a:lnTo>
                      <a:pt x="48" y="120"/>
                    </a:lnTo>
                    <a:lnTo>
                      <a:pt x="24" y="115"/>
                    </a:lnTo>
                    <a:lnTo>
                      <a:pt x="16" y="89"/>
                    </a:lnTo>
                    <a:lnTo>
                      <a:pt x="4" y="79"/>
                    </a:lnTo>
                    <a:lnTo>
                      <a:pt x="0" y="46"/>
                    </a:lnTo>
                    <a:lnTo>
                      <a:pt x="9" y="41"/>
                    </a:lnTo>
                    <a:lnTo>
                      <a:pt x="13" y="42"/>
                    </a:lnTo>
                    <a:lnTo>
                      <a:pt x="16" y="48"/>
                    </a:lnTo>
                    <a:lnTo>
                      <a:pt x="22" y="57"/>
                    </a:lnTo>
                    <a:lnTo>
                      <a:pt x="46" y="57"/>
                    </a:lnTo>
                    <a:lnTo>
                      <a:pt x="59" y="50"/>
                    </a:lnTo>
                    <a:lnTo>
                      <a:pt x="68" y="48"/>
                    </a:lnTo>
                    <a:lnTo>
                      <a:pt x="76" y="53"/>
                    </a:lnTo>
                    <a:lnTo>
                      <a:pt x="92" y="48"/>
                    </a:lnTo>
                    <a:lnTo>
                      <a:pt x="108" y="30"/>
                    </a:lnTo>
                    <a:lnTo>
                      <a:pt x="116" y="8"/>
                    </a:lnTo>
                    <a:lnTo>
                      <a:pt x="122" y="1"/>
                    </a:lnTo>
                    <a:lnTo>
                      <a:pt x="144" y="0"/>
                    </a:lnTo>
                    <a:moveTo>
                      <a:pt x="13" y="42"/>
                    </a:moveTo>
                    <a:lnTo>
                      <a:pt x="15" y="43"/>
                    </a:lnTo>
                    <a:lnTo>
                      <a:pt x="13" y="42"/>
                    </a:lnTo>
                    <a:lnTo>
                      <a:pt x="13" y="42"/>
                    </a:lnTo>
                    <a:moveTo>
                      <a:pt x="144" y="0"/>
                    </a:moveTo>
                    <a:lnTo>
                      <a:pt x="144" y="0"/>
                    </a:lnTo>
                    <a:lnTo>
                      <a:pt x="122" y="1"/>
                    </a:lnTo>
                    <a:lnTo>
                      <a:pt x="122" y="1"/>
                    </a:lnTo>
                    <a:lnTo>
                      <a:pt x="122" y="1"/>
                    </a:lnTo>
                    <a:lnTo>
                      <a:pt x="116" y="8"/>
                    </a:lnTo>
                    <a:lnTo>
                      <a:pt x="116" y="8"/>
                    </a:lnTo>
                    <a:lnTo>
                      <a:pt x="116" y="8"/>
                    </a:lnTo>
                    <a:lnTo>
                      <a:pt x="107" y="30"/>
                    </a:lnTo>
                    <a:lnTo>
                      <a:pt x="92" y="48"/>
                    </a:lnTo>
                    <a:lnTo>
                      <a:pt x="76" y="52"/>
                    </a:lnTo>
                    <a:lnTo>
                      <a:pt x="68" y="48"/>
                    </a:lnTo>
                    <a:lnTo>
                      <a:pt x="68" y="48"/>
                    </a:lnTo>
                    <a:lnTo>
                      <a:pt x="68" y="48"/>
                    </a:lnTo>
                    <a:lnTo>
                      <a:pt x="59" y="49"/>
                    </a:lnTo>
                    <a:lnTo>
                      <a:pt x="59" y="49"/>
                    </a:lnTo>
                    <a:lnTo>
                      <a:pt x="59" y="49"/>
                    </a:lnTo>
                    <a:lnTo>
                      <a:pt x="46" y="56"/>
                    </a:lnTo>
                    <a:lnTo>
                      <a:pt x="22" y="56"/>
                    </a:lnTo>
                    <a:lnTo>
                      <a:pt x="16" y="48"/>
                    </a:lnTo>
                    <a:lnTo>
                      <a:pt x="14" y="43"/>
                    </a:lnTo>
                    <a:lnTo>
                      <a:pt x="14" y="43"/>
                    </a:lnTo>
                    <a:lnTo>
                      <a:pt x="15" y="42"/>
                    </a:lnTo>
                    <a:lnTo>
                      <a:pt x="13" y="41"/>
                    </a:lnTo>
                    <a:lnTo>
                      <a:pt x="11" y="41"/>
                    </a:lnTo>
                    <a:lnTo>
                      <a:pt x="12" y="41"/>
                    </a:lnTo>
                    <a:lnTo>
                      <a:pt x="9" y="41"/>
                    </a:lnTo>
                    <a:lnTo>
                      <a:pt x="9" y="41"/>
                    </a:lnTo>
                    <a:lnTo>
                      <a:pt x="9" y="41"/>
                    </a:lnTo>
                    <a:lnTo>
                      <a:pt x="0" y="46"/>
                    </a:lnTo>
                    <a:lnTo>
                      <a:pt x="0" y="46"/>
                    </a:lnTo>
                    <a:lnTo>
                      <a:pt x="0" y="46"/>
                    </a:lnTo>
                    <a:lnTo>
                      <a:pt x="4" y="79"/>
                    </a:lnTo>
                    <a:lnTo>
                      <a:pt x="4" y="79"/>
                    </a:lnTo>
                    <a:lnTo>
                      <a:pt x="4" y="79"/>
                    </a:lnTo>
                    <a:lnTo>
                      <a:pt x="16" y="89"/>
                    </a:lnTo>
                    <a:lnTo>
                      <a:pt x="24" y="115"/>
                    </a:lnTo>
                    <a:lnTo>
                      <a:pt x="24" y="116"/>
                    </a:lnTo>
                    <a:lnTo>
                      <a:pt x="24" y="116"/>
                    </a:lnTo>
                    <a:lnTo>
                      <a:pt x="47" y="120"/>
                    </a:lnTo>
                    <a:lnTo>
                      <a:pt x="55" y="127"/>
                    </a:lnTo>
                    <a:lnTo>
                      <a:pt x="55" y="127"/>
                    </a:lnTo>
                    <a:lnTo>
                      <a:pt x="55" y="127"/>
                    </a:lnTo>
                    <a:lnTo>
                      <a:pt x="68" y="121"/>
                    </a:lnTo>
                    <a:lnTo>
                      <a:pt x="77" y="122"/>
                    </a:lnTo>
                    <a:lnTo>
                      <a:pt x="82" y="126"/>
                    </a:lnTo>
                    <a:lnTo>
                      <a:pt x="82" y="126"/>
                    </a:lnTo>
                    <a:lnTo>
                      <a:pt x="83" y="126"/>
                    </a:lnTo>
                    <a:lnTo>
                      <a:pt x="90" y="124"/>
                    </a:lnTo>
                    <a:lnTo>
                      <a:pt x="100" y="131"/>
                    </a:lnTo>
                    <a:lnTo>
                      <a:pt x="101" y="135"/>
                    </a:lnTo>
                    <a:lnTo>
                      <a:pt x="101" y="135"/>
                    </a:lnTo>
                    <a:lnTo>
                      <a:pt x="101" y="135"/>
                    </a:lnTo>
                    <a:lnTo>
                      <a:pt x="115" y="130"/>
                    </a:lnTo>
                    <a:lnTo>
                      <a:pt x="115" y="130"/>
                    </a:lnTo>
                    <a:lnTo>
                      <a:pt x="115" y="130"/>
                    </a:lnTo>
                    <a:lnTo>
                      <a:pt x="131" y="115"/>
                    </a:lnTo>
                    <a:lnTo>
                      <a:pt x="131" y="115"/>
                    </a:lnTo>
                    <a:lnTo>
                      <a:pt x="131" y="114"/>
                    </a:lnTo>
                    <a:lnTo>
                      <a:pt x="129" y="98"/>
                    </a:lnTo>
                    <a:lnTo>
                      <a:pt x="138" y="95"/>
                    </a:lnTo>
                    <a:lnTo>
                      <a:pt x="138" y="94"/>
                    </a:lnTo>
                    <a:lnTo>
                      <a:pt x="138" y="94"/>
                    </a:lnTo>
                    <a:lnTo>
                      <a:pt x="153" y="78"/>
                    </a:lnTo>
                    <a:lnTo>
                      <a:pt x="153" y="77"/>
                    </a:lnTo>
                    <a:lnTo>
                      <a:pt x="153" y="77"/>
                    </a:lnTo>
                    <a:lnTo>
                      <a:pt x="149" y="62"/>
                    </a:lnTo>
                    <a:lnTo>
                      <a:pt x="160" y="52"/>
                    </a:lnTo>
                    <a:lnTo>
                      <a:pt x="163" y="56"/>
                    </a:lnTo>
                    <a:lnTo>
                      <a:pt x="163" y="57"/>
                    </a:lnTo>
                    <a:lnTo>
                      <a:pt x="164" y="56"/>
                    </a:lnTo>
                    <a:lnTo>
                      <a:pt x="176" y="56"/>
                    </a:lnTo>
                    <a:lnTo>
                      <a:pt x="176" y="56"/>
                    </a:lnTo>
                    <a:lnTo>
                      <a:pt x="176" y="56"/>
                    </a:lnTo>
                    <a:lnTo>
                      <a:pt x="172" y="47"/>
                    </a:lnTo>
                    <a:lnTo>
                      <a:pt x="172" y="47"/>
                    </a:lnTo>
                    <a:lnTo>
                      <a:pt x="172" y="47"/>
                    </a:lnTo>
                    <a:lnTo>
                      <a:pt x="158" y="42"/>
                    </a:lnTo>
                    <a:lnTo>
                      <a:pt x="159" y="26"/>
                    </a:lnTo>
                    <a:lnTo>
                      <a:pt x="159" y="26"/>
                    </a:lnTo>
                    <a:lnTo>
                      <a:pt x="159" y="26"/>
                    </a:lnTo>
                    <a:lnTo>
                      <a:pt x="150" y="18"/>
                    </a:lnTo>
                    <a:lnTo>
                      <a:pt x="150" y="5"/>
                    </a:lnTo>
                    <a:lnTo>
                      <a:pt x="150" y="5"/>
                    </a:lnTo>
                    <a:lnTo>
                      <a:pt x="150" y="4"/>
                    </a:lnTo>
                    <a:lnTo>
                      <a:pt x="144" y="0"/>
                    </a:lnTo>
                    <a:lnTo>
                      <a:pt x="144" y="0"/>
                    </a:lnTo>
                    <a:lnTo>
                      <a:pt x="14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2" name="Google Shape;2072;p14"/>
              <p:cNvSpPr/>
              <p:nvPr/>
            </p:nvSpPr>
            <p:spPr>
              <a:xfrm>
                <a:off x="4917" y="2207"/>
                <a:ext cx="167" cy="107"/>
              </a:xfrm>
              <a:custGeom>
                <a:rect b="b" l="l" r="r" t="t"/>
                <a:pathLst>
                  <a:path extrusionOk="0" h="107" w="167">
                    <a:moveTo>
                      <a:pt x="10" y="107"/>
                    </a:moveTo>
                    <a:lnTo>
                      <a:pt x="4" y="98"/>
                    </a:lnTo>
                    <a:lnTo>
                      <a:pt x="0" y="91"/>
                    </a:lnTo>
                    <a:lnTo>
                      <a:pt x="3" y="93"/>
                    </a:lnTo>
                    <a:lnTo>
                      <a:pt x="26" y="92"/>
                    </a:lnTo>
                    <a:lnTo>
                      <a:pt x="28" y="75"/>
                    </a:lnTo>
                    <a:lnTo>
                      <a:pt x="41" y="74"/>
                    </a:lnTo>
                    <a:lnTo>
                      <a:pt x="49" y="69"/>
                    </a:lnTo>
                    <a:lnTo>
                      <a:pt x="67" y="62"/>
                    </a:lnTo>
                    <a:lnTo>
                      <a:pt x="77" y="47"/>
                    </a:lnTo>
                    <a:lnTo>
                      <a:pt x="86" y="43"/>
                    </a:lnTo>
                    <a:lnTo>
                      <a:pt x="85" y="54"/>
                    </a:lnTo>
                    <a:lnTo>
                      <a:pt x="89" y="54"/>
                    </a:lnTo>
                    <a:lnTo>
                      <a:pt x="91" y="47"/>
                    </a:lnTo>
                    <a:lnTo>
                      <a:pt x="99" y="53"/>
                    </a:lnTo>
                    <a:lnTo>
                      <a:pt x="100" y="48"/>
                    </a:lnTo>
                    <a:lnTo>
                      <a:pt x="102" y="41"/>
                    </a:lnTo>
                    <a:lnTo>
                      <a:pt x="105" y="25"/>
                    </a:lnTo>
                    <a:lnTo>
                      <a:pt x="134" y="0"/>
                    </a:lnTo>
                    <a:lnTo>
                      <a:pt x="140" y="17"/>
                    </a:lnTo>
                    <a:lnTo>
                      <a:pt x="156" y="20"/>
                    </a:lnTo>
                    <a:lnTo>
                      <a:pt x="167" y="32"/>
                    </a:lnTo>
                    <a:lnTo>
                      <a:pt x="152" y="37"/>
                    </a:lnTo>
                    <a:lnTo>
                      <a:pt x="156" y="45"/>
                    </a:lnTo>
                    <a:lnTo>
                      <a:pt x="146" y="48"/>
                    </a:lnTo>
                    <a:lnTo>
                      <a:pt x="137" y="55"/>
                    </a:lnTo>
                    <a:lnTo>
                      <a:pt x="132" y="51"/>
                    </a:lnTo>
                    <a:lnTo>
                      <a:pt x="110" y="51"/>
                    </a:lnTo>
                    <a:lnTo>
                      <a:pt x="105" y="58"/>
                    </a:lnTo>
                    <a:lnTo>
                      <a:pt x="96" y="81"/>
                    </a:lnTo>
                    <a:lnTo>
                      <a:pt x="80" y="98"/>
                    </a:lnTo>
                    <a:lnTo>
                      <a:pt x="64" y="103"/>
                    </a:lnTo>
                    <a:lnTo>
                      <a:pt x="56" y="98"/>
                    </a:lnTo>
                    <a:lnTo>
                      <a:pt x="47" y="100"/>
                    </a:lnTo>
                    <a:lnTo>
                      <a:pt x="34" y="107"/>
                    </a:lnTo>
                    <a:lnTo>
                      <a:pt x="10" y="10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3" name="Google Shape;2073;p14"/>
              <p:cNvSpPr/>
              <p:nvPr/>
            </p:nvSpPr>
            <p:spPr>
              <a:xfrm>
                <a:off x="4916" y="2206"/>
                <a:ext cx="168" cy="108"/>
              </a:xfrm>
              <a:custGeom>
                <a:rect b="b" l="l" r="r" t="t"/>
                <a:pathLst>
                  <a:path extrusionOk="0" h="108" w="168">
                    <a:moveTo>
                      <a:pt x="135" y="1"/>
                    </a:moveTo>
                    <a:lnTo>
                      <a:pt x="141" y="19"/>
                    </a:lnTo>
                    <a:lnTo>
                      <a:pt x="157" y="21"/>
                    </a:lnTo>
                    <a:lnTo>
                      <a:pt x="168" y="33"/>
                    </a:lnTo>
                    <a:lnTo>
                      <a:pt x="153" y="38"/>
                    </a:lnTo>
                    <a:lnTo>
                      <a:pt x="156" y="46"/>
                    </a:lnTo>
                    <a:lnTo>
                      <a:pt x="147" y="49"/>
                    </a:lnTo>
                    <a:lnTo>
                      <a:pt x="138" y="56"/>
                    </a:lnTo>
                    <a:lnTo>
                      <a:pt x="133" y="51"/>
                    </a:lnTo>
                    <a:lnTo>
                      <a:pt x="111" y="52"/>
                    </a:lnTo>
                    <a:lnTo>
                      <a:pt x="105" y="59"/>
                    </a:lnTo>
                    <a:lnTo>
                      <a:pt x="97" y="81"/>
                    </a:lnTo>
                    <a:lnTo>
                      <a:pt x="81" y="99"/>
                    </a:lnTo>
                    <a:lnTo>
                      <a:pt x="65" y="104"/>
                    </a:lnTo>
                    <a:lnTo>
                      <a:pt x="57" y="99"/>
                    </a:lnTo>
                    <a:lnTo>
                      <a:pt x="48" y="101"/>
                    </a:lnTo>
                    <a:lnTo>
                      <a:pt x="35" y="108"/>
                    </a:lnTo>
                    <a:lnTo>
                      <a:pt x="11" y="108"/>
                    </a:lnTo>
                    <a:lnTo>
                      <a:pt x="5" y="99"/>
                    </a:lnTo>
                    <a:lnTo>
                      <a:pt x="2" y="93"/>
                    </a:lnTo>
                    <a:lnTo>
                      <a:pt x="4" y="94"/>
                    </a:lnTo>
                    <a:lnTo>
                      <a:pt x="27" y="93"/>
                    </a:lnTo>
                    <a:lnTo>
                      <a:pt x="29" y="76"/>
                    </a:lnTo>
                    <a:lnTo>
                      <a:pt x="42" y="75"/>
                    </a:lnTo>
                    <a:lnTo>
                      <a:pt x="50" y="70"/>
                    </a:lnTo>
                    <a:lnTo>
                      <a:pt x="69" y="63"/>
                    </a:lnTo>
                    <a:lnTo>
                      <a:pt x="78" y="48"/>
                    </a:lnTo>
                    <a:lnTo>
                      <a:pt x="87" y="44"/>
                    </a:lnTo>
                    <a:lnTo>
                      <a:pt x="86" y="55"/>
                    </a:lnTo>
                    <a:lnTo>
                      <a:pt x="90" y="55"/>
                    </a:lnTo>
                    <a:lnTo>
                      <a:pt x="92" y="49"/>
                    </a:lnTo>
                    <a:lnTo>
                      <a:pt x="100" y="54"/>
                    </a:lnTo>
                    <a:lnTo>
                      <a:pt x="102" y="50"/>
                    </a:lnTo>
                    <a:lnTo>
                      <a:pt x="103" y="42"/>
                    </a:lnTo>
                    <a:lnTo>
                      <a:pt x="106" y="27"/>
                    </a:lnTo>
                    <a:lnTo>
                      <a:pt x="135" y="1"/>
                    </a:lnTo>
                    <a:close/>
                    <a:moveTo>
                      <a:pt x="135" y="0"/>
                    </a:moveTo>
                    <a:lnTo>
                      <a:pt x="134" y="1"/>
                    </a:lnTo>
                    <a:lnTo>
                      <a:pt x="106" y="26"/>
                    </a:lnTo>
                    <a:lnTo>
                      <a:pt x="106" y="26"/>
                    </a:lnTo>
                    <a:lnTo>
                      <a:pt x="106" y="26"/>
                    </a:lnTo>
                    <a:lnTo>
                      <a:pt x="103" y="42"/>
                    </a:lnTo>
                    <a:lnTo>
                      <a:pt x="101" y="49"/>
                    </a:lnTo>
                    <a:lnTo>
                      <a:pt x="100" y="54"/>
                    </a:lnTo>
                    <a:lnTo>
                      <a:pt x="92" y="48"/>
                    </a:lnTo>
                    <a:lnTo>
                      <a:pt x="92" y="48"/>
                    </a:lnTo>
                    <a:lnTo>
                      <a:pt x="92" y="49"/>
                    </a:lnTo>
                    <a:lnTo>
                      <a:pt x="90" y="55"/>
                    </a:lnTo>
                    <a:lnTo>
                      <a:pt x="86" y="55"/>
                    </a:lnTo>
                    <a:lnTo>
                      <a:pt x="87" y="44"/>
                    </a:lnTo>
                    <a:lnTo>
                      <a:pt x="87" y="43"/>
                    </a:lnTo>
                    <a:lnTo>
                      <a:pt x="87" y="44"/>
                    </a:lnTo>
                    <a:lnTo>
                      <a:pt x="78" y="47"/>
                    </a:lnTo>
                    <a:lnTo>
                      <a:pt x="78" y="48"/>
                    </a:lnTo>
                    <a:lnTo>
                      <a:pt x="78" y="48"/>
                    </a:lnTo>
                    <a:lnTo>
                      <a:pt x="68" y="62"/>
                    </a:lnTo>
                    <a:lnTo>
                      <a:pt x="50" y="70"/>
                    </a:lnTo>
                    <a:lnTo>
                      <a:pt x="50" y="70"/>
                    </a:lnTo>
                    <a:lnTo>
                      <a:pt x="50" y="70"/>
                    </a:lnTo>
                    <a:lnTo>
                      <a:pt x="42" y="75"/>
                    </a:lnTo>
                    <a:lnTo>
                      <a:pt x="29" y="76"/>
                    </a:lnTo>
                    <a:lnTo>
                      <a:pt x="29" y="76"/>
                    </a:lnTo>
                    <a:lnTo>
                      <a:pt x="29" y="76"/>
                    </a:lnTo>
                    <a:lnTo>
                      <a:pt x="27" y="92"/>
                    </a:lnTo>
                    <a:lnTo>
                      <a:pt x="4" y="93"/>
                    </a:lnTo>
                    <a:lnTo>
                      <a:pt x="2" y="92"/>
                    </a:lnTo>
                    <a:lnTo>
                      <a:pt x="0" y="92"/>
                    </a:lnTo>
                    <a:lnTo>
                      <a:pt x="1" y="93"/>
                    </a:lnTo>
                    <a:lnTo>
                      <a:pt x="5" y="99"/>
                    </a:lnTo>
                    <a:lnTo>
                      <a:pt x="11" y="108"/>
                    </a:lnTo>
                    <a:lnTo>
                      <a:pt x="11" y="108"/>
                    </a:lnTo>
                    <a:lnTo>
                      <a:pt x="11" y="108"/>
                    </a:lnTo>
                    <a:lnTo>
                      <a:pt x="35" y="108"/>
                    </a:lnTo>
                    <a:lnTo>
                      <a:pt x="35" y="108"/>
                    </a:lnTo>
                    <a:lnTo>
                      <a:pt x="35" y="108"/>
                    </a:lnTo>
                    <a:lnTo>
                      <a:pt x="48" y="101"/>
                    </a:lnTo>
                    <a:lnTo>
                      <a:pt x="57" y="100"/>
                    </a:lnTo>
                    <a:lnTo>
                      <a:pt x="65" y="104"/>
                    </a:lnTo>
                    <a:lnTo>
                      <a:pt x="65" y="104"/>
                    </a:lnTo>
                    <a:lnTo>
                      <a:pt x="65" y="104"/>
                    </a:lnTo>
                    <a:lnTo>
                      <a:pt x="81" y="100"/>
                    </a:lnTo>
                    <a:lnTo>
                      <a:pt x="81" y="99"/>
                    </a:lnTo>
                    <a:lnTo>
                      <a:pt x="81" y="99"/>
                    </a:lnTo>
                    <a:lnTo>
                      <a:pt x="97" y="82"/>
                    </a:lnTo>
                    <a:lnTo>
                      <a:pt x="97" y="82"/>
                    </a:lnTo>
                    <a:lnTo>
                      <a:pt x="97" y="82"/>
                    </a:lnTo>
                    <a:lnTo>
                      <a:pt x="106" y="60"/>
                    </a:lnTo>
                    <a:lnTo>
                      <a:pt x="111" y="53"/>
                    </a:lnTo>
                    <a:lnTo>
                      <a:pt x="133" y="52"/>
                    </a:lnTo>
                    <a:lnTo>
                      <a:pt x="138" y="56"/>
                    </a:lnTo>
                    <a:lnTo>
                      <a:pt x="138" y="56"/>
                    </a:lnTo>
                    <a:lnTo>
                      <a:pt x="139" y="56"/>
                    </a:lnTo>
                    <a:lnTo>
                      <a:pt x="147" y="49"/>
                    </a:lnTo>
                    <a:lnTo>
                      <a:pt x="156" y="47"/>
                    </a:lnTo>
                    <a:lnTo>
                      <a:pt x="157" y="46"/>
                    </a:lnTo>
                    <a:lnTo>
                      <a:pt x="157" y="46"/>
                    </a:lnTo>
                    <a:lnTo>
                      <a:pt x="153" y="38"/>
                    </a:lnTo>
                    <a:lnTo>
                      <a:pt x="168" y="33"/>
                    </a:lnTo>
                    <a:lnTo>
                      <a:pt x="168" y="33"/>
                    </a:lnTo>
                    <a:lnTo>
                      <a:pt x="168" y="33"/>
                    </a:lnTo>
                    <a:lnTo>
                      <a:pt x="158" y="21"/>
                    </a:lnTo>
                    <a:lnTo>
                      <a:pt x="157" y="21"/>
                    </a:lnTo>
                    <a:lnTo>
                      <a:pt x="157" y="21"/>
                    </a:lnTo>
                    <a:lnTo>
                      <a:pt x="142" y="18"/>
                    </a:lnTo>
                    <a:lnTo>
                      <a:pt x="135" y="1"/>
                    </a:lnTo>
                    <a:lnTo>
                      <a:pt x="135" y="0"/>
                    </a:lnTo>
                    <a:lnTo>
                      <a:pt x="13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4" name="Google Shape;2074;p14"/>
              <p:cNvSpPr/>
              <p:nvPr/>
            </p:nvSpPr>
            <p:spPr>
              <a:xfrm>
                <a:off x="4916" y="2206"/>
                <a:ext cx="168" cy="108"/>
              </a:xfrm>
              <a:custGeom>
                <a:rect b="b" l="l" r="r" t="t"/>
                <a:pathLst>
                  <a:path extrusionOk="0" h="108" w="168">
                    <a:moveTo>
                      <a:pt x="135" y="1"/>
                    </a:moveTo>
                    <a:lnTo>
                      <a:pt x="141" y="19"/>
                    </a:lnTo>
                    <a:lnTo>
                      <a:pt x="157" y="21"/>
                    </a:lnTo>
                    <a:lnTo>
                      <a:pt x="168" y="33"/>
                    </a:lnTo>
                    <a:lnTo>
                      <a:pt x="153" y="38"/>
                    </a:lnTo>
                    <a:lnTo>
                      <a:pt x="156" y="46"/>
                    </a:lnTo>
                    <a:lnTo>
                      <a:pt x="147" y="49"/>
                    </a:lnTo>
                    <a:lnTo>
                      <a:pt x="138" y="56"/>
                    </a:lnTo>
                    <a:lnTo>
                      <a:pt x="133" y="51"/>
                    </a:lnTo>
                    <a:lnTo>
                      <a:pt x="111" y="52"/>
                    </a:lnTo>
                    <a:lnTo>
                      <a:pt x="105" y="59"/>
                    </a:lnTo>
                    <a:lnTo>
                      <a:pt x="97" y="81"/>
                    </a:lnTo>
                    <a:lnTo>
                      <a:pt x="81" y="99"/>
                    </a:lnTo>
                    <a:lnTo>
                      <a:pt x="65" y="104"/>
                    </a:lnTo>
                    <a:lnTo>
                      <a:pt x="57" y="99"/>
                    </a:lnTo>
                    <a:lnTo>
                      <a:pt x="48" y="101"/>
                    </a:lnTo>
                    <a:lnTo>
                      <a:pt x="35" y="108"/>
                    </a:lnTo>
                    <a:lnTo>
                      <a:pt x="11" y="108"/>
                    </a:lnTo>
                    <a:lnTo>
                      <a:pt x="5" y="99"/>
                    </a:lnTo>
                    <a:lnTo>
                      <a:pt x="2" y="93"/>
                    </a:lnTo>
                    <a:lnTo>
                      <a:pt x="4" y="94"/>
                    </a:lnTo>
                    <a:lnTo>
                      <a:pt x="27" y="93"/>
                    </a:lnTo>
                    <a:lnTo>
                      <a:pt x="29" y="76"/>
                    </a:lnTo>
                    <a:lnTo>
                      <a:pt x="42" y="75"/>
                    </a:lnTo>
                    <a:lnTo>
                      <a:pt x="50" y="70"/>
                    </a:lnTo>
                    <a:lnTo>
                      <a:pt x="69" y="63"/>
                    </a:lnTo>
                    <a:lnTo>
                      <a:pt x="78" y="48"/>
                    </a:lnTo>
                    <a:lnTo>
                      <a:pt x="87" y="44"/>
                    </a:lnTo>
                    <a:lnTo>
                      <a:pt x="86" y="55"/>
                    </a:lnTo>
                    <a:lnTo>
                      <a:pt x="90" y="55"/>
                    </a:lnTo>
                    <a:lnTo>
                      <a:pt x="92" y="49"/>
                    </a:lnTo>
                    <a:lnTo>
                      <a:pt x="100" y="54"/>
                    </a:lnTo>
                    <a:lnTo>
                      <a:pt x="102" y="50"/>
                    </a:lnTo>
                    <a:lnTo>
                      <a:pt x="103" y="42"/>
                    </a:lnTo>
                    <a:lnTo>
                      <a:pt x="106" y="27"/>
                    </a:lnTo>
                    <a:lnTo>
                      <a:pt x="135" y="1"/>
                    </a:lnTo>
                    <a:moveTo>
                      <a:pt x="135" y="0"/>
                    </a:moveTo>
                    <a:lnTo>
                      <a:pt x="134" y="1"/>
                    </a:lnTo>
                    <a:lnTo>
                      <a:pt x="106" y="26"/>
                    </a:lnTo>
                    <a:lnTo>
                      <a:pt x="106" y="26"/>
                    </a:lnTo>
                    <a:lnTo>
                      <a:pt x="106" y="26"/>
                    </a:lnTo>
                    <a:lnTo>
                      <a:pt x="103" y="42"/>
                    </a:lnTo>
                    <a:lnTo>
                      <a:pt x="101" y="49"/>
                    </a:lnTo>
                    <a:lnTo>
                      <a:pt x="100" y="54"/>
                    </a:lnTo>
                    <a:lnTo>
                      <a:pt x="92" y="48"/>
                    </a:lnTo>
                    <a:lnTo>
                      <a:pt x="92" y="48"/>
                    </a:lnTo>
                    <a:lnTo>
                      <a:pt x="92" y="49"/>
                    </a:lnTo>
                    <a:lnTo>
                      <a:pt x="90" y="55"/>
                    </a:lnTo>
                    <a:lnTo>
                      <a:pt x="86" y="55"/>
                    </a:lnTo>
                    <a:lnTo>
                      <a:pt x="87" y="44"/>
                    </a:lnTo>
                    <a:lnTo>
                      <a:pt x="87" y="43"/>
                    </a:lnTo>
                    <a:lnTo>
                      <a:pt x="87" y="44"/>
                    </a:lnTo>
                    <a:lnTo>
                      <a:pt x="78" y="47"/>
                    </a:lnTo>
                    <a:lnTo>
                      <a:pt x="78" y="48"/>
                    </a:lnTo>
                    <a:lnTo>
                      <a:pt x="78" y="48"/>
                    </a:lnTo>
                    <a:lnTo>
                      <a:pt x="68" y="62"/>
                    </a:lnTo>
                    <a:lnTo>
                      <a:pt x="50" y="70"/>
                    </a:lnTo>
                    <a:lnTo>
                      <a:pt x="50" y="70"/>
                    </a:lnTo>
                    <a:lnTo>
                      <a:pt x="50" y="70"/>
                    </a:lnTo>
                    <a:lnTo>
                      <a:pt x="42" y="75"/>
                    </a:lnTo>
                    <a:lnTo>
                      <a:pt x="29" y="76"/>
                    </a:lnTo>
                    <a:lnTo>
                      <a:pt x="29" y="76"/>
                    </a:lnTo>
                    <a:lnTo>
                      <a:pt x="29" y="76"/>
                    </a:lnTo>
                    <a:lnTo>
                      <a:pt x="27" y="92"/>
                    </a:lnTo>
                    <a:lnTo>
                      <a:pt x="4" y="93"/>
                    </a:lnTo>
                    <a:lnTo>
                      <a:pt x="2" y="92"/>
                    </a:lnTo>
                    <a:lnTo>
                      <a:pt x="0" y="92"/>
                    </a:lnTo>
                    <a:lnTo>
                      <a:pt x="1" y="93"/>
                    </a:lnTo>
                    <a:lnTo>
                      <a:pt x="5" y="99"/>
                    </a:lnTo>
                    <a:lnTo>
                      <a:pt x="11" y="108"/>
                    </a:lnTo>
                    <a:lnTo>
                      <a:pt x="11" y="108"/>
                    </a:lnTo>
                    <a:lnTo>
                      <a:pt x="11" y="108"/>
                    </a:lnTo>
                    <a:lnTo>
                      <a:pt x="35" y="108"/>
                    </a:lnTo>
                    <a:lnTo>
                      <a:pt x="35" y="108"/>
                    </a:lnTo>
                    <a:lnTo>
                      <a:pt x="35" y="108"/>
                    </a:lnTo>
                    <a:lnTo>
                      <a:pt x="48" y="101"/>
                    </a:lnTo>
                    <a:lnTo>
                      <a:pt x="57" y="100"/>
                    </a:lnTo>
                    <a:lnTo>
                      <a:pt x="65" y="104"/>
                    </a:lnTo>
                    <a:lnTo>
                      <a:pt x="65" y="104"/>
                    </a:lnTo>
                    <a:lnTo>
                      <a:pt x="65" y="104"/>
                    </a:lnTo>
                    <a:lnTo>
                      <a:pt x="81" y="100"/>
                    </a:lnTo>
                    <a:lnTo>
                      <a:pt x="81" y="99"/>
                    </a:lnTo>
                    <a:lnTo>
                      <a:pt x="81" y="99"/>
                    </a:lnTo>
                    <a:lnTo>
                      <a:pt x="97" y="82"/>
                    </a:lnTo>
                    <a:lnTo>
                      <a:pt x="97" y="82"/>
                    </a:lnTo>
                    <a:lnTo>
                      <a:pt x="97" y="82"/>
                    </a:lnTo>
                    <a:lnTo>
                      <a:pt x="106" y="60"/>
                    </a:lnTo>
                    <a:lnTo>
                      <a:pt x="111" y="53"/>
                    </a:lnTo>
                    <a:lnTo>
                      <a:pt x="133" y="52"/>
                    </a:lnTo>
                    <a:lnTo>
                      <a:pt x="138" y="56"/>
                    </a:lnTo>
                    <a:lnTo>
                      <a:pt x="138" y="56"/>
                    </a:lnTo>
                    <a:lnTo>
                      <a:pt x="139" y="56"/>
                    </a:lnTo>
                    <a:lnTo>
                      <a:pt x="147" y="49"/>
                    </a:lnTo>
                    <a:lnTo>
                      <a:pt x="156" y="47"/>
                    </a:lnTo>
                    <a:lnTo>
                      <a:pt x="157" y="46"/>
                    </a:lnTo>
                    <a:lnTo>
                      <a:pt x="157" y="46"/>
                    </a:lnTo>
                    <a:lnTo>
                      <a:pt x="153" y="38"/>
                    </a:lnTo>
                    <a:lnTo>
                      <a:pt x="168" y="33"/>
                    </a:lnTo>
                    <a:lnTo>
                      <a:pt x="168" y="33"/>
                    </a:lnTo>
                    <a:lnTo>
                      <a:pt x="168" y="33"/>
                    </a:lnTo>
                    <a:lnTo>
                      <a:pt x="158" y="21"/>
                    </a:lnTo>
                    <a:lnTo>
                      <a:pt x="157" y="21"/>
                    </a:lnTo>
                    <a:lnTo>
                      <a:pt x="157" y="21"/>
                    </a:lnTo>
                    <a:lnTo>
                      <a:pt x="142" y="18"/>
                    </a:lnTo>
                    <a:lnTo>
                      <a:pt x="135" y="1"/>
                    </a:lnTo>
                    <a:lnTo>
                      <a:pt x="135" y="0"/>
                    </a:lnTo>
                    <a:lnTo>
                      <a:pt x="13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5" name="Google Shape;2075;p14"/>
              <p:cNvSpPr/>
              <p:nvPr/>
            </p:nvSpPr>
            <p:spPr>
              <a:xfrm>
                <a:off x="5297" y="2335"/>
                <a:ext cx="178" cy="146"/>
              </a:xfrm>
              <a:custGeom>
                <a:rect b="b" l="l" r="r" t="t"/>
                <a:pathLst>
                  <a:path extrusionOk="0" h="146" w="178">
                    <a:moveTo>
                      <a:pt x="165" y="137"/>
                    </a:moveTo>
                    <a:lnTo>
                      <a:pt x="156" y="129"/>
                    </a:lnTo>
                    <a:lnTo>
                      <a:pt x="140" y="130"/>
                    </a:lnTo>
                    <a:lnTo>
                      <a:pt x="138" y="117"/>
                    </a:lnTo>
                    <a:lnTo>
                      <a:pt x="134" y="109"/>
                    </a:lnTo>
                    <a:lnTo>
                      <a:pt x="128" y="103"/>
                    </a:lnTo>
                    <a:lnTo>
                      <a:pt x="126" y="89"/>
                    </a:lnTo>
                    <a:lnTo>
                      <a:pt x="108" y="76"/>
                    </a:lnTo>
                    <a:lnTo>
                      <a:pt x="95" y="72"/>
                    </a:lnTo>
                    <a:lnTo>
                      <a:pt x="81" y="69"/>
                    </a:lnTo>
                    <a:lnTo>
                      <a:pt x="64" y="63"/>
                    </a:lnTo>
                    <a:lnTo>
                      <a:pt x="48" y="56"/>
                    </a:lnTo>
                    <a:lnTo>
                      <a:pt x="41" y="58"/>
                    </a:lnTo>
                    <a:lnTo>
                      <a:pt x="38" y="64"/>
                    </a:lnTo>
                    <a:lnTo>
                      <a:pt x="28" y="59"/>
                    </a:lnTo>
                    <a:lnTo>
                      <a:pt x="23" y="46"/>
                    </a:lnTo>
                    <a:lnTo>
                      <a:pt x="16" y="40"/>
                    </a:lnTo>
                    <a:lnTo>
                      <a:pt x="15" y="37"/>
                    </a:lnTo>
                    <a:lnTo>
                      <a:pt x="41" y="39"/>
                    </a:lnTo>
                    <a:lnTo>
                      <a:pt x="45" y="33"/>
                    </a:lnTo>
                    <a:lnTo>
                      <a:pt x="41" y="30"/>
                    </a:lnTo>
                    <a:lnTo>
                      <a:pt x="24" y="30"/>
                    </a:lnTo>
                    <a:lnTo>
                      <a:pt x="18" y="29"/>
                    </a:lnTo>
                    <a:lnTo>
                      <a:pt x="11" y="18"/>
                    </a:lnTo>
                    <a:lnTo>
                      <a:pt x="0" y="15"/>
                    </a:lnTo>
                    <a:lnTo>
                      <a:pt x="5" y="5"/>
                    </a:lnTo>
                    <a:lnTo>
                      <a:pt x="11" y="5"/>
                    </a:lnTo>
                    <a:lnTo>
                      <a:pt x="18" y="0"/>
                    </a:lnTo>
                    <a:lnTo>
                      <a:pt x="25" y="0"/>
                    </a:lnTo>
                    <a:lnTo>
                      <a:pt x="36" y="6"/>
                    </a:lnTo>
                    <a:lnTo>
                      <a:pt x="50" y="6"/>
                    </a:lnTo>
                    <a:lnTo>
                      <a:pt x="54" y="15"/>
                    </a:lnTo>
                    <a:lnTo>
                      <a:pt x="54" y="28"/>
                    </a:lnTo>
                    <a:lnTo>
                      <a:pt x="62" y="34"/>
                    </a:lnTo>
                    <a:lnTo>
                      <a:pt x="65" y="43"/>
                    </a:lnTo>
                    <a:lnTo>
                      <a:pt x="73" y="49"/>
                    </a:lnTo>
                    <a:lnTo>
                      <a:pt x="98" y="27"/>
                    </a:lnTo>
                    <a:lnTo>
                      <a:pt x="99" y="21"/>
                    </a:lnTo>
                    <a:lnTo>
                      <a:pt x="110" y="17"/>
                    </a:lnTo>
                    <a:lnTo>
                      <a:pt x="140" y="21"/>
                    </a:lnTo>
                    <a:lnTo>
                      <a:pt x="157" y="33"/>
                    </a:lnTo>
                    <a:lnTo>
                      <a:pt x="171" y="34"/>
                    </a:lnTo>
                    <a:lnTo>
                      <a:pt x="172" y="34"/>
                    </a:lnTo>
                    <a:lnTo>
                      <a:pt x="175" y="90"/>
                    </a:lnTo>
                    <a:lnTo>
                      <a:pt x="170" y="98"/>
                    </a:lnTo>
                    <a:lnTo>
                      <a:pt x="171" y="104"/>
                    </a:lnTo>
                    <a:lnTo>
                      <a:pt x="175" y="111"/>
                    </a:lnTo>
                    <a:lnTo>
                      <a:pt x="178" y="146"/>
                    </a:lnTo>
                    <a:lnTo>
                      <a:pt x="165" y="137"/>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6" name="Google Shape;2076;p14"/>
              <p:cNvSpPr/>
              <p:nvPr/>
            </p:nvSpPr>
            <p:spPr>
              <a:xfrm>
                <a:off x="5297" y="2335"/>
                <a:ext cx="178" cy="146"/>
              </a:xfrm>
              <a:custGeom>
                <a:rect b="b" l="l" r="r" t="t"/>
                <a:pathLst>
                  <a:path extrusionOk="0" h="146" w="178">
                    <a:moveTo>
                      <a:pt x="25" y="0"/>
                    </a:moveTo>
                    <a:lnTo>
                      <a:pt x="36" y="6"/>
                    </a:lnTo>
                    <a:lnTo>
                      <a:pt x="50" y="6"/>
                    </a:lnTo>
                    <a:lnTo>
                      <a:pt x="53" y="15"/>
                    </a:lnTo>
                    <a:lnTo>
                      <a:pt x="53" y="29"/>
                    </a:lnTo>
                    <a:lnTo>
                      <a:pt x="62" y="34"/>
                    </a:lnTo>
                    <a:lnTo>
                      <a:pt x="65" y="43"/>
                    </a:lnTo>
                    <a:lnTo>
                      <a:pt x="73" y="49"/>
                    </a:lnTo>
                    <a:lnTo>
                      <a:pt x="99" y="27"/>
                    </a:lnTo>
                    <a:lnTo>
                      <a:pt x="100" y="21"/>
                    </a:lnTo>
                    <a:lnTo>
                      <a:pt x="110" y="17"/>
                    </a:lnTo>
                    <a:lnTo>
                      <a:pt x="140" y="21"/>
                    </a:lnTo>
                    <a:lnTo>
                      <a:pt x="157" y="33"/>
                    </a:lnTo>
                    <a:lnTo>
                      <a:pt x="171" y="34"/>
                    </a:lnTo>
                    <a:lnTo>
                      <a:pt x="172" y="34"/>
                    </a:lnTo>
                    <a:lnTo>
                      <a:pt x="175" y="90"/>
                    </a:lnTo>
                    <a:lnTo>
                      <a:pt x="169" y="97"/>
                    </a:lnTo>
                    <a:lnTo>
                      <a:pt x="170" y="104"/>
                    </a:lnTo>
                    <a:lnTo>
                      <a:pt x="175" y="111"/>
                    </a:lnTo>
                    <a:lnTo>
                      <a:pt x="178" y="145"/>
                    </a:lnTo>
                    <a:lnTo>
                      <a:pt x="165" y="137"/>
                    </a:lnTo>
                    <a:lnTo>
                      <a:pt x="156" y="128"/>
                    </a:lnTo>
                    <a:lnTo>
                      <a:pt x="140" y="129"/>
                    </a:lnTo>
                    <a:lnTo>
                      <a:pt x="138" y="117"/>
                    </a:lnTo>
                    <a:lnTo>
                      <a:pt x="135" y="109"/>
                    </a:lnTo>
                    <a:lnTo>
                      <a:pt x="128" y="103"/>
                    </a:lnTo>
                    <a:lnTo>
                      <a:pt x="126" y="89"/>
                    </a:lnTo>
                    <a:lnTo>
                      <a:pt x="108" y="75"/>
                    </a:lnTo>
                    <a:lnTo>
                      <a:pt x="95" y="72"/>
                    </a:lnTo>
                    <a:lnTo>
                      <a:pt x="81" y="69"/>
                    </a:lnTo>
                    <a:lnTo>
                      <a:pt x="64" y="63"/>
                    </a:lnTo>
                    <a:lnTo>
                      <a:pt x="48" y="56"/>
                    </a:lnTo>
                    <a:lnTo>
                      <a:pt x="41" y="58"/>
                    </a:lnTo>
                    <a:lnTo>
                      <a:pt x="38" y="64"/>
                    </a:lnTo>
                    <a:lnTo>
                      <a:pt x="28" y="59"/>
                    </a:lnTo>
                    <a:lnTo>
                      <a:pt x="23" y="46"/>
                    </a:lnTo>
                    <a:lnTo>
                      <a:pt x="16" y="40"/>
                    </a:lnTo>
                    <a:lnTo>
                      <a:pt x="16" y="37"/>
                    </a:lnTo>
                    <a:lnTo>
                      <a:pt x="41" y="39"/>
                    </a:lnTo>
                    <a:lnTo>
                      <a:pt x="45" y="33"/>
                    </a:lnTo>
                    <a:lnTo>
                      <a:pt x="41" y="30"/>
                    </a:lnTo>
                    <a:lnTo>
                      <a:pt x="24" y="30"/>
                    </a:lnTo>
                    <a:lnTo>
                      <a:pt x="19" y="29"/>
                    </a:lnTo>
                    <a:lnTo>
                      <a:pt x="11" y="18"/>
                    </a:lnTo>
                    <a:lnTo>
                      <a:pt x="1" y="15"/>
                    </a:lnTo>
                    <a:lnTo>
                      <a:pt x="5" y="6"/>
                    </a:lnTo>
                    <a:lnTo>
                      <a:pt x="11" y="6"/>
                    </a:lnTo>
                    <a:lnTo>
                      <a:pt x="19" y="0"/>
                    </a:lnTo>
                    <a:lnTo>
                      <a:pt x="25" y="0"/>
                    </a:lnTo>
                    <a:close/>
                    <a:moveTo>
                      <a:pt x="25" y="0"/>
                    </a:moveTo>
                    <a:lnTo>
                      <a:pt x="25" y="0"/>
                    </a:lnTo>
                    <a:lnTo>
                      <a:pt x="19" y="0"/>
                    </a:lnTo>
                    <a:lnTo>
                      <a:pt x="18" y="0"/>
                    </a:lnTo>
                    <a:lnTo>
                      <a:pt x="18" y="0"/>
                    </a:lnTo>
                    <a:lnTo>
                      <a:pt x="11" y="5"/>
                    </a:lnTo>
                    <a:lnTo>
                      <a:pt x="5" y="5"/>
                    </a:lnTo>
                    <a:lnTo>
                      <a:pt x="5" y="5"/>
                    </a:lnTo>
                    <a:lnTo>
                      <a:pt x="5" y="5"/>
                    </a:lnTo>
                    <a:lnTo>
                      <a:pt x="0" y="15"/>
                    </a:lnTo>
                    <a:lnTo>
                      <a:pt x="0" y="16"/>
                    </a:lnTo>
                    <a:lnTo>
                      <a:pt x="1" y="16"/>
                    </a:lnTo>
                    <a:lnTo>
                      <a:pt x="11" y="18"/>
                    </a:lnTo>
                    <a:lnTo>
                      <a:pt x="18" y="29"/>
                    </a:lnTo>
                    <a:lnTo>
                      <a:pt x="18" y="29"/>
                    </a:lnTo>
                    <a:lnTo>
                      <a:pt x="18" y="29"/>
                    </a:lnTo>
                    <a:lnTo>
                      <a:pt x="24" y="31"/>
                    </a:lnTo>
                    <a:lnTo>
                      <a:pt x="24" y="31"/>
                    </a:lnTo>
                    <a:lnTo>
                      <a:pt x="24" y="31"/>
                    </a:lnTo>
                    <a:lnTo>
                      <a:pt x="41" y="31"/>
                    </a:lnTo>
                    <a:lnTo>
                      <a:pt x="45" y="33"/>
                    </a:lnTo>
                    <a:lnTo>
                      <a:pt x="41" y="39"/>
                    </a:lnTo>
                    <a:lnTo>
                      <a:pt x="16" y="37"/>
                    </a:lnTo>
                    <a:lnTo>
                      <a:pt x="15" y="37"/>
                    </a:lnTo>
                    <a:lnTo>
                      <a:pt x="15" y="37"/>
                    </a:lnTo>
                    <a:lnTo>
                      <a:pt x="16" y="40"/>
                    </a:lnTo>
                    <a:lnTo>
                      <a:pt x="16" y="40"/>
                    </a:lnTo>
                    <a:lnTo>
                      <a:pt x="16" y="40"/>
                    </a:lnTo>
                    <a:lnTo>
                      <a:pt x="23" y="46"/>
                    </a:lnTo>
                    <a:lnTo>
                      <a:pt x="28" y="59"/>
                    </a:lnTo>
                    <a:lnTo>
                      <a:pt x="28" y="59"/>
                    </a:lnTo>
                    <a:lnTo>
                      <a:pt x="28" y="59"/>
                    </a:lnTo>
                    <a:lnTo>
                      <a:pt x="38" y="64"/>
                    </a:lnTo>
                    <a:lnTo>
                      <a:pt x="38" y="64"/>
                    </a:lnTo>
                    <a:lnTo>
                      <a:pt x="38" y="64"/>
                    </a:lnTo>
                    <a:lnTo>
                      <a:pt x="42" y="58"/>
                    </a:lnTo>
                    <a:lnTo>
                      <a:pt x="48" y="56"/>
                    </a:lnTo>
                    <a:lnTo>
                      <a:pt x="64" y="63"/>
                    </a:lnTo>
                    <a:lnTo>
                      <a:pt x="81" y="70"/>
                    </a:lnTo>
                    <a:lnTo>
                      <a:pt x="81" y="70"/>
                    </a:lnTo>
                    <a:lnTo>
                      <a:pt x="81" y="70"/>
                    </a:lnTo>
                    <a:lnTo>
                      <a:pt x="95" y="72"/>
                    </a:lnTo>
                    <a:lnTo>
                      <a:pt x="108" y="76"/>
                    </a:lnTo>
                    <a:lnTo>
                      <a:pt x="126" y="89"/>
                    </a:lnTo>
                    <a:lnTo>
                      <a:pt x="127" y="103"/>
                    </a:lnTo>
                    <a:lnTo>
                      <a:pt x="127" y="103"/>
                    </a:lnTo>
                    <a:lnTo>
                      <a:pt x="128" y="103"/>
                    </a:lnTo>
                    <a:lnTo>
                      <a:pt x="134" y="109"/>
                    </a:lnTo>
                    <a:lnTo>
                      <a:pt x="138" y="117"/>
                    </a:lnTo>
                    <a:lnTo>
                      <a:pt x="140" y="129"/>
                    </a:lnTo>
                    <a:lnTo>
                      <a:pt x="140" y="130"/>
                    </a:lnTo>
                    <a:lnTo>
                      <a:pt x="140" y="130"/>
                    </a:lnTo>
                    <a:lnTo>
                      <a:pt x="156" y="129"/>
                    </a:lnTo>
                    <a:lnTo>
                      <a:pt x="164" y="138"/>
                    </a:lnTo>
                    <a:lnTo>
                      <a:pt x="164" y="138"/>
                    </a:lnTo>
                    <a:lnTo>
                      <a:pt x="164" y="138"/>
                    </a:lnTo>
                    <a:lnTo>
                      <a:pt x="178" y="146"/>
                    </a:lnTo>
                    <a:lnTo>
                      <a:pt x="178" y="146"/>
                    </a:lnTo>
                    <a:lnTo>
                      <a:pt x="178" y="145"/>
                    </a:lnTo>
                    <a:lnTo>
                      <a:pt x="176" y="111"/>
                    </a:lnTo>
                    <a:lnTo>
                      <a:pt x="176" y="111"/>
                    </a:lnTo>
                    <a:lnTo>
                      <a:pt x="175" y="111"/>
                    </a:lnTo>
                    <a:lnTo>
                      <a:pt x="171" y="103"/>
                    </a:lnTo>
                    <a:lnTo>
                      <a:pt x="170" y="98"/>
                    </a:lnTo>
                    <a:lnTo>
                      <a:pt x="175" y="91"/>
                    </a:lnTo>
                    <a:lnTo>
                      <a:pt x="176" y="91"/>
                    </a:lnTo>
                    <a:lnTo>
                      <a:pt x="176" y="90"/>
                    </a:lnTo>
                    <a:lnTo>
                      <a:pt x="172" y="34"/>
                    </a:lnTo>
                    <a:lnTo>
                      <a:pt x="172" y="34"/>
                    </a:lnTo>
                    <a:lnTo>
                      <a:pt x="172" y="34"/>
                    </a:lnTo>
                    <a:lnTo>
                      <a:pt x="171" y="33"/>
                    </a:lnTo>
                    <a:lnTo>
                      <a:pt x="171" y="33"/>
                    </a:lnTo>
                    <a:lnTo>
                      <a:pt x="171" y="33"/>
                    </a:lnTo>
                    <a:lnTo>
                      <a:pt x="157" y="32"/>
                    </a:lnTo>
                    <a:lnTo>
                      <a:pt x="140" y="21"/>
                    </a:lnTo>
                    <a:lnTo>
                      <a:pt x="140" y="21"/>
                    </a:lnTo>
                    <a:lnTo>
                      <a:pt x="140" y="21"/>
                    </a:lnTo>
                    <a:lnTo>
                      <a:pt x="110" y="17"/>
                    </a:lnTo>
                    <a:lnTo>
                      <a:pt x="110" y="16"/>
                    </a:lnTo>
                    <a:lnTo>
                      <a:pt x="110" y="17"/>
                    </a:lnTo>
                    <a:lnTo>
                      <a:pt x="99" y="21"/>
                    </a:lnTo>
                    <a:lnTo>
                      <a:pt x="99" y="21"/>
                    </a:lnTo>
                    <a:lnTo>
                      <a:pt x="99" y="21"/>
                    </a:lnTo>
                    <a:lnTo>
                      <a:pt x="98" y="26"/>
                    </a:lnTo>
                    <a:lnTo>
                      <a:pt x="73" y="48"/>
                    </a:lnTo>
                    <a:lnTo>
                      <a:pt x="65" y="42"/>
                    </a:lnTo>
                    <a:lnTo>
                      <a:pt x="62" y="34"/>
                    </a:lnTo>
                    <a:lnTo>
                      <a:pt x="62" y="34"/>
                    </a:lnTo>
                    <a:lnTo>
                      <a:pt x="62" y="33"/>
                    </a:lnTo>
                    <a:lnTo>
                      <a:pt x="54" y="28"/>
                    </a:lnTo>
                    <a:lnTo>
                      <a:pt x="54" y="15"/>
                    </a:lnTo>
                    <a:lnTo>
                      <a:pt x="54" y="15"/>
                    </a:lnTo>
                    <a:lnTo>
                      <a:pt x="54" y="15"/>
                    </a:lnTo>
                    <a:lnTo>
                      <a:pt x="50" y="6"/>
                    </a:lnTo>
                    <a:lnTo>
                      <a:pt x="50" y="6"/>
                    </a:lnTo>
                    <a:lnTo>
                      <a:pt x="50" y="6"/>
                    </a:lnTo>
                    <a:lnTo>
                      <a:pt x="36" y="6"/>
                    </a:lnTo>
                    <a:lnTo>
                      <a:pt x="25" y="0"/>
                    </a:lnTo>
                    <a:lnTo>
                      <a:pt x="25" y="0"/>
                    </a:lnTo>
                    <a:lnTo>
                      <a:pt x="2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7" name="Google Shape;2077;p14"/>
              <p:cNvSpPr/>
              <p:nvPr/>
            </p:nvSpPr>
            <p:spPr>
              <a:xfrm>
                <a:off x="5297" y="2335"/>
                <a:ext cx="178" cy="146"/>
              </a:xfrm>
              <a:custGeom>
                <a:rect b="b" l="l" r="r" t="t"/>
                <a:pathLst>
                  <a:path extrusionOk="0" h="146" w="178">
                    <a:moveTo>
                      <a:pt x="25" y="0"/>
                    </a:moveTo>
                    <a:lnTo>
                      <a:pt x="36" y="6"/>
                    </a:lnTo>
                    <a:lnTo>
                      <a:pt x="50" y="6"/>
                    </a:lnTo>
                    <a:lnTo>
                      <a:pt x="53" y="15"/>
                    </a:lnTo>
                    <a:lnTo>
                      <a:pt x="53" y="29"/>
                    </a:lnTo>
                    <a:lnTo>
                      <a:pt x="62" y="34"/>
                    </a:lnTo>
                    <a:lnTo>
                      <a:pt x="65" y="43"/>
                    </a:lnTo>
                    <a:lnTo>
                      <a:pt x="73" y="49"/>
                    </a:lnTo>
                    <a:lnTo>
                      <a:pt x="99" y="27"/>
                    </a:lnTo>
                    <a:lnTo>
                      <a:pt x="100" y="21"/>
                    </a:lnTo>
                    <a:lnTo>
                      <a:pt x="110" y="17"/>
                    </a:lnTo>
                    <a:lnTo>
                      <a:pt x="140" y="21"/>
                    </a:lnTo>
                    <a:lnTo>
                      <a:pt x="157" y="33"/>
                    </a:lnTo>
                    <a:lnTo>
                      <a:pt x="171" y="34"/>
                    </a:lnTo>
                    <a:lnTo>
                      <a:pt x="172" y="34"/>
                    </a:lnTo>
                    <a:lnTo>
                      <a:pt x="175" y="90"/>
                    </a:lnTo>
                    <a:lnTo>
                      <a:pt x="169" y="97"/>
                    </a:lnTo>
                    <a:lnTo>
                      <a:pt x="170" y="104"/>
                    </a:lnTo>
                    <a:lnTo>
                      <a:pt x="175" y="111"/>
                    </a:lnTo>
                    <a:lnTo>
                      <a:pt x="178" y="145"/>
                    </a:lnTo>
                    <a:lnTo>
                      <a:pt x="165" y="137"/>
                    </a:lnTo>
                    <a:lnTo>
                      <a:pt x="156" y="128"/>
                    </a:lnTo>
                    <a:lnTo>
                      <a:pt x="140" y="129"/>
                    </a:lnTo>
                    <a:lnTo>
                      <a:pt x="138" y="117"/>
                    </a:lnTo>
                    <a:lnTo>
                      <a:pt x="135" y="109"/>
                    </a:lnTo>
                    <a:lnTo>
                      <a:pt x="128" y="103"/>
                    </a:lnTo>
                    <a:lnTo>
                      <a:pt x="126" y="89"/>
                    </a:lnTo>
                    <a:lnTo>
                      <a:pt x="108" y="75"/>
                    </a:lnTo>
                    <a:lnTo>
                      <a:pt x="95" y="72"/>
                    </a:lnTo>
                    <a:lnTo>
                      <a:pt x="81" y="69"/>
                    </a:lnTo>
                    <a:lnTo>
                      <a:pt x="64" y="63"/>
                    </a:lnTo>
                    <a:lnTo>
                      <a:pt x="48" y="56"/>
                    </a:lnTo>
                    <a:lnTo>
                      <a:pt x="41" y="58"/>
                    </a:lnTo>
                    <a:lnTo>
                      <a:pt x="38" y="64"/>
                    </a:lnTo>
                    <a:lnTo>
                      <a:pt x="28" y="59"/>
                    </a:lnTo>
                    <a:lnTo>
                      <a:pt x="23" y="46"/>
                    </a:lnTo>
                    <a:lnTo>
                      <a:pt x="16" y="40"/>
                    </a:lnTo>
                    <a:lnTo>
                      <a:pt x="16" y="37"/>
                    </a:lnTo>
                    <a:lnTo>
                      <a:pt x="41" y="39"/>
                    </a:lnTo>
                    <a:lnTo>
                      <a:pt x="45" y="33"/>
                    </a:lnTo>
                    <a:lnTo>
                      <a:pt x="41" y="30"/>
                    </a:lnTo>
                    <a:lnTo>
                      <a:pt x="24" y="30"/>
                    </a:lnTo>
                    <a:lnTo>
                      <a:pt x="19" y="29"/>
                    </a:lnTo>
                    <a:lnTo>
                      <a:pt x="11" y="18"/>
                    </a:lnTo>
                    <a:lnTo>
                      <a:pt x="1" y="15"/>
                    </a:lnTo>
                    <a:lnTo>
                      <a:pt x="5" y="6"/>
                    </a:lnTo>
                    <a:lnTo>
                      <a:pt x="11" y="6"/>
                    </a:lnTo>
                    <a:lnTo>
                      <a:pt x="19" y="0"/>
                    </a:lnTo>
                    <a:lnTo>
                      <a:pt x="25" y="0"/>
                    </a:lnTo>
                    <a:moveTo>
                      <a:pt x="25" y="0"/>
                    </a:moveTo>
                    <a:lnTo>
                      <a:pt x="25" y="0"/>
                    </a:lnTo>
                    <a:lnTo>
                      <a:pt x="19" y="0"/>
                    </a:lnTo>
                    <a:lnTo>
                      <a:pt x="18" y="0"/>
                    </a:lnTo>
                    <a:lnTo>
                      <a:pt x="18" y="0"/>
                    </a:lnTo>
                    <a:lnTo>
                      <a:pt x="11" y="5"/>
                    </a:lnTo>
                    <a:lnTo>
                      <a:pt x="5" y="5"/>
                    </a:lnTo>
                    <a:lnTo>
                      <a:pt x="5" y="5"/>
                    </a:lnTo>
                    <a:lnTo>
                      <a:pt x="5" y="5"/>
                    </a:lnTo>
                    <a:lnTo>
                      <a:pt x="0" y="15"/>
                    </a:lnTo>
                    <a:lnTo>
                      <a:pt x="0" y="16"/>
                    </a:lnTo>
                    <a:lnTo>
                      <a:pt x="1" y="16"/>
                    </a:lnTo>
                    <a:lnTo>
                      <a:pt x="11" y="18"/>
                    </a:lnTo>
                    <a:lnTo>
                      <a:pt x="18" y="29"/>
                    </a:lnTo>
                    <a:lnTo>
                      <a:pt x="18" y="29"/>
                    </a:lnTo>
                    <a:lnTo>
                      <a:pt x="18" y="29"/>
                    </a:lnTo>
                    <a:lnTo>
                      <a:pt x="24" y="31"/>
                    </a:lnTo>
                    <a:lnTo>
                      <a:pt x="24" y="31"/>
                    </a:lnTo>
                    <a:lnTo>
                      <a:pt x="24" y="31"/>
                    </a:lnTo>
                    <a:lnTo>
                      <a:pt x="41" y="31"/>
                    </a:lnTo>
                    <a:lnTo>
                      <a:pt x="45" y="33"/>
                    </a:lnTo>
                    <a:lnTo>
                      <a:pt x="41" y="39"/>
                    </a:lnTo>
                    <a:lnTo>
                      <a:pt x="16" y="37"/>
                    </a:lnTo>
                    <a:lnTo>
                      <a:pt x="15" y="37"/>
                    </a:lnTo>
                    <a:lnTo>
                      <a:pt x="15" y="37"/>
                    </a:lnTo>
                    <a:lnTo>
                      <a:pt x="16" y="40"/>
                    </a:lnTo>
                    <a:lnTo>
                      <a:pt x="16" y="40"/>
                    </a:lnTo>
                    <a:lnTo>
                      <a:pt x="16" y="40"/>
                    </a:lnTo>
                    <a:lnTo>
                      <a:pt x="23" y="46"/>
                    </a:lnTo>
                    <a:lnTo>
                      <a:pt x="28" y="59"/>
                    </a:lnTo>
                    <a:lnTo>
                      <a:pt x="28" y="59"/>
                    </a:lnTo>
                    <a:lnTo>
                      <a:pt x="28" y="59"/>
                    </a:lnTo>
                    <a:lnTo>
                      <a:pt x="38" y="64"/>
                    </a:lnTo>
                    <a:lnTo>
                      <a:pt x="38" y="64"/>
                    </a:lnTo>
                    <a:lnTo>
                      <a:pt x="38" y="64"/>
                    </a:lnTo>
                    <a:lnTo>
                      <a:pt x="42" y="58"/>
                    </a:lnTo>
                    <a:lnTo>
                      <a:pt x="48" y="56"/>
                    </a:lnTo>
                    <a:lnTo>
                      <a:pt x="64" y="63"/>
                    </a:lnTo>
                    <a:lnTo>
                      <a:pt x="81" y="70"/>
                    </a:lnTo>
                    <a:lnTo>
                      <a:pt x="81" y="70"/>
                    </a:lnTo>
                    <a:lnTo>
                      <a:pt x="81" y="70"/>
                    </a:lnTo>
                    <a:lnTo>
                      <a:pt x="95" y="72"/>
                    </a:lnTo>
                    <a:lnTo>
                      <a:pt x="108" y="76"/>
                    </a:lnTo>
                    <a:lnTo>
                      <a:pt x="126" y="89"/>
                    </a:lnTo>
                    <a:lnTo>
                      <a:pt x="127" y="103"/>
                    </a:lnTo>
                    <a:lnTo>
                      <a:pt x="127" y="103"/>
                    </a:lnTo>
                    <a:lnTo>
                      <a:pt x="128" y="103"/>
                    </a:lnTo>
                    <a:lnTo>
                      <a:pt x="134" y="109"/>
                    </a:lnTo>
                    <a:lnTo>
                      <a:pt x="138" y="117"/>
                    </a:lnTo>
                    <a:lnTo>
                      <a:pt x="140" y="129"/>
                    </a:lnTo>
                    <a:lnTo>
                      <a:pt x="140" y="130"/>
                    </a:lnTo>
                    <a:lnTo>
                      <a:pt x="140" y="130"/>
                    </a:lnTo>
                    <a:lnTo>
                      <a:pt x="156" y="129"/>
                    </a:lnTo>
                    <a:lnTo>
                      <a:pt x="164" y="138"/>
                    </a:lnTo>
                    <a:lnTo>
                      <a:pt x="164" y="138"/>
                    </a:lnTo>
                    <a:lnTo>
                      <a:pt x="164" y="138"/>
                    </a:lnTo>
                    <a:lnTo>
                      <a:pt x="178" y="146"/>
                    </a:lnTo>
                    <a:lnTo>
                      <a:pt x="178" y="146"/>
                    </a:lnTo>
                    <a:lnTo>
                      <a:pt x="178" y="145"/>
                    </a:lnTo>
                    <a:lnTo>
                      <a:pt x="176" y="111"/>
                    </a:lnTo>
                    <a:lnTo>
                      <a:pt x="176" y="111"/>
                    </a:lnTo>
                    <a:lnTo>
                      <a:pt x="175" y="111"/>
                    </a:lnTo>
                    <a:lnTo>
                      <a:pt x="171" y="103"/>
                    </a:lnTo>
                    <a:lnTo>
                      <a:pt x="170" y="98"/>
                    </a:lnTo>
                    <a:lnTo>
                      <a:pt x="175" y="91"/>
                    </a:lnTo>
                    <a:lnTo>
                      <a:pt x="176" y="91"/>
                    </a:lnTo>
                    <a:lnTo>
                      <a:pt x="176" y="90"/>
                    </a:lnTo>
                    <a:lnTo>
                      <a:pt x="172" y="34"/>
                    </a:lnTo>
                    <a:lnTo>
                      <a:pt x="172" y="34"/>
                    </a:lnTo>
                    <a:lnTo>
                      <a:pt x="172" y="34"/>
                    </a:lnTo>
                    <a:lnTo>
                      <a:pt x="171" y="33"/>
                    </a:lnTo>
                    <a:lnTo>
                      <a:pt x="171" y="33"/>
                    </a:lnTo>
                    <a:lnTo>
                      <a:pt x="171" y="33"/>
                    </a:lnTo>
                    <a:lnTo>
                      <a:pt x="157" y="32"/>
                    </a:lnTo>
                    <a:lnTo>
                      <a:pt x="140" y="21"/>
                    </a:lnTo>
                    <a:lnTo>
                      <a:pt x="140" y="21"/>
                    </a:lnTo>
                    <a:lnTo>
                      <a:pt x="140" y="21"/>
                    </a:lnTo>
                    <a:lnTo>
                      <a:pt x="110" y="17"/>
                    </a:lnTo>
                    <a:lnTo>
                      <a:pt x="110" y="16"/>
                    </a:lnTo>
                    <a:lnTo>
                      <a:pt x="110" y="17"/>
                    </a:lnTo>
                    <a:lnTo>
                      <a:pt x="99" y="21"/>
                    </a:lnTo>
                    <a:lnTo>
                      <a:pt x="99" y="21"/>
                    </a:lnTo>
                    <a:lnTo>
                      <a:pt x="99" y="21"/>
                    </a:lnTo>
                    <a:lnTo>
                      <a:pt x="98" y="26"/>
                    </a:lnTo>
                    <a:lnTo>
                      <a:pt x="73" y="48"/>
                    </a:lnTo>
                    <a:lnTo>
                      <a:pt x="65" y="42"/>
                    </a:lnTo>
                    <a:lnTo>
                      <a:pt x="62" y="34"/>
                    </a:lnTo>
                    <a:lnTo>
                      <a:pt x="62" y="34"/>
                    </a:lnTo>
                    <a:lnTo>
                      <a:pt x="62" y="33"/>
                    </a:lnTo>
                    <a:lnTo>
                      <a:pt x="54" y="28"/>
                    </a:lnTo>
                    <a:lnTo>
                      <a:pt x="54" y="15"/>
                    </a:lnTo>
                    <a:lnTo>
                      <a:pt x="54" y="15"/>
                    </a:lnTo>
                    <a:lnTo>
                      <a:pt x="54" y="15"/>
                    </a:lnTo>
                    <a:lnTo>
                      <a:pt x="50" y="6"/>
                    </a:lnTo>
                    <a:lnTo>
                      <a:pt x="50" y="6"/>
                    </a:lnTo>
                    <a:lnTo>
                      <a:pt x="50" y="6"/>
                    </a:lnTo>
                    <a:lnTo>
                      <a:pt x="36" y="6"/>
                    </a:lnTo>
                    <a:lnTo>
                      <a:pt x="25" y="0"/>
                    </a:lnTo>
                    <a:lnTo>
                      <a:pt x="25" y="0"/>
                    </a:lnTo>
                    <a:lnTo>
                      <a:pt x="2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8" name="Google Shape;2078;p14"/>
              <p:cNvSpPr/>
              <p:nvPr/>
            </p:nvSpPr>
            <p:spPr>
              <a:xfrm>
                <a:off x="5206" y="1634"/>
                <a:ext cx="60" cy="90"/>
              </a:xfrm>
              <a:custGeom>
                <a:rect b="b" l="l" r="r" t="t"/>
                <a:pathLst>
                  <a:path extrusionOk="0" h="90" w="60">
                    <a:moveTo>
                      <a:pt x="8" y="90"/>
                    </a:moveTo>
                    <a:lnTo>
                      <a:pt x="1" y="80"/>
                    </a:lnTo>
                    <a:lnTo>
                      <a:pt x="5" y="76"/>
                    </a:lnTo>
                    <a:lnTo>
                      <a:pt x="6" y="67"/>
                    </a:lnTo>
                    <a:lnTo>
                      <a:pt x="8" y="60"/>
                    </a:lnTo>
                    <a:lnTo>
                      <a:pt x="5" y="46"/>
                    </a:lnTo>
                    <a:lnTo>
                      <a:pt x="3" y="39"/>
                    </a:lnTo>
                    <a:lnTo>
                      <a:pt x="8" y="35"/>
                    </a:lnTo>
                    <a:lnTo>
                      <a:pt x="8" y="27"/>
                    </a:lnTo>
                    <a:lnTo>
                      <a:pt x="0" y="20"/>
                    </a:lnTo>
                    <a:lnTo>
                      <a:pt x="0" y="20"/>
                    </a:lnTo>
                    <a:lnTo>
                      <a:pt x="2" y="21"/>
                    </a:lnTo>
                    <a:lnTo>
                      <a:pt x="14" y="7"/>
                    </a:lnTo>
                    <a:lnTo>
                      <a:pt x="42" y="0"/>
                    </a:lnTo>
                    <a:lnTo>
                      <a:pt x="46" y="10"/>
                    </a:lnTo>
                    <a:lnTo>
                      <a:pt x="55" y="26"/>
                    </a:lnTo>
                    <a:lnTo>
                      <a:pt x="55" y="38"/>
                    </a:lnTo>
                    <a:lnTo>
                      <a:pt x="60" y="58"/>
                    </a:lnTo>
                    <a:lnTo>
                      <a:pt x="55" y="72"/>
                    </a:lnTo>
                    <a:lnTo>
                      <a:pt x="51" y="75"/>
                    </a:lnTo>
                    <a:lnTo>
                      <a:pt x="45" y="78"/>
                    </a:lnTo>
                    <a:lnTo>
                      <a:pt x="39" y="82"/>
                    </a:lnTo>
                    <a:lnTo>
                      <a:pt x="31" y="83"/>
                    </a:lnTo>
                    <a:lnTo>
                      <a:pt x="19" y="88"/>
                    </a:lnTo>
                    <a:lnTo>
                      <a:pt x="14" y="90"/>
                    </a:lnTo>
                    <a:lnTo>
                      <a:pt x="8" y="9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9" name="Google Shape;2079;p14"/>
              <p:cNvSpPr/>
              <p:nvPr/>
            </p:nvSpPr>
            <p:spPr>
              <a:xfrm>
                <a:off x="5206" y="1634"/>
                <a:ext cx="60" cy="91"/>
              </a:xfrm>
              <a:custGeom>
                <a:rect b="b" l="l" r="r" t="t"/>
                <a:pathLst>
                  <a:path extrusionOk="0" h="91" w="60">
                    <a:moveTo>
                      <a:pt x="42" y="1"/>
                    </a:moveTo>
                    <a:lnTo>
                      <a:pt x="45" y="10"/>
                    </a:lnTo>
                    <a:lnTo>
                      <a:pt x="55" y="26"/>
                    </a:lnTo>
                    <a:lnTo>
                      <a:pt x="55" y="38"/>
                    </a:lnTo>
                    <a:lnTo>
                      <a:pt x="60" y="58"/>
                    </a:lnTo>
                    <a:lnTo>
                      <a:pt x="57" y="65"/>
                    </a:lnTo>
                    <a:lnTo>
                      <a:pt x="55" y="72"/>
                    </a:lnTo>
                    <a:lnTo>
                      <a:pt x="51" y="75"/>
                    </a:lnTo>
                    <a:lnTo>
                      <a:pt x="45" y="78"/>
                    </a:lnTo>
                    <a:lnTo>
                      <a:pt x="39" y="82"/>
                    </a:lnTo>
                    <a:lnTo>
                      <a:pt x="31" y="83"/>
                    </a:lnTo>
                    <a:lnTo>
                      <a:pt x="19" y="88"/>
                    </a:lnTo>
                    <a:lnTo>
                      <a:pt x="14" y="90"/>
                    </a:lnTo>
                    <a:lnTo>
                      <a:pt x="8" y="90"/>
                    </a:lnTo>
                    <a:lnTo>
                      <a:pt x="1" y="80"/>
                    </a:lnTo>
                    <a:lnTo>
                      <a:pt x="5" y="76"/>
                    </a:lnTo>
                    <a:lnTo>
                      <a:pt x="6" y="67"/>
                    </a:lnTo>
                    <a:lnTo>
                      <a:pt x="8" y="60"/>
                    </a:lnTo>
                    <a:lnTo>
                      <a:pt x="5" y="46"/>
                    </a:lnTo>
                    <a:lnTo>
                      <a:pt x="3" y="39"/>
                    </a:lnTo>
                    <a:lnTo>
                      <a:pt x="8" y="35"/>
                    </a:lnTo>
                    <a:lnTo>
                      <a:pt x="9" y="26"/>
                    </a:lnTo>
                    <a:lnTo>
                      <a:pt x="0" y="20"/>
                    </a:lnTo>
                    <a:lnTo>
                      <a:pt x="2" y="21"/>
                    </a:lnTo>
                    <a:lnTo>
                      <a:pt x="14" y="7"/>
                    </a:lnTo>
                    <a:lnTo>
                      <a:pt x="42" y="1"/>
                    </a:lnTo>
                    <a:close/>
                    <a:moveTo>
                      <a:pt x="42" y="0"/>
                    </a:moveTo>
                    <a:lnTo>
                      <a:pt x="42" y="0"/>
                    </a:lnTo>
                    <a:lnTo>
                      <a:pt x="14" y="7"/>
                    </a:lnTo>
                    <a:lnTo>
                      <a:pt x="14" y="7"/>
                    </a:lnTo>
                    <a:lnTo>
                      <a:pt x="14" y="7"/>
                    </a:lnTo>
                    <a:lnTo>
                      <a:pt x="2" y="21"/>
                    </a:lnTo>
                    <a:lnTo>
                      <a:pt x="0" y="20"/>
                    </a:lnTo>
                    <a:lnTo>
                      <a:pt x="0" y="21"/>
                    </a:lnTo>
                    <a:lnTo>
                      <a:pt x="8" y="27"/>
                    </a:lnTo>
                    <a:lnTo>
                      <a:pt x="7" y="35"/>
                    </a:lnTo>
                    <a:lnTo>
                      <a:pt x="3" y="38"/>
                    </a:lnTo>
                    <a:lnTo>
                      <a:pt x="2" y="39"/>
                    </a:lnTo>
                    <a:lnTo>
                      <a:pt x="3" y="39"/>
                    </a:lnTo>
                    <a:lnTo>
                      <a:pt x="4" y="46"/>
                    </a:lnTo>
                    <a:lnTo>
                      <a:pt x="7" y="60"/>
                    </a:lnTo>
                    <a:lnTo>
                      <a:pt x="5" y="67"/>
                    </a:lnTo>
                    <a:lnTo>
                      <a:pt x="4" y="76"/>
                    </a:lnTo>
                    <a:lnTo>
                      <a:pt x="1" y="80"/>
                    </a:lnTo>
                    <a:lnTo>
                      <a:pt x="1" y="80"/>
                    </a:lnTo>
                    <a:lnTo>
                      <a:pt x="1" y="80"/>
                    </a:lnTo>
                    <a:lnTo>
                      <a:pt x="7" y="90"/>
                    </a:lnTo>
                    <a:lnTo>
                      <a:pt x="7" y="91"/>
                    </a:lnTo>
                    <a:lnTo>
                      <a:pt x="8" y="91"/>
                    </a:lnTo>
                    <a:lnTo>
                      <a:pt x="14" y="91"/>
                    </a:lnTo>
                    <a:lnTo>
                      <a:pt x="14" y="91"/>
                    </a:lnTo>
                    <a:lnTo>
                      <a:pt x="15" y="90"/>
                    </a:lnTo>
                    <a:lnTo>
                      <a:pt x="19" y="88"/>
                    </a:lnTo>
                    <a:lnTo>
                      <a:pt x="31" y="83"/>
                    </a:lnTo>
                    <a:lnTo>
                      <a:pt x="39" y="83"/>
                    </a:lnTo>
                    <a:lnTo>
                      <a:pt x="39" y="83"/>
                    </a:lnTo>
                    <a:lnTo>
                      <a:pt x="39" y="82"/>
                    </a:lnTo>
                    <a:lnTo>
                      <a:pt x="45" y="78"/>
                    </a:lnTo>
                    <a:lnTo>
                      <a:pt x="51" y="75"/>
                    </a:lnTo>
                    <a:lnTo>
                      <a:pt x="51" y="75"/>
                    </a:lnTo>
                    <a:lnTo>
                      <a:pt x="51" y="75"/>
                    </a:lnTo>
                    <a:lnTo>
                      <a:pt x="55" y="72"/>
                    </a:lnTo>
                    <a:lnTo>
                      <a:pt x="55" y="72"/>
                    </a:lnTo>
                    <a:lnTo>
                      <a:pt x="55" y="72"/>
                    </a:lnTo>
                    <a:lnTo>
                      <a:pt x="57" y="66"/>
                    </a:lnTo>
                    <a:lnTo>
                      <a:pt x="60" y="58"/>
                    </a:lnTo>
                    <a:lnTo>
                      <a:pt x="60" y="58"/>
                    </a:lnTo>
                    <a:lnTo>
                      <a:pt x="60" y="58"/>
                    </a:lnTo>
                    <a:lnTo>
                      <a:pt x="55" y="38"/>
                    </a:lnTo>
                    <a:lnTo>
                      <a:pt x="55" y="26"/>
                    </a:lnTo>
                    <a:lnTo>
                      <a:pt x="55" y="26"/>
                    </a:lnTo>
                    <a:lnTo>
                      <a:pt x="55" y="26"/>
                    </a:lnTo>
                    <a:lnTo>
                      <a:pt x="46" y="9"/>
                    </a:lnTo>
                    <a:lnTo>
                      <a:pt x="42" y="1"/>
                    </a:lnTo>
                    <a:lnTo>
                      <a:pt x="42" y="0"/>
                    </a:lnTo>
                    <a:lnTo>
                      <a:pt x="4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0" name="Google Shape;2080;p14"/>
              <p:cNvSpPr/>
              <p:nvPr/>
            </p:nvSpPr>
            <p:spPr>
              <a:xfrm>
                <a:off x="5206" y="1634"/>
                <a:ext cx="60" cy="91"/>
              </a:xfrm>
              <a:custGeom>
                <a:rect b="b" l="l" r="r" t="t"/>
                <a:pathLst>
                  <a:path extrusionOk="0" h="91" w="60">
                    <a:moveTo>
                      <a:pt x="42" y="1"/>
                    </a:moveTo>
                    <a:lnTo>
                      <a:pt x="45" y="10"/>
                    </a:lnTo>
                    <a:lnTo>
                      <a:pt x="55" y="26"/>
                    </a:lnTo>
                    <a:lnTo>
                      <a:pt x="55" y="38"/>
                    </a:lnTo>
                    <a:lnTo>
                      <a:pt x="60" y="58"/>
                    </a:lnTo>
                    <a:lnTo>
                      <a:pt x="57" y="65"/>
                    </a:lnTo>
                    <a:lnTo>
                      <a:pt x="55" y="72"/>
                    </a:lnTo>
                    <a:lnTo>
                      <a:pt x="51" y="75"/>
                    </a:lnTo>
                    <a:lnTo>
                      <a:pt x="45" y="78"/>
                    </a:lnTo>
                    <a:lnTo>
                      <a:pt x="39" y="82"/>
                    </a:lnTo>
                    <a:lnTo>
                      <a:pt x="31" y="83"/>
                    </a:lnTo>
                    <a:lnTo>
                      <a:pt x="19" y="88"/>
                    </a:lnTo>
                    <a:lnTo>
                      <a:pt x="14" y="90"/>
                    </a:lnTo>
                    <a:lnTo>
                      <a:pt x="8" y="90"/>
                    </a:lnTo>
                    <a:lnTo>
                      <a:pt x="1" y="80"/>
                    </a:lnTo>
                    <a:lnTo>
                      <a:pt x="5" y="76"/>
                    </a:lnTo>
                    <a:lnTo>
                      <a:pt x="6" y="67"/>
                    </a:lnTo>
                    <a:lnTo>
                      <a:pt x="8" y="60"/>
                    </a:lnTo>
                    <a:lnTo>
                      <a:pt x="5" y="46"/>
                    </a:lnTo>
                    <a:lnTo>
                      <a:pt x="3" y="39"/>
                    </a:lnTo>
                    <a:lnTo>
                      <a:pt x="8" y="35"/>
                    </a:lnTo>
                    <a:lnTo>
                      <a:pt x="9" y="26"/>
                    </a:lnTo>
                    <a:lnTo>
                      <a:pt x="0" y="20"/>
                    </a:lnTo>
                    <a:lnTo>
                      <a:pt x="2" y="21"/>
                    </a:lnTo>
                    <a:lnTo>
                      <a:pt x="14" y="7"/>
                    </a:lnTo>
                    <a:lnTo>
                      <a:pt x="42" y="1"/>
                    </a:lnTo>
                    <a:moveTo>
                      <a:pt x="42" y="0"/>
                    </a:moveTo>
                    <a:lnTo>
                      <a:pt x="42" y="0"/>
                    </a:lnTo>
                    <a:lnTo>
                      <a:pt x="14" y="7"/>
                    </a:lnTo>
                    <a:lnTo>
                      <a:pt x="14" y="7"/>
                    </a:lnTo>
                    <a:lnTo>
                      <a:pt x="14" y="7"/>
                    </a:lnTo>
                    <a:lnTo>
                      <a:pt x="2" y="21"/>
                    </a:lnTo>
                    <a:lnTo>
                      <a:pt x="0" y="20"/>
                    </a:lnTo>
                    <a:lnTo>
                      <a:pt x="0" y="21"/>
                    </a:lnTo>
                    <a:lnTo>
                      <a:pt x="8" y="27"/>
                    </a:lnTo>
                    <a:lnTo>
                      <a:pt x="7" y="35"/>
                    </a:lnTo>
                    <a:lnTo>
                      <a:pt x="3" y="38"/>
                    </a:lnTo>
                    <a:lnTo>
                      <a:pt x="2" y="39"/>
                    </a:lnTo>
                    <a:lnTo>
                      <a:pt x="3" y="39"/>
                    </a:lnTo>
                    <a:lnTo>
                      <a:pt x="4" y="46"/>
                    </a:lnTo>
                    <a:lnTo>
                      <a:pt x="7" y="60"/>
                    </a:lnTo>
                    <a:lnTo>
                      <a:pt x="5" y="67"/>
                    </a:lnTo>
                    <a:lnTo>
                      <a:pt x="4" y="76"/>
                    </a:lnTo>
                    <a:lnTo>
                      <a:pt x="1" y="80"/>
                    </a:lnTo>
                    <a:lnTo>
                      <a:pt x="1" y="80"/>
                    </a:lnTo>
                    <a:lnTo>
                      <a:pt x="1" y="80"/>
                    </a:lnTo>
                    <a:lnTo>
                      <a:pt x="7" y="90"/>
                    </a:lnTo>
                    <a:lnTo>
                      <a:pt x="7" y="91"/>
                    </a:lnTo>
                    <a:lnTo>
                      <a:pt x="8" y="91"/>
                    </a:lnTo>
                    <a:lnTo>
                      <a:pt x="14" y="91"/>
                    </a:lnTo>
                    <a:lnTo>
                      <a:pt x="14" y="91"/>
                    </a:lnTo>
                    <a:lnTo>
                      <a:pt x="15" y="90"/>
                    </a:lnTo>
                    <a:lnTo>
                      <a:pt x="19" y="88"/>
                    </a:lnTo>
                    <a:lnTo>
                      <a:pt x="31" y="83"/>
                    </a:lnTo>
                    <a:lnTo>
                      <a:pt x="39" y="83"/>
                    </a:lnTo>
                    <a:lnTo>
                      <a:pt x="39" y="83"/>
                    </a:lnTo>
                    <a:lnTo>
                      <a:pt x="39" y="82"/>
                    </a:lnTo>
                    <a:lnTo>
                      <a:pt x="45" y="78"/>
                    </a:lnTo>
                    <a:lnTo>
                      <a:pt x="51" y="75"/>
                    </a:lnTo>
                    <a:lnTo>
                      <a:pt x="51" y="75"/>
                    </a:lnTo>
                    <a:lnTo>
                      <a:pt x="51" y="75"/>
                    </a:lnTo>
                    <a:lnTo>
                      <a:pt x="55" y="72"/>
                    </a:lnTo>
                    <a:lnTo>
                      <a:pt x="55" y="72"/>
                    </a:lnTo>
                    <a:lnTo>
                      <a:pt x="55" y="72"/>
                    </a:lnTo>
                    <a:lnTo>
                      <a:pt x="57" y="66"/>
                    </a:lnTo>
                    <a:lnTo>
                      <a:pt x="60" y="58"/>
                    </a:lnTo>
                    <a:lnTo>
                      <a:pt x="60" y="58"/>
                    </a:lnTo>
                    <a:lnTo>
                      <a:pt x="60" y="58"/>
                    </a:lnTo>
                    <a:lnTo>
                      <a:pt x="55" y="38"/>
                    </a:lnTo>
                    <a:lnTo>
                      <a:pt x="55" y="26"/>
                    </a:lnTo>
                    <a:lnTo>
                      <a:pt x="55" y="26"/>
                    </a:lnTo>
                    <a:lnTo>
                      <a:pt x="55" y="26"/>
                    </a:lnTo>
                    <a:lnTo>
                      <a:pt x="46" y="9"/>
                    </a:lnTo>
                    <a:lnTo>
                      <a:pt x="42" y="1"/>
                    </a:lnTo>
                    <a:lnTo>
                      <a:pt x="42" y="0"/>
                    </a:lnTo>
                    <a:lnTo>
                      <a:pt x="4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1" name="Google Shape;2081;p14"/>
              <p:cNvSpPr/>
              <p:nvPr/>
            </p:nvSpPr>
            <p:spPr>
              <a:xfrm>
                <a:off x="2645" y="1847"/>
                <a:ext cx="6" cy="5"/>
              </a:xfrm>
              <a:custGeom>
                <a:rect b="b" l="l" r="r" t="t"/>
                <a:pathLst>
                  <a:path extrusionOk="0" h="5" w="6">
                    <a:moveTo>
                      <a:pt x="0" y="2"/>
                    </a:moveTo>
                    <a:lnTo>
                      <a:pt x="3" y="0"/>
                    </a:lnTo>
                    <a:lnTo>
                      <a:pt x="6" y="2"/>
                    </a:lnTo>
                    <a:lnTo>
                      <a:pt x="2" y="5"/>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2" name="Google Shape;2082;p14"/>
              <p:cNvSpPr/>
              <p:nvPr/>
            </p:nvSpPr>
            <p:spPr>
              <a:xfrm>
                <a:off x="2644" y="1847"/>
                <a:ext cx="7" cy="5"/>
              </a:xfrm>
              <a:custGeom>
                <a:rect b="b" l="l" r="r" t="t"/>
                <a:pathLst>
                  <a:path extrusionOk="0" h="5" w="7">
                    <a:moveTo>
                      <a:pt x="4" y="0"/>
                    </a:moveTo>
                    <a:lnTo>
                      <a:pt x="7" y="2"/>
                    </a:lnTo>
                    <a:lnTo>
                      <a:pt x="3" y="4"/>
                    </a:lnTo>
                    <a:lnTo>
                      <a:pt x="1" y="2"/>
                    </a:lnTo>
                    <a:lnTo>
                      <a:pt x="4" y="0"/>
                    </a:lnTo>
                    <a:close/>
                    <a:moveTo>
                      <a:pt x="5" y="0"/>
                    </a:moveTo>
                    <a:lnTo>
                      <a:pt x="4" y="0"/>
                    </a:lnTo>
                    <a:lnTo>
                      <a:pt x="1" y="1"/>
                    </a:lnTo>
                    <a:lnTo>
                      <a:pt x="0" y="2"/>
                    </a:lnTo>
                    <a:lnTo>
                      <a:pt x="1" y="2"/>
                    </a:lnTo>
                    <a:lnTo>
                      <a:pt x="3" y="5"/>
                    </a:lnTo>
                    <a:lnTo>
                      <a:pt x="3" y="5"/>
                    </a:lnTo>
                    <a:lnTo>
                      <a:pt x="3" y="5"/>
                    </a:lnTo>
                    <a:lnTo>
                      <a:pt x="7" y="3"/>
                    </a:lnTo>
                    <a:lnTo>
                      <a:pt x="7" y="3"/>
                    </a:lnTo>
                    <a:lnTo>
                      <a:pt x="7" y="2"/>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3" name="Google Shape;2083;p14"/>
              <p:cNvSpPr/>
              <p:nvPr/>
            </p:nvSpPr>
            <p:spPr>
              <a:xfrm>
                <a:off x="2644" y="1847"/>
                <a:ext cx="7" cy="5"/>
              </a:xfrm>
              <a:custGeom>
                <a:rect b="b" l="l" r="r" t="t"/>
                <a:pathLst>
                  <a:path extrusionOk="0" h="5" w="7">
                    <a:moveTo>
                      <a:pt x="4" y="0"/>
                    </a:moveTo>
                    <a:lnTo>
                      <a:pt x="7" y="2"/>
                    </a:lnTo>
                    <a:lnTo>
                      <a:pt x="3" y="4"/>
                    </a:lnTo>
                    <a:lnTo>
                      <a:pt x="1" y="2"/>
                    </a:lnTo>
                    <a:lnTo>
                      <a:pt x="4" y="0"/>
                    </a:lnTo>
                    <a:moveTo>
                      <a:pt x="5" y="0"/>
                    </a:moveTo>
                    <a:lnTo>
                      <a:pt x="4" y="0"/>
                    </a:lnTo>
                    <a:lnTo>
                      <a:pt x="1" y="1"/>
                    </a:lnTo>
                    <a:lnTo>
                      <a:pt x="0" y="2"/>
                    </a:lnTo>
                    <a:lnTo>
                      <a:pt x="1" y="2"/>
                    </a:lnTo>
                    <a:lnTo>
                      <a:pt x="3" y="5"/>
                    </a:lnTo>
                    <a:lnTo>
                      <a:pt x="3" y="5"/>
                    </a:lnTo>
                    <a:lnTo>
                      <a:pt x="3" y="5"/>
                    </a:lnTo>
                    <a:lnTo>
                      <a:pt x="7" y="3"/>
                    </a:lnTo>
                    <a:lnTo>
                      <a:pt x="7" y="3"/>
                    </a:lnTo>
                    <a:lnTo>
                      <a:pt x="7" y="2"/>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4" name="Google Shape;2084;p14"/>
              <p:cNvSpPr/>
              <p:nvPr/>
            </p:nvSpPr>
            <p:spPr>
              <a:xfrm>
                <a:off x="2662" y="1858"/>
                <a:ext cx="9" cy="4"/>
              </a:xfrm>
              <a:custGeom>
                <a:rect b="b" l="l" r="r" t="t"/>
                <a:pathLst>
                  <a:path extrusionOk="0" h="4" w="9">
                    <a:moveTo>
                      <a:pt x="0" y="1"/>
                    </a:moveTo>
                    <a:lnTo>
                      <a:pt x="4" y="0"/>
                    </a:lnTo>
                    <a:lnTo>
                      <a:pt x="9" y="2"/>
                    </a:lnTo>
                    <a:lnTo>
                      <a:pt x="4" y="4"/>
                    </a:lnTo>
                    <a:lnTo>
                      <a:pt x="0" y="1"/>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5" name="Google Shape;2085;p14"/>
              <p:cNvSpPr/>
              <p:nvPr/>
            </p:nvSpPr>
            <p:spPr>
              <a:xfrm>
                <a:off x="2661" y="1857"/>
                <a:ext cx="10" cy="6"/>
              </a:xfrm>
              <a:custGeom>
                <a:rect b="b" l="l" r="r" t="t"/>
                <a:pathLst>
                  <a:path extrusionOk="0" h="6" w="10">
                    <a:moveTo>
                      <a:pt x="5" y="1"/>
                    </a:moveTo>
                    <a:lnTo>
                      <a:pt x="9" y="4"/>
                    </a:lnTo>
                    <a:lnTo>
                      <a:pt x="5" y="5"/>
                    </a:lnTo>
                    <a:lnTo>
                      <a:pt x="1" y="2"/>
                    </a:lnTo>
                    <a:lnTo>
                      <a:pt x="5" y="1"/>
                    </a:lnTo>
                    <a:close/>
                    <a:moveTo>
                      <a:pt x="5" y="0"/>
                    </a:moveTo>
                    <a:lnTo>
                      <a:pt x="4" y="0"/>
                    </a:lnTo>
                    <a:lnTo>
                      <a:pt x="1" y="2"/>
                    </a:lnTo>
                    <a:lnTo>
                      <a:pt x="0" y="2"/>
                    </a:lnTo>
                    <a:lnTo>
                      <a:pt x="1" y="3"/>
                    </a:lnTo>
                    <a:lnTo>
                      <a:pt x="5" y="6"/>
                    </a:lnTo>
                    <a:lnTo>
                      <a:pt x="5" y="6"/>
                    </a:lnTo>
                    <a:lnTo>
                      <a:pt x="6" y="6"/>
                    </a:lnTo>
                    <a:lnTo>
                      <a:pt x="10" y="4"/>
                    </a:lnTo>
                    <a:lnTo>
                      <a:pt x="10" y="3"/>
                    </a:lnTo>
                    <a:lnTo>
                      <a:pt x="10" y="3"/>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6" name="Google Shape;2086;p14"/>
              <p:cNvSpPr/>
              <p:nvPr/>
            </p:nvSpPr>
            <p:spPr>
              <a:xfrm>
                <a:off x="2661" y="1857"/>
                <a:ext cx="10" cy="6"/>
              </a:xfrm>
              <a:custGeom>
                <a:rect b="b" l="l" r="r" t="t"/>
                <a:pathLst>
                  <a:path extrusionOk="0" h="6" w="10">
                    <a:moveTo>
                      <a:pt x="5" y="1"/>
                    </a:moveTo>
                    <a:lnTo>
                      <a:pt x="9" y="4"/>
                    </a:lnTo>
                    <a:lnTo>
                      <a:pt x="5" y="5"/>
                    </a:lnTo>
                    <a:lnTo>
                      <a:pt x="1" y="2"/>
                    </a:lnTo>
                    <a:lnTo>
                      <a:pt x="5" y="1"/>
                    </a:lnTo>
                    <a:moveTo>
                      <a:pt x="5" y="0"/>
                    </a:moveTo>
                    <a:lnTo>
                      <a:pt x="4" y="0"/>
                    </a:lnTo>
                    <a:lnTo>
                      <a:pt x="1" y="2"/>
                    </a:lnTo>
                    <a:lnTo>
                      <a:pt x="0" y="2"/>
                    </a:lnTo>
                    <a:lnTo>
                      <a:pt x="1" y="3"/>
                    </a:lnTo>
                    <a:lnTo>
                      <a:pt x="5" y="6"/>
                    </a:lnTo>
                    <a:lnTo>
                      <a:pt x="5" y="6"/>
                    </a:lnTo>
                    <a:lnTo>
                      <a:pt x="6" y="6"/>
                    </a:lnTo>
                    <a:lnTo>
                      <a:pt x="10" y="4"/>
                    </a:lnTo>
                    <a:lnTo>
                      <a:pt x="10" y="3"/>
                    </a:lnTo>
                    <a:lnTo>
                      <a:pt x="10" y="3"/>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7" name="Google Shape;2087;p14"/>
              <p:cNvSpPr/>
              <p:nvPr/>
            </p:nvSpPr>
            <p:spPr>
              <a:xfrm>
                <a:off x="2678" y="1854"/>
                <a:ext cx="6" cy="6"/>
              </a:xfrm>
              <a:custGeom>
                <a:rect b="b" l="l" r="r" t="t"/>
                <a:pathLst>
                  <a:path extrusionOk="0" h="6" w="6">
                    <a:moveTo>
                      <a:pt x="0" y="4"/>
                    </a:moveTo>
                    <a:lnTo>
                      <a:pt x="0" y="1"/>
                    </a:lnTo>
                    <a:lnTo>
                      <a:pt x="5" y="0"/>
                    </a:lnTo>
                    <a:lnTo>
                      <a:pt x="6" y="5"/>
                    </a:lnTo>
                    <a:lnTo>
                      <a:pt x="3" y="6"/>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8" name="Google Shape;2088;p14"/>
              <p:cNvSpPr/>
              <p:nvPr/>
            </p:nvSpPr>
            <p:spPr>
              <a:xfrm>
                <a:off x="2677" y="1854"/>
                <a:ext cx="7" cy="6"/>
              </a:xfrm>
              <a:custGeom>
                <a:rect b="b" l="l" r="r" t="t"/>
                <a:pathLst>
                  <a:path extrusionOk="0" h="6" w="7">
                    <a:moveTo>
                      <a:pt x="6" y="1"/>
                    </a:moveTo>
                    <a:lnTo>
                      <a:pt x="7" y="4"/>
                    </a:lnTo>
                    <a:lnTo>
                      <a:pt x="4" y="6"/>
                    </a:lnTo>
                    <a:lnTo>
                      <a:pt x="1" y="4"/>
                    </a:lnTo>
                    <a:lnTo>
                      <a:pt x="2" y="1"/>
                    </a:lnTo>
                    <a:lnTo>
                      <a:pt x="6" y="1"/>
                    </a:lnTo>
                    <a:close/>
                    <a:moveTo>
                      <a:pt x="6" y="0"/>
                    </a:moveTo>
                    <a:lnTo>
                      <a:pt x="6" y="0"/>
                    </a:lnTo>
                    <a:lnTo>
                      <a:pt x="1" y="1"/>
                    </a:lnTo>
                    <a:lnTo>
                      <a:pt x="1" y="1"/>
                    </a:lnTo>
                    <a:lnTo>
                      <a:pt x="1" y="1"/>
                    </a:lnTo>
                    <a:lnTo>
                      <a:pt x="0" y="4"/>
                    </a:lnTo>
                    <a:lnTo>
                      <a:pt x="0" y="4"/>
                    </a:lnTo>
                    <a:lnTo>
                      <a:pt x="1" y="4"/>
                    </a:lnTo>
                    <a:lnTo>
                      <a:pt x="3" y="6"/>
                    </a:lnTo>
                    <a:lnTo>
                      <a:pt x="4" y="6"/>
                    </a:lnTo>
                    <a:lnTo>
                      <a:pt x="4" y="6"/>
                    </a:lnTo>
                    <a:lnTo>
                      <a:pt x="7" y="5"/>
                    </a:lnTo>
                    <a:lnTo>
                      <a:pt x="7" y="5"/>
                    </a:lnTo>
                    <a:lnTo>
                      <a:pt x="7" y="4"/>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9" name="Google Shape;2089;p14"/>
              <p:cNvSpPr/>
              <p:nvPr/>
            </p:nvSpPr>
            <p:spPr>
              <a:xfrm>
                <a:off x="2677" y="1854"/>
                <a:ext cx="7" cy="6"/>
              </a:xfrm>
              <a:custGeom>
                <a:rect b="b" l="l" r="r" t="t"/>
                <a:pathLst>
                  <a:path extrusionOk="0" h="6" w="7">
                    <a:moveTo>
                      <a:pt x="6" y="1"/>
                    </a:moveTo>
                    <a:lnTo>
                      <a:pt x="7" y="4"/>
                    </a:lnTo>
                    <a:lnTo>
                      <a:pt x="4" y="6"/>
                    </a:lnTo>
                    <a:lnTo>
                      <a:pt x="1" y="4"/>
                    </a:lnTo>
                    <a:lnTo>
                      <a:pt x="2" y="1"/>
                    </a:lnTo>
                    <a:lnTo>
                      <a:pt x="6" y="1"/>
                    </a:lnTo>
                    <a:moveTo>
                      <a:pt x="6" y="0"/>
                    </a:moveTo>
                    <a:lnTo>
                      <a:pt x="6" y="0"/>
                    </a:lnTo>
                    <a:lnTo>
                      <a:pt x="1" y="1"/>
                    </a:lnTo>
                    <a:lnTo>
                      <a:pt x="1" y="1"/>
                    </a:lnTo>
                    <a:lnTo>
                      <a:pt x="1" y="1"/>
                    </a:lnTo>
                    <a:lnTo>
                      <a:pt x="0" y="4"/>
                    </a:lnTo>
                    <a:lnTo>
                      <a:pt x="0" y="4"/>
                    </a:lnTo>
                    <a:lnTo>
                      <a:pt x="1" y="4"/>
                    </a:lnTo>
                    <a:lnTo>
                      <a:pt x="3" y="6"/>
                    </a:lnTo>
                    <a:lnTo>
                      <a:pt x="4" y="6"/>
                    </a:lnTo>
                    <a:lnTo>
                      <a:pt x="4" y="6"/>
                    </a:lnTo>
                    <a:lnTo>
                      <a:pt x="7" y="5"/>
                    </a:lnTo>
                    <a:lnTo>
                      <a:pt x="7" y="5"/>
                    </a:lnTo>
                    <a:lnTo>
                      <a:pt x="7" y="4"/>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0" name="Google Shape;2090;p14"/>
              <p:cNvSpPr/>
              <p:nvPr/>
            </p:nvSpPr>
            <p:spPr>
              <a:xfrm>
                <a:off x="2690" y="1848"/>
                <a:ext cx="8" cy="9"/>
              </a:xfrm>
              <a:custGeom>
                <a:rect b="b" l="l" r="r" t="t"/>
                <a:pathLst>
                  <a:path extrusionOk="0" h="9" w="8">
                    <a:moveTo>
                      <a:pt x="0" y="4"/>
                    </a:moveTo>
                    <a:lnTo>
                      <a:pt x="4" y="0"/>
                    </a:lnTo>
                    <a:lnTo>
                      <a:pt x="8" y="3"/>
                    </a:lnTo>
                    <a:lnTo>
                      <a:pt x="7" y="7"/>
                    </a:lnTo>
                    <a:lnTo>
                      <a:pt x="1" y="9"/>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1" name="Google Shape;2091;p14"/>
              <p:cNvSpPr/>
              <p:nvPr/>
            </p:nvSpPr>
            <p:spPr>
              <a:xfrm>
                <a:off x="2690" y="1847"/>
                <a:ext cx="8" cy="10"/>
              </a:xfrm>
              <a:custGeom>
                <a:rect b="b" l="l" r="r" t="t"/>
                <a:pathLst>
                  <a:path extrusionOk="0" h="10" w="8">
                    <a:moveTo>
                      <a:pt x="4" y="1"/>
                    </a:moveTo>
                    <a:lnTo>
                      <a:pt x="8" y="4"/>
                    </a:lnTo>
                    <a:lnTo>
                      <a:pt x="7" y="8"/>
                    </a:lnTo>
                    <a:lnTo>
                      <a:pt x="1" y="9"/>
                    </a:lnTo>
                    <a:lnTo>
                      <a:pt x="0" y="5"/>
                    </a:lnTo>
                    <a:lnTo>
                      <a:pt x="4" y="1"/>
                    </a:lnTo>
                    <a:close/>
                    <a:moveTo>
                      <a:pt x="4" y="0"/>
                    </a:moveTo>
                    <a:lnTo>
                      <a:pt x="3" y="1"/>
                    </a:lnTo>
                    <a:lnTo>
                      <a:pt x="0" y="5"/>
                    </a:lnTo>
                    <a:lnTo>
                      <a:pt x="0" y="5"/>
                    </a:lnTo>
                    <a:lnTo>
                      <a:pt x="0" y="5"/>
                    </a:lnTo>
                    <a:lnTo>
                      <a:pt x="1" y="10"/>
                    </a:lnTo>
                    <a:lnTo>
                      <a:pt x="1" y="10"/>
                    </a:lnTo>
                    <a:lnTo>
                      <a:pt x="1" y="10"/>
                    </a:lnTo>
                    <a:lnTo>
                      <a:pt x="7" y="8"/>
                    </a:lnTo>
                    <a:lnTo>
                      <a:pt x="8" y="8"/>
                    </a:lnTo>
                    <a:lnTo>
                      <a:pt x="8" y="8"/>
                    </a:lnTo>
                    <a:lnTo>
                      <a:pt x="8" y="4"/>
                    </a:lnTo>
                    <a:lnTo>
                      <a:pt x="8" y="4"/>
                    </a:lnTo>
                    <a:lnTo>
                      <a:pt x="8" y="3"/>
                    </a:lnTo>
                    <a:lnTo>
                      <a:pt x="4" y="1"/>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2" name="Google Shape;2092;p14"/>
              <p:cNvSpPr/>
              <p:nvPr/>
            </p:nvSpPr>
            <p:spPr>
              <a:xfrm>
                <a:off x="2690" y="1847"/>
                <a:ext cx="8" cy="10"/>
              </a:xfrm>
              <a:custGeom>
                <a:rect b="b" l="l" r="r" t="t"/>
                <a:pathLst>
                  <a:path extrusionOk="0" h="10" w="8">
                    <a:moveTo>
                      <a:pt x="4" y="1"/>
                    </a:moveTo>
                    <a:lnTo>
                      <a:pt x="8" y="4"/>
                    </a:lnTo>
                    <a:lnTo>
                      <a:pt x="7" y="8"/>
                    </a:lnTo>
                    <a:lnTo>
                      <a:pt x="1" y="9"/>
                    </a:lnTo>
                    <a:lnTo>
                      <a:pt x="0" y="5"/>
                    </a:lnTo>
                    <a:lnTo>
                      <a:pt x="4" y="1"/>
                    </a:lnTo>
                    <a:moveTo>
                      <a:pt x="4" y="0"/>
                    </a:moveTo>
                    <a:lnTo>
                      <a:pt x="3" y="1"/>
                    </a:lnTo>
                    <a:lnTo>
                      <a:pt x="0" y="5"/>
                    </a:lnTo>
                    <a:lnTo>
                      <a:pt x="0" y="5"/>
                    </a:lnTo>
                    <a:lnTo>
                      <a:pt x="0" y="5"/>
                    </a:lnTo>
                    <a:lnTo>
                      <a:pt x="1" y="10"/>
                    </a:lnTo>
                    <a:lnTo>
                      <a:pt x="1" y="10"/>
                    </a:lnTo>
                    <a:lnTo>
                      <a:pt x="1" y="10"/>
                    </a:lnTo>
                    <a:lnTo>
                      <a:pt x="7" y="8"/>
                    </a:lnTo>
                    <a:lnTo>
                      <a:pt x="8" y="8"/>
                    </a:lnTo>
                    <a:lnTo>
                      <a:pt x="8" y="8"/>
                    </a:lnTo>
                    <a:lnTo>
                      <a:pt x="8" y="4"/>
                    </a:lnTo>
                    <a:lnTo>
                      <a:pt x="8" y="4"/>
                    </a:lnTo>
                    <a:lnTo>
                      <a:pt x="8" y="3"/>
                    </a:lnTo>
                    <a:lnTo>
                      <a:pt x="4" y="1"/>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3" name="Google Shape;2093;p14"/>
              <p:cNvSpPr/>
              <p:nvPr/>
            </p:nvSpPr>
            <p:spPr>
              <a:xfrm>
                <a:off x="2699" y="1842"/>
                <a:ext cx="5" cy="5"/>
              </a:xfrm>
              <a:custGeom>
                <a:rect b="b" l="l" r="r" t="t"/>
                <a:pathLst>
                  <a:path extrusionOk="0" h="5" w="5">
                    <a:moveTo>
                      <a:pt x="0" y="2"/>
                    </a:moveTo>
                    <a:lnTo>
                      <a:pt x="5" y="0"/>
                    </a:lnTo>
                    <a:lnTo>
                      <a:pt x="4" y="5"/>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4" name="Google Shape;2094;p14"/>
              <p:cNvSpPr/>
              <p:nvPr/>
            </p:nvSpPr>
            <p:spPr>
              <a:xfrm>
                <a:off x="2698" y="1842"/>
                <a:ext cx="6" cy="5"/>
              </a:xfrm>
              <a:custGeom>
                <a:rect b="b" l="l" r="r" t="t"/>
                <a:pathLst>
                  <a:path extrusionOk="0" h="5" w="6">
                    <a:moveTo>
                      <a:pt x="5" y="0"/>
                    </a:moveTo>
                    <a:lnTo>
                      <a:pt x="5" y="5"/>
                    </a:lnTo>
                    <a:lnTo>
                      <a:pt x="1" y="2"/>
                    </a:lnTo>
                    <a:lnTo>
                      <a:pt x="5" y="0"/>
                    </a:lnTo>
                    <a:close/>
                    <a:moveTo>
                      <a:pt x="6" y="0"/>
                    </a:moveTo>
                    <a:lnTo>
                      <a:pt x="5" y="0"/>
                    </a:lnTo>
                    <a:lnTo>
                      <a:pt x="1" y="1"/>
                    </a:lnTo>
                    <a:lnTo>
                      <a:pt x="0" y="1"/>
                    </a:lnTo>
                    <a:lnTo>
                      <a:pt x="1" y="2"/>
                    </a:lnTo>
                    <a:lnTo>
                      <a:pt x="4" y="5"/>
                    </a:lnTo>
                    <a:lnTo>
                      <a:pt x="5" y="5"/>
                    </a:lnTo>
                    <a:lnTo>
                      <a:pt x="5" y="5"/>
                    </a:lnTo>
                    <a:lnTo>
                      <a:pt x="6" y="0"/>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5" name="Google Shape;2095;p14"/>
              <p:cNvSpPr/>
              <p:nvPr/>
            </p:nvSpPr>
            <p:spPr>
              <a:xfrm>
                <a:off x="2698" y="1842"/>
                <a:ext cx="6" cy="5"/>
              </a:xfrm>
              <a:custGeom>
                <a:rect b="b" l="l" r="r" t="t"/>
                <a:pathLst>
                  <a:path extrusionOk="0" h="5" w="6">
                    <a:moveTo>
                      <a:pt x="5" y="0"/>
                    </a:moveTo>
                    <a:lnTo>
                      <a:pt x="5" y="5"/>
                    </a:lnTo>
                    <a:lnTo>
                      <a:pt x="1" y="2"/>
                    </a:lnTo>
                    <a:lnTo>
                      <a:pt x="5" y="0"/>
                    </a:lnTo>
                    <a:moveTo>
                      <a:pt x="6" y="0"/>
                    </a:moveTo>
                    <a:lnTo>
                      <a:pt x="5" y="0"/>
                    </a:lnTo>
                    <a:lnTo>
                      <a:pt x="1" y="1"/>
                    </a:lnTo>
                    <a:lnTo>
                      <a:pt x="0" y="1"/>
                    </a:lnTo>
                    <a:lnTo>
                      <a:pt x="1" y="2"/>
                    </a:lnTo>
                    <a:lnTo>
                      <a:pt x="4" y="5"/>
                    </a:lnTo>
                    <a:lnTo>
                      <a:pt x="5" y="5"/>
                    </a:lnTo>
                    <a:lnTo>
                      <a:pt x="5" y="5"/>
                    </a:lnTo>
                    <a:lnTo>
                      <a:pt x="6" y="0"/>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6" name="Google Shape;2096;p14"/>
              <p:cNvSpPr/>
              <p:nvPr/>
            </p:nvSpPr>
            <p:spPr>
              <a:xfrm>
                <a:off x="2554" y="2054"/>
                <a:ext cx="10" cy="4"/>
              </a:xfrm>
              <a:custGeom>
                <a:rect b="b" l="l" r="r" t="t"/>
                <a:pathLst>
                  <a:path extrusionOk="0" h="4" w="10">
                    <a:moveTo>
                      <a:pt x="0" y="3"/>
                    </a:moveTo>
                    <a:lnTo>
                      <a:pt x="3" y="0"/>
                    </a:lnTo>
                    <a:lnTo>
                      <a:pt x="7" y="0"/>
                    </a:lnTo>
                    <a:lnTo>
                      <a:pt x="10" y="4"/>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7" name="Google Shape;2097;p14"/>
              <p:cNvSpPr/>
              <p:nvPr/>
            </p:nvSpPr>
            <p:spPr>
              <a:xfrm>
                <a:off x="2554" y="2054"/>
                <a:ext cx="10" cy="4"/>
              </a:xfrm>
              <a:custGeom>
                <a:rect b="b" l="l" r="r" t="t"/>
                <a:pathLst>
                  <a:path extrusionOk="0" h="4" w="10">
                    <a:moveTo>
                      <a:pt x="7" y="0"/>
                    </a:moveTo>
                    <a:lnTo>
                      <a:pt x="10" y="3"/>
                    </a:lnTo>
                    <a:lnTo>
                      <a:pt x="1" y="3"/>
                    </a:lnTo>
                    <a:lnTo>
                      <a:pt x="3" y="0"/>
                    </a:lnTo>
                    <a:lnTo>
                      <a:pt x="7" y="0"/>
                    </a:lnTo>
                    <a:close/>
                    <a:moveTo>
                      <a:pt x="7" y="0"/>
                    </a:moveTo>
                    <a:lnTo>
                      <a:pt x="7" y="0"/>
                    </a:lnTo>
                    <a:lnTo>
                      <a:pt x="3" y="0"/>
                    </a:lnTo>
                    <a:lnTo>
                      <a:pt x="2" y="0"/>
                    </a:lnTo>
                    <a:lnTo>
                      <a:pt x="2" y="0"/>
                    </a:lnTo>
                    <a:lnTo>
                      <a:pt x="0" y="3"/>
                    </a:lnTo>
                    <a:lnTo>
                      <a:pt x="0" y="3"/>
                    </a:lnTo>
                    <a:lnTo>
                      <a:pt x="1" y="3"/>
                    </a:lnTo>
                    <a:lnTo>
                      <a:pt x="10" y="4"/>
                    </a:lnTo>
                    <a:lnTo>
                      <a:pt x="10" y="4"/>
                    </a:lnTo>
                    <a:lnTo>
                      <a:pt x="10" y="3"/>
                    </a:lnTo>
                    <a:lnTo>
                      <a:pt x="7" y="0"/>
                    </a:lnTo>
                    <a:lnTo>
                      <a:pt x="7" y="0"/>
                    </a:lnTo>
                    <a:lnTo>
                      <a:pt x="7"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8" name="Google Shape;2098;p14"/>
              <p:cNvSpPr/>
              <p:nvPr/>
            </p:nvSpPr>
            <p:spPr>
              <a:xfrm>
                <a:off x="2554" y="2054"/>
                <a:ext cx="10" cy="4"/>
              </a:xfrm>
              <a:custGeom>
                <a:rect b="b" l="l" r="r" t="t"/>
                <a:pathLst>
                  <a:path extrusionOk="0" h="4" w="10">
                    <a:moveTo>
                      <a:pt x="7" y="0"/>
                    </a:moveTo>
                    <a:lnTo>
                      <a:pt x="10" y="3"/>
                    </a:lnTo>
                    <a:lnTo>
                      <a:pt x="1" y="3"/>
                    </a:lnTo>
                    <a:lnTo>
                      <a:pt x="3" y="0"/>
                    </a:lnTo>
                    <a:lnTo>
                      <a:pt x="7" y="0"/>
                    </a:lnTo>
                    <a:moveTo>
                      <a:pt x="7" y="0"/>
                    </a:moveTo>
                    <a:lnTo>
                      <a:pt x="7" y="0"/>
                    </a:lnTo>
                    <a:lnTo>
                      <a:pt x="3" y="0"/>
                    </a:lnTo>
                    <a:lnTo>
                      <a:pt x="2" y="0"/>
                    </a:lnTo>
                    <a:lnTo>
                      <a:pt x="2" y="0"/>
                    </a:lnTo>
                    <a:lnTo>
                      <a:pt x="0" y="3"/>
                    </a:lnTo>
                    <a:lnTo>
                      <a:pt x="0" y="3"/>
                    </a:lnTo>
                    <a:lnTo>
                      <a:pt x="1" y="3"/>
                    </a:lnTo>
                    <a:lnTo>
                      <a:pt x="10" y="4"/>
                    </a:lnTo>
                    <a:lnTo>
                      <a:pt x="10" y="4"/>
                    </a:lnTo>
                    <a:lnTo>
                      <a:pt x="10" y="3"/>
                    </a:lnTo>
                    <a:lnTo>
                      <a:pt x="7" y="0"/>
                    </a:lnTo>
                    <a:lnTo>
                      <a:pt x="7" y="0"/>
                    </a:lnTo>
                    <a:lnTo>
                      <a:pt x="7"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9" name="Google Shape;2099;p14"/>
              <p:cNvSpPr/>
              <p:nvPr/>
            </p:nvSpPr>
            <p:spPr>
              <a:xfrm>
                <a:off x="2570" y="2079"/>
                <a:ext cx="8" cy="6"/>
              </a:xfrm>
              <a:custGeom>
                <a:rect b="b" l="l" r="r" t="t"/>
                <a:pathLst>
                  <a:path extrusionOk="0" h="6" w="8">
                    <a:moveTo>
                      <a:pt x="0" y="2"/>
                    </a:moveTo>
                    <a:lnTo>
                      <a:pt x="4" y="0"/>
                    </a:lnTo>
                    <a:lnTo>
                      <a:pt x="8" y="4"/>
                    </a:lnTo>
                    <a:lnTo>
                      <a:pt x="2" y="6"/>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0" name="Google Shape;2100;p14"/>
              <p:cNvSpPr/>
              <p:nvPr/>
            </p:nvSpPr>
            <p:spPr>
              <a:xfrm>
                <a:off x="2570" y="2079"/>
                <a:ext cx="8" cy="6"/>
              </a:xfrm>
              <a:custGeom>
                <a:rect b="b" l="l" r="r" t="t"/>
                <a:pathLst>
                  <a:path extrusionOk="0" h="6" w="8">
                    <a:moveTo>
                      <a:pt x="4" y="0"/>
                    </a:moveTo>
                    <a:lnTo>
                      <a:pt x="7" y="4"/>
                    </a:lnTo>
                    <a:lnTo>
                      <a:pt x="3" y="5"/>
                    </a:lnTo>
                    <a:lnTo>
                      <a:pt x="0" y="2"/>
                    </a:lnTo>
                    <a:lnTo>
                      <a:pt x="4" y="0"/>
                    </a:lnTo>
                    <a:close/>
                    <a:moveTo>
                      <a:pt x="4" y="0"/>
                    </a:moveTo>
                    <a:lnTo>
                      <a:pt x="3" y="0"/>
                    </a:lnTo>
                    <a:lnTo>
                      <a:pt x="0" y="2"/>
                    </a:lnTo>
                    <a:lnTo>
                      <a:pt x="0" y="2"/>
                    </a:lnTo>
                    <a:lnTo>
                      <a:pt x="0" y="3"/>
                    </a:lnTo>
                    <a:lnTo>
                      <a:pt x="2" y="6"/>
                    </a:lnTo>
                    <a:lnTo>
                      <a:pt x="2" y="6"/>
                    </a:lnTo>
                    <a:lnTo>
                      <a:pt x="3" y="6"/>
                    </a:lnTo>
                    <a:lnTo>
                      <a:pt x="7" y="5"/>
                    </a:lnTo>
                    <a:lnTo>
                      <a:pt x="8" y="5"/>
                    </a:lnTo>
                    <a:lnTo>
                      <a:pt x="8" y="4"/>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1" name="Google Shape;2101;p14"/>
              <p:cNvSpPr/>
              <p:nvPr/>
            </p:nvSpPr>
            <p:spPr>
              <a:xfrm>
                <a:off x="2570" y="2079"/>
                <a:ext cx="8" cy="6"/>
              </a:xfrm>
              <a:custGeom>
                <a:rect b="b" l="l" r="r" t="t"/>
                <a:pathLst>
                  <a:path extrusionOk="0" h="6" w="8">
                    <a:moveTo>
                      <a:pt x="4" y="0"/>
                    </a:moveTo>
                    <a:lnTo>
                      <a:pt x="7" y="4"/>
                    </a:lnTo>
                    <a:lnTo>
                      <a:pt x="3" y="5"/>
                    </a:lnTo>
                    <a:lnTo>
                      <a:pt x="0" y="2"/>
                    </a:lnTo>
                    <a:lnTo>
                      <a:pt x="4" y="0"/>
                    </a:lnTo>
                    <a:moveTo>
                      <a:pt x="4" y="0"/>
                    </a:moveTo>
                    <a:lnTo>
                      <a:pt x="3" y="0"/>
                    </a:lnTo>
                    <a:lnTo>
                      <a:pt x="0" y="2"/>
                    </a:lnTo>
                    <a:lnTo>
                      <a:pt x="0" y="2"/>
                    </a:lnTo>
                    <a:lnTo>
                      <a:pt x="0" y="3"/>
                    </a:lnTo>
                    <a:lnTo>
                      <a:pt x="2" y="6"/>
                    </a:lnTo>
                    <a:lnTo>
                      <a:pt x="2" y="6"/>
                    </a:lnTo>
                    <a:lnTo>
                      <a:pt x="3" y="6"/>
                    </a:lnTo>
                    <a:lnTo>
                      <a:pt x="7" y="5"/>
                    </a:lnTo>
                    <a:lnTo>
                      <a:pt x="8" y="5"/>
                    </a:lnTo>
                    <a:lnTo>
                      <a:pt x="8" y="4"/>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2" name="Google Shape;2102;p14"/>
              <p:cNvSpPr/>
              <p:nvPr/>
            </p:nvSpPr>
            <p:spPr>
              <a:xfrm>
                <a:off x="2552" y="2084"/>
                <a:ext cx="8" cy="7"/>
              </a:xfrm>
              <a:custGeom>
                <a:rect b="b" l="l" r="r" t="t"/>
                <a:pathLst>
                  <a:path extrusionOk="0" h="7" w="8">
                    <a:moveTo>
                      <a:pt x="0" y="2"/>
                    </a:moveTo>
                    <a:lnTo>
                      <a:pt x="4" y="0"/>
                    </a:lnTo>
                    <a:lnTo>
                      <a:pt x="8" y="3"/>
                    </a:lnTo>
                    <a:lnTo>
                      <a:pt x="4" y="7"/>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3" name="Google Shape;2103;p14"/>
              <p:cNvSpPr/>
              <p:nvPr/>
            </p:nvSpPr>
            <p:spPr>
              <a:xfrm>
                <a:off x="2552" y="2084"/>
                <a:ext cx="8" cy="7"/>
              </a:xfrm>
              <a:custGeom>
                <a:rect b="b" l="l" r="r" t="t"/>
                <a:pathLst>
                  <a:path extrusionOk="0" h="7" w="8">
                    <a:moveTo>
                      <a:pt x="4" y="0"/>
                    </a:moveTo>
                    <a:lnTo>
                      <a:pt x="7" y="3"/>
                    </a:lnTo>
                    <a:lnTo>
                      <a:pt x="4" y="6"/>
                    </a:lnTo>
                    <a:lnTo>
                      <a:pt x="0" y="2"/>
                    </a:lnTo>
                    <a:lnTo>
                      <a:pt x="4" y="0"/>
                    </a:lnTo>
                    <a:close/>
                    <a:moveTo>
                      <a:pt x="4" y="0"/>
                    </a:moveTo>
                    <a:lnTo>
                      <a:pt x="4" y="0"/>
                    </a:lnTo>
                    <a:lnTo>
                      <a:pt x="0" y="1"/>
                    </a:lnTo>
                    <a:lnTo>
                      <a:pt x="0" y="2"/>
                    </a:lnTo>
                    <a:lnTo>
                      <a:pt x="0" y="2"/>
                    </a:lnTo>
                    <a:lnTo>
                      <a:pt x="4" y="7"/>
                    </a:lnTo>
                    <a:lnTo>
                      <a:pt x="4" y="7"/>
                    </a:lnTo>
                    <a:lnTo>
                      <a:pt x="4" y="7"/>
                    </a:lnTo>
                    <a:lnTo>
                      <a:pt x="8" y="3"/>
                    </a:lnTo>
                    <a:lnTo>
                      <a:pt x="8" y="3"/>
                    </a:lnTo>
                    <a:lnTo>
                      <a:pt x="8" y="3"/>
                    </a:lnTo>
                    <a:lnTo>
                      <a:pt x="4" y="0"/>
                    </a:lnTo>
                    <a:lnTo>
                      <a:pt x="4" y="0"/>
                    </a:lnTo>
                    <a:lnTo>
                      <a:pt x="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4" name="Google Shape;2104;p14"/>
              <p:cNvSpPr/>
              <p:nvPr/>
            </p:nvSpPr>
            <p:spPr>
              <a:xfrm>
                <a:off x="2552" y="2084"/>
                <a:ext cx="8" cy="7"/>
              </a:xfrm>
              <a:custGeom>
                <a:rect b="b" l="l" r="r" t="t"/>
                <a:pathLst>
                  <a:path extrusionOk="0" h="7" w="8">
                    <a:moveTo>
                      <a:pt x="4" y="0"/>
                    </a:moveTo>
                    <a:lnTo>
                      <a:pt x="7" y="3"/>
                    </a:lnTo>
                    <a:lnTo>
                      <a:pt x="4" y="6"/>
                    </a:lnTo>
                    <a:lnTo>
                      <a:pt x="0" y="2"/>
                    </a:lnTo>
                    <a:lnTo>
                      <a:pt x="4" y="0"/>
                    </a:lnTo>
                    <a:moveTo>
                      <a:pt x="4" y="0"/>
                    </a:moveTo>
                    <a:lnTo>
                      <a:pt x="4" y="0"/>
                    </a:lnTo>
                    <a:lnTo>
                      <a:pt x="0" y="1"/>
                    </a:lnTo>
                    <a:lnTo>
                      <a:pt x="0" y="2"/>
                    </a:lnTo>
                    <a:lnTo>
                      <a:pt x="0" y="2"/>
                    </a:lnTo>
                    <a:lnTo>
                      <a:pt x="4" y="7"/>
                    </a:lnTo>
                    <a:lnTo>
                      <a:pt x="4" y="7"/>
                    </a:lnTo>
                    <a:lnTo>
                      <a:pt x="4" y="7"/>
                    </a:lnTo>
                    <a:lnTo>
                      <a:pt x="8" y="3"/>
                    </a:lnTo>
                    <a:lnTo>
                      <a:pt x="8" y="3"/>
                    </a:lnTo>
                    <a:lnTo>
                      <a:pt x="8" y="3"/>
                    </a:lnTo>
                    <a:lnTo>
                      <a:pt x="4" y="0"/>
                    </a:lnTo>
                    <a:lnTo>
                      <a:pt x="4" y="0"/>
                    </a:lnTo>
                    <a:lnTo>
                      <a:pt x="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5" name="Google Shape;2105;p14"/>
              <p:cNvSpPr/>
              <p:nvPr/>
            </p:nvSpPr>
            <p:spPr>
              <a:xfrm>
                <a:off x="3984" y="498"/>
                <a:ext cx="2348" cy="1053"/>
              </a:xfrm>
              <a:custGeom>
                <a:rect b="b" l="l" r="r" t="t"/>
                <a:pathLst>
                  <a:path extrusionOk="0" h="1053" w="2348">
                    <a:moveTo>
                      <a:pt x="1299" y="1049"/>
                    </a:moveTo>
                    <a:lnTo>
                      <a:pt x="1290" y="1044"/>
                    </a:lnTo>
                    <a:lnTo>
                      <a:pt x="1313" y="1037"/>
                    </a:lnTo>
                    <a:lnTo>
                      <a:pt x="1314" y="1018"/>
                    </a:lnTo>
                    <a:lnTo>
                      <a:pt x="1307" y="996"/>
                    </a:lnTo>
                    <a:lnTo>
                      <a:pt x="1322" y="991"/>
                    </a:lnTo>
                    <a:lnTo>
                      <a:pt x="1336" y="995"/>
                    </a:lnTo>
                    <a:lnTo>
                      <a:pt x="1351" y="988"/>
                    </a:lnTo>
                    <a:lnTo>
                      <a:pt x="1360" y="951"/>
                    </a:lnTo>
                    <a:lnTo>
                      <a:pt x="1373" y="943"/>
                    </a:lnTo>
                    <a:lnTo>
                      <a:pt x="1380" y="911"/>
                    </a:lnTo>
                    <a:lnTo>
                      <a:pt x="1373" y="908"/>
                    </a:lnTo>
                    <a:lnTo>
                      <a:pt x="1352" y="920"/>
                    </a:lnTo>
                    <a:lnTo>
                      <a:pt x="1335" y="921"/>
                    </a:lnTo>
                    <a:lnTo>
                      <a:pt x="1327" y="926"/>
                    </a:lnTo>
                    <a:lnTo>
                      <a:pt x="1313" y="927"/>
                    </a:lnTo>
                    <a:lnTo>
                      <a:pt x="1305" y="903"/>
                    </a:lnTo>
                    <a:lnTo>
                      <a:pt x="1284" y="884"/>
                    </a:lnTo>
                    <a:lnTo>
                      <a:pt x="1267" y="877"/>
                    </a:lnTo>
                    <a:lnTo>
                      <a:pt x="1251" y="877"/>
                    </a:lnTo>
                    <a:lnTo>
                      <a:pt x="1247" y="853"/>
                    </a:lnTo>
                    <a:lnTo>
                      <a:pt x="1234" y="827"/>
                    </a:lnTo>
                    <a:lnTo>
                      <a:pt x="1233" y="814"/>
                    </a:lnTo>
                    <a:lnTo>
                      <a:pt x="1217" y="785"/>
                    </a:lnTo>
                    <a:lnTo>
                      <a:pt x="1198" y="781"/>
                    </a:lnTo>
                    <a:lnTo>
                      <a:pt x="1171" y="773"/>
                    </a:lnTo>
                    <a:lnTo>
                      <a:pt x="1130" y="778"/>
                    </a:lnTo>
                    <a:lnTo>
                      <a:pt x="1114" y="804"/>
                    </a:lnTo>
                    <a:lnTo>
                      <a:pt x="1126" y="803"/>
                    </a:lnTo>
                    <a:lnTo>
                      <a:pt x="1124" y="817"/>
                    </a:lnTo>
                    <a:lnTo>
                      <a:pt x="1112" y="826"/>
                    </a:lnTo>
                    <a:lnTo>
                      <a:pt x="1105" y="850"/>
                    </a:lnTo>
                    <a:lnTo>
                      <a:pt x="1096" y="854"/>
                    </a:lnTo>
                    <a:lnTo>
                      <a:pt x="1097" y="869"/>
                    </a:lnTo>
                    <a:lnTo>
                      <a:pt x="1069" y="887"/>
                    </a:lnTo>
                    <a:lnTo>
                      <a:pt x="1060" y="877"/>
                    </a:lnTo>
                    <a:lnTo>
                      <a:pt x="1039" y="880"/>
                    </a:lnTo>
                    <a:lnTo>
                      <a:pt x="1020" y="865"/>
                    </a:lnTo>
                    <a:lnTo>
                      <a:pt x="1005" y="863"/>
                    </a:lnTo>
                    <a:lnTo>
                      <a:pt x="997" y="877"/>
                    </a:lnTo>
                    <a:lnTo>
                      <a:pt x="975" y="891"/>
                    </a:lnTo>
                    <a:lnTo>
                      <a:pt x="956" y="889"/>
                    </a:lnTo>
                    <a:lnTo>
                      <a:pt x="930" y="894"/>
                    </a:lnTo>
                    <a:lnTo>
                      <a:pt x="923" y="888"/>
                    </a:lnTo>
                    <a:lnTo>
                      <a:pt x="900" y="880"/>
                    </a:lnTo>
                    <a:lnTo>
                      <a:pt x="896" y="870"/>
                    </a:lnTo>
                    <a:lnTo>
                      <a:pt x="849" y="857"/>
                    </a:lnTo>
                    <a:lnTo>
                      <a:pt x="816" y="869"/>
                    </a:lnTo>
                    <a:lnTo>
                      <a:pt x="785" y="830"/>
                    </a:lnTo>
                    <a:lnTo>
                      <a:pt x="742" y="818"/>
                    </a:lnTo>
                    <a:lnTo>
                      <a:pt x="732" y="831"/>
                    </a:lnTo>
                    <a:lnTo>
                      <a:pt x="718" y="843"/>
                    </a:lnTo>
                    <a:lnTo>
                      <a:pt x="725" y="858"/>
                    </a:lnTo>
                    <a:lnTo>
                      <a:pt x="723" y="877"/>
                    </a:lnTo>
                    <a:lnTo>
                      <a:pt x="701" y="878"/>
                    </a:lnTo>
                    <a:lnTo>
                      <a:pt x="699" y="870"/>
                    </a:lnTo>
                    <a:lnTo>
                      <a:pt x="686" y="870"/>
                    </a:lnTo>
                    <a:lnTo>
                      <a:pt x="682" y="880"/>
                    </a:lnTo>
                    <a:lnTo>
                      <a:pt x="675" y="880"/>
                    </a:lnTo>
                    <a:lnTo>
                      <a:pt x="654" y="860"/>
                    </a:lnTo>
                    <a:lnTo>
                      <a:pt x="638" y="861"/>
                    </a:lnTo>
                    <a:lnTo>
                      <a:pt x="622" y="851"/>
                    </a:lnTo>
                    <a:lnTo>
                      <a:pt x="613" y="851"/>
                    </a:lnTo>
                    <a:lnTo>
                      <a:pt x="599" y="863"/>
                    </a:lnTo>
                    <a:lnTo>
                      <a:pt x="589" y="864"/>
                    </a:lnTo>
                    <a:lnTo>
                      <a:pt x="575" y="882"/>
                    </a:lnTo>
                    <a:lnTo>
                      <a:pt x="545" y="888"/>
                    </a:lnTo>
                    <a:lnTo>
                      <a:pt x="539" y="898"/>
                    </a:lnTo>
                    <a:lnTo>
                      <a:pt x="533" y="898"/>
                    </a:lnTo>
                    <a:lnTo>
                      <a:pt x="531" y="889"/>
                    </a:lnTo>
                    <a:lnTo>
                      <a:pt x="496" y="880"/>
                    </a:lnTo>
                    <a:lnTo>
                      <a:pt x="468" y="849"/>
                    </a:lnTo>
                    <a:lnTo>
                      <a:pt x="403" y="849"/>
                    </a:lnTo>
                    <a:lnTo>
                      <a:pt x="387" y="822"/>
                    </a:lnTo>
                    <a:lnTo>
                      <a:pt x="378" y="802"/>
                    </a:lnTo>
                    <a:lnTo>
                      <a:pt x="352" y="786"/>
                    </a:lnTo>
                    <a:lnTo>
                      <a:pt x="346" y="768"/>
                    </a:lnTo>
                    <a:lnTo>
                      <a:pt x="346" y="757"/>
                    </a:lnTo>
                    <a:lnTo>
                      <a:pt x="323" y="754"/>
                    </a:lnTo>
                    <a:lnTo>
                      <a:pt x="314" y="764"/>
                    </a:lnTo>
                    <a:lnTo>
                      <a:pt x="310" y="774"/>
                    </a:lnTo>
                    <a:lnTo>
                      <a:pt x="288" y="778"/>
                    </a:lnTo>
                    <a:lnTo>
                      <a:pt x="285" y="764"/>
                    </a:lnTo>
                    <a:lnTo>
                      <a:pt x="261" y="754"/>
                    </a:lnTo>
                    <a:lnTo>
                      <a:pt x="248" y="758"/>
                    </a:lnTo>
                    <a:lnTo>
                      <a:pt x="240" y="736"/>
                    </a:lnTo>
                    <a:lnTo>
                      <a:pt x="228" y="732"/>
                    </a:lnTo>
                    <a:lnTo>
                      <a:pt x="204" y="729"/>
                    </a:lnTo>
                    <a:lnTo>
                      <a:pt x="181" y="732"/>
                    </a:lnTo>
                    <a:lnTo>
                      <a:pt x="162" y="747"/>
                    </a:lnTo>
                    <a:lnTo>
                      <a:pt x="113" y="766"/>
                    </a:lnTo>
                    <a:lnTo>
                      <a:pt x="86" y="773"/>
                    </a:lnTo>
                    <a:lnTo>
                      <a:pt x="64" y="777"/>
                    </a:lnTo>
                    <a:lnTo>
                      <a:pt x="64" y="789"/>
                    </a:lnTo>
                    <a:lnTo>
                      <a:pt x="80" y="788"/>
                    </a:lnTo>
                    <a:lnTo>
                      <a:pt x="80" y="793"/>
                    </a:lnTo>
                    <a:lnTo>
                      <a:pt x="65" y="798"/>
                    </a:lnTo>
                    <a:lnTo>
                      <a:pt x="62" y="805"/>
                    </a:lnTo>
                    <a:lnTo>
                      <a:pt x="70" y="810"/>
                    </a:lnTo>
                    <a:lnTo>
                      <a:pt x="67" y="818"/>
                    </a:lnTo>
                    <a:lnTo>
                      <a:pt x="57" y="820"/>
                    </a:lnTo>
                    <a:lnTo>
                      <a:pt x="56" y="832"/>
                    </a:lnTo>
                    <a:lnTo>
                      <a:pt x="68" y="840"/>
                    </a:lnTo>
                    <a:lnTo>
                      <a:pt x="70" y="854"/>
                    </a:lnTo>
                    <a:lnTo>
                      <a:pt x="60" y="860"/>
                    </a:lnTo>
                    <a:lnTo>
                      <a:pt x="53" y="849"/>
                    </a:lnTo>
                    <a:lnTo>
                      <a:pt x="48" y="850"/>
                    </a:lnTo>
                    <a:lnTo>
                      <a:pt x="29" y="832"/>
                    </a:lnTo>
                    <a:lnTo>
                      <a:pt x="0" y="806"/>
                    </a:lnTo>
                    <a:lnTo>
                      <a:pt x="6" y="785"/>
                    </a:lnTo>
                    <a:lnTo>
                      <a:pt x="32" y="736"/>
                    </a:lnTo>
                    <a:lnTo>
                      <a:pt x="17" y="723"/>
                    </a:lnTo>
                    <a:lnTo>
                      <a:pt x="25" y="703"/>
                    </a:lnTo>
                    <a:lnTo>
                      <a:pt x="42" y="694"/>
                    </a:lnTo>
                    <a:lnTo>
                      <a:pt x="48" y="668"/>
                    </a:lnTo>
                    <a:lnTo>
                      <a:pt x="47" y="627"/>
                    </a:lnTo>
                    <a:lnTo>
                      <a:pt x="42" y="596"/>
                    </a:lnTo>
                    <a:lnTo>
                      <a:pt x="50" y="537"/>
                    </a:lnTo>
                    <a:lnTo>
                      <a:pt x="60" y="492"/>
                    </a:lnTo>
                    <a:lnTo>
                      <a:pt x="51" y="479"/>
                    </a:lnTo>
                    <a:lnTo>
                      <a:pt x="57" y="421"/>
                    </a:lnTo>
                    <a:lnTo>
                      <a:pt x="109" y="367"/>
                    </a:lnTo>
                    <a:lnTo>
                      <a:pt x="124" y="360"/>
                    </a:lnTo>
                    <a:lnTo>
                      <a:pt x="127" y="341"/>
                    </a:lnTo>
                    <a:lnTo>
                      <a:pt x="117" y="295"/>
                    </a:lnTo>
                    <a:lnTo>
                      <a:pt x="126" y="288"/>
                    </a:lnTo>
                    <a:lnTo>
                      <a:pt x="116" y="264"/>
                    </a:lnTo>
                    <a:lnTo>
                      <a:pt x="136" y="273"/>
                    </a:lnTo>
                    <a:lnTo>
                      <a:pt x="146" y="278"/>
                    </a:lnTo>
                    <a:lnTo>
                      <a:pt x="157" y="281"/>
                    </a:lnTo>
                    <a:lnTo>
                      <a:pt x="168" y="286"/>
                    </a:lnTo>
                    <a:lnTo>
                      <a:pt x="176" y="286"/>
                    </a:lnTo>
                    <a:lnTo>
                      <a:pt x="188" y="293"/>
                    </a:lnTo>
                    <a:lnTo>
                      <a:pt x="189" y="300"/>
                    </a:lnTo>
                    <a:lnTo>
                      <a:pt x="193" y="303"/>
                    </a:lnTo>
                    <a:lnTo>
                      <a:pt x="210" y="293"/>
                    </a:lnTo>
                    <a:lnTo>
                      <a:pt x="211" y="284"/>
                    </a:lnTo>
                    <a:lnTo>
                      <a:pt x="201" y="283"/>
                    </a:lnTo>
                    <a:lnTo>
                      <a:pt x="188" y="275"/>
                    </a:lnTo>
                    <a:lnTo>
                      <a:pt x="191" y="269"/>
                    </a:lnTo>
                    <a:lnTo>
                      <a:pt x="180" y="263"/>
                    </a:lnTo>
                    <a:lnTo>
                      <a:pt x="173" y="265"/>
                    </a:lnTo>
                    <a:lnTo>
                      <a:pt x="170" y="253"/>
                    </a:lnTo>
                    <a:lnTo>
                      <a:pt x="173" y="252"/>
                    </a:lnTo>
                    <a:lnTo>
                      <a:pt x="175" y="232"/>
                    </a:lnTo>
                    <a:lnTo>
                      <a:pt x="170" y="230"/>
                    </a:lnTo>
                    <a:lnTo>
                      <a:pt x="176" y="219"/>
                    </a:lnTo>
                    <a:lnTo>
                      <a:pt x="192" y="206"/>
                    </a:lnTo>
                    <a:lnTo>
                      <a:pt x="206" y="190"/>
                    </a:lnTo>
                    <a:lnTo>
                      <a:pt x="214" y="160"/>
                    </a:lnTo>
                    <a:lnTo>
                      <a:pt x="229" y="158"/>
                    </a:lnTo>
                    <a:lnTo>
                      <a:pt x="240" y="161"/>
                    </a:lnTo>
                    <a:lnTo>
                      <a:pt x="258" y="160"/>
                    </a:lnTo>
                    <a:lnTo>
                      <a:pt x="277" y="168"/>
                    </a:lnTo>
                    <a:lnTo>
                      <a:pt x="274" y="182"/>
                    </a:lnTo>
                    <a:lnTo>
                      <a:pt x="278" y="182"/>
                    </a:lnTo>
                    <a:lnTo>
                      <a:pt x="277" y="190"/>
                    </a:lnTo>
                    <a:lnTo>
                      <a:pt x="257" y="205"/>
                    </a:lnTo>
                    <a:lnTo>
                      <a:pt x="255" y="212"/>
                    </a:lnTo>
                    <a:lnTo>
                      <a:pt x="271" y="215"/>
                    </a:lnTo>
                    <a:lnTo>
                      <a:pt x="272" y="234"/>
                    </a:lnTo>
                    <a:lnTo>
                      <a:pt x="280" y="238"/>
                    </a:lnTo>
                    <a:lnTo>
                      <a:pt x="269" y="246"/>
                    </a:lnTo>
                    <a:lnTo>
                      <a:pt x="269" y="267"/>
                    </a:lnTo>
                    <a:lnTo>
                      <a:pt x="275" y="271"/>
                    </a:lnTo>
                    <a:lnTo>
                      <a:pt x="269" y="280"/>
                    </a:lnTo>
                    <a:lnTo>
                      <a:pt x="280" y="290"/>
                    </a:lnTo>
                    <a:lnTo>
                      <a:pt x="294" y="293"/>
                    </a:lnTo>
                    <a:lnTo>
                      <a:pt x="280" y="301"/>
                    </a:lnTo>
                    <a:lnTo>
                      <a:pt x="283" y="307"/>
                    </a:lnTo>
                    <a:lnTo>
                      <a:pt x="275" y="319"/>
                    </a:lnTo>
                    <a:lnTo>
                      <a:pt x="260" y="327"/>
                    </a:lnTo>
                    <a:lnTo>
                      <a:pt x="262" y="331"/>
                    </a:lnTo>
                    <a:lnTo>
                      <a:pt x="254" y="336"/>
                    </a:lnTo>
                    <a:lnTo>
                      <a:pt x="254" y="341"/>
                    </a:lnTo>
                    <a:lnTo>
                      <a:pt x="240" y="346"/>
                    </a:lnTo>
                    <a:lnTo>
                      <a:pt x="230" y="338"/>
                    </a:lnTo>
                    <a:lnTo>
                      <a:pt x="222" y="336"/>
                    </a:lnTo>
                    <a:lnTo>
                      <a:pt x="214" y="338"/>
                    </a:lnTo>
                    <a:lnTo>
                      <a:pt x="201" y="338"/>
                    </a:lnTo>
                    <a:lnTo>
                      <a:pt x="197" y="340"/>
                    </a:lnTo>
                    <a:lnTo>
                      <a:pt x="200" y="344"/>
                    </a:lnTo>
                    <a:lnTo>
                      <a:pt x="213" y="344"/>
                    </a:lnTo>
                    <a:lnTo>
                      <a:pt x="225" y="353"/>
                    </a:lnTo>
                    <a:lnTo>
                      <a:pt x="258" y="354"/>
                    </a:lnTo>
                    <a:lnTo>
                      <a:pt x="264" y="360"/>
                    </a:lnTo>
                    <a:lnTo>
                      <a:pt x="272" y="348"/>
                    </a:lnTo>
                    <a:lnTo>
                      <a:pt x="288" y="339"/>
                    </a:lnTo>
                    <a:lnTo>
                      <a:pt x="299" y="325"/>
                    </a:lnTo>
                    <a:lnTo>
                      <a:pt x="309" y="320"/>
                    </a:lnTo>
                    <a:lnTo>
                      <a:pt x="312" y="312"/>
                    </a:lnTo>
                    <a:lnTo>
                      <a:pt x="302" y="297"/>
                    </a:lnTo>
                    <a:lnTo>
                      <a:pt x="297" y="293"/>
                    </a:lnTo>
                    <a:lnTo>
                      <a:pt x="329" y="281"/>
                    </a:lnTo>
                    <a:lnTo>
                      <a:pt x="342" y="282"/>
                    </a:lnTo>
                    <a:lnTo>
                      <a:pt x="346" y="287"/>
                    </a:lnTo>
                    <a:lnTo>
                      <a:pt x="355" y="297"/>
                    </a:lnTo>
                    <a:lnTo>
                      <a:pt x="351" y="315"/>
                    </a:lnTo>
                    <a:lnTo>
                      <a:pt x="358" y="320"/>
                    </a:lnTo>
                    <a:lnTo>
                      <a:pt x="375" y="322"/>
                    </a:lnTo>
                    <a:lnTo>
                      <a:pt x="384" y="320"/>
                    </a:lnTo>
                    <a:lnTo>
                      <a:pt x="376" y="317"/>
                    </a:lnTo>
                    <a:lnTo>
                      <a:pt x="369" y="319"/>
                    </a:lnTo>
                    <a:lnTo>
                      <a:pt x="361" y="312"/>
                    </a:lnTo>
                    <a:lnTo>
                      <a:pt x="359" y="307"/>
                    </a:lnTo>
                    <a:lnTo>
                      <a:pt x="371" y="300"/>
                    </a:lnTo>
                    <a:lnTo>
                      <a:pt x="361" y="286"/>
                    </a:lnTo>
                    <a:lnTo>
                      <a:pt x="352" y="284"/>
                    </a:lnTo>
                    <a:lnTo>
                      <a:pt x="346" y="278"/>
                    </a:lnTo>
                    <a:lnTo>
                      <a:pt x="324" y="274"/>
                    </a:lnTo>
                    <a:lnTo>
                      <a:pt x="313" y="279"/>
                    </a:lnTo>
                    <a:lnTo>
                      <a:pt x="294" y="276"/>
                    </a:lnTo>
                    <a:lnTo>
                      <a:pt x="291" y="267"/>
                    </a:lnTo>
                    <a:lnTo>
                      <a:pt x="287" y="257"/>
                    </a:lnTo>
                    <a:lnTo>
                      <a:pt x="288" y="249"/>
                    </a:lnTo>
                    <a:lnTo>
                      <a:pt x="296" y="241"/>
                    </a:lnTo>
                    <a:lnTo>
                      <a:pt x="303" y="234"/>
                    </a:lnTo>
                    <a:lnTo>
                      <a:pt x="299" y="222"/>
                    </a:lnTo>
                    <a:lnTo>
                      <a:pt x="282" y="210"/>
                    </a:lnTo>
                    <a:lnTo>
                      <a:pt x="290" y="197"/>
                    </a:lnTo>
                    <a:lnTo>
                      <a:pt x="317" y="186"/>
                    </a:lnTo>
                    <a:lnTo>
                      <a:pt x="319" y="177"/>
                    </a:lnTo>
                    <a:lnTo>
                      <a:pt x="317" y="174"/>
                    </a:lnTo>
                    <a:lnTo>
                      <a:pt x="314" y="167"/>
                    </a:lnTo>
                    <a:lnTo>
                      <a:pt x="305" y="160"/>
                    </a:lnTo>
                    <a:lnTo>
                      <a:pt x="309" y="160"/>
                    </a:lnTo>
                    <a:lnTo>
                      <a:pt x="317" y="160"/>
                    </a:lnTo>
                    <a:lnTo>
                      <a:pt x="328" y="169"/>
                    </a:lnTo>
                    <a:lnTo>
                      <a:pt x="329" y="184"/>
                    </a:lnTo>
                    <a:lnTo>
                      <a:pt x="320" y="192"/>
                    </a:lnTo>
                    <a:lnTo>
                      <a:pt x="320" y="198"/>
                    </a:lnTo>
                    <a:lnTo>
                      <a:pt x="328" y="202"/>
                    </a:lnTo>
                    <a:lnTo>
                      <a:pt x="322" y="212"/>
                    </a:lnTo>
                    <a:lnTo>
                      <a:pt x="349" y="219"/>
                    </a:lnTo>
                    <a:lnTo>
                      <a:pt x="363" y="219"/>
                    </a:lnTo>
                    <a:lnTo>
                      <a:pt x="373" y="224"/>
                    </a:lnTo>
                    <a:lnTo>
                      <a:pt x="385" y="226"/>
                    </a:lnTo>
                    <a:lnTo>
                      <a:pt x="386" y="221"/>
                    </a:lnTo>
                    <a:lnTo>
                      <a:pt x="378" y="220"/>
                    </a:lnTo>
                    <a:lnTo>
                      <a:pt x="370" y="215"/>
                    </a:lnTo>
                    <a:lnTo>
                      <a:pt x="370" y="211"/>
                    </a:lnTo>
                    <a:lnTo>
                      <a:pt x="362" y="212"/>
                    </a:lnTo>
                    <a:lnTo>
                      <a:pt x="341" y="205"/>
                    </a:lnTo>
                    <a:lnTo>
                      <a:pt x="332" y="197"/>
                    </a:lnTo>
                    <a:lnTo>
                      <a:pt x="339" y="190"/>
                    </a:lnTo>
                    <a:lnTo>
                      <a:pt x="349" y="189"/>
                    </a:lnTo>
                    <a:lnTo>
                      <a:pt x="360" y="196"/>
                    </a:lnTo>
                    <a:lnTo>
                      <a:pt x="369" y="196"/>
                    </a:lnTo>
                    <a:lnTo>
                      <a:pt x="369" y="187"/>
                    </a:lnTo>
                    <a:lnTo>
                      <a:pt x="362" y="188"/>
                    </a:lnTo>
                    <a:lnTo>
                      <a:pt x="355" y="188"/>
                    </a:lnTo>
                    <a:lnTo>
                      <a:pt x="355" y="184"/>
                    </a:lnTo>
                    <a:lnTo>
                      <a:pt x="370" y="178"/>
                    </a:lnTo>
                    <a:lnTo>
                      <a:pt x="387" y="178"/>
                    </a:lnTo>
                    <a:lnTo>
                      <a:pt x="413" y="190"/>
                    </a:lnTo>
                    <a:lnTo>
                      <a:pt x="435" y="201"/>
                    </a:lnTo>
                    <a:lnTo>
                      <a:pt x="456" y="199"/>
                    </a:lnTo>
                    <a:lnTo>
                      <a:pt x="458" y="202"/>
                    </a:lnTo>
                    <a:lnTo>
                      <a:pt x="452" y="210"/>
                    </a:lnTo>
                    <a:lnTo>
                      <a:pt x="444" y="211"/>
                    </a:lnTo>
                    <a:lnTo>
                      <a:pt x="437" y="215"/>
                    </a:lnTo>
                    <a:lnTo>
                      <a:pt x="443" y="218"/>
                    </a:lnTo>
                    <a:lnTo>
                      <a:pt x="444" y="227"/>
                    </a:lnTo>
                    <a:lnTo>
                      <a:pt x="460" y="224"/>
                    </a:lnTo>
                    <a:lnTo>
                      <a:pt x="461" y="235"/>
                    </a:lnTo>
                    <a:lnTo>
                      <a:pt x="449" y="244"/>
                    </a:lnTo>
                    <a:lnTo>
                      <a:pt x="466" y="256"/>
                    </a:lnTo>
                    <a:lnTo>
                      <a:pt x="472" y="263"/>
                    </a:lnTo>
                    <a:lnTo>
                      <a:pt x="480" y="264"/>
                    </a:lnTo>
                    <a:lnTo>
                      <a:pt x="486" y="262"/>
                    </a:lnTo>
                    <a:lnTo>
                      <a:pt x="482" y="259"/>
                    </a:lnTo>
                    <a:lnTo>
                      <a:pt x="459" y="245"/>
                    </a:lnTo>
                    <a:lnTo>
                      <a:pt x="471" y="241"/>
                    </a:lnTo>
                    <a:lnTo>
                      <a:pt x="473" y="234"/>
                    </a:lnTo>
                    <a:lnTo>
                      <a:pt x="461" y="221"/>
                    </a:lnTo>
                    <a:lnTo>
                      <a:pt x="461" y="212"/>
                    </a:lnTo>
                    <a:lnTo>
                      <a:pt x="467" y="204"/>
                    </a:lnTo>
                    <a:lnTo>
                      <a:pt x="463" y="195"/>
                    </a:lnTo>
                    <a:lnTo>
                      <a:pt x="444" y="190"/>
                    </a:lnTo>
                    <a:lnTo>
                      <a:pt x="444" y="182"/>
                    </a:lnTo>
                    <a:lnTo>
                      <a:pt x="420" y="176"/>
                    </a:lnTo>
                    <a:lnTo>
                      <a:pt x="421" y="169"/>
                    </a:lnTo>
                    <a:lnTo>
                      <a:pt x="414" y="165"/>
                    </a:lnTo>
                    <a:lnTo>
                      <a:pt x="415" y="152"/>
                    </a:lnTo>
                    <a:lnTo>
                      <a:pt x="409" y="146"/>
                    </a:lnTo>
                    <a:lnTo>
                      <a:pt x="420" y="137"/>
                    </a:lnTo>
                    <a:lnTo>
                      <a:pt x="428" y="137"/>
                    </a:lnTo>
                    <a:lnTo>
                      <a:pt x="457" y="133"/>
                    </a:lnTo>
                    <a:lnTo>
                      <a:pt x="476" y="131"/>
                    </a:lnTo>
                    <a:lnTo>
                      <a:pt x="483" y="131"/>
                    </a:lnTo>
                    <a:lnTo>
                      <a:pt x="496" y="131"/>
                    </a:lnTo>
                    <a:lnTo>
                      <a:pt x="503" y="127"/>
                    </a:lnTo>
                    <a:lnTo>
                      <a:pt x="520" y="127"/>
                    </a:lnTo>
                    <a:lnTo>
                      <a:pt x="527" y="132"/>
                    </a:lnTo>
                    <a:lnTo>
                      <a:pt x="528" y="126"/>
                    </a:lnTo>
                    <a:lnTo>
                      <a:pt x="522" y="121"/>
                    </a:lnTo>
                    <a:lnTo>
                      <a:pt x="524" y="116"/>
                    </a:lnTo>
                    <a:lnTo>
                      <a:pt x="516" y="112"/>
                    </a:lnTo>
                    <a:lnTo>
                      <a:pt x="507" y="111"/>
                    </a:lnTo>
                    <a:lnTo>
                      <a:pt x="509" y="106"/>
                    </a:lnTo>
                    <a:lnTo>
                      <a:pt x="524" y="107"/>
                    </a:lnTo>
                    <a:lnTo>
                      <a:pt x="524" y="104"/>
                    </a:lnTo>
                    <a:lnTo>
                      <a:pt x="516" y="101"/>
                    </a:lnTo>
                    <a:lnTo>
                      <a:pt x="507" y="102"/>
                    </a:lnTo>
                    <a:lnTo>
                      <a:pt x="503" y="97"/>
                    </a:lnTo>
                    <a:lnTo>
                      <a:pt x="509" y="92"/>
                    </a:lnTo>
                    <a:lnTo>
                      <a:pt x="521" y="96"/>
                    </a:lnTo>
                    <a:lnTo>
                      <a:pt x="527" y="90"/>
                    </a:lnTo>
                    <a:lnTo>
                      <a:pt x="535" y="86"/>
                    </a:lnTo>
                    <a:lnTo>
                      <a:pt x="537" y="83"/>
                    </a:lnTo>
                    <a:lnTo>
                      <a:pt x="529" y="82"/>
                    </a:lnTo>
                    <a:lnTo>
                      <a:pt x="522" y="81"/>
                    </a:lnTo>
                    <a:lnTo>
                      <a:pt x="526" y="79"/>
                    </a:lnTo>
                    <a:lnTo>
                      <a:pt x="535" y="79"/>
                    </a:lnTo>
                    <a:lnTo>
                      <a:pt x="545" y="79"/>
                    </a:lnTo>
                    <a:lnTo>
                      <a:pt x="559" y="71"/>
                    </a:lnTo>
                    <a:lnTo>
                      <a:pt x="576" y="69"/>
                    </a:lnTo>
                    <a:lnTo>
                      <a:pt x="590" y="65"/>
                    </a:lnTo>
                    <a:lnTo>
                      <a:pt x="600" y="66"/>
                    </a:lnTo>
                    <a:lnTo>
                      <a:pt x="606" y="63"/>
                    </a:lnTo>
                    <a:lnTo>
                      <a:pt x="631" y="62"/>
                    </a:lnTo>
                    <a:lnTo>
                      <a:pt x="648" y="60"/>
                    </a:lnTo>
                    <a:lnTo>
                      <a:pt x="650" y="58"/>
                    </a:lnTo>
                    <a:lnTo>
                      <a:pt x="640" y="59"/>
                    </a:lnTo>
                    <a:lnTo>
                      <a:pt x="633" y="57"/>
                    </a:lnTo>
                    <a:lnTo>
                      <a:pt x="628" y="55"/>
                    </a:lnTo>
                    <a:lnTo>
                      <a:pt x="638" y="52"/>
                    </a:lnTo>
                    <a:lnTo>
                      <a:pt x="657" y="52"/>
                    </a:lnTo>
                    <a:lnTo>
                      <a:pt x="669" y="50"/>
                    </a:lnTo>
                    <a:lnTo>
                      <a:pt x="688" y="53"/>
                    </a:lnTo>
                    <a:lnTo>
                      <a:pt x="677" y="59"/>
                    </a:lnTo>
                    <a:lnTo>
                      <a:pt x="681" y="60"/>
                    </a:lnTo>
                    <a:lnTo>
                      <a:pt x="689" y="57"/>
                    </a:lnTo>
                    <a:lnTo>
                      <a:pt x="698" y="57"/>
                    </a:lnTo>
                    <a:lnTo>
                      <a:pt x="698" y="60"/>
                    </a:lnTo>
                    <a:lnTo>
                      <a:pt x="716" y="55"/>
                    </a:lnTo>
                    <a:lnTo>
                      <a:pt x="724" y="50"/>
                    </a:lnTo>
                    <a:lnTo>
                      <a:pt x="733" y="47"/>
                    </a:lnTo>
                    <a:lnTo>
                      <a:pt x="751" y="53"/>
                    </a:lnTo>
                    <a:lnTo>
                      <a:pt x="744" y="57"/>
                    </a:lnTo>
                    <a:lnTo>
                      <a:pt x="747" y="63"/>
                    </a:lnTo>
                    <a:lnTo>
                      <a:pt x="760" y="61"/>
                    </a:lnTo>
                    <a:lnTo>
                      <a:pt x="763" y="54"/>
                    </a:lnTo>
                    <a:lnTo>
                      <a:pt x="760" y="49"/>
                    </a:lnTo>
                    <a:lnTo>
                      <a:pt x="742" y="43"/>
                    </a:lnTo>
                    <a:lnTo>
                      <a:pt x="737" y="41"/>
                    </a:lnTo>
                    <a:lnTo>
                      <a:pt x="740" y="38"/>
                    </a:lnTo>
                    <a:lnTo>
                      <a:pt x="753" y="42"/>
                    </a:lnTo>
                    <a:lnTo>
                      <a:pt x="769" y="40"/>
                    </a:lnTo>
                    <a:lnTo>
                      <a:pt x="781" y="42"/>
                    </a:lnTo>
                    <a:lnTo>
                      <a:pt x="790" y="43"/>
                    </a:lnTo>
                    <a:lnTo>
                      <a:pt x="805" y="45"/>
                    </a:lnTo>
                    <a:lnTo>
                      <a:pt x="823" y="42"/>
                    </a:lnTo>
                    <a:lnTo>
                      <a:pt x="820" y="41"/>
                    </a:lnTo>
                    <a:lnTo>
                      <a:pt x="801" y="42"/>
                    </a:lnTo>
                    <a:lnTo>
                      <a:pt x="792" y="40"/>
                    </a:lnTo>
                    <a:lnTo>
                      <a:pt x="782" y="39"/>
                    </a:lnTo>
                    <a:lnTo>
                      <a:pt x="776" y="35"/>
                    </a:lnTo>
                    <a:lnTo>
                      <a:pt x="781" y="34"/>
                    </a:lnTo>
                    <a:lnTo>
                      <a:pt x="775" y="32"/>
                    </a:lnTo>
                    <a:lnTo>
                      <a:pt x="772" y="27"/>
                    </a:lnTo>
                    <a:lnTo>
                      <a:pt x="782" y="22"/>
                    </a:lnTo>
                    <a:lnTo>
                      <a:pt x="783" y="17"/>
                    </a:lnTo>
                    <a:lnTo>
                      <a:pt x="799" y="10"/>
                    </a:lnTo>
                    <a:lnTo>
                      <a:pt x="805" y="6"/>
                    </a:lnTo>
                    <a:lnTo>
                      <a:pt x="828" y="0"/>
                    </a:lnTo>
                    <a:lnTo>
                      <a:pt x="847" y="5"/>
                    </a:lnTo>
                    <a:lnTo>
                      <a:pt x="858" y="5"/>
                    </a:lnTo>
                    <a:lnTo>
                      <a:pt x="865" y="10"/>
                    </a:lnTo>
                    <a:lnTo>
                      <a:pt x="856" y="17"/>
                    </a:lnTo>
                    <a:lnTo>
                      <a:pt x="834" y="19"/>
                    </a:lnTo>
                    <a:lnTo>
                      <a:pt x="834" y="20"/>
                    </a:lnTo>
                    <a:lnTo>
                      <a:pt x="854" y="21"/>
                    </a:lnTo>
                    <a:lnTo>
                      <a:pt x="854" y="26"/>
                    </a:lnTo>
                    <a:lnTo>
                      <a:pt x="861" y="26"/>
                    </a:lnTo>
                    <a:lnTo>
                      <a:pt x="870" y="22"/>
                    </a:lnTo>
                    <a:lnTo>
                      <a:pt x="883" y="25"/>
                    </a:lnTo>
                    <a:lnTo>
                      <a:pt x="880" y="32"/>
                    </a:lnTo>
                    <a:lnTo>
                      <a:pt x="866" y="37"/>
                    </a:lnTo>
                    <a:lnTo>
                      <a:pt x="876" y="40"/>
                    </a:lnTo>
                    <a:lnTo>
                      <a:pt x="893" y="38"/>
                    </a:lnTo>
                    <a:lnTo>
                      <a:pt x="896" y="35"/>
                    </a:lnTo>
                    <a:lnTo>
                      <a:pt x="947" y="32"/>
                    </a:lnTo>
                    <a:lnTo>
                      <a:pt x="952" y="35"/>
                    </a:lnTo>
                    <a:lnTo>
                      <a:pt x="961" y="35"/>
                    </a:lnTo>
                    <a:lnTo>
                      <a:pt x="981" y="45"/>
                    </a:lnTo>
                    <a:lnTo>
                      <a:pt x="976" y="50"/>
                    </a:lnTo>
                    <a:lnTo>
                      <a:pt x="980" y="51"/>
                    </a:lnTo>
                    <a:lnTo>
                      <a:pt x="990" y="45"/>
                    </a:lnTo>
                    <a:lnTo>
                      <a:pt x="997" y="46"/>
                    </a:lnTo>
                    <a:lnTo>
                      <a:pt x="996" y="56"/>
                    </a:lnTo>
                    <a:lnTo>
                      <a:pt x="1002" y="57"/>
                    </a:lnTo>
                    <a:lnTo>
                      <a:pt x="1002" y="66"/>
                    </a:lnTo>
                    <a:lnTo>
                      <a:pt x="988" y="64"/>
                    </a:lnTo>
                    <a:lnTo>
                      <a:pt x="980" y="59"/>
                    </a:lnTo>
                    <a:lnTo>
                      <a:pt x="976" y="59"/>
                    </a:lnTo>
                    <a:lnTo>
                      <a:pt x="975" y="61"/>
                    </a:lnTo>
                    <a:lnTo>
                      <a:pt x="979" y="64"/>
                    </a:lnTo>
                    <a:lnTo>
                      <a:pt x="997" y="71"/>
                    </a:lnTo>
                    <a:lnTo>
                      <a:pt x="989" y="80"/>
                    </a:lnTo>
                    <a:lnTo>
                      <a:pt x="972" y="90"/>
                    </a:lnTo>
                    <a:lnTo>
                      <a:pt x="970" y="97"/>
                    </a:lnTo>
                    <a:lnTo>
                      <a:pt x="956" y="97"/>
                    </a:lnTo>
                    <a:lnTo>
                      <a:pt x="932" y="109"/>
                    </a:lnTo>
                    <a:lnTo>
                      <a:pt x="931" y="116"/>
                    </a:lnTo>
                    <a:lnTo>
                      <a:pt x="923" y="116"/>
                    </a:lnTo>
                    <a:lnTo>
                      <a:pt x="908" y="123"/>
                    </a:lnTo>
                    <a:lnTo>
                      <a:pt x="896" y="134"/>
                    </a:lnTo>
                    <a:lnTo>
                      <a:pt x="886" y="134"/>
                    </a:lnTo>
                    <a:lnTo>
                      <a:pt x="878" y="137"/>
                    </a:lnTo>
                    <a:lnTo>
                      <a:pt x="876" y="145"/>
                    </a:lnTo>
                    <a:lnTo>
                      <a:pt x="869" y="145"/>
                    </a:lnTo>
                    <a:lnTo>
                      <a:pt x="861" y="148"/>
                    </a:lnTo>
                    <a:lnTo>
                      <a:pt x="861" y="158"/>
                    </a:lnTo>
                    <a:lnTo>
                      <a:pt x="847" y="166"/>
                    </a:lnTo>
                    <a:lnTo>
                      <a:pt x="857" y="165"/>
                    </a:lnTo>
                    <a:lnTo>
                      <a:pt x="873" y="159"/>
                    </a:lnTo>
                    <a:lnTo>
                      <a:pt x="876" y="153"/>
                    </a:lnTo>
                    <a:lnTo>
                      <a:pt x="896" y="152"/>
                    </a:lnTo>
                    <a:lnTo>
                      <a:pt x="899" y="148"/>
                    </a:lnTo>
                    <a:lnTo>
                      <a:pt x="908" y="144"/>
                    </a:lnTo>
                    <a:lnTo>
                      <a:pt x="916" y="144"/>
                    </a:lnTo>
                    <a:lnTo>
                      <a:pt x="921" y="141"/>
                    </a:lnTo>
                    <a:lnTo>
                      <a:pt x="932" y="141"/>
                    </a:lnTo>
                    <a:lnTo>
                      <a:pt x="945" y="131"/>
                    </a:lnTo>
                    <a:lnTo>
                      <a:pt x="937" y="132"/>
                    </a:lnTo>
                    <a:lnTo>
                      <a:pt x="929" y="132"/>
                    </a:lnTo>
                    <a:lnTo>
                      <a:pt x="926" y="127"/>
                    </a:lnTo>
                    <a:lnTo>
                      <a:pt x="936" y="121"/>
                    </a:lnTo>
                    <a:lnTo>
                      <a:pt x="945" y="123"/>
                    </a:lnTo>
                    <a:lnTo>
                      <a:pt x="959" y="121"/>
                    </a:lnTo>
                    <a:lnTo>
                      <a:pt x="958" y="129"/>
                    </a:lnTo>
                    <a:lnTo>
                      <a:pt x="974" y="131"/>
                    </a:lnTo>
                    <a:lnTo>
                      <a:pt x="985" y="131"/>
                    </a:lnTo>
                    <a:lnTo>
                      <a:pt x="985" y="123"/>
                    </a:lnTo>
                    <a:lnTo>
                      <a:pt x="994" y="125"/>
                    </a:lnTo>
                    <a:lnTo>
                      <a:pt x="999" y="130"/>
                    </a:lnTo>
                    <a:lnTo>
                      <a:pt x="996" y="136"/>
                    </a:lnTo>
                    <a:lnTo>
                      <a:pt x="989" y="139"/>
                    </a:lnTo>
                    <a:lnTo>
                      <a:pt x="991" y="144"/>
                    </a:lnTo>
                    <a:lnTo>
                      <a:pt x="1001" y="142"/>
                    </a:lnTo>
                    <a:lnTo>
                      <a:pt x="1003" y="137"/>
                    </a:lnTo>
                    <a:lnTo>
                      <a:pt x="1033" y="131"/>
                    </a:lnTo>
                    <a:lnTo>
                      <a:pt x="1047" y="133"/>
                    </a:lnTo>
                    <a:lnTo>
                      <a:pt x="1076" y="134"/>
                    </a:lnTo>
                    <a:lnTo>
                      <a:pt x="1092" y="136"/>
                    </a:lnTo>
                    <a:lnTo>
                      <a:pt x="1094" y="139"/>
                    </a:lnTo>
                    <a:lnTo>
                      <a:pt x="1085" y="140"/>
                    </a:lnTo>
                    <a:lnTo>
                      <a:pt x="1079" y="142"/>
                    </a:lnTo>
                    <a:lnTo>
                      <a:pt x="1078" y="148"/>
                    </a:lnTo>
                    <a:lnTo>
                      <a:pt x="1113" y="156"/>
                    </a:lnTo>
                    <a:lnTo>
                      <a:pt x="1118" y="154"/>
                    </a:lnTo>
                    <a:lnTo>
                      <a:pt x="1128" y="155"/>
                    </a:lnTo>
                    <a:lnTo>
                      <a:pt x="1144" y="159"/>
                    </a:lnTo>
                    <a:lnTo>
                      <a:pt x="1154" y="159"/>
                    </a:lnTo>
                    <a:lnTo>
                      <a:pt x="1160" y="153"/>
                    </a:lnTo>
                    <a:lnTo>
                      <a:pt x="1167" y="153"/>
                    </a:lnTo>
                    <a:lnTo>
                      <a:pt x="1175" y="153"/>
                    </a:lnTo>
                    <a:lnTo>
                      <a:pt x="1175" y="143"/>
                    </a:lnTo>
                    <a:lnTo>
                      <a:pt x="1172" y="139"/>
                    </a:lnTo>
                    <a:lnTo>
                      <a:pt x="1171" y="134"/>
                    </a:lnTo>
                    <a:lnTo>
                      <a:pt x="1174" y="131"/>
                    </a:lnTo>
                    <a:lnTo>
                      <a:pt x="1181" y="132"/>
                    </a:lnTo>
                    <a:lnTo>
                      <a:pt x="1186" y="131"/>
                    </a:lnTo>
                    <a:lnTo>
                      <a:pt x="1203" y="133"/>
                    </a:lnTo>
                    <a:lnTo>
                      <a:pt x="1203" y="138"/>
                    </a:lnTo>
                    <a:lnTo>
                      <a:pt x="1211" y="141"/>
                    </a:lnTo>
                    <a:lnTo>
                      <a:pt x="1221" y="138"/>
                    </a:lnTo>
                    <a:lnTo>
                      <a:pt x="1233" y="145"/>
                    </a:lnTo>
                    <a:lnTo>
                      <a:pt x="1243" y="139"/>
                    </a:lnTo>
                    <a:lnTo>
                      <a:pt x="1252" y="141"/>
                    </a:lnTo>
                    <a:lnTo>
                      <a:pt x="1270" y="157"/>
                    </a:lnTo>
                    <a:lnTo>
                      <a:pt x="1270" y="162"/>
                    </a:lnTo>
                    <a:lnTo>
                      <a:pt x="1280" y="166"/>
                    </a:lnTo>
                    <a:lnTo>
                      <a:pt x="1272" y="172"/>
                    </a:lnTo>
                    <a:lnTo>
                      <a:pt x="1260" y="169"/>
                    </a:lnTo>
                    <a:lnTo>
                      <a:pt x="1260" y="173"/>
                    </a:lnTo>
                    <a:lnTo>
                      <a:pt x="1265" y="175"/>
                    </a:lnTo>
                    <a:lnTo>
                      <a:pt x="1279" y="177"/>
                    </a:lnTo>
                    <a:lnTo>
                      <a:pt x="1277" y="187"/>
                    </a:lnTo>
                    <a:lnTo>
                      <a:pt x="1270" y="186"/>
                    </a:lnTo>
                    <a:lnTo>
                      <a:pt x="1257" y="182"/>
                    </a:lnTo>
                    <a:lnTo>
                      <a:pt x="1259" y="190"/>
                    </a:lnTo>
                    <a:lnTo>
                      <a:pt x="1266" y="194"/>
                    </a:lnTo>
                    <a:lnTo>
                      <a:pt x="1271" y="191"/>
                    </a:lnTo>
                    <a:lnTo>
                      <a:pt x="1277" y="197"/>
                    </a:lnTo>
                    <a:lnTo>
                      <a:pt x="1272" y="200"/>
                    </a:lnTo>
                    <a:lnTo>
                      <a:pt x="1275" y="206"/>
                    </a:lnTo>
                    <a:lnTo>
                      <a:pt x="1313" y="226"/>
                    </a:lnTo>
                    <a:lnTo>
                      <a:pt x="1320" y="219"/>
                    </a:lnTo>
                    <a:lnTo>
                      <a:pt x="1326" y="203"/>
                    </a:lnTo>
                    <a:lnTo>
                      <a:pt x="1336" y="191"/>
                    </a:lnTo>
                    <a:lnTo>
                      <a:pt x="1342" y="197"/>
                    </a:lnTo>
                    <a:lnTo>
                      <a:pt x="1357" y="206"/>
                    </a:lnTo>
                    <a:lnTo>
                      <a:pt x="1370" y="207"/>
                    </a:lnTo>
                    <a:lnTo>
                      <a:pt x="1388" y="200"/>
                    </a:lnTo>
                    <a:lnTo>
                      <a:pt x="1409" y="203"/>
                    </a:lnTo>
                    <a:lnTo>
                      <a:pt x="1425" y="212"/>
                    </a:lnTo>
                    <a:lnTo>
                      <a:pt x="1432" y="212"/>
                    </a:lnTo>
                    <a:lnTo>
                      <a:pt x="1435" y="204"/>
                    </a:lnTo>
                    <a:lnTo>
                      <a:pt x="1441" y="198"/>
                    </a:lnTo>
                    <a:lnTo>
                      <a:pt x="1451" y="200"/>
                    </a:lnTo>
                    <a:lnTo>
                      <a:pt x="1452" y="205"/>
                    </a:lnTo>
                    <a:lnTo>
                      <a:pt x="1468" y="203"/>
                    </a:lnTo>
                    <a:lnTo>
                      <a:pt x="1462" y="194"/>
                    </a:lnTo>
                    <a:lnTo>
                      <a:pt x="1462" y="183"/>
                    </a:lnTo>
                    <a:lnTo>
                      <a:pt x="1468" y="180"/>
                    </a:lnTo>
                    <a:lnTo>
                      <a:pt x="1452" y="180"/>
                    </a:lnTo>
                    <a:lnTo>
                      <a:pt x="1454" y="172"/>
                    </a:lnTo>
                    <a:lnTo>
                      <a:pt x="1462" y="174"/>
                    </a:lnTo>
                    <a:lnTo>
                      <a:pt x="1472" y="173"/>
                    </a:lnTo>
                    <a:lnTo>
                      <a:pt x="1485" y="167"/>
                    </a:lnTo>
                    <a:lnTo>
                      <a:pt x="1482" y="163"/>
                    </a:lnTo>
                    <a:lnTo>
                      <a:pt x="1484" y="160"/>
                    </a:lnTo>
                    <a:lnTo>
                      <a:pt x="1490" y="160"/>
                    </a:lnTo>
                    <a:lnTo>
                      <a:pt x="1492" y="164"/>
                    </a:lnTo>
                    <a:lnTo>
                      <a:pt x="1506" y="163"/>
                    </a:lnTo>
                    <a:lnTo>
                      <a:pt x="1528" y="167"/>
                    </a:lnTo>
                    <a:lnTo>
                      <a:pt x="1546" y="167"/>
                    </a:lnTo>
                    <a:lnTo>
                      <a:pt x="1579" y="177"/>
                    </a:lnTo>
                    <a:lnTo>
                      <a:pt x="1579" y="177"/>
                    </a:lnTo>
                    <a:lnTo>
                      <a:pt x="1562" y="175"/>
                    </a:lnTo>
                    <a:lnTo>
                      <a:pt x="1546" y="175"/>
                    </a:lnTo>
                    <a:lnTo>
                      <a:pt x="1538" y="181"/>
                    </a:lnTo>
                    <a:lnTo>
                      <a:pt x="1543" y="184"/>
                    </a:lnTo>
                    <a:lnTo>
                      <a:pt x="1565" y="182"/>
                    </a:lnTo>
                    <a:lnTo>
                      <a:pt x="1562" y="191"/>
                    </a:lnTo>
                    <a:lnTo>
                      <a:pt x="1550" y="191"/>
                    </a:lnTo>
                    <a:lnTo>
                      <a:pt x="1552" y="200"/>
                    </a:lnTo>
                    <a:lnTo>
                      <a:pt x="1571" y="197"/>
                    </a:lnTo>
                    <a:lnTo>
                      <a:pt x="1586" y="190"/>
                    </a:lnTo>
                    <a:lnTo>
                      <a:pt x="1595" y="179"/>
                    </a:lnTo>
                    <a:lnTo>
                      <a:pt x="1623" y="179"/>
                    </a:lnTo>
                    <a:lnTo>
                      <a:pt x="1636" y="185"/>
                    </a:lnTo>
                    <a:lnTo>
                      <a:pt x="1644" y="185"/>
                    </a:lnTo>
                    <a:lnTo>
                      <a:pt x="1643" y="195"/>
                    </a:lnTo>
                    <a:lnTo>
                      <a:pt x="1635" y="194"/>
                    </a:lnTo>
                    <a:lnTo>
                      <a:pt x="1628" y="193"/>
                    </a:lnTo>
                    <a:lnTo>
                      <a:pt x="1629" y="197"/>
                    </a:lnTo>
                    <a:lnTo>
                      <a:pt x="1645" y="200"/>
                    </a:lnTo>
                    <a:lnTo>
                      <a:pt x="1664" y="208"/>
                    </a:lnTo>
                    <a:lnTo>
                      <a:pt x="1677" y="215"/>
                    </a:lnTo>
                    <a:lnTo>
                      <a:pt x="1679" y="221"/>
                    </a:lnTo>
                    <a:lnTo>
                      <a:pt x="1691" y="226"/>
                    </a:lnTo>
                    <a:lnTo>
                      <a:pt x="1713" y="223"/>
                    </a:lnTo>
                    <a:lnTo>
                      <a:pt x="1744" y="215"/>
                    </a:lnTo>
                    <a:lnTo>
                      <a:pt x="1764" y="214"/>
                    </a:lnTo>
                    <a:lnTo>
                      <a:pt x="1780" y="218"/>
                    </a:lnTo>
                    <a:lnTo>
                      <a:pt x="1795" y="219"/>
                    </a:lnTo>
                    <a:lnTo>
                      <a:pt x="1816" y="230"/>
                    </a:lnTo>
                    <a:lnTo>
                      <a:pt x="1821" y="241"/>
                    </a:lnTo>
                    <a:lnTo>
                      <a:pt x="1813" y="247"/>
                    </a:lnTo>
                    <a:lnTo>
                      <a:pt x="1816" y="256"/>
                    </a:lnTo>
                    <a:lnTo>
                      <a:pt x="1827" y="259"/>
                    </a:lnTo>
                    <a:lnTo>
                      <a:pt x="1833" y="259"/>
                    </a:lnTo>
                    <a:lnTo>
                      <a:pt x="1837" y="262"/>
                    </a:lnTo>
                    <a:lnTo>
                      <a:pt x="1840" y="260"/>
                    </a:lnTo>
                    <a:lnTo>
                      <a:pt x="1846" y="261"/>
                    </a:lnTo>
                    <a:lnTo>
                      <a:pt x="1851" y="259"/>
                    </a:lnTo>
                    <a:lnTo>
                      <a:pt x="1857" y="260"/>
                    </a:lnTo>
                    <a:lnTo>
                      <a:pt x="1868" y="256"/>
                    </a:lnTo>
                    <a:lnTo>
                      <a:pt x="1880" y="258"/>
                    </a:lnTo>
                    <a:lnTo>
                      <a:pt x="1888" y="256"/>
                    </a:lnTo>
                    <a:lnTo>
                      <a:pt x="1905" y="262"/>
                    </a:lnTo>
                    <a:lnTo>
                      <a:pt x="1941" y="264"/>
                    </a:lnTo>
                    <a:lnTo>
                      <a:pt x="1952" y="256"/>
                    </a:lnTo>
                    <a:lnTo>
                      <a:pt x="1958" y="259"/>
                    </a:lnTo>
                    <a:lnTo>
                      <a:pt x="1966" y="271"/>
                    </a:lnTo>
                    <a:lnTo>
                      <a:pt x="1982" y="271"/>
                    </a:lnTo>
                    <a:lnTo>
                      <a:pt x="1985" y="279"/>
                    </a:lnTo>
                    <a:lnTo>
                      <a:pt x="2009" y="280"/>
                    </a:lnTo>
                    <a:lnTo>
                      <a:pt x="2014" y="271"/>
                    </a:lnTo>
                    <a:lnTo>
                      <a:pt x="1993" y="260"/>
                    </a:lnTo>
                    <a:lnTo>
                      <a:pt x="1996" y="256"/>
                    </a:lnTo>
                    <a:lnTo>
                      <a:pt x="2001" y="256"/>
                    </a:lnTo>
                    <a:lnTo>
                      <a:pt x="2004" y="253"/>
                    </a:lnTo>
                    <a:lnTo>
                      <a:pt x="1998" y="249"/>
                    </a:lnTo>
                    <a:lnTo>
                      <a:pt x="2003" y="244"/>
                    </a:lnTo>
                    <a:lnTo>
                      <a:pt x="2043" y="251"/>
                    </a:lnTo>
                    <a:lnTo>
                      <a:pt x="2053" y="252"/>
                    </a:lnTo>
                    <a:lnTo>
                      <a:pt x="2060" y="250"/>
                    </a:lnTo>
                    <a:lnTo>
                      <a:pt x="2074" y="252"/>
                    </a:lnTo>
                    <a:lnTo>
                      <a:pt x="2085" y="252"/>
                    </a:lnTo>
                    <a:lnTo>
                      <a:pt x="2093" y="255"/>
                    </a:lnTo>
                    <a:lnTo>
                      <a:pt x="2097" y="253"/>
                    </a:lnTo>
                    <a:lnTo>
                      <a:pt x="2119" y="259"/>
                    </a:lnTo>
                    <a:lnTo>
                      <a:pt x="2127" y="259"/>
                    </a:lnTo>
                    <a:lnTo>
                      <a:pt x="2141" y="265"/>
                    </a:lnTo>
                    <a:lnTo>
                      <a:pt x="2152" y="266"/>
                    </a:lnTo>
                    <a:lnTo>
                      <a:pt x="2168" y="276"/>
                    </a:lnTo>
                    <a:lnTo>
                      <a:pt x="2170" y="280"/>
                    </a:lnTo>
                    <a:lnTo>
                      <a:pt x="2180" y="280"/>
                    </a:lnTo>
                    <a:lnTo>
                      <a:pt x="2189" y="286"/>
                    </a:lnTo>
                    <a:lnTo>
                      <a:pt x="2189" y="289"/>
                    </a:lnTo>
                    <a:lnTo>
                      <a:pt x="2215" y="300"/>
                    </a:lnTo>
                    <a:lnTo>
                      <a:pt x="2226" y="302"/>
                    </a:lnTo>
                    <a:lnTo>
                      <a:pt x="2226" y="306"/>
                    </a:lnTo>
                    <a:lnTo>
                      <a:pt x="2235" y="308"/>
                    </a:lnTo>
                    <a:lnTo>
                      <a:pt x="2235" y="313"/>
                    </a:lnTo>
                    <a:lnTo>
                      <a:pt x="2244" y="311"/>
                    </a:lnTo>
                    <a:lnTo>
                      <a:pt x="2259" y="323"/>
                    </a:lnTo>
                    <a:lnTo>
                      <a:pt x="2262" y="332"/>
                    </a:lnTo>
                    <a:lnTo>
                      <a:pt x="2255" y="337"/>
                    </a:lnTo>
                    <a:lnTo>
                      <a:pt x="2271" y="347"/>
                    </a:lnTo>
                    <a:lnTo>
                      <a:pt x="2274" y="344"/>
                    </a:lnTo>
                    <a:lnTo>
                      <a:pt x="2269" y="340"/>
                    </a:lnTo>
                    <a:lnTo>
                      <a:pt x="2271" y="335"/>
                    </a:lnTo>
                    <a:lnTo>
                      <a:pt x="2267" y="328"/>
                    </a:lnTo>
                    <a:lnTo>
                      <a:pt x="2284" y="328"/>
                    </a:lnTo>
                    <a:lnTo>
                      <a:pt x="2295" y="330"/>
                    </a:lnTo>
                    <a:lnTo>
                      <a:pt x="2304" y="329"/>
                    </a:lnTo>
                    <a:lnTo>
                      <a:pt x="2326" y="343"/>
                    </a:lnTo>
                    <a:lnTo>
                      <a:pt x="2348" y="353"/>
                    </a:lnTo>
                    <a:lnTo>
                      <a:pt x="2345" y="362"/>
                    </a:lnTo>
                    <a:lnTo>
                      <a:pt x="2333" y="363"/>
                    </a:lnTo>
                    <a:lnTo>
                      <a:pt x="2332" y="372"/>
                    </a:lnTo>
                    <a:lnTo>
                      <a:pt x="2326" y="378"/>
                    </a:lnTo>
                    <a:lnTo>
                      <a:pt x="2304" y="383"/>
                    </a:lnTo>
                    <a:lnTo>
                      <a:pt x="2301" y="389"/>
                    </a:lnTo>
                    <a:lnTo>
                      <a:pt x="2297" y="391"/>
                    </a:lnTo>
                    <a:lnTo>
                      <a:pt x="2304" y="398"/>
                    </a:lnTo>
                    <a:lnTo>
                      <a:pt x="2292" y="407"/>
                    </a:lnTo>
                    <a:lnTo>
                      <a:pt x="2291" y="417"/>
                    </a:lnTo>
                    <a:lnTo>
                      <a:pt x="2300" y="424"/>
                    </a:lnTo>
                    <a:lnTo>
                      <a:pt x="2283" y="431"/>
                    </a:lnTo>
                    <a:lnTo>
                      <a:pt x="2274" y="425"/>
                    </a:lnTo>
                    <a:lnTo>
                      <a:pt x="2265" y="413"/>
                    </a:lnTo>
                    <a:lnTo>
                      <a:pt x="2256" y="408"/>
                    </a:lnTo>
                    <a:lnTo>
                      <a:pt x="2241" y="411"/>
                    </a:lnTo>
                    <a:lnTo>
                      <a:pt x="2238" y="390"/>
                    </a:lnTo>
                    <a:lnTo>
                      <a:pt x="2236" y="386"/>
                    </a:lnTo>
                    <a:lnTo>
                      <a:pt x="2222" y="382"/>
                    </a:lnTo>
                    <a:lnTo>
                      <a:pt x="2210" y="383"/>
                    </a:lnTo>
                    <a:lnTo>
                      <a:pt x="2198" y="384"/>
                    </a:lnTo>
                    <a:lnTo>
                      <a:pt x="2192" y="377"/>
                    </a:lnTo>
                    <a:lnTo>
                      <a:pt x="2193" y="365"/>
                    </a:lnTo>
                    <a:lnTo>
                      <a:pt x="2194" y="358"/>
                    </a:lnTo>
                    <a:lnTo>
                      <a:pt x="2193" y="350"/>
                    </a:lnTo>
                    <a:lnTo>
                      <a:pt x="2185" y="354"/>
                    </a:lnTo>
                    <a:lnTo>
                      <a:pt x="2180" y="352"/>
                    </a:lnTo>
                    <a:lnTo>
                      <a:pt x="2171" y="359"/>
                    </a:lnTo>
                    <a:lnTo>
                      <a:pt x="2178" y="375"/>
                    </a:lnTo>
                    <a:lnTo>
                      <a:pt x="2181" y="386"/>
                    </a:lnTo>
                    <a:lnTo>
                      <a:pt x="2167" y="401"/>
                    </a:lnTo>
                    <a:lnTo>
                      <a:pt x="2162" y="404"/>
                    </a:lnTo>
                    <a:lnTo>
                      <a:pt x="2155" y="413"/>
                    </a:lnTo>
                    <a:lnTo>
                      <a:pt x="2131" y="415"/>
                    </a:lnTo>
                    <a:lnTo>
                      <a:pt x="2126" y="406"/>
                    </a:lnTo>
                    <a:lnTo>
                      <a:pt x="2119" y="398"/>
                    </a:lnTo>
                    <a:lnTo>
                      <a:pt x="2112" y="402"/>
                    </a:lnTo>
                    <a:lnTo>
                      <a:pt x="2119" y="408"/>
                    </a:lnTo>
                    <a:lnTo>
                      <a:pt x="2115" y="411"/>
                    </a:lnTo>
                    <a:lnTo>
                      <a:pt x="2111" y="406"/>
                    </a:lnTo>
                    <a:lnTo>
                      <a:pt x="2103" y="405"/>
                    </a:lnTo>
                    <a:lnTo>
                      <a:pt x="2108" y="416"/>
                    </a:lnTo>
                    <a:lnTo>
                      <a:pt x="2119" y="419"/>
                    </a:lnTo>
                    <a:lnTo>
                      <a:pt x="2125" y="422"/>
                    </a:lnTo>
                    <a:lnTo>
                      <a:pt x="2134" y="430"/>
                    </a:lnTo>
                    <a:lnTo>
                      <a:pt x="2137" y="423"/>
                    </a:lnTo>
                    <a:lnTo>
                      <a:pt x="2143" y="426"/>
                    </a:lnTo>
                    <a:lnTo>
                      <a:pt x="2142" y="433"/>
                    </a:lnTo>
                    <a:lnTo>
                      <a:pt x="2149" y="437"/>
                    </a:lnTo>
                    <a:lnTo>
                      <a:pt x="2149" y="458"/>
                    </a:lnTo>
                    <a:lnTo>
                      <a:pt x="2156" y="463"/>
                    </a:lnTo>
                    <a:lnTo>
                      <a:pt x="2157" y="478"/>
                    </a:lnTo>
                    <a:lnTo>
                      <a:pt x="2163" y="482"/>
                    </a:lnTo>
                    <a:lnTo>
                      <a:pt x="2157" y="494"/>
                    </a:lnTo>
                    <a:lnTo>
                      <a:pt x="2156" y="501"/>
                    </a:lnTo>
                    <a:lnTo>
                      <a:pt x="2140" y="499"/>
                    </a:lnTo>
                    <a:lnTo>
                      <a:pt x="2129" y="493"/>
                    </a:lnTo>
                    <a:lnTo>
                      <a:pt x="2110" y="496"/>
                    </a:lnTo>
                    <a:lnTo>
                      <a:pt x="2103" y="507"/>
                    </a:lnTo>
                    <a:lnTo>
                      <a:pt x="2080" y="511"/>
                    </a:lnTo>
                    <a:lnTo>
                      <a:pt x="2067" y="522"/>
                    </a:lnTo>
                    <a:lnTo>
                      <a:pt x="2058" y="524"/>
                    </a:lnTo>
                    <a:lnTo>
                      <a:pt x="2047" y="537"/>
                    </a:lnTo>
                    <a:lnTo>
                      <a:pt x="2038" y="538"/>
                    </a:lnTo>
                    <a:lnTo>
                      <a:pt x="2033" y="548"/>
                    </a:lnTo>
                    <a:lnTo>
                      <a:pt x="2016" y="557"/>
                    </a:lnTo>
                    <a:lnTo>
                      <a:pt x="2004" y="569"/>
                    </a:lnTo>
                    <a:lnTo>
                      <a:pt x="2001" y="577"/>
                    </a:lnTo>
                    <a:lnTo>
                      <a:pt x="1993" y="582"/>
                    </a:lnTo>
                    <a:lnTo>
                      <a:pt x="1991" y="573"/>
                    </a:lnTo>
                    <a:lnTo>
                      <a:pt x="1987" y="565"/>
                    </a:lnTo>
                    <a:lnTo>
                      <a:pt x="1971" y="557"/>
                    </a:lnTo>
                    <a:lnTo>
                      <a:pt x="1941" y="570"/>
                    </a:lnTo>
                    <a:lnTo>
                      <a:pt x="1933" y="584"/>
                    </a:lnTo>
                    <a:lnTo>
                      <a:pt x="1924" y="591"/>
                    </a:lnTo>
                    <a:lnTo>
                      <a:pt x="1923" y="579"/>
                    </a:lnTo>
                    <a:lnTo>
                      <a:pt x="1929" y="566"/>
                    </a:lnTo>
                    <a:lnTo>
                      <a:pt x="1927" y="564"/>
                    </a:lnTo>
                    <a:lnTo>
                      <a:pt x="1919" y="572"/>
                    </a:lnTo>
                    <a:lnTo>
                      <a:pt x="1912" y="577"/>
                    </a:lnTo>
                    <a:lnTo>
                      <a:pt x="1905" y="586"/>
                    </a:lnTo>
                    <a:lnTo>
                      <a:pt x="1897" y="582"/>
                    </a:lnTo>
                    <a:lnTo>
                      <a:pt x="1890" y="581"/>
                    </a:lnTo>
                    <a:lnTo>
                      <a:pt x="1877" y="593"/>
                    </a:lnTo>
                    <a:lnTo>
                      <a:pt x="1874" y="609"/>
                    </a:lnTo>
                    <a:lnTo>
                      <a:pt x="1865" y="622"/>
                    </a:lnTo>
                    <a:lnTo>
                      <a:pt x="1858" y="625"/>
                    </a:lnTo>
                    <a:lnTo>
                      <a:pt x="1853" y="643"/>
                    </a:lnTo>
                    <a:lnTo>
                      <a:pt x="1861" y="652"/>
                    </a:lnTo>
                    <a:lnTo>
                      <a:pt x="1864" y="647"/>
                    </a:lnTo>
                    <a:lnTo>
                      <a:pt x="1876" y="651"/>
                    </a:lnTo>
                    <a:lnTo>
                      <a:pt x="1878" y="655"/>
                    </a:lnTo>
                    <a:lnTo>
                      <a:pt x="1866" y="666"/>
                    </a:lnTo>
                    <a:lnTo>
                      <a:pt x="1867" y="679"/>
                    </a:lnTo>
                    <a:lnTo>
                      <a:pt x="1875" y="684"/>
                    </a:lnTo>
                    <a:lnTo>
                      <a:pt x="1881" y="700"/>
                    </a:lnTo>
                    <a:lnTo>
                      <a:pt x="1876" y="705"/>
                    </a:lnTo>
                    <a:lnTo>
                      <a:pt x="1867" y="705"/>
                    </a:lnTo>
                    <a:lnTo>
                      <a:pt x="1867" y="693"/>
                    </a:lnTo>
                    <a:lnTo>
                      <a:pt x="1855" y="705"/>
                    </a:lnTo>
                    <a:lnTo>
                      <a:pt x="1848" y="723"/>
                    </a:lnTo>
                    <a:lnTo>
                      <a:pt x="1850" y="728"/>
                    </a:lnTo>
                    <a:lnTo>
                      <a:pt x="1856" y="736"/>
                    </a:lnTo>
                    <a:lnTo>
                      <a:pt x="1851" y="748"/>
                    </a:lnTo>
                    <a:lnTo>
                      <a:pt x="1844" y="751"/>
                    </a:lnTo>
                    <a:lnTo>
                      <a:pt x="1840" y="745"/>
                    </a:lnTo>
                    <a:lnTo>
                      <a:pt x="1817" y="763"/>
                    </a:lnTo>
                    <a:lnTo>
                      <a:pt x="1822" y="783"/>
                    </a:lnTo>
                    <a:lnTo>
                      <a:pt x="1818" y="790"/>
                    </a:lnTo>
                    <a:lnTo>
                      <a:pt x="1809" y="787"/>
                    </a:lnTo>
                    <a:lnTo>
                      <a:pt x="1798" y="789"/>
                    </a:lnTo>
                    <a:lnTo>
                      <a:pt x="1794" y="804"/>
                    </a:lnTo>
                    <a:lnTo>
                      <a:pt x="1793" y="813"/>
                    </a:lnTo>
                    <a:lnTo>
                      <a:pt x="1765" y="848"/>
                    </a:lnTo>
                    <a:lnTo>
                      <a:pt x="1756" y="850"/>
                    </a:lnTo>
                    <a:lnTo>
                      <a:pt x="1759" y="845"/>
                    </a:lnTo>
                    <a:lnTo>
                      <a:pt x="1756" y="834"/>
                    </a:lnTo>
                    <a:lnTo>
                      <a:pt x="1757" y="818"/>
                    </a:lnTo>
                    <a:lnTo>
                      <a:pt x="1755" y="804"/>
                    </a:lnTo>
                    <a:lnTo>
                      <a:pt x="1748" y="778"/>
                    </a:lnTo>
                    <a:lnTo>
                      <a:pt x="1743" y="767"/>
                    </a:lnTo>
                    <a:lnTo>
                      <a:pt x="1742" y="752"/>
                    </a:lnTo>
                    <a:lnTo>
                      <a:pt x="1741" y="724"/>
                    </a:lnTo>
                    <a:lnTo>
                      <a:pt x="1742" y="695"/>
                    </a:lnTo>
                    <a:lnTo>
                      <a:pt x="1756" y="680"/>
                    </a:lnTo>
                    <a:lnTo>
                      <a:pt x="1758" y="676"/>
                    </a:lnTo>
                    <a:lnTo>
                      <a:pt x="1761" y="648"/>
                    </a:lnTo>
                    <a:lnTo>
                      <a:pt x="1777" y="648"/>
                    </a:lnTo>
                    <a:lnTo>
                      <a:pt x="1782" y="641"/>
                    </a:lnTo>
                    <a:lnTo>
                      <a:pt x="1789" y="639"/>
                    </a:lnTo>
                    <a:lnTo>
                      <a:pt x="1800" y="630"/>
                    </a:lnTo>
                    <a:lnTo>
                      <a:pt x="1801" y="625"/>
                    </a:lnTo>
                    <a:lnTo>
                      <a:pt x="1820" y="609"/>
                    </a:lnTo>
                    <a:lnTo>
                      <a:pt x="1822" y="595"/>
                    </a:lnTo>
                    <a:lnTo>
                      <a:pt x="1831" y="594"/>
                    </a:lnTo>
                    <a:lnTo>
                      <a:pt x="1847" y="573"/>
                    </a:lnTo>
                    <a:lnTo>
                      <a:pt x="1852" y="564"/>
                    </a:lnTo>
                    <a:lnTo>
                      <a:pt x="1880" y="552"/>
                    </a:lnTo>
                    <a:lnTo>
                      <a:pt x="1881" y="544"/>
                    </a:lnTo>
                    <a:lnTo>
                      <a:pt x="1883" y="540"/>
                    </a:lnTo>
                    <a:lnTo>
                      <a:pt x="1886" y="520"/>
                    </a:lnTo>
                    <a:lnTo>
                      <a:pt x="1890" y="512"/>
                    </a:lnTo>
                    <a:lnTo>
                      <a:pt x="1893" y="498"/>
                    </a:lnTo>
                    <a:lnTo>
                      <a:pt x="1905" y="494"/>
                    </a:lnTo>
                    <a:lnTo>
                      <a:pt x="1894" y="484"/>
                    </a:lnTo>
                    <a:lnTo>
                      <a:pt x="1878" y="491"/>
                    </a:lnTo>
                    <a:lnTo>
                      <a:pt x="1868" y="513"/>
                    </a:lnTo>
                    <a:lnTo>
                      <a:pt x="1873" y="519"/>
                    </a:lnTo>
                    <a:lnTo>
                      <a:pt x="1870" y="526"/>
                    </a:lnTo>
                    <a:lnTo>
                      <a:pt x="1855" y="527"/>
                    </a:lnTo>
                    <a:lnTo>
                      <a:pt x="1852" y="531"/>
                    </a:lnTo>
                    <a:lnTo>
                      <a:pt x="1834" y="544"/>
                    </a:lnTo>
                    <a:lnTo>
                      <a:pt x="1830" y="559"/>
                    </a:lnTo>
                    <a:lnTo>
                      <a:pt x="1822" y="559"/>
                    </a:lnTo>
                    <a:lnTo>
                      <a:pt x="1821" y="546"/>
                    </a:lnTo>
                    <a:lnTo>
                      <a:pt x="1816" y="544"/>
                    </a:lnTo>
                    <a:lnTo>
                      <a:pt x="1812" y="540"/>
                    </a:lnTo>
                    <a:lnTo>
                      <a:pt x="1822" y="529"/>
                    </a:lnTo>
                    <a:lnTo>
                      <a:pt x="1824" y="519"/>
                    </a:lnTo>
                    <a:lnTo>
                      <a:pt x="1816" y="514"/>
                    </a:lnTo>
                    <a:lnTo>
                      <a:pt x="1813" y="518"/>
                    </a:lnTo>
                    <a:lnTo>
                      <a:pt x="1809" y="521"/>
                    </a:lnTo>
                    <a:lnTo>
                      <a:pt x="1799" y="514"/>
                    </a:lnTo>
                    <a:lnTo>
                      <a:pt x="1792" y="520"/>
                    </a:lnTo>
                    <a:lnTo>
                      <a:pt x="1770" y="521"/>
                    </a:lnTo>
                    <a:lnTo>
                      <a:pt x="1757" y="529"/>
                    </a:lnTo>
                    <a:lnTo>
                      <a:pt x="1760" y="540"/>
                    </a:lnTo>
                    <a:lnTo>
                      <a:pt x="1742" y="554"/>
                    </a:lnTo>
                    <a:lnTo>
                      <a:pt x="1742" y="560"/>
                    </a:lnTo>
                    <a:lnTo>
                      <a:pt x="1729" y="570"/>
                    </a:lnTo>
                    <a:lnTo>
                      <a:pt x="1722" y="580"/>
                    </a:lnTo>
                    <a:lnTo>
                      <a:pt x="1716" y="585"/>
                    </a:lnTo>
                    <a:lnTo>
                      <a:pt x="1717" y="595"/>
                    </a:lnTo>
                    <a:lnTo>
                      <a:pt x="1725" y="592"/>
                    </a:lnTo>
                    <a:lnTo>
                      <a:pt x="1733" y="596"/>
                    </a:lnTo>
                    <a:lnTo>
                      <a:pt x="1733" y="605"/>
                    </a:lnTo>
                    <a:lnTo>
                      <a:pt x="1719" y="608"/>
                    </a:lnTo>
                    <a:lnTo>
                      <a:pt x="1717" y="615"/>
                    </a:lnTo>
                    <a:lnTo>
                      <a:pt x="1711" y="614"/>
                    </a:lnTo>
                    <a:lnTo>
                      <a:pt x="1703" y="606"/>
                    </a:lnTo>
                    <a:lnTo>
                      <a:pt x="1691" y="615"/>
                    </a:lnTo>
                    <a:lnTo>
                      <a:pt x="1680" y="612"/>
                    </a:lnTo>
                    <a:lnTo>
                      <a:pt x="1670" y="617"/>
                    </a:lnTo>
                    <a:lnTo>
                      <a:pt x="1664" y="612"/>
                    </a:lnTo>
                    <a:lnTo>
                      <a:pt x="1669" y="607"/>
                    </a:lnTo>
                    <a:lnTo>
                      <a:pt x="1675" y="603"/>
                    </a:lnTo>
                    <a:lnTo>
                      <a:pt x="1671" y="595"/>
                    </a:lnTo>
                    <a:lnTo>
                      <a:pt x="1650" y="594"/>
                    </a:lnTo>
                    <a:lnTo>
                      <a:pt x="1640" y="592"/>
                    </a:lnTo>
                    <a:lnTo>
                      <a:pt x="1628" y="593"/>
                    </a:lnTo>
                    <a:lnTo>
                      <a:pt x="1618" y="606"/>
                    </a:lnTo>
                    <a:lnTo>
                      <a:pt x="1612" y="605"/>
                    </a:lnTo>
                    <a:lnTo>
                      <a:pt x="1593" y="606"/>
                    </a:lnTo>
                    <a:lnTo>
                      <a:pt x="1586" y="602"/>
                    </a:lnTo>
                    <a:lnTo>
                      <a:pt x="1579" y="610"/>
                    </a:lnTo>
                    <a:lnTo>
                      <a:pt x="1570" y="612"/>
                    </a:lnTo>
                    <a:lnTo>
                      <a:pt x="1565" y="606"/>
                    </a:lnTo>
                    <a:lnTo>
                      <a:pt x="1571" y="601"/>
                    </a:lnTo>
                    <a:lnTo>
                      <a:pt x="1553" y="600"/>
                    </a:lnTo>
                    <a:lnTo>
                      <a:pt x="1544" y="603"/>
                    </a:lnTo>
                    <a:lnTo>
                      <a:pt x="1530" y="603"/>
                    </a:lnTo>
                    <a:lnTo>
                      <a:pt x="1514" y="606"/>
                    </a:lnTo>
                    <a:lnTo>
                      <a:pt x="1499" y="617"/>
                    </a:lnTo>
                    <a:lnTo>
                      <a:pt x="1496" y="626"/>
                    </a:lnTo>
                    <a:lnTo>
                      <a:pt x="1477" y="642"/>
                    </a:lnTo>
                    <a:lnTo>
                      <a:pt x="1473" y="651"/>
                    </a:lnTo>
                    <a:lnTo>
                      <a:pt x="1457" y="669"/>
                    </a:lnTo>
                    <a:lnTo>
                      <a:pt x="1437" y="682"/>
                    </a:lnTo>
                    <a:lnTo>
                      <a:pt x="1436" y="690"/>
                    </a:lnTo>
                    <a:lnTo>
                      <a:pt x="1423" y="705"/>
                    </a:lnTo>
                    <a:lnTo>
                      <a:pt x="1418" y="712"/>
                    </a:lnTo>
                    <a:lnTo>
                      <a:pt x="1403" y="722"/>
                    </a:lnTo>
                    <a:lnTo>
                      <a:pt x="1393" y="732"/>
                    </a:lnTo>
                    <a:lnTo>
                      <a:pt x="1381" y="736"/>
                    </a:lnTo>
                    <a:lnTo>
                      <a:pt x="1380" y="741"/>
                    </a:lnTo>
                    <a:lnTo>
                      <a:pt x="1388" y="747"/>
                    </a:lnTo>
                    <a:lnTo>
                      <a:pt x="1395" y="745"/>
                    </a:lnTo>
                    <a:lnTo>
                      <a:pt x="1409" y="748"/>
                    </a:lnTo>
                    <a:lnTo>
                      <a:pt x="1410" y="768"/>
                    </a:lnTo>
                    <a:lnTo>
                      <a:pt x="1415" y="763"/>
                    </a:lnTo>
                    <a:lnTo>
                      <a:pt x="1423" y="758"/>
                    </a:lnTo>
                    <a:lnTo>
                      <a:pt x="1427" y="766"/>
                    </a:lnTo>
                    <a:lnTo>
                      <a:pt x="1424" y="774"/>
                    </a:lnTo>
                    <a:lnTo>
                      <a:pt x="1425" y="777"/>
                    </a:lnTo>
                    <a:lnTo>
                      <a:pt x="1433" y="773"/>
                    </a:lnTo>
                    <a:lnTo>
                      <a:pt x="1441" y="773"/>
                    </a:lnTo>
                    <a:lnTo>
                      <a:pt x="1446" y="757"/>
                    </a:lnTo>
                    <a:lnTo>
                      <a:pt x="1467" y="761"/>
                    </a:lnTo>
                    <a:lnTo>
                      <a:pt x="1472" y="772"/>
                    </a:lnTo>
                    <a:lnTo>
                      <a:pt x="1481" y="780"/>
                    </a:lnTo>
                    <a:lnTo>
                      <a:pt x="1487" y="791"/>
                    </a:lnTo>
                    <a:lnTo>
                      <a:pt x="1486" y="798"/>
                    </a:lnTo>
                    <a:lnTo>
                      <a:pt x="1479" y="794"/>
                    </a:lnTo>
                    <a:lnTo>
                      <a:pt x="1480" y="799"/>
                    </a:lnTo>
                    <a:lnTo>
                      <a:pt x="1490" y="807"/>
                    </a:lnTo>
                    <a:lnTo>
                      <a:pt x="1490" y="821"/>
                    </a:lnTo>
                    <a:lnTo>
                      <a:pt x="1476" y="842"/>
                    </a:lnTo>
                    <a:lnTo>
                      <a:pt x="1473" y="861"/>
                    </a:lnTo>
                    <a:lnTo>
                      <a:pt x="1476" y="869"/>
                    </a:lnTo>
                    <a:lnTo>
                      <a:pt x="1473" y="887"/>
                    </a:lnTo>
                    <a:lnTo>
                      <a:pt x="1473" y="895"/>
                    </a:lnTo>
                    <a:lnTo>
                      <a:pt x="1464" y="919"/>
                    </a:lnTo>
                    <a:lnTo>
                      <a:pt x="1459" y="926"/>
                    </a:lnTo>
                    <a:lnTo>
                      <a:pt x="1441" y="943"/>
                    </a:lnTo>
                    <a:lnTo>
                      <a:pt x="1432" y="958"/>
                    </a:lnTo>
                    <a:lnTo>
                      <a:pt x="1430" y="978"/>
                    </a:lnTo>
                    <a:lnTo>
                      <a:pt x="1414" y="992"/>
                    </a:lnTo>
                    <a:lnTo>
                      <a:pt x="1399" y="1007"/>
                    </a:lnTo>
                    <a:lnTo>
                      <a:pt x="1381" y="1035"/>
                    </a:lnTo>
                    <a:lnTo>
                      <a:pt x="1361" y="1041"/>
                    </a:lnTo>
                    <a:lnTo>
                      <a:pt x="1352" y="1050"/>
                    </a:lnTo>
                    <a:lnTo>
                      <a:pt x="1347" y="1047"/>
                    </a:lnTo>
                    <a:lnTo>
                      <a:pt x="1336" y="1046"/>
                    </a:lnTo>
                    <a:lnTo>
                      <a:pt x="1333" y="1042"/>
                    </a:lnTo>
                    <a:lnTo>
                      <a:pt x="1325" y="1039"/>
                    </a:lnTo>
                    <a:lnTo>
                      <a:pt x="1320" y="1042"/>
                    </a:lnTo>
                    <a:lnTo>
                      <a:pt x="1317" y="1049"/>
                    </a:lnTo>
                    <a:lnTo>
                      <a:pt x="1304" y="1053"/>
                    </a:lnTo>
                    <a:lnTo>
                      <a:pt x="1299" y="1049"/>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6" name="Google Shape;2106;p14"/>
              <p:cNvSpPr/>
              <p:nvPr/>
            </p:nvSpPr>
            <p:spPr>
              <a:xfrm>
                <a:off x="3984" y="498"/>
                <a:ext cx="2348" cy="1053"/>
              </a:xfrm>
              <a:custGeom>
                <a:rect b="b" l="l" r="r" t="t"/>
                <a:pathLst>
                  <a:path extrusionOk="0" h="1053" w="2348">
                    <a:moveTo>
                      <a:pt x="828" y="0"/>
                    </a:moveTo>
                    <a:lnTo>
                      <a:pt x="847" y="5"/>
                    </a:lnTo>
                    <a:lnTo>
                      <a:pt x="858" y="5"/>
                    </a:lnTo>
                    <a:lnTo>
                      <a:pt x="864" y="10"/>
                    </a:lnTo>
                    <a:lnTo>
                      <a:pt x="856" y="17"/>
                    </a:lnTo>
                    <a:lnTo>
                      <a:pt x="834" y="18"/>
                    </a:lnTo>
                    <a:lnTo>
                      <a:pt x="834" y="20"/>
                    </a:lnTo>
                    <a:lnTo>
                      <a:pt x="854" y="21"/>
                    </a:lnTo>
                    <a:lnTo>
                      <a:pt x="854" y="26"/>
                    </a:lnTo>
                    <a:lnTo>
                      <a:pt x="861" y="27"/>
                    </a:lnTo>
                    <a:lnTo>
                      <a:pt x="870" y="23"/>
                    </a:lnTo>
                    <a:lnTo>
                      <a:pt x="882" y="25"/>
                    </a:lnTo>
                    <a:lnTo>
                      <a:pt x="879" y="32"/>
                    </a:lnTo>
                    <a:lnTo>
                      <a:pt x="866" y="37"/>
                    </a:lnTo>
                    <a:lnTo>
                      <a:pt x="876" y="40"/>
                    </a:lnTo>
                    <a:lnTo>
                      <a:pt x="893" y="39"/>
                    </a:lnTo>
                    <a:lnTo>
                      <a:pt x="896" y="35"/>
                    </a:lnTo>
                    <a:lnTo>
                      <a:pt x="947" y="33"/>
                    </a:lnTo>
                    <a:lnTo>
                      <a:pt x="952" y="35"/>
                    </a:lnTo>
                    <a:lnTo>
                      <a:pt x="961" y="36"/>
                    </a:lnTo>
                    <a:lnTo>
                      <a:pt x="980" y="45"/>
                    </a:lnTo>
                    <a:lnTo>
                      <a:pt x="976" y="50"/>
                    </a:lnTo>
                    <a:lnTo>
                      <a:pt x="980" y="51"/>
                    </a:lnTo>
                    <a:lnTo>
                      <a:pt x="990" y="45"/>
                    </a:lnTo>
                    <a:lnTo>
                      <a:pt x="997" y="46"/>
                    </a:lnTo>
                    <a:lnTo>
                      <a:pt x="995" y="56"/>
                    </a:lnTo>
                    <a:lnTo>
                      <a:pt x="1002" y="57"/>
                    </a:lnTo>
                    <a:lnTo>
                      <a:pt x="1002" y="66"/>
                    </a:lnTo>
                    <a:lnTo>
                      <a:pt x="988" y="64"/>
                    </a:lnTo>
                    <a:lnTo>
                      <a:pt x="980" y="58"/>
                    </a:lnTo>
                    <a:lnTo>
                      <a:pt x="976" y="58"/>
                    </a:lnTo>
                    <a:lnTo>
                      <a:pt x="975" y="61"/>
                    </a:lnTo>
                    <a:lnTo>
                      <a:pt x="979" y="64"/>
                    </a:lnTo>
                    <a:lnTo>
                      <a:pt x="997" y="71"/>
                    </a:lnTo>
                    <a:lnTo>
                      <a:pt x="989" y="80"/>
                    </a:lnTo>
                    <a:lnTo>
                      <a:pt x="971" y="90"/>
                    </a:lnTo>
                    <a:lnTo>
                      <a:pt x="970" y="97"/>
                    </a:lnTo>
                    <a:lnTo>
                      <a:pt x="956" y="97"/>
                    </a:lnTo>
                    <a:lnTo>
                      <a:pt x="932" y="109"/>
                    </a:lnTo>
                    <a:lnTo>
                      <a:pt x="931" y="116"/>
                    </a:lnTo>
                    <a:lnTo>
                      <a:pt x="923" y="116"/>
                    </a:lnTo>
                    <a:lnTo>
                      <a:pt x="908" y="123"/>
                    </a:lnTo>
                    <a:lnTo>
                      <a:pt x="896" y="134"/>
                    </a:lnTo>
                    <a:lnTo>
                      <a:pt x="886" y="134"/>
                    </a:lnTo>
                    <a:lnTo>
                      <a:pt x="878" y="137"/>
                    </a:lnTo>
                    <a:lnTo>
                      <a:pt x="876" y="145"/>
                    </a:lnTo>
                    <a:lnTo>
                      <a:pt x="869" y="145"/>
                    </a:lnTo>
                    <a:lnTo>
                      <a:pt x="861" y="148"/>
                    </a:lnTo>
                    <a:lnTo>
                      <a:pt x="861" y="157"/>
                    </a:lnTo>
                    <a:lnTo>
                      <a:pt x="846" y="166"/>
                    </a:lnTo>
                    <a:lnTo>
                      <a:pt x="857" y="165"/>
                    </a:lnTo>
                    <a:lnTo>
                      <a:pt x="873" y="159"/>
                    </a:lnTo>
                    <a:lnTo>
                      <a:pt x="876" y="153"/>
                    </a:lnTo>
                    <a:lnTo>
                      <a:pt x="896" y="152"/>
                    </a:lnTo>
                    <a:lnTo>
                      <a:pt x="899" y="148"/>
                    </a:lnTo>
                    <a:lnTo>
                      <a:pt x="908" y="144"/>
                    </a:lnTo>
                    <a:lnTo>
                      <a:pt x="916" y="144"/>
                    </a:lnTo>
                    <a:lnTo>
                      <a:pt x="921" y="141"/>
                    </a:lnTo>
                    <a:lnTo>
                      <a:pt x="932" y="142"/>
                    </a:lnTo>
                    <a:lnTo>
                      <a:pt x="946" y="131"/>
                    </a:lnTo>
                    <a:lnTo>
                      <a:pt x="937" y="131"/>
                    </a:lnTo>
                    <a:lnTo>
                      <a:pt x="929" y="131"/>
                    </a:lnTo>
                    <a:lnTo>
                      <a:pt x="926" y="128"/>
                    </a:lnTo>
                    <a:lnTo>
                      <a:pt x="937" y="121"/>
                    </a:lnTo>
                    <a:lnTo>
                      <a:pt x="945" y="123"/>
                    </a:lnTo>
                    <a:lnTo>
                      <a:pt x="959" y="121"/>
                    </a:lnTo>
                    <a:lnTo>
                      <a:pt x="958" y="129"/>
                    </a:lnTo>
                    <a:lnTo>
                      <a:pt x="974" y="131"/>
                    </a:lnTo>
                    <a:lnTo>
                      <a:pt x="985" y="131"/>
                    </a:lnTo>
                    <a:lnTo>
                      <a:pt x="985" y="123"/>
                    </a:lnTo>
                    <a:lnTo>
                      <a:pt x="994" y="125"/>
                    </a:lnTo>
                    <a:lnTo>
                      <a:pt x="999" y="130"/>
                    </a:lnTo>
                    <a:lnTo>
                      <a:pt x="995" y="135"/>
                    </a:lnTo>
                    <a:lnTo>
                      <a:pt x="989" y="138"/>
                    </a:lnTo>
                    <a:lnTo>
                      <a:pt x="991" y="144"/>
                    </a:lnTo>
                    <a:lnTo>
                      <a:pt x="1002" y="142"/>
                    </a:lnTo>
                    <a:lnTo>
                      <a:pt x="1003" y="137"/>
                    </a:lnTo>
                    <a:lnTo>
                      <a:pt x="1033" y="131"/>
                    </a:lnTo>
                    <a:lnTo>
                      <a:pt x="1047" y="133"/>
                    </a:lnTo>
                    <a:lnTo>
                      <a:pt x="1076" y="135"/>
                    </a:lnTo>
                    <a:lnTo>
                      <a:pt x="1092" y="136"/>
                    </a:lnTo>
                    <a:lnTo>
                      <a:pt x="1094" y="139"/>
                    </a:lnTo>
                    <a:lnTo>
                      <a:pt x="1085" y="140"/>
                    </a:lnTo>
                    <a:lnTo>
                      <a:pt x="1079" y="142"/>
                    </a:lnTo>
                    <a:lnTo>
                      <a:pt x="1078" y="148"/>
                    </a:lnTo>
                    <a:lnTo>
                      <a:pt x="1113" y="157"/>
                    </a:lnTo>
                    <a:lnTo>
                      <a:pt x="1118" y="154"/>
                    </a:lnTo>
                    <a:lnTo>
                      <a:pt x="1128" y="155"/>
                    </a:lnTo>
                    <a:lnTo>
                      <a:pt x="1144" y="159"/>
                    </a:lnTo>
                    <a:lnTo>
                      <a:pt x="1154" y="159"/>
                    </a:lnTo>
                    <a:lnTo>
                      <a:pt x="1160" y="153"/>
                    </a:lnTo>
                    <a:lnTo>
                      <a:pt x="1167" y="153"/>
                    </a:lnTo>
                    <a:lnTo>
                      <a:pt x="1176" y="153"/>
                    </a:lnTo>
                    <a:lnTo>
                      <a:pt x="1176" y="143"/>
                    </a:lnTo>
                    <a:lnTo>
                      <a:pt x="1172" y="139"/>
                    </a:lnTo>
                    <a:lnTo>
                      <a:pt x="1171" y="134"/>
                    </a:lnTo>
                    <a:lnTo>
                      <a:pt x="1174" y="131"/>
                    </a:lnTo>
                    <a:lnTo>
                      <a:pt x="1181" y="132"/>
                    </a:lnTo>
                    <a:lnTo>
                      <a:pt x="1186" y="131"/>
                    </a:lnTo>
                    <a:lnTo>
                      <a:pt x="1203" y="133"/>
                    </a:lnTo>
                    <a:lnTo>
                      <a:pt x="1202" y="138"/>
                    </a:lnTo>
                    <a:lnTo>
                      <a:pt x="1211" y="142"/>
                    </a:lnTo>
                    <a:lnTo>
                      <a:pt x="1221" y="138"/>
                    </a:lnTo>
                    <a:lnTo>
                      <a:pt x="1233" y="145"/>
                    </a:lnTo>
                    <a:lnTo>
                      <a:pt x="1243" y="139"/>
                    </a:lnTo>
                    <a:lnTo>
                      <a:pt x="1252" y="141"/>
                    </a:lnTo>
                    <a:lnTo>
                      <a:pt x="1270" y="157"/>
                    </a:lnTo>
                    <a:lnTo>
                      <a:pt x="1270" y="162"/>
                    </a:lnTo>
                    <a:lnTo>
                      <a:pt x="1280" y="166"/>
                    </a:lnTo>
                    <a:lnTo>
                      <a:pt x="1272" y="172"/>
                    </a:lnTo>
                    <a:lnTo>
                      <a:pt x="1260" y="169"/>
                    </a:lnTo>
                    <a:lnTo>
                      <a:pt x="1260" y="173"/>
                    </a:lnTo>
                    <a:lnTo>
                      <a:pt x="1265" y="175"/>
                    </a:lnTo>
                    <a:lnTo>
                      <a:pt x="1278" y="177"/>
                    </a:lnTo>
                    <a:lnTo>
                      <a:pt x="1277" y="187"/>
                    </a:lnTo>
                    <a:lnTo>
                      <a:pt x="1270" y="186"/>
                    </a:lnTo>
                    <a:lnTo>
                      <a:pt x="1257" y="182"/>
                    </a:lnTo>
                    <a:lnTo>
                      <a:pt x="1259" y="190"/>
                    </a:lnTo>
                    <a:lnTo>
                      <a:pt x="1266" y="194"/>
                    </a:lnTo>
                    <a:lnTo>
                      <a:pt x="1271" y="191"/>
                    </a:lnTo>
                    <a:lnTo>
                      <a:pt x="1277" y="197"/>
                    </a:lnTo>
                    <a:lnTo>
                      <a:pt x="1272" y="200"/>
                    </a:lnTo>
                    <a:lnTo>
                      <a:pt x="1275" y="206"/>
                    </a:lnTo>
                    <a:lnTo>
                      <a:pt x="1313" y="227"/>
                    </a:lnTo>
                    <a:lnTo>
                      <a:pt x="1320" y="219"/>
                    </a:lnTo>
                    <a:lnTo>
                      <a:pt x="1326" y="203"/>
                    </a:lnTo>
                    <a:lnTo>
                      <a:pt x="1336" y="191"/>
                    </a:lnTo>
                    <a:lnTo>
                      <a:pt x="1342" y="197"/>
                    </a:lnTo>
                    <a:lnTo>
                      <a:pt x="1357" y="206"/>
                    </a:lnTo>
                    <a:lnTo>
                      <a:pt x="1370" y="207"/>
                    </a:lnTo>
                    <a:lnTo>
                      <a:pt x="1388" y="201"/>
                    </a:lnTo>
                    <a:lnTo>
                      <a:pt x="1409" y="203"/>
                    </a:lnTo>
                    <a:lnTo>
                      <a:pt x="1425" y="212"/>
                    </a:lnTo>
                    <a:lnTo>
                      <a:pt x="1432" y="212"/>
                    </a:lnTo>
                    <a:lnTo>
                      <a:pt x="1435" y="204"/>
                    </a:lnTo>
                    <a:lnTo>
                      <a:pt x="1441" y="198"/>
                    </a:lnTo>
                    <a:lnTo>
                      <a:pt x="1450" y="201"/>
                    </a:lnTo>
                    <a:lnTo>
                      <a:pt x="1452" y="205"/>
                    </a:lnTo>
                    <a:lnTo>
                      <a:pt x="1468" y="203"/>
                    </a:lnTo>
                    <a:lnTo>
                      <a:pt x="1462" y="194"/>
                    </a:lnTo>
                    <a:lnTo>
                      <a:pt x="1463" y="183"/>
                    </a:lnTo>
                    <a:lnTo>
                      <a:pt x="1468" y="179"/>
                    </a:lnTo>
                    <a:lnTo>
                      <a:pt x="1452" y="180"/>
                    </a:lnTo>
                    <a:lnTo>
                      <a:pt x="1454" y="172"/>
                    </a:lnTo>
                    <a:lnTo>
                      <a:pt x="1462" y="174"/>
                    </a:lnTo>
                    <a:lnTo>
                      <a:pt x="1472" y="173"/>
                    </a:lnTo>
                    <a:lnTo>
                      <a:pt x="1485" y="167"/>
                    </a:lnTo>
                    <a:lnTo>
                      <a:pt x="1482" y="163"/>
                    </a:lnTo>
                    <a:lnTo>
                      <a:pt x="1484" y="160"/>
                    </a:lnTo>
                    <a:lnTo>
                      <a:pt x="1490" y="160"/>
                    </a:lnTo>
                    <a:lnTo>
                      <a:pt x="1491" y="164"/>
                    </a:lnTo>
                    <a:lnTo>
                      <a:pt x="1506" y="164"/>
                    </a:lnTo>
                    <a:lnTo>
                      <a:pt x="1528" y="167"/>
                    </a:lnTo>
                    <a:lnTo>
                      <a:pt x="1546" y="168"/>
                    </a:lnTo>
                    <a:lnTo>
                      <a:pt x="1579" y="177"/>
                    </a:lnTo>
                    <a:lnTo>
                      <a:pt x="1562" y="175"/>
                    </a:lnTo>
                    <a:lnTo>
                      <a:pt x="1546" y="175"/>
                    </a:lnTo>
                    <a:lnTo>
                      <a:pt x="1538" y="181"/>
                    </a:lnTo>
                    <a:lnTo>
                      <a:pt x="1543" y="184"/>
                    </a:lnTo>
                    <a:lnTo>
                      <a:pt x="1565" y="182"/>
                    </a:lnTo>
                    <a:lnTo>
                      <a:pt x="1562" y="190"/>
                    </a:lnTo>
                    <a:lnTo>
                      <a:pt x="1550" y="190"/>
                    </a:lnTo>
                    <a:lnTo>
                      <a:pt x="1552" y="200"/>
                    </a:lnTo>
                    <a:lnTo>
                      <a:pt x="1571" y="197"/>
                    </a:lnTo>
                    <a:lnTo>
                      <a:pt x="1586" y="190"/>
                    </a:lnTo>
                    <a:lnTo>
                      <a:pt x="1595" y="179"/>
                    </a:lnTo>
                    <a:lnTo>
                      <a:pt x="1623" y="179"/>
                    </a:lnTo>
                    <a:lnTo>
                      <a:pt x="1636" y="185"/>
                    </a:lnTo>
                    <a:lnTo>
                      <a:pt x="1644" y="186"/>
                    </a:lnTo>
                    <a:lnTo>
                      <a:pt x="1642" y="195"/>
                    </a:lnTo>
                    <a:lnTo>
                      <a:pt x="1635" y="194"/>
                    </a:lnTo>
                    <a:lnTo>
                      <a:pt x="1627" y="193"/>
                    </a:lnTo>
                    <a:lnTo>
                      <a:pt x="1629" y="197"/>
                    </a:lnTo>
                    <a:lnTo>
                      <a:pt x="1645" y="201"/>
                    </a:lnTo>
                    <a:lnTo>
                      <a:pt x="1664" y="208"/>
                    </a:lnTo>
                    <a:lnTo>
                      <a:pt x="1677" y="216"/>
                    </a:lnTo>
                    <a:lnTo>
                      <a:pt x="1679" y="221"/>
                    </a:lnTo>
                    <a:lnTo>
                      <a:pt x="1691" y="226"/>
                    </a:lnTo>
                    <a:lnTo>
                      <a:pt x="1713" y="223"/>
                    </a:lnTo>
                    <a:lnTo>
                      <a:pt x="1744" y="215"/>
                    </a:lnTo>
                    <a:lnTo>
                      <a:pt x="1764" y="214"/>
                    </a:lnTo>
                    <a:lnTo>
                      <a:pt x="1780" y="218"/>
                    </a:lnTo>
                    <a:lnTo>
                      <a:pt x="1795" y="219"/>
                    </a:lnTo>
                    <a:lnTo>
                      <a:pt x="1816" y="231"/>
                    </a:lnTo>
                    <a:lnTo>
                      <a:pt x="1821" y="241"/>
                    </a:lnTo>
                    <a:lnTo>
                      <a:pt x="1813" y="247"/>
                    </a:lnTo>
                    <a:lnTo>
                      <a:pt x="1816" y="256"/>
                    </a:lnTo>
                    <a:lnTo>
                      <a:pt x="1827" y="260"/>
                    </a:lnTo>
                    <a:lnTo>
                      <a:pt x="1833" y="259"/>
                    </a:lnTo>
                    <a:lnTo>
                      <a:pt x="1837" y="262"/>
                    </a:lnTo>
                    <a:lnTo>
                      <a:pt x="1840" y="260"/>
                    </a:lnTo>
                    <a:lnTo>
                      <a:pt x="1846" y="261"/>
                    </a:lnTo>
                    <a:lnTo>
                      <a:pt x="1851" y="260"/>
                    </a:lnTo>
                    <a:lnTo>
                      <a:pt x="1857" y="260"/>
                    </a:lnTo>
                    <a:lnTo>
                      <a:pt x="1868" y="256"/>
                    </a:lnTo>
                    <a:lnTo>
                      <a:pt x="1879" y="258"/>
                    </a:lnTo>
                    <a:lnTo>
                      <a:pt x="1888" y="256"/>
                    </a:lnTo>
                    <a:lnTo>
                      <a:pt x="1905" y="262"/>
                    </a:lnTo>
                    <a:lnTo>
                      <a:pt x="1941" y="264"/>
                    </a:lnTo>
                    <a:lnTo>
                      <a:pt x="1952" y="256"/>
                    </a:lnTo>
                    <a:lnTo>
                      <a:pt x="1958" y="260"/>
                    </a:lnTo>
                    <a:lnTo>
                      <a:pt x="1966" y="271"/>
                    </a:lnTo>
                    <a:lnTo>
                      <a:pt x="1982" y="271"/>
                    </a:lnTo>
                    <a:lnTo>
                      <a:pt x="1985" y="279"/>
                    </a:lnTo>
                    <a:lnTo>
                      <a:pt x="2010" y="280"/>
                    </a:lnTo>
                    <a:lnTo>
                      <a:pt x="2014" y="271"/>
                    </a:lnTo>
                    <a:lnTo>
                      <a:pt x="1993" y="260"/>
                    </a:lnTo>
                    <a:lnTo>
                      <a:pt x="1996" y="256"/>
                    </a:lnTo>
                    <a:lnTo>
                      <a:pt x="2001" y="256"/>
                    </a:lnTo>
                    <a:lnTo>
                      <a:pt x="2005" y="253"/>
                    </a:lnTo>
                    <a:lnTo>
                      <a:pt x="1999" y="249"/>
                    </a:lnTo>
                    <a:lnTo>
                      <a:pt x="2003" y="244"/>
                    </a:lnTo>
                    <a:lnTo>
                      <a:pt x="2043" y="251"/>
                    </a:lnTo>
                    <a:lnTo>
                      <a:pt x="2053" y="253"/>
                    </a:lnTo>
                    <a:lnTo>
                      <a:pt x="2060" y="250"/>
                    </a:lnTo>
                    <a:lnTo>
                      <a:pt x="2074" y="252"/>
                    </a:lnTo>
                    <a:lnTo>
                      <a:pt x="2085" y="253"/>
                    </a:lnTo>
                    <a:lnTo>
                      <a:pt x="2093" y="255"/>
                    </a:lnTo>
                    <a:lnTo>
                      <a:pt x="2097" y="253"/>
                    </a:lnTo>
                    <a:lnTo>
                      <a:pt x="2119" y="260"/>
                    </a:lnTo>
                    <a:lnTo>
                      <a:pt x="2127" y="260"/>
                    </a:lnTo>
                    <a:lnTo>
                      <a:pt x="2141" y="265"/>
                    </a:lnTo>
                    <a:lnTo>
                      <a:pt x="2151" y="267"/>
                    </a:lnTo>
                    <a:lnTo>
                      <a:pt x="2168" y="276"/>
                    </a:lnTo>
                    <a:lnTo>
                      <a:pt x="2169" y="280"/>
                    </a:lnTo>
                    <a:lnTo>
                      <a:pt x="2180" y="280"/>
                    </a:lnTo>
                    <a:lnTo>
                      <a:pt x="2189" y="286"/>
                    </a:lnTo>
                    <a:lnTo>
                      <a:pt x="2189" y="289"/>
                    </a:lnTo>
                    <a:lnTo>
                      <a:pt x="2215" y="300"/>
                    </a:lnTo>
                    <a:lnTo>
                      <a:pt x="2226" y="302"/>
                    </a:lnTo>
                    <a:lnTo>
                      <a:pt x="2226" y="306"/>
                    </a:lnTo>
                    <a:lnTo>
                      <a:pt x="2234" y="308"/>
                    </a:lnTo>
                    <a:lnTo>
                      <a:pt x="2234" y="313"/>
                    </a:lnTo>
                    <a:lnTo>
                      <a:pt x="2243" y="312"/>
                    </a:lnTo>
                    <a:lnTo>
                      <a:pt x="2259" y="323"/>
                    </a:lnTo>
                    <a:lnTo>
                      <a:pt x="2262" y="332"/>
                    </a:lnTo>
                    <a:lnTo>
                      <a:pt x="2254" y="337"/>
                    </a:lnTo>
                    <a:lnTo>
                      <a:pt x="2271" y="348"/>
                    </a:lnTo>
                    <a:lnTo>
                      <a:pt x="2274" y="344"/>
                    </a:lnTo>
                    <a:lnTo>
                      <a:pt x="2269" y="340"/>
                    </a:lnTo>
                    <a:lnTo>
                      <a:pt x="2271" y="335"/>
                    </a:lnTo>
                    <a:lnTo>
                      <a:pt x="2267" y="328"/>
                    </a:lnTo>
                    <a:lnTo>
                      <a:pt x="2284" y="328"/>
                    </a:lnTo>
                    <a:lnTo>
                      <a:pt x="2295" y="330"/>
                    </a:lnTo>
                    <a:lnTo>
                      <a:pt x="2304" y="329"/>
                    </a:lnTo>
                    <a:lnTo>
                      <a:pt x="2326" y="343"/>
                    </a:lnTo>
                    <a:lnTo>
                      <a:pt x="2348" y="353"/>
                    </a:lnTo>
                    <a:lnTo>
                      <a:pt x="2345" y="362"/>
                    </a:lnTo>
                    <a:lnTo>
                      <a:pt x="2333" y="363"/>
                    </a:lnTo>
                    <a:lnTo>
                      <a:pt x="2332" y="372"/>
                    </a:lnTo>
                    <a:lnTo>
                      <a:pt x="2326" y="378"/>
                    </a:lnTo>
                    <a:lnTo>
                      <a:pt x="2304" y="382"/>
                    </a:lnTo>
                    <a:lnTo>
                      <a:pt x="2301" y="389"/>
                    </a:lnTo>
                    <a:lnTo>
                      <a:pt x="2296" y="391"/>
                    </a:lnTo>
                    <a:lnTo>
                      <a:pt x="2304" y="398"/>
                    </a:lnTo>
                    <a:lnTo>
                      <a:pt x="2292" y="407"/>
                    </a:lnTo>
                    <a:lnTo>
                      <a:pt x="2291" y="417"/>
                    </a:lnTo>
                    <a:lnTo>
                      <a:pt x="2299" y="424"/>
                    </a:lnTo>
                    <a:lnTo>
                      <a:pt x="2283" y="430"/>
                    </a:lnTo>
                    <a:lnTo>
                      <a:pt x="2274" y="425"/>
                    </a:lnTo>
                    <a:lnTo>
                      <a:pt x="2265" y="413"/>
                    </a:lnTo>
                    <a:lnTo>
                      <a:pt x="2256" y="408"/>
                    </a:lnTo>
                    <a:lnTo>
                      <a:pt x="2242" y="411"/>
                    </a:lnTo>
                    <a:lnTo>
                      <a:pt x="2239" y="390"/>
                    </a:lnTo>
                    <a:lnTo>
                      <a:pt x="2236" y="386"/>
                    </a:lnTo>
                    <a:lnTo>
                      <a:pt x="2222" y="382"/>
                    </a:lnTo>
                    <a:lnTo>
                      <a:pt x="2210" y="382"/>
                    </a:lnTo>
                    <a:lnTo>
                      <a:pt x="2198" y="383"/>
                    </a:lnTo>
                    <a:lnTo>
                      <a:pt x="2193" y="377"/>
                    </a:lnTo>
                    <a:lnTo>
                      <a:pt x="2193" y="365"/>
                    </a:lnTo>
                    <a:lnTo>
                      <a:pt x="2194" y="358"/>
                    </a:lnTo>
                    <a:lnTo>
                      <a:pt x="2193" y="350"/>
                    </a:lnTo>
                    <a:lnTo>
                      <a:pt x="2185" y="353"/>
                    </a:lnTo>
                    <a:lnTo>
                      <a:pt x="2180" y="352"/>
                    </a:lnTo>
                    <a:lnTo>
                      <a:pt x="2171" y="359"/>
                    </a:lnTo>
                    <a:lnTo>
                      <a:pt x="2177" y="375"/>
                    </a:lnTo>
                    <a:lnTo>
                      <a:pt x="2180" y="386"/>
                    </a:lnTo>
                    <a:lnTo>
                      <a:pt x="2167" y="401"/>
                    </a:lnTo>
                    <a:lnTo>
                      <a:pt x="2162" y="404"/>
                    </a:lnTo>
                    <a:lnTo>
                      <a:pt x="2155" y="413"/>
                    </a:lnTo>
                    <a:lnTo>
                      <a:pt x="2131" y="414"/>
                    </a:lnTo>
                    <a:lnTo>
                      <a:pt x="2126" y="406"/>
                    </a:lnTo>
                    <a:lnTo>
                      <a:pt x="2119" y="397"/>
                    </a:lnTo>
                    <a:lnTo>
                      <a:pt x="2111" y="402"/>
                    </a:lnTo>
                    <a:lnTo>
                      <a:pt x="2119" y="408"/>
                    </a:lnTo>
                    <a:lnTo>
                      <a:pt x="2115" y="411"/>
                    </a:lnTo>
                    <a:lnTo>
                      <a:pt x="2111" y="405"/>
                    </a:lnTo>
                    <a:lnTo>
                      <a:pt x="2103" y="405"/>
                    </a:lnTo>
                    <a:lnTo>
                      <a:pt x="2108" y="416"/>
                    </a:lnTo>
                    <a:lnTo>
                      <a:pt x="2119" y="419"/>
                    </a:lnTo>
                    <a:lnTo>
                      <a:pt x="2125" y="422"/>
                    </a:lnTo>
                    <a:lnTo>
                      <a:pt x="2134" y="430"/>
                    </a:lnTo>
                    <a:lnTo>
                      <a:pt x="2137" y="423"/>
                    </a:lnTo>
                    <a:lnTo>
                      <a:pt x="2143" y="426"/>
                    </a:lnTo>
                    <a:lnTo>
                      <a:pt x="2142" y="433"/>
                    </a:lnTo>
                    <a:lnTo>
                      <a:pt x="2149" y="437"/>
                    </a:lnTo>
                    <a:lnTo>
                      <a:pt x="2149" y="458"/>
                    </a:lnTo>
                    <a:lnTo>
                      <a:pt x="2156" y="463"/>
                    </a:lnTo>
                    <a:lnTo>
                      <a:pt x="2157" y="478"/>
                    </a:lnTo>
                    <a:lnTo>
                      <a:pt x="2162" y="482"/>
                    </a:lnTo>
                    <a:lnTo>
                      <a:pt x="2157" y="494"/>
                    </a:lnTo>
                    <a:lnTo>
                      <a:pt x="2156" y="501"/>
                    </a:lnTo>
                    <a:lnTo>
                      <a:pt x="2140" y="498"/>
                    </a:lnTo>
                    <a:lnTo>
                      <a:pt x="2129" y="493"/>
                    </a:lnTo>
                    <a:lnTo>
                      <a:pt x="2110" y="496"/>
                    </a:lnTo>
                    <a:lnTo>
                      <a:pt x="2103" y="506"/>
                    </a:lnTo>
                    <a:lnTo>
                      <a:pt x="2080" y="511"/>
                    </a:lnTo>
                    <a:lnTo>
                      <a:pt x="2067" y="522"/>
                    </a:lnTo>
                    <a:lnTo>
                      <a:pt x="2058" y="524"/>
                    </a:lnTo>
                    <a:lnTo>
                      <a:pt x="2047" y="536"/>
                    </a:lnTo>
                    <a:lnTo>
                      <a:pt x="2038" y="538"/>
                    </a:lnTo>
                    <a:lnTo>
                      <a:pt x="2033" y="548"/>
                    </a:lnTo>
                    <a:lnTo>
                      <a:pt x="2016" y="557"/>
                    </a:lnTo>
                    <a:lnTo>
                      <a:pt x="2004" y="569"/>
                    </a:lnTo>
                    <a:lnTo>
                      <a:pt x="2001" y="577"/>
                    </a:lnTo>
                    <a:lnTo>
                      <a:pt x="1993" y="581"/>
                    </a:lnTo>
                    <a:lnTo>
                      <a:pt x="1992" y="573"/>
                    </a:lnTo>
                    <a:lnTo>
                      <a:pt x="1987" y="565"/>
                    </a:lnTo>
                    <a:lnTo>
                      <a:pt x="1971" y="557"/>
                    </a:lnTo>
                    <a:lnTo>
                      <a:pt x="1941" y="570"/>
                    </a:lnTo>
                    <a:lnTo>
                      <a:pt x="1933" y="584"/>
                    </a:lnTo>
                    <a:lnTo>
                      <a:pt x="1924" y="590"/>
                    </a:lnTo>
                    <a:lnTo>
                      <a:pt x="1923" y="579"/>
                    </a:lnTo>
                    <a:lnTo>
                      <a:pt x="1929" y="566"/>
                    </a:lnTo>
                    <a:lnTo>
                      <a:pt x="1928" y="564"/>
                    </a:lnTo>
                    <a:lnTo>
                      <a:pt x="1919" y="572"/>
                    </a:lnTo>
                    <a:lnTo>
                      <a:pt x="1912" y="577"/>
                    </a:lnTo>
                    <a:lnTo>
                      <a:pt x="1905" y="586"/>
                    </a:lnTo>
                    <a:lnTo>
                      <a:pt x="1897" y="581"/>
                    </a:lnTo>
                    <a:lnTo>
                      <a:pt x="1890" y="581"/>
                    </a:lnTo>
                    <a:lnTo>
                      <a:pt x="1877" y="593"/>
                    </a:lnTo>
                    <a:lnTo>
                      <a:pt x="1874" y="609"/>
                    </a:lnTo>
                    <a:lnTo>
                      <a:pt x="1864" y="622"/>
                    </a:lnTo>
                    <a:lnTo>
                      <a:pt x="1858" y="625"/>
                    </a:lnTo>
                    <a:lnTo>
                      <a:pt x="1853" y="643"/>
                    </a:lnTo>
                    <a:lnTo>
                      <a:pt x="1862" y="652"/>
                    </a:lnTo>
                    <a:lnTo>
                      <a:pt x="1864" y="647"/>
                    </a:lnTo>
                    <a:lnTo>
                      <a:pt x="1876" y="651"/>
                    </a:lnTo>
                    <a:lnTo>
                      <a:pt x="1878" y="655"/>
                    </a:lnTo>
                    <a:lnTo>
                      <a:pt x="1866" y="665"/>
                    </a:lnTo>
                    <a:lnTo>
                      <a:pt x="1867" y="680"/>
                    </a:lnTo>
                    <a:lnTo>
                      <a:pt x="1875" y="684"/>
                    </a:lnTo>
                    <a:lnTo>
                      <a:pt x="1880" y="700"/>
                    </a:lnTo>
                    <a:lnTo>
                      <a:pt x="1876" y="704"/>
                    </a:lnTo>
                    <a:lnTo>
                      <a:pt x="1867" y="704"/>
                    </a:lnTo>
                    <a:lnTo>
                      <a:pt x="1867" y="692"/>
                    </a:lnTo>
                    <a:lnTo>
                      <a:pt x="1855" y="704"/>
                    </a:lnTo>
                    <a:lnTo>
                      <a:pt x="1847" y="723"/>
                    </a:lnTo>
                    <a:lnTo>
                      <a:pt x="1850" y="728"/>
                    </a:lnTo>
                    <a:lnTo>
                      <a:pt x="1856" y="736"/>
                    </a:lnTo>
                    <a:lnTo>
                      <a:pt x="1851" y="748"/>
                    </a:lnTo>
                    <a:lnTo>
                      <a:pt x="1844" y="750"/>
                    </a:lnTo>
                    <a:lnTo>
                      <a:pt x="1840" y="745"/>
                    </a:lnTo>
                    <a:lnTo>
                      <a:pt x="1817" y="763"/>
                    </a:lnTo>
                    <a:lnTo>
                      <a:pt x="1822" y="783"/>
                    </a:lnTo>
                    <a:lnTo>
                      <a:pt x="1818" y="789"/>
                    </a:lnTo>
                    <a:lnTo>
                      <a:pt x="1809" y="787"/>
                    </a:lnTo>
                    <a:lnTo>
                      <a:pt x="1797" y="789"/>
                    </a:lnTo>
                    <a:lnTo>
                      <a:pt x="1794" y="804"/>
                    </a:lnTo>
                    <a:lnTo>
                      <a:pt x="1793" y="813"/>
                    </a:lnTo>
                    <a:lnTo>
                      <a:pt x="1764" y="848"/>
                    </a:lnTo>
                    <a:lnTo>
                      <a:pt x="1757" y="849"/>
                    </a:lnTo>
                    <a:lnTo>
                      <a:pt x="1760" y="845"/>
                    </a:lnTo>
                    <a:lnTo>
                      <a:pt x="1756" y="833"/>
                    </a:lnTo>
                    <a:lnTo>
                      <a:pt x="1757" y="818"/>
                    </a:lnTo>
                    <a:lnTo>
                      <a:pt x="1755" y="804"/>
                    </a:lnTo>
                    <a:lnTo>
                      <a:pt x="1748" y="778"/>
                    </a:lnTo>
                    <a:lnTo>
                      <a:pt x="1744" y="767"/>
                    </a:lnTo>
                    <a:lnTo>
                      <a:pt x="1743" y="752"/>
                    </a:lnTo>
                    <a:lnTo>
                      <a:pt x="1741" y="724"/>
                    </a:lnTo>
                    <a:lnTo>
                      <a:pt x="1743" y="695"/>
                    </a:lnTo>
                    <a:lnTo>
                      <a:pt x="1756" y="680"/>
                    </a:lnTo>
                    <a:lnTo>
                      <a:pt x="1758" y="676"/>
                    </a:lnTo>
                    <a:lnTo>
                      <a:pt x="1762" y="648"/>
                    </a:lnTo>
                    <a:lnTo>
                      <a:pt x="1777" y="648"/>
                    </a:lnTo>
                    <a:lnTo>
                      <a:pt x="1782" y="641"/>
                    </a:lnTo>
                    <a:lnTo>
                      <a:pt x="1789" y="639"/>
                    </a:lnTo>
                    <a:lnTo>
                      <a:pt x="1800" y="630"/>
                    </a:lnTo>
                    <a:lnTo>
                      <a:pt x="1801" y="625"/>
                    </a:lnTo>
                    <a:lnTo>
                      <a:pt x="1820" y="609"/>
                    </a:lnTo>
                    <a:lnTo>
                      <a:pt x="1822" y="596"/>
                    </a:lnTo>
                    <a:lnTo>
                      <a:pt x="1831" y="594"/>
                    </a:lnTo>
                    <a:lnTo>
                      <a:pt x="1847" y="574"/>
                    </a:lnTo>
                    <a:lnTo>
                      <a:pt x="1852" y="564"/>
                    </a:lnTo>
                    <a:lnTo>
                      <a:pt x="1880" y="552"/>
                    </a:lnTo>
                    <a:lnTo>
                      <a:pt x="1881" y="544"/>
                    </a:lnTo>
                    <a:lnTo>
                      <a:pt x="1883" y="540"/>
                    </a:lnTo>
                    <a:lnTo>
                      <a:pt x="1886" y="520"/>
                    </a:lnTo>
                    <a:lnTo>
                      <a:pt x="1890" y="512"/>
                    </a:lnTo>
                    <a:lnTo>
                      <a:pt x="1894" y="498"/>
                    </a:lnTo>
                    <a:lnTo>
                      <a:pt x="1905" y="494"/>
                    </a:lnTo>
                    <a:lnTo>
                      <a:pt x="1895" y="484"/>
                    </a:lnTo>
                    <a:lnTo>
                      <a:pt x="1878" y="491"/>
                    </a:lnTo>
                    <a:lnTo>
                      <a:pt x="1868" y="513"/>
                    </a:lnTo>
                    <a:lnTo>
                      <a:pt x="1873" y="519"/>
                    </a:lnTo>
                    <a:lnTo>
                      <a:pt x="1870" y="526"/>
                    </a:lnTo>
                    <a:lnTo>
                      <a:pt x="1855" y="527"/>
                    </a:lnTo>
                    <a:lnTo>
                      <a:pt x="1852" y="531"/>
                    </a:lnTo>
                    <a:lnTo>
                      <a:pt x="1834" y="544"/>
                    </a:lnTo>
                    <a:lnTo>
                      <a:pt x="1829" y="559"/>
                    </a:lnTo>
                    <a:lnTo>
                      <a:pt x="1822" y="559"/>
                    </a:lnTo>
                    <a:lnTo>
                      <a:pt x="1821" y="546"/>
                    </a:lnTo>
                    <a:lnTo>
                      <a:pt x="1816" y="544"/>
                    </a:lnTo>
                    <a:lnTo>
                      <a:pt x="1812" y="540"/>
                    </a:lnTo>
                    <a:lnTo>
                      <a:pt x="1822" y="529"/>
                    </a:lnTo>
                    <a:lnTo>
                      <a:pt x="1824" y="519"/>
                    </a:lnTo>
                    <a:lnTo>
                      <a:pt x="1816" y="513"/>
                    </a:lnTo>
                    <a:lnTo>
                      <a:pt x="1812" y="518"/>
                    </a:lnTo>
                    <a:lnTo>
                      <a:pt x="1809" y="520"/>
                    </a:lnTo>
                    <a:lnTo>
                      <a:pt x="1799" y="513"/>
                    </a:lnTo>
                    <a:lnTo>
                      <a:pt x="1792" y="520"/>
                    </a:lnTo>
                    <a:lnTo>
                      <a:pt x="1770" y="520"/>
                    </a:lnTo>
                    <a:lnTo>
                      <a:pt x="1757" y="529"/>
                    </a:lnTo>
                    <a:lnTo>
                      <a:pt x="1760" y="540"/>
                    </a:lnTo>
                    <a:lnTo>
                      <a:pt x="1742" y="554"/>
                    </a:lnTo>
                    <a:lnTo>
                      <a:pt x="1742" y="560"/>
                    </a:lnTo>
                    <a:lnTo>
                      <a:pt x="1729" y="570"/>
                    </a:lnTo>
                    <a:lnTo>
                      <a:pt x="1722" y="580"/>
                    </a:lnTo>
                    <a:lnTo>
                      <a:pt x="1715" y="585"/>
                    </a:lnTo>
                    <a:lnTo>
                      <a:pt x="1716" y="596"/>
                    </a:lnTo>
                    <a:lnTo>
                      <a:pt x="1725" y="592"/>
                    </a:lnTo>
                    <a:lnTo>
                      <a:pt x="1732" y="596"/>
                    </a:lnTo>
                    <a:lnTo>
                      <a:pt x="1732" y="605"/>
                    </a:lnTo>
                    <a:lnTo>
                      <a:pt x="1719" y="608"/>
                    </a:lnTo>
                    <a:lnTo>
                      <a:pt x="1717" y="615"/>
                    </a:lnTo>
                    <a:lnTo>
                      <a:pt x="1711" y="614"/>
                    </a:lnTo>
                    <a:lnTo>
                      <a:pt x="1703" y="605"/>
                    </a:lnTo>
                    <a:lnTo>
                      <a:pt x="1691" y="615"/>
                    </a:lnTo>
                    <a:lnTo>
                      <a:pt x="1680" y="611"/>
                    </a:lnTo>
                    <a:lnTo>
                      <a:pt x="1670" y="617"/>
                    </a:lnTo>
                    <a:lnTo>
                      <a:pt x="1664" y="612"/>
                    </a:lnTo>
                    <a:lnTo>
                      <a:pt x="1669" y="607"/>
                    </a:lnTo>
                    <a:lnTo>
                      <a:pt x="1676" y="603"/>
                    </a:lnTo>
                    <a:lnTo>
                      <a:pt x="1671" y="595"/>
                    </a:lnTo>
                    <a:lnTo>
                      <a:pt x="1650" y="594"/>
                    </a:lnTo>
                    <a:lnTo>
                      <a:pt x="1640" y="592"/>
                    </a:lnTo>
                    <a:lnTo>
                      <a:pt x="1628" y="593"/>
                    </a:lnTo>
                    <a:lnTo>
                      <a:pt x="1618" y="606"/>
                    </a:lnTo>
                    <a:lnTo>
                      <a:pt x="1612" y="604"/>
                    </a:lnTo>
                    <a:lnTo>
                      <a:pt x="1593" y="606"/>
                    </a:lnTo>
                    <a:lnTo>
                      <a:pt x="1586" y="602"/>
                    </a:lnTo>
                    <a:lnTo>
                      <a:pt x="1579" y="610"/>
                    </a:lnTo>
                    <a:lnTo>
                      <a:pt x="1570" y="611"/>
                    </a:lnTo>
                    <a:lnTo>
                      <a:pt x="1565" y="606"/>
                    </a:lnTo>
                    <a:lnTo>
                      <a:pt x="1571" y="601"/>
                    </a:lnTo>
                    <a:lnTo>
                      <a:pt x="1553" y="600"/>
                    </a:lnTo>
                    <a:lnTo>
                      <a:pt x="1544" y="603"/>
                    </a:lnTo>
                    <a:lnTo>
                      <a:pt x="1530" y="603"/>
                    </a:lnTo>
                    <a:lnTo>
                      <a:pt x="1514" y="605"/>
                    </a:lnTo>
                    <a:lnTo>
                      <a:pt x="1499" y="617"/>
                    </a:lnTo>
                    <a:lnTo>
                      <a:pt x="1496" y="626"/>
                    </a:lnTo>
                    <a:lnTo>
                      <a:pt x="1477" y="642"/>
                    </a:lnTo>
                    <a:lnTo>
                      <a:pt x="1473" y="651"/>
                    </a:lnTo>
                    <a:lnTo>
                      <a:pt x="1457" y="669"/>
                    </a:lnTo>
                    <a:lnTo>
                      <a:pt x="1437" y="682"/>
                    </a:lnTo>
                    <a:lnTo>
                      <a:pt x="1436" y="690"/>
                    </a:lnTo>
                    <a:lnTo>
                      <a:pt x="1423" y="705"/>
                    </a:lnTo>
                    <a:lnTo>
                      <a:pt x="1417" y="712"/>
                    </a:lnTo>
                    <a:lnTo>
                      <a:pt x="1403" y="722"/>
                    </a:lnTo>
                    <a:lnTo>
                      <a:pt x="1393" y="732"/>
                    </a:lnTo>
                    <a:lnTo>
                      <a:pt x="1381" y="736"/>
                    </a:lnTo>
                    <a:lnTo>
                      <a:pt x="1380" y="742"/>
                    </a:lnTo>
                    <a:lnTo>
                      <a:pt x="1388" y="747"/>
                    </a:lnTo>
                    <a:lnTo>
                      <a:pt x="1395" y="745"/>
                    </a:lnTo>
                    <a:lnTo>
                      <a:pt x="1409" y="749"/>
                    </a:lnTo>
                    <a:lnTo>
                      <a:pt x="1410" y="769"/>
                    </a:lnTo>
                    <a:lnTo>
                      <a:pt x="1416" y="763"/>
                    </a:lnTo>
                    <a:lnTo>
                      <a:pt x="1423" y="758"/>
                    </a:lnTo>
                    <a:lnTo>
                      <a:pt x="1427" y="766"/>
                    </a:lnTo>
                    <a:lnTo>
                      <a:pt x="1424" y="774"/>
                    </a:lnTo>
                    <a:lnTo>
                      <a:pt x="1425" y="778"/>
                    </a:lnTo>
                    <a:lnTo>
                      <a:pt x="1433" y="773"/>
                    </a:lnTo>
                    <a:lnTo>
                      <a:pt x="1441" y="773"/>
                    </a:lnTo>
                    <a:lnTo>
                      <a:pt x="1446" y="757"/>
                    </a:lnTo>
                    <a:lnTo>
                      <a:pt x="1466" y="761"/>
                    </a:lnTo>
                    <a:lnTo>
                      <a:pt x="1472" y="773"/>
                    </a:lnTo>
                    <a:lnTo>
                      <a:pt x="1481" y="780"/>
                    </a:lnTo>
                    <a:lnTo>
                      <a:pt x="1487" y="791"/>
                    </a:lnTo>
                    <a:lnTo>
                      <a:pt x="1486" y="797"/>
                    </a:lnTo>
                    <a:lnTo>
                      <a:pt x="1479" y="794"/>
                    </a:lnTo>
                    <a:lnTo>
                      <a:pt x="1480" y="799"/>
                    </a:lnTo>
                    <a:lnTo>
                      <a:pt x="1490" y="807"/>
                    </a:lnTo>
                    <a:lnTo>
                      <a:pt x="1490" y="821"/>
                    </a:lnTo>
                    <a:lnTo>
                      <a:pt x="1476" y="841"/>
                    </a:lnTo>
                    <a:lnTo>
                      <a:pt x="1473" y="861"/>
                    </a:lnTo>
                    <a:lnTo>
                      <a:pt x="1476" y="869"/>
                    </a:lnTo>
                    <a:lnTo>
                      <a:pt x="1473" y="887"/>
                    </a:lnTo>
                    <a:lnTo>
                      <a:pt x="1473" y="895"/>
                    </a:lnTo>
                    <a:lnTo>
                      <a:pt x="1464" y="919"/>
                    </a:lnTo>
                    <a:lnTo>
                      <a:pt x="1459" y="925"/>
                    </a:lnTo>
                    <a:lnTo>
                      <a:pt x="1441" y="943"/>
                    </a:lnTo>
                    <a:lnTo>
                      <a:pt x="1432" y="958"/>
                    </a:lnTo>
                    <a:lnTo>
                      <a:pt x="1430" y="978"/>
                    </a:lnTo>
                    <a:lnTo>
                      <a:pt x="1414" y="992"/>
                    </a:lnTo>
                    <a:lnTo>
                      <a:pt x="1399" y="1007"/>
                    </a:lnTo>
                    <a:lnTo>
                      <a:pt x="1381" y="1035"/>
                    </a:lnTo>
                    <a:lnTo>
                      <a:pt x="1361" y="1041"/>
                    </a:lnTo>
                    <a:lnTo>
                      <a:pt x="1352" y="1050"/>
                    </a:lnTo>
                    <a:lnTo>
                      <a:pt x="1347" y="1047"/>
                    </a:lnTo>
                    <a:lnTo>
                      <a:pt x="1336" y="1046"/>
                    </a:lnTo>
                    <a:lnTo>
                      <a:pt x="1333" y="1042"/>
                    </a:lnTo>
                    <a:lnTo>
                      <a:pt x="1325" y="1039"/>
                    </a:lnTo>
                    <a:lnTo>
                      <a:pt x="1319" y="1042"/>
                    </a:lnTo>
                    <a:lnTo>
                      <a:pt x="1316" y="1049"/>
                    </a:lnTo>
                    <a:lnTo>
                      <a:pt x="1304" y="1053"/>
                    </a:lnTo>
                    <a:lnTo>
                      <a:pt x="1299" y="1049"/>
                    </a:lnTo>
                    <a:lnTo>
                      <a:pt x="1290" y="1044"/>
                    </a:lnTo>
                    <a:lnTo>
                      <a:pt x="1313" y="1037"/>
                    </a:lnTo>
                    <a:lnTo>
                      <a:pt x="1315" y="1018"/>
                    </a:lnTo>
                    <a:lnTo>
                      <a:pt x="1307" y="997"/>
                    </a:lnTo>
                    <a:lnTo>
                      <a:pt x="1322" y="991"/>
                    </a:lnTo>
                    <a:lnTo>
                      <a:pt x="1336" y="995"/>
                    </a:lnTo>
                    <a:lnTo>
                      <a:pt x="1351" y="988"/>
                    </a:lnTo>
                    <a:lnTo>
                      <a:pt x="1360" y="951"/>
                    </a:lnTo>
                    <a:lnTo>
                      <a:pt x="1374" y="943"/>
                    </a:lnTo>
                    <a:lnTo>
                      <a:pt x="1381" y="910"/>
                    </a:lnTo>
                    <a:lnTo>
                      <a:pt x="1373" y="908"/>
                    </a:lnTo>
                    <a:lnTo>
                      <a:pt x="1352" y="920"/>
                    </a:lnTo>
                    <a:lnTo>
                      <a:pt x="1335" y="921"/>
                    </a:lnTo>
                    <a:lnTo>
                      <a:pt x="1326" y="926"/>
                    </a:lnTo>
                    <a:lnTo>
                      <a:pt x="1313" y="927"/>
                    </a:lnTo>
                    <a:lnTo>
                      <a:pt x="1305" y="903"/>
                    </a:lnTo>
                    <a:lnTo>
                      <a:pt x="1284" y="883"/>
                    </a:lnTo>
                    <a:lnTo>
                      <a:pt x="1267" y="877"/>
                    </a:lnTo>
                    <a:lnTo>
                      <a:pt x="1251" y="876"/>
                    </a:lnTo>
                    <a:lnTo>
                      <a:pt x="1248" y="853"/>
                    </a:lnTo>
                    <a:lnTo>
                      <a:pt x="1234" y="827"/>
                    </a:lnTo>
                    <a:lnTo>
                      <a:pt x="1233" y="814"/>
                    </a:lnTo>
                    <a:lnTo>
                      <a:pt x="1218" y="785"/>
                    </a:lnTo>
                    <a:lnTo>
                      <a:pt x="1198" y="781"/>
                    </a:lnTo>
                    <a:lnTo>
                      <a:pt x="1171" y="773"/>
                    </a:lnTo>
                    <a:lnTo>
                      <a:pt x="1130" y="778"/>
                    </a:lnTo>
                    <a:lnTo>
                      <a:pt x="1113" y="805"/>
                    </a:lnTo>
                    <a:lnTo>
                      <a:pt x="1126" y="803"/>
                    </a:lnTo>
                    <a:lnTo>
                      <a:pt x="1124" y="817"/>
                    </a:lnTo>
                    <a:lnTo>
                      <a:pt x="1112" y="826"/>
                    </a:lnTo>
                    <a:lnTo>
                      <a:pt x="1104" y="850"/>
                    </a:lnTo>
                    <a:lnTo>
                      <a:pt x="1095" y="854"/>
                    </a:lnTo>
                    <a:lnTo>
                      <a:pt x="1097" y="869"/>
                    </a:lnTo>
                    <a:lnTo>
                      <a:pt x="1069" y="887"/>
                    </a:lnTo>
                    <a:lnTo>
                      <a:pt x="1060" y="877"/>
                    </a:lnTo>
                    <a:lnTo>
                      <a:pt x="1039" y="879"/>
                    </a:lnTo>
                    <a:lnTo>
                      <a:pt x="1020" y="865"/>
                    </a:lnTo>
                    <a:lnTo>
                      <a:pt x="1005" y="863"/>
                    </a:lnTo>
                    <a:lnTo>
                      <a:pt x="997" y="877"/>
                    </a:lnTo>
                    <a:lnTo>
                      <a:pt x="975" y="891"/>
                    </a:lnTo>
                    <a:lnTo>
                      <a:pt x="956" y="889"/>
                    </a:lnTo>
                    <a:lnTo>
                      <a:pt x="930" y="894"/>
                    </a:lnTo>
                    <a:lnTo>
                      <a:pt x="923" y="888"/>
                    </a:lnTo>
                    <a:lnTo>
                      <a:pt x="900" y="879"/>
                    </a:lnTo>
                    <a:lnTo>
                      <a:pt x="896" y="870"/>
                    </a:lnTo>
                    <a:lnTo>
                      <a:pt x="849" y="857"/>
                    </a:lnTo>
                    <a:lnTo>
                      <a:pt x="816" y="869"/>
                    </a:lnTo>
                    <a:lnTo>
                      <a:pt x="786" y="830"/>
                    </a:lnTo>
                    <a:lnTo>
                      <a:pt x="742" y="818"/>
                    </a:lnTo>
                    <a:lnTo>
                      <a:pt x="731" y="831"/>
                    </a:lnTo>
                    <a:lnTo>
                      <a:pt x="718" y="843"/>
                    </a:lnTo>
                    <a:lnTo>
                      <a:pt x="725" y="858"/>
                    </a:lnTo>
                    <a:lnTo>
                      <a:pt x="723" y="876"/>
                    </a:lnTo>
                    <a:lnTo>
                      <a:pt x="701" y="878"/>
                    </a:lnTo>
                    <a:lnTo>
                      <a:pt x="699" y="870"/>
                    </a:lnTo>
                    <a:lnTo>
                      <a:pt x="686" y="870"/>
                    </a:lnTo>
                    <a:lnTo>
                      <a:pt x="681" y="879"/>
                    </a:lnTo>
                    <a:lnTo>
                      <a:pt x="675" y="879"/>
                    </a:lnTo>
                    <a:lnTo>
                      <a:pt x="654" y="860"/>
                    </a:lnTo>
                    <a:lnTo>
                      <a:pt x="638" y="861"/>
                    </a:lnTo>
                    <a:lnTo>
                      <a:pt x="622" y="851"/>
                    </a:lnTo>
                    <a:lnTo>
                      <a:pt x="613" y="851"/>
                    </a:lnTo>
                    <a:lnTo>
                      <a:pt x="598" y="863"/>
                    </a:lnTo>
                    <a:lnTo>
                      <a:pt x="589" y="864"/>
                    </a:lnTo>
                    <a:lnTo>
                      <a:pt x="575" y="882"/>
                    </a:lnTo>
                    <a:lnTo>
                      <a:pt x="545" y="888"/>
                    </a:lnTo>
                    <a:lnTo>
                      <a:pt x="539" y="898"/>
                    </a:lnTo>
                    <a:lnTo>
                      <a:pt x="533" y="898"/>
                    </a:lnTo>
                    <a:lnTo>
                      <a:pt x="531" y="889"/>
                    </a:lnTo>
                    <a:lnTo>
                      <a:pt x="496" y="879"/>
                    </a:lnTo>
                    <a:lnTo>
                      <a:pt x="468" y="848"/>
                    </a:lnTo>
                    <a:lnTo>
                      <a:pt x="449" y="848"/>
                    </a:lnTo>
                    <a:lnTo>
                      <a:pt x="403" y="848"/>
                    </a:lnTo>
                    <a:lnTo>
                      <a:pt x="387" y="822"/>
                    </a:lnTo>
                    <a:lnTo>
                      <a:pt x="378" y="802"/>
                    </a:lnTo>
                    <a:lnTo>
                      <a:pt x="352" y="786"/>
                    </a:lnTo>
                    <a:lnTo>
                      <a:pt x="346" y="768"/>
                    </a:lnTo>
                    <a:lnTo>
                      <a:pt x="346" y="757"/>
                    </a:lnTo>
                    <a:lnTo>
                      <a:pt x="323" y="754"/>
                    </a:lnTo>
                    <a:lnTo>
                      <a:pt x="314" y="764"/>
                    </a:lnTo>
                    <a:lnTo>
                      <a:pt x="309" y="774"/>
                    </a:lnTo>
                    <a:lnTo>
                      <a:pt x="288" y="778"/>
                    </a:lnTo>
                    <a:lnTo>
                      <a:pt x="285" y="764"/>
                    </a:lnTo>
                    <a:lnTo>
                      <a:pt x="261" y="754"/>
                    </a:lnTo>
                    <a:lnTo>
                      <a:pt x="248" y="758"/>
                    </a:lnTo>
                    <a:lnTo>
                      <a:pt x="240" y="736"/>
                    </a:lnTo>
                    <a:lnTo>
                      <a:pt x="228" y="731"/>
                    </a:lnTo>
                    <a:lnTo>
                      <a:pt x="204" y="729"/>
                    </a:lnTo>
                    <a:lnTo>
                      <a:pt x="181" y="731"/>
                    </a:lnTo>
                    <a:lnTo>
                      <a:pt x="161" y="747"/>
                    </a:lnTo>
                    <a:lnTo>
                      <a:pt x="113" y="766"/>
                    </a:lnTo>
                    <a:lnTo>
                      <a:pt x="86" y="773"/>
                    </a:lnTo>
                    <a:lnTo>
                      <a:pt x="63" y="776"/>
                    </a:lnTo>
                    <a:lnTo>
                      <a:pt x="63" y="789"/>
                    </a:lnTo>
                    <a:lnTo>
                      <a:pt x="80" y="788"/>
                    </a:lnTo>
                    <a:lnTo>
                      <a:pt x="80" y="793"/>
                    </a:lnTo>
                    <a:lnTo>
                      <a:pt x="65" y="798"/>
                    </a:lnTo>
                    <a:lnTo>
                      <a:pt x="62" y="805"/>
                    </a:lnTo>
                    <a:lnTo>
                      <a:pt x="69" y="810"/>
                    </a:lnTo>
                    <a:lnTo>
                      <a:pt x="67" y="818"/>
                    </a:lnTo>
                    <a:lnTo>
                      <a:pt x="57" y="820"/>
                    </a:lnTo>
                    <a:lnTo>
                      <a:pt x="56" y="832"/>
                    </a:lnTo>
                    <a:lnTo>
                      <a:pt x="68" y="840"/>
                    </a:lnTo>
                    <a:lnTo>
                      <a:pt x="69" y="854"/>
                    </a:lnTo>
                    <a:lnTo>
                      <a:pt x="60" y="860"/>
                    </a:lnTo>
                    <a:lnTo>
                      <a:pt x="53" y="848"/>
                    </a:lnTo>
                    <a:lnTo>
                      <a:pt x="48" y="850"/>
                    </a:lnTo>
                    <a:lnTo>
                      <a:pt x="29" y="832"/>
                    </a:lnTo>
                    <a:lnTo>
                      <a:pt x="0" y="806"/>
                    </a:lnTo>
                    <a:lnTo>
                      <a:pt x="7" y="785"/>
                    </a:lnTo>
                    <a:lnTo>
                      <a:pt x="32" y="736"/>
                    </a:lnTo>
                    <a:lnTo>
                      <a:pt x="17" y="722"/>
                    </a:lnTo>
                    <a:lnTo>
                      <a:pt x="25" y="703"/>
                    </a:lnTo>
                    <a:lnTo>
                      <a:pt x="42" y="694"/>
                    </a:lnTo>
                    <a:lnTo>
                      <a:pt x="49" y="668"/>
                    </a:lnTo>
                    <a:lnTo>
                      <a:pt x="47" y="627"/>
                    </a:lnTo>
                    <a:lnTo>
                      <a:pt x="42" y="596"/>
                    </a:lnTo>
                    <a:lnTo>
                      <a:pt x="50" y="537"/>
                    </a:lnTo>
                    <a:lnTo>
                      <a:pt x="61" y="492"/>
                    </a:lnTo>
                    <a:lnTo>
                      <a:pt x="51" y="479"/>
                    </a:lnTo>
                    <a:lnTo>
                      <a:pt x="57" y="421"/>
                    </a:lnTo>
                    <a:lnTo>
                      <a:pt x="109" y="367"/>
                    </a:lnTo>
                    <a:lnTo>
                      <a:pt x="124" y="360"/>
                    </a:lnTo>
                    <a:lnTo>
                      <a:pt x="128" y="341"/>
                    </a:lnTo>
                    <a:lnTo>
                      <a:pt x="117" y="295"/>
                    </a:lnTo>
                    <a:lnTo>
                      <a:pt x="126" y="288"/>
                    </a:lnTo>
                    <a:lnTo>
                      <a:pt x="116" y="264"/>
                    </a:lnTo>
                    <a:lnTo>
                      <a:pt x="136" y="273"/>
                    </a:lnTo>
                    <a:lnTo>
                      <a:pt x="146" y="278"/>
                    </a:lnTo>
                    <a:lnTo>
                      <a:pt x="157" y="281"/>
                    </a:lnTo>
                    <a:lnTo>
                      <a:pt x="168" y="286"/>
                    </a:lnTo>
                    <a:lnTo>
                      <a:pt x="176" y="286"/>
                    </a:lnTo>
                    <a:lnTo>
                      <a:pt x="187" y="293"/>
                    </a:lnTo>
                    <a:lnTo>
                      <a:pt x="189" y="300"/>
                    </a:lnTo>
                    <a:lnTo>
                      <a:pt x="193" y="303"/>
                    </a:lnTo>
                    <a:lnTo>
                      <a:pt x="210" y="293"/>
                    </a:lnTo>
                    <a:lnTo>
                      <a:pt x="211" y="284"/>
                    </a:lnTo>
                    <a:lnTo>
                      <a:pt x="201" y="283"/>
                    </a:lnTo>
                    <a:lnTo>
                      <a:pt x="189" y="275"/>
                    </a:lnTo>
                    <a:lnTo>
                      <a:pt x="192" y="269"/>
                    </a:lnTo>
                    <a:lnTo>
                      <a:pt x="180" y="263"/>
                    </a:lnTo>
                    <a:lnTo>
                      <a:pt x="174" y="265"/>
                    </a:lnTo>
                    <a:lnTo>
                      <a:pt x="170" y="253"/>
                    </a:lnTo>
                    <a:lnTo>
                      <a:pt x="174" y="252"/>
                    </a:lnTo>
                    <a:lnTo>
                      <a:pt x="175" y="232"/>
                    </a:lnTo>
                    <a:lnTo>
                      <a:pt x="171" y="230"/>
                    </a:lnTo>
                    <a:lnTo>
                      <a:pt x="176" y="219"/>
                    </a:lnTo>
                    <a:lnTo>
                      <a:pt x="192" y="206"/>
                    </a:lnTo>
                    <a:lnTo>
                      <a:pt x="206" y="190"/>
                    </a:lnTo>
                    <a:lnTo>
                      <a:pt x="215" y="160"/>
                    </a:lnTo>
                    <a:lnTo>
                      <a:pt x="229" y="158"/>
                    </a:lnTo>
                    <a:lnTo>
                      <a:pt x="240" y="161"/>
                    </a:lnTo>
                    <a:lnTo>
                      <a:pt x="258" y="160"/>
                    </a:lnTo>
                    <a:lnTo>
                      <a:pt x="276" y="168"/>
                    </a:lnTo>
                    <a:lnTo>
                      <a:pt x="274" y="182"/>
                    </a:lnTo>
                    <a:lnTo>
                      <a:pt x="278" y="182"/>
                    </a:lnTo>
                    <a:lnTo>
                      <a:pt x="276" y="190"/>
                    </a:lnTo>
                    <a:lnTo>
                      <a:pt x="257" y="204"/>
                    </a:lnTo>
                    <a:lnTo>
                      <a:pt x="255" y="212"/>
                    </a:lnTo>
                    <a:lnTo>
                      <a:pt x="270" y="215"/>
                    </a:lnTo>
                    <a:lnTo>
                      <a:pt x="272" y="234"/>
                    </a:lnTo>
                    <a:lnTo>
                      <a:pt x="280" y="238"/>
                    </a:lnTo>
                    <a:lnTo>
                      <a:pt x="269" y="245"/>
                    </a:lnTo>
                    <a:lnTo>
                      <a:pt x="269" y="267"/>
                    </a:lnTo>
                    <a:lnTo>
                      <a:pt x="275" y="271"/>
                    </a:lnTo>
                    <a:lnTo>
                      <a:pt x="269" y="280"/>
                    </a:lnTo>
                    <a:lnTo>
                      <a:pt x="280" y="290"/>
                    </a:lnTo>
                    <a:lnTo>
                      <a:pt x="293" y="293"/>
                    </a:lnTo>
                    <a:lnTo>
                      <a:pt x="279" y="301"/>
                    </a:lnTo>
                    <a:lnTo>
                      <a:pt x="283" y="307"/>
                    </a:lnTo>
                    <a:lnTo>
                      <a:pt x="275" y="319"/>
                    </a:lnTo>
                    <a:lnTo>
                      <a:pt x="260" y="327"/>
                    </a:lnTo>
                    <a:lnTo>
                      <a:pt x="261" y="331"/>
                    </a:lnTo>
                    <a:lnTo>
                      <a:pt x="254" y="336"/>
                    </a:lnTo>
                    <a:lnTo>
                      <a:pt x="254" y="341"/>
                    </a:lnTo>
                    <a:lnTo>
                      <a:pt x="240" y="346"/>
                    </a:lnTo>
                    <a:lnTo>
                      <a:pt x="230" y="338"/>
                    </a:lnTo>
                    <a:lnTo>
                      <a:pt x="222" y="336"/>
                    </a:lnTo>
                    <a:lnTo>
                      <a:pt x="214" y="337"/>
                    </a:lnTo>
                    <a:lnTo>
                      <a:pt x="201" y="337"/>
                    </a:lnTo>
                    <a:lnTo>
                      <a:pt x="196" y="340"/>
                    </a:lnTo>
                    <a:lnTo>
                      <a:pt x="200" y="344"/>
                    </a:lnTo>
                    <a:lnTo>
                      <a:pt x="213" y="345"/>
                    </a:lnTo>
                    <a:lnTo>
                      <a:pt x="225" y="353"/>
                    </a:lnTo>
                    <a:lnTo>
                      <a:pt x="258" y="355"/>
                    </a:lnTo>
                    <a:lnTo>
                      <a:pt x="264" y="360"/>
                    </a:lnTo>
                    <a:lnTo>
                      <a:pt x="272" y="348"/>
                    </a:lnTo>
                    <a:lnTo>
                      <a:pt x="288" y="339"/>
                    </a:lnTo>
                    <a:lnTo>
                      <a:pt x="299" y="325"/>
                    </a:lnTo>
                    <a:lnTo>
                      <a:pt x="309" y="320"/>
                    </a:lnTo>
                    <a:lnTo>
                      <a:pt x="313" y="312"/>
                    </a:lnTo>
                    <a:lnTo>
                      <a:pt x="302" y="297"/>
                    </a:lnTo>
                    <a:lnTo>
                      <a:pt x="298" y="293"/>
                    </a:lnTo>
                    <a:lnTo>
                      <a:pt x="329" y="282"/>
                    </a:lnTo>
                    <a:lnTo>
                      <a:pt x="341" y="282"/>
                    </a:lnTo>
                    <a:lnTo>
                      <a:pt x="346" y="287"/>
                    </a:lnTo>
                    <a:lnTo>
                      <a:pt x="355" y="297"/>
                    </a:lnTo>
                    <a:lnTo>
                      <a:pt x="350" y="315"/>
                    </a:lnTo>
                    <a:lnTo>
                      <a:pt x="358" y="320"/>
                    </a:lnTo>
                    <a:lnTo>
                      <a:pt x="374" y="323"/>
                    </a:lnTo>
                    <a:lnTo>
                      <a:pt x="384" y="320"/>
                    </a:lnTo>
                    <a:lnTo>
                      <a:pt x="376" y="317"/>
                    </a:lnTo>
                    <a:lnTo>
                      <a:pt x="369" y="319"/>
                    </a:lnTo>
                    <a:lnTo>
                      <a:pt x="361" y="312"/>
                    </a:lnTo>
                    <a:lnTo>
                      <a:pt x="359" y="307"/>
                    </a:lnTo>
                    <a:lnTo>
                      <a:pt x="372" y="300"/>
                    </a:lnTo>
                    <a:lnTo>
                      <a:pt x="361" y="286"/>
                    </a:lnTo>
                    <a:lnTo>
                      <a:pt x="352" y="284"/>
                    </a:lnTo>
                    <a:lnTo>
                      <a:pt x="346" y="278"/>
                    </a:lnTo>
                    <a:lnTo>
                      <a:pt x="325" y="274"/>
                    </a:lnTo>
                    <a:lnTo>
                      <a:pt x="313" y="278"/>
                    </a:lnTo>
                    <a:lnTo>
                      <a:pt x="294" y="275"/>
                    </a:lnTo>
                    <a:lnTo>
                      <a:pt x="292" y="267"/>
                    </a:lnTo>
                    <a:lnTo>
                      <a:pt x="287" y="257"/>
                    </a:lnTo>
                    <a:lnTo>
                      <a:pt x="288" y="249"/>
                    </a:lnTo>
                    <a:lnTo>
                      <a:pt x="296" y="241"/>
                    </a:lnTo>
                    <a:lnTo>
                      <a:pt x="304" y="234"/>
                    </a:lnTo>
                    <a:lnTo>
                      <a:pt x="299" y="222"/>
                    </a:lnTo>
                    <a:lnTo>
                      <a:pt x="283" y="210"/>
                    </a:lnTo>
                    <a:lnTo>
                      <a:pt x="290" y="197"/>
                    </a:lnTo>
                    <a:lnTo>
                      <a:pt x="317" y="186"/>
                    </a:lnTo>
                    <a:lnTo>
                      <a:pt x="319" y="177"/>
                    </a:lnTo>
                    <a:lnTo>
                      <a:pt x="317" y="174"/>
                    </a:lnTo>
                    <a:lnTo>
                      <a:pt x="314" y="167"/>
                    </a:lnTo>
                    <a:lnTo>
                      <a:pt x="305" y="160"/>
                    </a:lnTo>
                    <a:lnTo>
                      <a:pt x="309" y="160"/>
                    </a:lnTo>
                    <a:lnTo>
                      <a:pt x="317" y="160"/>
                    </a:lnTo>
                    <a:lnTo>
                      <a:pt x="328" y="169"/>
                    </a:lnTo>
                    <a:lnTo>
                      <a:pt x="329" y="184"/>
                    </a:lnTo>
                    <a:lnTo>
                      <a:pt x="320" y="192"/>
                    </a:lnTo>
                    <a:lnTo>
                      <a:pt x="320" y="198"/>
                    </a:lnTo>
                    <a:lnTo>
                      <a:pt x="328" y="202"/>
                    </a:lnTo>
                    <a:lnTo>
                      <a:pt x="322" y="212"/>
                    </a:lnTo>
                    <a:lnTo>
                      <a:pt x="349" y="219"/>
                    </a:lnTo>
                    <a:lnTo>
                      <a:pt x="363" y="219"/>
                    </a:lnTo>
                    <a:lnTo>
                      <a:pt x="373" y="224"/>
                    </a:lnTo>
                    <a:lnTo>
                      <a:pt x="385" y="226"/>
                    </a:lnTo>
                    <a:lnTo>
                      <a:pt x="387" y="221"/>
                    </a:lnTo>
                    <a:lnTo>
                      <a:pt x="378" y="219"/>
                    </a:lnTo>
                    <a:lnTo>
                      <a:pt x="370" y="215"/>
                    </a:lnTo>
                    <a:lnTo>
                      <a:pt x="370" y="211"/>
                    </a:lnTo>
                    <a:lnTo>
                      <a:pt x="362" y="212"/>
                    </a:lnTo>
                    <a:lnTo>
                      <a:pt x="341" y="204"/>
                    </a:lnTo>
                    <a:lnTo>
                      <a:pt x="332" y="197"/>
                    </a:lnTo>
                    <a:lnTo>
                      <a:pt x="339" y="190"/>
                    </a:lnTo>
                    <a:lnTo>
                      <a:pt x="349" y="190"/>
                    </a:lnTo>
                    <a:lnTo>
                      <a:pt x="359" y="196"/>
                    </a:lnTo>
                    <a:lnTo>
                      <a:pt x="369" y="196"/>
                    </a:lnTo>
                    <a:lnTo>
                      <a:pt x="369" y="187"/>
                    </a:lnTo>
                    <a:lnTo>
                      <a:pt x="362" y="188"/>
                    </a:lnTo>
                    <a:lnTo>
                      <a:pt x="355" y="188"/>
                    </a:lnTo>
                    <a:lnTo>
                      <a:pt x="355" y="184"/>
                    </a:lnTo>
                    <a:lnTo>
                      <a:pt x="370" y="179"/>
                    </a:lnTo>
                    <a:lnTo>
                      <a:pt x="387" y="179"/>
                    </a:lnTo>
                    <a:lnTo>
                      <a:pt x="413" y="190"/>
                    </a:lnTo>
                    <a:lnTo>
                      <a:pt x="435" y="201"/>
                    </a:lnTo>
                    <a:lnTo>
                      <a:pt x="456" y="199"/>
                    </a:lnTo>
                    <a:lnTo>
                      <a:pt x="458" y="202"/>
                    </a:lnTo>
                    <a:lnTo>
                      <a:pt x="452" y="210"/>
                    </a:lnTo>
                    <a:lnTo>
                      <a:pt x="444" y="211"/>
                    </a:lnTo>
                    <a:lnTo>
                      <a:pt x="437" y="215"/>
                    </a:lnTo>
                    <a:lnTo>
                      <a:pt x="443" y="218"/>
                    </a:lnTo>
                    <a:lnTo>
                      <a:pt x="444" y="227"/>
                    </a:lnTo>
                    <a:lnTo>
                      <a:pt x="459" y="224"/>
                    </a:lnTo>
                    <a:lnTo>
                      <a:pt x="461" y="235"/>
                    </a:lnTo>
                    <a:lnTo>
                      <a:pt x="449" y="244"/>
                    </a:lnTo>
                    <a:lnTo>
                      <a:pt x="465" y="256"/>
                    </a:lnTo>
                    <a:lnTo>
                      <a:pt x="472" y="264"/>
                    </a:lnTo>
                    <a:lnTo>
                      <a:pt x="480" y="264"/>
                    </a:lnTo>
                    <a:lnTo>
                      <a:pt x="486" y="262"/>
                    </a:lnTo>
                    <a:lnTo>
                      <a:pt x="482" y="259"/>
                    </a:lnTo>
                    <a:lnTo>
                      <a:pt x="459" y="245"/>
                    </a:lnTo>
                    <a:lnTo>
                      <a:pt x="471" y="241"/>
                    </a:lnTo>
                    <a:lnTo>
                      <a:pt x="473" y="234"/>
                    </a:lnTo>
                    <a:lnTo>
                      <a:pt x="461" y="221"/>
                    </a:lnTo>
                    <a:lnTo>
                      <a:pt x="461" y="212"/>
                    </a:lnTo>
                    <a:lnTo>
                      <a:pt x="467" y="204"/>
                    </a:lnTo>
                    <a:lnTo>
                      <a:pt x="464" y="194"/>
                    </a:lnTo>
                    <a:lnTo>
                      <a:pt x="444" y="190"/>
                    </a:lnTo>
                    <a:lnTo>
                      <a:pt x="444" y="182"/>
                    </a:lnTo>
                    <a:lnTo>
                      <a:pt x="420" y="175"/>
                    </a:lnTo>
                    <a:lnTo>
                      <a:pt x="421" y="169"/>
                    </a:lnTo>
                    <a:lnTo>
                      <a:pt x="414" y="165"/>
                    </a:lnTo>
                    <a:lnTo>
                      <a:pt x="415" y="152"/>
                    </a:lnTo>
                    <a:lnTo>
                      <a:pt x="409" y="146"/>
                    </a:lnTo>
                    <a:lnTo>
                      <a:pt x="420" y="137"/>
                    </a:lnTo>
                    <a:lnTo>
                      <a:pt x="428" y="137"/>
                    </a:lnTo>
                    <a:lnTo>
                      <a:pt x="457" y="133"/>
                    </a:lnTo>
                    <a:lnTo>
                      <a:pt x="476" y="131"/>
                    </a:lnTo>
                    <a:lnTo>
                      <a:pt x="483" y="131"/>
                    </a:lnTo>
                    <a:lnTo>
                      <a:pt x="496" y="131"/>
                    </a:lnTo>
                    <a:lnTo>
                      <a:pt x="503" y="128"/>
                    </a:lnTo>
                    <a:lnTo>
                      <a:pt x="520" y="128"/>
                    </a:lnTo>
                    <a:lnTo>
                      <a:pt x="527" y="132"/>
                    </a:lnTo>
                    <a:lnTo>
                      <a:pt x="529" y="126"/>
                    </a:lnTo>
                    <a:lnTo>
                      <a:pt x="523" y="121"/>
                    </a:lnTo>
                    <a:lnTo>
                      <a:pt x="524" y="116"/>
                    </a:lnTo>
                    <a:lnTo>
                      <a:pt x="516" y="112"/>
                    </a:lnTo>
                    <a:lnTo>
                      <a:pt x="507" y="111"/>
                    </a:lnTo>
                    <a:lnTo>
                      <a:pt x="509" y="106"/>
                    </a:lnTo>
                    <a:lnTo>
                      <a:pt x="524" y="107"/>
                    </a:lnTo>
                    <a:lnTo>
                      <a:pt x="524" y="104"/>
                    </a:lnTo>
                    <a:lnTo>
                      <a:pt x="516" y="101"/>
                    </a:lnTo>
                    <a:lnTo>
                      <a:pt x="507" y="101"/>
                    </a:lnTo>
                    <a:lnTo>
                      <a:pt x="503" y="97"/>
                    </a:lnTo>
                    <a:lnTo>
                      <a:pt x="509" y="92"/>
                    </a:lnTo>
                    <a:lnTo>
                      <a:pt x="521" y="96"/>
                    </a:lnTo>
                    <a:lnTo>
                      <a:pt x="527" y="91"/>
                    </a:lnTo>
                    <a:lnTo>
                      <a:pt x="535" y="86"/>
                    </a:lnTo>
                    <a:lnTo>
                      <a:pt x="538" y="83"/>
                    </a:lnTo>
                    <a:lnTo>
                      <a:pt x="529" y="82"/>
                    </a:lnTo>
                    <a:lnTo>
                      <a:pt x="523" y="81"/>
                    </a:lnTo>
                    <a:lnTo>
                      <a:pt x="526" y="79"/>
                    </a:lnTo>
                    <a:lnTo>
                      <a:pt x="535" y="79"/>
                    </a:lnTo>
                    <a:lnTo>
                      <a:pt x="545" y="79"/>
                    </a:lnTo>
                    <a:lnTo>
                      <a:pt x="559" y="71"/>
                    </a:lnTo>
                    <a:lnTo>
                      <a:pt x="576" y="69"/>
                    </a:lnTo>
                    <a:lnTo>
                      <a:pt x="590" y="66"/>
                    </a:lnTo>
                    <a:lnTo>
                      <a:pt x="600" y="67"/>
                    </a:lnTo>
                    <a:lnTo>
                      <a:pt x="606" y="64"/>
                    </a:lnTo>
                    <a:lnTo>
                      <a:pt x="631" y="62"/>
                    </a:lnTo>
                    <a:lnTo>
                      <a:pt x="648" y="61"/>
                    </a:lnTo>
                    <a:lnTo>
                      <a:pt x="650" y="58"/>
                    </a:lnTo>
                    <a:lnTo>
                      <a:pt x="640" y="58"/>
                    </a:lnTo>
                    <a:lnTo>
                      <a:pt x="633" y="57"/>
                    </a:lnTo>
                    <a:lnTo>
                      <a:pt x="629" y="55"/>
                    </a:lnTo>
                    <a:lnTo>
                      <a:pt x="638" y="52"/>
                    </a:lnTo>
                    <a:lnTo>
                      <a:pt x="657" y="52"/>
                    </a:lnTo>
                    <a:lnTo>
                      <a:pt x="669" y="50"/>
                    </a:lnTo>
                    <a:lnTo>
                      <a:pt x="688" y="54"/>
                    </a:lnTo>
                    <a:lnTo>
                      <a:pt x="677" y="60"/>
                    </a:lnTo>
                    <a:lnTo>
                      <a:pt x="681" y="61"/>
                    </a:lnTo>
                    <a:lnTo>
                      <a:pt x="689" y="57"/>
                    </a:lnTo>
                    <a:lnTo>
                      <a:pt x="698" y="57"/>
                    </a:lnTo>
                    <a:lnTo>
                      <a:pt x="698" y="61"/>
                    </a:lnTo>
                    <a:lnTo>
                      <a:pt x="716" y="55"/>
                    </a:lnTo>
                    <a:lnTo>
                      <a:pt x="724" y="50"/>
                    </a:lnTo>
                    <a:lnTo>
                      <a:pt x="733" y="48"/>
                    </a:lnTo>
                    <a:lnTo>
                      <a:pt x="751" y="53"/>
                    </a:lnTo>
                    <a:lnTo>
                      <a:pt x="743" y="57"/>
                    </a:lnTo>
                    <a:lnTo>
                      <a:pt x="746" y="64"/>
                    </a:lnTo>
                    <a:lnTo>
                      <a:pt x="760" y="61"/>
                    </a:lnTo>
                    <a:lnTo>
                      <a:pt x="763" y="54"/>
                    </a:lnTo>
                    <a:lnTo>
                      <a:pt x="760" y="49"/>
                    </a:lnTo>
                    <a:lnTo>
                      <a:pt x="742" y="43"/>
                    </a:lnTo>
                    <a:lnTo>
                      <a:pt x="737" y="41"/>
                    </a:lnTo>
                    <a:lnTo>
                      <a:pt x="740" y="39"/>
                    </a:lnTo>
                    <a:lnTo>
                      <a:pt x="753" y="42"/>
                    </a:lnTo>
                    <a:lnTo>
                      <a:pt x="769" y="40"/>
                    </a:lnTo>
                    <a:lnTo>
                      <a:pt x="781" y="42"/>
                    </a:lnTo>
                    <a:lnTo>
                      <a:pt x="790" y="43"/>
                    </a:lnTo>
                    <a:lnTo>
                      <a:pt x="805" y="45"/>
                    </a:lnTo>
                    <a:lnTo>
                      <a:pt x="823" y="42"/>
                    </a:lnTo>
                    <a:lnTo>
                      <a:pt x="820" y="41"/>
                    </a:lnTo>
                    <a:lnTo>
                      <a:pt x="801" y="42"/>
                    </a:lnTo>
                    <a:lnTo>
                      <a:pt x="792" y="40"/>
                    </a:lnTo>
                    <a:lnTo>
                      <a:pt x="782" y="39"/>
                    </a:lnTo>
                    <a:lnTo>
                      <a:pt x="777" y="35"/>
                    </a:lnTo>
                    <a:lnTo>
                      <a:pt x="782" y="34"/>
                    </a:lnTo>
                    <a:lnTo>
                      <a:pt x="775" y="31"/>
                    </a:lnTo>
                    <a:lnTo>
                      <a:pt x="772" y="27"/>
                    </a:lnTo>
                    <a:lnTo>
                      <a:pt x="782" y="22"/>
                    </a:lnTo>
                    <a:lnTo>
                      <a:pt x="783" y="17"/>
                    </a:lnTo>
                    <a:lnTo>
                      <a:pt x="799" y="10"/>
                    </a:lnTo>
                    <a:lnTo>
                      <a:pt x="805" y="6"/>
                    </a:lnTo>
                    <a:lnTo>
                      <a:pt x="828" y="0"/>
                    </a:lnTo>
                    <a:close/>
                    <a:moveTo>
                      <a:pt x="828" y="0"/>
                    </a:moveTo>
                    <a:lnTo>
                      <a:pt x="828" y="0"/>
                    </a:lnTo>
                    <a:lnTo>
                      <a:pt x="805" y="5"/>
                    </a:lnTo>
                    <a:lnTo>
                      <a:pt x="805" y="5"/>
                    </a:lnTo>
                    <a:lnTo>
                      <a:pt x="805" y="6"/>
                    </a:lnTo>
                    <a:lnTo>
                      <a:pt x="799" y="10"/>
                    </a:lnTo>
                    <a:lnTo>
                      <a:pt x="783" y="17"/>
                    </a:lnTo>
                    <a:lnTo>
                      <a:pt x="782" y="17"/>
                    </a:lnTo>
                    <a:lnTo>
                      <a:pt x="782" y="17"/>
                    </a:lnTo>
                    <a:lnTo>
                      <a:pt x="782" y="22"/>
                    </a:lnTo>
                    <a:lnTo>
                      <a:pt x="772" y="26"/>
                    </a:lnTo>
                    <a:lnTo>
                      <a:pt x="771" y="26"/>
                    </a:lnTo>
                    <a:lnTo>
                      <a:pt x="772" y="27"/>
                    </a:lnTo>
                    <a:lnTo>
                      <a:pt x="775" y="32"/>
                    </a:lnTo>
                    <a:lnTo>
                      <a:pt x="775" y="32"/>
                    </a:lnTo>
                    <a:lnTo>
                      <a:pt x="775" y="32"/>
                    </a:lnTo>
                    <a:lnTo>
                      <a:pt x="781" y="34"/>
                    </a:lnTo>
                    <a:lnTo>
                      <a:pt x="777" y="35"/>
                    </a:lnTo>
                    <a:lnTo>
                      <a:pt x="776" y="35"/>
                    </a:lnTo>
                    <a:lnTo>
                      <a:pt x="776" y="35"/>
                    </a:lnTo>
                    <a:lnTo>
                      <a:pt x="782" y="40"/>
                    </a:lnTo>
                    <a:lnTo>
                      <a:pt x="782" y="40"/>
                    </a:lnTo>
                    <a:lnTo>
                      <a:pt x="782" y="40"/>
                    </a:lnTo>
                    <a:lnTo>
                      <a:pt x="792" y="40"/>
                    </a:lnTo>
                    <a:lnTo>
                      <a:pt x="801" y="42"/>
                    </a:lnTo>
                    <a:lnTo>
                      <a:pt x="801" y="42"/>
                    </a:lnTo>
                    <a:lnTo>
                      <a:pt x="801" y="42"/>
                    </a:lnTo>
                    <a:lnTo>
                      <a:pt x="820" y="41"/>
                    </a:lnTo>
                    <a:lnTo>
                      <a:pt x="822" y="42"/>
                    </a:lnTo>
                    <a:lnTo>
                      <a:pt x="805" y="45"/>
                    </a:lnTo>
                    <a:lnTo>
                      <a:pt x="790" y="42"/>
                    </a:lnTo>
                    <a:lnTo>
                      <a:pt x="781" y="42"/>
                    </a:lnTo>
                    <a:lnTo>
                      <a:pt x="769" y="40"/>
                    </a:lnTo>
                    <a:lnTo>
                      <a:pt x="769" y="40"/>
                    </a:lnTo>
                    <a:lnTo>
                      <a:pt x="769" y="40"/>
                    </a:lnTo>
                    <a:lnTo>
                      <a:pt x="753" y="42"/>
                    </a:lnTo>
                    <a:lnTo>
                      <a:pt x="740" y="38"/>
                    </a:lnTo>
                    <a:lnTo>
                      <a:pt x="740" y="38"/>
                    </a:lnTo>
                    <a:lnTo>
                      <a:pt x="740" y="38"/>
                    </a:lnTo>
                    <a:lnTo>
                      <a:pt x="737" y="41"/>
                    </a:lnTo>
                    <a:lnTo>
                      <a:pt x="736" y="41"/>
                    </a:lnTo>
                    <a:lnTo>
                      <a:pt x="737" y="41"/>
                    </a:lnTo>
                    <a:lnTo>
                      <a:pt x="742" y="43"/>
                    </a:lnTo>
                    <a:lnTo>
                      <a:pt x="759" y="49"/>
                    </a:lnTo>
                    <a:lnTo>
                      <a:pt x="762" y="54"/>
                    </a:lnTo>
                    <a:lnTo>
                      <a:pt x="760" y="60"/>
                    </a:lnTo>
                    <a:lnTo>
                      <a:pt x="747" y="63"/>
                    </a:lnTo>
                    <a:lnTo>
                      <a:pt x="744" y="57"/>
                    </a:lnTo>
                    <a:lnTo>
                      <a:pt x="751" y="53"/>
                    </a:lnTo>
                    <a:lnTo>
                      <a:pt x="752" y="53"/>
                    </a:lnTo>
                    <a:lnTo>
                      <a:pt x="751" y="53"/>
                    </a:lnTo>
                    <a:lnTo>
                      <a:pt x="733" y="47"/>
                    </a:lnTo>
                    <a:lnTo>
                      <a:pt x="733" y="47"/>
                    </a:lnTo>
                    <a:lnTo>
                      <a:pt x="733" y="47"/>
                    </a:lnTo>
                    <a:lnTo>
                      <a:pt x="724" y="50"/>
                    </a:lnTo>
                    <a:lnTo>
                      <a:pt x="724" y="50"/>
                    </a:lnTo>
                    <a:lnTo>
                      <a:pt x="724" y="50"/>
                    </a:lnTo>
                    <a:lnTo>
                      <a:pt x="716" y="55"/>
                    </a:lnTo>
                    <a:lnTo>
                      <a:pt x="698" y="60"/>
                    </a:lnTo>
                    <a:lnTo>
                      <a:pt x="698" y="57"/>
                    </a:lnTo>
                    <a:lnTo>
                      <a:pt x="698" y="57"/>
                    </a:lnTo>
                    <a:lnTo>
                      <a:pt x="698" y="57"/>
                    </a:lnTo>
                    <a:lnTo>
                      <a:pt x="689" y="57"/>
                    </a:lnTo>
                    <a:lnTo>
                      <a:pt x="689" y="57"/>
                    </a:lnTo>
                    <a:lnTo>
                      <a:pt x="689" y="57"/>
                    </a:lnTo>
                    <a:lnTo>
                      <a:pt x="681" y="60"/>
                    </a:lnTo>
                    <a:lnTo>
                      <a:pt x="678" y="59"/>
                    </a:lnTo>
                    <a:lnTo>
                      <a:pt x="688" y="54"/>
                    </a:lnTo>
                    <a:lnTo>
                      <a:pt x="689" y="53"/>
                    </a:lnTo>
                    <a:lnTo>
                      <a:pt x="688" y="53"/>
                    </a:lnTo>
                    <a:lnTo>
                      <a:pt x="669" y="50"/>
                    </a:lnTo>
                    <a:lnTo>
                      <a:pt x="669" y="50"/>
                    </a:lnTo>
                    <a:lnTo>
                      <a:pt x="669" y="50"/>
                    </a:lnTo>
                    <a:lnTo>
                      <a:pt x="657" y="51"/>
                    </a:lnTo>
                    <a:lnTo>
                      <a:pt x="638" y="52"/>
                    </a:lnTo>
                    <a:lnTo>
                      <a:pt x="638" y="52"/>
                    </a:lnTo>
                    <a:lnTo>
                      <a:pt x="637" y="52"/>
                    </a:lnTo>
                    <a:lnTo>
                      <a:pt x="628" y="54"/>
                    </a:lnTo>
                    <a:lnTo>
                      <a:pt x="628" y="54"/>
                    </a:lnTo>
                    <a:lnTo>
                      <a:pt x="628" y="55"/>
                    </a:lnTo>
                    <a:lnTo>
                      <a:pt x="633" y="58"/>
                    </a:lnTo>
                    <a:lnTo>
                      <a:pt x="633" y="58"/>
                    </a:lnTo>
                    <a:lnTo>
                      <a:pt x="633" y="58"/>
                    </a:lnTo>
                    <a:lnTo>
                      <a:pt x="640" y="59"/>
                    </a:lnTo>
                    <a:lnTo>
                      <a:pt x="640" y="59"/>
                    </a:lnTo>
                    <a:lnTo>
                      <a:pt x="640" y="59"/>
                    </a:lnTo>
                    <a:lnTo>
                      <a:pt x="650" y="58"/>
                    </a:lnTo>
                    <a:lnTo>
                      <a:pt x="648" y="60"/>
                    </a:lnTo>
                    <a:lnTo>
                      <a:pt x="631" y="62"/>
                    </a:lnTo>
                    <a:lnTo>
                      <a:pt x="606" y="63"/>
                    </a:lnTo>
                    <a:lnTo>
                      <a:pt x="606" y="63"/>
                    </a:lnTo>
                    <a:lnTo>
                      <a:pt x="606" y="63"/>
                    </a:lnTo>
                    <a:lnTo>
                      <a:pt x="600" y="66"/>
                    </a:lnTo>
                    <a:lnTo>
                      <a:pt x="590" y="65"/>
                    </a:lnTo>
                    <a:lnTo>
                      <a:pt x="590" y="65"/>
                    </a:lnTo>
                    <a:lnTo>
                      <a:pt x="590" y="65"/>
                    </a:lnTo>
                    <a:lnTo>
                      <a:pt x="576" y="69"/>
                    </a:lnTo>
                    <a:lnTo>
                      <a:pt x="559" y="70"/>
                    </a:lnTo>
                    <a:lnTo>
                      <a:pt x="559" y="70"/>
                    </a:lnTo>
                    <a:lnTo>
                      <a:pt x="559" y="70"/>
                    </a:lnTo>
                    <a:lnTo>
                      <a:pt x="545" y="78"/>
                    </a:lnTo>
                    <a:lnTo>
                      <a:pt x="535" y="79"/>
                    </a:lnTo>
                    <a:lnTo>
                      <a:pt x="526" y="78"/>
                    </a:lnTo>
                    <a:lnTo>
                      <a:pt x="526" y="78"/>
                    </a:lnTo>
                    <a:lnTo>
                      <a:pt x="526" y="78"/>
                    </a:lnTo>
                    <a:lnTo>
                      <a:pt x="522" y="81"/>
                    </a:lnTo>
                    <a:lnTo>
                      <a:pt x="521" y="81"/>
                    </a:lnTo>
                    <a:lnTo>
                      <a:pt x="523" y="82"/>
                    </a:lnTo>
                    <a:lnTo>
                      <a:pt x="529" y="82"/>
                    </a:lnTo>
                    <a:lnTo>
                      <a:pt x="537" y="83"/>
                    </a:lnTo>
                    <a:lnTo>
                      <a:pt x="534" y="86"/>
                    </a:lnTo>
                    <a:lnTo>
                      <a:pt x="527" y="90"/>
                    </a:lnTo>
                    <a:lnTo>
                      <a:pt x="527" y="90"/>
                    </a:lnTo>
                    <a:lnTo>
                      <a:pt x="527" y="90"/>
                    </a:lnTo>
                    <a:lnTo>
                      <a:pt x="521" y="95"/>
                    </a:lnTo>
                    <a:lnTo>
                      <a:pt x="509" y="92"/>
                    </a:lnTo>
                    <a:lnTo>
                      <a:pt x="509" y="92"/>
                    </a:lnTo>
                    <a:lnTo>
                      <a:pt x="509" y="92"/>
                    </a:lnTo>
                    <a:lnTo>
                      <a:pt x="503" y="96"/>
                    </a:lnTo>
                    <a:lnTo>
                      <a:pt x="503" y="97"/>
                    </a:lnTo>
                    <a:lnTo>
                      <a:pt x="503" y="97"/>
                    </a:lnTo>
                    <a:lnTo>
                      <a:pt x="507" y="102"/>
                    </a:lnTo>
                    <a:lnTo>
                      <a:pt x="507" y="102"/>
                    </a:lnTo>
                    <a:lnTo>
                      <a:pt x="508" y="102"/>
                    </a:lnTo>
                    <a:lnTo>
                      <a:pt x="516" y="101"/>
                    </a:lnTo>
                    <a:lnTo>
                      <a:pt x="524" y="104"/>
                    </a:lnTo>
                    <a:lnTo>
                      <a:pt x="524" y="107"/>
                    </a:lnTo>
                    <a:lnTo>
                      <a:pt x="509" y="106"/>
                    </a:lnTo>
                    <a:lnTo>
                      <a:pt x="509" y="106"/>
                    </a:lnTo>
                    <a:lnTo>
                      <a:pt x="509" y="106"/>
                    </a:lnTo>
                    <a:lnTo>
                      <a:pt x="507" y="111"/>
                    </a:lnTo>
                    <a:lnTo>
                      <a:pt x="507" y="111"/>
                    </a:lnTo>
                    <a:lnTo>
                      <a:pt x="507" y="111"/>
                    </a:lnTo>
                    <a:lnTo>
                      <a:pt x="516" y="112"/>
                    </a:lnTo>
                    <a:lnTo>
                      <a:pt x="523" y="116"/>
                    </a:lnTo>
                    <a:lnTo>
                      <a:pt x="522" y="121"/>
                    </a:lnTo>
                    <a:lnTo>
                      <a:pt x="522" y="121"/>
                    </a:lnTo>
                    <a:lnTo>
                      <a:pt x="522" y="122"/>
                    </a:lnTo>
                    <a:lnTo>
                      <a:pt x="528" y="126"/>
                    </a:lnTo>
                    <a:lnTo>
                      <a:pt x="527" y="131"/>
                    </a:lnTo>
                    <a:lnTo>
                      <a:pt x="520" y="127"/>
                    </a:lnTo>
                    <a:lnTo>
                      <a:pt x="520" y="127"/>
                    </a:lnTo>
                    <a:lnTo>
                      <a:pt x="520" y="127"/>
                    </a:lnTo>
                    <a:lnTo>
                      <a:pt x="503" y="127"/>
                    </a:lnTo>
                    <a:lnTo>
                      <a:pt x="503" y="127"/>
                    </a:lnTo>
                    <a:lnTo>
                      <a:pt x="503" y="127"/>
                    </a:lnTo>
                    <a:lnTo>
                      <a:pt x="496" y="131"/>
                    </a:lnTo>
                    <a:lnTo>
                      <a:pt x="483" y="131"/>
                    </a:lnTo>
                    <a:lnTo>
                      <a:pt x="476" y="130"/>
                    </a:lnTo>
                    <a:lnTo>
                      <a:pt x="476" y="130"/>
                    </a:lnTo>
                    <a:lnTo>
                      <a:pt x="476" y="130"/>
                    </a:lnTo>
                    <a:lnTo>
                      <a:pt x="457" y="133"/>
                    </a:lnTo>
                    <a:lnTo>
                      <a:pt x="428" y="137"/>
                    </a:lnTo>
                    <a:lnTo>
                      <a:pt x="420" y="137"/>
                    </a:lnTo>
                    <a:lnTo>
                      <a:pt x="420" y="137"/>
                    </a:lnTo>
                    <a:lnTo>
                      <a:pt x="419" y="137"/>
                    </a:lnTo>
                    <a:lnTo>
                      <a:pt x="409" y="146"/>
                    </a:lnTo>
                    <a:lnTo>
                      <a:pt x="409" y="146"/>
                    </a:lnTo>
                    <a:lnTo>
                      <a:pt x="409" y="147"/>
                    </a:lnTo>
                    <a:lnTo>
                      <a:pt x="415" y="152"/>
                    </a:lnTo>
                    <a:lnTo>
                      <a:pt x="414" y="165"/>
                    </a:lnTo>
                    <a:lnTo>
                      <a:pt x="414" y="166"/>
                    </a:lnTo>
                    <a:lnTo>
                      <a:pt x="414" y="166"/>
                    </a:lnTo>
                    <a:lnTo>
                      <a:pt x="421" y="169"/>
                    </a:lnTo>
                    <a:lnTo>
                      <a:pt x="419" y="175"/>
                    </a:lnTo>
                    <a:lnTo>
                      <a:pt x="419" y="176"/>
                    </a:lnTo>
                    <a:lnTo>
                      <a:pt x="420" y="176"/>
                    </a:lnTo>
                    <a:lnTo>
                      <a:pt x="444" y="182"/>
                    </a:lnTo>
                    <a:lnTo>
                      <a:pt x="444" y="190"/>
                    </a:lnTo>
                    <a:lnTo>
                      <a:pt x="444" y="190"/>
                    </a:lnTo>
                    <a:lnTo>
                      <a:pt x="444" y="190"/>
                    </a:lnTo>
                    <a:lnTo>
                      <a:pt x="463" y="195"/>
                    </a:lnTo>
                    <a:lnTo>
                      <a:pt x="466" y="204"/>
                    </a:lnTo>
                    <a:lnTo>
                      <a:pt x="460" y="212"/>
                    </a:lnTo>
                    <a:lnTo>
                      <a:pt x="460" y="212"/>
                    </a:lnTo>
                    <a:lnTo>
                      <a:pt x="460" y="212"/>
                    </a:lnTo>
                    <a:lnTo>
                      <a:pt x="460" y="221"/>
                    </a:lnTo>
                    <a:lnTo>
                      <a:pt x="460" y="221"/>
                    </a:lnTo>
                    <a:lnTo>
                      <a:pt x="460" y="221"/>
                    </a:lnTo>
                    <a:lnTo>
                      <a:pt x="472" y="234"/>
                    </a:lnTo>
                    <a:lnTo>
                      <a:pt x="471" y="240"/>
                    </a:lnTo>
                    <a:lnTo>
                      <a:pt x="459" y="244"/>
                    </a:lnTo>
                    <a:lnTo>
                      <a:pt x="458" y="245"/>
                    </a:lnTo>
                    <a:lnTo>
                      <a:pt x="459" y="245"/>
                    </a:lnTo>
                    <a:lnTo>
                      <a:pt x="482" y="259"/>
                    </a:lnTo>
                    <a:lnTo>
                      <a:pt x="485" y="262"/>
                    </a:lnTo>
                    <a:lnTo>
                      <a:pt x="480" y="264"/>
                    </a:lnTo>
                    <a:lnTo>
                      <a:pt x="472" y="263"/>
                    </a:lnTo>
                    <a:lnTo>
                      <a:pt x="466" y="256"/>
                    </a:lnTo>
                    <a:lnTo>
                      <a:pt x="466" y="256"/>
                    </a:lnTo>
                    <a:lnTo>
                      <a:pt x="466" y="256"/>
                    </a:lnTo>
                    <a:lnTo>
                      <a:pt x="449" y="244"/>
                    </a:lnTo>
                    <a:lnTo>
                      <a:pt x="461" y="236"/>
                    </a:lnTo>
                    <a:lnTo>
                      <a:pt x="461" y="235"/>
                    </a:lnTo>
                    <a:lnTo>
                      <a:pt x="461" y="235"/>
                    </a:lnTo>
                    <a:lnTo>
                      <a:pt x="460" y="224"/>
                    </a:lnTo>
                    <a:lnTo>
                      <a:pt x="460" y="224"/>
                    </a:lnTo>
                    <a:lnTo>
                      <a:pt x="459" y="224"/>
                    </a:lnTo>
                    <a:lnTo>
                      <a:pt x="445" y="227"/>
                    </a:lnTo>
                    <a:lnTo>
                      <a:pt x="443" y="218"/>
                    </a:lnTo>
                    <a:lnTo>
                      <a:pt x="443" y="218"/>
                    </a:lnTo>
                    <a:lnTo>
                      <a:pt x="443" y="218"/>
                    </a:lnTo>
                    <a:lnTo>
                      <a:pt x="438" y="215"/>
                    </a:lnTo>
                    <a:lnTo>
                      <a:pt x="444" y="211"/>
                    </a:lnTo>
                    <a:lnTo>
                      <a:pt x="452" y="211"/>
                    </a:lnTo>
                    <a:lnTo>
                      <a:pt x="452" y="211"/>
                    </a:lnTo>
                    <a:lnTo>
                      <a:pt x="452" y="210"/>
                    </a:lnTo>
                    <a:lnTo>
                      <a:pt x="458" y="203"/>
                    </a:lnTo>
                    <a:lnTo>
                      <a:pt x="459" y="202"/>
                    </a:lnTo>
                    <a:lnTo>
                      <a:pt x="458" y="202"/>
                    </a:lnTo>
                    <a:lnTo>
                      <a:pt x="456" y="199"/>
                    </a:lnTo>
                    <a:lnTo>
                      <a:pt x="456" y="199"/>
                    </a:lnTo>
                    <a:lnTo>
                      <a:pt x="456" y="199"/>
                    </a:lnTo>
                    <a:lnTo>
                      <a:pt x="435" y="201"/>
                    </a:lnTo>
                    <a:lnTo>
                      <a:pt x="413" y="189"/>
                    </a:lnTo>
                    <a:lnTo>
                      <a:pt x="387" y="178"/>
                    </a:lnTo>
                    <a:lnTo>
                      <a:pt x="387" y="178"/>
                    </a:lnTo>
                    <a:lnTo>
                      <a:pt x="387" y="178"/>
                    </a:lnTo>
                    <a:lnTo>
                      <a:pt x="370" y="178"/>
                    </a:lnTo>
                    <a:lnTo>
                      <a:pt x="370" y="178"/>
                    </a:lnTo>
                    <a:lnTo>
                      <a:pt x="370" y="178"/>
                    </a:lnTo>
                    <a:lnTo>
                      <a:pt x="355" y="184"/>
                    </a:lnTo>
                    <a:lnTo>
                      <a:pt x="355" y="184"/>
                    </a:lnTo>
                    <a:lnTo>
                      <a:pt x="355" y="184"/>
                    </a:lnTo>
                    <a:lnTo>
                      <a:pt x="355" y="188"/>
                    </a:lnTo>
                    <a:lnTo>
                      <a:pt x="355" y="189"/>
                    </a:lnTo>
                    <a:lnTo>
                      <a:pt x="355" y="189"/>
                    </a:lnTo>
                    <a:lnTo>
                      <a:pt x="362" y="189"/>
                    </a:lnTo>
                    <a:lnTo>
                      <a:pt x="362" y="189"/>
                    </a:lnTo>
                    <a:lnTo>
                      <a:pt x="362" y="189"/>
                    </a:lnTo>
                    <a:lnTo>
                      <a:pt x="369" y="187"/>
                    </a:lnTo>
                    <a:lnTo>
                      <a:pt x="369" y="196"/>
                    </a:lnTo>
                    <a:lnTo>
                      <a:pt x="360" y="196"/>
                    </a:lnTo>
                    <a:lnTo>
                      <a:pt x="349" y="189"/>
                    </a:lnTo>
                    <a:lnTo>
                      <a:pt x="349" y="189"/>
                    </a:lnTo>
                    <a:lnTo>
                      <a:pt x="349" y="189"/>
                    </a:lnTo>
                    <a:lnTo>
                      <a:pt x="339" y="190"/>
                    </a:lnTo>
                    <a:lnTo>
                      <a:pt x="339" y="190"/>
                    </a:lnTo>
                    <a:lnTo>
                      <a:pt x="339" y="190"/>
                    </a:lnTo>
                    <a:lnTo>
                      <a:pt x="332" y="196"/>
                    </a:lnTo>
                    <a:lnTo>
                      <a:pt x="332" y="197"/>
                    </a:lnTo>
                    <a:lnTo>
                      <a:pt x="332" y="197"/>
                    </a:lnTo>
                    <a:lnTo>
                      <a:pt x="341" y="205"/>
                    </a:lnTo>
                    <a:lnTo>
                      <a:pt x="341" y="205"/>
                    </a:lnTo>
                    <a:lnTo>
                      <a:pt x="341" y="205"/>
                    </a:lnTo>
                    <a:lnTo>
                      <a:pt x="362" y="212"/>
                    </a:lnTo>
                    <a:lnTo>
                      <a:pt x="362" y="212"/>
                    </a:lnTo>
                    <a:lnTo>
                      <a:pt x="362" y="212"/>
                    </a:lnTo>
                    <a:lnTo>
                      <a:pt x="370" y="211"/>
                    </a:lnTo>
                    <a:lnTo>
                      <a:pt x="370" y="215"/>
                    </a:lnTo>
                    <a:lnTo>
                      <a:pt x="370" y="215"/>
                    </a:lnTo>
                    <a:lnTo>
                      <a:pt x="370" y="215"/>
                    </a:lnTo>
                    <a:lnTo>
                      <a:pt x="378" y="220"/>
                    </a:lnTo>
                    <a:lnTo>
                      <a:pt x="378" y="220"/>
                    </a:lnTo>
                    <a:lnTo>
                      <a:pt x="378" y="220"/>
                    </a:lnTo>
                    <a:lnTo>
                      <a:pt x="386" y="221"/>
                    </a:lnTo>
                    <a:lnTo>
                      <a:pt x="385" y="225"/>
                    </a:lnTo>
                    <a:lnTo>
                      <a:pt x="373" y="224"/>
                    </a:lnTo>
                    <a:lnTo>
                      <a:pt x="363" y="218"/>
                    </a:lnTo>
                    <a:lnTo>
                      <a:pt x="363" y="218"/>
                    </a:lnTo>
                    <a:lnTo>
                      <a:pt x="363" y="218"/>
                    </a:lnTo>
                    <a:lnTo>
                      <a:pt x="349" y="218"/>
                    </a:lnTo>
                    <a:lnTo>
                      <a:pt x="322" y="211"/>
                    </a:lnTo>
                    <a:lnTo>
                      <a:pt x="328" y="203"/>
                    </a:lnTo>
                    <a:lnTo>
                      <a:pt x="328" y="202"/>
                    </a:lnTo>
                    <a:lnTo>
                      <a:pt x="328" y="202"/>
                    </a:lnTo>
                    <a:lnTo>
                      <a:pt x="321" y="198"/>
                    </a:lnTo>
                    <a:lnTo>
                      <a:pt x="321" y="192"/>
                    </a:lnTo>
                    <a:lnTo>
                      <a:pt x="330" y="184"/>
                    </a:lnTo>
                    <a:lnTo>
                      <a:pt x="330" y="184"/>
                    </a:lnTo>
                    <a:lnTo>
                      <a:pt x="330" y="184"/>
                    </a:lnTo>
                    <a:lnTo>
                      <a:pt x="328" y="169"/>
                    </a:lnTo>
                    <a:lnTo>
                      <a:pt x="328" y="169"/>
                    </a:lnTo>
                    <a:lnTo>
                      <a:pt x="328" y="169"/>
                    </a:lnTo>
                    <a:lnTo>
                      <a:pt x="317" y="160"/>
                    </a:lnTo>
                    <a:lnTo>
                      <a:pt x="317" y="160"/>
                    </a:lnTo>
                    <a:lnTo>
                      <a:pt x="317" y="160"/>
                    </a:lnTo>
                    <a:lnTo>
                      <a:pt x="310" y="159"/>
                    </a:lnTo>
                    <a:lnTo>
                      <a:pt x="309" y="159"/>
                    </a:lnTo>
                    <a:lnTo>
                      <a:pt x="309" y="159"/>
                    </a:lnTo>
                    <a:lnTo>
                      <a:pt x="305" y="160"/>
                    </a:lnTo>
                    <a:lnTo>
                      <a:pt x="304" y="160"/>
                    </a:lnTo>
                    <a:lnTo>
                      <a:pt x="305" y="161"/>
                    </a:lnTo>
                    <a:lnTo>
                      <a:pt x="314" y="167"/>
                    </a:lnTo>
                    <a:lnTo>
                      <a:pt x="317" y="174"/>
                    </a:lnTo>
                    <a:lnTo>
                      <a:pt x="317" y="174"/>
                    </a:lnTo>
                    <a:lnTo>
                      <a:pt x="317" y="174"/>
                    </a:lnTo>
                    <a:lnTo>
                      <a:pt x="318" y="177"/>
                    </a:lnTo>
                    <a:lnTo>
                      <a:pt x="317" y="186"/>
                    </a:lnTo>
                    <a:lnTo>
                      <a:pt x="290" y="196"/>
                    </a:lnTo>
                    <a:lnTo>
                      <a:pt x="290" y="196"/>
                    </a:lnTo>
                    <a:lnTo>
                      <a:pt x="290" y="197"/>
                    </a:lnTo>
                    <a:lnTo>
                      <a:pt x="282" y="210"/>
                    </a:lnTo>
                    <a:lnTo>
                      <a:pt x="282" y="210"/>
                    </a:lnTo>
                    <a:lnTo>
                      <a:pt x="282" y="211"/>
                    </a:lnTo>
                    <a:lnTo>
                      <a:pt x="299" y="222"/>
                    </a:lnTo>
                    <a:lnTo>
                      <a:pt x="303" y="234"/>
                    </a:lnTo>
                    <a:lnTo>
                      <a:pt x="296" y="241"/>
                    </a:lnTo>
                    <a:lnTo>
                      <a:pt x="288" y="249"/>
                    </a:lnTo>
                    <a:lnTo>
                      <a:pt x="288" y="249"/>
                    </a:lnTo>
                    <a:lnTo>
                      <a:pt x="288" y="249"/>
                    </a:lnTo>
                    <a:lnTo>
                      <a:pt x="286" y="257"/>
                    </a:lnTo>
                    <a:lnTo>
                      <a:pt x="286" y="257"/>
                    </a:lnTo>
                    <a:lnTo>
                      <a:pt x="286" y="257"/>
                    </a:lnTo>
                    <a:lnTo>
                      <a:pt x="291" y="267"/>
                    </a:lnTo>
                    <a:lnTo>
                      <a:pt x="294" y="276"/>
                    </a:lnTo>
                    <a:lnTo>
                      <a:pt x="294" y="276"/>
                    </a:lnTo>
                    <a:lnTo>
                      <a:pt x="294" y="276"/>
                    </a:lnTo>
                    <a:lnTo>
                      <a:pt x="313" y="279"/>
                    </a:lnTo>
                    <a:lnTo>
                      <a:pt x="313" y="279"/>
                    </a:lnTo>
                    <a:lnTo>
                      <a:pt x="313" y="279"/>
                    </a:lnTo>
                    <a:lnTo>
                      <a:pt x="325" y="274"/>
                    </a:lnTo>
                    <a:lnTo>
                      <a:pt x="346" y="278"/>
                    </a:lnTo>
                    <a:lnTo>
                      <a:pt x="352" y="284"/>
                    </a:lnTo>
                    <a:lnTo>
                      <a:pt x="352" y="284"/>
                    </a:lnTo>
                    <a:lnTo>
                      <a:pt x="352" y="285"/>
                    </a:lnTo>
                    <a:lnTo>
                      <a:pt x="361" y="287"/>
                    </a:lnTo>
                    <a:lnTo>
                      <a:pt x="371" y="300"/>
                    </a:lnTo>
                    <a:lnTo>
                      <a:pt x="359" y="306"/>
                    </a:lnTo>
                    <a:lnTo>
                      <a:pt x="359" y="307"/>
                    </a:lnTo>
                    <a:lnTo>
                      <a:pt x="359" y="307"/>
                    </a:lnTo>
                    <a:lnTo>
                      <a:pt x="360" y="312"/>
                    </a:lnTo>
                    <a:lnTo>
                      <a:pt x="360" y="313"/>
                    </a:lnTo>
                    <a:lnTo>
                      <a:pt x="361" y="313"/>
                    </a:lnTo>
                    <a:lnTo>
                      <a:pt x="369" y="319"/>
                    </a:lnTo>
                    <a:lnTo>
                      <a:pt x="369" y="319"/>
                    </a:lnTo>
                    <a:lnTo>
                      <a:pt x="369" y="319"/>
                    </a:lnTo>
                    <a:lnTo>
                      <a:pt x="376" y="317"/>
                    </a:lnTo>
                    <a:lnTo>
                      <a:pt x="383" y="320"/>
                    </a:lnTo>
                    <a:lnTo>
                      <a:pt x="374" y="322"/>
                    </a:lnTo>
                    <a:lnTo>
                      <a:pt x="358" y="320"/>
                    </a:lnTo>
                    <a:lnTo>
                      <a:pt x="351" y="315"/>
                    </a:lnTo>
                    <a:lnTo>
                      <a:pt x="356" y="298"/>
                    </a:lnTo>
                    <a:lnTo>
                      <a:pt x="356" y="297"/>
                    </a:lnTo>
                    <a:lnTo>
                      <a:pt x="355" y="297"/>
                    </a:lnTo>
                    <a:lnTo>
                      <a:pt x="346" y="287"/>
                    </a:lnTo>
                    <a:lnTo>
                      <a:pt x="342" y="282"/>
                    </a:lnTo>
                    <a:lnTo>
                      <a:pt x="342" y="282"/>
                    </a:lnTo>
                    <a:lnTo>
                      <a:pt x="341" y="282"/>
                    </a:lnTo>
                    <a:lnTo>
                      <a:pt x="329" y="281"/>
                    </a:lnTo>
                    <a:lnTo>
                      <a:pt x="329" y="281"/>
                    </a:lnTo>
                    <a:lnTo>
                      <a:pt x="329" y="281"/>
                    </a:lnTo>
                    <a:lnTo>
                      <a:pt x="297" y="292"/>
                    </a:lnTo>
                    <a:lnTo>
                      <a:pt x="297" y="293"/>
                    </a:lnTo>
                    <a:lnTo>
                      <a:pt x="297" y="293"/>
                    </a:lnTo>
                    <a:lnTo>
                      <a:pt x="302" y="297"/>
                    </a:lnTo>
                    <a:lnTo>
                      <a:pt x="312" y="312"/>
                    </a:lnTo>
                    <a:lnTo>
                      <a:pt x="309" y="320"/>
                    </a:lnTo>
                    <a:lnTo>
                      <a:pt x="299" y="324"/>
                    </a:lnTo>
                    <a:lnTo>
                      <a:pt x="299" y="324"/>
                    </a:lnTo>
                    <a:lnTo>
                      <a:pt x="299" y="325"/>
                    </a:lnTo>
                    <a:lnTo>
                      <a:pt x="288" y="339"/>
                    </a:lnTo>
                    <a:lnTo>
                      <a:pt x="272" y="347"/>
                    </a:lnTo>
                    <a:lnTo>
                      <a:pt x="271" y="347"/>
                    </a:lnTo>
                    <a:lnTo>
                      <a:pt x="271" y="347"/>
                    </a:lnTo>
                    <a:lnTo>
                      <a:pt x="264" y="359"/>
                    </a:lnTo>
                    <a:lnTo>
                      <a:pt x="258" y="354"/>
                    </a:lnTo>
                    <a:lnTo>
                      <a:pt x="258" y="354"/>
                    </a:lnTo>
                    <a:lnTo>
                      <a:pt x="258" y="354"/>
                    </a:lnTo>
                    <a:lnTo>
                      <a:pt x="225" y="353"/>
                    </a:lnTo>
                    <a:lnTo>
                      <a:pt x="213" y="344"/>
                    </a:lnTo>
                    <a:lnTo>
                      <a:pt x="213" y="344"/>
                    </a:lnTo>
                    <a:lnTo>
                      <a:pt x="213" y="344"/>
                    </a:lnTo>
                    <a:lnTo>
                      <a:pt x="200" y="343"/>
                    </a:lnTo>
                    <a:lnTo>
                      <a:pt x="197" y="340"/>
                    </a:lnTo>
                    <a:lnTo>
                      <a:pt x="201" y="338"/>
                    </a:lnTo>
                    <a:lnTo>
                      <a:pt x="214" y="338"/>
                    </a:lnTo>
                    <a:lnTo>
                      <a:pt x="214" y="338"/>
                    </a:lnTo>
                    <a:lnTo>
                      <a:pt x="214" y="338"/>
                    </a:lnTo>
                    <a:lnTo>
                      <a:pt x="222" y="336"/>
                    </a:lnTo>
                    <a:lnTo>
                      <a:pt x="229" y="339"/>
                    </a:lnTo>
                    <a:lnTo>
                      <a:pt x="240" y="346"/>
                    </a:lnTo>
                    <a:lnTo>
                      <a:pt x="240" y="347"/>
                    </a:lnTo>
                    <a:lnTo>
                      <a:pt x="240" y="347"/>
                    </a:lnTo>
                    <a:lnTo>
                      <a:pt x="254" y="341"/>
                    </a:lnTo>
                    <a:lnTo>
                      <a:pt x="254" y="341"/>
                    </a:lnTo>
                    <a:lnTo>
                      <a:pt x="254" y="341"/>
                    </a:lnTo>
                    <a:lnTo>
                      <a:pt x="254" y="336"/>
                    </a:lnTo>
                    <a:lnTo>
                      <a:pt x="262" y="332"/>
                    </a:lnTo>
                    <a:lnTo>
                      <a:pt x="262" y="331"/>
                    </a:lnTo>
                    <a:lnTo>
                      <a:pt x="262" y="331"/>
                    </a:lnTo>
                    <a:lnTo>
                      <a:pt x="260" y="328"/>
                    </a:lnTo>
                    <a:lnTo>
                      <a:pt x="275" y="319"/>
                    </a:lnTo>
                    <a:lnTo>
                      <a:pt x="275" y="319"/>
                    </a:lnTo>
                    <a:lnTo>
                      <a:pt x="275" y="319"/>
                    </a:lnTo>
                    <a:lnTo>
                      <a:pt x="283" y="307"/>
                    </a:lnTo>
                    <a:lnTo>
                      <a:pt x="283" y="307"/>
                    </a:lnTo>
                    <a:lnTo>
                      <a:pt x="283" y="307"/>
                    </a:lnTo>
                    <a:lnTo>
                      <a:pt x="280" y="301"/>
                    </a:lnTo>
                    <a:lnTo>
                      <a:pt x="293" y="293"/>
                    </a:lnTo>
                    <a:lnTo>
                      <a:pt x="294" y="292"/>
                    </a:lnTo>
                    <a:lnTo>
                      <a:pt x="293" y="292"/>
                    </a:lnTo>
                    <a:lnTo>
                      <a:pt x="280" y="290"/>
                    </a:lnTo>
                    <a:lnTo>
                      <a:pt x="269" y="280"/>
                    </a:lnTo>
                    <a:lnTo>
                      <a:pt x="275" y="271"/>
                    </a:lnTo>
                    <a:lnTo>
                      <a:pt x="276" y="271"/>
                    </a:lnTo>
                    <a:lnTo>
                      <a:pt x="275" y="271"/>
                    </a:lnTo>
                    <a:lnTo>
                      <a:pt x="269" y="266"/>
                    </a:lnTo>
                    <a:lnTo>
                      <a:pt x="269" y="246"/>
                    </a:lnTo>
                    <a:lnTo>
                      <a:pt x="280" y="239"/>
                    </a:lnTo>
                    <a:lnTo>
                      <a:pt x="281" y="238"/>
                    </a:lnTo>
                    <a:lnTo>
                      <a:pt x="280" y="238"/>
                    </a:lnTo>
                    <a:lnTo>
                      <a:pt x="272" y="234"/>
                    </a:lnTo>
                    <a:lnTo>
                      <a:pt x="271" y="215"/>
                    </a:lnTo>
                    <a:lnTo>
                      <a:pt x="271" y="214"/>
                    </a:lnTo>
                    <a:lnTo>
                      <a:pt x="270" y="214"/>
                    </a:lnTo>
                    <a:lnTo>
                      <a:pt x="256" y="212"/>
                    </a:lnTo>
                    <a:lnTo>
                      <a:pt x="257" y="205"/>
                    </a:lnTo>
                    <a:lnTo>
                      <a:pt x="277" y="191"/>
                    </a:lnTo>
                    <a:lnTo>
                      <a:pt x="277" y="191"/>
                    </a:lnTo>
                    <a:lnTo>
                      <a:pt x="277" y="190"/>
                    </a:lnTo>
                    <a:lnTo>
                      <a:pt x="278" y="183"/>
                    </a:lnTo>
                    <a:lnTo>
                      <a:pt x="278" y="182"/>
                    </a:lnTo>
                    <a:lnTo>
                      <a:pt x="278" y="182"/>
                    </a:lnTo>
                    <a:lnTo>
                      <a:pt x="274" y="182"/>
                    </a:lnTo>
                    <a:lnTo>
                      <a:pt x="277" y="168"/>
                    </a:lnTo>
                    <a:lnTo>
                      <a:pt x="277" y="168"/>
                    </a:lnTo>
                    <a:lnTo>
                      <a:pt x="277" y="168"/>
                    </a:lnTo>
                    <a:lnTo>
                      <a:pt x="259" y="160"/>
                    </a:lnTo>
                    <a:lnTo>
                      <a:pt x="259" y="160"/>
                    </a:lnTo>
                    <a:lnTo>
                      <a:pt x="258" y="160"/>
                    </a:lnTo>
                    <a:lnTo>
                      <a:pt x="240" y="161"/>
                    </a:lnTo>
                    <a:lnTo>
                      <a:pt x="229" y="158"/>
                    </a:lnTo>
                    <a:lnTo>
                      <a:pt x="229" y="158"/>
                    </a:lnTo>
                    <a:lnTo>
                      <a:pt x="229" y="158"/>
                    </a:lnTo>
                    <a:lnTo>
                      <a:pt x="215" y="160"/>
                    </a:lnTo>
                    <a:lnTo>
                      <a:pt x="214" y="160"/>
                    </a:lnTo>
                    <a:lnTo>
                      <a:pt x="214" y="160"/>
                    </a:lnTo>
                    <a:lnTo>
                      <a:pt x="206" y="189"/>
                    </a:lnTo>
                    <a:lnTo>
                      <a:pt x="192" y="206"/>
                    </a:lnTo>
                    <a:lnTo>
                      <a:pt x="176" y="219"/>
                    </a:lnTo>
                    <a:lnTo>
                      <a:pt x="176" y="219"/>
                    </a:lnTo>
                    <a:lnTo>
                      <a:pt x="176" y="219"/>
                    </a:lnTo>
                    <a:lnTo>
                      <a:pt x="170" y="230"/>
                    </a:lnTo>
                    <a:lnTo>
                      <a:pt x="170" y="230"/>
                    </a:lnTo>
                    <a:lnTo>
                      <a:pt x="171" y="230"/>
                    </a:lnTo>
                    <a:lnTo>
                      <a:pt x="175" y="232"/>
                    </a:lnTo>
                    <a:lnTo>
                      <a:pt x="173" y="251"/>
                    </a:lnTo>
                    <a:lnTo>
                      <a:pt x="170" y="253"/>
                    </a:lnTo>
                    <a:lnTo>
                      <a:pt x="170" y="253"/>
                    </a:lnTo>
                    <a:lnTo>
                      <a:pt x="170" y="253"/>
                    </a:lnTo>
                    <a:lnTo>
                      <a:pt x="173" y="265"/>
                    </a:lnTo>
                    <a:lnTo>
                      <a:pt x="173" y="266"/>
                    </a:lnTo>
                    <a:lnTo>
                      <a:pt x="174" y="266"/>
                    </a:lnTo>
                    <a:lnTo>
                      <a:pt x="180" y="263"/>
                    </a:lnTo>
                    <a:lnTo>
                      <a:pt x="191" y="269"/>
                    </a:lnTo>
                    <a:lnTo>
                      <a:pt x="188" y="274"/>
                    </a:lnTo>
                    <a:lnTo>
                      <a:pt x="188" y="275"/>
                    </a:lnTo>
                    <a:lnTo>
                      <a:pt x="188" y="275"/>
                    </a:lnTo>
                    <a:lnTo>
                      <a:pt x="201" y="284"/>
                    </a:lnTo>
                    <a:lnTo>
                      <a:pt x="201" y="284"/>
                    </a:lnTo>
                    <a:lnTo>
                      <a:pt x="201" y="284"/>
                    </a:lnTo>
                    <a:lnTo>
                      <a:pt x="211" y="284"/>
                    </a:lnTo>
                    <a:lnTo>
                      <a:pt x="210" y="293"/>
                    </a:lnTo>
                    <a:lnTo>
                      <a:pt x="193" y="302"/>
                    </a:lnTo>
                    <a:lnTo>
                      <a:pt x="189" y="300"/>
                    </a:lnTo>
                    <a:lnTo>
                      <a:pt x="188" y="293"/>
                    </a:lnTo>
                    <a:lnTo>
                      <a:pt x="188" y="293"/>
                    </a:lnTo>
                    <a:lnTo>
                      <a:pt x="188" y="293"/>
                    </a:lnTo>
                    <a:lnTo>
                      <a:pt x="177" y="286"/>
                    </a:lnTo>
                    <a:lnTo>
                      <a:pt x="177" y="286"/>
                    </a:lnTo>
                    <a:lnTo>
                      <a:pt x="176" y="286"/>
                    </a:lnTo>
                    <a:lnTo>
                      <a:pt x="168" y="286"/>
                    </a:lnTo>
                    <a:lnTo>
                      <a:pt x="157" y="280"/>
                    </a:lnTo>
                    <a:lnTo>
                      <a:pt x="157" y="280"/>
                    </a:lnTo>
                    <a:lnTo>
                      <a:pt x="157" y="280"/>
                    </a:lnTo>
                    <a:lnTo>
                      <a:pt x="146" y="278"/>
                    </a:lnTo>
                    <a:lnTo>
                      <a:pt x="136" y="273"/>
                    </a:lnTo>
                    <a:lnTo>
                      <a:pt x="116" y="264"/>
                    </a:lnTo>
                    <a:lnTo>
                      <a:pt x="115" y="264"/>
                    </a:lnTo>
                    <a:lnTo>
                      <a:pt x="116" y="264"/>
                    </a:lnTo>
                    <a:lnTo>
                      <a:pt x="125" y="288"/>
                    </a:lnTo>
                    <a:lnTo>
                      <a:pt x="117" y="295"/>
                    </a:lnTo>
                    <a:lnTo>
                      <a:pt x="117" y="295"/>
                    </a:lnTo>
                    <a:lnTo>
                      <a:pt x="117" y="295"/>
                    </a:lnTo>
                    <a:lnTo>
                      <a:pt x="127" y="341"/>
                    </a:lnTo>
                    <a:lnTo>
                      <a:pt x="124" y="360"/>
                    </a:lnTo>
                    <a:lnTo>
                      <a:pt x="109" y="366"/>
                    </a:lnTo>
                    <a:lnTo>
                      <a:pt x="109" y="366"/>
                    </a:lnTo>
                    <a:lnTo>
                      <a:pt x="109" y="367"/>
                    </a:lnTo>
                    <a:lnTo>
                      <a:pt x="57" y="421"/>
                    </a:lnTo>
                    <a:lnTo>
                      <a:pt x="57" y="421"/>
                    </a:lnTo>
                    <a:lnTo>
                      <a:pt x="57" y="421"/>
                    </a:lnTo>
                    <a:lnTo>
                      <a:pt x="51" y="479"/>
                    </a:lnTo>
                    <a:lnTo>
                      <a:pt x="51" y="479"/>
                    </a:lnTo>
                    <a:lnTo>
                      <a:pt x="51" y="479"/>
                    </a:lnTo>
                    <a:lnTo>
                      <a:pt x="60" y="492"/>
                    </a:lnTo>
                    <a:lnTo>
                      <a:pt x="50" y="537"/>
                    </a:lnTo>
                    <a:lnTo>
                      <a:pt x="41" y="596"/>
                    </a:lnTo>
                    <a:lnTo>
                      <a:pt x="41" y="596"/>
                    </a:lnTo>
                    <a:lnTo>
                      <a:pt x="41" y="596"/>
                    </a:lnTo>
                    <a:lnTo>
                      <a:pt x="47" y="627"/>
                    </a:lnTo>
                    <a:lnTo>
                      <a:pt x="48" y="668"/>
                    </a:lnTo>
                    <a:lnTo>
                      <a:pt x="42" y="694"/>
                    </a:lnTo>
                    <a:lnTo>
                      <a:pt x="25" y="703"/>
                    </a:lnTo>
                    <a:lnTo>
                      <a:pt x="25" y="703"/>
                    </a:lnTo>
                    <a:lnTo>
                      <a:pt x="25" y="703"/>
                    </a:lnTo>
                    <a:lnTo>
                      <a:pt x="17" y="722"/>
                    </a:lnTo>
                    <a:lnTo>
                      <a:pt x="16" y="723"/>
                    </a:lnTo>
                    <a:lnTo>
                      <a:pt x="17" y="723"/>
                    </a:lnTo>
                    <a:lnTo>
                      <a:pt x="31" y="736"/>
                    </a:lnTo>
                    <a:lnTo>
                      <a:pt x="6" y="785"/>
                    </a:lnTo>
                    <a:lnTo>
                      <a:pt x="6" y="785"/>
                    </a:lnTo>
                    <a:lnTo>
                      <a:pt x="6" y="785"/>
                    </a:lnTo>
                    <a:lnTo>
                      <a:pt x="0" y="806"/>
                    </a:lnTo>
                    <a:lnTo>
                      <a:pt x="0" y="806"/>
                    </a:lnTo>
                    <a:lnTo>
                      <a:pt x="0" y="806"/>
                    </a:lnTo>
                    <a:lnTo>
                      <a:pt x="29" y="832"/>
                    </a:lnTo>
                    <a:lnTo>
                      <a:pt x="48" y="850"/>
                    </a:lnTo>
                    <a:lnTo>
                      <a:pt x="48" y="850"/>
                    </a:lnTo>
                    <a:lnTo>
                      <a:pt x="48" y="850"/>
                    </a:lnTo>
                    <a:lnTo>
                      <a:pt x="53" y="849"/>
                    </a:lnTo>
                    <a:lnTo>
                      <a:pt x="60" y="860"/>
                    </a:lnTo>
                    <a:lnTo>
                      <a:pt x="60" y="860"/>
                    </a:lnTo>
                    <a:lnTo>
                      <a:pt x="61" y="860"/>
                    </a:lnTo>
                    <a:lnTo>
                      <a:pt x="70" y="854"/>
                    </a:lnTo>
                    <a:lnTo>
                      <a:pt x="70" y="854"/>
                    </a:lnTo>
                    <a:lnTo>
                      <a:pt x="70" y="854"/>
                    </a:lnTo>
                    <a:lnTo>
                      <a:pt x="68" y="840"/>
                    </a:lnTo>
                    <a:lnTo>
                      <a:pt x="68" y="840"/>
                    </a:lnTo>
                    <a:lnTo>
                      <a:pt x="68" y="840"/>
                    </a:lnTo>
                    <a:lnTo>
                      <a:pt x="56" y="832"/>
                    </a:lnTo>
                    <a:lnTo>
                      <a:pt x="58" y="821"/>
                    </a:lnTo>
                    <a:lnTo>
                      <a:pt x="67" y="818"/>
                    </a:lnTo>
                    <a:lnTo>
                      <a:pt x="67" y="818"/>
                    </a:lnTo>
                    <a:lnTo>
                      <a:pt x="67" y="818"/>
                    </a:lnTo>
                    <a:lnTo>
                      <a:pt x="70" y="811"/>
                    </a:lnTo>
                    <a:lnTo>
                      <a:pt x="70" y="810"/>
                    </a:lnTo>
                    <a:lnTo>
                      <a:pt x="70" y="810"/>
                    </a:lnTo>
                    <a:lnTo>
                      <a:pt x="62" y="805"/>
                    </a:lnTo>
                    <a:lnTo>
                      <a:pt x="65" y="798"/>
                    </a:lnTo>
                    <a:lnTo>
                      <a:pt x="80" y="794"/>
                    </a:lnTo>
                    <a:lnTo>
                      <a:pt x="80" y="794"/>
                    </a:lnTo>
                    <a:lnTo>
                      <a:pt x="80" y="793"/>
                    </a:lnTo>
                    <a:lnTo>
                      <a:pt x="80" y="788"/>
                    </a:lnTo>
                    <a:lnTo>
                      <a:pt x="80" y="788"/>
                    </a:lnTo>
                    <a:lnTo>
                      <a:pt x="80" y="788"/>
                    </a:lnTo>
                    <a:lnTo>
                      <a:pt x="64" y="789"/>
                    </a:lnTo>
                    <a:lnTo>
                      <a:pt x="64" y="777"/>
                    </a:lnTo>
                    <a:lnTo>
                      <a:pt x="86" y="773"/>
                    </a:lnTo>
                    <a:lnTo>
                      <a:pt x="113" y="766"/>
                    </a:lnTo>
                    <a:lnTo>
                      <a:pt x="162" y="747"/>
                    </a:lnTo>
                    <a:lnTo>
                      <a:pt x="162" y="747"/>
                    </a:lnTo>
                    <a:lnTo>
                      <a:pt x="162" y="747"/>
                    </a:lnTo>
                    <a:lnTo>
                      <a:pt x="181" y="732"/>
                    </a:lnTo>
                    <a:lnTo>
                      <a:pt x="204" y="729"/>
                    </a:lnTo>
                    <a:lnTo>
                      <a:pt x="228" y="732"/>
                    </a:lnTo>
                    <a:lnTo>
                      <a:pt x="240" y="736"/>
                    </a:lnTo>
                    <a:lnTo>
                      <a:pt x="247" y="758"/>
                    </a:lnTo>
                    <a:lnTo>
                      <a:pt x="247" y="758"/>
                    </a:lnTo>
                    <a:lnTo>
                      <a:pt x="248" y="758"/>
                    </a:lnTo>
                    <a:lnTo>
                      <a:pt x="261" y="754"/>
                    </a:lnTo>
                    <a:lnTo>
                      <a:pt x="285" y="764"/>
                    </a:lnTo>
                    <a:lnTo>
                      <a:pt x="288" y="778"/>
                    </a:lnTo>
                    <a:lnTo>
                      <a:pt x="288" y="778"/>
                    </a:lnTo>
                    <a:lnTo>
                      <a:pt x="288" y="778"/>
                    </a:lnTo>
                    <a:lnTo>
                      <a:pt x="310" y="774"/>
                    </a:lnTo>
                    <a:lnTo>
                      <a:pt x="310" y="774"/>
                    </a:lnTo>
                    <a:lnTo>
                      <a:pt x="310" y="774"/>
                    </a:lnTo>
                    <a:lnTo>
                      <a:pt x="315" y="764"/>
                    </a:lnTo>
                    <a:lnTo>
                      <a:pt x="323" y="754"/>
                    </a:lnTo>
                    <a:lnTo>
                      <a:pt x="345" y="757"/>
                    </a:lnTo>
                    <a:lnTo>
                      <a:pt x="345" y="768"/>
                    </a:lnTo>
                    <a:lnTo>
                      <a:pt x="345" y="768"/>
                    </a:lnTo>
                    <a:lnTo>
                      <a:pt x="345" y="768"/>
                    </a:lnTo>
                    <a:lnTo>
                      <a:pt x="351" y="786"/>
                    </a:lnTo>
                    <a:lnTo>
                      <a:pt x="351" y="786"/>
                    </a:lnTo>
                    <a:lnTo>
                      <a:pt x="352" y="787"/>
                    </a:lnTo>
                    <a:lnTo>
                      <a:pt x="377" y="802"/>
                    </a:lnTo>
                    <a:lnTo>
                      <a:pt x="386" y="822"/>
                    </a:lnTo>
                    <a:lnTo>
                      <a:pt x="403" y="849"/>
                    </a:lnTo>
                    <a:lnTo>
                      <a:pt x="403" y="849"/>
                    </a:lnTo>
                    <a:lnTo>
                      <a:pt x="403" y="849"/>
                    </a:lnTo>
                    <a:lnTo>
                      <a:pt x="449" y="849"/>
                    </a:lnTo>
                    <a:lnTo>
                      <a:pt x="468" y="849"/>
                    </a:lnTo>
                    <a:lnTo>
                      <a:pt x="495" y="880"/>
                    </a:lnTo>
                    <a:lnTo>
                      <a:pt x="495" y="880"/>
                    </a:lnTo>
                    <a:lnTo>
                      <a:pt x="496" y="880"/>
                    </a:lnTo>
                    <a:lnTo>
                      <a:pt x="531" y="890"/>
                    </a:lnTo>
                    <a:lnTo>
                      <a:pt x="533" y="898"/>
                    </a:lnTo>
                    <a:lnTo>
                      <a:pt x="533" y="898"/>
                    </a:lnTo>
                    <a:lnTo>
                      <a:pt x="533" y="898"/>
                    </a:lnTo>
                    <a:lnTo>
                      <a:pt x="539" y="898"/>
                    </a:lnTo>
                    <a:lnTo>
                      <a:pt x="539" y="898"/>
                    </a:lnTo>
                    <a:lnTo>
                      <a:pt x="539" y="898"/>
                    </a:lnTo>
                    <a:lnTo>
                      <a:pt x="545" y="888"/>
                    </a:lnTo>
                    <a:lnTo>
                      <a:pt x="575" y="883"/>
                    </a:lnTo>
                    <a:lnTo>
                      <a:pt x="576" y="883"/>
                    </a:lnTo>
                    <a:lnTo>
                      <a:pt x="576" y="882"/>
                    </a:lnTo>
                    <a:lnTo>
                      <a:pt x="589" y="864"/>
                    </a:lnTo>
                    <a:lnTo>
                      <a:pt x="598" y="863"/>
                    </a:lnTo>
                    <a:lnTo>
                      <a:pt x="599" y="863"/>
                    </a:lnTo>
                    <a:lnTo>
                      <a:pt x="599" y="863"/>
                    </a:lnTo>
                    <a:lnTo>
                      <a:pt x="613" y="852"/>
                    </a:lnTo>
                    <a:lnTo>
                      <a:pt x="622" y="852"/>
                    </a:lnTo>
                    <a:lnTo>
                      <a:pt x="637" y="861"/>
                    </a:lnTo>
                    <a:lnTo>
                      <a:pt x="637" y="861"/>
                    </a:lnTo>
                    <a:lnTo>
                      <a:pt x="638" y="861"/>
                    </a:lnTo>
                    <a:lnTo>
                      <a:pt x="654" y="860"/>
                    </a:lnTo>
                    <a:lnTo>
                      <a:pt x="675" y="880"/>
                    </a:lnTo>
                    <a:lnTo>
                      <a:pt x="675" y="880"/>
                    </a:lnTo>
                    <a:lnTo>
                      <a:pt x="675" y="880"/>
                    </a:lnTo>
                    <a:lnTo>
                      <a:pt x="681" y="880"/>
                    </a:lnTo>
                    <a:lnTo>
                      <a:pt x="682" y="880"/>
                    </a:lnTo>
                    <a:lnTo>
                      <a:pt x="682" y="880"/>
                    </a:lnTo>
                    <a:lnTo>
                      <a:pt x="686" y="870"/>
                    </a:lnTo>
                    <a:lnTo>
                      <a:pt x="699" y="870"/>
                    </a:lnTo>
                    <a:lnTo>
                      <a:pt x="700" y="878"/>
                    </a:lnTo>
                    <a:lnTo>
                      <a:pt x="700" y="879"/>
                    </a:lnTo>
                    <a:lnTo>
                      <a:pt x="701" y="879"/>
                    </a:lnTo>
                    <a:lnTo>
                      <a:pt x="723" y="877"/>
                    </a:lnTo>
                    <a:lnTo>
                      <a:pt x="723" y="877"/>
                    </a:lnTo>
                    <a:lnTo>
                      <a:pt x="723" y="876"/>
                    </a:lnTo>
                    <a:lnTo>
                      <a:pt x="726" y="858"/>
                    </a:lnTo>
                    <a:lnTo>
                      <a:pt x="726" y="858"/>
                    </a:lnTo>
                    <a:lnTo>
                      <a:pt x="726" y="858"/>
                    </a:lnTo>
                    <a:lnTo>
                      <a:pt x="718" y="843"/>
                    </a:lnTo>
                    <a:lnTo>
                      <a:pt x="732" y="832"/>
                    </a:lnTo>
                    <a:lnTo>
                      <a:pt x="732" y="832"/>
                    </a:lnTo>
                    <a:lnTo>
                      <a:pt x="732" y="832"/>
                    </a:lnTo>
                    <a:lnTo>
                      <a:pt x="742" y="818"/>
                    </a:lnTo>
                    <a:lnTo>
                      <a:pt x="785" y="830"/>
                    </a:lnTo>
                    <a:lnTo>
                      <a:pt x="815" y="869"/>
                    </a:lnTo>
                    <a:lnTo>
                      <a:pt x="816" y="869"/>
                    </a:lnTo>
                    <a:lnTo>
                      <a:pt x="816" y="869"/>
                    </a:lnTo>
                    <a:lnTo>
                      <a:pt x="849" y="857"/>
                    </a:lnTo>
                    <a:lnTo>
                      <a:pt x="896" y="870"/>
                    </a:lnTo>
                    <a:lnTo>
                      <a:pt x="900" y="880"/>
                    </a:lnTo>
                    <a:lnTo>
                      <a:pt x="900" y="880"/>
                    </a:lnTo>
                    <a:lnTo>
                      <a:pt x="900" y="880"/>
                    </a:lnTo>
                    <a:lnTo>
                      <a:pt x="923" y="888"/>
                    </a:lnTo>
                    <a:lnTo>
                      <a:pt x="930" y="894"/>
                    </a:lnTo>
                    <a:lnTo>
                      <a:pt x="930" y="894"/>
                    </a:lnTo>
                    <a:lnTo>
                      <a:pt x="930" y="894"/>
                    </a:lnTo>
                    <a:lnTo>
                      <a:pt x="956" y="890"/>
                    </a:lnTo>
                    <a:lnTo>
                      <a:pt x="975" y="891"/>
                    </a:lnTo>
                    <a:lnTo>
                      <a:pt x="975" y="891"/>
                    </a:lnTo>
                    <a:lnTo>
                      <a:pt x="975" y="891"/>
                    </a:lnTo>
                    <a:lnTo>
                      <a:pt x="997" y="877"/>
                    </a:lnTo>
                    <a:lnTo>
                      <a:pt x="997" y="877"/>
                    </a:lnTo>
                    <a:lnTo>
                      <a:pt x="997" y="877"/>
                    </a:lnTo>
                    <a:lnTo>
                      <a:pt x="1005" y="863"/>
                    </a:lnTo>
                    <a:lnTo>
                      <a:pt x="1020" y="866"/>
                    </a:lnTo>
                    <a:lnTo>
                      <a:pt x="1039" y="880"/>
                    </a:lnTo>
                    <a:lnTo>
                      <a:pt x="1039" y="880"/>
                    </a:lnTo>
                    <a:lnTo>
                      <a:pt x="1039" y="880"/>
                    </a:lnTo>
                    <a:lnTo>
                      <a:pt x="1060" y="877"/>
                    </a:lnTo>
                    <a:lnTo>
                      <a:pt x="1069" y="887"/>
                    </a:lnTo>
                    <a:lnTo>
                      <a:pt x="1069" y="887"/>
                    </a:lnTo>
                    <a:lnTo>
                      <a:pt x="1070" y="887"/>
                    </a:lnTo>
                    <a:lnTo>
                      <a:pt x="1097" y="869"/>
                    </a:lnTo>
                    <a:lnTo>
                      <a:pt x="1097" y="869"/>
                    </a:lnTo>
                    <a:lnTo>
                      <a:pt x="1097" y="869"/>
                    </a:lnTo>
                    <a:lnTo>
                      <a:pt x="1096" y="854"/>
                    </a:lnTo>
                    <a:lnTo>
                      <a:pt x="1105" y="850"/>
                    </a:lnTo>
                    <a:lnTo>
                      <a:pt x="1105" y="850"/>
                    </a:lnTo>
                    <a:lnTo>
                      <a:pt x="1105" y="850"/>
                    </a:lnTo>
                    <a:lnTo>
                      <a:pt x="1112" y="826"/>
                    </a:lnTo>
                    <a:lnTo>
                      <a:pt x="1124" y="818"/>
                    </a:lnTo>
                    <a:lnTo>
                      <a:pt x="1125" y="817"/>
                    </a:lnTo>
                    <a:lnTo>
                      <a:pt x="1125" y="817"/>
                    </a:lnTo>
                    <a:lnTo>
                      <a:pt x="1126" y="803"/>
                    </a:lnTo>
                    <a:lnTo>
                      <a:pt x="1126" y="803"/>
                    </a:lnTo>
                    <a:lnTo>
                      <a:pt x="1126" y="803"/>
                    </a:lnTo>
                    <a:lnTo>
                      <a:pt x="1114" y="804"/>
                    </a:lnTo>
                    <a:lnTo>
                      <a:pt x="1131" y="778"/>
                    </a:lnTo>
                    <a:lnTo>
                      <a:pt x="1171" y="773"/>
                    </a:lnTo>
                    <a:lnTo>
                      <a:pt x="1198" y="781"/>
                    </a:lnTo>
                    <a:lnTo>
                      <a:pt x="1217" y="785"/>
                    </a:lnTo>
                    <a:lnTo>
                      <a:pt x="1233" y="815"/>
                    </a:lnTo>
                    <a:lnTo>
                      <a:pt x="1234" y="827"/>
                    </a:lnTo>
                    <a:lnTo>
                      <a:pt x="1234" y="827"/>
                    </a:lnTo>
                    <a:lnTo>
                      <a:pt x="1234" y="827"/>
                    </a:lnTo>
                    <a:lnTo>
                      <a:pt x="1247" y="853"/>
                    </a:lnTo>
                    <a:lnTo>
                      <a:pt x="1251" y="876"/>
                    </a:lnTo>
                    <a:lnTo>
                      <a:pt x="1251" y="877"/>
                    </a:lnTo>
                    <a:lnTo>
                      <a:pt x="1251" y="877"/>
                    </a:lnTo>
                    <a:lnTo>
                      <a:pt x="1267" y="877"/>
                    </a:lnTo>
                    <a:lnTo>
                      <a:pt x="1284" y="884"/>
                    </a:lnTo>
                    <a:lnTo>
                      <a:pt x="1305" y="904"/>
                    </a:lnTo>
                    <a:lnTo>
                      <a:pt x="1312" y="927"/>
                    </a:lnTo>
                    <a:lnTo>
                      <a:pt x="1312" y="928"/>
                    </a:lnTo>
                    <a:lnTo>
                      <a:pt x="1313" y="928"/>
                    </a:lnTo>
                    <a:lnTo>
                      <a:pt x="1326" y="926"/>
                    </a:lnTo>
                    <a:lnTo>
                      <a:pt x="1327" y="926"/>
                    </a:lnTo>
                    <a:lnTo>
                      <a:pt x="1327" y="926"/>
                    </a:lnTo>
                    <a:lnTo>
                      <a:pt x="1336" y="921"/>
                    </a:lnTo>
                    <a:lnTo>
                      <a:pt x="1352" y="921"/>
                    </a:lnTo>
                    <a:lnTo>
                      <a:pt x="1352" y="921"/>
                    </a:lnTo>
                    <a:lnTo>
                      <a:pt x="1353" y="921"/>
                    </a:lnTo>
                    <a:lnTo>
                      <a:pt x="1373" y="908"/>
                    </a:lnTo>
                    <a:lnTo>
                      <a:pt x="1380" y="911"/>
                    </a:lnTo>
                    <a:lnTo>
                      <a:pt x="1373" y="942"/>
                    </a:lnTo>
                    <a:lnTo>
                      <a:pt x="1360" y="951"/>
                    </a:lnTo>
                    <a:lnTo>
                      <a:pt x="1359" y="951"/>
                    </a:lnTo>
                    <a:lnTo>
                      <a:pt x="1359" y="951"/>
                    </a:lnTo>
                    <a:lnTo>
                      <a:pt x="1351" y="988"/>
                    </a:lnTo>
                    <a:lnTo>
                      <a:pt x="1336" y="994"/>
                    </a:lnTo>
                    <a:lnTo>
                      <a:pt x="1322" y="990"/>
                    </a:lnTo>
                    <a:lnTo>
                      <a:pt x="1322" y="990"/>
                    </a:lnTo>
                    <a:lnTo>
                      <a:pt x="1322" y="990"/>
                    </a:lnTo>
                    <a:lnTo>
                      <a:pt x="1307" y="996"/>
                    </a:lnTo>
                    <a:lnTo>
                      <a:pt x="1307" y="996"/>
                    </a:lnTo>
                    <a:lnTo>
                      <a:pt x="1307" y="997"/>
                    </a:lnTo>
                    <a:lnTo>
                      <a:pt x="1314" y="1018"/>
                    </a:lnTo>
                    <a:lnTo>
                      <a:pt x="1312" y="1037"/>
                    </a:lnTo>
                    <a:lnTo>
                      <a:pt x="1290" y="1043"/>
                    </a:lnTo>
                    <a:lnTo>
                      <a:pt x="1289" y="1043"/>
                    </a:lnTo>
                    <a:lnTo>
                      <a:pt x="1290" y="1044"/>
                    </a:lnTo>
                    <a:lnTo>
                      <a:pt x="1299" y="1049"/>
                    </a:lnTo>
                    <a:lnTo>
                      <a:pt x="1304" y="1053"/>
                    </a:lnTo>
                    <a:lnTo>
                      <a:pt x="1304" y="1053"/>
                    </a:lnTo>
                    <a:lnTo>
                      <a:pt x="1304" y="1053"/>
                    </a:lnTo>
                    <a:lnTo>
                      <a:pt x="1317" y="1050"/>
                    </a:lnTo>
                    <a:lnTo>
                      <a:pt x="1317" y="1050"/>
                    </a:lnTo>
                    <a:lnTo>
                      <a:pt x="1317" y="1049"/>
                    </a:lnTo>
                    <a:lnTo>
                      <a:pt x="1320" y="1042"/>
                    </a:lnTo>
                    <a:lnTo>
                      <a:pt x="1325" y="1039"/>
                    </a:lnTo>
                    <a:lnTo>
                      <a:pt x="1333" y="1043"/>
                    </a:lnTo>
                    <a:lnTo>
                      <a:pt x="1336" y="1046"/>
                    </a:lnTo>
                    <a:lnTo>
                      <a:pt x="1336" y="1046"/>
                    </a:lnTo>
                    <a:lnTo>
                      <a:pt x="1336" y="1046"/>
                    </a:lnTo>
                    <a:lnTo>
                      <a:pt x="1347" y="1047"/>
                    </a:lnTo>
                    <a:lnTo>
                      <a:pt x="1352" y="1051"/>
                    </a:lnTo>
                    <a:lnTo>
                      <a:pt x="1352" y="1051"/>
                    </a:lnTo>
                    <a:lnTo>
                      <a:pt x="1353" y="1050"/>
                    </a:lnTo>
                    <a:lnTo>
                      <a:pt x="1361" y="1042"/>
                    </a:lnTo>
                    <a:lnTo>
                      <a:pt x="1381" y="1036"/>
                    </a:lnTo>
                    <a:lnTo>
                      <a:pt x="1381" y="1035"/>
                    </a:lnTo>
                    <a:lnTo>
                      <a:pt x="1381" y="1035"/>
                    </a:lnTo>
                    <a:lnTo>
                      <a:pt x="1399" y="1007"/>
                    </a:lnTo>
                    <a:lnTo>
                      <a:pt x="1414" y="992"/>
                    </a:lnTo>
                    <a:lnTo>
                      <a:pt x="1430" y="978"/>
                    </a:lnTo>
                    <a:lnTo>
                      <a:pt x="1430" y="978"/>
                    </a:lnTo>
                    <a:lnTo>
                      <a:pt x="1430" y="978"/>
                    </a:lnTo>
                    <a:lnTo>
                      <a:pt x="1432" y="958"/>
                    </a:lnTo>
                    <a:lnTo>
                      <a:pt x="1441" y="943"/>
                    </a:lnTo>
                    <a:lnTo>
                      <a:pt x="1459" y="926"/>
                    </a:lnTo>
                    <a:lnTo>
                      <a:pt x="1464" y="920"/>
                    </a:lnTo>
                    <a:lnTo>
                      <a:pt x="1464" y="920"/>
                    </a:lnTo>
                    <a:lnTo>
                      <a:pt x="1464" y="919"/>
                    </a:lnTo>
                    <a:lnTo>
                      <a:pt x="1473" y="896"/>
                    </a:lnTo>
                    <a:lnTo>
                      <a:pt x="1473" y="895"/>
                    </a:lnTo>
                    <a:lnTo>
                      <a:pt x="1473" y="895"/>
                    </a:lnTo>
                    <a:lnTo>
                      <a:pt x="1473" y="887"/>
                    </a:lnTo>
                    <a:lnTo>
                      <a:pt x="1476" y="869"/>
                    </a:lnTo>
                    <a:lnTo>
                      <a:pt x="1476" y="869"/>
                    </a:lnTo>
                    <a:lnTo>
                      <a:pt x="1476" y="869"/>
                    </a:lnTo>
                    <a:lnTo>
                      <a:pt x="1474" y="861"/>
                    </a:lnTo>
                    <a:lnTo>
                      <a:pt x="1476" y="842"/>
                    </a:lnTo>
                    <a:lnTo>
                      <a:pt x="1490" y="821"/>
                    </a:lnTo>
                    <a:lnTo>
                      <a:pt x="1490" y="821"/>
                    </a:lnTo>
                    <a:lnTo>
                      <a:pt x="1490" y="821"/>
                    </a:lnTo>
                    <a:lnTo>
                      <a:pt x="1490" y="807"/>
                    </a:lnTo>
                    <a:lnTo>
                      <a:pt x="1490" y="807"/>
                    </a:lnTo>
                    <a:lnTo>
                      <a:pt x="1490" y="807"/>
                    </a:lnTo>
                    <a:lnTo>
                      <a:pt x="1480" y="799"/>
                    </a:lnTo>
                    <a:lnTo>
                      <a:pt x="1479" y="795"/>
                    </a:lnTo>
                    <a:lnTo>
                      <a:pt x="1486" y="798"/>
                    </a:lnTo>
                    <a:lnTo>
                      <a:pt x="1487" y="798"/>
                    </a:lnTo>
                    <a:lnTo>
                      <a:pt x="1487" y="797"/>
                    </a:lnTo>
                    <a:lnTo>
                      <a:pt x="1488" y="791"/>
                    </a:lnTo>
                    <a:lnTo>
                      <a:pt x="1488" y="791"/>
                    </a:lnTo>
                    <a:lnTo>
                      <a:pt x="1488" y="791"/>
                    </a:lnTo>
                    <a:lnTo>
                      <a:pt x="1481" y="780"/>
                    </a:lnTo>
                    <a:lnTo>
                      <a:pt x="1481" y="780"/>
                    </a:lnTo>
                    <a:lnTo>
                      <a:pt x="1481" y="780"/>
                    </a:lnTo>
                    <a:lnTo>
                      <a:pt x="1472" y="772"/>
                    </a:lnTo>
                    <a:lnTo>
                      <a:pt x="1467" y="761"/>
                    </a:lnTo>
                    <a:lnTo>
                      <a:pt x="1467" y="761"/>
                    </a:lnTo>
                    <a:lnTo>
                      <a:pt x="1467" y="760"/>
                    </a:lnTo>
                    <a:lnTo>
                      <a:pt x="1446" y="757"/>
                    </a:lnTo>
                    <a:lnTo>
                      <a:pt x="1445" y="757"/>
                    </a:lnTo>
                    <a:lnTo>
                      <a:pt x="1445" y="757"/>
                    </a:lnTo>
                    <a:lnTo>
                      <a:pt x="1441" y="773"/>
                    </a:lnTo>
                    <a:lnTo>
                      <a:pt x="1433" y="773"/>
                    </a:lnTo>
                    <a:lnTo>
                      <a:pt x="1433" y="773"/>
                    </a:lnTo>
                    <a:lnTo>
                      <a:pt x="1433" y="773"/>
                    </a:lnTo>
                    <a:lnTo>
                      <a:pt x="1425" y="777"/>
                    </a:lnTo>
                    <a:lnTo>
                      <a:pt x="1425" y="774"/>
                    </a:lnTo>
                    <a:lnTo>
                      <a:pt x="1427" y="766"/>
                    </a:lnTo>
                    <a:lnTo>
                      <a:pt x="1427" y="766"/>
                    </a:lnTo>
                    <a:lnTo>
                      <a:pt x="1427" y="766"/>
                    </a:lnTo>
                    <a:lnTo>
                      <a:pt x="1423" y="758"/>
                    </a:lnTo>
                    <a:lnTo>
                      <a:pt x="1423" y="758"/>
                    </a:lnTo>
                    <a:lnTo>
                      <a:pt x="1423" y="758"/>
                    </a:lnTo>
                    <a:lnTo>
                      <a:pt x="1415" y="762"/>
                    </a:lnTo>
                    <a:lnTo>
                      <a:pt x="1415" y="762"/>
                    </a:lnTo>
                    <a:lnTo>
                      <a:pt x="1415" y="762"/>
                    </a:lnTo>
                    <a:lnTo>
                      <a:pt x="1410" y="768"/>
                    </a:lnTo>
                    <a:lnTo>
                      <a:pt x="1409" y="749"/>
                    </a:lnTo>
                    <a:lnTo>
                      <a:pt x="1409" y="748"/>
                    </a:lnTo>
                    <a:lnTo>
                      <a:pt x="1409" y="748"/>
                    </a:lnTo>
                    <a:lnTo>
                      <a:pt x="1395" y="745"/>
                    </a:lnTo>
                    <a:lnTo>
                      <a:pt x="1395" y="745"/>
                    </a:lnTo>
                    <a:lnTo>
                      <a:pt x="1395" y="745"/>
                    </a:lnTo>
                    <a:lnTo>
                      <a:pt x="1388" y="746"/>
                    </a:lnTo>
                    <a:lnTo>
                      <a:pt x="1380" y="741"/>
                    </a:lnTo>
                    <a:lnTo>
                      <a:pt x="1381" y="736"/>
                    </a:lnTo>
                    <a:lnTo>
                      <a:pt x="1393" y="732"/>
                    </a:lnTo>
                    <a:lnTo>
                      <a:pt x="1393" y="732"/>
                    </a:lnTo>
                    <a:lnTo>
                      <a:pt x="1393" y="732"/>
                    </a:lnTo>
                    <a:lnTo>
                      <a:pt x="1403" y="722"/>
                    </a:lnTo>
                    <a:lnTo>
                      <a:pt x="1418" y="713"/>
                    </a:lnTo>
                    <a:lnTo>
                      <a:pt x="1418" y="713"/>
                    </a:lnTo>
                    <a:lnTo>
                      <a:pt x="1418" y="713"/>
                    </a:lnTo>
                    <a:lnTo>
                      <a:pt x="1423" y="706"/>
                    </a:lnTo>
                    <a:lnTo>
                      <a:pt x="1437" y="691"/>
                    </a:lnTo>
                    <a:lnTo>
                      <a:pt x="1437" y="690"/>
                    </a:lnTo>
                    <a:lnTo>
                      <a:pt x="1437" y="690"/>
                    </a:lnTo>
                    <a:lnTo>
                      <a:pt x="1438" y="683"/>
                    </a:lnTo>
                    <a:lnTo>
                      <a:pt x="1457" y="669"/>
                    </a:lnTo>
                    <a:lnTo>
                      <a:pt x="1457" y="669"/>
                    </a:lnTo>
                    <a:lnTo>
                      <a:pt x="1457" y="669"/>
                    </a:lnTo>
                    <a:lnTo>
                      <a:pt x="1473" y="652"/>
                    </a:lnTo>
                    <a:lnTo>
                      <a:pt x="1473" y="652"/>
                    </a:lnTo>
                    <a:lnTo>
                      <a:pt x="1473" y="651"/>
                    </a:lnTo>
                    <a:lnTo>
                      <a:pt x="1477" y="642"/>
                    </a:lnTo>
                    <a:lnTo>
                      <a:pt x="1496" y="626"/>
                    </a:lnTo>
                    <a:lnTo>
                      <a:pt x="1496" y="626"/>
                    </a:lnTo>
                    <a:lnTo>
                      <a:pt x="1496" y="626"/>
                    </a:lnTo>
                    <a:lnTo>
                      <a:pt x="1499" y="617"/>
                    </a:lnTo>
                    <a:lnTo>
                      <a:pt x="1514" y="606"/>
                    </a:lnTo>
                    <a:lnTo>
                      <a:pt x="1530" y="603"/>
                    </a:lnTo>
                    <a:lnTo>
                      <a:pt x="1544" y="603"/>
                    </a:lnTo>
                    <a:lnTo>
                      <a:pt x="1544" y="603"/>
                    </a:lnTo>
                    <a:lnTo>
                      <a:pt x="1544" y="603"/>
                    </a:lnTo>
                    <a:lnTo>
                      <a:pt x="1553" y="600"/>
                    </a:lnTo>
                    <a:lnTo>
                      <a:pt x="1570" y="601"/>
                    </a:lnTo>
                    <a:lnTo>
                      <a:pt x="1565" y="606"/>
                    </a:lnTo>
                    <a:lnTo>
                      <a:pt x="1565" y="606"/>
                    </a:lnTo>
                    <a:lnTo>
                      <a:pt x="1565" y="606"/>
                    </a:lnTo>
                    <a:lnTo>
                      <a:pt x="1570" y="612"/>
                    </a:lnTo>
                    <a:lnTo>
                      <a:pt x="1570" y="612"/>
                    </a:lnTo>
                    <a:lnTo>
                      <a:pt x="1570" y="612"/>
                    </a:lnTo>
                    <a:lnTo>
                      <a:pt x="1579" y="610"/>
                    </a:lnTo>
                    <a:lnTo>
                      <a:pt x="1579" y="610"/>
                    </a:lnTo>
                    <a:lnTo>
                      <a:pt x="1579" y="610"/>
                    </a:lnTo>
                    <a:lnTo>
                      <a:pt x="1586" y="602"/>
                    </a:lnTo>
                    <a:lnTo>
                      <a:pt x="1593" y="607"/>
                    </a:lnTo>
                    <a:lnTo>
                      <a:pt x="1593" y="607"/>
                    </a:lnTo>
                    <a:lnTo>
                      <a:pt x="1593" y="607"/>
                    </a:lnTo>
                    <a:lnTo>
                      <a:pt x="1612" y="605"/>
                    </a:lnTo>
                    <a:lnTo>
                      <a:pt x="1618" y="607"/>
                    </a:lnTo>
                    <a:lnTo>
                      <a:pt x="1618" y="607"/>
                    </a:lnTo>
                    <a:lnTo>
                      <a:pt x="1619" y="606"/>
                    </a:lnTo>
                    <a:lnTo>
                      <a:pt x="1628" y="593"/>
                    </a:lnTo>
                    <a:lnTo>
                      <a:pt x="1640" y="593"/>
                    </a:lnTo>
                    <a:lnTo>
                      <a:pt x="1650" y="594"/>
                    </a:lnTo>
                    <a:lnTo>
                      <a:pt x="1671" y="595"/>
                    </a:lnTo>
                    <a:lnTo>
                      <a:pt x="1675" y="603"/>
                    </a:lnTo>
                    <a:lnTo>
                      <a:pt x="1669" y="607"/>
                    </a:lnTo>
                    <a:lnTo>
                      <a:pt x="1669" y="607"/>
                    </a:lnTo>
                    <a:lnTo>
                      <a:pt x="1669" y="607"/>
                    </a:lnTo>
                    <a:lnTo>
                      <a:pt x="1664" y="612"/>
                    </a:lnTo>
                    <a:lnTo>
                      <a:pt x="1664" y="612"/>
                    </a:lnTo>
                    <a:lnTo>
                      <a:pt x="1664" y="613"/>
                    </a:lnTo>
                    <a:lnTo>
                      <a:pt x="1670" y="617"/>
                    </a:lnTo>
                    <a:lnTo>
                      <a:pt x="1670" y="617"/>
                    </a:lnTo>
                    <a:lnTo>
                      <a:pt x="1670" y="617"/>
                    </a:lnTo>
                    <a:lnTo>
                      <a:pt x="1680" y="612"/>
                    </a:lnTo>
                    <a:lnTo>
                      <a:pt x="1691" y="616"/>
                    </a:lnTo>
                    <a:lnTo>
                      <a:pt x="1691" y="616"/>
                    </a:lnTo>
                    <a:lnTo>
                      <a:pt x="1691" y="615"/>
                    </a:lnTo>
                    <a:lnTo>
                      <a:pt x="1703" y="606"/>
                    </a:lnTo>
                    <a:lnTo>
                      <a:pt x="1710" y="614"/>
                    </a:lnTo>
                    <a:lnTo>
                      <a:pt x="1710" y="615"/>
                    </a:lnTo>
                    <a:lnTo>
                      <a:pt x="1711" y="615"/>
                    </a:lnTo>
                    <a:lnTo>
                      <a:pt x="1717" y="616"/>
                    </a:lnTo>
                    <a:lnTo>
                      <a:pt x="1718" y="616"/>
                    </a:lnTo>
                    <a:lnTo>
                      <a:pt x="1718" y="615"/>
                    </a:lnTo>
                    <a:lnTo>
                      <a:pt x="1720" y="608"/>
                    </a:lnTo>
                    <a:lnTo>
                      <a:pt x="1732" y="606"/>
                    </a:lnTo>
                    <a:lnTo>
                      <a:pt x="1733" y="606"/>
                    </a:lnTo>
                    <a:lnTo>
                      <a:pt x="1733" y="605"/>
                    </a:lnTo>
                    <a:lnTo>
                      <a:pt x="1733" y="596"/>
                    </a:lnTo>
                    <a:lnTo>
                      <a:pt x="1733" y="596"/>
                    </a:lnTo>
                    <a:lnTo>
                      <a:pt x="1733" y="596"/>
                    </a:lnTo>
                    <a:lnTo>
                      <a:pt x="1725" y="592"/>
                    </a:lnTo>
                    <a:lnTo>
                      <a:pt x="1725" y="592"/>
                    </a:lnTo>
                    <a:lnTo>
                      <a:pt x="1725" y="592"/>
                    </a:lnTo>
                    <a:lnTo>
                      <a:pt x="1717" y="595"/>
                    </a:lnTo>
                    <a:lnTo>
                      <a:pt x="1716" y="585"/>
                    </a:lnTo>
                    <a:lnTo>
                      <a:pt x="1722" y="580"/>
                    </a:lnTo>
                    <a:lnTo>
                      <a:pt x="1722" y="580"/>
                    </a:lnTo>
                    <a:lnTo>
                      <a:pt x="1722" y="580"/>
                    </a:lnTo>
                    <a:lnTo>
                      <a:pt x="1729" y="570"/>
                    </a:lnTo>
                    <a:lnTo>
                      <a:pt x="1742" y="561"/>
                    </a:lnTo>
                    <a:lnTo>
                      <a:pt x="1742" y="560"/>
                    </a:lnTo>
                    <a:lnTo>
                      <a:pt x="1742" y="560"/>
                    </a:lnTo>
                    <a:lnTo>
                      <a:pt x="1742" y="554"/>
                    </a:lnTo>
                    <a:lnTo>
                      <a:pt x="1760" y="540"/>
                    </a:lnTo>
                    <a:lnTo>
                      <a:pt x="1760" y="540"/>
                    </a:lnTo>
                    <a:lnTo>
                      <a:pt x="1760" y="540"/>
                    </a:lnTo>
                    <a:lnTo>
                      <a:pt x="1757" y="529"/>
                    </a:lnTo>
                    <a:lnTo>
                      <a:pt x="1770" y="521"/>
                    </a:lnTo>
                    <a:lnTo>
                      <a:pt x="1792" y="520"/>
                    </a:lnTo>
                    <a:lnTo>
                      <a:pt x="1792" y="520"/>
                    </a:lnTo>
                    <a:lnTo>
                      <a:pt x="1792" y="520"/>
                    </a:lnTo>
                    <a:lnTo>
                      <a:pt x="1799" y="514"/>
                    </a:lnTo>
                    <a:lnTo>
                      <a:pt x="1809" y="521"/>
                    </a:lnTo>
                    <a:lnTo>
                      <a:pt x="1809" y="521"/>
                    </a:lnTo>
                    <a:lnTo>
                      <a:pt x="1809" y="521"/>
                    </a:lnTo>
                    <a:lnTo>
                      <a:pt x="1813" y="518"/>
                    </a:lnTo>
                    <a:lnTo>
                      <a:pt x="1813" y="518"/>
                    </a:lnTo>
                    <a:lnTo>
                      <a:pt x="1813" y="518"/>
                    </a:lnTo>
                    <a:lnTo>
                      <a:pt x="1816" y="514"/>
                    </a:lnTo>
                    <a:lnTo>
                      <a:pt x="1823" y="519"/>
                    </a:lnTo>
                    <a:lnTo>
                      <a:pt x="1822" y="529"/>
                    </a:lnTo>
                    <a:lnTo>
                      <a:pt x="1812" y="540"/>
                    </a:lnTo>
                    <a:lnTo>
                      <a:pt x="1812" y="540"/>
                    </a:lnTo>
                    <a:lnTo>
                      <a:pt x="1812" y="540"/>
                    </a:lnTo>
                    <a:lnTo>
                      <a:pt x="1816" y="545"/>
                    </a:lnTo>
                    <a:lnTo>
                      <a:pt x="1816" y="545"/>
                    </a:lnTo>
                    <a:lnTo>
                      <a:pt x="1816" y="545"/>
                    </a:lnTo>
                    <a:lnTo>
                      <a:pt x="1821" y="546"/>
                    </a:lnTo>
                    <a:lnTo>
                      <a:pt x="1821" y="559"/>
                    </a:lnTo>
                    <a:lnTo>
                      <a:pt x="1822" y="559"/>
                    </a:lnTo>
                    <a:lnTo>
                      <a:pt x="1822" y="559"/>
                    </a:lnTo>
                    <a:lnTo>
                      <a:pt x="1829" y="559"/>
                    </a:lnTo>
                    <a:lnTo>
                      <a:pt x="1830" y="559"/>
                    </a:lnTo>
                    <a:lnTo>
                      <a:pt x="1830" y="559"/>
                    </a:lnTo>
                    <a:lnTo>
                      <a:pt x="1835" y="545"/>
                    </a:lnTo>
                    <a:lnTo>
                      <a:pt x="1852" y="531"/>
                    </a:lnTo>
                    <a:lnTo>
                      <a:pt x="1852" y="531"/>
                    </a:lnTo>
                    <a:lnTo>
                      <a:pt x="1853" y="531"/>
                    </a:lnTo>
                    <a:lnTo>
                      <a:pt x="1855" y="527"/>
                    </a:lnTo>
                    <a:lnTo>
                      <a:pt x="1870" y="526"/>
                    </a:lnTo>
                    <a:lnTo>
                      <a:pt x="1870" y="526"/>
                    </a:lnTo>
                    <a:lnTo>
                      <a:pt x="1870" y="526"/>
                    </a:lnTo>
                    <a:lnTo>
                      <a:pt x="1873" y="519"/>
                    </a:lnTo>
                    <a:lnTo>
                      <a:pt x="1873" y="519"/>
                    </a:lnTo>
                    <a:lnTo>
                      <a:pt x="1873" y="518"/>
                    </a:lnTo>
                    <a:lnTo>
                      <a:pt x="1869" y="513"/>
                    </a:lnTo>
                    <a:lnTo>
                      <a:pt x="1878" y="492"/>
                    </a:lnTo>
                    <a:lnTo>
                      <a:pt x="1894" y="485"/>
                    </a:lnTo>
                    <a:lnTo>
                      <a:pt x="1905" y="494"/>
                    </a:lnTo>
                    <a:lnTo>
                      <a:pt x="1893" y="498"/>
                    </a:lnTo>
                    <a:lnTo>
                      <a:pt x="1893" y="498"/>
                    </a:lnTo>
                    <a:lnTo>
                      <a:pt x="1893" y="498"/>
                    </a:lnTo>
                    <a:lnTo>
                      <a:pt x="1889" y="512"/>
                    </a:lnTo>
                    <a:lnTo>
                      <a:pt x="1886" y="520"/>
                    </a:lnTo>
                    <a:lnTo>
                      <a:pt x="1886" y="520"/>
                    </a:lnTo>
                    <a:lnTo>
                      <a:pt x="1886" y="520"/>
                    </a:lnTo>
                    <a:lnTo>
                      <a:pt x="1883" y="540"/>
                    </a:lnTo>
                    <a:lnTo>
                      <a:pt x="1881" y="544"/>
                    </a:lnTo>
                    <a:lnTo>
                      <a:pt x="1881" y="544"/>
                    </a:lnTo>
                    <a:lnTo>
                      <a:pt x="1881" y="544"/>
                    </a:lnTo>
                    <a:lnTo>
                      <a:pt x="1880" y="552"/>
                    </a:lnTo>
                    <a:lnTo>
                      <a:pt x="1852" y="563"/>
                    </a:lnTo>
                    <a:lnTo>
                      <a:pt x="1852" y="563"/>
                    </a:lnTo>
                    <a:lnTo>
                      <a:pt x="1852" y="564"/>
                    </a:lnTo>
                    <a:lnTo>
                      <a:pt x="1847" y="573"/>
                    </a:lnTo>
                    <a:lnTo>
                      <a:pt x="1831" y="593"/>
                    </a:lnTo>
                    <a:lnTo>
                      <a:pt x="1822" y="595"/>
                    </a:lnTo>
                    <a:lnTo>
                      <a:pt x="1822" y="595"/>
                    </a:lnTo>
                    <a:lnTo>
                      <a:pt x="1821" y="596"/>
                    </a:lnTo>
                    <a:lnTo>
                      <a:pt x="1820" y="609"/>
                    </a:lnTo>
                    <a:lnTo>
                      <a:pt x="1801" y="624"/>
                    </a:lnTo>
                    <a:lnTo>
                      <a:pt x="1801" y="625"/>
                    </a:lnTo>
                    <a:lnTo>
                      <a:pt x="1801" y="625"/>
                    </a:lnTo>
                    <a:lnTo>
                      <a:pt x="1800" y="630"/>
                    </a:lnTo>
                    <a:lnTo>
                      <a:pt x="1789" y="639"/>
                    </a:lnTo>
                    <a:lnTo>
                      <a:pt x="1782" y="640"/>
                    </a:lnTo>
                    <a:lnTo>
                      <a:pt x="1782" y="640"/>
                    </a:lnTo>
                    <a:lnTo>
                      <a:pt x="1782" y="640"/>
                    </a:lnTo>
                    <a:lnTo>
                      <a:pt x="1776" y="648"/>
                    </a:lnTo>
                    <a:lnTo>
                      <a:pt x="1762" y="648"/>
                    </a:lnTo>
                    <a:lnTo>
                      <a:pt x="1761" y="648"/>
                    </a:lnTo>
                    <a:lnTo>
                      <a:pt x="1761" y="648"/>
                    </a:lnTo>
                    <a:lnTo>
                      <a:pt x="1757" y="676"/>
                    </a:lnTo>
                    <a:lnTo>
                      <a:pt x="1756" y="680"/>
                    </a:lnTo>
                    <a:lnTo>
                      <a:pt x="1742" y="694"/>
                    </a:lnTo>
                    <a:lnTo>
                      <a:pt x="1742" y="694"/>
                    </a:lnTo>
                    <a:lnTo>
                      <a:pt x="1742" y="695"/>
                    </a:lnTo>
                    <a:lnTo>
                      <a:pt x="1740" y="724"/>
                    </a:lnTo>
                    <a:lnTo>
                      <a:pt x="1740" y="724"/>
                    </a:lnTo>
                    <a:lnTo>
                      <a:pt x="1740" y="724"/>
                    </a:lnTo>
                    <a:lnTo>
                      <a:pt x="1742" y="752"/>
                    </a:lnTo>
                    <a:lnTo>
                      <a:pt x="1743" y="767"/>
                    </a:lnTo>
                    <a:lnTo>
                      <a:pt x="1743" y="767"/>
                    </a:lnTo>
                    <a:lnTo>
                      <a:pt x="1743" y="767"/>
                    </a:lnTo>
                    <a:lnTo>
                      <a:pt x="1748" y="778"/>
                    </a:lnTo>
                    <a:lnTo>
                      <a:pt x="1755" y="804"/>
                    </a:lnTo>
                    <a:lnTo>
                      <a:pt x="1756" y="818"/>
                    </a:lnTo>
                    <a:lnTo>
                      <a:pt x="1755" y="833"/>
                    </a:lnTo>
                    <a:lnTo>
                      <a:pt x="1755" y="834"/>
                    </a:lnTo>
                    <a:lnTo>
                      <a:pt x="1756" y="834"/>
                    </a:lnTo>
                    <a:lnTo>
                      <a:pt x="1759" y="845"/>
                    </a:lnTo>
                    <a:lnTo>
                      <a:pt x="1757" y="849"/>
                    </a:lnTo>
                    <a:lnTo>
                      <a:pt x="1756" y="850"/>
                    </a:lnTo>
                    <a:lnTo>
                      <a:pt x="1757" y="850"/>
                    </a:lnTo>
                    <a:lnTo>
                      <a:pt x="1765" y="848"/>
                    </a:lnTo>
                    <a:lnTo>
                      <a:pt x="1765" y="848"/>
                    </a:lnTo>
                    <a:lnTo>
                      <a:pt x="1765" y="848"/>
                    </a:lnTo>
                    <a:lnTo>
                      <a:pt x="1793" y="813"/>
                    </a:lnTo>
                    <a:lnTo>
                      <a:pt x="1793" y="813"/>
                    </a:lnTo>
                    <a:lnTo>
                      <a:pt x="1793" y="813"/>
                    </a:lnTo>
                    <a:lnTo>
                      <a:pt x="1794" y="804"/>
                    </a:lnTo>
                    <a:lnTo>
                      <a:pt x="1798" y="790"/>
                    </a:lnTo>
                    <a:lnTo>
                      <a:pt x="1809" y="787"/>
                    </a:lnTo>
                    <a:lnTo>
                      <a:pt x="1818" y="790"/>
                    </a:lnTo>
                    <a:lnTo>
                      <a:pt x="1818" y="790"/>
                    </a:lnTo>
                    <a:lnTo>
                      <a:pt x="1819" y="789"/>
                    </a:lnTo>
                    <a:lnTo>
                      <a:pt x="1822" y="783"/>
                    </a:lnTo>
                    <a:lnTo>
                      <a:pt x="1822" y="783"/>
                    </a:lnTo>
                    <a:lnTo>
                      <a:pt x="1822" y="783"/>
                    </a:lnTo>
                    <a:lnTo>
                      <a:pt x="1818" y="763"/>
                    </a:lnTo>
                    <a:lnTo>
                      <a:pt x="1840" y="746"/>
                    </a:lnTo>
                    <a:lnTo>
                      <a:pt x="1843" y="751"/>
                    </a:lnTo>
                    <a:lnTo>
                      <a:pt x="1843" y="751"/>
                    </a:lnTo>
                    <a:lnTo>
                      <a:pt x="1844" y="751"/>
                    </a:lnTo>
                    <a:lnTo>
                      <a:pt x="1851" y="748"/>
                    </a:lnTo>
                    <a:lnTo>
                      <a:pt x="1852" y="748"/>
                    </a:lnTo>
                    <a:lnTo>
                      <a:pt x="1852" y="748"/>
                    </a:lnTo>
                    <a:lnTo>
                      <a:pt x="1856" y="736"/>
                    </a:lnTo>
                    <a:lnTo>
                      <a:pt x="1856" y="736"/>
                    </a:lnTo>
                    <a:lnTo>
                      <a:pt x="1856" y="736"/>
                    </a:lnTo>
                    <a:lnTo>
                      <a:pt x="1851" y="728"/>
                    </a:lnTo>
                    <a:lnTo>
                      <a:pt x="1848" y="723"/>
                    </a:lnTo>
                    <a:lnTo>
                      <a:pt x="1855" y="705"/>
                    </a:lnTo>
                    <a:lnTo>
                      <a:pt x="1867" y="693"/>
                    </a:lnTo>
                    <a:lnTo>
                      <a:pt x="1867" y="704"/>
                    </a:lnTo>
                    <a:lnTo>
                      <a:pt x="1867" y="705"/>
                    </a:lnTo>
                    <a:lnTo>
                      <a:pt x="1867" y="705"/>
                    </a:lnTo>
                    <a:lnTo>
                      <a:pt x="1876" y="705"/>
                    </a:lnTo>
                    <a:lnTo>
                      <a:pt x="1876" y="705"/>
                    </a:lnTo>
                    <a:lnTo>
                      <a:pt x="1876" y="705"/>
                    </a:lnTo>
                    <a:lnTo>
                      <a:pt x="1881" y="700"/>
                    </a:lnTo>
                    <a:lnTo>
                      <a:pt x="1881" y="700"/>
                    </a:lnTo>
                    <a:lnTo>
                      <a:pt x="1881" y="700"/>
                    </a:lnTo>
                    <a:lnTo>
                      <a:pt x="1875" y="684"/>
                    </a:lnTo>
                    <a:lnTo>
                      <a:pt x="1875" y="684"/>
                    </a:lnTo>
                    <a:lnTo>
                      <a:pt x="1875" y="684"/>
                    </a:lnTo>
                    <a:lnTo>
                      <a:pt x="1868" y="679"/>
                    </a:lnTo>
                    <a:lnTo>
                      <a:pt x="1867" y="666"/>
                    </a:lnTo>
                    <a:lnTo>
                      <a:pt x="1878" y="655"/>
                    </a:lnTo>
                    <a:lnTo>
                      <a:pt x="1878" y="655"/>
                    </a:lnTo>
                    <a:lnTo>
                      <a:pt x="1878" y="655"/>
                    </a:lnTo>
                    <a:lnTo>
                      <a:pt x="1876" y="651"/>
                    </a:lnTo>
                    <a:lnTo>
                      <a:pt x="1876" y="651"/>
                    </a:lnTo>
                    <a:lnTo>
                      <a:pt x="1876" y="651"/>
                    </a:lnTo>
                    <a:lnTo>
                      <a:pt x="1865" y="647"/>
                    </a:lnTo>
                    <a:lnTo>
                      <a:pt x="1864" y="646"/>
                    </a:lnTo>
                    <a:lnTo>
                      <a:pt x="1864" y="647"/>
                    </a:lnTo>
                    <a:lnTo>
                      <a:pt x="1861" y="651"/>
                    </a:lnTo>
                    <a:lnTo>
                      <a:pt x="1853" y="643"/>
                    </a:lnTo>
                    <a:lnTo>
                      <a:pt x="1858" y="625"/>
                    </a:lnTo>
                    <a:lnTo>
                      <a:pt x="1865" y="623"/>
                    </a:lnTo>
                    <a:lnTo>
                      <a:pt x="1865" y="622"/>
                    </a:lnTo>
                    <a:lnTo>
                      <a:pt x="1865" y="622"/>
                    </a:lnTo>
                    <a:lnTo>
                      <a:pt x="1874" y="609"/>
                    </a:lnTo>
                    <a:lnTo>
                      <a:pt x="1874" y="609"/>
                    </a:lnTo>
                    <a:lnTo>
                      <a:pt x="1874" y="609"/>
                    </a:lnTo>
                    <a:lnTo>
                      <a:pt x="1877" y="593"/>
                    </a:lnTo>
                    <a:lnTo>
                      <a:pt x="1890" y="581"/>
                    </a:lnTo>
                    <a:lnTo>
                      <a:pt x="1897" y="582"/>
                    </a:lnTo>
                    <a:lnTo>
                      <a:pt x="1905" y="586"/>
                    </a:lnTo>
                    <a:lnTo>
                      <a:pt x="1905" y="586"/>
                    </a:lnTo>
                    <a:lnTo>
                      <a:pt x="1905" y="586"/>
                    </a:lnTo>
                    <a:lnTo>
                      <a:pt x="1912" y="577"/>
                    </a:lnTo>
                    <a:lnTo>
                      <a:pt x="1919" y="572"/>
                    </a:lnTo>
                    <a:lnTo>
                      <a:pt x="1927" y="565"/>
                    </a:lnTo>
                    <a:lnTo>
                      <a:pt x="1929" y="566"/>
                    </a:lnTo>
                    <a:lnTo>
                      <a:pt x="1922" y="579"/>
                    </a:lnTo>
                    <a:lnTo>
                      <a:pt x="1922" y="579"/>
                    </a:lnTo>
                    <a:lnTo>
                      <a:pt x="1922" y="579"/>
                    </a:lnTo>
                    <a:lnTo>
                      <a:pt x="1923" y="590"/>
                    </a:lnTo>
                    <a:lnTo>
                      <a:pt x="1923" y="591"/>
                    </a:lnTo>
                    <a:lnTo>
                      <a:pt x="1924" y="591"/>
                    </a:lnTo>
                    <a:lnTo>
                      <a:pt x="1933" y="584"/>
                    </a:lnTo>
                    <a:lnTo>
                      <a:pt x="1934" y="584"/>
                    </a:lnTo>
                    <a:lnTo>
                      <a:pt x="1934" y="584"/>
                    </a:lnTo>
                    <a:lnTo>
                      <a:pt x="1941" y="570"/>
                    </a:lnTo>
                    <a:lnTo>
                      <a:pt x="1971" y="557"/>
                    </a:lnTo>
                    <a:lnTo>
                      <a:pt x="1987" y="565"/>
                    </a:lnTo>
                    <a:lnTo>
                      <a:pt x="1991" y="573"/>
                    </a:lnTo>
                    <a:lnTo>
                      <a:pt x="1993" y="581"/>
                    </a:lnTo>
                    <a:lnTo>
                      <a:pt x="1993" y="582"/>
                    </a:lnTo>
                    <a:lnTo>
                      <a:pt x="1993" y="582"/>
                    </a:lnTo>
                    <a:lnTo>
                      <a:pt x="2001" y="577"/>
                    </a:lnTo>
                    <a:lnTo>
                      <a:pt x="2001" y="577"/>
                    </a:lnTo>
                    <a:lnTo>
                      <a:pt x="2002" y="577"/>
                    </a:lnTo>
                    <a:lnTo>
                      <a:pt x="2004" y="569"/>
                    </a:lnTo>
                    <a:lnTo>
                      <a:pt x="2016" y="557"/>
                    </a:lnTo>
                    <a:lnTo>
                      <a:pt x="2033" y="548"/>
                    </a:lnTo>
                    <a:lnTo>
                      <a:pt x="2033" y="548"/>
                    </a:lnTo>
                    <a:lnTo>
                      <a:pt x="2034" y="548"/>
                    </a:lnTo>
                    <a:lnTo>
                      <a:pt x="2038" y="538"/>
                    </a:lnTo>
                    <a:lnTo>
                      <a:pt x="2047" y="537"/>
                    </a:lnTo>
                    <a:lnTo>
                      <a:pt x="2048" y="537"/>
                    </a:lnTo>
                    <a:lnTo>
                      <a:pt x="2048" y="537"/>
                    </a:lnTo>
                    <a:lnTo>
                      <a:pt x="2058" y="524"/>
                    </a:lnTo>
                    <a:lnTo>
                      <a:pt x="2067" y="523"/>
                    </a:lnTo>
                    <a:lnTo>
                      <a:pt x="2067" y="523"/>
                    </a:lnTo>
                    <a:lnTo>
                      <a:pt x="2067" y="522"/>
                    </a:lnTo>
                    <a:lnTo>
                      <a:pt x="2081" y="511"/>
                    </a:lnTo>
                    <a:lnTo>
                      <a:pt x="2103" y="507"/>
                    </a:lnTo>
                    <a:lnTo>
                      <a:pt x="2103" y="507"/>
                    </a:lnTo>
                    <a:lnTo>
                      <a:pt x="2103" y="507"/>
                    </a:lnTo>
                    <a:lnTo>
                      <a:pt x="2110" y="496"/>
                    </a:lnTo>
                    <a:lnTo>
                      <a:pt x="2129" y="493"/>
                    </a:lnTo>
                    <a:lnTo>
                      <a:pt x="2140" y="499"/>
                    </a:lnTo>
                    <a:lnTo>
                      <a:pt x="2140" y="499"/>
                    </a:lnTo>
                    <a:lnTo>
                      <a:pt x="2140" y="499"/>
                    </a:lnTo>
                    <a:lnTo>
                      <a:pt x="2156" y="501"/>
                    </a:lnTo>
                    <a:lnTo>
                      <a:pt x="2156" y="501"/>
                    </a:lnTo>
                    <a:lnTo>
                      <a:pt x="2156" y="501"/>
                    </a:lnTo>
                    <a:lnTo>
                      <a:pt x="2157" y="494"/>
                    </a:lnTo>
                    <a:lnTo>
                      <a:pt x="2163" y="483"/>
                    </a:lnTo>
                    <a:lnTo>
                      <a:pt x="2163" y="482"/>
                    </a:lnTo>
                    <a:lnTo>
                      <a:pt x="2163" y="482"/>
                    </a:lnTo>
                    <a:lnTo>
                      <a:pt x="2157" y="478"/>
                    </a:lnTo>
                    <a:lnTo>
                      <a:pt x="2156" y="463"/>
                    </a:lnTo>
                    <a:lnTo>
                      <a:pt x="2156" y="463"/>
                    </a:lnTo>
                    <a:lnTo>
                      <a:pt x="2156" y="463"/>
                    </a:lnTo>
                    <a:lnTo>
                      <a:pt x="2149" y="457"/>
                    </a:lnTo>
                    <a:lnTo>
                      <a:pt x="2149" y="437"/>
                    </a:lnTo>
                    <a:lnTo>
                      <a:pt x="2149" y="437"/>
                    </a:lnTo>
                    <a:lnTo>
                      <a:pt x="2149" y="437"/>
                    </a:lnTo>
                    <a:lnTo>
                      <a:pt x="2142" y="433"/>
                    </a:lnTo>
                    <a:lnTo>
                      <a:pt x="2143" y="426"/>
                    </a:lnTo>
                    <a:lnTo>
                      <a:pt x="2143" y="426"/>
                    </a:lnTo>
                    <a:lnTo>
                      <a:pt x="2143" y="425"/>
                    </a:lnTo>
                    <a:lnTo>
                      <a:pt x="2137" y="423"/>
                    </a:lnTo>
                    <a:lnTo>
                      <a:pt x="2137" y="423"/>
                    </a:lnTo>
                    <a:lnTo>
                      <a:pt x="2136" y="423"/>
                    </a:lnTo>
                    <a:lnTo>
                      <a:pt x="2134" y="429"/>
                    </a:lnTo>
                    <a:lnTo>
                      <a:pt x="2125" y="422"/>
                    </a:lnTo>
                    <a:lnTo>
                      <a:pt x="2119" y="418"/>
                    </a:lnTo>
                    <a:lnTo>
                      <a:pt x="2119" y="418"/>
                    </a:lnTo>
                    <a:lnTo>
                      <a:pt x="2119" y="418"/>
                    </a:lnTo>
                    <a:lnTo>
                      <a:pt x="2108" y="416"/>
                    </a:lnTo>
                    <a:lnTo>
                      <a:pt x="2104" y="405"/>
                    </a:lnTo>
                    <a:lnTo>
                      <a:pt x="2111" y="406"/>
                    </a:lnTo>
                    <a:lnTo>
                      <a:pt x="2115" y="411"/>
                    </a:lnTo>
                    <a:lnTo>
                      <a:pt x="2115" y="411"/>
                    </a:lnTo>
                    <a:lnTo>
                      <a:pt x="2116" y="411"/>
                    </a:lnTo>
                    <a:lnTo>
                      <a:pt x="2119" y="408"/>
                    </a:lnTo>
                    <a:lnTo>
                      <a:pt x="2119" y="408"/>
                    </a:lnTo>
                    <a:lnTo>
                      <a:pt x="2119" y="408"/>
                    </a:lnTo>
                    <a:lnTo>
                      <a:pt x="2112" y="402"/>
                    </a:lnTo>
                    <a:lnTo>
                      <a:pt x="2119" y="398"/>
                    </a:lnTo>
                    <a:lnTo>
                      <a:pt x="2126" y="407"/>
                    </a:lnTo>
                    <a:lnTo>
                      <a:pt x="2131" y="415"/>
                    </a:lnTo>
                    <a:lnTo>
                      <a:pt x="2131" y="415"/>
                    </a:lnTo>
                    <a:lnTo>
                      <a:pt x="2131" y="415"/>
                    </a:lnTo>
                    <a:lnTo>
                      <a:pt x="2155" y="413"/>
                    </a:lnTo>
                    <a:lnTo>
                      <a:pt x="2155" y="413"/>
                    </a:lnTo>
                    <a:lnTo>
                      <a:pt x="2155" y="413"/>
                    </a:lnTo>
                    <a:lnTo>
                      <a:pt x="2163" y="404"/>
                    </a:lnTo>
                    <a:lnTo>
                      <a:pt x="2167" y="401"/>
                    </a:lnTo>
                    <a:lnTo>
                      <a:pt x="2167" y="401"/>
                    </a:lnTo>
                    <a:lnTo>
                      <a:pt x="2167" y="401"/>
                    </a:lnTo>
                    <a:lnTo>
                      <a:pt x="2181" y="386"/>
                    </a:lnTo>
                    <a:lnTo>
                      <a:pt x="2181" y="386"/>
                    </a:lnTo>
                    <a:lnTo>
                      <a:pt x="2181" y="386"/>
                    </a:lnTo>
                    <a:lnTo>
                      <a:pt x="2178" y="375"/>
                    </a:lnTo>
                    <a:lnTo>
                      <a:pt x="2171" y="359"/>
                    </a:lnTo>
                    <a:lnTo>
                      <a:pt x="2180" y="352"/>
                    </a:lnTo>
                    <a:lnTo>
                      <a:pt x="2185" y="354"/>
                    </a:lnTo>
                    <a:lnTo>
                      <a:pt x="2185" y="354"/>
                    </a:lnTo>
                    <a:lnTo>
                      <a:pt x="2185" y="354"/>
                    </a:lnTo>
                    <a:lnTo>
                      <a:pt x="2193" y="350"/>
                    </a:lnTo>
                    <a:lnTo>
                      <a:pt x="2194" y="358"/>
                    </a:lnTo>
                    <a:lnTo>
                      <a:pt x="2193" y="365"/>
                    </a:lnTo>
                    <a:lnTo>
                      <a:pt x="2193" y="365"/>
                    </a:lnTo>
                    <a:lnTo>
                      <a:pt x="2193" y="365"/>
                    </a:lnTo>
                    <a:lnTo>
                      <a:pt x="2192" y="377"/>
                    </a:lnTo>
                    <a:lnTo>
                      <a:pt x="2192" y="377"/>
                    </a:lnTo>
                    <a:lnTo>
                      <a:pt x="2192" y="377"/>
                    </a:lnTo>
                    <a:lnTo>
                      <a:pt x="2198" y="384"/>
                    </a:lnTo>
                    <a:lnTo>
                      <a:pt x="2198" y="384"/>
                    </a:lnTo>
                    <a:lnTo>
                      <a:pt x="2198" y="384"/>
                    </a:lnTo>
                    <a:lnTo>
                      <a:pt x="2210" y="383"/>
                    </a:lnTo>
                    <a:lnTo>
                      <a:pt x="2222" y="382"/>
                    </a:lnTo>
                    <a:lnTo>
                      <a:pt x="2236" y="386"/>
                    </a:lnTo>
                    <a:lnTo>
                      <a:pt x="2238" y="391"/>
                    </a:lnTo>
                    <a:lnTo>
                      <a:pt x="2241" y="411"/>
                    </a:lnTo>
                    <a:lnTo>
                      <a:pt x="2241" y="411"/>
                    </a:lnTo>
                    <a:lnTo>
                      <a:pt x="2242" y="411"/>
                    </a:lnTo>
                    <a:lnTo>
                      <a:pt x="2256" y="409"/>
                    </a:lnTo>
                    <a:lnTo>
                      <a:pt x="2265" y="413"/>
                    </a:lnTo>
                    <a:lnTo>
                      <a:pt x="2273" y="425"/>
                    </a:lnTo>
                    <a:lnTo>
                      <a:pt x="2273" y="425"/>
                    </a:lnTo>
                    <a:lnTo>
                      <a:pt x="2273" y="425"/>
                    </a:lnTo>
                    <a:lnTo>
                      <a:pt x="2283" y="431"/>
                    </a:lnTo>
                    <a:lnTo>
                      <a:pt x="2283" y="431"/>
                    </a:lnTo>
                    <a:lnTo>
                      <a:pt x="2283" y="431"/>
                    </a:lnTo>
                    <a:lnTo>
                      <a:pt x="2299" y="425"/>
                    </a:lnTo>
                    <a:lnTo>
                      <a:pt x="2300" y="424"/>
                    </a:lnTo>
                    <a:lnTo>
                      <a:pt x="2299" y="424"/>
                    </a:lnTo>
                    <a:lnTo>
                      <a:pt x="2291" y="417"/>
                    </a:lnTo>
                    <a:lnTo>
                      <a:pt x="2292" y="407"/>
                    </a:lnTo>
                    <a:lnTo>
                      <a:pt x="2304" y="399"/>
                    </a:lnTo>
                    <a:lnTo>
                      <a:pt x="2304" y="398"/>
                    </a:lnTo>
                    <a:lnTo>
                      <a:pt x="2304" y="398"/>
                    </a:lnTo>
                    <a:lnTo>
                      <a:pt x="2297" y="391"/>
                    </a:lnTo>
                    <a:lnTo>
                      <a:pt x="2301" y="389"/>
                    </a:lnTo>
                    <a:lnTo>
                      <a:pt x="2301" y="389"/>
                    </a:lnTo>
                    <a:lnTo>
                      <a:pt x="2301" y="389"/>
                    </a:lnTo>
                    <a:lnTo>
                      <a:pt x="2304" y="383"/>
                    </a:lnTo>
                    <a:lnTo>
                      <a:pt x="2326" y="379"/>
                    </a:lnTo>
                    <a:lnTo>
                      <a:pt x="2326" y="378"/>
                    </a:lnTo>
                    <a:lnTo>
                      <a:pt x="2326" y="378"/>
                    </a:lnTo>
                    <a:lnTo>
                      <a:pt x="2332" y="372"/>
                    </a:lnTo>
                    <a:lnTo>
                      <a:pt x="2333" y="372"/>
                    </a:lnTo>
                    <a:lnTo>
                      <a:pt x="2333" y="372"/>
                    </a:lnTo>
                    <a:lnTo>
                      <a:pt x="2333" y="363"/>
                    </a:lnTo>
                    <a:lnTo>
                      <a:pt x="2345" y="362"/>
                    </a:lnTo>
                    <a:lnTo>
                      <a:pt x="2345" y="362"/>
                    </a:lnTo>
                    <a:lnTo>
                      <a:pt x="2345" y="362"/>
                    </a:lnTo>
                    <a:lnTo>
                      <a:pt x="2348" y="353"/>
                    </a:lnTo>
                    <a:lnTo>
                      <a:pt x="2348" y="353"/>
                    </a:lnTo>
                    <a:lnTo>
                      <a:pt x="2348" y="353"/>
                    </a:lnTo>
                    <a:lnTo>
                      <a:pt x="2326" y="343"/>
                    </a:lnTo>
                    <a:lnTo>
                      <a:pt x="2305" y="329"/>
                    </a:lnTo>
                    <a:lnTo>
                      <a:pt x="2304" y="328"/>
                    </a:lnTo>
                    <a:lnTo>
                      <a:pt x="2304" y="328"/>
                    </a:lnTo>
                    <a:lnTo>
                      <a:pt x="2295" y="330"/>
                    </a:lnTo>
                    <a:lnTo>
                      <a:pt x="2285" y="328"/>
                    </a:lnTo>
                    <a:lnTo>
                      <a:pt x="2285" y="328"/>
                    </a:lnTo>
                    <a:lnTo>
                      <a:pt x="2284" y="328"/>
                    </a:lnTo>
                    <a:lnTo>
                      <a:pt x="2267" y="328"/>
                    </a:lnTo>
                    <a:lnTo>
                      <a:pt x="2267" y="328"/>
                    </a:lnTo>
                    <a:lnTo>
                      <a:pt x="2267" y="328"/>
                    </a:lnTo>
                    <a:lnTo>
                      <a:pt x="2270" y="335"/>
                    </a:lnTo>
                    <a:lnTo>
                      <a:pt x="2269" y="340"/>
                    </a:lnTo>
                    <a:lnTo>
                      <a:pt x="2269" y="340"/>
                    </a:lnTo>
                    <a:lnTo>
                      <a:pt x="2269" y="340"/>
                    </a:lnTo>
                    <a:lnTo>
                      <a:pt x="2274" y="344"/>
                    </a:lnTo>
                    <a:lnTo>
                      <a:pt x="2271" y="347"/>
                    </a:lnTo>
                    <a:lnTo>
                      <a:pt x="2255" y="337"/>
                    </a:lnTo>
                    <a:lnTo>
                      <a:pt x="2262" y="332"/>
                    </a:lnTo>
                    <a:lnTo>
                      <a:pt x="2262" y="332"/>
                    </a:lnTo>
                    <a:lnTo>
                      <a:pt x="2262" y="332"/>
                    </a:lnTo>
                    <a:lnTo>
                      <a:pt x="2259" y="323"/>
                    </a:lnTo>
                    <a:lnTo>
                      <a:pt x="2259" y="322"/>
                    </a:lnTo>
                    <a:lnTo>
                      <a:pt x="2259" y="322"/>
                    </a:lnTo>
                    <a:lnTo>
                      <a:pt x="2244" y="311"/>
                    </a:lnTo>
                    <a:lnTo>
                      <a:pt x="2244" y="311"/>
                    </a:lnTo>
                    <a:lnTo>
                      <a:pt x="2243" y="311"/>
                    </a:lnTo>
                    <a:lnTo>
                      <a:pt x="2235" y="313"/>
                    </a:lnTo>
                    <a:lnTo>
                      <a:pt x="2235" y="308"/>
                    </a:lnTo>
                    <a:lnTo>
                      <a:pt x="2235" y="307"/>
                    </a:lnTo>
                    <a:lnTo>
                      <a:pt x="2235" y="307"/>
                    </a:lnTo>
                    <a:lnTo>
                      <a:pt x="2226" y="306"/>
                    </a:lnTo>
                    <a:lnTo>
                      <a:pt x="2226" y="302"/>
                    </a:lnTo>
                    <a:lnTo>
                      <a:pt x="2226" y="302"/>
                    </a:lnTo>
                    <a:lnTo>
                      <a:pt x="2226" y="302"/>
                    </a:lnTo>
                    <a:lnTo>
                      <a:pt x="2215" y="300"/>
                    </a:lnTo>
                    <a:lnTo>
                      <a:pt x="2190" y="288"/>
                    </a:lnTo>
                    <a:lnTo>
                      <a:pt x="2190" y="286"/>
                    </a:lnTo>
                    <a:lnTo>
                      <a:pt x="2190" y="285"/>
                    </a:lnTo>
                    <a:lnTo>
                      <a:pt x="2189" y="285"/>
                    </a:lnTo>
                    <a:lnTo>
                      <a:pt x="2180" y="280"/>
                    </a:lnTo>
                    <a:lnTo>
                      <a:pt x="2180" y="280"/>
                    </a:lnTo>
                    <a:lnTo>
                      <a:pt x="2180" y="280"/>
                    </a:lnTo>
                    <a:lnTo>
                      <a:pt x="2170" y="280"/>
                    </a:lnTo>
                    <a:lnTo>
                      <a:pt x="2168" y="276"/>
                    </a:lnTo>
                    <a:lnTo>
                      <a:pt x="2168" y="276"/>
                    </a:lnTo>
                    <a:lnTo>
                      <a:pt x="2168" y="276"/>
                    </a:lnTo>
                    <a:lnTo>
                      <a:pt x="2152" y="266"/>
                    </a:lnTo>
                    <a:lnTo>
                      <a:pt x="2152" y="266"/>
                    </a:lnTo>
                    <a:lnTo>
                      <a:pt x="2152" y="266"/>
                    </a:lnTo>
                    <a:lnTo>
                      <a:pt x="2141" y="265"/>
                    </a:lnTo>
                    <a:lnTo>
                      <a:pt x="2128" y="259"/>
                    </a:lnTo>
                    <a:lnTo>
                      <a:pt x="2128" y="259"/>
                    </a:lnTo>
                    <a:lnTo>
                      <a:pt x="2127" y="259"/>
                    </a:lnTo>
                    <a:lnTo>
                      <a:pt x="2119" y="259"/>
                    </a:lnTo>
                    <a:lnTo>
                      <a:pt x="2097" y="253"/>
                    </a:lnTo>
                    <a:lnTo>
                      <a:pt x="2097" y="253"/>
                    </a:lnTo>
                    <a:lnTo>
                      <a:pt x="2097" y="253"/>
                    </a:lnTo>
                    <a:lnTo>
                      <a:pt x="2093" y="255"/>
                    </a:lnTo>
                    <a:lnTo>
                      <a:pt x="2085" y="252"/>
                    </a:lnTo>
                    <a:lnTo>
                      <a:pt x="2085" y="252"/>
                    </a:lnTo>
                    <a:lnTo>
                      <a:pt x="2085" y="252"/>
                    </a:lnTo>
                    <a:lnTo>
                      <a:pt x="2074" y="251"/>
                    </a:lnTo>
                    <a:lnTo>
                      <a:pt x="2060" y="250"/>
                    </a:lnTo>
                    <a:lnTo>
                      <a:pt x="2060" y="250"/>
                    </a:lnTo>
                    <a:lnTo>
                      <a:pt x="2060" y="250"/>
                    </a:lnTo>
                    <a:lnTo>
                      <a:pt x="2053" y="252"/>
                    </a:lnTo>
                    <a:lnTo>
                      <a:pt x="2043" y="250"/>
                    </a:lnTo>
                    <a:lnTo>
                      <a:pt x="2004" y="243"/>
                    </a:lnTo>
                    <a:lnTo>
                      <a:pt x="2003" y="243"/>
                    </a:lnTo>
                    <a:lnTo>
                      <a:pt x="2003" y="244"/>
                    </a:lnTo>
                    <a:lnTo>
                      <a:pt x="1998" y="249"/>
                    </a:lnTo>
                    <a:lnTo>
                      <a:pt x="1998" y="249"/>
                    </a:lnTo>
                    <a:lnTo>
                      <a:pt x="1999" y="249"/>
                    </a:lnTo>
                    <a:lnTo>
                      <a:pt x="2004" y="253"/>
                    </a:lnTo>
                    <a:lnTo>
                      <a:pt x="2001" y="255"/>
                    </a:lnTo>
                    <a:lnTo>
                      <a:pt x="1996" y="256"/>
                    </a:lnTo>
                    <a:lnTo>
                      <a:pt x="1996" y="256"/>
                    </a:lnTo>
                    <a:lnTo>
                      <a:pt x="1996" y="256"/>
                    </a:lnTo>
                    <a:lnTo>
                      <a:pt x="1993" y="259"/>
                    </a:lnTo>
                    <a:lnTo>
                      <a:pt x="1993" y="260"/>
                    </a:lnTo>
                    <a:lnTo>
                      <a:pt x="1993" y="260"/>
                    </a:lnTo>
                    <a:lnTo>
                      <a:pt x="2013" y="271"/>
                    </a:lnTo>
                    <a:lnTo>
                      <a:pt x="2009" y="280"/>
                    </a:lnTo>
                    <a:lnTo>
                      <a:pt x="1985" y="279"/>
                    </a:lnTo>
                    <a:lnTo>
                      <a:pt x="1983" y="271"/>
                    </a:lnTo>
                    <a:lnTo>
                      <a:pt x="1983" y="271"/>
                    </a:lnTo>
                    <a:lnTo>
                      <a:pt x="1982" y="271"/>
                    </a:lnTo>
                    <a:lnTo>
                      <a:pt x="1966" y="271"/>
                    </a:lnTo>
                    <a:lnTo>
                      <a:pt x="1959" y="259"/>
                    </a:lnTo>
                    <a:lnTo>
                      <a:pt x="1959" y="259"/>
                    </a:lnTo>
                    <a:lnTo>
                      <a:pt x="1958" y="259"/>
                    </a:lnTo>
                    <a:lnTo>
                      <a:pt x="1952" y="256"/>
                    </a:lnTo>
                    <a:lnTo>
                      <a:pt x="1952" y="256"/>
                    </a:lnTo>
                    <a:lnTo>
                      <a:pt x="1952" y="256"/>
                    </a:lnTo>
                    <a:lnTo>
                      <a:pt x="1941" y="264"/>
                    </a:lnTo>
                    <a:lnTo>
                      <a:pt x="1905" y="262"/>
                    </a:lnTo>
                    <a:lnTo>
                      <a:pt x="1889" y="255"/>
                    </a:lnTo>
                    <a:lnTo>
                      <a:pt x="1888" y="255"/>
                    </a:lnTo>
                    <a:lnTo>
                      <a:pt x="1888" y="255"/>
                    </a:lnTo>
                    <a:lnTo>
                      <a:pt x="1879" y="258"/>
                    </a:lnTo>
                    <a:lnTo>
                      <a:pt x="1868" y="256"/>
                    </a:lnTo>
                    <a:lnTo>
                      <a:pt x="1868" y="256"/>
                    </a:lnTo>
                    <a:lnTo>
                      <a:pt x="1868" y="256"/>
                    </a:lnTo>
                    <a:lnTo>
                      <a:pt x="1857" y="260"/>
                    </a:lnTo>
                    <a:lnTo>
                      <a:pt x="1851" y="259"/>
                    </a:lnTo>
                    <a:lnTo>
                      <a:pt x="1851" y="259"/>
                    </a:lnTo>
                    <a:lnTo>
                      <a:pt x="1851" y="259"/>
                    </a:lnTo>
                    <a:lnTo>
                      <a:pt x="1846" y="261"/>
                    </a:lnTo>
                    <a:lnTo>
                      <a:pt x="1840" y="260"/>
                    </a:lnTo>
                    <a:lnTo>
                      <a:pt x="1840" y="260"/>
                    </a:lnTo>
                    <a:lnTo>
                      <a:pt x="1840" y="260"/>
                    </a:lnTo>
                    <a:lnTo>
                      <a:pt x="1837" y="262"/>
                    </a:lnTo>
                    <a:lnTo>
                      <a:pt x="1833" y="258"/>
                    </a:lnTo>
                    <a:lnTo>
                      <a:pt x="1833" y="258"/>
                    </a:lnTo>
                    <a:lnTo>
                      <a:pt x="1833" y="258"/>
                    </a:lnTo>
                    <a:lnTo>
                      <a:pt x="1827" y="259"/>
                    </a:lnTo>
                    <a:lnTo>
                      <a:pt x="1816" y="255"/>
                    </a:lnTo>
                    <a:lnTo>
                      <a:pt x="1814" y="247"/>
                    </a:lnTo>
                    <a:lnTo>
                      <a:pt x="1821" y="241"/>
                    </a:lnTo>
                    <a:lnTo>
                      <a:pt x="1821" y="241"/>
                    </a:lnTo>
                    <a:lnTo>
                      <a:pt x="1821" y="241"/>
                    </a:lnTo>
                    <a:lnTo>
                      <a:pt x="1817" y="230"/>
                    </a:lnTo>
                    <a:lnTo>
                      <a:pt x="1817" y="230"/>
                    </a:lnTo>
                    <a:lnTo>
                      <a:pt x="1816" y="230"/>
                    </a:lnTo>
                    <a:lnTo>
                      <a:pt x="1795" y="219"/>
                    </a:lnTo>
                    <a:lnTo>
                      <a:pt x="1795" y="219"/>
                    </a:lnTo>
                    <a:lnTo>
                      <a:pt x="1795" y="219"/>
                    </a:lnTo>
                    <a:lnTo>
                      <a:pt x="1780" y="218"/>
                    </a:lnTo>
                    <a:lnTo>
                      <a:pt x="1765" y="214"/>
                    </a:lnTo>
                    <a:lnTo>
                      <a:pt x="1764" y="214"/>
                    </a:lnTo>
                    <a:lnTo>
                      <a:pt x="1764" y="214"/>
                    </a:lnTo>
                    <a:lnTo>
                      <a:pt x="1744" y="214"/>
                    </a:lnTo>
                    <a:lnTo>
                      <a:pt x="1744" y="214"/>
                    </a:lnTo>
                    <a:lnTo>
                      <a:pt x="1744" y="214"/>
                    </a:lnTo>
                    <a:lnTo>
                      <a:pt x="1713" y="223"/>
                    </a:lnTo>
                    <a:lnTo>
                      <a:pt x="1691" y="225"/>
                    </a:lnTo>
                    <a:lnTo>
                      <a:pt x="1679" y="221"/>
                    </a:lnTo>
                    <a:lnTo>
                      <a:pt x="1678" y="215"/>
                    </a:lnTo>
                    <a:lnTo>
                      <a:pt x="1678" y="215"/>
                    </a:lnTo>
                    <a:lnTo>
                      <a:pt x="1677" y="215"/>
                    </a:lnTo>
                    <a:lnTo>
                      <a:pt x="1664" y="207"/>
                    </a:lnTo>
                    <a:lnTo>
                      <a:pt x="1664" y="207"/>
                    </a:lnTo>
                    <a:lnTo>
                      <a:pt x="1664" y="207"/>
                    </a:lnTo>
                    <a:lnTo>
                      <a:pt x="1645" y="200"/>
                    </a:lnTo>
                    <a:lnTo>
                      <a:pt x="1645" y="200"/>
                    </a:lnTo>
                    <a:lnTo>
                      <a:pt x="1645" y="200"/>
                    </a:lnTo>
                    <a:lnTo>
                      <a:pt x="1629" y="197"/>
                    </a:lnTo>
                    <a:lnTo>
                      <a:pt x="1628" y="193"/>
                    </a:lnTo>
                    <a:lnTo>
                      <a:pt x="1635" y="194"/>
                    </a:lnTo>
                    <a:lnTo>
                      <a:pt x="1642" y="196"/>
                    </a:lnTo>
                    <a:lnTo>
                      <a:pt x="1643" y="196"/>
                    </a:lnTo>
                    <a:lnTo>
                      <a:pt x="1643" y="195"/>
                    </a:lnTo>
                    <a:lnTo>
                      <a:pt x="1644" y="186"/>
                    </a:lnTo>
                    <a:lnTo>
                      <a:pt x="1644" y="185"/>
                    </a:lnTo>
                    <a:lnTo>
                      <a:pt x="1644" y="185"/>
                    </a:lnTo>
                    <a:lnTo>
                      <a:pt x="1636" y="184"/>
                    </a:lnTo>
                    <a:lnTo>
                      <a:pt x="1623" y="179"/>
                    </a:lnTo>
                    <a:lnTo>
                      <a:pt x="1623" y="179"/>
                    </a:lnTo>
                    <a:lnTo>
                      <a:pt x="1623" y="179"/>
                    </a:lnTo>
                    <a:lnTo>
                      <a:pt x="1595" y="179"/>
                    </a:lnTo>
                    <a:lnTo>
                      <a:pt x="1595" y="179"/>
                    </a:lnTo>
                    <a:lnTo>
                      <a:pt x="1595" y="179"/>
                    </a:lnTo>
                    <a:lnTo>
                      <a:pt x="1586" y="190"/>
                    </a:lnTo>
                    <a:lnTo>
                      <a:pt x="1571" y="196"/>
                    </a:lnTo>
                    <a:lnTo>
                      <a:pt x="1552" y="199"/>
                    </a:lnTo>
                    <a:lnTo>
                      <a:pt x="1550" y="191"/>
                    </a:lnTo>
                    <a:lnTo>
                      <a:pt x="1562" y="191"/>
                    </a:lnTo>
                    <a:lnTo>
                      <a:pt x="1563" y="191"/>
                    </a:lnTo>
                    <a:lnTo>
                      <a:pt x="1563" y="190"/>
                    </a:lnTo>
                    <a:lnTo>
                      <a:pt x="1565" y="183"/>
                    </a:lnTo>
                    <a:lnTo>
                      <a:pt x="1565" y="182"/>
                    </a:lnTo>
                    <a:lnTo>
                      <a:pt x="1565" y="182"/>
                    </a:lnTo>
                    <a:lnTo>
                      <a:pt x="1543" y="184"/>
                    </a:lnTo>
                    <a:lnTo>
                      <a:pt x="1539" y="181"/>
                    </a:lnTo>
                    <a:lnTo>
                      <a:pt x="1546" y="175"/>
                    </a:lnTo>
                    <a:lnTo>
                      <a:pt x="1562" y="175"/>
                    </a:lnTo>
                    <a:lnTo>
                      <a:pt x="1579" y="177"/>
                    </a:lnTo>
                    <a:lnTo>
                      <a:pt x="1579" y="177"/>
                    </a:lnTo>
                    <a:lnTo>
                      <a:pt x="1546" y="167"/>
                    </a:lnTo>
                    <a:lnTo>
                      <a:pt x="1546" y="167"/>
                    </a:lnTo>
                    <a:lnTo>
                      <a:pt x="1546" y="167"/>
                    </a:lnTo>
                    <a:lnTo>
                      <a:pt x="1528" y="166"/>
                    </a:lnTo>
                    <a:lnTo>
                      <a:pt x="1506" y="163"/>
                    </a:lnTo>
                    <a:lnTo>
                      <a:pt x="1506" y="163"/>
                    </a:lnTo>
                    <a:lnTo>
                      <a:pt x="1506" y="163"/>
                    </a:lnTo>
                    <a:lnTo>
                      <a:pt x="1492" y="164"/>
                    </a:lnTo>
                    <a:lnTo>
                      <a:pt x="1490" y="160"/>
                    </a:lnTo>
                    <a:lnTo>
                      <a:pt x="1490" y="160"/>
                    </a:lnTo>
                    <a:lnTo>
                      <a:pt x="1490" y="160"/>
                    </a:lnTo>
                    <a:lnTo>
                      <a:pt x="1484" y="159"/>
                    </a:lnTo>
                    <a:lnTo>
                      <a:pt x="1484" y="159"/>
                    </a:lnTo>
                    <a:lnTo>
                      <a:pt x="1484" y="160"/>
                    </a:lnTo>
                    <a:lnTo>
                      <a:pt x="1482" y="163"/>
                    </a:lnTo>
                    <a:lnTo>
                      <a:pt x="1481" y="163"/>
                    </a:lnTo>
                    <a:lnTo>
                      <a:pt x="1482" y="163"/>
                    </a:lnTo>
                    <a:lnTo>
                      <a:pt x="1484" y="167"/>
                    </a:lnTo>
                    <a:lnTo>
                      <a:pt x="1472" y="173"/>
                    </a:lnTo>
                    <a:lnTo>
                      <a:pt x="1462" y="174"/>
                    </a:lnTo>
                    <a:lnTo>
                      <a:pt x="1454" y="172"/>
                    </a:lnTo>
                    <a:lnTo>
                      <a:pt x="1454" y="172"/>
                    </a:lnTo>
                    <a:lnTo>
                      <a:pt x="1454" y="172"/>
                    </a:lnTo>
                    <a:lnTo>
                      <a:pt x="1451" y="180"/>
                    </a:lnTo>
                    <a:lnTo>
                      <a:pt x="1451" y="181"/>
                    </a:lnTo>
                    <a:lnTo>
                      <a:pt x="1452" y="181"/>
                    </a:lnTo>
                    <a:lnTo>
                      <a:pt x="1467" y="180"/>
                    </a:lnTo>
                    <a:lnTo>
                      <a:pt x="1462" y="183"/>
                    </a:lnTo>
                    <a:lnTo>
                      <a:pt x="1462" y="183"/>
                    </a:lnTo>
                    <a:lnTo>
                      <a:pt x="1462" y="183"/>
                    </a:lnTo>
                    <a:lnTo>
                      <a:pt x="1462" y="194"/>
                    </a:lnTo>
                    <a:lnTo>
                      <a:pt x="1462" y="195"/>
                    </a:lnTo>
                    <a:lnTo>
                      <a:pt x="1462" y="195"/>
                    </a:lnTo>
                    <a:lnTo>
                      <a:pt x="1468" y="203"/>
                    </a:lnTo>
                    <a:lnTo>
                      <a:pt x="1452" y="205"/>
                    </a:lnTo>
                    <a:lnTo>
                      <a:pt x="1451" y="201"/>
                    </a:lnTo>
                    <a:lnTo>
                      <a:pt x="1451" y="200"/>
                    </a:lnTo>
                    <a:lnTo>
                      <a:pt x="1451" y="200"/>
                    </a:lnTo>
                    <a:lnTo>
                      <a:pt x="1442" y="198"/>
                    </a:lnTo>
                    <a:lnTo>
                      <a:pt x="1441" y="198"/>
                    </a:lnTo>
                    <a:lnTo>
                      <a:pt x="1441" y="198"/>
                    </a:lnTo>
                    <a:lnTo>
                      <a:pt x="1435" y="204"/>
                    </a:lnTo>
                    <a:lnTo>
                      <a:pt x="1435" y="204"/>
                    </a:lnTo>
                    <a:lnTo>
                      <a:pt x="1435" y="204"/>
                    </a:lnTo>
                    <a:lnTo>
                      <a:pt x="1432" y="211"/>
                    </a:lnTo>
                    <a:lnTo>
                      <a:pt x="1425" y="212"/>
                    </a:lnTo>
                    <a:lnTo>
                      <a:pt x="1410" y="203"/>
                    </a:lnTo>
                    <a:lnTo>
                      <a:pt x="1410" y="203"/>
                    </a:lnTo>
                    <a:lnTo>
                      <a:pt x="1409" y="203"/>
                    </a:lnTo>
                    <a:lnTo>
                      <a:pt x="1388" y="200"/>
                    </a:lnTo>
                    <a:lnTo>
                      <a:pt x="1388" y="200"/>
                    </a:lnTo>
                    <a:lnTo>
                      <a:pt x="1388" y="200"/>
                    </a:lnTo>
                    <a:lnTo>
                      <a:pt x="1370" y="206"/>
                    </a:lnTo>
                    <a:lnTo>
                      <a:pt x="1357" y="206"/>
                    </a:lnTo>
                    <a:lnTo>
                      <a:pt x="1342" y="197"/>
                    </a:lnTo>
                    <a:lnTo>
                      <a:pt x="1336" y="191"/>
                    </a:lnTo>
                    <a:lnTo>
                      <a:pt x="1336" y="190"/>
                    </a:lnTo>
                    <a:lnTo>
                      <a:pt x="1336" y="191"/>
                    </a:lnTo>
                    <a:lnTo>
                      <a:pt x="1326" y="203"/>
                    </a:lnTo>
                    <a:lnTo>
                      <a:pt x="1326" y="203"/>
                    </a:lnTo>
                    <a:lnTo>
                      <a:pt x="1326" y="203"/>
                    </a:lnTo>
                    <a:lnTo>
                      <a:pt x="1320" y="219"/>
                    </a:lnTo>
                    <a:lnTo>
                      <a:pt x="1313" y="226"/>
                    </a:lnTo>
                    <a:lnTo>
                      <a:pt x="1275" y="206"/>
                    </a:lnTo>
                    <a:lnTo>
                      <a:pt x="1273" y="200"/>
                    </a:lnTo>
                    <a:lnTo>
                      <a:pt x="1277" y="197"/>
                    </a:lnTo>
                    <a:lnTo>
                      <a:pt x="1278" y="197"/>
                    </a:lnTo>
                    <a:lnTo>
                      <a:pt x="1277" y="197"/>
                    </a:lnTo>
                    <a:lnTo>
                      <a:pt x="1271" y="191"/>
                    </a:lnTo>
                    <a:lnTo>
                      <a:pt x="1271" y="191"/>
                    </a:lnTo>
                    <a:lnTo>
                      <a:pt x="1271" y="191"/>
                    </a:lnTo>
                    <a:lnTo>
                      <a:pt x="1266" y="194"/>
                    </a:lnTo>
                    <a:lnTo>
                      <a:pt x="1259" y="189"/>
                    </a:lnTo>
                    <a:lnTo>
                      <a:pt x="1258" y="182"/>
                    </a:lnTo>
                    <a:lnTo>
                      <a:pt x="1270" y="186"/>
                    </a:lnTo>
                    <a:lnTo>
                      <a:pt x="1270" y="186"/>
                    </a:lnTo>
                    <a:lnTo>
                      <a:pt x="1270" y="186"/>
                    </a:lnTo>
                    <a:lnTo>
                      <a:pt x="1277" y="187"/>
                    </a:lnTo>
                    <a:lnTo>
                      <a:pt x="1277" y="187"/>
                    </a:lnTo>
                    <a:lnTo>
                      <a:pt x="1277" y="187"/>
                    </a:lnTo>
                    <a:lnTo>
                      <a:pt x="1279" y="177"/>
                    </a:lnTo>
                    <a:lnTo>
                      <a:pt x="1279" y="177"/>
                    </a:lnTo>
                    <a:lnTo>
                      <a:pt x="1278" y="177"/>
                    </a:lnTo>
                    <a:lnTo>
                      <a:pt x="1265" y="175"/>
                    </a:lnTo>
                    <a:lnTo>
                      <a:pt x="1260" y="173"/>
                    </a:lnTo>
                    <a:lnTo>
                      <a:pt x="1260" y="170"/>
                    </a:lnTo>
                    <a:lnTo>
                      <a:pt x="1272" y="172"/>
                    </a:lnTo>
                    <a:lnTo>
                      <a:pt x="1272" y="172"/>
                    </a:lnTo>
                    <a:lnTo>
                      <a:pt x="1272" y="172"/>
                    </a:lnTo>
                    <a:lnTo>
                      <a:pt x="1280" y="166"/>
                    </a:lnTo>
                    <a:lnTo>
                      <a:pt x="1281" y="166"/>
                    </a:lnTo>
                    <a:lnTo>
                      <a:pt x="1280" y="166"/>
                    </a:lnTo>
                    <a:lnTo>
                      <a:pt x="1270" y="162"/>
                    </a:lnTo>
                    <a:lnTo>
                      <a:pt x="1270" y="157"/>
                    </a:lnTo>
                    <a:lnTo>
                      <a:pt x="1270" y="156"/>
                    </a:lnTo>
                    <a:lnTo>
                      <a:pt x="1270" y="156"/>
                    </a:lnTo>
                    <a:lnTo>
                      <a:pt x="1253" y="141"/>
                    </a:lnTo>
                    <a:lnTo>
                      <a:pt x="1253" y="140"/>
                    </a:lnTo>
                    <a:lnTo>
                      <a:pt x="1252" y="140"/>
                    </a:lnTo>
                    <a:lnTo>
                      <a:pt x="1244" y="139"/>
                    </a:lnTo>
                    <a:lnTo>
                      <a:pt x="1243" y="139"/>
                    </a:lnTo>
                    <a:lnTo>
                      <a:pt x="1243" y="139"/>
                    </a:lnTo>
                    <a:lnTo>
                      <a:pt x="1233" y="145"/>
                    </a:lnTo>
                    <a:lnTo>
                      <a:pt x="1221" y="138"/>
                    </a:lnTo>
                    <a:lnTo>
                      <a:pt x="1221" y="138"/>
                    </a:lnTo>
                    <a:lnTo>
                      <a:pt x="1221" y="138"/>
                    </a:lnTo>
                    <a:lnTo>
                      <a:pt x="1211" y="141"/>
                    </a:lnTo>
                    <a:lnTo>
                      <a:pt x="1203" y="138"/>
                    </a:lnTo>
                    <a:lnTo>
                      <a:pt x="1203" y="133"/>
                    </a:lnTo>
                    <a:lnTo>
                      <a:pt x="1203" y="133"/>
                    </a:lnTo>
                    <a:lnTo>
                      <a:pt x="1203" y="133"/>
                    </a:lnTo>
                    <a:lnTo>
                      <a:pt x="1186" y="130"/>
                    </a:lnTo>
                    <a:lnTo>
                      <a:pt x="1186" y="130"/>
                    </a:lnTo>
                    <a:lnTo>
                      <a:pt x="1186" y="130"/>
                    </a:lnTo>
                    <a:lnTo>
                      <a:pt x="1181" y="132"/>
                    </a:lnTo>
                    <a:lnTo>
                      <a:pt x="1174" y="131"/>
                    </a:lnTo>
                    <a:lnTo>
                      <a:pt x="1174" y="131"/>
                    </a:lnTo>
                    <a:lnTo>
                      <a:pt x="1174" y="131"/>
                    </a:lnTo>
                    <a:lnTo>
                      <a:pt x="1171" y="133"/>
                    </a:lnTo>
                    <a:lnTo>
                      <a:pt x="1170" y="134"/>
                    </a:lnTo>
                    <a:lnTo>
                      <a:pt x="1170" y="134"/>
                    </a:lnTo>
                    <a:lnTo>
                      <a:pt x="1172" y="139"/>
                    </a:lnTo>
                    <a:lnTo>
                      <a:pt x="1172" y="139"/>
                    </a:lnTo>
                    <a:lnTo>
                      <a:pt x="1172" y="140"/>
                    </a:lnTo>
                    <a:lnTo>
                      <a:pt x="1175" y="143"/>
                    </a:lnTo>
                    <a:lnTo>
                      <a:pt x="1175" y="152"/>
                    </a:lnTo>
                    <a:lnTo>
                      <a:pt x="1167" y="153"/>
                    </a:lnTo>
                    <a:lnTo>
                      <a:pt x="1160" y="153"/>
                    </a:lnTo>
                    <a:lnTo>
                      <a:pt x="1160" y="153"/>
                    </a:lnTo>
                    <a:lnTo>
                      <a:pt x="1160" y="153"/>
                    </a:lnTo>
                    <a:lnTo>
                      <a:pt x="1154" y="159"/>
                    </a:lnTo>
                    <a:lnTo>
                      <a:pt x="1144" y="159"/>
                    </a:lnTo>
                    <a:lnTo>
                      <a:pt x="1129" y="155"/>
                    </a:lnTo>
                    <a:lnTo>
                      <a:pt x="1128" y="155"/>
                    </a:lnTo>
                    <a:lnTo>
                      <a:pt x="1128" y="155"/>
                    </a:lnTo>
                    <a:lnTo>
                      <a:pt x="1118" y="154"/>
                    </a:lnTo>
                    <a:lnTo>
                      <a:pt x="1118" y="154"/>
                    </a:lnTo>
                    <a:lnTo>
                      <a:pt x="1118" y="154"/>
                    </a:lnTo>
                    <a:lnTo>
                      <a:pt x="1113" y="156"/>
                    </a:lnTo>
                    <a:lnTo>
                      <a:pt x="1078" y="148"/>
                    </a:lnTo>
                    <a:lnTo>
                      <a:pt x="1079" y="142"/>
                    </a:lnTo>
                    <a:lnTo>
                      <a:pt x="1085" y="141"/>
                    </a:lnTo>
                    <a:lnTo>
                      <a:pt x="1094" y="140"/>
                    </a:lnTo>
                    <a:lnTo>
                      <a:pt x="1095" y="140"/>
                    </a:lnTo>
                    <a:lnTo>
                      <a:pt x="1094" y="139"/>
                    </a:lnTo>
                    <a:lnTo>
                      <a:pt x="1092" y="136"/>
                    </a:lnTo>
                    <a:lnTo>
                      <a:pt x="1092" y="136"/>
                    </a:lnTo>
                    <a:lnTo>
                      <a:pt x="1092" y="136"/>
                    </a:lnTo>
                    <a:lnTo>
                      <a:pt x="1076" y="134"/>
                    </a:lnTo>
                    <a:lnTo>
                      <a:pt x="1047" y="133"/>
                    </a:lnTo>
                    <a:lnTo>
                      <a:pt x="1033" y="131"/>
                    </a:lnTo>
                    <a:lnTo>
                      <a:pt x="1033" y="131"/>
                    </a:lnTo>
                    <a:lnTo>
                      <a:pt x="1033" y="131"/>
                    </a:lnTo>
                    <a:lnTo>
                      <a:pt x="1003" y="137"/>
                    </a:lnTo>
                    <a:lnTo>
                      <a:pt x="1003" y="137"/>
                    </a:lnTo>
                    <a:lnTo>
                      <a:pt x="1003" y="137"/>
                    </a:lnTo>
                    <a:lnTo>
                      <a:pt x="1001" y="142"/>
                    </a:lnTo>
                    <a:lnTo>
                      <a:pt x="991" y="144"/>
                    </a:lnTo>
                    <a:lnTo>
                      <a:pt x="989" y="139"/>
                    </a:lnTo>
                    <a:lnTo>
                      <a:pt x="996" y="136"/>
                    </a:lnTo>
                    <a:lnTo>
                      <a:pt x="996" y="136"/>
                    </a:lnTo>
                    <a:lnTo>
                      <a:pt x="996" y="136"/>
                    </a:lnTo>
                    <a:lnTo>
                      <a:pt x="999" y="130"/>
                    </a:lnTo>
                    <a:lnTo>
                      <a:pt x="999" y="130"/>
                    </a:lnTo>
                    <a:lnTo>
                      <a:pt x="999" y="130"/>
                    </a:lnTo>
                    <a:lnTo>
                      <a:pt x="994" y="125"/>
                    </a:lnTo>
                    <a:lnTo>
                      <a:pt x="994" y="125"/>
                    </a:lnTo>
                    <a:lnTo>
                      <a:pt x="994" y="125"/>
                    </a:lnTo>
                    <a:lnTo>
                      <a:pt x="985" y="123"/>
                    </a:lnTo>
                    <a:lnTo>
                      <a:pt x="985" y="123"/>
                    </a:lnTo>
                    <a:lnTo>
                      <a:pt x="985" y="123"/>
                    </a:lnTo>
                    <a:lnTo>
                      <a:pt x="985" y="131"/>
                    </a:lnTo>
                    <a:lnTo>
                      <a:pt x="974" y="131"/>
                    </a:lnTo>
                    <a:lnTo>
                      <a:pt x="958" y="129"/>
                    </a:lnTo>
                    <a:lnTo>
                      <a:pt x="960" y="121"/>
                    </a:lnTo>
                    <a:lnTo>
                      <a:pt x="960" y="121"/>
                    </a:lnTo>
                    <a:lnTo>
                      <a:pt x="959" y="121"/>
                    </a:lnTo>
                    <a:lnTo>
                      <a:pt x="945" y="122"/>
                    </a:lnTo>
                    <a:lnTo>
                      <a:pt x="937" y="121"/>
                    </a:lnTo>
                    <a:lnTo>
                      <a:pt x="936" y="121"/>
                    </a:lnTo>
                    <a:lnTo>
                      <a:pt x="936" y="121"/>
                    </a:lnTo>
                    <a:lnTo>
                      <a:pt x="926" y="127"/>
                    </a:lnTo>
                    <a:lnTo>
                      <a:pt x="925" y="127"/>
                    </a:lnTo>
                    <a:lnTo>
                      <a:pt x="926" y="128"/>
                    </a:lnTo>
                    <a:lnTo>
                      <a:pt x="929" y="132"/>
                    </a:lnTo>
                    <a:lnTo>
                      <a:pt x="929" y="132"/>
                    </a:lnTo>
                    <a:lnTo>
                      <a:pt x="929" y="132"/>
                    </a:lnTo>
                    <a:lnTo>
                      <a:pt x="937" y="132"/>
                    </a:lnTo>
                    <a:lnTo>
                      <a:pt x="937" y="132"/>
                    </a:lnTo>
                    <a:lnTo>
                      <a:pt x="937" y="132"/>
                    </a:lnTo>
                    <a:lnTo>
                      <a:pt x="945" y="131"/>
                    </a:lnTo>
                    <a:lnTo>
                      <a:pt x="932" y="141"/>
                    </a:lnTo>
                    <a:lnTo>
                      <a:pt x="921" y="140"/>
                    </a:lnTo>
                    <a:lnTo>
                      <a:pt x="921" y="140"/>
                    </a:lnTo>
                    <a:lnTo>
                      <a:pt x="921" y="140"/>
                    </a:lnTo>
                    <a:lnTo>
                      <a:pt x="916" y="144"/>
                    </a:lnTo>
                    <a:lnTo>
                      <a:pt x="908" y="144"/>
                    </a:lnTo>
                    <a:lnTo>
                      <a:pt x="908" y="144"/>
                    </a:lnTo>
                    <a:lnTo>
                      <a:pt x="908" y="144"/>
                    </a:lnTo>
                    <a:lnTo>
                      <a:pt x="899" y="147"/>
                    </a:lnTo>
                    <a:lnTo>
                      <a:pt x="898" y="148"/>
                    </a:lnTo>
                    <a:lnTo>
                      <a:pt x="898" y="148"/>
                    </a:lnTo>
                    <a:lnTo>
                      <a:pt x="896" y="152"/>
                    </a:lnTo>
                    <a:lnTo>
                      <a:pt x="876" y="152"/>
                    </a:lnTo>
                    <a:lnTo>
                      <a:pt x="876" y="152"/>
                    </a:lnTo>
                    <a:lnTo>
                      <a:pt x="876" y="153"/>
                    </a:lnTo>
                    <a:lnTo>
                      <a:pt x="873" y="159"/>
                    </a:lnTo>
                    <a:lnTo>
                      <a:pt x="857" y="165"/>
                    </a:lnTo>
                    <a:lnTo>
                      <a:pt x="848" y="166"/>
                    </a:lnTo>
                    <a:lnTo>
                      <a:pt x="861" y="158"/>
                    </a:lnTo>
                    <a:lnTo>
                      <a:pt x="862" y="158"/>
                    </a:lnTo>
                    <a:lnTo>
                      <a:pt x="862" y="157"/>
                    </a:lnTo>
                    <a:lnTo>
                      <a:pt x="862" y="148"/>
                    </a:lnTo>
                    <a:lnTo>
                      <a:pt x="869" y="145"/>
                    </a:lnTo>
                    <a:lnTo>
                      <a:pt x="876" y="145"/>
                    </a:lnTo>
                    <a:lnTo>
                      <a:pt x="877" y="145"/>
                    </a:lnTo>
                    <a:lnTo>
                      <a:pt x="877" y="145"/>
                    </a:lnTo>
                    <a:lnTo>
                      <a:pt x="878" y="137"/>
                    </a:lnTo>
                    <a:lnTo>
                      <a:pt x="886" y="134"/>
                    </a:lnTo>
                    <a:lnTo>
                      <a:pt x="896" y="134"/>
                    </a:lnTo>
                    <a:lnTo>
                      <a:pt x="896" y="134"/>
                    </a:lnTo>
                    <a:lnTo>
                      <a:pt x="896" y="134"/>
                    </a:lnTo>
                    <a:lnTo>
                      <a:pt x="908" y="123"/>
                    </a:lnTo>
                    <a:lnTo>
                      <a:pt x="923" y="116"/>
                    </a:lnTo>
                    <a:lnTo>
                      <a:pt x="931" y="116"/>
                    </a:lnTo>
                    <a:lnTo>
                      <a:pt x="931" y="116"/>
                    </a:lnTo>
                    <a:lnTo>
                      <a:pt x="931" y="116"/>
                    </a:lnTo>
                    <a:lnTo>
                      <a:pt x="933" y="110"/>
                    </a:lnTo>
                    <a:lnTo>
                      <a:pt x="956" y="97"/>
                    </a:lnTo>
                    <a:lnTo>
                      <a:pt x="970" y="97"/>
                    </a:lnTo>
                    <a:lnTo>
                      <a:pt x="970" y="97"/>
                    </a:lnTo>
                    <a:lnTo>
                      <a:pt x="970" y="97"/>
                    </a:lnTo>
                    <a:lnTo>
                      <a:pt x="972" y="90"/>
                    </a:lnTo>
                    <a:lnTo>
                      <a:pt x="989" y="81"/>
                    </a:lnTo>
                    <a:lnTo>
                      <a:pt x="989" y="81"/>
                    </a:lnTo>
                    <a:lnTo>
                      <a:pt x="989" y="81"/>
                    </a:lnTo>
                    <a:lnTo>
                      <a:pt x="997" y="71"/>
                    </a:lnTo>
                    <a:lnTo>
                      <a:pt x="997" y="71"/>
                    </a:lnTo>
                    <a:lnTo>
                      <a:pt x="997" y="71"/>
                    </a:lnTo>
                    <a:lnTo>
                      <a:pt x="979" y="64"/>
                    </a:lnTo>
                    <a:lnTo>
                      <a:pt x="975" y="61"/>
                    </a:lnTo>
                    <a:lnTo>
                      <a:pt x="976" y="59"/>
                    </a:lnTo>
                    <a:lnTo>
                      <a:pt x="980" y="59"/>
                    </a:lnTo>
                    <a:lnTo>
                      <a:pt x="988" y="64"/>
                    </a:lnTo>
                    <a:lnTo>
                      <a:pt x="988" y="64"/>
                    </a:lnTo>
                    <a:lnTo>
                      <a:pt x="988" y="64"/>
                    </a:lnTo>
                    <a:lnTo>
                      <a:pt x="1001" y="67"/>
                    </a:lnTo>
                    <a:lnTo>
                      <a:pt x="1002" y="67"/>
                    </a:lnTo>
                    <a:lnTo>
                      <a:pt x="1002" y="66"/>
                    </a:lnTo>
                    <a:lnTo>
                      <a:pt x="1002" y="57"/>
                    </a:lnTo>
                    <a:lnTo>
                      <a:pt x="1002" y="57"/>
                    </a:lnTo>
                    <a:lnTo>
                      <a:pt x="1002" y="57"/>
                    </a:lnTo>
                    <a:lnTo>
                      <a:pt x="996" y="56"/>
                    </a:lnTo>
                    <a:lnTo>
                      <a:pt x="997" y="46"/>
                    </a:lnTo>
                    <a:lnTo>
                      <a:pt x="997" y="46"/>
                    </a:lnTo>
                    <a:lnTo>
                      <a:pt x="997" y="46"/>
                    </a:lnTo>
                    <a:lnTo>
                      <a:pt x="990" y="45"/>
                    </a:lnTo>
                    <a:lnTo>
                      <a:pt x="990" y="45"/>
                    </a:lnTo>
                    <a:lnTo>
                      <a:pt x="990" y="45"/>
                    </a:lnTo>
                    <a:lnTo>
                      <a:pt x="980" y="51"/>
                    </a:lnTo>
                    <a:lnTo>
                      <a:pt x="977" y="50"/>
                    </a:lnTo>
                    <a:lnTo>
                      <a:pt x="981" y="45"/>
                    </a:lnTo>
                    <a:lnTo>
                      <a:pt x="981" y="44"/>
                    </a:lnTo>
                    <a:lnTo>
                      <a:pt x="981" y="44"/>
                    </a:lnTo>
                    <a:lnTo>
                      <a:pt x="961" y="35"/>
                    </a:lnTo>
                    <a:lnTo>
                      <a:pt x="961" y="35"/>
                    </a:lnTo>
                    <a:lnTo>
                      <a:pt x="961" y="35"/>
                    </a:lnTo>
                    <a:lnTo>
                      <a:pt x="952" y="35"/>
                    </a:lnTo>
                    <a:lnTo>
                      <a:pt x="948" y="32"/>
                    </a:lnTo>
                    <a:lnTo>
                      <a:pt x="947" y="32"/>
                    </a:lnTo>
                    <a:lnTo>
                      <a:pt x="947" y="32"/>
                    </a:lnTo>
                    <a:lnTo>
                      <a:pt x="896" y="35"/>
                    </a:lnTo>
                    <a:lnTo>
                      <a:pt x="896" y="35"/>
                    </a:lnTo>
                    <a:lnTo>
                      <a:pt x="896" y="35"/>
                    </a:lnTo>
                    <a:lnTo>
                      <a:pt x="892" y="38"/>
                    </a:lnTo>
                    <a:lnTo>
                      <a:pt x="876" y="40"/>
                    </a:lnTo>
                    <a:lnTo>
                      <a:pt x="867" y="37"/>
                    </a:lnTo>
                    <a:lnTo>
                      <a:pt x="880" y="32"/>
                    </a:lnTo>
                    <a:lnTo>
                      <a:pt x="880" y="32"/>
                    </a:lnTo>
                    <a:lnTo>
                      <a:pt x="880" y="32"/>
                    </a:lnTo>
                    <a:lnTo>
                      <a:pt x="883" y="25"/>
                    </a:lnTo>
                    <a:lnTo>
                      <a:pt x="883" y="25"/>
                    </a:lnTo>
                    <a:lnTo>
                      <a:pt x="882" y="24"/>
                    </a:lnTo>
                    <a:lnTo>
                      <a:pt x="870" y="22"/>
                    </a:lnTo>
                    <a:lnTo>
                      <a:pt x="870" y="22"/>
                    </a:lnTo>
                    <a:lnTo>
                      <a:pt x="870" y="22"/>
                    </a:lnTo>
                    <a:lnTo>
                      <a:pt x="861" y="26"/>
                    </a:lnTo>
                    <a:lnTo>
                      <a:pt x="854" y="26"/>
                    </a:lnTo>
                    <a:lnTo>
                      <a:pt x="854" y="21"/>
                    </a:lnTo>
                    <a:lnTo>
                      <a:pt x="854" y="20"/>
                    </a:lnTo>
                    <a:lnTo>
                      <a:pt x="854" y="20"/>
                    </a:lnTo>
                    <a:lnTo>
                      <a:pt x="835" y="20"/>
                    </a:lnTo>
                    <a:lnTo>
                      <a:pt x="835" y="19"/>
                    </a:lnTo>
                    <a:lnTo>
                      <a:pt x="856" y="17"/>
                    </a:lnTo>
                    <a:lnTo>
                      <a:pt x="856" y="17"/>
                    </a:lnTo>
                    <a:lnTo>
                      <a:pt x="856" y="17"/>
                    </a:lnTo>
                    <a:lnTo>
                      <a:pt x="865" y="10"/>
                    </a:lnTo>
                    <a:lnTo>
                      <a:pt x="865" y="10"/>
                    </a:lnTo>
                    <a:lnTo>
                      <a:pt x="865" y="10"/>
                    </a:lnTo>
                    <a:lnTo>
                      <a:pt x="859" y="5"/>
                    </a:lnTo>
                    <a:lnTo>
                      <a:pt x="858" y="5"/>
                    </a:lnTo>
                    <a:lnTo>
                      <a:pt x="858" y="5"/>
                    </a:lnTo>
                    <a:lnTo>
                      <a:pt x="847" y="5"/>
                    </a:lnTo>
                    <a:lnTo>
                      <a:pt x="828" y="0"/>
                    </a:lnTo>
                    <a:lnTo>
                      <a:pt x="828" y="0"/>
                    </a:lnTo>
                    <a:lnTo>
                      <a:pt x="82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7" name="Google Shape;2107;p14"/>
              <p:cNvSpPr/>
              <p:nvPr/>
            </p:nvSpPr>
            <p:spPr>
              <a:xfrm>
                <a:off x="3984" y="498"/>
                <a:ext cx="2348" cy="1053"/>
              </a:xfrm>
              <a:custGeom>
                <a:rect b="b" l="l" r="r" t="t"/>
                <a:pathLst>
                  <a:path extrusionOk="0" h="1053" w="2348">
                    <a:moveTo>
                      <a:pt x="828" y="0"/>
                    </a:moveTo>
                    <a:lnTo>
                      <a:pt x="847" y="5"/>
                    </a:lnTo>
                    <a:lnTo>
                      <a:pt x="858" y="5"/>
                    </a:lnTo>
                    <a:lnTo>
                      <a:pt x="864" y="10"/>
                    </a:lnTo>
                    <a:lnTo>
                      <a:pt x="856" y="17"/>
                    </a:lnTo>
                    <a:lnTo>
                      <a:pt x="834" y="18"/>
                    </a:lnTo>
                    <a:lnTo>
                      <a:pt x="834" y="20"/>
                    </a:lnTo>
                    <a:lnTo>
                      <a:pt x="854" y="21"/>
                    </a:lnTo>
                    <a:lnTo>
                      <a:pt x="854" y="26"/>
                    </a:lnTo>
                    <a:lnTo>
                      <a:pt x="861" y="27"/>
                    </a:lnTo>
                    <a:lnTo>
                      <a:pt x="870" y="23"/>
                    </a:lnTo>
                    <a:lnTo>
                      <a:pt x="882" y="25"/>
                    </a:lnTo>
                    <a:lnTo>
                      <a:pt x="879" y="32"/>
                    </a:lnTo>
                    <a:lnTo>
                      <a:pt x="866" y="37"/>
                    </a:lnTo>
                    <a:lnTo>
                      <a:pt x="876" y="40"/>
                    </a:lnTo>
                    <a:lnTo>
                      <a:pt x="893" y="39"/>
                    </a:lnTo>
                    <a:lnTo>
                      <a:pt x="896" y="35"/>
                    </a:lnTo>
                    <a:lnTo>
                      <a:pt x="947" y="33"/>
                    </a:lnTo>
                    <a:lnTo>
                      <a:pt x="952" y="35"/>
                    </a:lnTo>
                    <a:lnTo>
                      <a:pt x="961" y="36"/>
                    </a:lnTo>
                    <a:lnTo>
                      <a:pt x="980" y="45"/>
                    </a:lnTo>
                    <a:lnTo>
                      <a:pt x="976" y="50"/>
                    </a:lnTo>
                    <a:lnTo>
                      <a:pt x="980" y="51"/>
                    </a:lnTo>
                    <a:lnTo>
                      <a:pt x="990" y="45"/>
                    </a:lnTo>
                    <a:lnTo>
                      <a:pt x="997" y="46"/>
                    </a:lnTo>
                    <a:lnTo>
                      <a:pt x="995" y="56"/>
                    </a:lnTo>
                    <a:lnTo>
                      <a:pt x="1002" y="57"/>
                    </a:lnTo>
                    <a:lnTo>
                      <a:pt x="1002" y="66"/>
                    </a:lnTo>
                    <a:lnTo>
                      <a:pt x="988" y="64"/>
                    </a:lnTo>
                    <a:lnTo>
                      <a:pt x="980" y="58"/>
                    </a:lnTo>
                    <a:lnTo>
                      <a:pt x="976" y="58"/>
                    </a:lnTo>
                    <a:lnTo>
                      <a:pt x="975" y="61"/>
                    </a:lnTo>
                    <a:lnTo>
                      <a:pt x="979" y="64"/>
                    </a:lnTo>
                    <a:lnTo>
                      <a:pt x="997" y="71"/>
                    </a:lnTo>
                    <a:lnTo>
                      <a:pt x="989" y="80"/>
                    </a:lnTo>
                    <a:lnTo>
                      <a:pt x="971" y="90"/>
                    </a:lnTo>
                    <a:lnTo>
                      <a:pt x="970" y="97"/>
                    </a:lnTo>
                    <a:lnTo>
                      <a:pt x="956" y="97"/>
                    </a:lnTo>
                    <a:lnTo>
                      <a:pt x="932" y="109"/>
                    </a:lnTo>
                    <a:lnTo>
                      <a:pt x="931" y="116"/>
                    </a:lnTo>
                    <a:lnTo>
                      <a:pt x="923" y="116"/>
                    </a:lnTo>
                    <a:lnTo>
                      <a:pt x="908" y="123"/>
                    </a:lnTo>
                    <a:lnTo>
                      <a:pt x="896" y="134"/>
                    </a:lnTo>
                    <a:lnTo>
                      <a:pt x="886" y="134"/>
                    </a:lnTo>
                    <a:lnTo>
                      <a:pt x="878" y="137"/>
                    </a:lnTo>
                    <a:lnTo>
                      <a:pt x="876" y="145"/>
                    </a:lnTo>
                    <a:lnTo>
                      <a:pt x="869" y="145"/>
                    </a:lnTo>
                    <a:lnTo>
                      <a:pt x="861" y="148"/>
                    </a:lnTo>
                    <a:lnTo>
                      <a:pt x="861" y="157"/>
                    </a:lnTo>
                    <a:lnTo>
                      <a:pt x="846" y="166"/>
                    </a:lnTo>
                    <a:lnTo>
                      <a:pt x="857" y="165"/>
                    </a:lnTo>
                    <a:lnTo>
                      <a:pt x="873" y="159"/>
                    </a:lnTo>
                    <a:lnTo>
                      <a:pt x="876" y="153"/>
                    </a:lnTo>
                    <a:lnTo>
                      <a:pt x="896" y="152"/>
                    </a:lnTo>
                    <a:lnTo>
                      <a:pt x="899" y="148"/>
                    </a:lnTo>
                    <a:lnTo>
                      <a:pt x="908" y="144"/>
                    </a:lnTo>
                    <a:lnTo>
                      <a:pt x="916" y="144"/>
                    </a:lnTo>
                    <a:lnTo>
                      <a:pt x="921" y="141"/>
                    </a:lnTo>
                    <a:lnTo>
                      <a:pt x="932" y="142"/>
                    </a:lnTo>
                    <a:lnTo>
                      <a:pt x="946" y="131"/>
                    </a:lnTo>
                    <a:lnTo>
                      <a:pt x="937" y="131"/>
                    </a:lnTo>
                    <a:lnTo>
                      <a:pt x="929" y="131"/>
                    </a:lnTo>
                    <a:lnTo>
                      <a:pt x="926" y="128"/>
                    </a:lnTo>
                    <a:lnTo>
                      <a:pt x="937" y="121"/>
                    </a:lnTo>
                    <a:lnTo>
                      <a:pt x="945" y="123"/>
                    </a:lnTo>
                    <a:lnTo>
                      <a:pt x="959" y="121"/>
                    </a:lnTo>
                    <a:lnTo>
                      <a:pt x="958" y="129"/>
                    </a:lnTo>
                    <a:lnTo>
                      <a:pt x="974" y="131"/>
                    </a:lnTo>
                    <a:lnTo>
                      <a:pt x="985" y="131"/>
                    </a:lnTo>
                    <a:lnTo>
                      <a:pt x="985" y="123"/>
                    </a:lnTo>
                    <a:lnTo>
                      <a:pt x="994" y="125"/>
                    </a:lnTo>
                    <a:lnTo>
                      <a:pt x="999" y="130"/>
                    </a:lnTo>
                    <a:lnTo>
                      <a:pt x="995" y="135"/>
                    </a:lnTo>
                    <a:lnTo>
                      <a:pt x="989" y="138"/>
                    </a:lnTo>
                    <a:lnTo>
                      <a:pt x="991" y="144"/>
                    </a:lnTo>
                    <a:lnTo>
                      <a:pt x="1002" y="142"/>
                    </a:lnTo>
                    <a:lnTo>
                      <a:pt x="1003" y="137"/>
                    </a:lnTo>
                    <a:lnTo>
                      <a:pt x="1033" y="131"/>
                    </a:lnTo>
                    <a:lnTo>
                      <a:pt x="1047" y="133"/>
                    </a:lnTo>
                    <a:lnTo>
                      <a:pt x="1076" y="135"/>
                    </a:lnTo>
                    <a:lnTo>
                      <a:pt x="1092" y="136"/>
                    </a:lnTo>
                    <a:lnTo>
                      <a:pt x="1094" y="139"/>
                    </a:lnTo>
                    <a:lnTo>
                      <a:pt x="1085" y="140"/>
                    </a:lnTo>
                    <a:lnTo>
                      <a:pt x="1079" y="142"/>
                    </a:lnTo>
                    <a:lnTo>
                      <a:pt x="1078" y="148"/>
                    </a:lnTo>
                    <a:lnTo>
                      <a:pt x="1113" y="157"/>
                    </a:lnTo>
                    <a:lnTo>
                      <a:pt x="1118" y="154"/>
                    </a:lnTo>
                    <a:lnTo>
                      <a:pt x="1128" y="155"/>
                    </a:lnTo>
                    <a:lnTo>
                      <a:pt x="1144" y="159"/>
                    </a:lnTo>
                    <a:lnTo>
                      <a:pt x="1154" y="159"/>
                    </a:lnTo>
                    <a:lnTo>
                      <a:pt x="1160" y="153"/>
                    </a:lnTo>
                    <a:lnTo>
                      <a:pt x="1167" y="153"/>
                    </a:lnTo>
                    <a:lnTo>
                      <a:pt x="1176" y="153"/>
                    </a:lnTo>
                    <a:lnTo>
                      <a:pt x="1176" y="143"/>
                    </a:lnTo>
                    <a:lnTo>
                      <a:pt x="1172" y="139"/>
                    </a:lnTo>
                    <a:lnTo>
                      <a:pt x="1171" y="134"/>
                    </a:lnTo>
                    <a:lnTo>
                      <a:pt x="1174" y="131"/>
                    </a:lnTo>
                    <a:lnTo>
                      <a:pt x="1181" y="132"/>
                    </a:lnTo>
                    <a:lnTo>
                      <a:pt x="1186" y="131"/>
                    </a:lnTo>
                    <a:lnTo>
                      <a:pt x="1203" y="133"/>
                    </a:lnTo>
                    <a:lnTo>
                      <a:pt x="1202" y="138"/>
                    </a:lnTo>
                    <a:lnTo>
                      <a:pt x="1211" y="142"/>
                    </a:lnTo>
                    <a:lnTo>
                      <a:pt x="1221" y="138"/>
                    </a:lnTo>
                    <a:lnTo>
                      <a:pt x="1233" y="145"/>
                    </a:lnTo>
                    <a:lnTo>
                      <a:pt x="1243" y="139"/>
                    </a:lnTo>
                    <a:lnTo>
                      <a:pt x="1252" y="141"/>
                    </a:lnTo>
                    <a:lnTo>
                      <a:pt x="1270" y="157"/>
                    </a:lnTo>
                    <a:lnTo>
                      <a:pt x="1270" y="162"/>
                    </a:lnTo>
                    <a:lnTo>
                      <a:pt x="1280" y="166"/>
                    </a:lnTo>
                    <a:lnTo>
                      <a:pt x="1272" y="172"/>
                    </a:lnTo>
                    <a:lnTo>
                      <a:pt x="1260" y="169"/>
                    </a:lnTo>
                    <a:lnTo>
                      <a:pt x="1260" y="173"/>
                    </a:lnTo>
                    <a:lnTo>
                      <a:pt x="1265" y="175"/>
                    </a:lnTo>
                    <a:lnTo>
                      <a:pt x="1278" y="177"/>
                    </a:lnTo>
                    <a:lnTo>
                      <a:pt x="1277" y="187"/>
                    </a:lnTo>
                    <a:lnTo>
                      <a:pt x="1270" y="186"/>
                    </a:lnTo>
                    <a:lnTo>
                      <a:pt x="1257" y="182"/>
                    </a:lnTo>
                    <a:lnTo>
                      <a:pt x="1259" y="190"/>
                    </a:lnTo>
                    <a:lnTo>
                      <a:pt x="1266" y="194"/>
                    </a:lnTo>
                    <a:lnTo>
                      <a:pt x="1271" y="191"/>
                    </a:lnTo>
                    <a:lnTo>
                      <a:pt x="1277" y="197"/>
                    </a:lnTo>
                    <a:lnTo>
                      <a:pt x="1272" y="200"/>
                    </a:lnTo>
                    <a:lnTo>
                      <a:pt x="1275" y="206"/>
                    </a:lnTo>
                    <a:lnTo>
                      <a:pt x="1313" y="227"/>
                    </a:lnTo>
                    <a:lnTo>
                      <a:pt x="1320" y="219"/>
                    </a:lnTo>
                    <a:lnTo>
                      <a:pt x="1326" y="203"/>
                    </a:lnTo>
                    <a:lnTo>
                      <a:pt x="1336" y="191"/>
                    </a:lnTo>
                    <a:lnTo>
                      <a:pt x="1342" y="197"/>
                    </a:lnTo>
                    <a:lnTo>
                      <a:pt x="1357" y="206"/>
                    </a:lnTo>
                    <a:lnTo>
                      <a:pt x="1370" y="207"/>
                    </a:lnTo>
                    <a:lnTo>
                      <a:pt x="1388" y="201"/>
                    </a:lnTo>
                    <a:lnTo>
                      <a:pt x="1409" y="203"/>
                    </a:lnTo>
                    <a:lnTo>
                      <a:pt x="1425" y="212"/>
                    </a:lnTo>
                    <a:lnTo>
                      <a:pt x="1432" y="212"/>
                    </a:lnTo>
                    <a:lnTo>
                      <a:pt x="1435" y="204"/>
                    </a:lnTo>
                    <a:lnTo>
                      <a:pt x="1441" y="198"/>
                    </a:lnTo>
                    <a:lnTo>
                      <a:pt x="1450" y="201"/>
                    </a:lnTo>
                    <a:lnTo>
                      <a:pt x="1452" y="205"/>
                    </a:lnTo>
                    <a:lnTo>
                      <a:pt x="1468" y="203"/>
                    </a:lnTo>
                    <a:lnTo>
                      <a:pt x="1462" y="194"/>
                    </a:lnTo>
                    <a:lnTo>
                      <a:pt x="1463" y="183"/>
                    </a:lnTo>
                    <a:lnTo>
                      <a:pt x="1468" y="179"/>
                    </a:lnTo>
                    <a:lnTo>
                      <a:pt x="1452" y="180"/>
                    </a:lnTo>
                    <a:lnTo>
                      <a:pt x="1454" y="172"/>
                    </a:lnTo>
                    <a:lnTo>
                      <a:pt x="1462" y="174"/>
                    </a:lnTo>
                    <a:lnTo>
                      <a:pt x="1472" y="173"/>
                    </a:lnTo>
                    <a:lnTo>
                      <a:pt x="1485" y="167"/>
                    </a:lnTo>
                    <a:lnTo>
                      <a:pt x="1482" y="163"/>
                    </a:lnTo>
                    <a:lnTo>
                      <a:pt x="1484" y="160"/>
                    </a:lnTo>
                    <a:lnTo>
                      <a:pt x="1490" y="160"/>
                    </a:lnTo>
                    <a:lnTo>
                      <a:pt x="1491" y="164"/>
                    </a:lnTo>
                    <a:lnTo>
                      <a:pt x="1506" y="164"/>
                    </a:lnTo>
                    <a:lnTo>
                      <a:pt x="1528" y="167"/>
                    </a:lnTo>
                    <a:lnTo>
                      <a:pt x="1546" y="168"/>
                    </a:lnTo>
                    <a:lnTo>
                      <a:pt x="1579" y="177"/>
                    </a:lnTo>
                    <a:lnTo>
                      <a:pt x="1562" y="175"/>
                    </a:lnTo>
                    <a:lnTo>
                      <a:pt x="1546" y="175"/>
                    </a:lnTo>
                    <a:lnTo>
                      <a:pt x="1538" y="181"/>
                    </a:lnTo>
                    <a:lnTo>
                      <a:pt x="1543" y="184"/>
                    </a:lnTo>
                    <a:lnTo>
                      <a:pt x="1565" y="182"/>
                    </a:lnTo>
                    <a:lnTo>
                      <a:pt x="1562" y="190"/>
                    </a:lnTo>
                    <a:lnTo>
                      <a:pt x="1550" y="190"/>
                    </a:lnTo>
                    <a:lnTo>
                      <a:pt x="1552" y="200"/>
                    </a:lnTo>
                    <a:lnTo>
                      <a:pt x="1571" y="197"/>
                    </a:lnTo>
                    <a:lnTo>
                      <a:pt x="1586" y="190"/>
                    </a:lnTo>
                    <a:lnTo>
                      <a:pt x="1595" y="179"/>
                    </a:lnTo>
                    <a:lnTo>
                      <a:pt x="1623" y="179"/>
                    </a:lnTo>
                    <a:lnTo>
                      <a:pt x="1636" y="185"/>
                    </a:lnTo>
                    <a:lnTo>
                      <a:pt x="1644" y="186"/>
                    </a:lnTo>
                    <a:lnTo>
                      <a:pt x="1642" y="195"/>
                    </a:lnTo>
                    <a:lnTo>
                      <a:pt x="1635" y="194"/>
                    </a:lnTo>
                    <a:lnTo>
                      <a:pt x="1627" y="193"/>
                    </a:lnTo>
                    <a:lnTo>
                      <a:pt x="1629" y="197"/>
                    </a:lnTo>
                    <a:lnTo>
                      <a:pt x="1645" y="201"/>
                    </a:lnTo>
                    <a:lnTo>
                      <a:pt x="1664" y="208"/>
                    </a:lnTo>
                    <a:lnTo>
                      <a:pt x="1677" y="216"/>
                    </a:lnTo>
                    <a:lnTo>
                      <a:pt x="1679" y="221"/>
                    </a:lnTo>
                    <a:lnTo>
                      <a:pt x="1691" y="226"/>
                    </a:lnTo>
                    <a:lnTo>
                      <a:pt x="1713" y="223"/>
                    </a:lnTo>
                    <a:lnTo>
                      <a:pt x="1744" y="215"/>
                    </a:lnTo>
                    <a:lnTo>
                      <a:pt x="1764" y="214"/>
                    </a:lnTo>
                    <a:lnTo>
                      <a:pt x="1780" y="218"/>
                    </a:lnTo>
                    <a:lnTo>
                      <a:pt x="1795" y="219"/>
                    </a:lnTo>
                    <a:lnTo>
                      <a:pt x="1816" y="231"/>
                    </a:lnTo>
                    <a:lnTo>
                      <a:pt x="1821" y="241"/>
                    </a:lnTo>
                    <a:lnTo>
                      <a:pt x="1813" y="247"/>
                    </a:lnTo>
                    <a:lnTo>
                      <a:pt x="1816" y="256"/>
                    </a:lnTo>
                    <a:lnTo>
                      <a:pt x="1827" y="260"/>
                    </a:lnTo>
                    <a:lnTo>
                      <a:pt x="1833" y="259"/>
                    </a:lnTo>
                    <a:lnTo>
                      <a:pt x="1837" y="262"/>
                    </a:lnTo>
                    <a:lnTo>
                      <a:pt x="1840" y="260"/>
                    </a:lnTo>
                    <a:lnTo>
                      <a:pt x="1846" y="261"/>
                    </a:lnTo>
                    <a:lnTo>
                      <a:pt x="1851" y="260"/>
                    </a:lnTo>
                    <a:lnTo>
                      <a:pt x="1857" y="260"/>
                    </a:lnTo>
                    <a:lnTo>
                      <a:pt x="1868" y="256"/>
                    </a:lnTo>
                    <a:lnTo>
                      <a:pt x="1879" y="258"/>
                    </a:lnTo>
                    <a:lnTo>
                      <a:pt x="1888" y="256"/>
                    </a:lnTo>
                    <a:lnTo>
                      <a:pt x="1905" y="262"/>
                    </a:lnTo>
                    <a:lnTo>
                      <a:pt x="1941" y="264"/>
                    </a:lnTo>
                    <a:lnTo>
                      <a:pt x="1952" y="256"/>
                    </a:lnTo>
                    <a:lnTo>
                      <a:pt x="1958" y="260"/>
                    </a:lnTo>
                    <a:lnTo>
                      <a:pt x="1966" y="271"/>
                    </a:lnTo>
                    <a:lnTo>
                      <a:pt x="1982" y="271"/>
                    </a:lnTo>
                    <a:lnTo>
                      <a:pt x="1985" y="279"/>
                    </a:lnTo>
                    <a:lnTo>
                      <a:pt x="2010" y="280"/>
                    </a:lnTo>
                    <a:lnTo>
                      <a:pt x="2014" y="271"/>
                    </a:lnTo>
                    <a:lnTo>
                      <a:pt x="1993" y="260"/>
                    </a:lnTo>
                    <a:lnTo>
                      <a:pt x="1996" y="256"/>
                    </a:lnTo>
                    <a:lnTo>
                      <a:pt x="2001" y="256"/>
                    </a:lnTo>
                    <a:lnTo>
                      <a:pt x="2005" y="253"/>
                    </a:lnTo>
                    <a:lnTo>
                      <a:pt x="1999" y="249"/>
                    </a:lnTo>
                    <a:lnTo>
                      <a:pt x="2003" y="244"/>
                    </a:lnTo>
                    <a:lnTo>
                      <a:pt x="2043" y="251"/>
                    </a:lnTo>
                    <a:lnTo>
                      <a:pt x="2053" y="253"/>
                    </a:lnTo>
                    <a:lnTo>
                      <a:pt x="2060" y="250"/>
                    </a:lnTo>
                    <a:lnTo>
                      <a:pt x="2074" y="252"/>
                    </a:lnTo>
                    <a:lnTo>
                      <a:pt x="2085" y="253"/>
                    </a:lnTo>
                    <a:lnTo>
                      <a:pt x="2093" y="255"/>
                    </a:lnTo>
                    <a:lnTo>
                      <a:pt x="2097" y="253"/>
                    </a:lnTo>
                    <a:lnTo>
                      <a:pt x="2119" y="260"/>
                    </a:lnTo>
                    <a:lnTo>
                      <a:pt x="2127" y="260"/>
                    </a:lnTo>
                    <a:lnTo>
                      <a:pt x="2141" y="265"/>
                    </a:lnTo>
                    <a:lnTo>
                      <a:pt x="2151" y="267"/>
                    </a:lnTo>
                    <a:lnTo>
                      <a:pt x="2168" y="276"/>
                    </a:lnTo>
                    <a:lnTo>
                      <a:pt x="2169" y="280"/>
                    </a:lnTo>
                    <a:lnTo>
                      <a:pt x="2180" y="280"/>
                    </a:lnTo>
                    <a:lnTo>
                      <a:pt x="2189" y="286"/>
                    </a:lnTo>
                    <a:lnTo>
                      <a:pt x="2189" y="289"/>
                    </a:lnTo>
                    <a:lnTo>
                      <a:pt x="2215" y="300"/>
                    </a:lnTo>
                    <a:lnTo>
                      <a:pt x="2226" y="302"/>
                    </a:lnTo>
                    <a:lnTo>
                      <a:pt x="2226" y="306"/>
                    </a:lnTo>
                    <a:lnTo>
                      <a:pt x="2234" y="308"/>
                    </a:lnTo>
                    <a:lnTo>
                      <a:pt x="2234" y="313"/>
                    </a:lnTo>
                    <a:lnTo>
                      <a:pt x="2243" y="312"/>
                    </a:lnTo>
                    <a:lnTo>
                      <a:pt x="2259" y="323"/>
                    </a:lnTo>
                    <a:lnTo>
                      <a:pt x="2262" y="332"/>
                    </a:lnTo>
                    <a:lnTo>
                      <a:pt x="2254" y="337"/>
                    </a:lnTo>
                    <a:lnTo>
                      <a:pt x="2271" y="348"/>
                    </a:lnTo>
                    <a:lnTo>
                      <a:pt x="2274" y="344"/>
                    </a:lnTo>
                    <a:lnTo>
                      <a:pt x="2269" y="340"/>
                    </a:lnTo>
                    <a:lnTo>
                      <a:pt x="2271" y="335"/>
                    </a:lnTo>
                    <a:lnTo>
                      <a:pt x="2267" y="328"/>
                    </a:lnTo>
                    <a:lnTo>
                      <a:pt x="2284" y="328"/>
                    </a:lnTo>
                    <a:lnTo>
                      <a:pt x="2295" y="330"/>
                    </a:lnTo>
                    <a:lnTo>
                      <a:pt x="2304" y="329"/>
                    </a:lnTo>
                    <a:lnTo>
                      <a:pt x="2326" y="343"/>
                    </a:lnTo>
                    <a:lnTo>
                      <a:pt x="2348" y="353"/>
                    </a:lnTo>
                    <a:lnTo>
                      <a:pt x="2345" y="362"/>
                    </a:lnTo>
                    <a:lnTo>
                      <a:pt x="2333" y="363"/>
                    </a:lnTo>
                    <a:lnTo>
                      <a:pt x="2332" y="372"/>
                    </a:lnTo>
                    <a:lnTo>
                      <a:pt x="2326" y="378"/>
                    </a:lnTo>
                    <a:lnTo>
                      <a:pt x="2304" y="382"/>
                    </a:lnTo>
                    <a:lnTo>
                      <a:pt x="2301" y="389"/>
                    </a:lnTo>
                    <a:lnTo>
                      <a:pt x="2296" y="391"/>
                    </a:lnTo>
                    <a:lnTo>
                      <a:pt x="2304" y="398"/>
                    </a:lnTo>
                    <a:lnTo>
                      <a:pt x="2292" y="407"/>
                    </a:lnTo>
                    <a:lnTo>
                      <a:pt x="2291" y="417"/>
                    </a:lnTo>
                    <a:lnTo>
                      <a:pt x="2299" y="424"/>
                    </a:lnTo>
                    <a:lnTo>
                      <a:pt x="2283" y="430"/>
                    </a:lnTo>
                    <a:lnTo>
                      <a:pt x="2274" y="425"/>
                    </a:lnTo>
                    <a:lnTo>
                      <a:pt x="2265" y="413"/>
                    </a:lnTo>
                    <a:lnTo>
                      <a:pt x="2256" y="408"/>
                    </a:lnTo>
                    <a:lnTo>
                      <a:pt x="2242" y="411"/>
                    </a:lnTo>
                    <a:lnTo>
                      <a:pt x="2239" y="390"/>
                    </a:lnTo>
                    <a:lnTo>
                      <a:pt x="2236" y="386"/>
                    </a:lnTo>
                    <a:lnTo>
                      <a:pt x="2222" y="382"/>
                    </a:lnTo>
                    <a:lnTo>
                      <a:pt x="2210" y="382"/>
                    </a:lnTo>
                    <a:lnTo>
                      <a:pt x="2198" y="383"/>
                    </a:lnTo>
                    <a:lnTo>
                      <a:pt x="2193" y="377"/>
                    </a:lnTo>
                    <a:lnTo>
                      <a:pt x="2193" y="365"/>
                    </a:lnTo>
                    <a:lnTo>
                      <a:pt x="2194" y="358"/>
                    </a:lnTo>
                    <a:lnTo>
                      <a:pt x="2193" y="350"/>
                    </a:lnTo>
                    <a:lnTo>
                      <a:pt x="2185" y="353"/>
                    </a:lnTo>
                    <a:lnTo>
                      <a:pt x="2180" y="352"/>
                    </a:lnTo>
                    <a:lnTo>
                      <a:pt x="2171" y="359"/>
                    </a:lnTo>
                    <a:lnTo>
                      <a:pt x="2177" y="375"/>
                    </a:lnTo>
                    <a:lnTo>
                      <a:pt x="2180" y="386"/>
                    </a:lnTo>
                    <a:lnTo>
                      <a:pt x="2167" y="401"/>
                    </a:lnTo>
                    <a:lnTo>
                      <a:pt x="2162" y="404"/>
                    </a:lnTo>
                    <a:lnTo>
                      <a:pt x="2155" y="413"/>
                    </a:lnTo>
                    <a:lnTo>
                      <a:pt x="2131" y="414"/>
                    </a:lnTo>
                    <a:lnTo>
                      <a:pt x="2126" y="406"/>
                    </a:lnTo>
                    <a:lnTo>
                      <a:pt x="2119" y="397"/>
                    </a:lnTo>
                    <a:lnTo>
                      <a:pt x="2111" y="402"/>
                    </a:lnTo>
                    <a:lnTo>
                      <a:pt x="2119" y="408"/>
                    </a:lnTo>
                    <a:lnTo>
                      <a:pt x="2115" y="411"/>
                    </a:lnTo>
                    <a:lnTo>
                      <a:pt x="2111" y="405"/>
                    </a:lnTo>
                    <a:lnTo>
                      <a:pt x="2103" y="405"/>
                    </a:lnTo>
                    <a:lnTo>
                      <a:pt x="2108" y="416"/>
                    </a:lnTo>
                    <a:lnTo>
                      <a:pt x="2119" y="419"/>
                    </a:lnTo>
                    <a:lnTo>
                      <a:pt x="2125" y="422"/>
                    </a:lnTo>
                    <a:lnTo>
                      <a:pt x="2134" y="430"/>
                    </a:lnTo>
                    <a:lnTo>
                      <a:pt x="2137" y="423"/>
                    </a:lnTo>
                    <a:lnTo>
                      <a:pt x="2143" y="426"/>
                    </a:lnTo>
                    <a:lnTo>
                      <a:pt x="2142" y="433"/>
                    </a:lnTo>
                    <a:lnTo>
                      <a:pt x="2149" y="437"/>
                    </a:lnTo>
                    <a:lnTo>
                      <a:pt x="2149" y="458"/>
                    </a:lnTo>
                    <a:lnTo>
                      <a:pt x="2156" y="463"/>
                    </a:lnTo>
                    <a:lnTo>
                      <a:pt x="2157" y="478"/>
                    </a:lnTo>
                    <a:lnTo>
                      <a:pt x="2162" y="482"/>
                    </a:lnTo>
                    <a:lnTo>
                      <a:pt x="2157" y="494"/>
                    </a:lnTo>
                    <a:lnTo>
                      <a:pt x="2156" y="501"/>
                    </a:lnTo>
                    <a:lnTo>
                      <a:pt x="2140" y="498"/>
                    </a:lnTo>
                    <a:lnTo>
                      <a:pt x="2129" y="493"/>
                    </a:lnTo>
                    <a:lnTo>
                      <a:pt x="2110" y="496"/>
                    </a:lnTo>
                    <a:lnTo>
                      <a:pt x="2103" y="506"/>
                    </a:lnTo>
                    <a:lnTo>
                      <a:pt x="2080" y="511"/>
                    </a:lnTo>
                    <a:lnTo>
                      <a:pt x="2067" y="522"/>
                    </a:lnTo>
                    <a:lnTo>
                      <a:pt x="2058" y="524"/>
                    </a:lnTo>
                    <a:lnTo>
                      <a:pt x="2047" y="536"/>
                    </a:lnTo>
                    <a:lnTo>
                      <a:pt x="2038" y="538"/>
                    </a:lnTo>
                    <a:lnTo>
                      <a:pt x="2033" y="548"/>
                    </a:lnTo>
                    <a:lnTo>
                      <a:pt x="2016" y="557"/>
                    </a:lnTo>
                    <a:lnTo>
                      <a:pt x="2004" y="569"/>
                    </a:lnTo>
                    <a:lnTo>
                      <a:pt x="2001" y="577"/>
                    </a:lnTo>
                    <a:lnTo>
                      <a:pt x="1993" y="581"/>
                    </a:lnTo>
                    <a:lnTo>
                      <a:pt x="1992" y="573"/>
                    </a:lnTo>
                    <a:lnTo>
                      <a:pt x="1987" y="565"/>
                    </a:lnTo>
                    <a:lnTo>
                      <a:pt x="1971" y="557"/>
                    </a:lnTo>
                    <a:lnTo>
                      <a:pt x="1941" y="570"/>
                    </a:lnTo>
                    <a:lnTo>
                      <a:pt x="1933" y="584"/>
                    </a:lnTo>
                    <a:lnTo>
                      <a:pt x="1924" y="590"/>
                    </a:lnTo>
                    <a:lnTo>
                      <a:pt x="1923" y="579"/>
                    </a:lnTo>
                    <a:lnTo>
                      <a:pt x="1929" y="566"/>
                    </a:lnTo>
                    <a:lnTo>
                      <a:pt x="1928" y="564"/>
                    </a:lnTo>
                    <a:lnTo>
                      <a:pt x="1919" y="572"/>
                    </a:lnTo>
                    <a:lnTo>
                      <a:pt x="1912" y="577"/>
                    </a:lnTo>
                    <a:lnTo>
                      <a:pt x="1905" y="586"/>
                    </a:lnTo>
                    <a:lnTo>
                      <a:pt x="1897" y="581"/>
                    </a:lnTo>
                    <a:lnTo>
                      <a:pt x="1890" y="581"/>
                    </a:lnTo>
                    <a:lnTo>
                      <a:pt x="1877" y="593"/>
                    </a:lnTo>
                    <a:lnTo>
                      <a:pt x="1874" y="609"/>
                    </a:lnTo>
                    <a:lnTo>
                      <a:pt x="1864" y="622"/>
                    </a:lnTo>
                    <a:lnTo>
                      <a:pt x="1858" y="625"/>
                    </a:lnTo>
                    <a:lnTo>
                      <a:pt x="1853" y="643"/>
                    </a:lnTo>
                    <a:lnTo>
                      <a:pt x="1862" y="652"/>
                    </a:lnTo>
                    <a:lnTo>
                      <a:pt x="1864" y="647"/>
                    </a:lnTo>
                    <a:lnTo>
                      <a:pt x="1876" y="651"/>
                    </a:lnTo>
                    <a:lnTo>
                      <a:pt x="1878" y="655"/>
                    </a:lnTo>
                    <a:lnTo>
                      <a:pt x="1866" y="665"/>
                    </a:lnTo>
                    <a:lnTo>
                      <a:pt x="1867" y="680"/>
                    </a:lnTo>
                    <a:lnTo>
                      <a:pt x="1875" y="684"/>
                    </a:lnTo>
                    <a:lnTo>
                      <a:pt x="1880" y="700"/>
                    </a:lnTo>
                    <a:lnTo>
                      <a:pt x="1876" y="704"/>
                    </a:lnTo>
                    <a:lnTo>
                      <a:pt x="1867" y="704"/>
                    </a:lnTo>
                    <a:lnTo>
                      <a:pt x="1867" y="692"/>
                    </a:lnTo>
                    <a:lnTo>
                      <a:pt x="1855" y="704"/>
                    </a:lnTo>
                    <a:lnTo>
                      <a:pt x="1847" y="723"/>
                    </a:lnTo>
                    <a:lnTo>
                      <a:pt x="1850" y="728"/>
                    </a:lnTo>
                    <a:lnTo>
                      <a:pt x="1856" y="736"/>
                    </a:lnTo>
                    <a:lnTo>
                      <a:pt x="1851" y="748"/>
                    </a:lnTo>
                    <a:lnTo>
                      <a:pt x="1844" y="750"/>
                    </a:lnTo>
                    <a:lnTo>
                      <a:pt x="1840" y="745"/>
                    </a:lnTo>
                    <a:lnTo>
                      <a:pt x="1817" y="763"/>
                    </a:lnTo>
                    <a:lnTo>
                      <a:pt x="1822" y="783"/>
                    </a:lnTo>
                    <a:lnTo>
                      <a:pt x="1818" y="789"/>
                    </a:lnTo>
                    <a:lnTo>
                      <a:pt x="1809" y="787"/>
                    </a:lnTo>
                    <a:lnTo>
                      <a:pt x="1797" y="789"/>
                    </a:lnTo>
                    <a:lnTo>
                      <a:pt x="1794" y="804"/>
                    </a:lnTo>
                    <a:lnTo>
                      <a:pt x="1793" y="813"/>
                    </a:lnTo>
                    <a:lnTo>
                      <a:pt x="1764" y="848"/>
                    </a:lnTo>
                    <a:lnTo>
                      <a:pt x="1757" y="849"/>
                    </a:lnTo>
                    <a:lnTo>
                      <a:pt x="1760" y="845"/>
                    </a:lnTo>
                    <a:lnTo>
                      <a:pt x="1756" y="833"/>
                    </a:lnTo>
                    <a:lnTo>
                      <a:pt x="1757" y="818"/>
                    </a:lnTo>
                    <a:lnTo>
                      <a:pt x="1755" y="804"/>
                    </a:lnTo>
                    <a:lnTo>
                      <a:pt x="1748" y="778"/>
                    </a:lnTo>
                    <a:lnTo>
                      <a:pt x="1744" y="767"/>
                    </a:lnTo>
                    <a:lnTo>
                      <a:pt x="1743" y="752"/>
                    </a:lnTo>
                    <a:lnTo>
                      <a:pt x="1741" y="724"/>
                    </a:lnTo>
                    <a:lnTo>
                      <a:pt x="1743" y="695"/>
                    </a:lnTo>
                    <a:lnTo>
                      <a:pt x="1756" y="680"/>
                    </a:lnTo>
                    <a:lnTo>
                      <a:pt x="1758" y="676"/>
                    </a:lnTo>
                    <a:lnTo>
                      <a:pt x="1762" y="648"/>
                    </a:lnTo>
                    <a:lnTo>
                      <a:pt x="1777" y="648"/>
                    </a:lnTo>
                    <a:lnTo>
                      <a:pt x="1782" y="641"/>
                    </a:lnTo>
                    <a:lnTo>
                      <a:pt x="1789" y="639"/>
                    </a:lnTo>
                    <a:lnTo>
                      <a:pt x="1800" y="630"/>
                    </a:lnTo>
                    <a:lnTo>
                      <a:pt x="1801" y="625"/>
                    </a:lnTo>
                    <a:lnTo>
                      <a:pt x="1820" y="609"/>
                    </a:lnTo>
                    <a:lnTo>
                      <a:pt x="1822" y="596"/>
                    </a:lnTo>
                    <a:lnTo>
                      <a:pt x="1831" y="594"/>
                    </a:lnTo>
                    <a:lnTo>
                      <a:pt x="1847" y="574"/>
                    </a:lnTo>
                    <a:lnTo>
                      <a:pt x="1852" y="564"/>
                    </a:lnTo>
                    <a:lnTo>
                      <a:pt x="1880" y="552"/>
                    </a:lnTo>
                    <a:lnTo>
                      <a:pt x="1881" y="544"/>
                    </a:lnTo>
                    <a:lnTo>
                      <a:pt x="1883" y="540"/>
                    </a:lnTo>
                    <a:lnTo>
                      <a:pt x="1886" y="520"/>
                    </a:lnTo>
                    <a:lnTo>
                      <a:pt x="1890" y="512"/>
                    </a:lnTo>
                    <a:lnTo>
                      <a:pt x="1894" y="498"/>
                    </a:lnTo>
                    <a:lnTo>
                      <a:pt x="1905" y="494"/>
                    </a:lnTo>
                    <a:lnTo>
                      <a:pt x="1895" y="484"/>
                    </a:lnTo>
                    <a:lnTo>
                      <a:pt x="1878" y="491"/>
                    </a:lnTo>
                    <a:lnTo>
                      <a:pt x="1868" y="513"/>
                    </a:lnTo>
                    <a:lnTo>
                      <a:pt x="1873" y="519"/>
                    </a:lnTo>
                    <a:lnTo>
                      <a:pt x="1870" y="526"/>
                    </a:lnTo>
                    <a:lnTo>
                      <a:pt x="1855" y="527"/>
                    </a:lnTo>
                    <a:lnTo>
                      <a:pt x="1852" y="531"/>
                    </a:lnTo>
                    <a:lnTo>
                      <a:pt x="1834" y="544"/>
                    </a:lnTo>
                    <a:lnTo>
                      <a:pt x="1829" y="559"/>
                    </a:lnTo>
                    <a:lnTo>
                      <a:pt x="1822" y="559"/>
                    </a:lnTo>
                    <a:lnTo>
                      <a:pt x="1821" y="546"/>
                    </a:lnTo>
                    <a:lnTo>
                      <a:pt x="1816" y="544"/>
                    </a:lnTo>
                    <a:lnTo>
                      <a:pt x="1812" y="540"/>
                    </a:lnTo>
                    <a:lnTo>
                      <a:pt x="1822" y="529"/>
                    </a:lnTo>
                    <a:lnTo>
                      <a:pt x="1824" y="519"/>
                    </a:lnTo>
                    <a:lnTo>
                      <a:pt x="1816" y="513"/>
                    </a:lnTo>
                    <a:lnTo>
                      <a:pt x="1812" y="518"/>
                    </a:lnTo>
                    <a:lnTo>
                      <a:pt x="1809" y="520"/>
                    </a:lnTo>
                    <a:lnTo>
                      <a:pt x="1799" y="513"/>
                    </a:lnTo>
                    <a:lnTo>
                      <a:pt x="1792" y="520"/>
                    </a:lnTo>
                    <a:lnTo>
                      <a:pt x="1770" y="520"/>
                    </a:lnTo>
                    <a:lnTo>
                      <a:pt x="1757" y="529"/>
                    </a:lnTo>
                    <a:lnTo>
                      <a:pt x="1760" y="540"/>
                    </a:lnTo>
                    <a:lnTo>
                      <a:pt x="1742" y="554"/>
                    </a:lnTo>
                    <a:lnTo>
                      <a:pt x="1742" y="560"/>
                    </a:lnTo>
                    <a:lnTo>
                      <a:pt x="1729" y="570"/>
                    </a:lnTo>
                    <a:lnTo>
                      <a:pt x="1722" y="580"/>
                    </a:lnTo>
                    <a:lnTo>
                      <a:pt x="1715" y="585"/>
                    </a:lnTo>
                    <a:lnTo>
                      <a:pt x="1716" y="596"/>
                    </a:lnTo>
                    <a:lnTo>
                      <a:pt x="1725" y="592"/>
                    </a:lnTo>
                    <a:lnTo>
                      <a:pt x="1732" y="596"/>
                    </a:lnTo>
                    <a:lnTo>
                      <a:pt x="1732" y="605"/>
                    </a:lnTo>
                    <a:lnTo>
                      <a:pt x="1719" y="608"/>
                    </a:lnTo>
                    <a:lnTo>
                      <a:pt x="1717" y="615"/>
                    </a:lnTo>
                    <a:lnTo>
                      <a:pt x="1711" y="614"/>
                    </a:lnTo>
                    <a:lnTo>
                      <a:pt x="1703" y="605"/>
                    </a:lnTo>
                    <a:lnTo>
                      <a:pt x="1691" y="615"/>
                    </a:lnTo>
                    <a:lnTo>
                      <a:pt x="1680" y="611"/>
                    </a:lnTo>
                    <a:lnTo>
                      <a:pt x="1670" y="617"/>
                    </a:lnTo>
                    <a:lnTo>
                      <a:pt x="1664" y="612"/>
                    </a:lnTo>
                    <a:lnTo>
                      <a:pt x="1669" y="607"/>
                    </a:lnTo>
                    <a:lnTo>
                      <a:pt x="1676" y="603"/>
                    </a:lnTo>
                    <a:lnTo>
                      <a:pt x="1671" y="595"/>
                    </a:lnTo>
                    <a:lnTo>
                      <a:pt x="1650" y="594"/>
                    </a:lnTo>
                    <a:lnTo>
                      <a:pt x="1640" y="592"/>
                    </a:lnTo>
                    <a:lnTo>
                      <a:pt x="1628" y="593"/>
                    </a:lnTo>
                    <a:lnTo>
                      <a:pt x="1618" y="606"/>
                    </a:lnTo>
                    <a:lnTo>
                      <a:pt x="1612" y="604"/>
                    </a:lnTo>
                    <a:lnTo>
                      <a:pt x="1593" y="606"/>
                    </a:lnTo>
                    <a:lnTo>
                      <a:pt x="1586" y="602"/>
                    </a:lnTo>
                    <a:lnTo>
                      <a:pt x="1579" y="610"/>
                    </a:lnTo>
                    <a:lnTo>
                      <a:pt x="1570" y="611"/>
                    </a:lnTo>
                    <a:lnTo>
                      <a:pt x="1565" y="606"/>
                    </a:lnTo>
                    <a:lnTo>
                      <a:pt x="1571" y="601"/>
                    </a:lnTo>
                    <a:lnTo>
                      <a:pt x="1553" y="600"/>
                    </a:lnTo>
                    <a:lnTo>
                      <a:pt x="1544" y="603"/>
                    </a:lnTo>
                    <a:lnTo>
                      <a:pt x="1530" y="603"/>
                    </a:lnTo>
                    <a:lnTo>
                      <a:pt x="1514" y="605"/>
                    </a:lnTo>
                    <a:lnTo>
                      <a:pt x="1499" y="617"/>
                    </a:lnTo>
                    <a:lnTo>
                      <a:pt x="1496" y="626"/>
                    </a:lnTo>
                    <a:lnTo>
                      <a:pt x="1477" y="642"/>
                    </a:lnTo>
                    <a:lnTo>
                      <a:pt x="1473" y="651"/>
                    </a:lnTo>
                    <a:lnTo>
                      <a:pt x="1457" y="669"/>
                    </a:lnTo>
                    <a:lnTo>
                      <a:pt x="1437" y="682"/>
                    </a:lnTo>
                    <a:lnTo>
                      <a:pt x="1436" y="690"/>
                    </a:lnTo>
                    <a:lnTo>
                      <a:pt x="1423" y="705"/>
                    </a:lnTo>
                    <a:lnTo>
                      <a:pt x="1417" y="712"/>
                    </a:lnTo>
                    <a:lnTo>
                      <a:pt x="1403" y="722"/>
                    </a:lnTo>
                    <a:lnTo>
                      <a:pt x="1393" y="732"/>
                    </a:lnTo>
                    <a:lnTo>
                      <a:pt x="1381" y="736"/>
                    </a:lnTo>
                    <a:lnTo>
                      <a:pt x="1380" y="742"/>
                    </a:lnTo>
                    <a:lnTo>
                      <a:pt x="1388" y="747"/>
                    </a:lnTo>
                    <a:lnTo>
                      <a:pt x="1395" y="745"/>
                    </a:lnTo>
                    <a:lnTo>
                      <a:pt x="1409" y="749"/>
                    </a:lnTo>
                    <a:lnTo>
                      <a:pt x="1410" y="769"/>
                    </a:lnTo>
                    <a:lnTo>
                      <a:pt x="1416" y="763"/>
                    </a:lnTo>
                    <a:lnTo>
                      <a:pt x="1423" y="758"/>
                    </a:lnTo>
                    <a:lnTo>
                      <a:pt x="1427" y="766"/>
                    </a:lnTo>
                    <a:lnTo>
                      <a:pt x="1424" y="774"/>
                    </a:lnTo>
                    <a:lnTo>
                      <a:pt x="1425" y="778"/>
                    </a:lnTo>
                    <a:lnTo>
                      <a:pt x="1433" y="773"/>
                    </a:lnTo>
                    <a:lnTo>
                      <a:pt x="1441" y="773"/>
                    </a:lnTo>
                    <a:lnTo>
                      <a:pt x="1446" y="757"/>
                    </a:lnTo>
                    <a:lnTo>
                      <a:pt x="1466" y="761"/>
                    </a:lnTo>
                    <a:lnTo>
                      <a:pt x="1472" y="773"/>
                    </a:lnTo>
                    <a:lnTo>
                      <a:pt x="1481" y="780"/>
                    </a:lnTo>
                    <a:lnTo>
                      <a:pt x="1487" y="791"/>
                    </a:lnTo>
                    <a:lnTo>
                      <a:pt x="1486" y="797"/>
                    </a:lnTo>
                    <a:lnTo>
                      <a:pt x="1479" y="794"/>
                    </a:lnTo>
                    <a:lnTo>
                      <a:pt x="1480" y="799"/>
                    </a:lnTo>
                    <a:lnTo>
                      <a:pt x="1490" y="807"/>
                    </a:lnTo>
                    <a:lnTo>
                      <a:pt x="1490" y="821"/>
                    </a:lnTo>
                    <a:lnTo>
                      <a:pt x="1476" y="841"/>
                    </a:lnTo>
                    <a:lnTo>
                      <a:pt x="1473" y="861"/>
                    </a:lnTo>
                    <a:lnTo>
                      <a:pt x="1476" y="869"/>
                    </a:lnTo>
                    <a:lnTo>
                      <a:pt x="1473" y="887"/>
                    </a:lnTo>
                    <a:lnTo>
                      <a:pt x="1473" y="895"/>
                    </a:lnTo>
                    <a:lnTo>
                      <a:pt x="1464" y="919"/>
                    </a:lnTo>
                    <a:lnTo>
                      <a:pt x="1459" y="925"/>
                    </a:lnTo>
                    <a:lnTo>
                      <a:pt x="1441" y="943"/>
                    </a:lnTo>
                    <a:lnTo>
                      <a:pt x="1432" y="958"/>
                    </a:lnTo>
                    <a:lnTo>
                      <a:pt x="1430" y="978"/>
                    </a:lnTo>
                    <a:lnTo>
                      <a:pt x="1414" y="992"/>
                    </a:lnTo>
                    <a:lnTo>
                      <a:pt x="1399" y="1007"/>
                    </a:lnTo>
                    <a:lnTo>
                      <a:pt x="1381" y="1035"/>
                    </a:lnTo>
                    <a:lnTo>
                      <a:pt x="1361" y="1041"/>
                    </a:lnTo>
                    <a:lnTo>
                      <a:pt x="1352" y="1050"/>
                    </a:lnTo>
                    <a:lnTo>
                      <a:pt x="1347" y="1047"/>
                    </a:lnTo>
                    <a:lnTo>
                      <a:pt x="1336" y="1046"/>
                    </a:lnTo>
                    <a:lnTo>
                      <a:pt x="1333" y="1042"/>
                    </a:lnTo>
                    <a:lnTo>
                      <a:pt x="1325" y="1039"/>
                    </a:lnTo>
                    <a:lnTo>
                      <a:pt x="1319" y="1042"/>
                    </a:lnTo>
                    <a:lnTo>
                      <a:pt x="1316" y="1049"/>
                    </a:lnTo>
                    <a:lnTo>
                      <a:pt x="1304" y="1053"/>
                    </a:lnTo>
                    <a:lnTo>
                      <a:pt x="1299" y="1049"/>
                    </a:lnTo>
                    <a:lnTo>
                      <a:pt x="1290" y="1044"/>
                    </a:lnTo>
                    <a:lnTo>
                      <a:pt x="1313" y="1037"/>
                    </a:lnTo>
                    <a:lnTo>
                      <a:pt x="1315" y="1018"/>
                    </a:lnTo>
                    <a:lnTo>
                      <a:pt x="1307" y="997"/>
                    </a:lnTo>
                    <a:lnTo>
                      <a:pt x="1322" y="991"/>
                    </a:lnTo>
                    <a:lnTo>
                      <a:pt x="1336" y="995"/>
                    </a:lnTo>
                    <a:lnTo>
                      <a:pt x="1351" y="988"/>
                    </a:lnTo>
                    <a:lnTo>
                      <a:pt x="1360" y="951"/>
                    </a:lnTo>
                    <a:lnTo>
                      <a:pt x="1374" y="943"/>
                    </a:lnTo>
                    <a:lnTo>
                      <a:pt x="1381" y="910"/>
                    </a:lnTo>
                    <a:lnTo>
                      <a:pt x="1373" y="908"/>
                    </a:lnTo>
                    <a:lnTo>
                      <a:pt x="1352" y="920"/>
                    </a:lnTo>
                    <a:lnTo>
                      <a:pt x="1335" y="921"/>
                    </a:lnTo>
                    <a:lnTo>
                      <a:pt x="1326" y="926"/>
                    </a:lnTo>
                    <a:lnTo>
                      <a:pt x="1313" y="927"/>
                    </a:lnTo>
                    <a:lnTo>
                      <a:pt x="1305" y="903"/>
                    </a:lnTo>
                    <a:lnTo>
                      <a:pt x="1284" y="883"/>
                    </a:lnTo>
                    <a:lnTo>
                      <a:pt x="1267" y="877"/>
                    </a:lnTo>
                    <a:lnTo>
                      <a:pt x="1251" y="876"/>
                    </a:lnTo>
                    <a:lnTo>
                      <a:pt x="1248" y="853"/>
                    </a:lnTo>
                    <a:lnTo>
                      <a:pt x="1234" y="827"/>
                    </a:lnTo>
                    <a:lnTo>
                      <a:pt x="1233" y="814"/>
                    </a:lnTo>
                    <a:lnTo>
                      <a:pt x="1218" y="785"/>
                    </a:lnTo>
                    <a:lnTo>
                      <a:pt x="1198" y="781"/>
                    </a:lnTo>
                    <a:lnTo>
                      <a:pt x="1171" y="773"/>
                    </a:lnTo>
                    <a:lnTo>
                      <a:pt x="1130" y="778"/>
                    </a:lnTo>
                    <a:lnTo>
                      <a:pt x="1113" y="805"/>
                    </a:lnTo>
                    <a:lnTo>
                      <a:pt x="1126" y="803"/>
                    </a:lnTo>
                    <a:lnTo>
                      <a:pt x="1124" y="817"/>
                    </a:lnTo>
                    <a:lnTo>
                      <a:pt x="1112" y="826"/>
                    </a:lnTo>
                    <a:lnTo>
                      <a:pt x="1104" y="850"/>
                    </a:lnTo>
                    <a:lnTo>
                      <a:pt x="1095" y="854"/>
                    </a:lnTo>
                    <a:lnTo>
                      <a:pt x="1097" y="869"/>
                    </a:lnTo>
                    <a:lnTo>
                      <a:pt x="1069" y="887"/>
                    </a:lnTo>
                    <a:lnTo>
                      <a:pt x="1060" y="877"/>
                    </a:lnTo>
                    <a:lnTo>
                      <a:pt x="1039" y="879"/>
                    </a:lnTo>
                    <a:lnTo>
                      <a:pt x="1020" y="865"/>
                    </a:lnTo>
                    <a:lnTo>
                      <a:pt x="1005" y="863"/>
                    </a:lnTo>
                    <a:lnTo>
                      <a:pt x="997" y="877"/>
                    </a:lnTo>
                    <a:lnTo>
                      <a:pt x="975" y="891"/>
                    </a:lnTo>
                    <a:lnTo>
                      <a:pt x="956" y="889"/>
                    </a:lnTo>
                    <a:lnTo>
                      <a:pt x="930" y="894"/>
                    </a:lnTo>
                    <a:lnTo>
                      <a:pt x="923" y="888"/>
                    </a:lnTo>
                    <a:lnTo>
                      <a:pt x="900" y="879"/>
                    </a:lnTo>
                    <a:lnTo>
                      <a:pt x="896" y="870"/>
                    </a:lnTo>
                    <a:lnTo>
                      <a:pt x="849" y="857"/>
                    </a:lnTo>
                    <a:lnTo>
                      <a:pt x="816" y="869"/>
                    </a:lnTo>
                    <a:lnTo>
                      <a:pt x="786" y="830"/>
                    </a:lnTo>
                    <a:lnTo>
                      <a:pt x="742" y="818"/>
                    </a:lnTo>
                    <a:lnTo>
                      <a:pt x="731" y="831"/>
                    </a:lnTo>
                    <a:lnTo>
                      <a:pt x="718" y="843"/>
                    </a:lnTo>
                    <a:lnTo>
                      <a:pt x="725" y="858"/>
                    </a:lnTo>
                    <a:lnTo>
                      <a:pt x="723" y="876"/>
                    </a:lnTo>
                    <a:lnTo>
                      <a:pt x="701" y="878"/>
                    </a:lnTo>
                    <a:lnTo>
                      <a:pt x="699" y="870"/>
                    </a:lnTo>
                    <a:lnTo>
                      <a:pt x="686" y="870"/>
                    </a:lnTo>
                    <a:lnTo>
                      <a:pt x="681" y="879"/>
                    </a:lnTo>
                    <a:lnTo>
                      <a:pt x="675" y="879"/>
                    </a:lnTo>
                    <a:lnTo>
                      <a:pt x="654" y="860"/>
                    </a:lnTo>
                    <a:lnTo>
                      <a:pt x="638" y="861"/>
                    </a:lnTo>
                    <a:lnTo>
                      <a:pt x="622" y="851"/>
                    </a:lnTo>
                    <a:lnTo>
                      <a:pt x="613" y="851"/>
                    </a:lnTo>
                    <a:lnTo>
                      <a:pt x="598" y="863"/>
                    </a:lnTo>
                    <a:lnTo>
                      <a:pt x="589" y="864"/>
                    </a:lnTo>
                    <a:lnTo>
                      <a:pt x="575" y="882"/>
                    </a:lnTo>
                    <a:lnTo>
                      <a:pt x="545" y="888"/>
                    </a:lnTo>
                    <a:lnTo>
                      <a:pt x="539" y="898"/>
                    </a:lnTo>
                    <a:lnTo>
                      <a:pt x="533" y="898"/>
                    </a:lnTo>
                    <a:lnTo>
                      <a:pt x="531" y="889"/>
                    </a:lnTo>
                    <a:lnTo>
                      <a:pt x="496" y="879"/>
                    </a:lnTo>
                    <a:lnTo>
                      <a:pt x="468" y="848"/>
                    </a:lnTo>
                    <a:lnTo>
                      <a:pt x="449" y="848"/>
                    </a:lnTo>
                    <a:lnTo>
                      <a:pt x="403" y="848"/>
                    </a:lnTo>
                    <a:lnTo>
                      <a:pt x="387" y="822"/>
                    </a:lnTo>
                    <a:lnTo>
                      <a:pt x="378" y="802"/>
                    </a:lnTo>
                    <a:lnTo>
                      <a:pt x="352" y="786"/>
                    </a:lnTo>
                    <a:lnTo>
                      <a:pt x="346" y="768"/>
                    </a:lnTo>
                    <a:lnTo>
                      <a:pt x="346" y="757"/>
                    </a:lnTo>
                    <a:lnTo>
                      <a:pt x="323" y="754"/>
                    </a:lnTo>
                    <a:lnTo>
                      <a:pt x="314" y="764"/>
                    </a:lnTo>
                    <a:lnTo>
                      <a:pt x="309" y="774"/>
                    </a:lnTo>
                    <a:lnTo>
                      <a:pt x="288" y="778"/>
                    </a:lnTo>
                    <a:lnTo>
                      <a:pt x="285" y="764"/>
                    </a:lnTo>
                    <a:lnTo>
                      <a:pt x="261" y="754"/>
                    </a:lnTo>
                    <a:lnTo>
                      <a:pt x="248" y="758"/>
                    </a:lnTo>
                    <a:lnTo>
                      <a:pt x="240" y="736"/>
                    </a:lnTo>
                    <a:lnTo>
                      <a:pt x="228" y="731"/>
                    </a:lnTo>
                    <a:lnTo>
                      <a:pt x="204" y="729"/>
                    </a:lnTo>
                    <a:lnTo>
                      <a:pt x="181" y="731"/>
                    </a:lnTo>
                    <a:lnTo>
                      <a:pt x="161" y="747"/>
                    </a:lnTo>
                    <a:lnTo>
                      <a:pt x="113" y="766"/>
                    </a:lnTo>
                    <a:lnTo>
                      <a:pt x="86" y="773"/>
                    </a:lnTo>
                    <a:lnTo>
                      <a:pt x="63" y="776"/>
                    </a:lnTo>
                    <a:lnTo>
                      <a:pt x="63" y="789"/>
                    </a:lnTo>
                    <a:lnTo>
                      <a:pt x="80" y="788"/>
                    </a:lnTo>
                    <a:lnTo>
                      <a:pt x="80" y="793"/>
                    </a:lnTo>
                    <a:lnTo>
                      <a:pt x="65" y="798"/>
                    </a:lnTo>
                    <a:lnTo>
                      <a:pt x="62" y="805"/>
                    </a:lnTo>
                    <a:lnTo>
                      <a:pt x="69" y="810"/>
                    </a:lnTo>
                    <a:lnTo>
                      <a:pt x="67" y="818"/>
                    </a:lnTo>
                    <a:lnTo>
                      <a:pt x="57" y="820"/>
                    </a:lnTo>
                    <a:lnTo>
                      <a:pt x="56" y="832"/>
                    </a:lnTo>
                    <a:lnTo>
                      <a:pt x="68" y="840"/>
                    </a:lnTo>
                    <a:lnTo>
                      <a:pt x="69" y="854"/>
                    </a:lnTo>
                    <a:lnTo>
                      <a:pt x="60" y="860"/>
                    </a:lnTo>
                    <a:lnTo>
                      <a:pt x="53" y="848"/>
                    </a:lnTo>
                    <a:lnTo>
                      <a:pt x="48" y="850"/>
                    </a:lnTo>
                    <a:lnTo>
                      <a:pt x="29" y="832"/>
                    </a:lnTo>
                    <a:lnTo>
                      <a:pt x="0" y="806"/>
                    </a:lnTo>
                    <a:lnTo>
                      <a:pt x="7" y="785"/>
                    </a:lnTo>
                    <a:lnTo>
                      <a:pt x="32" y="736"/>
                    </a:lnTo>
                    <a:lnTo>
                      <a:pt x="17" y="722"/>
                    </a:lnTo>
                    <a:lnTo>
                      <a:pt x="25" y="703"/>
                    </a:lnTo>
                    <a:lnTo>
                      <a:pt x="42" y="694"/>
                    </a:lnTo>
                    <a:lnTo>
                      <a:pt x="49" y="668"/>
                    </a:lnTo>
                    <a:lnTo>
                      <a:pt x="47" y="627"/>
                    </a:lnTo>
                    <a:lnTo>
                      <a:pt x="42" y="596"/>
                    </a:lnTo>
                    <a:lnTo>
                      <a:pt x="50" y="537"/>
                    </a:lnTo>
                    <a:lnTo>
                      <a:pt x="61" y="492"/>
                    </a:lnTo>
                    <a:lnTo>
                      <a:pt x="51" y="479"/>
                    </a:lnTo>
                    <a:lnTo>
                      <a:pt x="57" y="421"/>
                    </a:lnTo>
                    <a:lnTo>
                      <a:pt x="109" y="367"/>
                    </a:lnTo>
                    <a:lnTo>
                      <a:pt x="124" y="360"/>
                    </a:lnTo>
                    <a:lnTo>
                      <a:pt x="128" y="341"/>
                    </a:lnTo>
                    <a:lnTo>
                      <a:pt x="117" y="295"/>
                    </a:lnTo>
                    <a:lnTo>
                      <a:pt x="126" y="288"/>
                    </a:lnTo>
                    <a:lnTo>
                      <a:pt x="116" y="264"/>
                    </a:lnTo>
                    <a:lnTo>
                      <a:pt x="136" y="273"/>
                    </a:lnTo>
                    <a:lnTo>
                      <a:pt x="146" y="278"/>
                    </a:lnTo>
                    <a:lnTo>
                      <a:pt x="157" y="281"/>
                    </a:lnTo>
                    <a:lnTo>
                      <a:pt x="168" y="286"/>
                    </a:lnTo>
                    <a:lnTo>
                      <a:pt x="176" y="286"/>
                    </a:lnTo>
                    <a:lnTo>
                      <a:pt x="187" y="293"/>
                    </a:lnTo>
                    <a:lnTo>
                      <a:pt x="189" y="300"/>
                    </a:lnTo>
                    <a:lnTo>
                      <a:pt x="193" y="303"/>
                    </a:lnTo>
                    <a:lnTo>
                      <a:pt x="210" y="293"/>
                    </a:lnTo>
                    <a:lnTo>
                      <a:pt x="211" y="284"/>
                    </a:lnTo>
                    <a:lnTo>
                      <a:pt x="201" y="283"/>
                    </a:lnTo>
                    <a:lnTo>
                      <a:pt x="189" y="275"/>
                    </a:lnTo>
                    <a:lnTo>
                      <a:pt x="192" y="269"/>
                    </a:lnTo>
                    <a:lnTo>
                      <a:pt x="180" y="263"/>
                    </a:lnTo>
                    <a:lnTo>
                      <a:pt x="174" y="265"/>
                    </a:lnTo>
                    <a:lnTo>
                      <a:pt x="170" y="253"/>
                    </a:lnTo>
                    <a:lnTo>
                      <a:pt x="174" y="252"/>
                    </a:lnTo>
                    <a:lnTo>
                      <a:pt x="175" y="232"/>
                    </a:lnTo>
                    <a:lnTo>
                      <a:pt x="171" y="230"/>
                    </a:lnTo>
                    <a:lnTo>
                      <a:pt x="176" y="219"/>
                    </a:lnTo>
                    <a:lnTo>
                      <a:pt x="192" y="206"/>
                    </a:lnTo>
                    <a:lnTo>
                      <a:pt x="206" y="190"/>
                    </a:lnTo>
                    <a:lnTo>
                      <a:pt x="215" y="160"/>
                    </a:lnTo>
                    <a:lnTo>
                      <a:pt x="229" y="158"/>
                    </a:lnTo>
                    <a:lnTo>
                      <a:pt x="240" y="161"/>
                    </a:lnTo>
                    <a:lnTo>
                      <a:pt x="258" y="160"/>
                    </a:lnTo>
                    <a:lnTo>
                      <a:pt x="276" y="168"/>
                    </a:lnTo>
                    <a:lnTo>
                      <a:pt x="274" y="182"/>
                    </a:lnTo>
                    <a:lnTo>
                      <a:pt x="278" y="182"/>
                    </a:lnTo>
                    <a:lnTo>
                      <a:pt x="276" y="190"/>
                    </a:lnTo>
                    <a:lnTo>
                      <a:pt x="257" y="204"/>
                    </a:lnTo>
                    <a:lnTo>
                      <a:pt x="255" y="212"/>
                    </a:lnTo>
                    <a:lnTo>
                      <a:pt x="270" y="215"/>
                    </a:lnTo>
                    <a:lnTo>
                      <a:pt x="272" y="234"/>
                    </a:lnTo>
                    <a:lnTo>
                      <a:pt x="280" y="238"/>
                    </a:lnTo>
                    <a:lnTo>
                      <a:pt x="269" y="245"/>
                    </a:lnTo>
                    <a:lnTo>
                      <a:pt x="269" y="267"/>
                    </a:lnTo>
                    <a:lnTo>
                      <a:pt x="275" y="271"/>
                    </a:lnTo>
                    <a:lnTo>
                      <a:pt x="269" y="280"/>
                    </a:lnTo>
                    <a:lnTo>
                      <a:pt x="280" y="290"/>
                    </a:lnTo>
                    <a:lnTo>
                      <a:pt x="293" y="293"/>
                    </a:lnTo>
                    <a:lnTo>
                      <a:pt x="279" y="301"/>
                    </a:lnTo>
                    <a:lnTo>
                      <a:pt x="283" y="307"/>
                    </a:lnTo>
                    <a:lnTo>
                      <a:pt x="275" y="319"/>
                    </a:lnTo>
                    <a:lnTo>
                      <a:pt x="260" y="327"/>
                    </a:lnTo>
                    <a:lnTo>
                      <a:pt x="261" y="331"/>
                    </a:lnTo>
                    <a:lnTo>
                      <a:pt x="254" y="336"/>
                    </a:lnTo>
                    <a:lnTo>
                      <a:pt x="254" y="341"/>
                    </a:lnTo>
                    <a:lnTo>
                      <a:pt x="240" y="346"/>
                    </a:lnTo>
                    <a:lnTo>
                      <a:pt x="230" y="338"/>
                    </a:lnTo>
                    <a:lnTo>
                      <a:pt x="222" y="336"/>
                    </a:lnTo>
                    <a:lnTo>
                      <a:pt x="214" y="337"/>
                    </a:lnTo>
                    <a:lnTo>
                      <a:pt x="201" y="337"/>
                    </a:lnTo>
                    <a:lnTo>
                      <a:pt x="196" y="340"/>
                    </a:lnTo>
                    <a:lnTo>
                      <a:pt x="200" y="344"/>
                    </a:lnTo>
                    <a:lnTo>
                      <a:pt x="213" y="345"/>
                    </a:lnTo>
                    <a:lnTo>
                      <a:pt x="225" y="353"/>
                    </a:lnTo>
                    <a:lnTo>
                      <a:pt x="258" y="355"/>
                    </a:lnTo>
                    <a:lnTo>
                      <a:pt x="264" y="360"/>
                    </a:lnTo>
                    <a:lnTo>
                      <a:pt x="272" y="348"/>
                    </a:lnTo>
                    <a:lnTo>
                      <a:pt x="288" y="339"/>
                    </a:lnTo>
                    <a:lnTo>
                      <a:pt x="299" y="325"/>
                    </a:lnTo>
                    <a:lnTo>
                      <a:pt x="309" y="320"/>
                    </a:lnTo>
                    <a:lnTo>
                      <a:pt x="313" y="312"/>
                    </a:lnTo>
                    <a:lnTo>
                      <a:pt x="302" y="297"/>
                    </a:lnTo>
                    <a:lnTo>
                      <a:pt x="298" y="293"/>
                    </a:lnTo>
                    <a:lnTo>
                      <a:pt x="329" y="282"/>
                    </a:lnTo>
                    <a:lnTo>
                      <a:pt x="341" y="282"/>
                    </a:lnTo>
                    <a:lnTo>
                      <a:pt x="346" y="287"/>
                    </a:lnTo>
                    <a:lnTo>
                      <a:pt x="355" y="297"/>
                    </a:lnTo>
                    <a:lnTo>
                      <a:pt x="350" y="315"/>
                    </a:lnTo>
                    <a:lnTo>
                      <a:pt x="358" y="320"/>
                    </a:lnTo>
                    <a:lnTo>
                      <a:pt x="374" y="323"/>
                    </a:lnTo>
                    <a:lnTo>
                      <a:pt x="384" y="320"/>
                    </a:lnTo>
                    <a:lnTo>
                      <a:pt x="376" y="317"/>
                    </a:lnTo>
                    <a:lnTo>
                      <a:pt x="369" y="319"/>
                    </a:lnTo>
                    <a:lnTo>
                      <a:pt x="361" y="312"/>
                    </a:lnTo>
                    <a:lnTo>
                      <a:pt x="359" y="307"/>
                    </a:lnTo>
                    <a:lnTo>
                      <a:pt x="372" y="300"/>
                    </a:lnTo>
                    <a:lnTo>
                      <a:pt x="361" y="286"/>
                    </a:lnTo>
                    <a:lnTo>
                      <a:pt x="352" y="284"/>
                    </a:lnTo>
                    <a:lnTo>
                      <a:pt x="346" y="278"/>
                    </a:lnTo>
                    <a:lnTo>
                      <a:pt x="325" y="274"/>
                    </a:lnTo>
                    <a:lnTo>
                      <a:pt x="313" y="278"/>
                    </a:lnTo>
                    <a:lnTo>
                      <a:pt x="294" y="275"/>
                    </a:lnTo>
                    <a:lnTo>
                      <a:pt x="292" y="267"/>
                    </a:lnTo>
                    <a:lnTo>
                      <a:pt x="287" y="257"/>
                    </a:lnTo>
                    <a:lnTo>
                      <a:pt x="288" y="249"/>
                    </a:lnTo>
                    <a:lnTo>
                      <a:pt x="296" y="241"/>
                    </a:lnTo>
                    <a:lnTo>
                      <a:pt x="304" y="234"/>
                    </a:lnTo>
                    <a:lnTo>
                      <a:pt x="299" y="222"/>
                    </a:lnTo>
                    <a:lnTo>
                      <a:pt x="283" y="210"/>
                    </a:lnTo>
                    <a:lnTo>
                      <a:pt x="290" y="197"/>
                    </a:lnTo>
                    <a:lnTo>
                      <a:pt x="317" y="186"/>
                    </a:lnTo>
                    <a:lnTo>
                      <a:pt x="319" y="177"/>
                    </a:lnTo>
                    <a:lnTo>
                      <a:pt x="317" y="174"/>
                    </a:lnTo>
                    <a:lnTo>
                      <a:pt x="314" y="167"/>
                    </a:lnTo>
                    <a:lnTo>
                      <a:pt x="305" y="160"/>
                    </a:lnTo>
                    <a:lnTo>
                      <a:pt x="309" y="160"/>
                    </a:lnTo>
                    <a:lnTo>
                      <a:pt x="317" y="160"/>
                    </a:lnTo>
                    <a:lnTo>
                      <a:pt x="328" y="169"/>
                    </a:lnTo>
                    <a:lnTo>
                      <a:pt x="329" y="184"/>
                    </a:lnTo>
                    <a:lnTo>
                      <a:pt x="320" y="192"/>
                    </a:lnTo>
                    <a:lnTo>
                      <a:pt x="320" y="198"/>
                    </a:lnTo>
                    <a:lnTo>
                      <a:pt x="328" y="202"/>
                    </a:lnTo>
                    <a:lnTo>
                      <a:pt x="322" y="212"/>
                    </a:lnTo>
                    <a:lnTo>
                      <a:pt x="349" y="219"/>
                    </a:lnTo>
                    <a:lnTo>
                      <a:pt x="363" y="219"/>
                    </a:lnTo>
                    <a:lnTo>
                      <a:pt x="373" y="224"/>
                    </a:lnTo>
                    <a:lnTo>
                      <a:pt x="385" y="226"/>
                    </a:lnTo>
                    <a:lnTo>
                      <a:pt x="387" y="221"/>
                    </a:lnTo>
                    <a:lnTo>
                      <a:pt x="378" y="219"/>
                    </a:lnTo>
                    <a:lnTo>
                      <a:pt x="370" y="215"/>
                    </a:lnTo>
                    <a:lnTo>
                      <a:pt x="370" y="211"/>
                    </a:lnTo>
                    <a:lnTo>
                      <a:pt x="362" y="212"/>
                    </a:lnTo>
                    <a:lnTo>
                      <a:pt x="341" y="204"/>
                    </a:lnTo>
                    <a:lnTo>
                      <a:pt x="332" y="197"/>
                    </a:lnTo>
                    <a:lnTo>
                      <a:pt x="339" y="190"/>
                    </a:lnTo>
                    <a:lnTo>
                      <a:pt x="349" y="190"/>
                    </a:lnTo>
                    <a:lnTo>
                      <a:pt x="359" y="196"/>
                    </a:lnTo>
                    <a:lnTo>
                      <a:pt x="369" y="196"/>
                    </a:lnTo>
                    <a:lnTo>
                      <a:pt x="369" y="187"/>
                    </a:lnTo>
                    <a:lnTo>
                      <a:pt x="362" y="188"/>
                    </a:lnTo>
                    <a:lnTo>
                      <a:pt x="355" y="188"/>
                    </a:lnTo>
                    <a:lnTo>
                      <a:pt x="355" y="184"/>
                    </a:lnTo>
                    <a:lnTo>
                      <a:pt x="370" y="179"/>
                    </a:lnTo>
                    <a:lnTo>
                      <a:pt x="387" y="179"/>
                    </a:lnTo>
                    <a:lnTo>
                      <a:pt x="413" y="190"/>
                    </a:lnTo>
                    <a:lnTo>
                      <a:pt x="435" y="201"/>
                    </a:lnTo>
                    <a:lnTo>
                      <a:pt x="456" y="199"/>
                    </a:lnTo>
                    <a:lnTo>
                      <a:pt x="458" y="202"/>
                    </a:lnTo>
                    <a:lnTo>
                      <a:pt x="452" y="210"/>
                    </a:lnTo>
                    <a:lnTo>
                      <a:pt x="444" y="211"/>
                    </a:lnTo>
                    <a:lnTo>
                      <a:pt x="437" y="215"/>
                    </a:lnTo>
                    <a:lnTo>
                      <a:pt x="443" y="218"/>
                    </a:lnTo>
                    <a:lnTo>
                      <a:pt x="444" y="227"/>
                    </a:lnTo>
                    <a:lnTo>
                      <a:pt x="459" y="224"/>
                    </a:lnTo>
                    <a:lnTo>
                      <a:pt x="461" y="235"/>
                    </a:lnTo>
                    <a:lnTo>
                      <a:pt x="449" y="244"/>
                    </a:lnTo>
                    <a:lnTo>
                      <a:pt x="465" y="256"/>
                    </a:lnTo>
                    <a:lnTo>
                      <a:pt x="472" y="264"/>
                    </a:lnTo>
                    <a:lnTo>
                      <a:pt x="480" y="264"/>
                    </a:lnTo>
                    <a:lnTo>
                      <a:pt x="486" y="262"/>
                    </a:lnTo>
                    <a:lnTo>
                      <a:pt x="482" y="259"/>
                    </a:lnTo>
                    <a:lnTo>
                      <a:pt x="459" y="245"/>
                    </a:lnTo>
                    <a:lnTo>
                      <a:pt x="471" y="241"/>
                    </a:lnTo>
                    <a:lnTo>
                      <a:pt x="473" y="234"/>
                    </a:lnTo>
                    <a:lnTo>
                      <a:pt x="461" y="221"/>
                    </a:lnTo>
                    <a:lnTo>
                      <a:pt x="461" y="212"/>
                    </a:lnTo>
                    <a:lnTo>
                      <a:pt x="467" y="204"/>
                    </a:lnTo>
                    <a:lnTo>
                      <a:pt x="464" y="194"/>
                    </a:lnTo>
                    <a:lnTo>
                      <a:pt x="444" y="190"/>
                    </a:lnTo>
                    <a:lnTo>
                      <a:pt x="444" y="182"/>
                    </a:lnTo>
                    <a:lnTo>
                      <a:pt x="420" y="175"/>
                    </a:lnTo>
                    <a:lnTo>
                      <a:pt x="421" y="169"/>
                    </a:lnTo>
                    <a:lnTo>
                      <a:pt x="414" y="165"/>
                    </a:lnTo>
                    <a:lnTo>
                      <a:pt x="415" y="152"/>
                    </a:lnTo>
                    <a:lnTo>
                      <a:pt x="409" y="146"/>
                    </a:lnTo>
                    <a:lnTo>
                      <a:pt x="420" y="137"/>
                    </a:lnTo>
                    <a:lnTo>
                      <a:pt x="428" y="137"/>
                    </a:lnTo>
                    <a:lnTo>
                      <a:pt x="457" y="133"/>
                    </a:lnTo>
                    <a:lnTo>
                      <a:pt x="476" y="131"/>
                    </a:lnTo>
                    <a:lnTo>
                      <a:pt x="483" y="131"/>
                    </a:lnTo>
                    <a:lnTo>
                      <a:pt x="496" y="131"/>
                    </a:lnTo>
                    <a:lnTo>
                      <a:pt x="503" y="128"/>
                    </a:lnTo>
                    <a:lnTo>
                      <a:pt x="520" y="128"/>
                    </a:lnTo>
                    <a:lnTo>
                      <a:pt x="527" y="132"/>
                    </a:lnTo>
                    <a:lnTo>
                      <a:pt x="529" y="126"/>
                    </a:lnTo>
                    <a:lnTo>
                      <a:pt x="523" y="121"/>
                    </a:lnTo>
                    <a:lnTo>
                      <a:pt x="524" y="116"/>
                    </a:lnTo>
                    <a:lnTo>
                      <a:pt x="516" y="112"/>
                    </a:lnTo>
                    <a:lnTo>
                      <a:pt x="507" y="111"/>
                    </a:lnTo>
                    <a:lnTo>
                      <a:pt x="509" y="106"/>
                    </a:lnTo>
                    <a:lnTo>
                      <a:pt x="524" y="107"/>
                    </a:lnTo>
                    <a:lnTo>
                      <a:pt x="524" y="104"/>
                    </a:lnTo>
                    <a:lnTo>
                      <a:pt x="516" y="101"/>
                    </a:lnTo>
                    <a:lnTo>
                      <a:pt x="507" y="101"/>
                    </a:lnTo>
                    <a:lnTo>
                      <a:pt x="503" y="97"/>
                    </a:lnTo>
                    <a:lnTo>
                      <a:pt x="509" y="92"/>
                    </a:lnTo>
                    <a:lnTo>
                      <a:pt x="521" y="96"/>
                    </a:lnTo>
                    <a:lnTo>
                      <a:pt x="527" y="91"/>
                    </a:lnTo>
                    <a:lnTo>
                      <a:pt x="535" y="86"/>
                    </a:lnTo>
                    <a:lnTo>
                      <a:pt x="538" y="83"/>
                    </a:lnTo>
                    <a:lnTo>
                      <a:pt x="529" y="82"/>
                    </a:lnTo>
                    <a:lnTo>
                      <a:pt x="523" y="81"/>
                    </a:lnTo>
                    <a:lnTo>
                      <a:pt x="526" y="79"/>
                    </a:lnTo>
                    <a:lnTo>
                      <a:pt x="535" y="79"/>
                    </a:lnTo>
                    <a:lnTo>
                      <a:pt x="545" y="79"/>
                    </a:lnTo>
                    <a:lnTo>
                      <a:pt x="559" y="71"/>
                    </a:lnTo>
                    <a:lnTo>
                      <a:pt x="576" y="69"/>
                    </a:lnTo>
                    <a:lnTo>
                      <a:pt x="590" y="66"/>
                    </a:lnTo>
                    <a:lnTo>
                      <a:pt x="600" y="67"/>
                    </a:lnTo>
                    <a:lnTo>
                      <a:pt x="606" y="64"/>
                    </a:lnTo>
                    <a:lnTo>
                      <a:pt x="631" y="62"/>
                    </a:lnTo>
                    <a:lnTo>
                      <a:pt x="648" y="61"/>
                    </a:lnTo>
                    <a:lnTo>
                      <a:pt x="650" y="58"/>
                    </a:lnTo>
                    <a:lnTo>
                      <a:pt x="640" y="58"/>
                    </a:lnTo>
                    <a:lnTo>
                      <a:pt x="633" y="57"/>
                    </a:lnTo>
                    <a:lnTo>
                      <a:pt x="629" y="55"/>
                    </a:lnTo>
                    <a:lnTo>
                      <a:pt x="638" y="52"/>
                    </a:lnTo>
                    <a:lnTo>
                      <a:pt x="657" y="52"/>
                    </a:lnTo>
                    <a:lnTo>
                      <a:pt x="669" y="50"/>
                    </a:lnTo>
                    <a:lnTo>
                      <a:pt x="688" y="54"/>
                    </a:lnTo>
                    <a:lnTo>
                      <a:pt x="677" y="60"/>
                    </a:lnTo>
                    <a:lnTo>
                      <a:pt x="681" y="61"/>
                    </a:lnTo>
                    <a:lnTo>
                      <a:pt x="689" y="57"/>
                    </a:lnTo>
                    <a:lnTo>
                      <a:pt x="698" y="57"/>
                    </a:lnTo>
                    <a:lnTo>
                      <a:pt x="698" y="61"/>
                    </a:lnTo>
                    <a:lnTo>
                      <a:pt x="716" y="55"/>
                    </a:lnTo>
                    <a:lnTo>
                      <a:pt x="724" y="50"/>
                    </a:lnTo>
                    <a:lnTo>
                      <a:pt x="733" y="48"/>
                    </a:lnTo>
                    <a:lnTo>
                      <a:pt x="751" y="53"/>
                    </a:lnTo>
                    <a:lnTo>
                      <a:pt x="743" y="57"/>
                    </a:lnTo>
                    <a:lnTo>
                      <a:pt x="746" y="64"/>
                    </a:lnTo>
                    <a:lnTo>
                      <a:pt x="760" y="61"/>
                    </a:lnTo>
                    <a:lnTo>
                      <a:pt x="763" y="54"/>
                    </a:lnTo>
                    <a:lnTo>
                      <a:pt x="760" y="49"/>
                    </a:lnTo>
                    <a:lnTo>
                      <a:pt x="742" y="43"/>
                    </a:lnTo>
                    <a:lnTo>
                      <a:pt x="737" y="41"/>
                    </a:lnTo>
                    <a:lnTo>
                      <a:pt x="740" y="39"/>
                    </a:lnTo>
                    <a:lnTo>
                      <a:pt x="753" y="42"/>
                    </a:lnTo>
                    <a:lnTo>
                      <a:pt x="769" y="40"/>
                    </a:lnTo>
                    <a:lnTo>
                      <a:pt x="781" y="42"/>
                    </a:lnTo>
                    <a:lnTo>
                      <a:pt x="790" y="43"/>
                    </a:lnTo>
                    <a:lnTo>
                      <a:pt x="805" y="45"/>
                    </a:lnTo>
                    <a:lnTo>
                      <a:pt x="823" y="42"/>
                    </a:lnTo>
                    <a:lnTo>
                      <a:pt x="820" y="41"/>
                    </a:lnTo>
                    <a:lnTo>
                      <a:pt x="801" y="42"/>
                    </a:lnTo>
                    <a:lnTo>
                      <a:pt x="792" y="40"/>
                    </a:lnTo>
                    <a:lnTo>
                      <a:pt x="782" y="39"/>
                    </a:lnTo>
                    <a:lnTo>
                      <a:pt x="777" y="35"/>
                    </a:lnTo>
                    <a:lnTo>
                      <a:pt x="782" y="34"/>
                    </a:lnTo>
                    <a:lnTo>
                      <a:pt x="775" y="31"/>
                    </a:lnTo>
                    <a:lnTo>
                      <a:pt x="772" y="27"/>
                    </a:lnTo>
                    <a:lnTo>
                      <a:pt x="782" y="22"/>
                    </a:lnTo>
                    <a:lnTo>
                      <a:pt x="783" y="17"/>
                    </a:lnTo>
                    <a:lnTo>
                      <a:pt x="799" y="10"/>
                    </a:lnTo>
                    <a:lnTo>
                      <a:pt x="805" y="6"/>
                    </a:lnTo>
                    <a:lnTo>
                      <a:pt x="828" y="0"/>
                    </a:lnTo>
                    <a:moveTo>
                      <a:pt x="828" y="0"/>
                    </a:moveTo>
                    <a:lnTo>
                      <a:pt x="828" y="0"/>
                    </a:lnTo>
                    <a:lnTo>
                      <a:pt x="805" y="5"/>
                    </a:lnTo>
                    <a:lnTo>
                      <a:pt x="805" y="5"/>
                    </a:lnTo>
                    <a:lnTo>
                      <a:pt x="805" y="6"/>
                    </a:lnTo>
                    <a:lnTo>
                      <a:pt x="799" y="10"/>
                    </a:lnTo>
                    <a:lnTo>
                      <a:pt x="783" y="17"/>
                    </a:lnTo>
                    <a:lnTo>
                      <a:pt x="782" y="17"/>
                    </a:lnTo>
                    <a:lnTo>
                      <a:pt x="782" y="17"/>
                    </a:lnTo>
                    <a:lnTo>
                      <a:pt x="782" y="22"/>
                    </a:lnTo>
                    <a:lnTo>
                      <a:pt x="772" y="26"/>
                    </a:lnTo>
                    <a:lnTo>
                      <a:pt x="771" y="26"/>
                    </a:lnTo>
                    <a:lnTo>
                      <a:pt x="772" y="27"/>
                    </a:lnTo>
                    <a:lnTo>
                      <a:pt x="775" y="32"/>
                    </a:lnTo>
                    <a:lnTo>
                      <a:pt x="775" y="32"/>
                    </a:lnTo>
                    <a:lnTo>
                      <a:pt x="775" y="32"/>
                    </a:lnTo>
                    <a:lnTo>
                      <a:pt x="781" y="34"/>
                    </a:lnTo>
                    <a:lnTo>
                      <a:pt x="777" y="35"/>
                    </a:lnTo>
                    <a:lnTo>
                      <a:pt x="776" y="35"/>
                    </a:lnTo>
                    <a:lnTo>
                      <a:pt x="776" y="35"/>
                    </a:lnTo>
                    <a:lnTo>
                      <a:pt x="782" y="40"/>
                    </a:lnTo>
                    <a:lnTo>
                      <a:pt x="782" y="40"/>
                    </a:lnTo>
                    <a:lnTo>
                      <a:pt x="782" y="40"/>
                    </a:lnTo>
                    <a:lnTo>
                      <a:pt x="792" y="40"/>
                    </a:lnTo>
                    <a:lnTo>
                      <a:pt x="801" y="42"/>
                    </a:lnTo>
                    <a:lnTo>
                      <a:pt x="801" y="42"/>
                    </a:lnTo>
                    <a:lnTo>
                      <a:pt x="801" y="42"/>
                    </a:lnTo>
                    <a:lnTo>
                      <a:pt x="820" y="41"/>
                    </a:lnTo>
                    <a:lnTo>
                      <a:pt x="822" y="42"/>
                    </a:lnTo>
                    <a:lnTo>
                      <a:pt x="805" y="45"/>
                    </a:lnTo>
                    <a:lnTo>
                      <a:pt x="790" y="42"/>
                    </a:lnTo>
                    <a:lnTo>
                      <a:pt x="781" y="42"/>
                    </a:lnTo>
                    <a:lnTo>
                      <a:pt x="769" y="40"/>
                    </a:lnTo>
                    <a:lnTo>
                      <a:pt x="769" y="40"/>
                    </a:lnTo>
                    <a:lnTo>
                      <a:pt x="769" y="40"/>
                    </a:lnTo>
                    <a:lnTo>
                      <a:pt x="753" y="42"/>
                    </a:lnTo>
                    <a:lnTo>
                      <a:pt x="740" y="38"/>
                    </a:lnTo>
                    <a:lnTo>
                      <a:pt x="740" y="38"/>
                    </a:lnTo>
                    <a:lnTo>
                      <a:pt x="740" y="38"/>
                    </a:lnTo>
                    <a:lnTo>
                      <a:pt x="737" y="41"/>
                    </a:lnTo>
                    <a:lnTo>
                      <a:pt x="736" y="41"/>
                    </a:lnTo>
                    <a:lnTo>
                      <a:pt x="737" y="41"/>
                    </a:lnTo>
                    <a:lnTo>
                      <a:pt x="742" y="43"/>
                    </a:lnTo>
                    <a:lnTo>
                      <a:pt x="759" y="49"/>
                    </a:lnTo>
                    <a:lnTo>
                      <a:pt x="762" y="54"/>
                    </a:lnTo>
                    <a:lnTo>
                      <a:pt x="760" y="60"/>
                    </a:lnTo>
                    <a:lnTo>
                      <a:pt x="747" y="63"/>
                    </a:lnTo>
                    <a:lnTo>
                      <a:pt x="744" y="57"/>
                    </a:lnTo>
                    <a:lnTo>
                      <a:pt x="751" y="53"/>
                    </a:lnTo>
                    <a:lnTo>
                      <a:pt x="752" y="53"/>
                    </a:lnTo>
                    <a:lnTo>
                      <a:pt x="751" y="53"/>
                    </a:lnTo>
                    <a:lnTo>
                      <a:pt x="733" y="47"/>
                    </a:lnTo>
                    <a:lnTo>
                      <a:pt x="733" y="47"/>
                    </a:lnTo>
                    <a:lnTo>
                      <a:pt x="733" y="47"/>
                    </a:lnTo>
                    <a:lnTo>
                      <a:pt x="724" y="50"/>
                    </a:lnTo>
                    <a:lnTo>
                      <a:pt x="724" y="50"/>
                    </a:lnTo>
                    <a:lnTo>
                      <a:pt x="724" y="50"/>
                    </a:lnTo>
                    <a:lnTo>
                      <a:pt x="716" y="55"/>
                    </a:lnTo>
                    <a:lnTo>
                      <a:pt x="698" y="60"/>
                    </a:lnTo>
                    <a:lnTo>
                      <a:pt x="698" y="57"/>
                    </a:lnTo>
                    <a:lnTo>
                      <a:pt x="698" y="57"/>
                    </a:lnTo>
                    <a:lnTo>
                      <a:pt x="698" y="57"/>
                    </a:lnTo>
                    <a:lnTo>
                      <a:pt x="689" y="57"/>
                    </a:lnTo>
                    <a:lnTo>
                      <a:pt x="689" y="57"/>
                    </a:lnTo>
                    <a:lnTo>
                      <a:pt x="689" y="57"/>
                    </a:lnTo>
                    <a:lnTo>
                      <a:pt x="681" y="60"/>
                    </a:lnTo>
                    <a:lnTo>
                      <a:pt x="678" y="59"/>
                    </a:lnTo>
                    <a:lnTo>
                      <a:pt x="688" y="54"/>
                    </a:lnTo>
                    <a:lnTo>
                      <a:pt x="689" y="53"/>
                    </a:lnTo>
                    <a:lnTo>
                      <a:pt x="688" y="53"/>
                    </a:lnTo>
                    <a:lnTo>
                      <a:pt x="669" y="50"/>
                    </a:lnTo>
                    <a:lnTo>
                      <a:pt x="669" y="50"/>
                    </a:lnTo>
                    <a:lnTo>
                      <a:pt x="669" y="50"/>
                    </a:lnTo>
                    <a:lnTo>
                      <a:pt x="657" y="51"/>
                    </a:lnTo>
                    <a:lnTo>
                      <a:pt x="638" y="52"/>
                    </a:lnTo>
                    <a:lnTo>
                      <a:pt x="638" y="52"/>
                    </a:lnTo>
                    <a:lnTo>
                      <a:pt x="637" y="52"/>
                    </a:lnTo>
                    <a:lnTo>
                      <a:pt x="628" y="54"/>
                    </a:lnTo>
                    <a:lnTo>
                      <a:pt x="628" y="54"/>
                    </a:lnTo>
                    <a:lnTo>
                      <a:pt x="628" y="55"/>
                    </a:lnTo>
                    <a:lnTo>
                      <a:pt x="633" y="58"/>
                    </a:lnTo>
                    <a:lnTo>
                      <a:pt x="633" y="58"/>
                    </a:lnTo>
                    <a:lnTo>
                      <a:pt x="633" y="58"/>
                    </a:lnTo>
                    <a:lnTo>
                      <a:pt x="640" y="59"/>
                    </a:lnTo>
                    <a:lnTo>
                      <a:pt x="640" y="59"/>
                    </a:lnTo>
                    <a:lnTo>
                      <a:pt x="640" y="59"/>
                    </a:lnTo>
                    <a:lnTo>
                      <a:pt x="650" y="58"/>
                    </a:lnTo>
                    <a:lnTo>
                      <a:pt x="648" y="60"/>
                    </a:lnTo>
                    <a:lnTo>
                      <a:pt x="631" y="62"/>
                    </a:lnTo>
                    <a:lnTo>
                      <a:pt x="606" y="63"/>
                    </a:lnTo>
                    <a:lnTo>
                      <a:pt x="606" y="63"/>
                    </a:lnTo>
                    <a:lnTo>
                      <a:pt x="606" y="63"/>
                    </a:lnTo>
                    <a:lnTo>
                      <a:pt x="600" y="66"/>
                    </a:lnTo>
                    <a:lnTo>
                      <a:pt x="590" y="65"/>
                    </a:lnTo>
                    <a:lnTo>
                      <a:pt x="590" y="65"/>
                    </a:lnTo>
                    <a:lnTo>
                      <a:pt x="590" y="65"/>
                    </a:lnTo>
                    <a:lnTo>
                      <a:pt x="576" y="69"/>
                    </a:lnTo>
                    <a:lnTo>
                      <a:pt x="559" y="70"/>
                    </a:lnTo>
                    <a:lnTo>
                      <a:pt x="559" y="70"/>
                    </a:lnTo>
                    <a:lnTo>
                      <a:pt x="559" y="70"/>
                    </a:lnTo>
                    <a:lnTo>
                      <a:pt x="545" y="78"/>
                    </a:lnTo>
                    <a:lnTo>
                      <a:pt x="535" y="79"/>
                    </a:lnTo>
                    <a:lnTo>
                      <a:pt x="526" y="78"/>
                    </a:lnTo>
                    <a:lnTo>
                      <a:pt x="526" y="78"/>
                    </a:lnTo>
                    <a:lnTo>
                      <a:pt x="526" y="78"/>
                    </a:lnTo>
                    <a:lnTo>
                      <a:pt x="522" y="81"/>
                    </a:lnTo>
                    <a:lnTo>
                      <a:pt x="521" y="81"/>
                    </a:lnTo>
                    <a:lnTo>
                      <a:pt x="523" y="82"/>
                    </a:lnTo>
                    <a:lnTo>
                      <a:pt x="529" y="82"/>
                    </a:lnTo>
                    <a:lnTo>
                      <a:pt x="537" y="83"/>
                    </a:lnTo>
                    <a:lnTo>
                      <a:pt x="534" y="86"/>
                    </a:lnTo>
                    <a:lnTo>
                      <a:pt x="527" y="90"/>
                    </a:lnTo>
                    <a:lnTo>
                      <a:pt x="527" y="90"/>
                    </a:lnTo>
                    <a:lnTo>
                      <a:pt x="527" y="90"/>
                    </a:lnTo>
                    <a:lnTo>
                      <a:pt x="521" y="95"/>
                    </a:lnTo>
                    <a:lnTo>
                      <a:pt x="509" y="92"/>
                    </a:lnTo>
                    <a:lnTo>
                      <a:pt x="509" y="92"/>
                    </a:lnTo>
                    <a:lnTo>
                      <a:pt x="509" y="92"/>
                    </a:lnTo>
                    <a:lnTo>
                      <a:pt x="503" y="96"/>
                    </a:lnTo>
                    <a:lnTo>
                      <a:pt x="503" y="97"/>
                    </a:lnTo>
                    <a:lnTo>
                      <a:pt x="503" y="97"/>
                    </a:lnTo>
                    <a:lnTo>
                      <a:pt x="507" y="102"/>
                    </a:lnTo>
                    <a:lnTo>
                      <a:pt x="507" y="102"/>
                    </a:lnTo>
                    <a:lnTo>
                      <a:pt x="508" y="102"/>
                    </a:lnTo>
                    <a:lnTo>
                      <a:pt x="516" y="101"/>
                    </a:lnTo>
                    <a:lnTo>
                      <a:pt x="524" y="104"/>
                    </a:lnTo>
                    <a:lnTo>
                      <a:pt x="524" y="107"/>
                    </a:lnTo>
                    <a:lnTo>
                      <a:pt x="509" y="106"/>
                    </a:lnTo>
                    <a:lnTo>
                      <a:pt x="509" y="106"/>
                    </a:lnTo>
                    <a:lnTo>
                      <a:pt x="509" y="106"/>
                    </a:lnTo>
                    <a:lnTo>
                      <a:pt x="507" y="111"/>
                    </a:lnTo>
                    <a:lnTo>
                      <a:pt x="507" y="111"/>
                    </a:lnTo>
                    <a:lnTo>
                      <a:pt x="507" y="111"/>
                    </a:lnTo>
                    <a:lnTo>
                      <a:pt x="516" y="112"/>
                    </a:lnTo>
                    <a:lnTo>
                      <a:pt x="523" y="116"/>
                    </a:lnTo>
                    <a:lnTo>
                      <a:pt x="522" y="121"/>
                    </a:lnTo>
                    <a:lnTo>
                      <a:pt x="522" y="121"/>
                    </a:lnTo>
                    <a:lnTo>
                      <a:pt x="522" y="122"/>
                    </a:lnTo>
                    <a:lnTo>
                      <a:pt x="528" y="126"/>
                    </a:lnTo>
                    <a:lnTo>
                      <a:pt x="527" y="131"/>
                    </a:lnTo>
                    <a:lnTo>
                      <a:pt x="520" y="127"/>
                    </a:lnTo>
                    <a:lnTo>
                      <a:pt x="520" y="127"/>
                    </a:lnTo>
                    <a:lnTo>
                      <a:pt x="520" y="127"/>
                    </a:lnTo>
                    <a:lnTo>
                      <a:pt x="503" y="127"/>
                    </a:lnTo>
                    <a:lnTo>
                      <a:pt x="503" y="127"/>
                    </a:lnTo>
                    <a:lnTo>
                      <a:pt x="503" y="127"/>
                    </a:lnTo>
                    <a:lnTo>
                      <a:pt x="496" y="131"/>
                    </a:lnTo>
                    <a:lnTo>
                      <a:pt x="483" y="131"/>
                    </a:lnTo>
                    <a:lnTo>
                      <a:pt x="476" y="130"/>
                    </a:lnTo>
                    <a:lnTo>
                      <a:pt x="476" y="130"/>
                    </a:lnTo>
                    <a:lnTo>
                      <a:pt x="476" y="130"/>
                    </a:lnTo>
                    <a:lnTo>
                      <a:pt x="457" y="133"/>
                    </a:lnTo>
                    <a:lnTo>
                      <a:pt x="428" y="137"/>
                    </a:lnTo>
                    <a:lnTo>
                      <a:pt x="420" y="137"/>
                    </a:lnTo>
                    <a:lnTo>
                      <a:pt x="420" y="137"/>
                    </a:lnTo>
                    <a:lnTo>
                      <a:pt x="419" y="137"/>
                    </a:lnTo>
                    <a:lnTo>
                      <a:pt x="409" y="146"/>
                    </a:lnTo>
                    <a:lnTo>
                      <a:pt x="409" y="146"/>
                    </a:lnTo>
                    <a:lnTo>
                      <a:pt x="409" y="147"/>
                    </a:lnTo>
                    <a:lnTo>
                      <a:pt x="415" y="152"/>
                    </a:lnTo>
                    <a:lnTo>
                      <a:pt x="414" y="165"/>
                    </a:lnTo>
                    <a:lnTo>
                      <a:pt x="414" y="166"/>
                    </a:lnTo>
                    <a:lnTo>
                      <a:pt x="414" y="166"/>
                    </a:lnTo>
                    <a:lnTo>
                      <a:pt x="421" y="169"/>
                    </a:lnTo>
                    <a:lnTo>
                      <a:pt x="419" y="175"/>
                    </a:lnTo>
                    <a:lnTo>
                      <a:pt x="419" y="176"/>
                    </a:lnTo>
                    <a:lnTo>
                      <a:pt x="420" y="176"/>
                    </a:lnTo>
                    <a:lnTo>
                      <a:pt x="444" y="182"/>
                    </a:lnTo>
                    <a:lnTo>
                      <a:pt x="444" y="190"/>
                    </a:lnTo>
                    <a:lnTo>
                      <a:pt x="444" y="190"/>
                    </a:lnTo>
                    <a:lnTo>
                      <a:pt x="444" y="190"/>
                    </a:lnTo>
                    <a:lnTo>
                      <a:pt x="463" y="195"/>
                    </a:lnTo>
                    <a:lnTo>
                      <a:pt x="466" y="204"/>
                    </a:lnTo>
                    <a:lnTo>
                      <a:pt x="460" y="212"/>
                    </a:lnTo>
                    <a:lnTo>
                      <a:pt x="460" y="212"/>
                    </a:lnTo>
                    <a:lnTo>
                      <a:pt x="460" y="212"/>
                    </a:lnTo>
                    <a:lnTo>
                      <a:pt x="460" y="221"/>
                    </a:lnTo>
                    <a:lnTo>
                      <a:pt x="460" y="221"/>
                    </a:lnTo>
                    <a:lnTo>
                      <a:pt x="460" y="221"/>
                    </a:lnTo>
                    <a:lnTo>
                      <a:pt x="472" y="234"/>
                    </a:lnTo>
                    <a:lnTo>
                      <a:pt x="471" y="240"/>
                    </a:lnTo>
                    <a:lnTo>
                      <a:pt x="459" y="244"/>
                    </a:lnTo>
                    <a:lnTo>
                      <a:pt x="458" y="245"/>
                    </a:lnTo>
                    <a:lnTo>
                      <a:pt x="459" y="245"/>
                    </a:lnTo>
                    <a:lnTo>
                      <a:pt x="482" y="259"/>
                    </a:lnTo>
                    <a:lnTo>
                      <a:pt x="485" y="262"/>
                    </a:lnTo>
                    <a:lnTo>
                      <a:pt x="480" y="264"/>
                    </a:lnTo>
                    <a:lnTo>
                      <a:pt x="472" y="263"/>
                    </a:lnTo>
                    <a:lnTo>
                      <a:pt x="466" y="256"/>
                    </a:lnTo>
                    <a:lnTo>
                      <a:pt x="466" y="256"/>
                    </a:lnTo>
                    <a:lnTo>
                      <a:pt x="466" y="256"/>
                    </a:lnTo>
                    <a:lnTo>
                      <a:pt x="449" y="244"/>
                    </a:lnTo>
                    <a:lnTo>
                      <a:pt x="461" y="236"/>
                    </a:lnTo>
                    <a:lnTo>
                      <a:pt x="461" y="235"/>
                    </a:lnTo>
                    <a:lnTo>
                      <a:pt x="461" y="235"/>
                    </a:lnTo>
                    <a:lnTo>
                      <a:pt x="460" y="224"/>
                    </a:lnTo>
                    <a:lnTo>
                      <a:pt x="460" y="224"/>
                    </a:lnTo>
                    <a:lnTo>
                      <a:pt x="459" y="224"/>
                    </a:lnTo>
                    <a:lnTo>
                      <a:pt x="445" y="227"/>
                    </a:lnTo>
                    <a:lnTo>
                      <a:pt x="443" y="218"/>
                    </a:lnTo>
                    <a:lnTo>
                      <a:pt x="443" y="218"/>
                    </a:lnTo>
                    <a:lnTo>
                      <a:pt x="443" y="218"/>
                    </a:lnTo>
                    <a:lnTo>
                      <a:pt x="438" y="215"/>
                    </a:lnTo>
                    <a:lnTo>
                      <a:pt x="444" y="211"/>
                    </a:lnTo>
                    <a:lnTo>
                      <a:pt x="452" y="211"/>
                    </a:lnTo>
                    <a:lnTo>
                      <a:pt x="452" y="211"/>
                    </a:lnTo>
                    <a:lnTo>
                      <a:pt x="452" y="210"/>
                    </a:lnTo>
                    <a:lnTo>
                      <a:pt x="458" y="203"/>
                    </a:lnTo>
                    <a:lnTo>
                      <a:pt x="459" y="202"/>
                    </a:lnTo>
                    <a:lnTo>
                      <a:pt x="458" y="202"/>
                    </a:lnTo>
                    <a:lnTo>
                      <a:pt x="456" y="199"/>
                    </a:lnTo>
                    <a:lnTo>
                      <a:pt x="456" y="199"/>
                    </a:lnTo>
                    <a:lnTo>
                      <a:pt x="456" y="199"/>
                    </a:lnTo>
                    <a:lnTo>
                      <a:pt x="435" y="201"/>
                    </a:lnTo>
                    <a:lnTo>
                      <a:pt x="413" y="189"/>
                    </a:lnTo>
                    <a:lnTo>
                      <a:pt x="387" y="178"/>
                    </a:lnTo>
                    <a:lnTo>
                      <a:pt x="387" y="178"/>
                    </a:lnTo>
                    <a:lnTo>
                      <a:pt x="387" y="178"/>
                    </a:lnTo>
                    <a:lnTo>
                      <a:pt x="370" y="178"/>
                    </a:lnTo>
                    <a:lnTo>
                      <a:pt x="370" y="178"/>
                    </a:lnTo>
                    <a:lnTo>
                      <a:pt x="370" y="178"/>
                    </a:lnTo>
                    <a:lnTo>
                      <a:pt x="355" y="184"/>
                    </a:lnTo>
                    <a:lnTo>
                      <a:pt x="355" y="184"/>
                    </a:lnTo>
                    <a:lnTo>
                      <a:pt x="355" y="184"/>
                    </a:lnTo>
                    <a:lnTo>
                      <a:pt x="355" y="188"/>
                    </a:lnTo>
                    <a:lnTo>
                      <a:pt x="355" y="189"/>
                    </a:lnTo>
                    <a:lnTo>
                      <a:pt x="355" y="189"/>
                    </a:lnTo>
                    <a:lnTo>
                      <a:pt x="362" y="189"/>
                    </a:lnTo>
                    <a:lnTo>
                      <a:pt x="362" y="189"/>
                    </a:lnTo>
                    <a:lnTo>
                      <a:pt x="362" y="189"/>
                    </a:lnTo>
                    <a:lnTo>
                      <a:pt x="369" y="187"/>
                    </a:lnTo>
                    <a:lnTo>
                      <a:pt x="369" y="196"/>
                    </a:lnTo>
                    <a:lnTo>
                      <a:pt x="360" y="196"/>
                    </a:lnTo>
                    <a:lnTo>
                      <a:pt x="349" y="189"/>
                    </a:lnTo>
                    <a:lnTo>
                      <a:pt x="349" y="189"/>
                    </a:lnTo>
                    <a:lnTo>
                      <a:pt x="349" y="189"/>
                    </a:lnTo>
                    <a:lnTo>
                      <a:pt x="339" y="190"/>
                    </a:lnTo>
                    <a:lnTo>
                      <a:pt x="339" y="190"/>
                    </a:lnTo>
                    <a:lnTo>
                      <a:pt x="339" y="190"/>
                    </a:lnTo>
                    <a:lnTo>
                      <a:pt x="332" y="196"/>
                    </a:lnTo>
                    <a:lnTo>
                      <a:pt x="332" y="197"/>
                    </a:lnTo>
                    <a:lnTo>
                      <a:pt x="332" y="197"/>
                    </a:lnTo>
                    <a:lnTo>
                      <a:pt x="341" y="205"/>
                    </a:lnTo>
                    <a:lnTo>
                      <a:pt x="341" y="205"/>
                    </a:lnTo>
                    <a:lnTo>
                      <a:pt x="341" y="205"/>
                    </a:lnTo>
                    <a:lnTo>
                      <a:pt x="362" y="212"/>
                    </a:lnTo>
                    <a:lnTo>
                      <a:pt x="362" y="212"/>
                    </a:lnTo>
                    <a:lnTo>
                      <a:pt x="362" y="212"/>
                    </a:lnTo>
                    <a:lnTo>
                      <a:pt x="370" y="211"/>
                    </a:lnTo>
                    <a:lnTo>
                      <a:pt x="370" y="215"/>
                    </a:lnTo>
                    <a:lnTo>
                      <a:pt x="370" y="215"/>
                    </a:lnTo>
                    <a:lnTo>
                      <a:pt x="370" y="215"/>
                    </a:lnTo>
                    <a:lnTo>
                      <a:pt x="378" y="220"/>
                    </a:lnTo>
                    <a:lnTo>
                      <a:pt x="378" y="220"/>
                    </a:lnTo>
                    <a:lnTo>
                      <a:pt x="378" y="220"/>
                    </a:lnTo>
                    <a:lnTo>
                      <a:pt x="386" y="221"/>
                    </a:lnTo>
                    <a:lnTo>
                      <a:pt x="385" y="225"/>
                    </a:lnTo>
                    <a:lnTo>
                      <a:pt x="373" y="224"/>
                    </a:lnTo>
                    <a:lnTo>
                      <a:pt x="363" y="218"/>
                    </a:lnTo>
                    <a:lnTo>
                      <a:pt x="363" y="218"/>
                    </a:lnTo>
                    <a:lnTo>
                      <a:pt x="363" y="218"/>
                    </a:lnTo>
                    <a:lnTo>
                      <a:pt x="349" y="218"/>
                    </a:lnTo>
                    <a:lnTo>
                      <a:pt x="322" y="211"/>
                    </a:lnTo>
                    <a:lnTo>
                      <a:pt x="328" y="203"/>
                    </a:lnTo>
                    <a:lnTo>
                      <a:pt x="328" y="202"/>
                    </a:lnTo>
                    <a:lnTo>
                      <a:pt x="328" y="202"/>
                    </a:lnTo>
                    <a:lnTo>
                      <a:pt x="321" y="198"/>
                    </a:lnTo>
                    <a:lnTo>
                      <a:pt x="321" y="192"/>
                    </a:lnTo>
                    <a:lnTo>
                      <a:pt x="330" y="184"/>
                    </a:lnTo>
                    <a:lnTo>
                      <a:pt x="330" y="184"/>
                    </a:lnTo>
                    <a:lnTo>
                      <a:pt x="330" y="184"/>
                    </a:lnTo>
                    <a:lnTo>
                      <a:pt x="328" y="169"/>
                    </a:lnTo>
                    <a:lnTo>
                      <a:pt x="328" y="169"/>
                    </a:lnTo>
                    <a:lnTo>
                      <a:pt x="328" y="169"/>
                    </a:lnTo>
                    <a:lnTo>
                      <a:pt x="317" y="160"/>
                    </a:lnTo>
                    <a:lnTo>
                      <a:pt x="317" y="160"/>
                    </a:lnTo>
                    <a:lnTo>
                      <a:pt x="317" y="160"/>
                    </a:lnTo>
                    <a:lnTo>
                      <a:pt x="310" y="159"/>
                    </a:lnTo>
                    <a:lnTo>
                      <a:pt x="309" y="159"/>
                    </a:lnTo>
                    <a:lnTo>
                      <a:pt x="309" y="159"/>
                    </a:lnTo>
                    <a:lnTo>
                      <a:pt x="305" y="160"/>
                    </a:lnTo>
                    <a:lnTo>
                      <a:pt x="304" y="160"/>
                    </a:lnTo>
                    <a:lnTo>
                      <a:pt x="305" y="161"/>
                    </a:lnTo>
                    <a:lnTo>
                      <a:pt x="314" y="167"/>
                    </a:lnTo>
                    <a:lnTo>
                      <a:pt x="317" y="174"/>
                    </a:lnTo>
                    <a:lnTo>
                      <a:pt x="317" y="174"/>
                    </a:lnTo>
                    <a:lnTo>
                      <a:pt x="317" y="174"/>
                    </a:lnTo>
                    <a:lnTo>
                      <a:pt x="318" y="177"/>
                    </a:lnTo>
                    <a:lnTo>
                      <a:pt x="317" y="186"/>
                    </a:lnTo>
                    <a:lnTo>
                      <a:pt x="290" y="196"/>
                    </a:lnTo>
                    <a:lnTo>
                      <a:pt x="290" y="196"/>
                    </a:lnTo>
                    <a:lnTo>
                      <a:pt x="290" y="197"/>
                    </a:lnTo>
                    <a:lnTo>
                      <a:pt x="282" y="210"/>
                    </a:lnTo>
                    <a:lnTo>
                      <a:pt x="282" y="210"/>
                    </a:lnTo>
                    <a:lnTo>
                      <a:pt x="282" y="211"/>
                    </a:lnTo>
                    <a:lnTo>
                      <a:pt x="299" y="222"/>
                    </a:lnTo>
                    <a:lnTo>
                      <a:pt x="303" y="234"/>
                    </a:lnTo>
                    <a:lnTo>
                      <a:pt x="296" y="241"/>
                    </a:lnTo>
                    <a:lnTo>
                      <a:pt x="288" y="249"/>
                    </a:lnTo>
                    <a:lnTo>
                      <a:pt x="288" y="249"/>
                    </a:lnTo>
                    <a:lnTo>
                      <a:pt x="288" y="249"/>
                    </a:lnTo>
                    <a:lnTo>
                      <a:pt x="286" y="257"/>
                    </a:lnTo>
                    <a:lnTo>
                      <a:pt x="286" y="257"/>
                    </a:lnTo>
                    <a:lnTo>
                      <a:pt x="286" y="257"/>
                    </a:lnTo>
                    <a:lnTo>
                      <a:pt x="291" y="267"/>
                    </a:lnTo>
                    <a:lnTo>
                      <a:pt x="294" y="276"/>
                    </a:lnTo>
                    <a:lnTo>
                      <a:pt x="294" y="276"/>
                    </a:lnTo>
                    <a:lnTo>
                      <a:pt x="294" y="276"/>
                    </a:lnTo>
                    <a:lnTo>
                      <a:pt x="313" y="279"/>
                    </a:lnTo>
                    <a:lnTo>
                      <a:pt x="313" y="279"/>
                    </a:lnTo>
                    <a:lnTo>
                      <a:pt x="313" y="279"/>
                    </a:lnTo>
                    <a:lnTo>
                      <a:pt x="325" y="274"/>
                    </a:lnTo>
                    <a:lnTo>
                      <a:pt x="346" y="278"/>
                    </a:lnTo>
                    <a:lnTo>
                      <a:pt x="352" y="284"/>
                    </a:lnTo>
                    <a:lnTo>
                      <a:pt x="352" y="284"/>
                    </a:lnTo>
                    <a:lnTo>
                      <a:pt x="352" y="285"/>
                    </a:lnTo>
                    <a:lnTo>
                      <a:pt x="361" y="287"/>
                    </a:lnTo>
                    <a:lnTo>
                      <a:pt x="371" y="300"/>
                    </a:lnTo>
                    <a:lnTo>
                      <a:pt x="359" y="306"/>
                    </a:lnTo>
                    <a:lnTo>
                      <a:pt x="359" y="307"/>
                    </a:lnTo>
                    <a:lnTo>
                      <a:pt x="359" y="307"/>
                    </a:lnTo>
                    <a:lnTo>
                      <a:pt x="360" y="312"/>
                    </a:lnTo>
                    <a:lnTo>
                      <a:pt x="360" y="313"/>
                    </a:lnTo>
                    <a:lnTo>
                      <a:pt x="361" y="313"/>
                    </a:lnTo>
                    <a:lnTo>
                      <a:pt x="369" y="319"/>
                    </a:lnTo>
                    <a:lnTo>
                      <a:pt x="369" y="319"/>
                    </a:lnTo>
                    <a:lnTo>
                      <a:pt x="369" y="319"/>
                    </a:lnTo>
                    <a:lnTo>
                      <a:pt x="376" y="317"/>
                    </a:lnTo>
                    <a:lnTo>
                      <a:pt x="383" y="320"/>
                    </a:lnTo>
                    <a:lnTo>
                      <a:pt x="374" y="322"/>
                    </a:lnTo>
                    <a:lnTo>
                      <a:pt x="358" y="320"/>
                    </a:lnTo>
                    <a:lnTo>
                      <a:pt x="351" y="315"/>
                    </a:lnTo>
                    <a:lnTo>
                      <a:pt x="356" y="298"/>
                    </a:lnTo>
                    <a:lnTo>
                      <a:pt x="356" y="297"/>
                    </a:lnTo>
                    <a:lnTo>
                      <a:pt x="355" y="297"/>
                    </a:lnTo>
                    <a:lnTo>
                      <a:pt x="346" y="287"/>
                    </a:lnTo>
                    <a:lnTo>
                      <a:pt x="342" y="282"/>
                    </a:lnTo>
                    <a:lnTo>
                      <a:pt x="342" y="282"/>
                    </a:lnTo>
                    <a:lnTo>
                      <a:pt x="341" y="282"/>
                    </a:lnTo>
                    <a:lnTo>
                      <a:pt x="329" y="281"/>
                    </a:lnTo>
                    <a:lnTo>
                      <a:pt x="329" y="281"/>
                    </a:lnTo>
                    <a:lnTo>
                      <a:pt x="329" y="281"/>
                    </a:lnTo>
                    <a:lnTo>
                      <a:pt x="297" y="292"/>
                    </a:lnTo>
                    <a:lnTo>
                      <a:pt x="297" y="293"/>
                    </a:lnTo>
                    <a:lnTo>
                      <a:pt x="297" y="293"/>
                    </a:lnTo>
                    <a:lnTo>
                      <a:pt x="302" y="297"/>
                    </a:lnTo>
                    <a:lnTo>
                      <a:pt x="312" y="312"/>
                    </a:lnTo>
                    <a:lnTo>
                      <a:pt x="309" y="320"/>
                    </a:lnTo>
                    <a:lnTo>
                      <a:pt x="299" y="324"/>
                    </a:lnTo>
                    <a:lnTo>
                      <a:pt x="299" y="324"/>
                    </a:lnTo>
                    <a:lnTo>
                      <a:pt x="299" y="325"/>
                    </a:lnTo>
                    <a:lnTo>
                      <a:pt x="288" y="339"/>
                    </a:lnTo>
                    <a:lnTo>
                      <a:pt x="272" y="347"/>
                    </a:lnTo>
                    <a:lnTo>
                      <a:pt x="271" y="347"/>
                    </a:lnTo>
                    <a:lnTo>
                      <a:pt x="271" y="347"/>
                    </a:lnTo>
                    <a:lnTo>
                      <a:pt x="264" y="359"/>
                    </a:lnTo>
                    <a:lnTo>
                      <a:pt x="258" y="354"/>
                    </a:lnTo>
                    <a:lnTo>
                      <a:pt x="258" y="354"/>
                    </a:lnTo>
                    <a:lnTo>
                      <a:pt x="258" y="354"/>
                    </a:lnTo>
                    <a:lnTo>
                      <a:pt x="225" y="353"/>
                    </a:lnTo>
                    <a:lnTo>
                      <a:pt x="213" y="344"/>
                    </a:lnTo>
                    <a:lnTo>
                      <a:pt x="213" y="344"/>
                    </a:lnTo>
                    <a:lnTo>
                      <a:pt x="213" y="344"/>
                    </a:lnTo>
                    <a:lnTo>
                      <a:pt x="200" y="343"/>
                    </a:lnTo>
                    <a:lnTo>
                      <a:pt x="197" y="340"/>
                    </a:lnTo>
                    <a:lnTo>
                      <a:pt x="201" y="338"/>
                    </a:lnTo>
                    <a:lnTo>
                      <a:pt x="214" y="338"/>
                    </a:lnTo>
                    <a:lnTo>
                      <a:pt x="214" y="338"/>
                    </a:lnTo>
                    <a:lnTo>
                      <a:pt x="214" y="338"/>
                    </a:lnTo>
                    <a:lnTo>
                      <a:pt x="222" y="336"/>
                    </a:lnTo>
                    <a:lnTo>
                      <a:pt x="229" y="339"/>
                    </a:lnTo>
                    <a:lnTo>
                      <a:pt x="240" y="346"/>
                    </a:lnTo>
                    <a:lnTo>
                      <a:pt x="240" y="347"/>
                    </a:lnTo>
                    <a:lnTo>
                      <a:pt x="240" y="347"/>
                    </a:lnTo>
                    <a:lnTo>
                      <a:pt x="254" y="341"/>
                    </a:lnTo>
                    <a:lnTo>
                      <a:pt x="254" y="341"/>
                    </a:lnTo>
                    <a:lnTo>
                      <a:pt x="254" y="341"/>
                    </a:lnTo>
                    <a:lnTo>
                      <a:pt x="254" y="336"/>
                    </a:lnTo>
                    <a:lnTo>
                      <a:pt x="262" y="332"/>
                    </a:lnTo>
                    <a:lnTo>
                      <a:pt x="262" y="331"/>
                    </a:lnTo>
                    <a:lnTo>
                      <a:pt x="262" y="331"/>
                    </a:lnTo>
                    <a:lnTo>
                      <a:pt x="260" y="328"/>
                    </a:lnTo>
                    <a:lnTo>
                      <a:pt x="275" y="319"/>
                    </a:lnTo>
                    <a:lnTo>
                      <a:pt x="275" y="319"/>
                    </a:lnTo>
                    <a:lnTo>
                      <a:pt x="275" y="319"/>
                    </a:lnTo>
                    <a:lnTo>
                      <a:pt x="283" y="307"/>
                    </a:lnTo>
                    <a:lnTo>
                      <a:pt x="283" y="307"/>
                    </a:lnTo>
                    <a:lnTo>
                      <a:pt x="283" y="307"/>
                    </a:lnTo>
                    <a:lnTo>
                      <a:pt x="280" y="301"/>
                    </a:lnTo>
                    <a:lnTo>
                      <a:pt x="293" y="293"/>
                    </a:lnTo>
                    <a:lnTo>
                      <a:pt x="294" y="292"/>
                    </a:lnTo>
                    <a:lnTo>
                      <a:pt x="293" y="292"/>
                    </a:lnTo>
                    <a:lnTo>
                      <a:pt x="280" y="290"/>
                    </a:lnTo>
                    <a:lnTo>
                      <a:pt x="269" y="280"/>
                    </a:lnTo>
                    <a:lnTo>
                      <a:pt x="275" y="271"/>
                    </a:lnTo>
                    <a:lnTo>
                      <a:pt x="276" y="271"/>
                    </a:lnTo>
                    <a:lnTo>
                      <a:pt x="275" y="271"/>
                    </a:lnTo>
                    <a:lnTo>
                      <a:pt x="269" y="266"/>
                    </a:lnTo>
                    <a:lnTo>
                      <a:pt x="269" y="246"/>
                    </a:lnTo>
                    <a:lnTo>
                      <a:pt x="280" y="239"/>
                    </a:lnTo>
                    <a:lnTo>
                      <a:pt x="281" y="238"/>
                    </a:lnTo>
                    <a:lnTo>
                      <a:pt x="280" y="238"/>
                    </a:lnTo>
                    <a:lnTo>
                      <a:pt x="272" y="234"/>
                    </a:lnTo>
                    <a:lnTo>
                      <a:pt x="271" y="215"/>
                    </a:lnTo>
                    <a:lnTo>
                      <a:pt x="271" y="214"/>
                    </a:lnTo>
                    <a:lnTo>
                      <a:pt x="270" y="214"/>
                    </a:lnTo>
                    <a:lnTo>
                      <a:pt x="256" y="212"/>
                    </a:lnTo>
                    <a:lnTo>
                      <a:pt x="257" y="205"/>
                    </a:lnTo>
                    <a:lnTo>
                      <a:pt x="277" y="191"/>
                    </a:lnTo>
                    <a:lnTo>
                      <a:pt x="277" y="191"/>
                    </a:lnTo>
                    <a:lnTo>
                      <a:pt x="277" y="190"/>
                    </a:lnTo>
                    <a:lnTo>
                      <a:pt x="278" y="183"/>
                    </a:lnTo>
                    <a:lnTo>
                      <a:pt x="278" y="182"/>
                    </a:lnTo>
                    <a:lnTo>
                      <a:pt x="278" y="182"/>
                    </a:lnTo>
                    <a:lnTo>
                      <a:pt x="274" y="182"/>
                    </a:lnTo>
                    <a:lnTo>
                      <a:pt x="277" y="168"/>
                    </a:lnTo>
                    <a:lnTo>
                      <a:pt x="277" y="168"/>
                    </a:lnTo>
                    <a:lnTo>
                      <a:pt x="277" y="168"/>
                    </a:lnTo>
                    <a:lnTo>
                      <a:pt x="259" y="160"/>
                    </a:lnTo>
                    <a:lnTo>
                      <a:pt x="259" y="160"/>
                    </a:lnTo>
                    <a:lnTo>
                      <a:pt x="258" y="160"/>
                    </a:lnTo>
                    <a:lnTo>
                      <a:pt x="240" y="161"/>
                    </a:lnTo>
                    <a:lnTo>
                      <a:pt x="229" y="158"/>
                    </a:lnTo>
                    <a:lnTo>
                      <a:pt x="229" y="158"/>
                    </a:lnTo>
                    <a:lnTo>
                      <a:pt x="229" y="158"/>
                    </a:lnTo>
                    <a:lnTo>
                      <a:pt x="215" y="160"/>
                    </a:lnTo>
                    <a:lnTo>
                      <a:pt x="214" y="160"/>
                    </a:lnTo>
                    <a:lnTo>
                      <a:pt x="214" y="160"/>
                    </a:lnTo>
                    <a:lnTo>
                      <a:pt x="206" y="189"/>
                    </a:lnTo>
                    <a:lnTo>
                      <a:pt x="192" y="206"/>
                    </a:lnTo>
                    <a:lnTo>
                      <a:pt x="176" y="219"/>
                    </a:lnTo>
                    <a:lnTo>
                      <a:pt x="176" y="219"/>
                    </a:lnTo>
                    <a:lnTo>
                      <a:pt x="176" y="219"/>
                    </a:lnTo>
                    <a:lnTo>
                      <a:pt x="170" y="230"/>
                    </a:lnTo>
                    <a:lnTo>
                      <a:pt x="170" y="230"/>
                    </a:lnTo>
                    <a:lnTo>
                      <a:pt x="171" y="230"/>
                    </a:lnTo>
                    <a:lnTo>
                      <a:pt x="175" y="232"/>
                    </a:lnTo>
                    <a:lnTo>
                      <a:pt x="173" y="251"/>
                    </a:lnTo>
                    <a:lnTo>
                      <a:pt x="170" y="253"/>
                    </a:lnTo>
                    <a:lnTo>
                      <a:pt x="170" y="253"/>
                    </a:lnTo>
                    <a:lnTo>
                      <a:pt x="170" y="253"/>
                    </a:lnTo>
                    <a:lnTo>
                      <a:pt x="173" y="265"/>
                    </a:lnTo>
                    <a:lnTo>
                      <a:pt x="173" y="266"/>
                    </a:lnTo>
                    <a:lnTo>
                      <a:pt x="174" y="266"/>
                    </a:lnTo>
                    <a:lnTo>
                      <a:pt x="180" y="263"/>
                    </a:lnTo>
                    <a:lnTo>
                      <a:pt x="191" y="269"/>
                    </a:lnTo>
                    <a:lnTo>
                      <a:pt x="188" y="274"/>
                    </a:lnTo>
                    <a:lnTo>
                      <a:pt x="188" y="275"/>
                    </a:lnTo>
                    <a:lnTo>
                      <a:pt x="188" y="275"/>
                    </a:lnTo>
                    <a:lnTo>
                      <a:pt x="201" y="284"/>
                    </a:lnTo>
                    <a:lnTo>
                      <a:pt x="201" y="284"/>
                    </a:lnTo>
                    <a:lnTo>
                      <a:pt x="201" y="284"/>
                    </a:lnTo>
                    <a:lnTo>
                      <a:pt x="211" y="284"/>
                    </a:lnTo>
                    <a:lnTo>
                      <a:pt x="210" y="293"/>
                    </a:lnTo>
                    <a:lnTo>
                      <a:pt x="193" y="302"/>
                    </a:lnTo>
                    <a:lnTo>
                      <a:pt x="189" y="300"/>
                    </a:lnTo>
                    <a:lnTo>
                      <a:pt x="188" y="293"/>
                    </a:lnTo>
                    <a:lnTo>
                      <a:pt x="188" y="293"/>
                    </a:lnTo>
                    <a:lnTo>
                      <a:pt x="188" y="293"/>
                    </a:lnTo>
                    <a:lnTo>
                      <a:pt x="177" y="286"/>
                    </a:lnTo>
                    <a:lnTo>
                      <a:pt x="177" y="286"/>
                    </a:lnTo>
                    <a:lnTo>
                      <a:pt x="176" y="286"/>
                    </a:lnTo>
                    <a:lnTo>
                      <a:pt x="168" y="286"/>
                    </a:lnTo>
                    <a:lnTo>
                      <a:pt x="157" y="280"/>
                    </a:lnTo>
                    <a:lnTo>
                      <a:pt x="157" y="280"/>
                    </a:lnTo>
                    <a:lnTo>
                      <a:pt x="157" y="280"/>
                    </a:lnTo>
                    <a:lnTo>
                      <a:pt x="146" y="278"/>
                    </a:lnTo>
                    <a:lnTo>
                      <a:pt x="136" y="273"/>
                    </a:lnTo>
                    <a:lnTo>
                      <a:pt x="116" y="264"/>
                    </a:lnTo>
                    <a:lnTo>
                      <a:pt x="115" y="264"/>
                    </a:lnTo>
                    <a:lnTo>
                      <a:pt x="116" y="264"/>
                    </a:lnTo>
                    <a:lnTo>
                      <a:pt x="125" y="288"/>
                    </a:lnTo>
                    <a:lnTo>
                      <a:pt x="117" y="295"/>
                    </a:lnTo>
                    <a:lnTo>
                      <a:pt x="117" y="295"/>
                    </a:lnTo>
                    <a:lnTo>
                      <a:pt x="117" y="295"/>
                    </a:lnTo>
                    <a:lnTo>
                      <a:pt x="127" y="341"/>
                    </a:lnTo>
                    <a:lnTo>
                      <a:pt x="124" y="360"/>
                    </a:lnTo>
                    <a:lnTo>
                      <a:pt x="109" y="366"/>
                    </a:lnTo>
                    <a:lnTo>
                      <a:pt x="109" y="366"/>
                    </a:lnTo>
                    <a:lnTo>
                      <a:pt x="109" y="367"/>
                    </a:lnTo>
                    <a:lnTo>
                      <a:pt x="57" y="421"/>
                    </a:lnTo>
                    <a:lnTo>
                      <a:pt x="57" y="421"/>
                    </a:lnTo>
                    <a:lnTo>
                      <a:pt x="57" y="421"/>
                    </a:lnTo>
                    <a:lnTo>
                      <a:pt x="51" y="479"/>
                    </a:lnTo>
                    <a:lnTo>
                      <a:pt x="51" y="479"/>
                    </a:lnTo>
                    <a:lnTo>
                      <a:pt x="51" y="479"/>
                    </a:lnTo>
                    <a:lnTo>
                      <a:pt x="60" y="492"/>
                    </a:lnTo>
                    <a:lnTo>
                      <a:pt x="50" y="537"/>
                    </a:lnTo>
                    <a:lnTo>
                      <a:pt x="41" y="596"/>
                    </a:lnTo>
                    <a:lnTo>
                      <a:pt x="41" y="596"/>
                    </a:lnTo>
                    <a:lnTo>
                      <a:pt x="41" y="596"/>
                    </a:lnTo>
                    <a:lnTo>
                      <a:pt x="47" y="627"/>
                    </a:lnTo>
                    <a:lnTo>
                      <a:pt x="48" y="668"/>
                    </a:lnTo>
                    <a:lnTo>
                      <a:pt x="42" y="694"/>
                    </a:lnTo>
                    <a:lnTo>
                      <a:pt x="25" y="703"/>
                    </a:lnTo>
                    <a:lnTo>
                      <a:pt x="25" y="703"/>
                    </a:lnTo>
                    <a:lnTo>
                      <a:pt x="25" y="703"/>
                    </a:lnTo>
                    <a:lnTo>
                      <a:pt x="17" y="722"/>
                    </a:lnTo>
                    <a:lnTo>
                      <a:pt x="16" y="723"/>
                    </a:lnTo>
                    <a:lnTo>
                      <a:pt x="17" y="723"/>
                    </a:lnTo>
                    <a:lnTo>
                      <a:pt x="31" y="736"/>
                    </a:lnTo>
                    <a:lnTo>
                      <a:pt x="6" y="785"/>
                    </a:lnTo>
                    <a:lnTo>
                      <a:pt x="6" y="785"/>
                    </a:lnTo>
                    <a:lnTo>
                      <a:pt x="6" y="785"/>
                    </a:lnTo>
                    <a:lnTo>
                      <a:pt x="0" y="806"/>
                    </a:lnTo>
                    <a:lnTo>
                      <a:pt x="0" y="806"/>
                    </a:lnTo>
                    <a:lnTo>
                      <a:pt x="0" y="806"/>
                    </a:lnTo>
                    <a:lnTo>
                      <a:pt x="29" y="832"/>
                    </a:lnTo>
                    <a:lnTo>
                      <a:pt x="48" y="850"/>
                    </a:lnTo>
                    <a:lnTo>
                      <a:pt x="48" y="850"/>
                    </a:lnTo>
                    <a:lnTo>
                      <a:pt x="48" y="850"/>
                    </a:lnTo>
                    <a:lnTo>
                      <a:pt x="53" y="849"/>
                    </a:lnTo>
                    <a:lnTo>
                      <a:pt x="60" y="860"/>
                    </a:lnTo>
                    <a:lnTo>
                      <a:pt x="60" y="860"/>
                    </a:lnTo>
                    <a:lnTo>
                      <a:pt x="61" y="860"/>
                    </a:lnTo>
                    <a:lnTo>
                      <a:pt x="70" y="854"/>
                    </a:lnTo>
                    <a:lnTo>
                      <a:pt x="70" y="854"/>
                    </a:lnTo>
                    <a:lnTo>
                      <a:pt x="70" y="854"/>
                    </a:lnTo>
                    <a:lnTo>
                      <a:pt x="68" y="840"/>
                    </a:lnTo>
                    <a:lnTo>
                      <a:pt x="68" y="840"/>
                    </a:lnTo>
                    <a:lnTo>
                      <a:pt x="68" y="840"/>
                    </a:lnTo>
                    <a:lnTo>
                      <a:pt x="56" y="832"/>
                    </a:lnTo>
                    <a:lnTo>
                      <a:pt x="58" y="821"/>
                    </a:lnTo>
                    <a:lnTo>
                      <a:pt x="67" y="818"/>
                    </a:lnTo>
                    <a:lnTo>
                      <a:pt x="67" y="818"/>
                    </a:lnTo>
                    <a:lnTo>
                      <a:pt x="67" y="818"/>
                    </a:lnTo>
                    <a:lnTo>
                      <a:pt x="70" y="811"/>
                    </a:lnTo>
                    <a:lnTo>
                      <a:pt x="70" y="810"/>
                    </a:lnTo>
                    <a:lnTo>
                      <a:pt x="70" y="810"/>
                    </a:lnTo>
                    <a:lnTo>
                      <a:pt x="62" y="805"/>
                    </a:lnTo>
                    <a:lnTo>
                      <a:pt x="65" y="798"/>
                    </a:lnTo>
                    <a:lnTo>
                      <a:pt x="80" y="794"/>
                    </a:lnTo>
                    <a:lnTo>
                      <a:pt x="80" y="794"/>
                    </a:lnTo>
                    <a:lnTo>
                      <a:pt x="80" y="793"/>
                    </a:lnTo>
                    <a:lnTo>
                      <a:pt x="80" y="788"/>
                    </a:lnTo>
                    <a:lnTo>
                      <a:pt x="80" y="788"/>
                    </a:lnTo>
                    <a:lnTo>
                      <a:pt x="80" y="788"/>
                    </a:lnTo>
                    <a:lnTo>
                      <a:pt x="64" y="789"/>
                    </a:lnTo>
                    <a:lnTo>
                      <a:pt x="64" y="777"/>
                    </a:lnTo>
                    <a:lnTo>
                      <a:pt x="86" y="773"/>
                    </a:lnTo>
                    <a:lnTo>
                      <a:pt x="113" y="766"/>
                    </a:lnTo>
                    <a:lnTo>
                      <a:pt x="162" y="747"/>
                    </a:lnTo>
                    <a:lnTo>
                      <a:pt x="162" y="747"/>
                    </a:lnTo>
                    <a:lnTo>
                      <a:pt x="162" y="747"/>
                    </a:lnTo>
                    <a:lnTo>
                      <a:pt x="181" y="732"/>
                    </a:lnTo>
                    <a:lnTo>
                      <a:pt x="204" y="729"/>
                    </a:lnTo>
                    <a:lnTo>
                      <a:pt x="228" y="732"/>
                    </a:lnTo>
                    <a:lnTo>
                      <a:pt x="240" y="736"/>
                    </a:lnTo>
                    <a:lnTo>
                      <a:pt x="247" y="758"/>
                    </a:lnTo>
                    <a:lnTo>
                      <a:pt x="247" y="758"/>
                    </a:lnTo>
                    <a:lnTo>
                      <a:pt x="248" y="758"/>
                    </a:lnTo>
                    <a:lnTo>
                      <a:pt x="261" y="754"/>
                    </a:lnTo>
                    <a:lnTo>
                      <a:pt x="285" y="764"/>
                    </a:lnTo>
                    <a:lnTo>
                      <a:pt x="288" y="778"/>
                    </a:lnTo>
                    <a:lnTo>
                      <a:pt x="288" y="778"/>
                    </a:lnTo>
                    <a:lnTo>
                      <a:pt x="288" y="778"/>
                    </a:lnTo>
                    <a:lnTo>
                      <a:pt x="310" y="774"/>
                    </a:lnTo>
                    <a:lnTo>
                      <a:pt x="310" y="774"/>
                    </a:lnTo>
                    <a:lnTo>
                      <a:pt x="310" y="774"/>
                    </a:lnTo>
                    <a:lnTo>
                      <a:pt x="315" y="764"/>
                    </a:lnTo>
                    <a:lnTo>
                      <a:pt x="323" y="754"/>
                    </a:lnTo>
                    <a:lnTo>
                      <a:pt x="345" y="757"/>
                    </a:lnTo>
                    <a:lnTo>
                      <a:pt x="345" y="768"/>
                    </a:lnTo>
                    <a:lnTo>
                      <a:pt x="345" y="768"/>
                    </a:lnTo>
                    <a:lnTo>
                      <a:pt x="345" y="768"/>
                    </a:lnTo>
                    <a:lnTo>
                      <a:pt x="351" y="786"/>
                    </a:lnTo>
                    <a:lnTo>
                      <a:pt x="351" y="786"/>
                    </a:lnTo>
                    <a:lnTo>
                      <a:pt x="352" y="787"/>
                    </a:lnTo>
                    <a:lnTo>
                      <a:pt x="377" y="802"/>
                    </a:lnTo>
                    <a:lnTo>
                      <a:pt x="386" y="822"/>
                    </a:lnTo>
                    <a:lnTo>
                      <a:pt x="403" y="849"/>
                    </a:lnTo>
                    <a:lnTo>
                      <a:pt x="403" y="849"/>
                    </a:lnTo>
                    <a:lnTo>
                      <a:pt x="403" y="849"/>
                    </a:lnTo>
                    <a:lnTo>
                      <a:pt x="449" y="849"/>
                    </a:lnTo>
                    <a:lnTo>
                      <a:pt x="468" y="849"/>
                    </a:lnTo>
                    <a:lnTo>
                      <a:pt x="495" y="880"/>
                    </a:lnTo>
                    <a:lnTo>
                      <a:pt x="495" y="880"/>
                    </a:lnTo>
                    <a:lnTo>
                      <a:pt x="496" y="880"/>
                    </a:lnTo>
                    <a:lnTo>
                      <a:pt x="531" y="890"/>
                    </a:lnTo>
                    <a:lnTo>
                      <a:pt x="533" y="898"/>
                    </a:lnTo>
                    <a:lnTo>
                      <a:pt x="533" y="898"/>
                    </a:lnTo>
                    <a:lnTo>
                      <a:pt x="533" y="898"/>
                    </a:lnTo>
                    <a:lnTo>
                      <a:pt x="539" y="898"/>
                    </a:lnTo>
                    <a:lnTo>
                      <a:pt x="539" y="898"/>
                    </a:lnTo>
                    <a:lnTo>
                      <a:pt x="539" y="898"/>
                    </a:lnTo>
                    <a:lnTo>
                      <a:pt x="545" y="888"/>
                    </a:lnTo>
                    <a:lnTo>
                      <a:pt x="575" y="883"/>
                    </a:lnTo>
                    <a:lnTo>
                      <a:pt x="576" y="883"/>
                    </a:lnTo>
                    <a:lnTo>
                      <a:pt x="576" y="882"/>
                    </a:lnTo>
                    <a:lnTo>
                      <a:pt x="589" y="864"/>
                    </a:lnTo>
                    <a:lnTo>
                      <a:pt x="598" y="863"/>
                    </a:lnTo>
                    <a:lnTo>
                      <a:pt x="599" y="863"/>
                    </a:lnTo>
                    <a:lnTo>
                      <a:pt x="599" y="863"/>
                    </a:lnTo>
                    <a:lnTo>
                      <a:pt x="613" y="852"/>
                    </a:lnTo>
                    <a:lnTo>
                      <a:pt x="622" y="852"/>
                    </a:lnTo>
                    <a:lnTo>
                      <a:pt x="637" y="861"/>
                    </a:lnTo>
                    <a:lnTo>
                      <a:pt x="637" y="861"/>
                    </a:lnTo>
                    <a:lnTo>
                      <a:pt x="638" y="861"/>
                    </a:lnTo>
                    <a:lnTo>
                      <a:pt x="654" y="860"/>
                    </a:lnTo>
                    <a:lnTo>
                      <a:pt x="675" y="880"/>
                    </a:lnTo>
                    <a:lnTo>
                      <a:pt x="675" y="880"/>
                    </a:lnTo>
                    <a:lnTo>
                      <a:pt x="675" y="880"/>
                    </a:lnTo>
                    <a:lnTo>
                      <a:pt x="681" y="880"/>
                    </a:lnTo>
                    <a:lnTo>
                      <a:pt x="682" y="880"/>
                    </a:lnTo>
                    <a:lnTo>
                      <a:pt x="682" y="880"/>
                    </a:lnTo>
                    <a:lnTo>
                      <a:pt x="686" y="870"/>
                    </a:lnTo>
                    <a:lnTo>
                      <a:pt x="699" y="870"/>
                    </a:lnTo>
                    <a:lnTo>
                      <a:pt x="700" y="878"/>
                    </a:lnTo>
                    <a:lnTo>
                      <a:pt x="700" y="879"/>
                    </a:lnTo>
                    <a:lnTo>
                      <a:pt x="701" y="879"/>
                    </a:lnTo>
                    <a:lnTo>
                      <a:pt x="723" y="877"/>
                    </a:lnTo>
                    <a:lnTo>
                      <a:pt x="723" y="877"/>
                    </a:lnTo>
                    <a:lnTo>
                      <a:pt x="723" y="876"/>
                    </a:lnTo>
                    <a:lnTo>
                      <a:pt x="726" y="858"/>
                    </a:lnTo>
                    <a:lnTo>
                      <a:pt x="726" y="858"/>
                    </a:lnTo>
                    <a:lnTo>
                      <a:pt x="726" y="858"/>
                    </a:lnTo>
                    <a:lnTo>
                      <a:pt x="718" y="843"/>
                    </a:lnTo>
                    <a:lnTo>
                      <a:pt x="732" y="832"/>
                    </a:lnTo>
                    <a:lnTo>
                      <a:pt x="732" y="832"/>
                    </a:lnTo>
                    <a:lnTo>
                      <a:pt x="732" y="832"/>
                    </a:lnTo>
                    <a:lnTo>
                      <a:pt x="742" y="818"/>
                    </a:lnTo>
                    <a:lnTo>
                      <a:pt x="785" y="830"/>
                    </a:lnTo>
                    <a:lnTo>
                      <a:pt x="815" y="869"/>
                    </a:lnTo>
                    <a:lnTo>
                      <a:pt x="816" y="869"/>
                    </a:lnTo>
                    <a:lnTo>
                      <a:pt x="816" y="869"/>
                    </a:lnTo>
                    <a:lnTo>
                      <a:pt x="849" y="857"/>
                    </a:lnTo>
                    <a:lnTo>
                      <a:pt x="896" y="870"/>
                    </a:lnTo>
                    <a:lnTo>
                      <a:pt x="900" y="880"/>
                    </a:lnTo>
                    <a:lnTo>
                      <a:pt x="900" y="880"/>
                    </a:lnTo>
                    <a:lnTo>
                      <a:pt x="900" y="880"/>
                    </a:lnTo>
                    <a:lnTo>
                      <a:pt x="923" y="888"/>
                    </a:lnTo>
                    <a:lnTo>
                      <a:pt x="930" y="894"/>
                    </a:lnTo>
                    <a:lnTo>
                      <a:pt x="930" y="894"/>
                    </a:lnTo>
                    <a:lnTo>
                      <a:pt x="930" y="894"/>
                    </a:lnTo>
                    <a:lnTo>
                      <a:pt x="956" y="890"/>
                    </a:lnTo>
                    <a:lnTo>
                      <a:pt x="975" y="891"/>
                    </a:lnTo>
                    <a:lnTo>
                      <a:pt x="975" y="891"/>
                    </a:lnTo>
                    <a:lnTo>
                      <a:pt x="975" y="891"/>
                    </a:lnTo>
                    <a:lnTo>
                      <a:pt x="997" y="877"/>
                    </a:lnTo>
                    <a:lnTo>
                      <a:pt x="997" y="877"/>
                    </a:lnTo>
                    <a:lnTo>
                      <a:pt x="997" y="877"/>
                    </a:lnTo>
                    <a:lnTo>
                      <a:pt x="1005" y="863"/>
                    </a:lnTo>
                    <a:lnTo>
                      <a:pt x="1020" y="866"/>
                    </a:lnTo>
                    <a:lnTo>
                      <a:pt x="1039" y="880"/>
                    </a:lnTo>
                    <a:lnTo>
                      <a:pt x="1039" y="880"/>
                    </a:lnTo>
                    <a:lnTo>
                      <a:pt x="1039" y="880"/>
                    </a:lnTo>
                    <a:lnTo>
                      <a:pt x="1060" y="877"/>
                    </a:lnTo>
                    <a:lnTo>
                      <a:pt x="1069" y="887"/>
                    </a:lnTo>
                    <a:lnTo>
                      <a:pt x="1069" y="887"/>
                    </a:lnTo>
                    <a:lnTo>
                      <a:pt x="1070" y="887"/>
                    </a:lnTo>
                    <a:lnTo>
                      <a:pt x="1097" y="869"/>
                    </a:lnTo>
                    <a:lnTo>
                      <a:pt x="1097" y="869"/>
                    </a:lnTo>
                    <a:lnTo>
                      <a:pt x="1097" y="869"/>
                    </a:lnTo>
                    <a:lnTo>
                      <a:pt x="1096" y="854"/>
                    </a:lnTo>
                    <a:lnTo>
                      <a:pt x="1105" y="850"/>
                    </a:lnTo>
                    <a:lnTo>
                      <a:pt x="1105" y="850"/>
                    </a:lnTo>
                    <a:lnTo>
                      <a:pt x="1105" y="850"/>
                    </a:lnTo>
                    <a:lnTo>
                      <a:pt x="1112" y="826"/>
                    </a:lnTo>
                    <a:lnTo>
                      <a:pt x="1124" y="818"/>
                    </a:lnTo>
                    <a:lnTo>
                      <a:pt x="1125" y="817"/>
                    </a:lnTo>
                    <a:lnTo>
                      <a:pt x="1125" y="817"/>
                    </a:lnTo>
                    <a:lnTo>
                      <a:pt x="1126" y="803"/>
                    </a:lnTo>
                    <a:lnTo>
                      <a:pt x="1126" y="803"/>
                    </a:lnTo>
                    <a:lnTo>
                      <a:pt x="1126" y="803"/>
                    </a:lnTo>
                    <a:lnTo>
                      <a:pt x="1114" y="804"/>
                    </a:lnTo>
                    <a:lnTo>
                      <a:pt x="1131" y="778"/>
                    </a:lnTo>
                    <a:lnTo>
                      <a:pt x="1171" y="773"/>
                    </a:lnTo>
                    <a:lnTo>
                      <a:pt x="1198" y="781"/>
                    </a:lnTo>
                    <a:lnTo>
                      <a:pt x="1217" y="785"/>
                    </a:lnTo>
                    <a:lnTo>
                      <a:pt x="1233" y="815"/>
                    </a:lnTo>
                    <a:lnTo>
                      <a:pt x="1234" y="827"/>
                    </a:lnTo>
                    <a:lnTo>
                      <a:pt x="1234" y="827"/>
                    </a:lnTo>
                    <a:lnTo>
                      <a:pt x="1234" y="827"/>
                    </a:lnTo>
                    <a:lnTo>
                      <a:pt x="1247" y="853"/>
                    </a:lnTo>
                    <a:lnTo>
                      <a:pt x="1251" y="876"/>
                    </a:lnTo>
                    <a:lnTo>
                      <a:pt x="1251" y="877"/>
                    </a:lnTo>
                    <a:lnTo>
                      <a:pt x="1251" y="877"/>
                    </a:lnTo>
                    <a:lnTo>
                      <a:pt x="1267" y="877"/>
                    </a:lnTo>
                    <a:lnTo>
                      <a:pt x="1284" y="884"/>
                    </a:lnTo>
                    <a:lnTo>
                      <a:pt x="1305" y="904"/>
                    </a:lnTo>
                    <a:lnTo>
                      <a:pt x="1312" y="927"/>
                    </a:lnTo>
                    <a:lnTo>
                      <a:pt x="1312" y="928"/>
                    </a:lnTo>
                    <a:lnTo>
                      <a:pt x="1313" y="928"/>
                    </a:lnTo>
                    <a:lnTo>
                      <a:pt x="1326" y="926"/>
                    </a:lnTo>
                    <a:lnTo>
                      <a:pt x="1327" y="926"/>
                    </a:lnTo>
                    <a:lnTo>
                      <a:pt x="1327" y="926"/>
                    </a:lnTo>
                    <a:lnTo>
                      <a:pt x="1336" y="921"/>
                    </a:lnTo>
                    <a:lnTo>
                      <a:pt x="1352" y="921"/>
                    </a:lnTo>
                    <a:lnTo>
                      <a:pt x="1352" y="921"/>
                    </a:lnTo>
                    <a:lnTo>
                      <a:pt x="1353" y="921"/>
                    </a:lnTo>
                    <a:lnTo>
                      <a:pt x="1373" y="908"/>
                    </a:lnTo>
                    <a:lnTo>
                      <a:pt x="1380" y="911"/>
                    </a:lnTo>
                    <a:lnTo>
                      <a:pt x="1373" y="942"/>
                    </a:lnTo>
                    <a:lnTo>
                      <a:pt x="1360" y="951"/>
                    </a:lnTo>
                    <a:lnTo>
                      <a:pt x="1359" y="951"/>
                    </a:lnTo>
                    <a:lnTo>
                      <a:pt x="1359" y="951"/>
                    </a:lnTo>
                    <a:lnTo>
                      <a:pt x="1351" y="988"/>
                    </a:lnTo>
                    <a:lnTo>
                      <a:pt x="1336" y="994"/>
                    </a:lnTo>
                    <a:lnTo>
                      <a:pt x="1322" y="990"/>
                    </a:lnTo>
                    <a:lnTo>
                      <a:pt x="1322" y="990"/>
                    </a:lnTo>
                    <a:lnTo>
                      <a:pt x="1322" y="990"/>
                    </a:lnTo>
                    <a:lnTo>
                      <a:pt x="1307" y="996"/>
                    </a:lnTo>
                    <a:lnTo>
                      <a:pt x="1307" y="996"/>
                    </a:lnTo>
                    <a:lnTo>
                      <a:pt x="1307" y="997"/>
                    </a:lnTo>
                    <a:lnTo>
                      <a:pt x="1314" y="1018"/>
                    </a:lnTo>
                    <a:lnTo>
                      <a:pt x="1312" y="1037"/>
                    </a:lnTo>
                    <a:lnTo>
                      <a:pt x="1290" y="1043"/>
                    </a:lnTo>
                    <a:lnTo>
                      <a:pt x="1289" y="1043"/>
                    </a:lnTo>
                    <a:lnTo>
                      <a:pt x="1290" y="1044"/>
                    </a:lnTo>
                    <a:lnTo>
                      <a:pt x="1299" y="1049"/>
                    </a:lnTo>
                    <a:lnTo>
                      <a:pt x="1304" y="1053"/>
                    </a:lnTo>
                    <a:lnTo>
                      <a:pt x="1304" y="1053"/>
                    </a:lnTo>
                    <a:lnTo>
                      <a:pt x="1304" y="1053"/>
                    </a:lnTo>
                    <a:lnTo>
                      <a:pt x="1317" y="1050"/>
                    </a:lnTo>
                    <a:lnTo>
                      <a:pt x="1317" y="1050"/>
                    </a:lnTo>
                    <a:lnTo>
                      <a:pt x="1317" y="1049"/>
                    </a:lnTo>
                    <a:lnTo>
                      <a:pt x="1320" y="1042"/>
                    </a:lnTo>
                    <a:lnTo>
                      <a:pt x="1325" y="1039"/>
                    </a:lnTo>
                    <a:lnTo>
                      <a:pt x="1333" y="1043"/>
                    </a:lnTo>
                    <a:lnTo>
                      <a:pt x="1336" y="1046"/>
                    </a:lnTo>
                    <a:lnTo>
                      <a:pt x="1336" y="1046"/>
                    </a:lnTo>
                    <a:lnTo>
                      <a:pt x="1336" y="1046"/>
                    </a:lnTo>
                    <a:lnTo>
                      <a:pt x="1347" y="1047"/>
                    </a:lnTo>
                    <a:lnTo>
                      <a:pt x="1352" y="1051"/>
                    </a:lnTo>
                    <a:lnTo>
                      <a:pt x="1352" y="1051"/>
                    </a:lnTo>
                    <a:lnTo>
                      <a:pt x="1353" y="1050"/>
                    </a:lnTo>
                    <a:lnTo>
                      <a:pt x="1361" y="1042"/>
                    </a:lnTo>
                    <a:lnTo>
                      <a:pt x="1381" y="1036"/>
                    </a:lnTo>
                    <a:lnTo>
                      <a:pt x="1381" y="1035"/>
                    </a:lnTo>
                    <a:lnTo>
                      <a:pt x="1381" y="1035"/>
                    </a:lnTo>
                    <a:lnTo>
                      <a:pt x="1399" y="1007"/>
                    </a:lnTo>
                    <a:lnTo>
                      <a:pt x="1414" y="992"/>
                    </a:lnTo>
                    <a:lnTo>
                      <a:pt x="1430" y="978"/>
                    </a:lnTo>
                    <a:lnTo>
                      <a:pt x="1430" y="978"/>
                    </a:lnTo>
                    <a:lnTo>
                      <a:pt x="1430" y="978"/>
                    </a:lnTo>
                    <a:lnTo>
                      <a:pt x="1432" y="958"/>
                    </a:lnTo>
                    <a:lnTo>
                      <a:pt x="1441" y="943"/>
                    </a:lnTo>
                    <a:lnTo>
                      <a:pt x="1459" y="926"/>
                    </a:lnTo>
                    <a:lnTo>
                      <a:pt x="1464" y="920"/>
                    </a:lnTo>
                    <a:lnTo>
                      <a:pt x="1464" y="920"/>
                    </a:lnTo>
                    <a:lnTo>
                      <a:pt x="1464" y="919"/>
                    </a:lnTo>
                    <a:lnTo>
                      <a:pt x="1473" y="896"/>
                    </a:lnTo>
                    <a:lnTo>
                      <a:pt x="1473" y="895"/>
                    </a:lnTo>
                    <a:lnTo>
                      <a:pt x="1473" y="895"/>
                    </a:lnTo>
                    <a:lnTo>
                      <a:pt x="1473" y="887"/>
                    </a:lnTo>
                    <a:lnTo>
                      <a:pt x="1476" y="869"/>
                    </a:lnTo>
                    <a:lnTo>
                      <a:pt x="1476" y="869"/>
                    </a:lnTo>
                    <a:lnTo>
                      <a:pt x="1476" y="869"/>
                    </a:lnTo>
                    <a:lnTo>
                      <a:pt x="1474" y="861"/>
                    </a:lnTo>
                    <a:lnTo>
                      <a:pt x="1476" y="842"/>
                    </a:lnTo>
                    <a:lnTo>
                      <a:pt x="1490" y="821"/>
                    </a:lnTo>
                    <a:lnTo>
                      <a:pt x="1490" y="821"/>
                    </a:lnTo>
                    <a:lnTo>
                      <a:pt x="1490" y="821"/>
                    </a:lnTo>
                    <a:lnTo>
                      <a:pt x="1490" y="807"/>
                    </a:lnTo>
                    <a:lnTo>
                      <a:pt x="1490" y="807"/>
                    </a:lnTo>
                    <a:lnTo>
                      <a:pt x="1490" y="807"/>
                    </a:lnTo>
                    <a:lnTo>
                      <a:pt x="1480" y="799"/>
                    </a:lnTo>
                    <a:lnTo>
                      <a:pt x="1479" y="795"/>
                    </a:lnTo>
                    <a:lnTo>
                      <a:pt x="1486" y="798"/>
                    </a:lnTo>
                    <a:lnTo>
                      <a:pt x="1487" y="798"/>
                    </a:lnTo>
                    <a:lnTo>
                      <a:pt x="1487" y="797"/>
                    </a:lnTo>
                    <a:lnTo>
                      <a:pt x="1488" y="791"/>
                    </a:lnTo>
                    <a:lnTo>
                      <a:pt x="1488" y="791"/>
                    </a:lnTo>
                    <a:lnTo>
                      <a:pt x="1488" y="791"/>
                    </a:lnTo>
                    <a:lnTo>
                      <a:pt x="1481" y="780"/>
                    </a:lnTo>
                    <a:lnTo>
                      <a:pt x="1481" y="780"/>
                    </a:lnTo>
                    <a:lnTo>
                      <a:pt x="1481" y="780"/>
                    </a:lnTo>
                    <a:lnTo>
                      <a:pt x="1472" y="772"/>
                    </a:lnTo>
                    <a:lnTo>
                      <a:pt x="1467" y="761"/>
                    </a:lnTo>
                    <a:lnTo>
                      <a:pt x="1467" y="761"/>
                    </a:lnTo>
                    <a:lnTo>
                      <a:pt x="1467" y="760"/>
                    </a:lnTo>
                    <a:lnTo>
                      <a:pt x="1446" y="757"/>
                    </a:lnTo>
                    <a:lnTo>
                      <a:pt x="1445" y="757"/>
                    </a:lnTo>
                    <a:lnTo>
                      <a:pt x="1445" y="757"/>
                    </a:lnTo>
                    <a:lnTo>
                      <a:pt x="1441" y="773"/>
                    </a:lnTo>
                    <a:lnTo>
                      <a:pt x="1433" y="773"/>
                    </a:lnTo>
                    <a:lnTo>
                      <a:pt x="1433" y="773"/>
                    </a:lnTo>
                    <a:lnTo>
                      <a:pt x="1433" y="773"/>
                    </a:lnTo>
                    <a:lnTo>
                      <a:pt x="1425" y="777"/>
                    </a:lnTo>
                    <a:lnTo>
                      <a:pt x="1425" y="774"/>
                    </a:lnTo>
                    <a:lnTo>
                      <a:pt x="1427" y="766"/>
                    </a:lnTo>
                    <a:lnTo>
                      <a:pt x="1427" y="766"/>
                    </a:lnTo>
                    <a:lnTo>
                      <a:pt x="1427" y="766"/>
                    </a:lnTo>
                    <a:lnTo>
                      <a:pt x="1423" y="758"/>
                    </a:lnTo>
                    <a:lnTo>
                      <a:pt x="1423" y="758"/>
                    </a:lnTo>
                    <a:lnTo>
                      <a:pt x="1423" y="758"/>
                    </a:lnTo>
                    <a:lnTo>
                      <a:pt x="1415" y="762"/>
                    </a:lnTo>
                    <a:lnTo>
                      <a:pt x="1415" y="762"/>
                    </a:lnTo>
                    <a:lnTo>
                      <a:pt x="1415" y="762"/>
                    </a:lnTo>
                    <a:lnTo>
                      <a:pt x="1410" y="768"/>
                    </a:lnTo>
                    <a:lnTo>
                      <a:pt x="1409" y="749"/>
                    </a:lnTo>
                    <a:lnTo>
                      <a:pt x="1409" y="748"/>
                    </a:lnTo>
                    <a:lnTo>
                      <a:pt x="1409" y="748"/>
                    </a:lnTo>
                    <a:lnTo>
                      <a:pt x="1395" y="745"/>
                    </a:lnTo>
                    <a:lnTo>
                      <a:pt x="1395" y="745"/>
                    </a:lnTo>
                    <a:lnTo>
                      <a:pt x="1395" y="745"/>
                    </a:lnTo>
                    <a:lnTo>
                      <a:pt x="1388" y="746"/>
                    </a:lnTo>
                    <a:lnTo>
                      <a:pt x="1380" y="741"/>
                    </a:lnTo>
                    <a:lnTo>
                      <a:pt x="1381" y="736"/>
                    </a:lnTo>
                    <a:lnTo>
                      <a:pt x="1393" y="732"/>
                    </a:lnTo>
                    <a:lnTo>
                      <a:pt x="1393" y="732"/>
                    </a:lnTo>
                    <a:lnTo>
                      <a:pt x="1393" y="732"/>
                    </a:lnTo>
                    <a:lnTo>
                      <a:pt x="1403" y="722"/>
                    </a:lnTo>
                    <a:lnTo>
                      <a:pt x="1418" y="713"/>
                    </a:lnTo>
                    <a:lnTo>
                      <a:pt x="1418" y="713"/>
                    </a:lnTo>
                    <a:lnTo>
                      <a:pt x="1418" y="713"/>
                    </a:lnTo>
                    <a:lnTo>
                      <a:pt x="1423" y="706"/>
                    </a:lnTo>
                    <a:lnTo>
                      <a:pt x="1437" y="691"/>
                    </a:lnTo>
                    <a:lnTo>
                      <a:pt x="1437" y="690"/>
                    </a:lnTo>
                    <a:lnTo>
                      <a:pt x="1437" y="690"/>
                    </a:lnTo>
                    <a:lnTo>
                      <a:pt x="1438" y="683"/>
                    </a:lnTo>
                    <a:lnTo>
                      <a:pt x="1457" y="669"/>
                    </a:lnTo>
                    <a:lnTo>
                      <a:pt x="1457" y="669"/>
                    </a:lnTo>
                    <a:lnTo>
                      <a:pt x="1457" y="669"/>
                    </a:lnTo>
                    <a:lnTo>
                      <a:pt x="1473" y="652"/>
                    </a:lnTo>
                    <a:lnTo>
                      <a:pt x="1473" y="652"/>
                    </a:lnTo>
                    <a:lnTo>
                      <a:pt x="1473" y="651"/>
                    </a:lnTo>
                    <a:lnTo>
                      <a:pt x="1477" y="642"/>
                    </a:lnTo>
                    <a:lnTo>
                      <a:pt x="1496" y="626"/>
                    </a:lnTo>
                    <a:lnTo>
                      <a:pt x="1496" y="626"/>
                    </a:lnTo>
                    <a:lnTo>
                      <a:pt x="1496" y="626"/>
                    </a:lnTo>
                    <a:lnTo>
                      <a:pt x="1499" y="617"/>
                    </a:lnTo>
                    <a:lnTo>
                      <a:pt x="1514" y="606"/>
                    </a:lnTo>
                    <a:lnTo>
                      <a:pt x="1530" y="603"/>
                    </a:lnTo>
                    <a:lnTo>
                      <a:pt x="1544" y="603"/>
                    </a:lnTo>
                    <a:lnTo>
                      <a:pt x="1544" y="603"/>
                    </a:lnTo>
                    <a:lnTo>
                      <a:pt x="1544" y="603"/>
                    </a:lnTo>
                    <a:lnTo>
                      <a:pt x="1553" y="600"/>
                    </a:lnTo>
                    <a:lnTo>
                      <a:pt x="1570" y="601"/>
                    </a:lnTo>
                    <a:lnTo>
                      <a:pt x="1565" y="606"/>
                    </a:lnTo>
                    <a:lnTo>
                      <a:pt x="1565" y="606"/>
                    </a:lnTo>
                    <a:lnTo>
                      <a:pt x="1565" y="606"/>
                    </a:lnTo>
                    <a:lnTo>
                      <a:pt x="1570" y="612"/>
                    </a:lnTo>
                    <a:lnTo>
                      <a:pt x="1570" y="612"/>
                    </a:lnTo>
                    <a:lnTo>
                      <a:pt x="1570" y="612"/>
                    </a:lnTo>
                    <a:lnTo>
                      <a:pt x="1579" y="610"/>
                    </a:lnTo>
                    <a:lnTo>
                      <a:pt x="1579" y="610"/>
                    </a:lnTo>
                    <a:lnTo>
                      <a:pt x="1579" y="610"/>
                    </a:lnTo>
                    <a:lnTo>
                      <a:pt x="1586" y="602"/>
                    </a:lnTo>
                    <a:lnTo>
                      <a:pt x="1593" y="607"/>
                    </a:lnTo>
                    <a:lnTo>
                      <a:pt x="1593" y="607"/>
                    </a:lnTo>
                    <a:lnTo>
                      <a:pt x="1593" y="607"/>
                    </a:lnTo>
                    <a:lnTo>
                      <a:pt x="1612" y="605"/>
                    </a:lnTo>
                    <a:lnTo>
                      <a:pt x="1618" y="607"/>
                    </a:lnTo>
                    <a:lnTo>
                      <a:pt x="1618" y="607"/>
                    </a:lnTo>
                    <a:lnTo>
                      <a:pt x="1619" y="606"/>
                    </a:lnTo>
                    <a:lnTo>
                      <a:pt x="1628" y="593"/>
                    </a:lnTo>
                    <a:lnTo>
                      <a:pt x="1640" y="593"/>
                    </a:lnTo>
                    <a:lnTo>
                      <a:pt x="1650" y="594"/>
                    </a:lnTo>
                    <a:lnTo>
                      <a:pt x="1671" y="595"/>
                    </a:lnTo>
                    <a:lnTo>
                      <a:pt x="1675" y="603"/>
                    </a:lnTo>
                    <a:lnTo>
                      <a:pt x="1669" y="607"/>
                    </a:lnTo>
                    <a:lnTo>
                      <a:pt x="1669" y="607"/>
                    </a:lnTo>
                    <a:lnTo>
                      <a:pt x="1669" y="607"/>
                    </a:lnTo>
                    <a:lnTo>
                      <a:pt x="1664" y="612"/>
                    </a:lnTo>
                    <a:lnTo>
                      <a:pt x="1664" y="612"/>
                    </a:lnTo>
                    <a:lnTo>
                      <a:pt x="1664" y="613"/>
                    </a:lnTo>
                    <a:lnTo>
                      <a:pt x="1670" y="617"/>
                    </a:lnTo>
                    <a:lnTo>
                      <a:pt x="1670" y="617"/>
                    </a:lnTo>
                    <a:lnTo>
                      <a:pt x="1670" y="617"/>
                    </a:lnTo>
                    <a:lnTo>
                      <a:pt x="1680" y="612"/>
                    </a:lnTo>
                    <a:lnTo>
                      <a:pt x="1691" y="616"/>
                    </a:lnTo>
                    <a:lnTo>
                      <a:pt x="1691" y="616"/>
                    </a:lnTo>
                    <a:lnTo>
                      <a:pt x="1691" y="615"/>
                    </a:lnTo>
                    <a:lnTo>
                      <a:pt x="1703" y="606"/>
                    </a:lnTo>
                    <a:lnTo>
                      <a:pt x="1710" y="614"/>
                    </a:lnTo>
                    <a:lnTo>
                      <a:pt x="1710" y="615"/>
                    </a:lnTo>
                    <a:lnTo>
                      <a:pt x="1711" y="615"/>
                    </a:lnTo>
                    <a:lnTo>
                      <a:pt x="1717" y="616"/>
                    </a:lnTo>
                    <a:lnTo>
                      <a:pt x="1718" y="616"/>
                    </a:lnTo>
                    <a:lnTo>
                      <a:pt x="1718" y="615"/>
                    </a:lnTo>
                    <a:lnTo>
                      <a:pt x="1720" y="608"/>
                    </a:lnTo>
                    <a:lnTo>
                      <a:pt x="1732" y="606"/>
                    </a:lnTo>
                    <a:lnTo>
                      <a:pt x="1733" y="606"/>
                    </a:lnTo>
                    <a:lnTo>
                      <a:pt x="1733" y="605"/>
                    </a:lnTo>
                    <a:lnTo>
                      <a:pt x="1733" y="596"/>
                    </a:lnTo>
                    <a:lnTo>
                      <a:pt x="1733" y="596"/>
                    </a:lnTo>
                    <a:lnTo>
                      <a:pt x="1733" y="596"/>
                    </a:lnTo>
                    <a:lnTo>
                      <a:pt x="1725" y="592"/>
                    </a:lnTo>
                    <a:lnTo>
                      <a:pt x="1725" y="592"/>
                    </a:lnTo>
                    <a:lnTo>
                      <a:pt x="1725" y="592"/>
                    </a:lnTo>
                    <a:lnTo>
                      <a:pt x="1717" y="595"/>
                    </a:lnTo>
                    <a:lnTo>
                      <a:pt x="1716" y="585"/>
                    </a:lnTo>
                    <a:lnTo>
                      <a:pt x="1722" y="580"/>
                    </a:lnTo>
                    <a:lnTo>
                      <a:pt x="1722" y="580"/>
                    </a:lnTo>
                    <a:lnTo>
                      <a:pt x="1722" y="580"/>
                    </a:lnTo>
                    <a:lnTo>
                      <a:pt x="1729" y="570"/>
                    </a:lnTo>
                    <a:lnTo>
                      <a:pt x="1742" y="561"/>
                    </a:lnTo>
                    <a:lnTo>
                      <a:pt x="1742" y="560"/>
                    </a:lnTo>
                    <a:lnTo>
                      <a:pt x="1742" y="560"/>
                    </a:lnTo>
                    <a:lnTo>
                      <a:pt x="1742" y="554"/>
                    </a:lnTo>
                    <a:lnTo>
                      <a:pt x="1760" y="540"/>
                    </a:lnTo>
                    <a:lnTo>
                      <a:pt x="1760" y="540"/>
                    </a:lnTo>
                    <a:lnTo>
                      <a:pt x="1760" y="540"/>
                    </a:lnTo>
                    <a:lnTo>
                      <a:pt x="1757" y="529"/>
                    </a:lnTo>
                    <a:lnTo>
                      <a:pt x="1770" y="521"/>
                    </a:lnTo>
                    <a:lnTo>
                      <a:pt x="1792" y="520"/>
                    </a:lnTo>
                    <a:lnTo>
                      <a:pt x="1792" y="520"/>
                    </a:lnTo>
                    <a:lnTo>
                      <a:pt x="1792" y="520"/>
                    </a:lnTo>
                    <a:lnTo>
                      <a:pt x="1799" y="514"/>
                    </a:lnTo>
                    <a:lnTo>
                      <a:pt x="1809" y="521"/>
                    </a:lnTo>
                    <a:lnTo>
                      <a:pt x="1809" y="521"/>
                    </a:lnTo>
                    <a:lnTo>
                      <a:pt x="1809" y="521"/>
                    </a:lnTo>
                    <a:lnTo>
                      <a:pt x="1813" y="518"/>
                    </a:lnTo>
                    <a:lnTo>
                      <a:pt x="1813" y="518"/>
                    </a:lnTo>
                    <a:lnTo>
                      <a:pt x="1813" y="518"/>
                    </a:lnTo>
                    <a:lnTo>
                      <a:pt x="1816" y="514"/>
                    </a:lnTo>
                    <a:lnTo>
                      <a:pt x="1823" y="519"/>
                    </a:lnTo>
                    <a:lnTo>
                      <a:pt x="1822" y="529"/>
                    </a:lnTo>
                    <a:lnTo>
                      <a:pt x="1812" y="540"/>
                    </a:lnTo>
                    <a:lnTo>
                      <a:pt x="1812" y="540"/>
                    </a:lnTo>
                    <a:lnTo>
                      <a:pt x="1812" y="540"/>
                    </a:lnTo>
                    <a:lnTo>
                      <a:pt x="1816" y="545"/>
                    </a:lnTo>
                    <a:lnTo>
                      <a:pt x="1816" y="545"/>
                    </a:lnTo>
                    <a:lnTo>
                      <a:pt x="1816" y="545"/>
                    </a:lnTo>
                    <a:lnTo>
                      <a:pt x="1821" y="546"/>
                    </a:lnTo>
                    <a:lnTo>
                      <a:pt x="1821" y="559"/>
                    </a:lnTo>
                    <a:lnTo>
                      <a:pt x="1822" y="559"/>
                    </a:lnTo>
                    <a:lnTo>
                      <a:pt x="1822" y="559"/>
                    </a:lnTo>
                    <a:lnTo>
                      <a:pt x="1829" y="559"/>
                    </a:lnTo>
                    <a:lnTo>
                      <a:pt x="1830" y="559"/>
                    </a:lnTo>
                    <a:lnTo>
                      <a:pt x="1830" y="559"/>
                    </a:lnTo>
                    <a:lnTo>
                      <a:pt x="1835" y="545"/>
                    </a:lnTo>
                    <a:lnTo>
                      <a:pt x="1852" y="531"/>
                    </a:lnTo>
                    <a:lnTo>
                      <a:pt x="1852" y="531"/>
                    </a:lnTo>
                    <a:lnTo>
                      <a:pt x="1853" y="531"/>
                    </a:lnTo>
                    <a:lnTo>
                      <a:pt x="1855" y="527"/>
                    </a:lnTo>
                    <a:lnTo>
                      <a:pt x="1870" y="526"/>
                    </a:lnTo>
                    <a:lnTo>
                      <a:pt x="1870" y="526"/>
                    </a:lnTo>
                    <a:lnTo>
                      <a:pt x="1870" y="526"/>
                    </a:lnTo>
                    <a:lnTo>
                      <a:pt x="1873" y="519"/>
                    </a:lnTo>
                    <a:lnTo>
                      <a:pt x="1873" y="519"/>
                    </a:lnTo>
                    <a:lnTo>
                      <a:pt x="1873" y="518"/>
                    </a:lnTo>
                    <a:lnTo>
                      <a:pt x="1869" y="513"/>
                    </a:lnTo>
                    <a:lnTo>
                      <a:pt x="1878" y="492"/>
                    </a:lnTo>
                    <a:lnTo>
                      <a:pt x="1894" y="485"/>
                    </a:lnTo>
                    <a:lnTo>
                      <a:pt x="1905" y="494"/>
                    </a:lnTo>
                    <a:lnTo>
                      <a:pt x="1893" y="498"/>
                    </a:lnTo>
                    <a:lnTo>
                      <a:pt x="1893" y="498"/>
                    </a:lnTo>
                    <a:lnTo>
                      <a:pt x="1893" y="498"/>
                    </a:lnTo>
                    <a:lnTo>
                      <a:pt x="1889" y="512"/>
                    </a:lnTo>
                    <a:lnTo>
                      <a:pt x="1886" y="520"/>
                    </a:lnTo>
                    <a:lnTo>
                      <a:pt x="1886" y="520"/>
                    </a:lnTo>
                    <a:lnTo>
                      <a:pt x="1886" y="520"/>
                    </a:lnTo>
                    <a:lnTo>
                      <a:pt x="1883" y="540"/>
                    </a:lnTo>
                    <a:lnTo>
                      <a:pt x="1881" y="544"/>
                    </a:lnTo>
                    <a:lnTo>
                      <a:pt x="1881" y="544"/>
                    </a:lnTo>
                    <a:lnTo>
                      <a:pt x="1881" y="544"/>
                    </a:lnTo>
                    <a:lnTo>
                      <a:pt x="1880" y="552"/>
                    </a:lnTo>
                    <a:lnTo>
                      <a:pt x="1852" y="563"/>
                    </a:lnTo>
                    <a:lnTo>
                      <a:pt x="1852" y="563"/>
                    </a:lnTo>
                    <a:lnTo>
                      <a:pt x="1852" y="564"/>
                    </a:lnTo>
                    <a:lnTo>
                      <a:pt x="1847" y="573"/>
                    </a:lnTo>
                    <a:lnTo>
                      <a:pt x="1831" y="593"/>
                    </a:lnTo>
                    <a:lnTo>
                      <a:pt x="1822" y="595"/>
                    </a:lnTo>
                    <a:lnTo>
                      <a:pt x="1822" y="595"/>
                    </a:lnTo>
                    <a:lnTo>
                      <a:pt x="1821" y="596"/>
                    </a:lnTo>
                    <a:lnTo>
                      <a:pt x="1820" y="609"/>
                    </a:lnTo>
                    <a:lnTo>
                      <a:pt x="1801" y="624"/>
                    </a:lnTo>
                    <a:lnTo>
                      <a:pt x="1801" y="625"/>
                    </a:lnTo>
                    <a:lnTo>
                      <a:pt x="1801" y="625"/>
                    </a:lnTo>
                    <a:lnTo>
                      <a:pt x="1800" y="630"/>
                    </a:lnTo>
                    <a:lnTo>
                      <a:pt x="1789" y="639"/>
                    </a:lnTo>
                    <a:lnTo>
                      <a:pt x="1782" y="640"/>
                    </a:lnTo>
                    <a:lnTo>
                      <a:pt x="1782" y="640"/>
                    </a:lnTo>
                    <a:lnTo>
                      <a:pt x="1782" y="640"/>
                    </a:lnTo>
                    <a:lnTo>
                      <a:pt x="1776" y="648"/>
                    </a:lnTo>
                    <a:lnTo>
                      <a:pt x="1762" y="648"/>
                    </a:lnTo>
                    <a:lnTo>
                      <a:pt x="1761" y="648"/>
                    </a:lnTo>
                    <a:lnTo>
                      <a:pt x="1761" y="648"/>
                    </a:lnTo>
                    <a:lnTo>
                      <a:pt x="1757" y="676"/>
                    </a:lnTo>
                    <a:lnTo>
                      <a:pt x="1756" y="680"/>
                    </a:lnTo>
                    <a:lnTo>
                      <a:pt x="1742" y="694"/>
                    </a:lnTo>
                    <a:lnTo>
                      <a:pt x="1742" y="694"/>
                    </a:lnTo>
                    <a:lnTo>
                      <a:pt x="1742" y="695"/>
                    </a:lnTo>
                    <a:lnTo>
                      <a:pt x="1740" y="724"/>
                    </a:lnTo>
                    <a:lnTo>
                      <a:pt x="1740" y="724"/>
                    </a:lnTo>
                    <a:lnTo>
                      <a:pt x="1740" y="724"/>
                    </a:lnTo>
                    <a:lnTo>
                      <a:pt x="1742" y="752"/>
                    </a:lnTo>
                    <a:lnTo>
                      <a:pt x="1743" y="767"/>
                    </a:lnTo>
                    <a:lnTo>
                      <a:pt x="1743" y="767"/>
                    </a:lnTo>
                    <a:lnTo>
                      <a:pt x="1743" y="767"/>
                    </a:lnTo>
                    <a:lnTo>
                      <a:pt x="1748" y="778"/>
                    </a:lnTo>
                    <a:lnTo>
                      <a:pt x="1755" y="804"/>
                    </a:lnTo>
                    <a:lnTo>
                      <a:pt x="1756" y="818"/>
                    </a:lnTo>
                    <a:lnTo>
                      <a:pt x="1755" y="833"/>
                    </a:lnTo>
                    <a:lnTo>
                      <a:pt x="1755" y="834"/>
                    </a:lnTo>
                    <a:lnTo>
                      <a:pt x="1756" y="834"/>
                    </a:lnTo>
                    <a:lnTo>
                      <a:pt x="1759" y="845"/>
                    </a:lnTo>
                    <a:lnTo>
                      <a:pt x="1757" y="849"/>
                    </a:lnTo>
                    <a:lnTo>
                      <a:pt x="1756" y="850"/>
                    </a:lnTo>
                    <a:lnTo>
                      <a:pt x="1757" y="850"/>
                    </a:lnTo>
                    <a:lnTo>
                      <a:pt x="1765" y="848"/>
                    </a:lnTo>
                    <a:lnTo>
                      <a:pt x="1765" y="848"/>
                    </a:lnTo>
                    <a:lnTo>
                      <a:pt x="1765" y="848"/>
                    </a:lnTo>
                    <a:lnTo>
                      <a:pt x="1793" y="813"/>
                    </a:lnTo>
                    <a:lnTo>
                      <a:pt x="1793" y="813"/>
                    </a:lnTo>
                    <a:lnTo>
                      <a:pt x="1793" y="813"/>
                    </a:lnTo>
                    <a:lnTo>
                      <a:pt x="1794" y="804"/>
                    </a:lnTo>
                    <a:lnTo>
                      <a:pt x="1798" y="790"/>
                    </a:lnTo>
                    <a:lnTo>
                      <a:pt x="1809" y="787"/>
                    </a:lnTo>
                    <a:lnTo>
                      <a:pt x="1818" y="790"/>
                    </a:lnTo>
                    <a:lnTo>
                      <a:pt x="1818" y="790"/>
                    </a:lnTo>
                    <a:lnTo>
                      <a:pt x="1819" y="789"/>
                    </a:lnTo>
                    <a:lnTo>
                      <a:pt x="1822" y="783"/>
                    </a:lnTo>
                    <a:lnTo>
                      <a:pt x="1822" y="783"/>
                    </a:lnTo>
                    <a:lnTo>
                      <a:pt x="1822" y="783"/>
                    </a:lnTo>
                    <a:lnTo>
                      <a:pt x="1818" y="763"/>
                    </a:lnTo>
                    <a:lnTo>
                      <a:pt x="1840" y="746"/>
                    </a:lnTo>
                    <a:lnTo>
                      <a:pt x="1843" y="751"/>
                    </a:lnTo>
                    <a:lnTo>
                      <a:pt x="1843" y="751"/>
                    </a:lnTo>
                    <a:lnTo>
                      <a:pt x="1844" y="751"/>
                    </a:lnTo>
                    <a:lnTo>
                      <a:pt x="1851" y="748"/>
                    </a:lnTo>
                    <a:lnTo>
                      <a:pt x="1852" y="748"/>
                    </a:lnTo>
                    <a:lnTo>
                      <a:pt x="1852" y="748"/>
                    </a:lnTo>
                    <a:lnTo>
                      <a:pt x="1856" y="736"/>
                    </a:lnTo>
                    <a:lnTo>
                      <a:pt x="1856" y="736"/>
                    </a:lnTo>
                    <a:lnTo>
                      <a:pt x="1856" y="736"/>
                    </a:lnTo>
                    <a:lnTo>
                      <a:pt x="1851" y="728"/>
                    </a:lnTo>
                    <a:lnTo>
                      <a:pt x="1848" y="723"/>
                    </a:lnTo>
                    <a:lnTo>
                      <a:pt x="1855" y="705"/>
                    </a:lnTo>
                    <a:lnTo>
                      <a:pt x="1867" y="693"/>
                    </a:lnTo>
                    <a:lnTo>
                      <a:pt x="1867" y="704"/>
                    </a:lnTo>
                    <a:lnTo>
                      <a:pt x="1867" y="705"/>
                    </a:lnTo>
                    <a:lnTo>
                      <a:pt x="1867" y="705"/>
                    </a:lnTo>
                    <a:lnTo>
                      <a:pt x="1876" y="705"/>
                    </a:lnTo>
                    <a:lnTo>
                      <a:pt x="1876" y="705"/>
                    </a:lnTo>
                    <a:lnTo>
                      <a:pt x="1876" y="705"/>
                    </a:lnTo>
                    <a:lnTo>
                      <a:pt x="1881" y="700"/>
                    </a:lnTo>
                    <a:lnTo>
                      <a:pt x="1881" y="700"/>
                    </a:lnTo>
                    <a:lnTo>
                      <a:pt x="1881" y="700"/>
                    </a:lnTo>
                    <a:lnTo>
                      <a:pt x="1875" y="684"/>
                    </a:lnTo>
                    <a:lnTo>
                      <a:pt x="1875" y="684"/>
                    </a:lnTo>
                    <a:lnTo>
                      <a:pt x="1875" y="684"/>
                    </a:lnTo>
                    <a:lnTo>
                      <a:pt x="1868" y="679"/>
                    </a:lnTo>
                    <a:lnTo>
                      <a:pt x="1867" y="666"/>
                    </a:lnTo>
                    <a:lnTo>
                      <a:pt x="1878" y="655"/>
                    </a:lnTo>
                    <a:lnTo>
                      <a:pt x="1878" y="655"/>
                    </a:lnTo>
                    <a:lnTo>
                      <a:pt x="1878" y="655"/>
                    </a:lnTo>
                    <a:lnTo>
                      <a:pt x="1876" y="651"/>
                    </a:lnTo>
                    <a:lnTo>
                      <a:pt x="1876" y="651"/>
                    </a:lnTo>
                    <a:lnTo>
                      <a:pt x="1876" y="651"/>
                    </a:lnTo>
                    <a:lnTo>
                      <a:pt x="1865" y="647"/>
                    </a:lnTo>
                    <a:lnTo>
                      <a:pt x="1864" y="646"/>
                    </a:lnTo>
                    <a:lnTo>
                      <a:pt x="1864" y="647"/>
                    </a:lnTo>
                    <a:lnTo>
                      <a:pt x="1861" y="651"/>
                    </a:lnTo>
                    <a:lnTo>
                      <a:pt x="1853" y="643"/>
                    </a:lnTo>
                    <a:lnTo>
                      <a:pt x="1858" y="625"/>
                    </a:lnTo>
                    <a:lnTo>
                      <a:pt x="1865" y="623"/>
                    </a:lnTo>
                    <a:lnTo>
                      <a:pt x="1865" y="622"/>
                    </a:lnTo>
                    <a:lnTo>
                      <a:pt x="1865" y="622"/>
                    </a:lnTo>
                    <a:lnTo>
                      <a:pt x="1874" y="609"/>
                    </a:lnTo>
                    <a:lnTo>
                      <a:pt x="1874" y="609"/>
                    </a:lnTo>
                    <a:lnTo>
                      <a:pt x="1874" y="609"/>
                    </a:lnTo>
                    <a:lnTo>
                      <a:pt x="1877" y="593"/>
                    </a:lnTo>
                    <a:lnTo>
                      <a:pt x="1890" y="581"/>
                    </a:lnTo>
                    <a:lnTo>
                      <a:pt x="1897" y="582"/>
                    </a:lnTo>
                    <a:lnTo>
                      <a:pt x="1905" y="586"/>
                    </a:lnTo>
                    <a:lnTo>
                      <a:pt x="1905" y="586"/>
                    </a:lnTo>
                    <a:lnTo>
                      <a:pt x="1905" y="586"/>
                    </a:lnTo>
                    <a:lnTo>
                      <a:pt x="1912" y="577"/>
                    </a:lnTo>
                    <a:lnTo>
                      <a:pt x="1919" y="572"/>
                    </a:lnTo>
                    <a:lnTo>
                      <a:pt x="1927" y="565"/>
                    </a:lnTo>
                    <a:lnTo>
                      <a:pt x="1929" y="566"/>
                    </a:lnTo>
                    <a:lnTo>
                      <a:pt x="1922" y="579"/>
                    </a:lnTo>
                    <a:lnTo>
                      <a:pt x="1922" y="579"/>
                    </a:lnTo>
                    <a:lnTo>
                      <a:pt x="1922" y="579"/>
                    </a:lnTo>
                    <a:lnTo>
                      <a:pt x="1923" y="590"/>
                    </a:lnTo>
                    <a:lnTo>
                      <a:pt x="1923" y="591"/>
                    </a:lnTo>
                    <a:lnTo>
                      <a:pt x="1924" y="591"/>
                    </a:lnTo>
                    <a:lnTo>
                      <a:pt x="1933" y="584"/>
                    </a:lnTo>
                    <a:lnTo>
                      <a:pt x="1934" y="584"/>
                    </a:lnTo>
                    <a:lnTo>
                      <a:pt x="1934" y="584"/>
                    </a:lnTo>
                    <a:lnTo>
                      <a:pt x="1941" y="570"/>
                    </a:lnTo>
                    <a:lnTo>
                      <a:pt x="1971" y="557"/>
                    </a:lnTo>
                    <a:lnTo>
                      <a:pt x="1987" y="565"/>
                    </a:lnTo>
                    <a:lnTo>
                      <a:pt x="1991" y="573"/>
                    </a:lnTo>
                    <a:lnTo>
                      <a:pt x="1993" y="581"/>
                    </a:lnTo>
                    <a:lnTo>
                      <a:pt x="1993" y="582"/>
                    </a:lnTo>
                    <a:lnTo>
                      <a:pt x="1993" y="582"/>
                    </a:lnTo>
                    <a:lnTo>
                      <a:pt x="2001" y="577"/>
                    </a:lnTo>
                    <a:lnTo>
                      <a:pt x="2001" y="577"/>
                    </a:lnTo>
                    <a:lnTo>
                      <a:pt x="2002" y="577"/>
                    </a:lnTo>
                    <a:lnTo>
                      <a:pt x="2004" y="569"/>
                    </a:lnTo>
                    <a:lnTo>
                      <a:pt x="2016" y="557"/>
                    </a:lnTo>
                    <a:lnTo>
                      <a:pt x="2033" y="548"/>
                    </a:lnTo>
                    <a:lnTo>
                      <a:pt x="2033" y="548"/>
                    </a:lnTo>
                    <a:lnTo>
                      <a:pt x="2034" y="548"/>
                    </a:lnTo>
                    <a:lnTo>
                      <a:pt x="2038" y="538"/>
                    </a:lnTo>
                    <a:lnTo>
                      <a:pt x="2047" y="537"/>
                    </a:lnTo>
                    <a:lnTo>
                      <a:pt x="2048" y="537"/>
                    </a:lnTo>
                    <a:lnTo>
                      <a:pt x="2048" y="537"/>
                    </a:lnTo>
                    <a:lnTo>
                      <a:pt x="2058" y="524"/>
                    </a:lnTo>
                    <a:lnTo>
                      <a:pt x="2067" y="523"/>
                    </a:lnTo>
                    <a:lnTo>
                      <a:pt x="2067" y="523"/>
                    </a:lnTo>
                    <a:lnTo>
                      <a:pt x="2067" y="522"/>
                    </a:lnTo>
                    <a:lnTo>
                      <a:pt x="2081" y="511"/>
                    </a:lnTo>
                    <a:lnTo>
                      <a:pt x="2103" y="507"/>
                    </a:lnTo>
                    <a:lnTo>
                      <a:pt x="2103" y="507"/>
                    </a:lnTo>
                    <a:lnTo>
                      <a:pt x="2103" y="507"/>
                    </a:lnTo>
                    <a:lnTo>
                      <a:pt x="2110" y="496"/>
                    </a:lnTo>
                    <a:lnTo>
                      <a:pt x="2129" y="493"/>
                    </a:lnTo>
                    <a:lnTo>
                      <a:pt x="2140" y="499"/>
                    </a:lnTo>
                    <a:lnTo>
                      <a:pt x="2140" y="499"/>
                    </a:lnTo>
                    <a:lnTo>
                      <a:pt x="2140" y="499"/>
                    </a:lnTo>
                    <a:lnTo>
                      <a:pt x="2156" y="501"/>
                    </a:lnTo>
                    <a:lnTo>
                      <a:pt x="2156" y="501"/>
                    </a:lnTo>
                    <a:lnTo>
                      <a:pt x="2156" y="501"/>
                    </a:lnTo>
                    <a:lnTo>
                      <a:pt x="2157" y="494"/>
                    </a:lnTo>
                    <a:lnTo>
                      <a:pt x="2163" y="483"/>
                    </a:lnTo>
                    <a:lnTo>
                      <a:pt x="2163" y="482"/>
                    </a:lnTo>
                    <a:lnTo>
                      <a:pt x="2163" y="482"/>
                    </a:lnTo>
                    <a:lnTo>
                      <a:pt x="2157" y="478"/>
                    </a:lnTo>
                    <a:lnTo>
                      <a:pt x="2156" y="463"/>
                    </a:lnTo>
                    <a:lnTo>
                      <a:pt x="2156" y="463"/>
                    </a:lnTo>
                    <a:lnTo>
                      <a:pt x="2156" y="463"/>
                    </a:lnTo>
                    <a:lnTo>
                      <a:pt x="2149" y="457"/>
                    </a:lnTo>
                    <a:lnTo>
                      <a:pt x="2149" y="437"/>
                    </a:lnTo>
                    <a:lnTo>
                      <a:pt x="2149" y="437"/>
                    </a:lnTo>
                    <a:lnTo>
                      <a:pt x="2149" y="437"/>
                    </a:lnTo>
                    <a:lnTo>
                      <a:pt x="2142" y="433"/>
                    </a:lnTo>
                    <a:lnTo>
                      <a:pt x="2143" y="426"/>
                    </a:lnTo>
                    <a:lnTo>
                      <a:pt x="2143" y="426"/>
                    </a:lnTo>
                    <a:lnTo>
                      <a:pt x="2143" y="425"/>
                    </a:lnTo>
                    <a:lnTo>
                      <a:pt x="2137" y="423"/>
                    </a:lnTo>
                    <a:lnTo>
                      <a:pt x="2137" y="423"/>
                    </a:lnTo>
                    <a:lnTo>
                      <a:pt x="2136" y="423"/>
                    </a:lnTo>
                    <a:lnTo>
                      <a:pt x="2134" y="429"/>
                    </a:lnTo>
                    <a:lnTo>
                      <a:pt x="2125" y="422"/>
                    </a:lnTo>
                    <a:lnTo>
                      <a:pt x="2119" y="418"/>
                    </a:lnTo>
                    <a:lnTo>
                      <a:pt x="2119" y="418"/>
                    </a:lnTo>
                    <a:lnTo>
                      <a:pt x="2119" y="418"/>
                    </a:lnTo>
                    <a:lnTo>
                      <a:pt x="2108" y="416"/>
                    </a:lnTo>
                    <a:lnTo>
                      <a:pt x="2104" y="405"/>
                    </a:lnTo>
                    <a:lnTo>
                      <a:pt x="2111" y="406"/>
                    </a:lnTo>
                    <a:lnTo>
                      <a:pt x="2115" y="411"/>
                    </a:lnTo>
                    <a:lnTo>
                      <a:pt x="2115" y="411"/>
                    </a:lnTo>
                    <a:lnTo>
                      <a:pt x="2116" y="411"/>
                    </a:lnTo>
                    <a:lnTo>
                      <a:pt x="2119" y="408"/>
                    </a:lnTo>
                    <a:lnTo>
                      <a:pt x="2119" y="408"/>
                    </a:lnTo>
                    <a:lnTo>
                      <a:pt x="2119" y="408"/>
                    </a:lnTo>
                    <a:lnTo>
                      <a:pt x="2112" y="402"/>
                    </a:lnTo>
                    <a:lnTo>
                      <a:pt x="2119" y="398"/>
                    </a:lnTo>
                    <a:lnTo>
                      <a:pt x="2126" y="407"/>
                    </a:lnTo>
                    <a:lnTo>
                      <a:pt x="2131" y="415"/>
                    </a:lnTo>
                    <a:lnTo>
                      <a:pt x="2131" y="415"/>
                    </a:lnTo>
                    <a:lnTo>
                      <a:pt x="2131" y="415"/>
                    </a:lnTo>
                    <a:lnTo>
                      <a:pt x="2155" y="413"/>
                    </a:lnTo>
                    <a:lnTo>
                      <a:pt x="2155" y="413"/>
                    </a:lnTo>
                    <a:lnTo>
                      <a:pt x="2155" y="413"/>
                    </a:lnTo>
                    <a:lnTo>
                      <a:pt x="2163" y="404"/>
                    </a:lnTo>
                    <a:lnTo>
                      <a:pt x="2167" y="401"/>
                    </a:lnTo>
                    <a:lnTo>
                      <a:pt x="2167" y="401"/>
                    </a:lnTo>
                    <a:lnTo>
                      <a:pt x="2167" y="401"/>
                    </a:lnTo>
                    <a:lnTo>
                      <a:pt x="2181" y="386"/>
                    </a:lnTo>
                    <a:lnTo>
                      <a:pt x="2181" y="386"/>
                    </a:lnTo>
                    <a:lnTo>
                      <a:pt x="2181" y="386"/>
                    </a:lnTo>
                    <a:lnTo>
                      <a:pt x="2178" y="375"/>
                    </a:lnTo>
                    <a:lnTo>
                      <a:pt x="2171" y="359"/>
                    </a:lnTo>
                    <a:lnTo>
                      <a:pt x="2180" y="352"/>
                    </a:lnTo>
                    <a:lnTo>
                      <a:pt x="2185" y="354"/>
                    </a:lnTo>
                    <a:lnTo>
                      <a:pt x="2185" y="354"/>
                    </a:lnTo>
                    <a:lnTo>
                      <a:pt x="2185" y="354"/>
                    </a:lnTo>
                    <a:lnTo>
                      <a:pt x="2193" y="350"/>
                    </a:lnTo>
                    <a:lnTo>
                      <a:pt x="2194" y="358"/>
                    </a:lnTo>
                    <a:lnTo>
                      <a:pt x="2193" y="365"/>
                    </a:lnTo>
                    <a:lnTo>
                      <a:pt x="2193" y="365"/>
                    </a:lnTo>
                    <a:lnTo>
                      <a:pt x="2193" y="365"/>
                    </a:lnTo>
                    <a:lnTo>
                      <a:pt x="2192" y="377"/>
                    </a:lnTo>
                    <a:lnTo>
                      <a:pt x="2192" y="377"/>
                    </a:lnTo>
                    <a:lnTo>
                      <a:pt x="2192" y="377"/>
                    </a:lnTo>
                    <a:lnTo>
                      <a:pt x="2198" y="384"/>
                    </a:lnTo>
                    <a:lnTo>
                      <a:pt x="2198" y="384"/>
                    </a:lnTo>
                    <a:lnTo>
                      <a:pt x="2198" y="384"/>
                    </a:lnTo>
                    <a:lnTo>
                      <a:pt x="2210" y="383"/>
                    </a:lnTo>
                    <a:lnTo>
                      <a:pt x="2222" y="382"/>
                    </a:lnTo>
                    <a:lnTo>
                      <a:pt x="2236" y="386"/>
                    </a:lnTo>
                    <a:lnTo>
                      <a:pt x="2238" y="391"/>
                    </a:lnTo>
                    <a:lnTo>
                      <a:pt x="2241" y="411"/>
                    </a:lnTo>
                    <a:lnTo>
                      <a:pt x="2241" y="411"/>
                    </a:lnTo>
                    <a:lnTo>
                      <a:pt x="2242" y="411"/>
                    </a:lnTo>
                    <a:lnTo>
                      <a:pt x="2256" y="409"/>
                    </a:lnTo>
                    <a:lnTo>
                      <a:pt x="2265" y="413"/>
                    </a:lnTo>
                    <a:lnTo>
                      <a:pt x="2273" y="425"/>
                    </a:lnTo>
                    <a:lnTo>
                      <a:pt x="2273" y="425"/>
                    </a:lnTo>
                    <a:lnTo>
                      <a:pt x="2273" y="425"/>
                    </a:lnTo>
                    <a:lnTo>
                      <a:pt x="2283" y="431"/>
                    </a:lnTo>
                    <a:lnTo>
                      <a:pt x="2283" y="431"/>
                    </a:lnTo>
                    <a:lnTo>
                      <a:pt x="2283" y="431"/>
                    </a:lnTo>
                    <a:lnTo>
                      <a:pt x="2299" y="425"/>
                    </a:lnTo>
                    <a:lnTo>
                      <a:pt x="2300" y="424"/>
                    </a:lnTo>
                    <a:lnTo>
                      <a:pt x="2299" y="424"/>
                    </a:lnTo>
                    <a:lnTo>
                      <a:pt x="2291" y="417"/>
                    </a:lnTo>
                    <a:lnTo>
                      <a:pt x="2292" y="407"/>
                    </a:lnTo>
                    <a:lnTo>
                      <a:pt x="2304" y="399"/>
                    </a:lnTo>
                    <a:lnTo>
                      <a:pt x="2304" y="398"/>
                    </a:lnTo>
                    <a:lnTo>
                      <a:pt x="2304" y="398"/>
                    </a:lnTo>
                    <a:lnTo>
                      <a:pt x="2297" y="391"/>
                    </a:lnTo>
                    <a:lnTo>
                      <a:pt x="2301" y="389"/>
                    </a:lnTo>
                    <a:lnTo>
                      <a:pt x="2301" y="389"/>
                    </a:lnTo>
                    <a:lnTo>
                      <a:pt x="2301" y="389"/>
                    </a:lnTo>
                    <a:lnTo>
                      <a:pt x="2304" y="383"/>
                    </a:lnTo>
                    <a:lnTo>
                      <a:pt x="2326" y="379"/>
                    </a:lnTo>
                    <a:lnTo>
                      <a:pt x="2326" y="378"/>
                    </a:lnTo>
                    <a:lnTo>
                      <a:pt x="2326" y="378"/>
                    </a:lnTo>
                    <a:lnTo>
                      <a:pt x="2332" y="372"/>
                    </a:lnTo>
                    <a:lnTo>
                      <a:pt x="2333" y="372"/>
                    </a:lnTo>
                    <a:lnTo>
                      <a:pt x="2333" y="372"/>
                    </a:lnTo>
                    <a:lnTo>
                      <a:pt x="2333" y="363"/>
                    </a:lnTo>
                    <a:lnTo>
                      <a:pt x="2345" y="362"/>
                    </a:lnTo>
                    <a:lnTo>
                      <a:pt x="2345" y="362"/>
                    </a:lnTo>
                    <a:lnTo>
                      <a:pt x="2345" y="362"/>
                    </a:lnTo>
                    <a:lnTo>
                      <a:pt x="2348" y="353"/>
                    </a:lnTo>
                    <a:lnTo>
                      <a:pt x="2348" y="353"/>
                    </a:lnTo>
                    <a:lnTo>
                      <a:pt x="2348" y="353"/>
                    </a:lnTo>
                    <a:lnTo>
                      <a:pt x="2326" y="343"/>
                    </a:lnTo>
                    <a:lnTo>
                      <a:pt x="2305" y="329"/>
                    </a:lnTo>
                    <a:lnTo>
                      <a:pt x="2304" y="328"/>
                    </a:lnTo>
                    <a:lnTo>
                      <a:pt x="2304" y="328"/>
                    </a:lnTo>
                    <a:lnTo>
                      <a:pt x="2295" y="330"/>
                    </a:lnTo>
                    <a:lnTo>
                      <a:pt x="2285" y="328"/>
                    </a:lnTo>
                    <a:lnTo>
                      <a:pt x="2285" y="328"/>
                    </a:lnTo>
                    <a:lnTo>
                      <a:pt x="2284" y="328"/>
                    </a:lnTo>
                    <a:lnTo>
                      <a:pt x="2267" y="328"/>
                    </a:lnTo>
                    <a:lnTo>
                      <a:pt x="2267" y="328"/>
                    </a:lnTo>
                    <a:lnTo>
                      <a:pt x="2267" y="328"/>
                    </a:lnTo>
                    <a:lnTo>
                      <a:pt x="2270" y="335"/>
                    </a:lnTo>
                    <a:lnTo>
                      <a:pt x="2269" y="340"/>
                    </a:lnTo>
                    <a:lnTo>
                      <a:pt x="2269" y="340"/>
                    </a:lnTo>
                    <a:lnTo>
                      <a:pt x="2269" y="340"/>
                    </a:lnTo>
                    <a:lnTo>
                      <a:pt x="2274" y="344"/>
                    </a:lnTo>
                    <a:lnTo>
                      <a:pt x="2271" y="347"/>
                    </a:lnTo>
                    <a:lnTo>
                      <a:pt x="2255" y="337"/>
                    </a:lnTo>
                    <a:lnTo>
                      <a:pt x="2262" y="332"/>
                    </a:lnTo>
                    <a:lnTo>
                      <a:pt x="2262" y="332"/>
                    </a:lnTo>
                    <a:lnTo>
                      <a:pt x="2262" y="332"/>
                    </a:lnTo>
                    <a:lnTo>
                      <a:pt x="2259" y="323"/>
                    </a:lnTo>
                    <a:lnTo>
                      <a:pt x="2259" y="322"/>
                    </a:lnTo>
                    <a:lnTo>
                      <a:pt x="2259" y="322"/>
                    </a:lnTo>
                    <a:lnTo>
                      <a:pt x="2244" y="311"/>
                    </a:lnTo>
                    <a:lnTo>
                      <a:pt x="2244" y="311"/>
                    </a:lnTo>
                    <a:lnTo>
                      <a:pt x="2243" y="311"/>
                    </a:lnTo>
                    <a:lnTo>
                      <a:pt x="2235" y="313"/>
                    </a:lnTo>
                    <a:lnTo>
                      <a:pt x="2235" y="308"/>
                    </a:lnTo>
                    <a:lnTo>
                      <a:pt x="2235" y="307"/>
                    </a:lnTo>
                    <a:lnTo>
                      <a:pt x="2235" y="307"/>
                    </a:lnTo>
                    <a:lnTo>
                      <a:pt x="2226" y="306"/>
                    </a:lnTo>
                    <a:lnTo>
                      <a:pt x="2226" y="302"/>
                    </a:lnTo>
                    <a:lnTo>
                      <a:pt x="2226" y="302"/>
                    </a:lnTo>
                    <a:lnTo>
                      <a:pt x="2226" y="302"/>
                    </a:lnTo>
                    <a:lnTo>
                      <a:pt x="2215" y="300"/>
                    </a:lnTo>
                    <a:lnTo>
                      <a:pt x="2190" y="288"/>
                    </a:lnTo>
                    <a:lnTo>
                      <a:pt x="2190" y="286"/>
                    </a:lnTo>
                    <a:lnTo>
                      <a:pt x="2190" y="285"/>
                    </a:lnTo>
                    <a:lnTo>
                      <a:pt x="2189" y="285"/>
                    </a:lnTo>
                    <a:lnTo>
                      <a:pt x="2180" y="280"/>
                    </a:lnTo>
                    <a:lnTo>
                      <a:pt x="2180" y="280"/>
                    </a:lnTo>
                    <a:lnTo>
                      <a:pt x="2180" y="280"/>
                    </a:lnTo>
                    <a:lnTo>
                      <a:pt x="2170" y="280"/>
                    </a:lnTo>
                    <a:lnTo>
                      <a:pt x="2168" y="276"/>
                    </a:lnTo>
                    <a:lnTo>
                      <a:pt x="2168" y="276"/>
                    </a:lnTo>
                    <a:lnTo>
                      <a:pt x="2168" y="276"/>
                    </a:lnTo>
                    <a:lnTo>
                      <a:pt x="2152" y="266"/>
                    </a:lnTo>
                    <a:lnTo>
                      <a:pt x="2152" y="266"/>
                    </a:lnTo>
                    <a:lnTo>
                      <a:pt x="2152" y="266"/>
                    </a:lnTo>
                    <a:lnTo>
                      <a:pt x="2141" y="265"/>
                    </a:lnTo>
                    <a:lnTo>
                      <a:pt x="2128" y="259"/>
                    </a:lnTo>
                    <a:lnTo>
                      <a:pt x="2128" y="259"/>
                    </a:lnTo>
                    <a:lnTo>
                      <a:pt x="2127" y="259"/>
                    </a:lnTo>
                    <a:lnTo>
                      <a:pt x="2119" y="259"/>
                    </a:lnTo>
                    <a:lnTo>
                      <a:pt x="2097" y="253"/>
                    </a:lnTo>
                    <a:lnTo>
                      <a:pt x="2097" y="253"/>
                    </a:lnTo>
                    <a:lnTo>
                      <a:pt x="2097" y="253"/>
                    </a:lnTo>
                    <a:lnTo>
                      <a:pt x="2093" y="255"/>
                    </a:lnTo>
                    <a:lnTo>
                      <a:pt x="2085" y="252"/>
                    </a:lnTo>
                    <a:lnTo>
                      <a:pt x="2085" y="252"/>
                    </a:lnTo>
                    <a:lnTo>
                      <a:pt x="2085" y="252"/>
                    </a:lnTo>
                    <a:lnTo>
                      <a:pt x="2074" y="251"/>
                    </a:lnTo>
                    <a:lnTo>
                      <a:pt x="2060" y="250"/>
                    </a:lnTo>
                    <a:lnTo>
                      <a:pt x="2060" y="250"/>
                    </a:lnTo>
                    <a:lnTo>
                      <a:pt x="2060" y="250"/>
                    </a:lnTo>
                    <a:lnTo>
                      <a:pt x="2053" y="252"/>
                    </a:lnTo>
                    <a:lnTo>
                      <a:pt x="2043" y="250"/>
                    </a:lnTo>
                    <a:lnTo>
                      <a:pt x="2004" y="243"/>
                    </a:lnTo>
                    <a:lnTo>
                      <a:pt x="2003" y="243"/>
                    </a:lnTo>
                    <a:lnTo>
                      <a:pt x="2003" y="244"/>
                    </a:lnTo>
                    <a:lnTo>
                      <a:pt x="1998" y="249"/>
                    </a:lnTo>
                    <a:lnTo>
                      <a:pt x="1998" y="249"/>
                    </a:lnTo>
                    <a:lnTo>
                      <a:pt x="1999" y="249"/>
                    </a:lnTo>
                    <a:lnTo>
                      <a:pt x="2004" y="253"/>
                    </a:lnTo>
                    <a:lnTo>
                      <a:pt x="2001" y="255"/>
                    </a:lnTo>
                    <a:lnTo>
                      <a:pt x="1996" y="256"/>
                    </a:lnTo>
                    <a:lnTo>
                      <a:pt x="1996" y="256"/>
                    </a:lnTo>
                    <a:lnTo>
                      <a:pt x="1996" y="256"/>
                    </a:lnTo>
                    <a:lnTo>
                      <a:pt x="1993" y="259"/>
                    </a:lnTo>
                    <a:lnTo>
                      <a:pt x="1993" y="260"/>
                    </a:lnTo>
                    <a:lnTo>
                      <a:pt x="1993" y="260"/>
                    </a:lnTo>
                    <a:lnTo>
                      <a:pt x="2013" y="271"/>
                    </a:lnTo>
                    <a:lnTo>
                      <a:pt x="2009" y="280"/>
                    </a:lnTo>
                    <a:lnTo>
                      <a:pt x="1985" y="279"/>
                    </a:lnTo>
                    <a:lnTo>
                      <a:pt x="1983" y="271"/>
                    </a:lnTo>
                    <a:lnTo>
                      <a:pt x="1983" y="271"/>
                    </a:lnTo>
                    <a:lnTo>
                      <a:pt x="1982" y="271"/>
                    </a:lnTo>
                    <a:lnTo>
                      <a:pt x="1966" y="271"/>
                    </a:lnTo>
                    <a:lnTo>
                      <a:pt x="1959" y="259"/>
                    </a:lnTo>
                    <a:lnTo>
                      <a:pt x="1959" y="259"/>
                    </a:lnTo>
                    <a:lnTo>
                      <a:pt x="1958" y="259"/>
                    </a:lnTo>
                    <a:lnTo>
                      <a:pt x="1952" y="256"/>
                    </a:lnTo>
                    <a:lnTo>
                      <a:pt x="1952" y="256"/>
                    </a:lnTo>
                    <a:lnTo>
                      <a:pt x="1952" y="256"/>
                    </a:lnTo>
                    <a:lnTo>
                      <a:pt x="1941" y="264"/>
                    </a:lnTo>
                    <a:lnTo>
                      <a:pt x="1905" y="262"/>
                    </a:lnTo>
                    <a:lnTo>
                      <a:pt x="1889" y="255"/>
                    </a:lnTo>
                    <a:lnTo>
                      <a:pt x="1888" y="255"/>
                    </a:lnTo>
                    <a:lnTo>
                      <a:pt x="1888" y="255"/>
                    </a:lnTo>
                    <a:lnTo>
                      <a:pt x="1879" y="258"/>
                    </a:lnTo>
                    <a:lnTo>
                      <a:pt x="1868" y="256"/>
                    </a:lnTo>
                    <a:lnTo>
                      <a:pt x="1868" y="256"/>
                    </a:lnTo>
                    <a:lnTo>
                      <a:pt x="1868" y="256"/>
                    </a:lnTo>
                    <a:lnTo>
                      <a:pt x="1857" y="260"/>
                    </a:lnTo>
                    <a:lnTo>
                      <a:pt x="1851" y="259"/>
                    </a:lnTo>
                    <a:lnTo>
                      <a:pt x="1851" y="259"/>
                    </a:lnTo>
                    <a:lnTo>
                      <a:pt x="1851" y="259"/>
                    </a:lnTo>
                    <a:lnTo>
                      <a:pt x="1846" y="261"/>
                    </a:lnTo>
                    <a:lnTo>
                      <a:pt x="1840" y="260"/>
                    </a:lnTo>
                    <a:lnTo>
                      <a:pt x="1840" y="260"/>
                    </a:lnTo>
                    <a:lnTo>
                      <a:pt x="1840" y="260"/>
                    </a:lnTo>
                    <a:lnTo>
                      <a:pt x="1837" y="262"/>
                    </a:lnTo>
                    <a:lnTo>
                      <a:pt x="1833" y="258"/>
                    </a:lnTo>
                    <a:lnTo>
                      <a:pt x="1833" y="258"/>
                    </a:lnTo>
                    <a:lnTo>
                      <a:pt x="1833" y="258"/>
                    </a:lnTo>
                    <a:lnTo>
                      <a:pt x="1827" y="259"/>
                    </a:lnTo>
                    <a:lnTo>
                      <a:pt x="1816" y="255"/>
                    </a:lnTo>
                    <a:lnTo>
                      <a:pt x="1814" y="247"/>
                    </a:lnTo>
                    <a:lnTo>
                      <a:pt x="1821" y="241"/>
                    </a:lnTo>
                    <a:lnTo>
                      <a:pt x="1821" y="241"/>
                    </a:lnTo>
                    <a:lnTo>
                      <a:pt x="1821" y="241"/>
                    </a:lnTo>
                    <a:lnTo>
                      <a:pt x="1817" y="230"/>
                    </a:lnTo>
                    <a:lnTo>
                      <a:pt x="1817" y="230"/>
                    </a:lnTo>
                    <a:lnTo>
                      <a:pt x="1816" y="230"/>
                    </a:lnTo>
                    <a:lnTo>
                      <a:pt x="1795" y="219"/>
                    </a:lnTo>
                    <a:lnTo>
                      <a:pt x="1795" y="219"/>
                    </a:lnTo>
                    <a:lnTo>
                      <a:pt x="1795" y="219"/>
                    </a:lnTo>
                    <a:lnTo>
                      <a:pt x="1780" y="218"/>
                    </a:lnTo>
                    <a:lnTo>
                      <a:pt x="1765" y="214"/>
                    </a:lnTo>
                    <a:lnTo>
                      <a:pt x="1764" y="214"/>
                    </a:lnTo>
                    <a:lnTo>
                      <a:pt x="1764" y="214"/>
                    </a:lnTo>
                    <a:lnTo>
                      <a:pt x="1744" y="214"/>
                    </a:lnTo>
                    <a:lnTo>
                      <a:pt x="1744" y="214"/>
                    </a:lnTo>
                    <a:lnTo>
                      <a:pt x="1744" y="214"/>
                    </a:lnTo>
                    <a:lnTo>
                      <a:pt x="1713" y="223"/>
                    </a:lnTo>
                    <a:lnTo>
                      <a:pt x="1691" y="225"/>
                    </a:lnTo>
                    <a:lnTo>
                      <a:pt x="1679" y="221"/>
                    </a:lnTo>
                    <a:lnTo>
                      <a:pt x="1678" y="215"/>
                    </a:lnTo>
                    <a:lnTo>
                      <a:pt x="1678" y="215"/>
                    </a:lnTo>
                    <a:lnTo>
                      <a:pt x="1677" y="215"/>
                    </a:lnTo>
                    <a:lnTo>
                      <a:pt x="1664" y="207"/>
                    </a:lnTo>
                    <a:lnTo>
                      <a:pt x="1664" y="207"/>
                    </a:lnTo>
                    <a:lnTo>
                      <a:pt x="1664" y="207"/>
                    </a:lnTo>
                    <a:lnTo>
                      <a:pt x="1645" y="200"/>
                    </a:lnTo>
                    <a:lnTo>
                      <a:pt x="1645" y="200"/>
                    </a:lnTo>
                    <a:lnTo>
                      <a:pt x="1645" y="200"/>
                    </a:lnTo>
                    <a:lnTo>
                      <a:pt x="1629" y="197"/>
                    </a:lnTo>
                    <a:lnTo>
                      <a:pt x="1628" y="193"/>
                    </a:lnTo>
                    <a:lnTo>
                      <a:pt x="1635" y="194"/>
                    </a:lnTo>
                    <a:lnTo>
                      <a:pt x="1642" y="196"/>
                    </a:lnTo>
                    <a:lnTo>
                      <a:pt x="1643" y="196"/>
                    </a:lnTo>
                    <a:lnTo>
                      <a:pt x="1643" y="195"/>
                    </a:lnTo>
                    <a:lnTo>
                      <a:pt x="1644" y="186"/>
                    </a:lnTo>
                    <a:lnTo>
                      <a:pt x="1644" y="185"/>
                    </a:lnTo>
                    <a:lnTo>
                      <a:pt x="1644" y="185"/>
                    </a:lnTo>
                    <a:lnTo>
                      <a:pt x="1636" y="184"/>
                    </a:lnTo>
                    <a:lnTo>
                      <a:pt x="1623" y="179"/>
                    </a:lnTo>
                    <a:lnTo>
                      <a:pt x="1623" y="179"/>
                    </a:lnTo>
                    <a:lnTo>
                      <a:pt x="1623" y="179"/>
                    </a:lnTo>
                    <a:lnTo>
                      <a:pt x="1595" y="179"/>
                    </a:lnTo>
                    <a:lnTo>
                      <a:pt x="1595" y="179"/>
                    </a:lnTo>
                    <a:lnTo>
                      <a:pt x="1595" y="179"/>
                    </a:lnTo>
                    <a:lnTo>
                      <a:pt x="1586" y="190"/>
                    </a:lnTo>
                    <a:lnTo>
                      <a:pt x="1571" y="196"/>
                    </a:lnTo>
                    <a:lnTo>
                      <a:pt x="1552" y="199"/>
                    </a:lnTo>
                    <a:lnTo>
                      <a:pt x="1550" y="191"/>
                    </a:lnTo>
                    <a:lnTo>
                      <a:pt x="1562" y="191"/>
                    </a:lnTo>
                    <a:lnTo>
                      <a:pt x="1563" y="191"/>
                    </a:lnTo>
                    <a:lnTo>
                      <a:pt x="1563" y="190"/>
                    </a:lnTo>
                    <a:lnTo>
                      <a:pt x="1565" y="183"/>
                    </a:lnTo>
                    <a:lnTo>
                      <a:pt x="1565" y="182"/>
                    </a:lnTo>
                    <a:lnTo>
                      <a:pt x="1565" y="182"/>
                    </a:lnTo>
                    <a:lnTo>
                      <a:pt x="1543" y="184"/>
                    </a:lnTo>
                    <a:lnTo>
                      <a:pt x="1539" y="181"/>
                    </a:lnTo>
                    <a:lnTo>
                      <a:pt x="1546" y="175"/>
                    </a:lnTo>
                    <a:lnTo>
                      <a:pt x="1562" y="175"/>
                    </a:lnTo>
                    <a:lnTo>
                      <a:pt x="1579" y="177"/>
                    </a:lnTo>
                    <a:lnTo>
                      <a:pt x="1579" y="177"/>
                    </a:lnTo>
                    <a:lnTo>
                      <a:pt x="1546" y="167"/>
                    </a:lnTo>
                    <a:lnTo>
                      <a:pt x="1546" y="167"/>
                    </a:lnTo>
                    <a:lnTo>
                      <a:pt x="1546" y="167"/>
                    </a:lnTo>
                    <a:lnTo>
                      <a:pt x="1528" y="166"/>
                    </a:lnTo>
                    <a:lnTo>
                      <a:pt x="1506" y="163"/>
                    </a:lnTo>
                    <a:lnTo>
                      <a:pt x="1506" y="163"/>
                    </a:lnTo>
                    <a:lnTo>
                      <a:pt x="1506" y="163"/>
                    </a:lnTo>
                    <a:lnTo>
                      <a:pt x="1492" y="164"/>
                    </a:lnTo>
                    <a:lnTo>
                      <a:pt x="1490" y="160"/>
                    </a:lnTo>
                    <a:lnTo>
                      <a:pt x="1490" y="160"/>
                    </a:lnTo>
                    <a:lnTo>
                      <a:pt x="1490" y="160"/>
                    </a:lnTo>
                    <a:lnTo>
                      <a:pt x="1484" y="159"/>
                    </a:lnTo>
                    <a:lnTo>
                      <a:pt x="1484" y="159"/>
                    </a:lnTo>
                    <a:lnTo>
                      <a:pt x="1484" y="160"/>
                    </a:lnTo>
                    <a:lnTo>
                      <a:pt x="1482" y="163"/>
                    </a:lnTo>
                    <a:lnTo>
                      <a:pt x="1481" y="163"/>
                    </a:lnTo>
                    <a:lnTo>
                      <a:pt x="1482" y="163"/>
                    </a:lnTo>
                    <a:lnTo>
                      <a:pt x="1484" y="167"/>
                    </a:lnTo>
                    <a:lnTo>
                      <a:pt x="1472" y="173"/>
                    </a:lnTo>
                    <a:lnTo>
                      <a:pt x="1462" y="174"/>
                    </a:lnTo>
                    <a:lnTo>
                      <a:pt x="1454" y="172"/>
                    </a:lnTo>
                    <a:lnTo>
                      <a:pt x="1454" y="172"/>
                    </a:lnTo>
                    <a:lnTo>
                      <a:pt x="1454" y="172"/>
                    </a:lnTo>
                    <a:lnTo>
                      <a:pt x="1451" y="180"/>
                    </a:lnTo>
                    <a:lnTo>
                      <a:pt x="1451" y="181"/>
                    </a:lnTo>
                    <a:lnTo>
                      <a:pt x="1452" y="181"/>
                    </a:lnTo>
                    <a:lnTo>
                      <a:pt x="1467" y="180"/>
                    </a:lnTo>
                    <a:lnTo>
                      <a:pt x="1462" y="183"/>
                    </a:lnTo>
                    <a:lnTo>
                      <a:pt x="1462" y="183"/>
                    </a:lnTo>
                    <a:lnTo>
                      <a:pt x="1462" y="183"/>
                    </a:lnTo>
                    <a:lnTo>
                      <a:pt x="1462" y="194"/>
                    </a:lnTo>
                    <a:lnTo>
                      <a:pt x="1462" y="195"/>
                    </a:lnTo>
                    <a:lnTo>
                      <a:pt x="1462" y="195"/>
                    </a:lnTo>
                    <a:lnTo>
                      <a:pt x="1468" y="203"/>
                    </a:lnTo>
                    <a:lnTo>
                      <a:pt x="1452" y="205"/>
                    </a:lnTo>
                    <a:lnTo>
                      <a:pt x="1451" y="201"/>
                    </a:lnTo>
                    <a:lnTo>
                      <a:pt x="1451" y="200"/>
                    </a:lnTo>
                    <a:lnTo>
                      <a:pt x="1451" y="200"/>
                    </a:lnTo>
                    <a:lnTo>
                      <a:pt x="1442" y="198"/>
                    </a:lnTo>
                    <a:lnTo>
                      <a:pt x="1441" y="198"/>
                    </a:lnTo>
                    <a:lnTo>
                      <a:pt x="1441" y="198"/>
                    </a:lnTo>
                    <a:lnTo>
                      <a:pt x="1435" y="204"/>
                    </a:lnTo>
                    <a:lnTo>
                      <a:pt x="1435" y="204"/>
                    </a:lnTo>
                    <a:lnTo>
                      <a:pt x="1435" y="204"/>
                    </a:lnTo>
                    <a:lnTo>
                      <a:pt x="1432" y="211"/>
                    </a:lnTo>
                    <a:lnTo>
                      <a:pt x="1425" y="212"/>
                    </a:lnTo>
                    <a:lnTo>
                      <a:pt x="1410" y="203"/>
                    </a:lnTo>
                    <a:lnTo>
                      <a:pt x="1410" y="203"/>
                    </a:lnTo>
                    <a:lnTo>
                      <a:pt x="1409" y="203"/>
                    </a:lnTo>
                    <a:lnTo>
                      <a:pt x="1388" y="200"/>
                    </a:lnTo>
                    <a:lnTo>
                      <a:pt x="1388" y="200"/>
                    </a:lnTo>
                    <a:lnTo>
                      <a:pt x="1388" y="200"/>
                    </a:lnTo>
                    <a:lnTo>
                      <a:pt x="1370" y="206"/>
                    </a:lnTo>
                    <a:lnTo>
                      <a:pt x="1357" y="206"/>
                    </a:lnTo>
                    <a:lnTo>
                      <a:pt x="1342" y="197"/>
                    </a:lnTo>
                    <a:lnTo>
                      <a:pt x="1336" y="191"/>
                    </a:lnTo>
                    <a:lnTo>
                      <a:pt x="1336" y="190"/>
                    </a:lnTo>
                    <a:lnTo>
                      <a:pt x="1336" y="191"/>
                    </a:lnTo>
                    <a:lnTo>
                      <a:pt x="1326" y="203"/>
                    </a:lnTo>
                    <a:lnTo>
                      <a:pt x="1326" y="203"/>
                    </a:lnTo>
                    <a:lnTo>
                      <a:pt x="1326" y="203"/>
                    </a:lnTo>
                    <a:lnTo>
                      <a:pt x="1320" y="219"/>
                    </a:lnTo>
                    <a:lnTo>
                      <a:pt x="1313" y="226"/>
                    </a:lnTo>
                    <a:lnTo>
                      <a:pt x="1275" y="206"/>
                    </a:lnTo>
                    <a:lnTo>
                      <a:pt x="1273" y="200"/>
                    </a:lnTo>
                    <a:lnTo>
                      <a:pt x="1277" y="197"/>
                    </a:lnTo>
                    <a:lnTo>
                      <a:pt x="1278" y="197"/>
                    </a:lnTo>
                    <a:lnTo>
                      <a:pt x="1277" y="197"/>
                    </a:lnTo>
                    <a:lnTo>
                      <a:pt x="1271" y="191"/>
                    </a:lnTo>
                    <a:lnTo>
                      <a:pt x="1271" y="191"/>
                    </a:lnTo>
                    <a:lnTo>
                      <a:pt x="1271" y="191"/>
                    </a:lnTo>
                    <a:lnTo>
                      <a:pt x="1266" y="194"/>
                    </a:lnTo>
                    <a:lnTo>
                      <a:pt x="1259" y="189"/>
                    </a:lnTo>
                    <a:lnTo>
                      <a:pt x="1258" y="182"/>
                    </a:lnTo>
                    <a:lnTo>
                      <a:pt x="1270" y="186"/>
                    </a:lnTo>
                    <a:lnTo>
                      <a:pt x="1270" y="186"/>
                    </a:lnTo>
                    <a:lnTo>
                      <a:pt x="1270" y="186"/>
                    </a:lnTo>
                    <a:lnTo>
                      <a:pt x="1277" y="187"/>
                    </a:lnTo>
                    <a:lnTo>
                      <a:pt x="1277" y="187"/>
                    </a:lnTo>
                    <a:lnTo>
                      <a:pt x="1277" y="187"/>
                    </a:lnTo>
                    <a:lnTo>
                      <a:pt x="1279" y="177"/>
                    </a:lnTo>
                    <a:lnTo>
                      <a:pt x="1279" y="177"/>
                    </a:lnTo>
                    <a:lnTo>
                      <a:pt x="1278" y="177"/>
                    </a:lnTo>
                    <a:lnTo>
                      <a:pt x="1265" y="175"/>
                    </a:lnTo>
                    <a:lnTo>
                      <a:pt x="1260" y="173"/>
                    </a:lnTo>
                    <a:lnTo>
                      <a:pt x="1260" y="170"/>
                    </a:lnTo>
                    <a:lnTo>
                      <a:pt x="1272" y="172"/>
                    </a:lnTo>
                    <a:lnTo>
                      <a:pt x="1272" y="172"/>
                    </a:lnTo>
                    <a:lnTo>
                      <a:pt x="1272" y="172"/>
                    </a:lnTo>
                    <a:lnTo>
                      <a:pt x="1280" y="166"/>
                    </a:lnTo>
                    <a:lnTo>
                      <a:pt x="1281" y="166"/>
                    </a:lnTo>
                    <a:lnTo>
                      <a:pt x="1280" y="166"/>
                    </a:lnTo>
                    <a:lnTo>
                      <a:pt x="1270" y="162"/>
                    </a:lnTo>
                    <a:lnTo>
                      <a:pt x="1270" y="157"/>
                    </a:lnTo>
                    <a:lnTo>
                      <a:pt x="1270" y="156"/>
                    </a:lnTo>
                    <a:lnTo>
                      <a:pt x="1270" y="156"/>
                    </a:lnTo>
                    <a:lnTo>
                      <a:pt x="1253" y="141"/>
                    </a:lnTo>
                    <a:lnTo>
                      <a:pt x="1253" y="140"/>
                    </a:lnTo>
                    <a:lnTo>
                      <a:pt x="1252" y="140"/>
                    </a:lnTo>
                    <a:lnTo>
                      <a:pt x="1244" y="139"/>
                    </a:lnTo>
                    <a:lnTo>
                      <a:pt x="1243" y="139"/>
                    </a:lnTo>
                    <a:lnTo>
                      <a:pt x="1243" y="139"/>
                    </a:lnTo>
                    <a:lnTo>
                      <a:pt x="1233" y="145"/>
                    </a:lnTo>
                    <a:lnTo>
                      <a:pt x="1221" y="138"/>
                    </a:lnTo>
                    <a:lnTo>
                      <a:pt x="1221" y="138"/>
                    </a:lnTo>
                    <a:lnTo>
                      <a:pt x="1221" y="138"/>
                    </a:lnTo>
                    <a:lnTo>
                      <a:pt x="1211" y="141"/>
                    </a:lnTo>
                    <a:lnTo>
                      <a:pt x="1203" y="138"/>
                    </a:lnTo>
                    <a:lnTo>
                      <a:pt x="1203" y="133"/>
                    </a:lnTo>
                    <a:lnTo>
                      <a:pt x="1203" y="133"/>
                    </a:lnTo>
                    <a:lnTo>
                      <a:pt x="1203" y="133"/>
                    </a:lnTo>
                    <a:lnTo>
                      <a:pt x="1186" y="130"/>
                    </a:lnTo>
                    <a:lnTo>
                      <a:pt x="1186" y="130"/>
                    </a:lnTo>
                    <a:lnTo>
                      <a:pt x="1186" y="130"/>
                    </a:lnTo>
                    <a:lnTo>
                      <a:pt x="1181" y="132"/>
                    </a:lnTo>
                    <a:lnTo>
                      <a:pt x="1174" y="131"/>
                    </a:lnTo>
                    <a:lnTo>
                      <a:pt x="1174" y="131"/>
                    </a:lnTo>
                    <a:lnTo>
                      <a:pt x="1174" y="131"/>
                    </a:lnTo>
                    <a:lnTo>
                      <a:pt x="1171" y="133"/>
                    </a:lnTo>
                    <a:lnTo>
                      <a:pt x="1170" y="134"/>
                    </a:lnTo>
                    <a:lnTo>
                      <a:pt x="1170" y="134"/>
                    </a:lnTo>
                    <a:lnTo>
                      <a:pt x="1172" y="139"/>
                    </a:lnTo>
                    <a:lnTo>
                      <a:pt x="1172" y="139"/>
                    </a:lnTo>
                    <a:lnTo>
                      <a:pt x="1172" y="140"/>
                    </a:lnTo>
                    <a:lnTo>
                      <a:pt x="1175" y="143"/>
                    </a:lnTo>
                    <a:lnTo>
                      <a:pt x="1175" y="152"/>
                    </a:lnTo>
                    <a:lnTo>
                      <a:pt x="1167" y="153"/>
                    </a:lnTo>
                    <a:lnTo>
                      <a:pt x="1160" y="153"/>
                    </a:lnTo>
                    <a:lnTo>
                      <a:pt x="1160" y="153"/>
                    </a:lnTo>
                    <a:lnTo>
                      <a:pt x="1160" y="153"/>
                    </a:lnTo>
                    <a:lnTo>
                      <a:pt x="1154" y="159"/>
                    </a:lnTo>
                    <a:lnTo>
                      <a:pt x="1144" y="159"/>
                    </a:lnTo>
                    <a:lnTo>
                      <a:pt x="1129" y="155"/>
                    </a:lnTo>
                    <a:lnTo>
                      <a:pt x="1128" y="155"/>
                    </a:lnTo>
                    <a:lnTo>
                      <a:pt x="1128" y="155"/>
                    </a:lnTo>
                    <a:lnTo>
                      <a:pt x="1118" y="154"/>
                    </a:lnTo>
                    <a:lnTo>
                      <a:pt x="1118" y="154"/>
                    </a:lnTo>
                    <a:lnTo>
                      <a:pt x="1118" y="154"/>
                    </a:lnTo>
                    <a:lnTo>
                      <a:pt x="1113" y="156"/>
                    </a:lnTo>
                    <a:lnTo>
                      <a:pt x="1078" y="148"/>
                    </a:lnTo>
                    <a:lnTo>
                      <a:pt x="1079" y="142"/>
                    </a:lnTo>
                    <a:lnTo>
                      <a:pt x="1085" y="141"/>
                    </a:lnTo>
                    <a:lnTo>
                      <a:pt x="1094" y="140"/>
                    </a:lnTo>
                    <a:lnTo>
                      <a:pt x="1095" y="140"/>
                    </a:lnTo>
                    <a:lnTo>
                      <a:pt x="1094" y="139"/>
                    </a:lnTo>
                    <a:lnTo>
                      <a:pt x="1092" y="136"/>
                    </a:lnTo>
                    <a:lnTo>
                      <a:pt x="1092" y="136"/>
                    </a:lnTo>
                    <a:lnTo>
                      <a:pt x="1092" y="136"/>
                    </a:lnTo>
                    <a:lnTo>
                      <a:pt x="1076" y="134"/>
                    </a:lnTo>
                    <a:lnTo>
                      <a:pt x="1047" y="133"/>
                    </a:lnTo>
                    <a:lnTo>
                      <a:pt x="1033" y="131"/>
                    </a:lnTo>
                    <a:lnTo>
                      <a:pt x="1033" y="131"/>
                    </a:lnTo>
                    <a:lnTo>
                      <a:pt x="1033" y="131"/>
                    </a:lnTo>
                    <a:lnTo>
                      <a:pt x="1003" y="137"/>
                    </a:lnTo>
                    <a:lnTo>
                      <a:pt x="1003" y="137"/>
                    </a:lnTo>
                    <a:lnTo>
                      <a:pt x="1003" y="137"/>
                    </a:lnTo>
                    <a:lnTo>
                      <a:pt x="1001" y="142"/>
                    </a:lnTo>
                    <a:lnTo>
                      <a:pt x="991" y="144"/>
                    </a:lnTo>
                    <a:lnTo>
                      <a:pt x="989" y="139"/>
                    </a:lnTo>
                    <a:lnTo>
                      <a:pt x="996" y="136"/>
                    </a:lnTo>
                    <a:lnTo>
                      <a:pt x="996" y="136"/>
                    </a:lnTo>
                    <a:lnTo>
                      <a:pt x="996" y="136"/>
                    </a:lnTo>
                    <a:lnTo>
                      <a:pt x="999" y="130"/>
                    </a:lnTo>
                    <a:lnTo>
                      <a:pt x="999" y="130"/>
                    </a:lnTo>
                    <a:lnTo>
                      <a:pt x="999" y="130"/>
                    </a:lnTo>
                    <a:lnTo>
                      <a:pt x="994" y="125"/>
                    </a:lnTo>
                    <a:lnTo>
                      <a:pt x="994" y="125"/>
                    </a:lnTo>
                    <a:lnTo>
                      <a:pt x="994" y="125"/>
                    </a:lnTo>
                    <a:lnTo>
                      <a:pt x="985" y="123"/>
                    </a:lnTo>
                    <a:lnTo>
                      <a:pt x="985" y="123"/>
                    </a:lnTo>
                    <a:lnTo>
                      <a:pt x="985" y="123"/>
                    </a:lnTo>
                    <a:lnTo>
                      <a:pt x="985" y="131"/>
                    </a:lnTo>
                    <a:lnTo>
                      <a:pt x="974" y="131"/>
                    </a:lnTo>
                    <a:lnTo>
                      <a:pt x="958" y="129"/>
                    </a:lnTo>
                    <a:lnTo>
                      <a:pt x="960" y="121"/>
                    </a:lnTo>
                    <a:lnTo>
                      <a:pt x="960" y="121"/>
                    </a:lnTo>
                    <a:lnTo>
                      <a:pt x="959" y="121"/>
                    </a:lnTo>
                    <a:lnTo>
                      <a:pt x="945" y="122"/>
                    </a:lnTo>
                    <a:lnTo>
                      <a:pt x="937" y="121"/>
                    </a:lnTo>
                    <a:lnTo>
                      <a:pt x="936" y="121"/>
                    </a:lnTo>
                    <a:lnTo>
                      <a:pt x="936" y="121"/>
                    </a:lnTo>
                    <a:lnTo>
                      <a:pt x="926" y="127"/>
                    </a:lnTo>
                    <a:lnTo>
                      <a:pt x="925" y="127"/>
                    </a:lnTo>
                    <a:lnTo>
                      <a:pt x="926" y="128"/>
                    </a:lnTo>
                    <a:lnTo>
                      <a:pt x="929" y="132"/>
                    </a:lnTo>
                    <a:lnTo>
                      <a:pt x="929" y="132"/>
                    </a:lnTo>
                    <a:lnTo>
                      <a:pt x="929" y="132"/>
                    </a:lnTo>
                    <a:lnTo>
                      <a:pt x="937" y="132"/>
                    </a:lnTo>
                    <a:lnTo>
                      <a:pt x="937" y="132"/>
                    </a:lnTo>
                    <a:lnTo>
                      <a:pt x="937" y="132"/>
                    </a:lnTo>
                    <a:lnTo>
                      <a:pt x="945" y="131"/>
                    </a:lnTo>
                    <a:lnTo>
                      <a:pt x="932" y="141"/>
                    </a:lnTo>
                    <a:lnTo>
                      <a:pt x="921" y="140"/>
                    </a:lnTo>
                    <a:lnTo>
                      <a:pt x="921" y="140"/>
                    </a:lnTo>
                    <a:lnTo>
                      <a:pt x="921" y="140"/>
                    </a:lnTo>
                    <a:lnTo>
                      <a:pt x="916" y="144"/>
                    </a:lnTo>
                    <a:lnTo>
                      <a:pt x="908" y="144"/>
                    </a:lnTo>
                    <a:lnTo>
                      <a:pt x="908" y="144"/>
                    </a:lnTo>
                    <a:lnTo>
                      <a:pt x="908" y="144"/>
                    </a:lnTo>
                    <a:lnTo>
                      <a:pt x="899" y="147"/>
                    </a:lnTo>
                    <a:lnTo>
                      <a:pt x="898" y="148"/>
                    </a:lnTo>
                    <a:lnTo>
                      <a:pt x="898" y="148"/>
                    </a:lnTo>
                    <a:lnTo>
                      <a:pt x="896" y="152"/>
                    </a:lnTo>
                    <a:lnTo>
                      <a:pt x="876" y="152"/>
                    </a:lnTo>
                    <a:lnTo>
                      <a:pt x="876" y="152"/>
                    </a:lnTo>
                    <a:lnTo>
                      <a:pt x="876" y="153"/>
                    </a:lnTo>
                    <a:lnTo>
                      <a:pt x="873" y="159"/>
                    </a:lnTo>
                    <a:lnTo>
                      <a:pt x="857" y="165"/>
                    </a:lnTo>
                    <a:lnTo>
                      <a:pt x="848" y="166"/>
                    </a:lnTo>
                    <a:lnTo>
                      <a:pt x="861" y="158"/>
                    </a:lnTo>
                    <a:lnTo>
                      <a:pt x="862" y="158"/>
                    </a:lnTo>
                    <a:lnTo>
                      <a:pt x="862" y="157"/>
                    </a:lnTo>
                    <a:lnTo>
                      <a:pt x="862" y="148"/>
                    </a:lnTo>
                    <a:lnTo>
                      <a:pt x="869" y="145"/>
                    </a:lnTo>
                    <a:lnTo>
                      <a:pt x="876" y="145"/>
                    </a:lnTo>
                    <a:lnTo>
                      <a:pt x="877" y="145"/>
                    </a:lnTo>
                    <a:lnTo>
                      <a:pt x="877" y="145"/>
                    </a:lnTo>
                    <a:lnTo>
                      <a:pt x="878" y="137"/>
                    </a:lnTo>
                    <a:lnTo>
                      <a:pt x="886" y="134"/>
                    </a:lnTo>
                    <a:lnTo>
                      <a:pt x="896" y="134"/>
                    </a:lnTo>
                    <a:lnTo>
                      <a:pt x="896" y="134"/>
                    </a:lnTo>
                    <a:lnTo>
                      <a:pt x="896" y="134"/>
                    </a:lnTo>
                    <a:lnTo>
                      <a:pt x="908" y="123"/>
                    </a:lnTo>
                    <a:lnTo>
                      <a:pt x="923" y="116"/>
                    </a:lnTo>
                    <a:lnTo>
                      <a:pt x="931" y="116"/>
                    </a:lnTo>
                    <a:lnTo>
                      <a:pt x="931" y="116"/>
                    </a:lnTo>
                    <a:lnTo>
                      <a:pt x="931" y="116"/>
                    </a:lnTo>
                    <a:lnTo>
                      <a:pt x="933" y="110"/>
                    </a:lnTo>
                    <a:lnTo>
                      <a:pt x="956" y="97"/>
                    </a:lnTo>
                    <a:lnTo>
                      <a:pt x="970" y="97"/>
                    </a:lnTo>
                    <a:lnTo>
                      <a:pt x="970" y="97"/>
                    </a:lnTo>
                    <a:lnTo>
                      <a:pt x="970" y="97"/>
                    </a:lnTo>
                    <a:lnTo>
                      <a:pt x="972" y="90"/>
                    </a:lnTo>
                    <a:lnTo>
                      <a:pt x="989" y="81"/>
                    </a:lnTo>
                    <a:lnTo>
                      <a:pt x="989" y="81"/>
                    </a:lnTo>
                    <a:lnTo>
                      <a:pt x="989" y="81"/>
                    </a:lnTo>
                    <a:lnTo>
                      <a:pt x="997" y="71"/>
                    </a:lnTo>
                    <a:lnTo>
                      <a:pt x="997" y="71"/>
                    </a:lnTo>
                    <a:lnTo>
                      <a:pt x="997" y="71"/>
                    </a:lnTo>
                    <a:lnTo>
                      <a:pt x="979" y="64"/>
                    </a:lnTo>
                    <a:lnTo>
                      <a:pt x="975" y="61"/>
                    </a:lnTo>
                    <a:lnTo>
                      <a:pt x="976" y="59"/>
                    </a:lnTo>
                    <a:lnTo>
                      <a:pt x="980" y="59"/>
                    </a:lnTo>
                    <a:lnTo>
                      <a:pt x="988" y="64"/>
                    </a:lnTo>
                    <a:lnTo>
                      <a:pt x="988" y="64"/>
                    </a:lnTo>
                    <a:lnTo>
                      <a:pt x="988" y="64"/>
                    </a:lnTo>
                    <a:lnTo>
                      <a:pt x="1001" y="67"/>
                    </a:lnTo>
                    <a:lnTo>
                      <a:pt x="1002" y="67"/>
                    </a:lnTo>
                    <a:lnTo>
                      <a:pt x="1002" y="66"/>
                    </a:lnTo>
                    <a:lnTo>
                      <a:pt x="1002" y="57"/>
                    </a:lnTo>
                    <a:lnTo>
                      <a:pt x="1002" y="57"/>
                    </a:lnTo>
                    <a:lnTo>
                      <a:pt x="1002" y="57"/>
                    </a:lnTo>
                    <a:lnTo>
                      <a:pt x="996" y="56"/>
                    </a:lnTo>
                    <a:lnTo>
                      <a:pt x="997" y="46"/>
                    </a:lnTo>
                    <a:lnTo>
                      <a:pt x="997" y="46"/>
                    </a:lnTo>
                    <a:lnTo>
                      <a:pt x="997" y="46"/>
                    </a:lnTo>
                    <a:lnTo>
                      <a:pt x="990" y="45"/>
                    </a:lnTo>
                    <a:lnTo>
                      <a:pt x="990" y="45"/>
                    </a:lnTo>
                    <a:lnTo>
                      <a:pt x="990" y="45"/>
                    </a:lnTo>
                    <a:lnTo>
                      <a:pt x="980" y="51"/>
                    </a:lnTo>
                    <a:lnTo>
                      <a:pt x="977" y="50"/>
                    </a:lnTo>
                    <a:lnTo>
                      <a:pt x="981" y="45"/>
                    </a:lnTo>
                    <a:lnTo>
                      <a:pt x="981" y="44"/>
                    </a:lnTo>
                    <a:lnTo>
                      <a:pt x="981" y="44"/>
                    </a:lnTo>
                    <a:lnTo>
                      <a:pt x="961" y="35"/>
                    </a:lnTo>
                    <a:lnTo>
                      <a:pt x="961" y="35"/>
                    </a:lnTo>
                    <a:lnTo>
                      <a:pt x="961" y="35"/>
                    </a:lnTo>
                    <a:lnTo>
                      <a:pt x="952" y="35"/>
                    </a:lnTo>
                    <a:lnTo>
                      <a:pt x="948" y="32"/>
                    </a:lnTo>
                    <a:lnTo>
                      <a:pt x="947" y="32"/>
                    </a:lnTo>
                    <a:lnTo>
                      <a:pt x="947" y="32"/>
                    </a:lnTo>
                    <a:lnTo>
                      <a:pt x="896" y="35"/>
                    </a:lnTo>
                    <a:lnTo>
                      <a:pt x="896" y="35"/>
                    </a:lnTo>
                    <a:lnTo>
                      <a:pt x="896" y="35"/>
                    </a:lnTo>
                    <a:lnTo>
                      <a:pt x="892" y="38"/>
                    </a:lnTo>
                    <a:lnTo>
                      <a:pt x="876" y="40"/>
                    </a:lnTo>
                    <a:lnTo>
                      <a:pt x="867" y="37"/>
                    </a:lnTo>
                    <a:lnTo>
                      <a:pt x="880" y="32"/>
                    </a:lnTo>
                    <a:lnTo>
                      <a:pt x="880" y="32"/>
                    </a:lnTo>
                    <a:lnTo>
                      <a:pt x="880" y="32"/>
                    </a:lnTo>
                    <a:lnTo>
                      <a:pt x="883" y="25"/>
                    </a:lnTo>
                    <a:lnTo>
                      <a:pt x="883" y="25"/>
                    </a:lnTo>
                    <a:lnTo>
                      <a:pt x="882" y="24"/>
                    </a:lnTo>
                    <a:lnTo>
                      <a:pt x="870" y="22"/>
                    </a:lnTo>
                    <a:lnTo>
                      <a:pt x="870" y="22"/>
                    </a:lnTo>
                    <a:lnTo>
                      <a:pt x="870" y="22"/>
                    </a:lnTo>
                    <a:lnTo>
                      <a:pt x="861" y="26"/>
                    </a:lnTo>
                    <a:lnTo>
                      <a:pt x="854" y="26"/>
                    </a:lnTo>
                    <a:lnTo>
                      <a:pt x="854" y="21"/>
                    </a:lnTo>
                    <a:lnTo>
                      <a:pt x="854" y="20"/>
                    </a:lnTo>
                    <a:lnTo>
                      <a:pt x="854" y="20"/>
                    </a:lnTo>
                    <a:lnTo>
                      <a:pt x="835" y="20"/>
                    </a:lnTo>
                    <a:lnTo>
                      <a:pt x="835" y="19"/>
                    </a:lnTo>
                    <a:lnTo>
                      <a:pt x="856" y="17"/>
                    </a:lnTo>
                    <a:lnTo>
                      <a:pt x="856" y="17"/>
                    </a:lnTo>
                    <a:lnTo>
                      <a:pt x="856" y="17"/>
                    </a:lnTo>
                    <a:lnTo>
                      <a:pt x="865" y="10"/>
                    </a:lnTo>
                    <a:lnTo>
                      <a:pt x="865" y="10"/>
                    </a:lnTo>
                    <a:lnTo>
                      <a:pt x="865" y="10"/>
                    </a:lnTo>
                    <a:lnTo>
                      <a:pt x="859" y="5"/>
                    </a:lnTo>
                    <a:lnTo>
                      <a:pt x="858" y="5"/>
                    </a:lnTo>
                    <a:lnTo>
                      <a:pt x="858" y="5"/>
                    </a:lnTo>
                    <a:lnTo>
                      <a:pt x="847" y="5"/>
                    </a:lnTo>
                    <a:lnTo>
                      <a:pt x="828" y="0"/>
                    </a:lnTo>
                    <a:lnTo>
                      <a:pt x="828" y="0"/>
                    </a:lnTo>
                    <a:lnTo>
                      <a:pt x="82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8" name="Google Shape;2108;p14"/>
              <p:cNvSpPr/>
              <p:nvPr/>
            </p:nvSpPr>
            <p:spPr>
              <a:xfrm>
                <a:off x="227" y="2003"/>
                <a:ext cx="19" cy="22"/>
              </a:xfrm>
              <a:custGeom>
                <a:rect b="b" l="l" r="r" t="t"/>
                <a:pathLst>
                  <a:path extrusionOk="0" h="22" w="19">
                    <a:moveTo>
                      <a:pt x="2" y="16"/>
                    </a:moveTo>
                    <a:lnTo>
                      <a:pt x="0" y="6"/>
                    </a:lnTo>
                    <a:lnTo>
                      <a:pt x="5" y="0"/>
                    </a:lnTo>
                    <a:lnTo>
                      <a:pt x="7" y="0"/>
                    </a:lnTo>
                    <a:lnTo>
                      <a:pt x="14" y="8"/>
                    </a:lnTo>
                    <a:lnTo>
                      <a:pt x="19" y="9"/>
                    </a:lnTo>
                    <a:lnTo>
                      <a:pt x="19" y="14"/>
                    </a:lnTo>
                    <a:lnTo>
                      <a:pt x="5" y="22"/>
                    </a:lnTo>
                    <a:lnTo>
                      <a:pt x="2" y="16"/>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9" name="Google Shape;2109;p14"/>
              <p:cNvSpPr/>
              <p:nvPr/>
            </p:nvSpPr>
            <p:spPr>
              <a:xfrm>
                <a:off x="227" y="2003"/>
                <a:ext cx="20" cy="23"/>
              </a:xfrm>
              <a:custGeom>
                <a:rect b="b" l="l" r="r" t="t"/>
                <a:pathLst>
                  <a:path extrusionOk="0" h="23" w="20">
                    <a:moveTo>
                      <a:pt x="7" y="0"/>
                    </a:moveTo>
                    <a:lnTo>
                      <a:pt x="14" y="8"/>
                    </a:lnTo>
                    <a:lnTo>
                      <a:pt x="18" y="9"/>
                    </a:lnTo>
                    <a:lnTo>
                      <a:pt x="19" y="14"/>
                    </a:lnTo>
                    <a:lnTo>
                      <a:pt x="5" y="22"/>
                    </a:lnTo>
                    <a:lnTo>
                      <a:pt x="2" y="16"/>
                    </a:lnTo>
                    <a:lnTo>
                      <a:pt x="1" y="6"/>
                    </a:lnTo>
                    <a:lnTo>
                      <a:pt x="5" y="0"/>
                    </a:lnTo>
                    <a:lnTo>
                      <a:pt x="7" y="0"/>
                    </a:lnTo>
                    <a:close/>
                    <a:moveTo>
                      <a:pt x="8" y="0"/>
                    </a:moveTo>
                    <a:lnTo>
                      <a:pt x="7" y="0"/>
                    </a:lnTo>
                    <a:lnTo>
                      <a:pt x="5" y="0"/>
                    </a:lnTo>
                    <a:lnTo>
                      <a:pt x="5" y="0"/>
                    </a:lnTo>
                    <a:lnTo>
                      <a:pt x="4" y="0"/>
                    </a:lnTo>
                    <a:lnTo>
                      <a:pt x="0" y="6"/>
                    </a:lnTo>
                    <a:lnTo>
                      <a:pt x="0" y="6"/>
                    </a:lnTo>
                    <a:lnTo>
                      <a:pt x="0" y="6"/>
                    </a:lnTo>
                    <a:lnTo>
                      <a:pt x="1" y="16"/>
                    </a:lnTo>
                    <a:lnTo>
                      <a:pt x="1" y="17"/>
                    </a:lnTo>
                    <a:lnTo>
                      <a:pt x="2" y="17"/>
                    </a:lnTo>
                    <a:lnTo>
                      <a:pt x="5" y="22"/>
                    </a:lnTo>
                    <a:lnTo>
                      <a:pt x="5" y="23"/>
                    </a:lnTo>
                    <a:lnTo>
                      <a:pt x="5" y="22"/>
                    </a:lnTo>
                    <a:lnTo>
                      <a:pt x="19" y="14"/>
                    </a:lnTo>
                    <a:lnTo>
                      <a:pt x="20" y="14"/>
                    </a:lnTo>
                    <a:lnTo>
                      <a:pt x="20" y="14"/>
                    </a:lnTo>
                    <a:lnTo>
                      <a:pt x="19" y="9"/>
                    </a:lnTo>
                    <a:lnTo>
                      <a:pt x="19" y="9"/>
                    </a:lnTo>
                    <a:lnTo>
                      <a:pt x="19" y="9"/>
                    </a:lnTo>
                    <a:lnTo>
                      <a:pt x="14" y="8"/>
                    </a:lnTo>
                    <a:lnTo>
                      <a:pt x="8"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0" name="Google Shape;2110;p14"/>
              <p:cNvSpPr/>
              <p:nvPr/>
            </p:nvSpPr>
            <p:spPr>
              <a:xfrm>
                <a:off x="227" y="2003"/>
                <a:ext cx="20" cy="23"/>
              </a:xfrm>
              <a:custGeom>
                <a:rect b="b" l="l" r="r" t="t"/>
                <a:pathLst>
                  <a:path extrusionOk="0" h="23" w="20">
                    <a:moveTo>
                      <a:pt x="7" y="0"/>
                    </a:moveTo>
                    <a:lnTo>
                      <a:pt x="14" y="8"/>
                    </a:lnTo>
                    <a:lnTo>
                      <a:pt x="18" y="9"/>
                    </a:lnTo>
                    <a:lnTo>
                      <a:pt x="19" y="14"/>
                    </a:lnTo>
                    <a:lnTo>
                      <a:pt x="5" y="22"/>
                    </a:lnTo>
                    <a:lnTo>
                      <a:pt x="2" y="16"/>
                    </a:lnTo>
                    <a:lnTo>
                      <a:pt x="1" y="6"/>
                    </a:lnTo>
                    <a:lnTo>
                      <a:pt x="5" y="0"/>
                    </a:lnTo>
                    <a:lnTo>
                      <a:pt x="7" y="0"/>
                    </a:lnTo>
                    <a:moveTo>
                      <a:pt x="8" y="0"/>
                    </a:moveTo>
                    <a:lnTo>
                      <a:pt x="7" y="0"/>
                    </a:lnTo>
                    <a:lnTo>
                      <a:pt x="5" y="0"/>
                    </a:lnTo>
                    <a:lnTo>
                      <a:pt x="5" y="0"/>
                    </a:lnTo>
                    <a:lnTo>
                      <a:pt x="4" y="0"/>
                    </a:lnTo>
                    <a:lnTo>
                      <a:pt x="0" y="6"/>
                    </a:lnTo>
                    <a:lnTo>
                      <a:pt x="0" y="6"/>
                    </a:lnTo>
                    <a:lnTo>
                      <a:pt x="0" y="6"/>
                    </a:lnTo>
                    <a:lnTo>
                      <a:pt x="1" y="16"/>
                    </a:lnTo>
                    <a:lnTo>
                      <a:pt x="1" y="17"/>
                    </a:lnTo>
                    <a:lnTo>
                      <a:pt x="2" y="17"/>
                    </a:lnTo>
                    <a:lnTo>
                      <a:pt x="5" y="22"/>
                    </a:lnTo>
                    <a:lnTo>
                      <a:pt x="5" y="23"/>
                    </a:lnTo>
                    <a:lnTo>
                      <a:pt x="5" y="22"/>
                    </a:lnTo>
                    <a:lnTo>
                      <a:pt x="19" y="14"/>
                    </a:lnTo>
                    <a:lnTo>
                      <a:pt x="20" y="14"/>
                    </a:lnTo>
                    <a:lnTo>
                      <a:pt x="20" y="14"/>
                    </a:lnTo>
                    <a:lnTo>
                      <a:pt x="19" y="9"/>
                    </a:lnTo>
                    <a:lnTo>
                      <a:pt x="19" y="9"/>
                    </a:lnTo>
                    <a:lnTo>
                      <a:pt x="19" y="9"/>
                    </a:lnTo>
                    <a:lnTo>
                      <a:pt x="14" y="8"/>
                    </a:lnTo>
                    <a:lnTo>
                      <a:pt x="8"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1" name="Google Shape;2111;p14"/>
              <p:cNvSpPr/>
              <p:nvPr/>
            </p:nvSpPr>
            <p:spPr>
              <a:xfrm>
                <a:off x="218" y="1991"/>
                <a:ext cx="8" cy="4"/>
              </a:xfrm>
              <a:custGeom>
                <a:rect b="b" l="l" r="r" t="t"/>
                <a:pathLst>
                  <a:path extrusionOk="0" h="4" w="8">
                    <a:moveTo>
                      <a:pt x="5" y="4"/>
                    </a:moveTo>
                    <a:lnTo>
                      <a:pt x="0" y="1"/>
                    </a:lnTo>
                    <a:lnTo>
                      <a:pt x="5" y="0"/>
                    </a:lnTo>
                    <a:lnTo>
                      <a:pt x="8" y="1"/>
                    </a:lnTo>
                    <a:lnTo>
                      <a:pt x="8" y="4"/>
                    </a:lnTo>
                    <a:lnTo>
                      <a:pt x="5"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2" name="Google Shape;2112;p14"/>
              <p:cNvSpPr/>
              <p:nvPr/>
            </p:nvSpPr>
            <p:spPr>
              <a:xfrm>
                <a:off x="218" y="1991"/>
                <a:ext cx="9" cy="4"/>
              </a:xfrm>
              <a:custGeom>
                <a:rect b="b" l="l" r="r" t="t"/>
                <a:pathLst>
                  <a:path extrusionOk="0" h="4" w="9">
                    <a:moveTo>
                      <a:pt x="5" y="0"/>
                    </a:moveTo>
                    <a:lnTo>
                      <a:pt x="7" y="1"/>
                    </a:lnTo>
                    <a:lnTo>
                      <a:pt x="8" y="4"/>
                    </a:lnTo>
                    <a:lnTo>
                      <a:pt x="6" y="4"/>
                    </a:lnTo>
                    <a:lnTo>
                      <a:pt x="0" y="1"/>
                    </a:lnTo>
                    <a:lnTo>
                      <a:pt x="5" y="0"/>
                    </a:lnTo>
                    <a:close/>
                    <a:moveTo>
                      <a:pt x="5" y="0"/>
                    </a:moveTo>
                    <a:lnTo>
                      <a:pt x="5" y="0"/>
                    </a:lnTo>
                    <a:lnTo>
                      <a:pt x="0" y="0"/>
                    </a:lnTo>
                    <a:lnTo>
                      <a:pt x="0" y="0"/>
                    </a:lnTo>
                    <a:lnTo>
                      <a:pt x="0" y="1"/>
                    </a:lnTo>
                    <a:lnTo>
                      <a:pt x="5" y="4"/>
                    </a:lnTo>
                    <a:lnTo>
                      <a:pt x="5" y="4"/>
                    </a:lnTo>
                    <a:lnTo>
                      <a:pt x="6" y="4"/>
                    </a:lnTo>
                    <a:lnTo>
                      <a:pt x="8" y="4"/>
                    </a:lnTo>
                    <a:lnTo>
                      <a:pt x="9" y="4"/>
                    </a:lnTo>
                    <a:lnTo>
                      <a:pt x="9" y="4"/>
                    </a:lnTo>
                    <a:lnTo>
                      <a:pt x="8" y="1"/>
                    </a:lnTo>
                    <a:lnTo>
                      <a:pt x="8" y="1"/>
                    </a:lnTo>
                    <a:lnTo>
                      <a:pt x="8" y="1"/>
                    </a:lnTo>
                    <a:lnTo>
                      <a:pt x="5" y="0"/>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3" name="Google Shape;2113;p14"/>
              <p:cNvSpPr/>
              <p:nvPr/>
            </p:nvSpPr>
            <p:spPr>
              <a:xfrm>
                <a:off x="218" y="1991"/>
                <a:ext cx="9" cy="4"/>
              </a:xfrm>
              <a:custGeom>
                <a:rect b="b" l="l" r="r" t="t"/>
                <a:pathLst>
                  <a:path extrusionOk="0" h="4" w="9">
                    <a:moveTo>
                      <a:pt x="5" y="0"/>
                    </a:moveTo>
                    <a:lnTo>
                      <a:pt x="7" y="1"/>
                    </a:lnTo>
                    <a:lnTo>
                      <a:pt x="8" y="4"/>
                    </a:lnTo>
                    <a:lnTo>
                      <a:pt x="6" y="4"/>
                    </a:lnTo>
                    <a:lnTo>
                      <a:pt x="0" y="1"/>
                    </a:lnTo>
                    <a:lnTo>
                      <a:pt x="5" y="0"/>
                    </a:lnTo>
                    <a:moveTo>
                      <a:pt x="5" y="0"/>
                    </a:moveTo>
                    <a:lnTo>
                      <a:pt x="5" y="0"/>
                    </a:lnTo>
                    <a:lnTo>
                      <a:pt x="0" y="0"/>
                    </a:lnTo>
                    <a:lnTo>
                      <a:pt x="0" y="0"/>
                    </a:lnTo>
                    <a:lnTo>
                      <a:pt x="0" y="1"/>
                    </a:lnTo>
                    <a:lnTo>
                      <a:pt x="5" y="4"/>
                    </a:lnTo>
                    <a:lnTo>
                      <a:pt x="5" y="4"/>
                    </a:lnTo>
                    <a:lnTo>
                      <a:pt x="6" y="4"/>
                    </a:lnTo>
                    <a:lnTo>
                      <a:pt x="8" y="4"/>
                    </a:lnTo>
                    <a:lnTo>
                      <a:pt x="9" y="4"/>
                    </a:lnTo>
                    <a:lnTo>
                      <a:pt x="9" y="4"/>
                    </a:lnTo>
                    <a:lnTo>
                      <a:pt x="8" y="1"/>
                    </a:lnTo>
                    <a:lnTo>
                      <a:pt x="8" y="1"/>
                    </a:lnTo>
                    <a:lnTo>
                      <a:pt x="8" y="1"/>
                    </a:lnTo>
                    <a:lnTo>
                      <a:pt x="5" y="0"/>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4" name="Google Shape;2114;p14"/>
              <p:cNvSpPr/>
              <p:nvPr/>
            </p:nvSpPr>
            <p:spPr>
              <a:xfrm>
                <a:off x="207" y="1985"/>
                <a:ext cx="6" cy="3"/>
              </a:xfrm>
              <a:custGeom>
                <a:rect b="b" l="l" r="r" t="t"/>
                <a:pathLst>
                  <a:path extrusionOk="0" h="3" w="6">
                    <a:moveTo>
                      <a:pt x="0" y="2"/>
                    </a:moveTo>
                    <a:lnTo>
                      <a:pt x="3" y="0"/>
                    </a:lnTo>
                    <a:lnTo>
                      <a:pt x="6" y="2"/>
                    </a:lnTo>
                    <a:lnTo>
                      <a:pt x="3" y="3"/>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5" name="Google Shape;2115;p14"/>
              <p:cNvSpPr/>
              <p:nvPr/>
            </p:nvSpPr>
            <p:spPr>
              <a:xfrm>
                <a:off x="207" y="1985"/>
                <a:ext cx="6" cy="3"/>
              </a:xfrm>
              <a:custGeom>
                <a:rect b="b" l="l" r="r" t="t"/>
                <a:pathLst>
                  <a:path extrusionOk="0" h="3" w="6">
                    <a:moveTo>
                      <a:pt x="3" y="0"/>
                    </a:moveTo>
                    <a:lnTo>
                      <a:pt x="5" y="2"/>
                    </a:lnTo>
                    <a:lnTo>
                      <a:pt x="3" y="3"/>
                    </a:lnTo>
                    <a:lnTo>
                      <a:pt x="1" y="2"/>
                    </a:lnTo>
                    <a:lnTo>
                      <a:pt x="3" y="0"/>
                    </a:lnTo>
                    <a:close/>
                    <a:moveTo>
                      <a:pt x="3" y="0"/>
                    </a:moveTo>
                    <a:lnTo>
                      <a:pt x="3" y="0"/>
                    </a:lnTo>
                    <a:lnTo>
                      <a:pt x="0" y="1"/>
                    </a:lnTo>
                    <a:lnTo>
                      <a:pt x="0" y="2"/>
                    </a:lnTo>
                    <a:lnTo>
                      <a:pt x="0" y="2"/>
                    </a:lnTo>
                    <a:lnTo>
                      <a:pt x="3" y="3"/>
                    </a:lnTo>
                    <a:lnTo>
                      <a:pt x="3" y="3"/>
                    </a:lnTo>
                    <a:lnTo>
                      <a:pt x="4" y="3"/>
                    </a:lnTo>
                    <a:lnTo>
                      <a:pt x="6" y="2"/>
                    </a:lnTo>
                    <a:lnTo>
                      <a:pt x="6" y="2"/>
                    </a:lnTo>
                    <a:lnTo>
                      <a:pt x="6" y="1"/>
                    </a:lnTo>
                    <a:lnTo>
                      <a:pt x="3" y="0"/>
                    </a:lnTo>
                    <a:lnTo>
                      <a:pt x="3" y="0"/>
                    </a:lnTo>
                    <a:lnTo>
                      <a:pt x="3"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6" name="Google Shape;2116;p14"/>
              <p:cNvSpPr/>
              <p:nvPr/>
            </p:nvSpPr>
            <p:spPr>
              <a:xfrm>
                <a:off x="207" y="1985"/>
                <a:ext cx="6" cy="3"/>
              </a:xfrm>
              <a:custGeom>
                <a:rect b="b" l="l" r="r" t="t"/>
                <a:pathLst>
                  <a:path extrusionOk="0" h="3" w="6">
                    <a:moveTo>
                      <a:pt x="3" y="0"/>
                    </a:moveTo>
                    <a:lnTo>
                      <a:pt x="5" y="2"/>
                    </a:lnTo>
                    <a:lnTo>
                      <a:pt x="3" y="3"/>
                    </a:lnTo>
                    <a:lnTo>
                      <a:pt x="1" y="2"/>
                    </a:lnTo>
                    <a:lnTo>
                      <a:pt x="3" y="0"/>
                    </a:lnTo>
                    <a:moveTo>
                      <a:pt x="3" y="0"/>
                    </a:moveTo>
                    <a:lnTo>
                      <a:pt x="3" y="0"/>
                    </a:lnTo>
                    <a:lnTo>
                      <a:pt x="0" y="1"/>
                    </a:lnTo>
                    <a:lnTo>
                      <a:pt x="0" y="2"/>
                    </a:lnTo>
                    <a:lnTo>
                      <a:pt x="0" y="2"/>
                    </a:lnTo>
                    <a:lnTo>
                      <a:pt x="3" y="3"/>
                    </a:lnTo>
                    <a:lnTo>
                      <a:pt x="3" y="3"/>
                    </a:lnTo>
                    <a:lnTo>
                      <a:pt x="4" y="3"/>
                    </a:lnTo>
                    <a:lnTo>
                      <a:pt x="6" y="2"/>
                    </a:lnTo>
                    <a:lnTo>
                      <a:pt x="6" y="2"/>
                    </a:lnTo>
                    <a:lnTo>
                      <a:pt x="6" y="1"/>
                    </a:lnTo>
                    <a:lnTo>
                      <a:pt x="3" y="0"/>
                    </a:lnTo>
                    <a:lnTo>
                      <a:pt x="3" y="0"/>
                    </a:lnTo>
                    <a:lnTo>
                      <a:pt x="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7" name="Google Shape;2117;p14"/>
              <p:cNvSpPr/>
              <p:nvPr/>
            </p:nvSpPr>
            <p:spPr>
              <a:xfrm>
                <a:off x="188" y="1980"/>
                <a:ext cx="7" cy="4"/>
              </a:xfrm>
              <a:custGeom>
                <a:rect b="b" l="l" r="r" t="t"/>
                <a:pathLst>
                  <a:path extrusionOk="0" h="4" w="7">
                    <a:moveTo>
                      <a:pt x="0" y="2"/>
                    </a:moveTo>
                    <a:lnTo>
                      <a:pt x="2" y="0"/>
                    </a:lnTo>
                    <a:lnTo>
                      <a:pt x="7" y="3"/>
                    </a:lnTo>
                    <a:lnTo>
                      <a:pt x="3" y="4"/>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8" name="Google Shape;2118;p14"/>
              <p:cNvSpPr/>
              <p:nvPr/>
            </p:nvSpPr>
            <p:spPr>
              <a:xfrm>
                <a:off x="188" y="1980"/>
                <a:ext cx="8" cy="5"/>
              </a:xfrm>
              <a:custGeom>
                <a:rect b="b" l="l" r="r" t="t"/>
                <a:pathLst>
                  <a:path extrusionOk="0" h="5" w="8">
                    <a:moveTo>
                      <a:pt x="2" y="1"/>
                    </a:moveTo>
                    <a:lnTo>
                      <a:pt x="7" y="3"/>
                    </a:lnTo>
                    <a:lnTo>
                      <a:pt x="3" y="4"/>
                    </a:lnTo>
                    <a:lnTo>
                      <a:pt x="0" y="2"/>
                    </a:lnTo>
                    <a:lnTo>
                      <a:pt x="2" y="1"/>
                    </a:lnTo>
                    <a:close/>
                    <a:moveTo>
                      <a:pt x="2" y="0"/>
                    </a:moveTo>
                    <a:lnTo>
                      <a:pt x="2" y="0"/>
                    </a:lnTo>
                    <a:lnTo>
                      <a:pt x="0" y="2"/>
                    </a:lnTo>
                    <a:lnTo>
                      <a:pt x="0" y="2"/>
                    </a:lnTo>
                    <a:lnTo>
                      <a:pt x="0" y="2"/>
                    </a:lnTo>
                    <a:lnTo>
                      <a:pt x="3" y="4"/>
                    </a:lnTo>
                    <a:lnTo>
                      <a:pt x="3" y="5"/>
                    </a:lnTo>
                    <a:lnTo>
                      <a:pt x="3" y="4"/>
                    </a:lnTo>
                    <a:lnTo>
                      <a:pt x="7" y="4"/>
                    </a:lnTo>
                    <a:lnTo>
                      <a:pt x="8" y="4"/>
                    </a:lnTo>
                    <a:lnTo>
                      <a:pt x="7" y="3"/>
                    </a:lnTo>
                    <a:lnTo>
                      <a:pt x="3"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9" name="Google Shape;2119;p14"/>
              <p:cNvSpPr/>
              <p:nvPr/>
            </p:nvSpPr>
            <p:spPr>
              <a:xfrm>
                <a:off x="188" y="1980"/>
                <a:ext cx="8" cy="5"/>
              </a:xfrm>
              <a:custGeom>
                <a:rect b="b" l="l" r="r" t="t"/>
                <a:pathLst>
                  <a:path extrusionOk="0" h="5" w="8">
                    <a:moveTo>
                      <a:pt x="2" y="1"/>
                    </a:moveTo>
                    <a:lnTo>
                      <a:pt x="7" y="3"/>
                    </a:lnTo>
                    <a:lnTo>
                      <a:pt x="3" y="4"/>
                    </a:lnTo>
                    <a:lnTo>
                      <a:pt x="0" y="2"/>
                    </a:lnTo>
                    <a:lnTo>
                      <a:pt x="2" y="1"/>
                    </a:lnTo>
                    <a:moveTo>
                      <a:pt x="2" y="0"/>
                    </a:moveTo>
                    <a:lnTo>
                      <a:pt x="2" y="0"/>
                    </a:lnTo>
                    <a:lnTo>
                      <a:pt x="0" y="2"/>
                    </a:lnTo>
                    <a:lnTo>
                      <a:pt x="0" y="2"/>
                    </a:lnTo>
                    <a:lnTo>
                      <a:pt x="0" y="2"/>
                    </a:lnTo>
                    <a:lnTo>
                      <a:pt x="3" y="4"/>
                    </a:lnTo>
                    <a:lnTo>
                      <a:pt x="3" y="5"/>
                    </a:lnTo>
                    <a:lnTo>
                      <a:pt x="3" y="4"/>
                    </a:lnTo>
                    <a:lnTo>
                      <a:pt x="7" y="4"/>
                    </a:lnTo>
                    <a:lnTo>
                      <a:pt x="8" y="4"/>
                    </a:lnTo>
                    <a:lnTo>
                      <a:pt x="7" y="3"/>
                    </a:lnTo>
                    <a:lnTo>
                      <a:pt x="3"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0" name="Google Shape;2120;p14"/>
              <p:cNvSpPr/>
              <p:nvPr/>
            </p:nvSpPr>
            <p:spPr>
              <a:xfrm>
                <a:off x="161" y="1968"/>
                <a:ext cx="8" cy="5"/>
              </a:xfrm>
              <a:custGeom>
                <a:rect b="b" l="l" r="r" t="t"/>
                <a:pathLst>
                  <a:path extrusionOk="0" h="5" w="8">
                    <a:moveTo>
                      <a:pt x="0" y="2"/>
                    </a:moveTo>
                    <a:lnTo>
                      <a:pt x="6" y="0"/>
                    </a:lnTo>
                    <a:lnTo>
                      <a:pt x="8" y="3"/>
                    </a:lnTo>
                    <a:lnTo>
                      <a:pt x="2" y="5"/>
                    </a:lnTo>
                    <a:lnTo>
                      <a:pt x="0" y="2"/>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1" name="Google Shape;2121;p14"/>
              <p:cNvSpPr/>
              <p:nvPr/>
            </p:nvSpPr>
            <p:spPr>
              <a:xfrm>
                <a:off x="161" y="1967"/>
                <a:ext cx="8" cy="6"/>
              </a:xfrm>
              <a:custGeom>
                <a:rect b="b" l="l" r="r" t="t"/>
                <a:pathLst>
                  <a:path extrusionOk="0" h="6" w="8">
                    <a:moveTo>
                      <a:pt x="5" y="1"/>
                    </a:moveTo>
                    <a:lnTo>
                      <a:pt x="8" y="4"/>
                    </a:lnTo>
                    <a:lnTo>
                      <a:pt x="2" y="6"/>
                    </a:lnTo>
                    <a:lnTo>
                      <a:pt x="1" y="4"/>
                    </a:lnTo>
                    <a:lnTo>
                      <a:pt x="5" y="1"/>
                    </a:lnTo>
                    <a:close/>
                    <a:moveTo>
                      <a:pt x="6" y="0"/>
                    </a:moveTo>
                    <a:lnTo>
                      <a:pt x="5" y="0"/>
                    </a:lnTo>
                    <a:lnTo>
                      <a:pt x="1" y="3"/>
                    </a:lnTo>
                    <a:lnTo>
                      <a:pt x="0" y="3"/>
                    </a:lnTo>
                    <a:lnTo>
                      <a:pt x="0" y="4"/>
                    </a:lnTo>
                    <a:lnTo>
                      <a:pt x="2" y="6"/>
                    </a:lnTo>
                    <a:lnTo>
                      <a:pt x="2" y="6"/>
                    </a:lnTo>
                    <a:lnTo>
                      <a:pt x="2" y="6"/>
                    </a:lnTo>
                    <a:lnTo>
                      <a:pt x="8" y="4"/>
                    </a:lnTo>
                    <a:lnTo>
                      <a:pt x="8" y="4"/>
                    </a:lnTo>
                    <a:lnTo>
                      <a:pt x="8" y="3"/>
                    </a:lnTo>
                    <a:lnTo>
                      <a:pt x="6" y="1"/>
                    </a:lnTo>
                    <a:lnTo>
                      <a:pt x="6" y="0"/>
                    </a:lnTo>
                    <a:lnTo>
                      <a:pt x="6"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2" name="Google Shape;2122;p14"/>
              <p:cNvSpPr/>
              <p:nvPr/>
            </p:nvSpPr>
            <p:spPr>
              <a:xfrm>
                <a:off x="161" y="1967"/>
                <a:ext cx="8" cy="6"/>
              </a:xfrm>
              <a:custGeom>
                <a:rect b="b" l="l" r="r" t="t"/>
                <a:pathLst>
                  <a:path extrusionOk="0" h="6" w="8">
                    <a:moveTo>
                      <a:pt x="5" y="1"/>
                    </a:moveTo>
                    <a:lnTo>
                      <a:pt x="8" y="4"/>
                    </a:lnTo>
                    <a:lnTo>
                      <a:pt x="2" y="6"/>
                    </a:lnTo>
                    <a:lnTo>
                      <a:pt x="1" y="4"/>
                    </a:lnTo>
                    <a:lnTo>
                      <a:pt x="5" y="1"/>
                    </a:lnTo>
                    <a:moveTo>
                      <a:pt x="6" y="0"/>
                    </a:moveTo>
                    <a:lnTo>
                      <a:pt x="5" y="0"/>
                    </a:lnTo>
                    <a:lnTo>
                      <a:pt x="1" y="3"/>
                    </a:lnTo>
                    <a:lnTo>
                      <a:pt x="0" y="3"/>
                    </a:lnTo>
                    <a:lnTo>
                      <a:pt x="0" y="4"/>
                    </a:lnTo>
                    <a:lnTo>
                      <a:pt x="2" y="6"/>
                    </a:lnTo>
                    <a:lnTo>
                      <a:pt x="2" y="6"/>
                    </a:lnTo>
                    <a:lnTo>
                      <a:pt x="2" y="6"/>
                    </a:lnTo>
                    <a:lnTo>
                      <a:pt x="8" y="4"/>
                    </a:lnTo>
                    <a:lnTo>
                      <a:pt x="8" y="4"/>
                    </a:lnTo>
                    <a:lnTo>
                      <a:pt x="8" y="3"/>
                    </a:lnTo>
                    <a:lnTo>
                      <a:pt x="6" y="1"/>
                    </a:lnTo>
                    <a:lnTo>
                      <a:pt x="6" y="0"/>
                    </a:lnTo>
                    <a:lnTo>
                      <a:pt x="6"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3" name="Google Shape;2123;p14"/>
              <p:cNvSpPr/>
              <p:nvPr/>
            </p:nvSpPr>
            <p:spPr>
              <a:xfrm>
                <a:off x="10" y="1915"/>
                <a:ext cx="8" cy="7"/>
              </a:xfrm>
              <a:custGeom>
                <a:rect b="b" l="l" r="r" t="t"/>
                <a:pathLst>
                  <a:path extrusionOk="0" h="7" w="8">
                    <a:moveTo>
                      <a:pt x="0" y="3"/>
                    </a:moveTo>
                    <a:lnTo>
                      <a:pt x="2" y="0"/>
                    </a:lnTo>
                    <a:lnTo>
                      <a:pt x="8" y="3"/>
                    </a:lnTo>
                    <a:lnTo>
                      <a:pt x="4" y="7"/>
                    </a:lnTo>
                    <a:lnTo>
                      <a:pt x="0" y="3"/>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4" name="Google Shape;2124;p14"/>
              <p:cNvSpPr/>
              <p:nvPr/>
            </p:nvSpPr>
            <p:spPr>
              <a:xfrm>
                <a:off x="10" y="1915"/>
                <a:ext cx="8" cy="7"/>
              </a:xfrm>
              <a:custGeom>
                <a:rect b="b" l="l" r="r" t="t"/>
                <a:pathLst>
                  <a:path extrusionOk="0" h="7" w="8">
                    <a:moveTo>
                      <a:pt x="2" y="1"/>
                    </a:moveTo>
                    <a:lnTo>
                      <a:pt x="8" y="3"/>
                    </a:lnTo>
                    <a:lnTo>
                      <a:pt x="4" y="6"/>
                    </a:lnTo>
                    <a:lnTo>
                      <a:pt x="0" y="3"/>
                    </a:lnTo>
                    <a:lnTo>
                      <a:pt x="2" y="1"/>
                    </a:lnTo>
                    <a:close/>
                    <a:moveTo>
                      <a:pt x="2" y="0"/>
                    </a:moveTo>
                    <a:lnTo>
                      <a:pt x="2" y="0"/>
                    </a:lnTo>
                    <a:lnTo>
                      <a:pt x="0" y="2"/>
                    </a:lnTo>
                    <a:lnTo>
                      <a:pt x="0" y="3"/>
                    </a:lnTo>
                    <a:lnTo>
                      <a:pt x="0" y="3"/>
                    </a:lnTo>
                    <a:lnTo>
                      <a:pt x="3" y="7"/>
                    </a:lnTo>
                    <a:lnTo>
                      <a:pt x="4" y="7"/>
                    </a:lnTo>
                    <a:lnTo>
                      <a:pt x="4" y="7"/>
                    </a:lnTo>
                    <a:lnTo>
                      <a:pt x="8" y="4"/>
                    </a:lnTo>
                    <a:lnTo>
                      <a:pt x="8" y="3"/>
                    </a:lnTo>
                    <a:lnTo>
                      <a:pt x="8" y="3"/>
                    </a:lnTo>
                    <a:lnTo>
                      <a:pt x="2" y="0"/>
                    </a:lnTo>
                    <a:lnTo>
                      <a:pt x="2" y="0"/>
                    </a:lnTo>
                    <a:lnTo>
                      <a:pt x="2"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5" name="Google Shape;2125;p14"/>
              <p:cNvSpPr/>
              <p:nvPr/>
            </p:nvSpPr>
            <p:spPr>
              <a:xfrm>
                <a:off x="10" y="1915"/>
                <a:ext cx="8" cy="7"/>
              </a:xfrm>
              <a:custGeom>
                <a:rect b="b" l="l" r="r" t="t"/>
                <a:pathLst>
                  <a:path extrusionOk="0" h="7" w="8">
                    <a:moveTo>
                      <a:pt x="2" y="1"/>
                    </a:moveTo>
                    <a:lnTo>
                      <a:pt x="8" y="3"/>
                    </a:lnTo>
                    <a:lnTo>
                      <a:pt x="4" y="6"/>
                    </a:lnTo>
                    <a:lnTo>
                      <a:pt x="0" y="3"/>
                    </a:lnTo>
                    <a:lnTo>
                      <a:pt x="2" y="1"/>
                    </a:lnTo>
                    <a:moveTo>
                      <a:pt x="2" y="0"/>
                    </a:moveTo>
                    <a:lnTo>
                      <a:pt x="2" y="0"/>
                    </a:lnTo>
                    <a:lnTo>
                      <a:pt x="0" y="2"/>
                    </a:lnTo>
                    <a:lnTo>
                      <a:pt x="0" y="3"/>
                    </a:lnTo>
                    <a:lnTo>
                      <a:pt x="0" y="3"/>
                    </a:lnTo>
                    <a:lnTo>
                      <a:pt x="3" y="7"/>
                    </a:lnTo>
                    <a:lnTo>
                      <a:pt x="4" y="7"/>
                    </a:lnTo>
                    <a:lnTo>
                      <a:pt x="4" y="7"/>
                    </a:lnTo>
                    <a:lnTo>
                      <a:pt x="8" y="4"/>
                    </a:lnTo>
                    <a:lnTo>
                      <a:pt x="8" y="3"/>
                    </a:lnTo>
                    <a:lnTo>
                      <a:pt x="8" y="3"/>
                    </a:lnTo>
                    <a:lnTo>
                      <a:pt x="2" y="0"/>
                    </a:lnTo>
                    <a:lnTo>
                      <a:pt x="2" y="0"/>
                    </a:lnTo>
                    <a:lnTo>
                      <a:pt x="2"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6" name="Google Shape;2126;p14"/>
              <p:cNvSpPr/>
              <p:nvPr/>
            </p:nvSpPr>
            <p:spPr>
              <a:xfrm>
                <a:off x="1739" y="3396"/>
                <a:ext cx="34" cy="14"/>
              </a:xfrm>
              <a:custGeom>
                <a:rect b="b" l="l" r="r" t="t"/>
                <a:pathLst>
                  <a:path extrusionOk="0" h="14" w="34">
                    <a:moveTo>
                      <a:pt x="26" y="14"/>
                    </a:moveTo>
                    <a:lnTo>
                      <a:pt x="21" y="10"/>
                    </a:lnTo>
                    <a:lnTo>
                      <a:pt x="15" y="8"/>
                    </a:lnTo>
                    <a:lnTo>
                      <a:pt x="5" y="8"/>
                    </a:lnTo>
                    <a:lnTo>
                      <a:pt x="0" y="4"/>
                    </a:lnTo>
                    <a:lnTo>
                      <a:pt x="0" y="2"/>
                    </a:lnTo>
                    <a:lnTo>
                      <a:pt x="13" y="0"/>
                    </a:lnTo>
                    <a:lnTo>
                      <a:pt x="25" y="2"/>
                    </a:lnTo>
                    <a:lnTo>
                      <a:pt x="34" y="10"/>
                    </a:lnTo>
                    <a:lnTo>
                      <a:pt x="32" y="14"/>
                    </a:lnTo>
                    <a:lnTo>
                      <a:pt x="26" y="1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7" name="Google Shape;2127;p14"/>
              <p:cNvSpPr/>
              <p:nvPr/>
            </p:nvSpPr>
            <p:spPr>
              <a:xfrm>
                <a:off x="1738" y="3396"/>
                <a:ext cx="35" cy="14"/>
              </a:xfrm>
              <a:custGeom>
                <a:rect b="b" l="l" r="r" t="t"/>
                <a:pathLst>
                  <a:path extrusionOk="0" h="14" w="35">
                    <a:moveTo>
                      <a:pt x="14" y="0"/>
                    </a:moveTo>
                    <a:lnTo>
                      <a:pt x="26" y="2"/>
                    </a:lnTo>
                    <a:lnTo>
                      <a:pt x="35" y="10"/>
                    </a:lnTo>
                    <a:lnTo>
                      <a:pt x="33" y="14"/>
                    </a:lnTo>
                    <a:lnTo>
                      <a:pt x="27" y="14"/>
                    </a:lnTo>
                    <a:lnTo>
                      <a:pt x="23" y="10"/>
                    </a:lnTo>
                    <a:lnTo>
                      <a:pt x="16" y="7"/>
                    </a:lnTo>
                    <a:lnTo>
                      <a:pt x="6" y="7"/>
                    </a:lnTo>
                    <a:lnTo>
                      <a:pt x="1" y="4"/>
                    </a:lnTo>
                    <a:lnTo>
                      <a:pt x="1" y="2"/>
                    </a:lnTo>
                    <a:lnTo>
                      <a:pt x="14" y="0"/>
                    </a:lnTo>
                    <a:close/>
                    <a:moveTo>
                      <a:pt x="14" y="0"/>
                    </a:moveTo>
                    <a:lnTo>
                      <a:pt x="14" y="0"/>
                    </a:lnTo>
                    <a:lnTo>
                      <a:pt x="1" y="2"/>
                    </a:lnTo>
                    <a:lnTo>
                      <a:pt x="1" y="2"/>
                    </a:lnTo>
                    <a:lnTo>
                      <a:pt x="1" y="2"/>
                    </a:lnTo>
                    <a:lnTo>
                      <a:pt x="0" y="4"/>
                    </a:lnTo>
                    <a:lnTo>
                      <a:pt x="0" y="5"/>
                    </a:lnTo>
                    <a:lnTo>
                      <a:pt x="1" y="5"/>
                    </a:lnTo>
                    <a:lnTo>
                      <a:pt x="5" y="8"/>
                    </a:lnTo>
                    <a:lnTo>
                      <a:pt x="5" y="8"/>
                    </a:lnTo>
                    <a:lnTo>
                      <a:pt x="6" y="8"/>
                    </a:lnTo>
                    <a:lnTo>
                      <a:pt x="16" y="8"/>
                    </a:lnTo>
                    <a:lnTo>
                      <a:pt x="22" y="11"/>
                    </a:lnTo>
                    <a:lnTo>
                      <a:pt x="27" y="14"/>
                    </a:lnTo>
                    <a:lnTo>
                      <a:pt x="27" y="14"/>
                    </a:lnTo>
                    <a:lnTo>
                      <a:pt x="27" y="14"/>
                    </a:lnTo>
                    <a:lnTo>
                      <a:pt x="33" y="14"/>
                    </a:lnTo>
                    <a:lnTo>
                      <a:pt x="33" y="14"/>
                    </a:lnTo>
                    <a:lnTo>
                      <a:pt x="33" y="14"/>
                    </a:lnTo>
                    <a:lnTo>
                      <a:pt x="35" y="10"/>
                    </a:lnTo>
                    <a:lnTo>
                      <a:pt x="35" y="10"/>
                    </a:lnTo>
                    <a:lnTo>
                      <a:pt x="35" y="10"/>
                    </a:lnTo>
                    <a:lnTo>
                      <a:pt x="27" y="2"/>
                    </a:lnTo>
                    <a:lnTo>
                      <a:pt x="27" y="2"/>
                    </a:lnTo>
                    <a:lnTo>
                      <a:pt x="26" y="2"/>
                    </a:lnTo>
                    <a:lnTo>
                      <a:pt x="14" y="0"/>
                    </a:lnTo>
                    <a:lnTo>
                      <a:pt x="14" y="0"/>
                    </a:lnTo>
                    <a:lnTo>
                      <a:pt x="14"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8" name="Google Shape;2128;p14"/>
              <p:cNvSpPr/>
              <p:nvPr/>
            </p:nvSpPr>
            <p:spPr>
              <a:xfrm>
                <a:off x="1738" y="3396"/>
                <a:ext cx="35" cy="14"/>
              </a:xfrm>
              <a:custGeom>
                <a:rect b="b" l="l" r="r" t="t"/>
                <a:pathLst>
                  <a:path extrusionOk="0" h="14" w="35">
                    <a:moveTo>
                      <a:pt x="14" y="0"/>
                    </a:moveTo>
                    <a:lnTo>
                      <a:pt x="26" y="2"/>
                    </a:lnTo>
                    <a:lnTo>
                      <a:pt x="35" y="10"/>
                    </a:lnTo>
                    <a:lnTo>
                      <a:pt x="33" y="14"/>
                    </a:lnTo>
                    <a:lnTo>
                      <a:pt x="27" y="14"/>
                    </a:lnTo>
                    <a:lnTo>
                      <a:pt x="23" y="10"/>
                    </a:lnTo>
                    <a:lnTo>
                      <a:pt x="16" y="7"/>
                    </a:lnTo>
                    <a:lnTo>
                      <a:pt x="6" y="7"/>
                    </a:lnTo>
                    <a:lnTo>
                      <a:pt x="1" y="4"/>
                    </a:lnTo>
                    <a:lnTo>
                      <a:pt x="1" y="2"/>
                    </a:lnTo>
                    <a:lnTo>
                      <a:pt x="14" y="0"/>
                    </a:lnTo>
                    <a:moveTo>
                      <a:pt x="14" y="0"/>
                    </a:moveTo>
                    <a:lnTo>
                      <a:pt x="14" y="0"/>
                    </a:lnTo>
                    <a:lnTo>
                      <a:pt x="1" y="2"/>
                    </a:lnTo>
                    <a:lnTo>
                      <a:pt x="1" y="2"/>
                    </a:lnTo>
                    <a:lnTo>
                      <a:pt x="1" y="2"/>
                    </a:lnTo>
                    <a:lnTo>
                      <a:pt x="0" y="4"/>
                    </a:lnTo>
                    <a:lnTo>
                      <a:pt x="0" y="5"/>
                    </a:lnTo>
                    <a:lnTo>
                      <a:pt x="1" y="5"/>
                    </a:lnTo>
                    <a:lnTo>
                      <a:pt x="5" y="8"/>
                    </a:lnTo>
                    <a:lnTo>
                      <a:pt x="5" y="8"/>
                    </a:lnTo>
                    <a:lnTo>
                      <a:pt x="6" y="8"/>
                    </a:lnTo>
                    <a:lnTo>
                      <a:pt x="16" y="8"/>
                    </a:lnTo>
                    <a:lnTo>
                      <a:pt x="22" y="11"/>
                    </a:lnTo>
                    <a:lnTo>
                      <a:pt x="27" y="14"/>
                    </a:lnTo>
                    <a:lnTo>
                      <a:pt x="27" y="14"/>
                    </a:lnTo>
                    <a:lnTo>
                      <a:pt x="27" y="14"/>
                    </a:lnTo>
                    <a:lnTo>
                      <a:pt x="33" y="14"/>
                    </a:lnTo>
                    <a:lnTo>
                      <a:pt x="33" y="14"/>
                    </a:lnTo>
                    <a:lnTo>
                      <a:pt x="33" y="14"/>
                    </a:lnTo>
                    <a:lnTo>
                      <a:pt x="35" y="10"/>
                    </a:lnTo>
                    <a:lnTo>
                      <a:pt x="35" y="10"/>
                    </a:lnTo>
                    <a:lnTo>
                      <a:pt x="35" y="10"/>
                    </a:lnTo>
                    <a:lnTo>
                      <a:pt x="27" y="2"/>
                    </a:lnTo>
                    <a:lnTo>
                      <a:pt x="27" y="2"/>
                    </a:lnTo>
                    <a:lnTo>
                      <a:pt x="26" y="2"/>
                    </a:lnTo>
                    <a:lnTo>
                      <a:pt x="14" y="0"/>
                    </a:lnTo>
                    <a:lnTo>
                      <a:pt x="14" y="0"/>
                    </a:lnTo>
                    <a:lnTo>
                      <a:pt x="14"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9" name="Google Shape;2129;p14"/>
              <p:cNvSpPr/>
              <p:nvPr/>
            </p:nvSpPr>
            <p:spPr>
              <a:xfrm>
                <a:off x="1773" y="3396"/>
                <a:ext cx="15" cy="8"/>
              </a:xfrm>
              <a:custGeom>
                <a:rect b="b" l="l" r="r" t="t"/>
                <a:pathLst>
                  <a:path extrusionOk="0" h="8" w="15">
                    <a:moveTo>
                      <a:pt x="0" y="4"/>
                    </a:moveTo>
                    <a:lnTo>
                      <a:pt x="0" y="2"/>
                    </a:lnTo>
                    <a:lnTo>
                      <a:pt x="5" y="0"/>
                    </a:lnTo>
                    <a:lnTo>
                      <a:pt x="15" y="2"/>
                    </a:lnTo>
                    <a:lnTo>
                      <a:pt x="15" y="7"/>
                    </a:lnTo>
                    <a:lnTo>
                      <a:pt x="9" y="8"/>
                    </a:lnTo>
                    <a:lnTo>
                      <a:pt x="0" y="4"/>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0" name="Google Shape;2130;p14"/>
              <p:cNvSpPr/>
              <p:nvPr/>
            </p:nvSpPr>
            <p:spPr>
              <a:xfrm>
                <a:off x="1773" y="3395"/>
                <a:ext cx="15" cy="9"/>
              </a:xfrm>
              <a:custGeom>
                <a:rect b="b" l="l" r="r" t="t"/>
                <a:pathLst>
                  <a:path extrusionOk="0" h="9" w="15">
                    <a:moveTo>
                      <a:pt x="5" y="1"/>
                    </a:moveTo>
                    <a:lnTo>
                      <a:pt x="15" y="3"/>
                    </a:lnTo>
                    <a:lnTo>
                      <a:pt x="15" y="8"/>
                    </a:lnTo>
                    <a:lnTo>
                      <a:pt x="9" y="8"/>
                    </a:lnTo>
                    <a:lnTo>
                      <a:pt x="1" y="5"/>
                    </a:lnTo>
                    <a:lnTo>
                      <a:pt x="1" y="3"/>
                    </a:lnTo>
                    <a:lnTo>
                      <a:pt x="5" y="1"/>
                    </a:lnTo>
                    <a:close/>
                    <a:moveTo>
                      <a:pt x="5" y="0"/>
                    </a:moveTo>
                    <a:lnTo>
                      <a:pt x="5" y="1"/>
                    </a:lnTo>
                    <a:lnTo>
                      <a:pt x="1" y="3"/>
                    </a:lnTo>
                    <a:lnTo>
                      <a:pt x="0" y="3"/>
                    </a:lnTo>
                    <a:lnTo>
                      <a:pt x="0" y="3"/>
                    </a:lnTo>
                    <a:lnTo>
                      <a:pt x="0" y="5"/>
                    </a:lnTo>
                    <a:lnTo>
                      <a:pt x="0" y="6"/>
                    </a:lnTo>
                    <a:lnTo>
                      <a:pt x="1" y="6"/>
                    </a:lnTo>
                    <a:lnTo>
                      <a:pt x="9" y="9"/>
                    </a:lnTo>
                    <a:lnTo>
                      <a:pt x="9" y="9"/>
                    </a:lnTo>
                    <a:lnTo>
                      <a:pt x="9" y="9"/>
                    </a:lnTo>
                    <a:lnTo>
                      <a:pt x="15" y="8"/>
                    </a:lnTo>
                    <a:lnTo>
                      <a:pt x="15" y="8"/>
                    </a:lnTo>
                    <a:lnTo>
                      <a:pt x="15" y="8"/>
                    </a:lnTo>
                    <a:lnTo>
                      <a:pt x="15" y="3"/>
                    </a:lnTo>
                    <a:lnTo>
                      <a:pt x="15" y="3"/>
                    </a:lnTo>
                    <a:lnTo>
                      <a:pt x="15" y="3"/>
                    </a:lnTo>
                    <a:lnTo>
                      <a:pt x="6" y="1"/>
                    </a:lnTo>
                    <a:lnTo>
                      <a:pt x="5" y="0"/>
                    </a:lnTo>
                    <a:lnTo>
                      <a:pt x="5"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1" name="Google Shape;2131;p14"/>
              <p:cNvSpPr/>
              <p:nvPr/>
            </p:nvSpPr>
            <p:spPr>
              <a:xfrm>
                <a:off x="1773" y="3395"/>
                <a:ext cx="15" cy="9"/>
              </a:xfrm>
              <a:custGeom>
                <a:rect b="b" l="l" r="r" t="t"/>
                <a:pathLst>
                  <a:path extrusionOk="0" h="9" w="15">
                    <a:moveTo>
                      <a:pt x="5" y="1"/>
                    </a:moveTo>
                    <a:lnTo>
                      <a:pt x="15" y="3"/>
                    </a:lnTo>
                    <a:lnTo>
                      <a:pt x="15" y="8"/>
                    </a:lnTo>
                    <a:lnTo>
                      <a:pt x="9" y="8"/>
                    </a:lnTo>
                    <a:lnTo>
                      <a:pt x="1" y="5"/>
                    </a:lnTo>
                    <a:lnTo>
                      <a:pt x="1" y="3"/>
                    </a:lnTo>
                    <a:lnTo>
                      <a:pt x="5" y="1"/>
                    </a:lnTo>
                    <a:moveTo>
                      <a:pt x="5" y="0"/>
                    </a:moveTo>
                    <a:lnTo>
                      <a:pt x="5" y="1"/>
                    </a:lnTo>
                    <a:lnTo>
                      <a:pt x="1" y="3"/>
                    </a:lnTo>
                    <a:lnTo>
                      <a:pt x="0" y="3"/>
                    </a:lnTo>
                    <a:lnTo>
                      <a:pt x="0" y="3"/>
                    </a:lnTo>
                    <a:lnTo>
                      <a:pt x="0" y="5"/>
                    </a:lnTo>
                    <a:lnTo>
                      <a:pt x="0" y="6"/>
                    </a:lnTo>
                    <a:lnTo>
                      <a:pt x="1" y="6"/>
                    </a:lnTo>
                    <a:lnTo>
                      <a:pt x="9" y="9"/>
                    </a:lnTo>
                    <a:lnTo>
                      <a:pt x="9" y="9"/>
                    </a:lnTo>
                    <a:lnTo>
                      <a:pt x="9" y="9"/>
                    </a:lnTo>
                    <a:lnTo>
                      <a:pt x="15" y="8"/>
                    </a:lnTo>
                    <a:lnTo>
                      <a:pt x="15" y="8"/>
                    </a:lnTo>
                    <a:lnTo>
                      <a:pt x="15" y="8"/>
                    </a:lnTo>
                    <a:lnTo>
                      <a:pt x="15" y="3"/>
                    </a:lnTo>
                    <a:lnTo>
                      <a:pt x="15" y="3"/>
                    </a:lnTo>
                    <a:lnTo>
                      <a:pt x="15" y="3"/>
                    </a:lnTo>
                    <a:lnTo>
                      <a:pt x="6" y="1"/>
                    </a:lnTo>
                    <a:lnTo>
                      <a:pt x="5" y="0"/>
                    </a:lnTo>
                    <a:lnTo>
                      <a:pt x="5"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2" name="Google Shape;2132;p14"/>
              <p:cNvSpPr/>
              <p:nvPr/>
            </p:nvSpPr>
            <p:spPr>
              <a:xfrm>
                <a:off x="1772" y="3410"/>
                <a:ext cx="14" cy="7"/>
              </a:xfrm>
              <a:custGeom>
                <a:rect b="b" l="l" r="r" t="t"/>
                <a:pathLst>
                  <a:path extrusionOk="0" h="7" w="14">
                    <a:moveTo>
                      <a:pt x="4" y="5"/>
                    </a:moveTo>
                    <a:lnTo>
                      <a:pt x="0" y="3"/>
                    </a:lnTo>
                    <a:lnTo>
                      <a:pt x="8" y="0"/>
                    </a:lnTo>
                    <a:lnTo>
                      <a:pt x="14" y="3"/>
                    </a:lnTo>
                    <a:lnTo>
                      <a:pt x="13" y="7"/>
                    </a:lnTo>
                    <a:lnTo>
                      <a:pt x="4" y="5"/>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3" name="Google Shape;2133;p14"/>
              <p:cNvSpPr/>
              <p:nvPr/>
            </p:nvSpPr>
            <p:spPr>
              <a:xfrm>
                <a:off x="1772" y="3410"/>
                <a:ext cx="15" cy="7"/>
              </a:xfrm>
              <a:custGeom>
                <a:rect b="b" l="l" r="r" t="t"/>
                <a:pathLst>
                  <a:path extrusionOk="0" h="7" w="15">
                    <a:moveTo>
                      <a:pt x="8" y="1"/>
                    </a:moveTo>
                    <a:lnTo>
                      <a:pt x="14" y="3"/>
                    </a:lnTo>
                    <a:lnTo>
                      <a:pt x="13" y="7"/>
                    </a:lnTo>
                    <a:lnTo>
                      <a:pt x="4" y="5"/>
                    </a:lnTo>
                    <a:lnTo>
                      <a:pt x="1" y="3"/>
                    </a:lnTo>
                    <a:lnTo>
                      <a:pt x="8" y="1"/>
                    </a:lnTo>
                    <a:close/>
                    <a:moveTo>
                      <a:pt x="8" y="0"/>
                    </a:moveTo>
                    <a:lnTo>
                      <a:pt x="8" y="0"/>
                    </a:lnTo>
                    <a:lnTo>
                      <a:pt x="1" y="3"/>
                    </a:lnTo>
                    <a:lnTo>
                      <a:pt x="0" y="3"/>
                    </a:lnTo>
                    <a:lnTo>
                      <a:pt x="0" y="3"/>
                    </a:lnTo>
                    <a:lnTo>
                      <a:pt x="3" y="5"/>
                    </a:lnTo>
                    <a:lnTo>
                      <a:pt x="3" y="6"/>
                    </a:lnTo>
                    <a:lnTo>
                      <a:pt x="4" y="6"/>
                    </a:lnTo>
                    <a:lnTo>
                      <a:pt x="13" y="7"/>
                    </a:lnTo>
                    <a:lnTo>
                      <a:pt x="13" y="7"/>
                    </a:lnTo>
                    <a:lnTo>
                      <a:pt x="13" y="7"/>
                    </a:lnTo>
                    <a:lnTo>
                      <a:pt x="14" y="3"/>
                    </a:lnTo>
                    <a:lnTo>
                      <a:pt x="15" y="3"/>
                    </a:lnTo>
                    <a:lnTo>
                      <a:pt x="14" y="3"/>
                    </a:lnTo>
                    <a:lnTo>
                      <a:pt x="9" y="0"/>
                    </a:lnTo>
                    <a:lnTo>
                      <a:pt x="8" y="0"/>
                    </a:lnTo>
                    <a:lnTo>
                      <a:pt x="8" y="0"/>
                    </a:lnTo>
                    <a:close/>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4" name="Google Shape;2134;p14"/>
              <p:cNvSpPr/>
              <p:nvPr/>
            </p:nvSpPr>
            <p:spPr>
              <a:xfrm>
                <a:off x="1772" y="3410"/>
                <a:ext cx="15" cy="7"/>
              </a:xfrm>
              <a:custGeom>
                <a:rect b="b" l="l" r="r" t="t"/>
                <a:pathLst>
                  <a:path extrusionOk="0" h="7" w="15">
                    <a:moveTo>
                      <a:pt x="8" y="1"/>
                    </a:moveTo>
                    <a:lnTo>
                      <a:pt x="14" y="3"/>
                    </a:lnTo>
                    <a:lnTo>
                      <a:pt x="13" y="7"/>
                    </a:lnTo>
                    <a:lnTo>
                      <a:pt x="4" y="5"/>
                    </a:lnTo>
                    <a:lnTo>
                      <a:pt x="1" y="3"/>
                    </a:lnTo>
                    <a:lnTo>
                      <a:pt x="8" y="1"/>
                    </a:lnTo>
                    <a:moveTo>
                      <a:pt x="8" y="0"/>
                    </a:moveTo>
                    <a:lnTo>
                      <a:pt x="8" y="0"/>
                    </a:lnTo>
                    <a:lnTo>
                      <a:pt x="1" y="3"/>
                    </a:lnTo>
                    <a:lnTo>
                      <a:pt x="0" y="3"/>
                    </a:lnTo>
                    <a:lnTo>
                      <a:pt x="0" y="3"/>
                    </a:lnTo>
                    <a:lnTo>
                      <a:pt x="3" y="5"/>
                    </a:lnTo>
                    <a:lnTo>
                      <a:pt x="3" y="6"/>
                    </a:lnTo>
                    <a:lnTo>
                      <a:pt x="4" y="6"/>
                    </a:lnTo>
                    <a:lnTo>
                      <a:pt x="13" y="7"/>
                    </a:lnTo>
                    <a:lnTo>
                      <a:pt x="13" y="7"/>
                    </a:lnTo>
                    <a:lnTo>
                      <a:pt x="13" y="7"/>
                    </a:lnTo>
                    <a:lnTo>
                      <a:pt x="14" y="3"/>
                    </a:lnTo>
                    <a:lnTo>
                      <a:pt x="15" y="3"/>
                    </a:lnTo>
                    <a:lnTo>
                      <a:pt x="14" y="3"/>
                    </a:lnTo>
                    <a:lnTo>
                      <a:pt x="9" y="0"/>
                    </a:lnTo>
                    <a:lnTo>
                      <a:pt x="8" y="0"/>
                    </a:lnTo>
                    <a:lnTo>
                      <a:pt x="8"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5" name="Google Shape;2135;p14"/>
              <p:cNvSpPr/>
              <p:nvPr/>
            </p:nvSpPr>
            <p:spPr>
              <a:xfrm>
                <a:off x="2903" y="1352"/>
                <a:ext cx="226" cy="206"/>
              </a:xfrm>
              <a:custGeom>
                <a:rect b="b" l="l" r="r" t="t"/>
                <a:pathLst>
                  <a:path extrusionOk="0" h="206" w="226">
                    <a:moveTo>
                      <a:pt x="123" y="0"/>
                    </a:moveTo>
                    <a:lnTo>
                      <a:pt x="135" y="13"/>
                    </a:lnTo>
                    <a:lnTo>
                      <a:pt x="152" y="23"/>
                    </a:lnTo>
                    <a:lnTo>
                      <a:pt x="159" y="25"/>
                    </a:lnTo>
                    <a:lnTo>
                      <a:pt x="171" y="30"/>
                    </a:lnTo>
                    <a:lnTo>
                      <a:pt x="184" y="40"/>
                    </a:lnTo>
                    <a:lnTo>
                      <a:pt x="196" y="42"/>
                    </a:lnTo>
                    <a:lnTo>
                      <a:pt x="212" y="44"/>
                    </a:lnTo>
                    <a:lnTo>
                      <a:pt x="226" y="47"/>
                    </a:lnTo>
                    <a:lnTo>
                      <a:pt x="217" y="68"/>
                    </a:lnTo>
                    <a:lnTo>
                      <a:pt x="211" y="89"/>
                    </a:lnTo>
                    <a:lnTo>
                      <a:pt x="201" y="89"/>
                    </a:lnTo>
                    <a:lnTo>
                      <a:pt x="197" y="96"/>
                    </a:lnTo>
                    <a:lnTo>
                      <a:pt x="197" y="103"/>
                    </a:lnTo>
                    <a:lnTo>
                      <a:pt x="191" y="105"/>
                    </a:lnTo>
                    <a:lnTo>
                      <a:pt x="187" y="112"/>
                    </a:lnTo>
                    <a:lnTo>
                      <a:pt x="181" y="120"/>
                    </a:lnTo>
                    <a:lnTo>
                      <a:pt x="185" y="125"/>
                    </a:lnTo>
                    <a:lnTo>
                      <a:pt x="191" y="120"/>
                    </a:lnTo>
                    <a:lnTo>
                      <a:pt x="198" y="121"/>
                    </a:lnTo>
                    <a:lnTo>
                      <a:pt x="196" y="130"/>
                    </a:lnTo>
                    <a:lnTo>
                      <a:pt x="198" y="148"/>
                    </a:lnTo>
                    <a:lnTo>
                      <a:pt x="202" y="165"/>
                    </a:lnTo>
                    <a:lnTo>
                      <a:pt x="211" y="168"/>
                    </a:lnTo>
                    <a:lnTo>
                      <a:pt x="218" y="176"/>
                    </a:lnTo>
                    <a:lnTo>
                      <a:pt x="209" y="182"/>
                    </a:lnTo>
                    <a:lnTo>
                      <a:pt x="200" y="185"/>
                    </a:lnTo>
                    <a:lnTo>
                      <a:pt x="192" y="189"/>
                    </a:lnTo>
                    <a:lnTo>
                      <a:pt x="182" y="192"/>
                    </a:lnTo>
                    <a:lnTo>
                      <a:pt x="173" y="189"/>
                    </a:lnTo>
                    <a:lnTo>
                      <a:pt x="164" y="190"/>
                    </a:lnTo>
                    <a:lnTo>
                      <a:pt x="149" y="185"/>
                    </a:lnTo>
                    <a:lnTo>
                      <a:pt x="136" y="192"/>
                    </a:lnTo>
                    <a:lnTo>
                      <a:pt x="132" y="206"/>
                    </a:lnTo>
                    <a:lnTo>
                      <a:pt x="113" y="206"/>
                    </a:lnTo>
                    <a:lnTo>
                      <a:pt x="106" y="202"/>
                    </a:lnTo>
                    <a:lnTo>
                      <a:pt x="108" y="200"/>
                    </a:lnTo>
                    <a:lnTo>
                      <a:pt x="106" y="197"/>
                    </a:lnTo>
                    <a:lnTo>
                      <a:pt x="101" y="198"/>
                    </a:lnTo>
                    <a:lnTo>
                      <a:pt x="100" y="200"/>
                    </a:lnTo>
                    <a:lnTo>
                      <a:pt x="79" y="201"/>
                    </a:lnTo>
                    <a:lnTo>
                      <a:pt x="73" y="197"/>
                    </a:lnTo>
                    <a:lnTo>
                      <a:pt x="68" y="197"/>
                    </a:lnTo>
                    <a:lnTo>
                      <a:pt x="54" y="188"/>
                    </a:lnTo>
                    <a:lnTo>
                      <a:pt x="60" y="176"/>
                    </a:lnTo>
                    <a:lnTo>
                      <a:pt x="63" y="163"/>
                    </a:lnTo>
                    <a:lnTo>
                      <a:pt x="63" y="151"/>
                    </a:lnTo>
                    <a:lnTo>
                      <a:pt x="69" y="156"/>
                    </a:lnTo>
                    <a:lnTo>
                      <a:pt x="67" y="149"/>
                    </a:lnTo>
                    <a:lnTo>
                      <a:pt x="62" y="148"/>
                    </a:lnTo>
                    <a:lnTo>
                      <a:pt x="61" y="139"/>
                    </a:lnTo>
                    <a:lnTo>
                      <a:pt x="59" y="126"/>
                    </a:lnTo>
                    <a:lnTo>
                      <a:pt x="62" y="126"/>
                    </a:lnTo>
                    <a:lnTo>
                      <a:pt x="62" y="119"/>
                    </a:lnTo>
                    <a:lnTo>
                      <a:pt x="45" y="108"/>
                    </a:lnTo>
                    <a:lnTo>
                      <a:pt x="48" y="100"/>
                    </a:lnTo>
                    <a:lnTo>
                      <a:pt x="40" y="92"/>
                    </a:lnTo>
                    <a:lnTo>
                      <a:pt x="33" y="92"/>
                    </a:lnTo>
                    <a:lnTo>
                      <a:pt x="31" y="88"/>
                    </a:lnTo>
                    <a:lnTo>
                      <a:pt x="22" y="86"/>
                    </a:lnTo>
                    <a:lnTo>
                      <a:pt x="11" y="84"/>
                    </a:lnTo>
                    <a:lnTo>
                      <a:pt x="3" y="78"/>
                    </a:lnTo>
                    <a:lnTo>
                      <a:pt x="5" y="74"/>
                    </a:lnTo>
                    <a:lnTo>
                      <a:pt x="0" y="70"/>
                    </a:lnTo>
                    <a:lnTo>
                      <a:pt x="3" y="63"/>
                    </a:lnTo>
                    <a:lnTo>
                      <a:pt x="14" y="64"/>
                    </a:lnTo>
                    <a:lnTo>
                      <a:pt x="21" y="58"/>
                    </a:lnTo>
                    <a:lnTo>
                      <a:pt x="27" y="59"/>
                    </a:lnTo>
                    <a:lnTo>
                      <a:pt x="39" y="64"/>
                    </a:lnTo>
                    <a:lnTo>
                      <a:pt x="45" y="62"/>
                    </a:lnTo>
                    <a:lnTo>
                      <a:pt x="52" y="64"/>
                    </a:lnTo>
                    <a:lnTo>
                      <a:pt x="57" y="58"/>
                    </a:lnTo>
                    <a:lnTo>
                      <a:pt x="54" y="52"/>
                    </a:lnTo>
                    <a:lnTo>
                      <a:pt x="47" y="41"/>
                    </a:lnTo>
                    <a:lnTo>
                      <a:pt x="47" y="37"/>
                    </a:lnTo>
                    <a:lnTo>
                      <a:pt x="59" y="37"/>
                    </a:lnTo>
                    <a:lnTo>
                      <a:pt x="65" y="43"/>
                    </a:lnTo>
                    <a:lnTo>
                      <a:pt x="79" y="43"/>
                    </a:lnTo>
                    <a:lnTo>
                      <a:pt x="79" y="38"/>
                    </a:lnTo>
                    <a:lnTo>
                      <a:pt x="88" y="33"/>
                    </a:lnTo>
                    <a:lnTo>
                      <a:pt x="104" y="23"/>
                    </a:lnTo>
                    <a:lnTo>
                      <a:pt x="109" y="3"/>
                    </a:lnTo>
                    <a:lnTo>
                      <a:pt x="123" y="0"/>
                    </a:lnTo>
                    <a:moveTo>
                      <a:pt x="123" y="0"/>
                    </a:moveTo>
                    <a:lnTo>
                      <a:pt x="123" y="0"/>
                    </a:lnTo>
                    <a:lnTo>
                      <a:pt x="109" y="3"/>
                    </a:lnTo>
                    <a:lnTo>
                      <a:pt x="109" y="3"/>
                    </a:lnTo>
                    <a:lnTo>
                      <a:pt x="108" y="3"/>
                    </a:lnTo>
                    <a:lnTo>
                      <a:pt x="104" y="23"/>
                    </a:lnTo>
                    <a:lnTo>
                      <a:pt x="88" y="33"/>
                    </a:lnTo>
                    <a:lnTo>
                      <a:pt x="79" y="37"/>
                    </a:lnTo>
                    <a:lnTo>
                      <a:pt x="78" y="37"/>
                    </a:lnTo>
                    <a:lnTo>
                      <a:pt x="78" y="38"/>
                    </a:lnTo>
                    <a:lnTo>
                      <a:pt x="78" y="43"/>
                    </a:lnTo>
                    <a:lnTo>
                      <a:pt x="65" y="43"/>
                    </a:lnTo>
                    <a:lnTo>
                      <a:pt x="59" y="37"/>
                    </a:lnTo>
                    <a:lnTo>
                      <a:pt x="59" y="36"/>
                    </a:lnTo>
                    <a:lnTo>
                      <a:pt x="59" y="36"/>
                    </a:lnTo>
                    <a:lnTo>
                      <a:pt x="47" y="36"/>
                    </a:lnTo>
                    <a:lnTo>
                      <a:pt x="47" y="36"/>
                    </a:lnTo>
                    <a:lnTo>
                      <a:pt x="47" y="37"/>
                    </a:lnTo>
                    <a:lnTo>
                      <a:pt x="47" y="41"/>
                    </a:lnTo>
                    <a:lnTo>
                      <a:pt x="47" y="41"/>
                    </a:lnTo>
                    <a:lnTo>
                      <a:pt x="47" y="42"/>
                    </a:lnTo>
                    <a:lnTo>
                      <a:pt x="54" y="52"/>
                    </a:lnTo>
                    <a:lnTo>
                      <a:pt x="57" y="58"/>
                    </a:lnTo>
                    <a:lnTo>
                      <a:pt x="52" y="64"/>
                    </a:lnTo>
                    <a:lnTo>
                      <a:pt x="45" y="61"/>
                    </a:lnTo>
                    <a:lnTo>
                      <a:pt x="45" y="61"/>
                    </a:lnTo>
                    <a:lnTo>
                      <a:pt x="45" y="61"/>
                    </a:lnTo>
                    <a:lnTo>
                      <a:pt x="39" y="64"/>
                    </a:lnTo>
                    <a:lnTo>
                      <a:pt x="27" y="59"/>
                    </a:lnTo>
                    <a:lnTo>
                      <a:pt x="27" y="59"/>
                    </a:lnTo>
                    <a:lnTo>
                      <a:pt x="27" y="59"/>
                    </a:lnTo>
                    <a:lnTo>
                      <a:pt x="21" y="58"/>
                    </a:lnTo>
                    <a:lnTo>
                      <a:pt x="21" y="58"/>
                    </a:lnTo>
                    <a:lnTo>
                      <a:pt x="21" y="58"/>
                    </a:lnTo>
                    <a:lnTo>
                      <a:pt x="14" y="64"/>
                    </a:lnTo>
                    <a:lnTo>
                      <a:pt x="3" y="63"/>
                    </a:lnTo>
                    <a:lnTo>
                      <a:pt x="3" y="63"/>
                    </a:lnTo>
                    <a:lnTo>
                      <a:pt x="3" y="63"/>
                    </a:lnTo>
                    <a:lnTo>
                      <a:pt x="0" y="69"/>
                    </a:lnTo>
                    <a:lnTo>
                      <a:pt x="0" y="70"/>
                    </a:lnTo>
                    <a:lnTo>
                      <a:pt x="0" y="70"/>
                    </a:lnTo>
                    <a:lnTo>
                      <a:pt x="5" y="74"/>
                    </a:lnTo>
                    <a:lnTo>
                      <a:pt x="3" y="78"/>
                    </a:lnTo>
                    <a:lnTo>
                      <a:pt x="3" y="79"/>
                    </a:lnTo>
                    <a:lnTo>
                      <a:pt x="3" y="79"/>
                    </a:lnTo>
                    <a:lnTo>
                      <a:pt x="11" y="84"/>
                    </a:lnTo>
                    <a:lnTo>
                      <a:pt x="11" y="84"/>
                    </a:lnTo>
                    <a:lnTo>
                      <a:pt x="11" y="84"/>
                    </a:lnTo>
                    <a:lnTo>
                      <a:pt x="22" y="87"/>
                    </a:lnTo>
                    <a:lnTo>
                      <a:pt x="30" y="89"/>
                    </a:lnTo>
                    <a:lnTo>
                      <a:pt x="33" y="92"/>
                    </a:lnTo>
                    <a:lnTo>
                      <a:pt x="33" y="92"/>
                    </a:lnTo>
                    <a:lnTo>
                      <a:pt x="33" y="92"/>
                    </a:lnTo>
                    <a:lnTo>
                      <a:pt x="40" y="92"/>
                    </a:lnTo>
                    <a:lnTo>
                      <a:pt x="47" y="100"/>
                    </a:lnTo>
                    <a:lnTo>
                      <a:pt x="44" y="107"/>
                    </a:lnTo>
                    <a:lnTo>
                      <a:pt x="44" y="108"/>
                    </a:lnTo>
                    <a:lnTo>
                      <a:pt x="45" y="108"/>
                    </a:lnTo>
                    <a:lnTo>
                      <a:pt x="61" y="119"/>
                    </a:lnTo>
                    <a:lnTo>
                      <a:pt x="62" y="126"/>
                    </a:lnTo>
                    <a:lnTo>
                      <a:pt x="59" y="126"/>
                    </a:lnTo>
                    <a:lnTo>
                      <a:pt x="58" y="126"/>
                    </a:lnTo>
                    <a:lnTo>
                      <a:pt x="58" y="126"/>
                    </a:lnTo>
                    <a:lnTo>
                      <a:pt x="60" y="139"/>
                    </a:lnTo>
                    <a:lnTo>
                      <a:pt x="62" y="148"/>
                    </a:lnTo>
                    <a:lnTo>
                      <a:pt x="62" y="148"/>
                    </a:lnTo>
                    <a:lnTo>
                      <a:pt x="62" y="148"/>
                    </a:lnTo>
                    <a:lnTo>
                      <a:pt x="67" y="150"/>
                    </a:lnTo>
                    <a:lnTo>
                      <a:pt x="69" y="155"/>
                    </a:lnTo>
                    <a:lnTo>
                      <a:pt x="63" y="151"/>
                    </a:lnTo>
                    <a:lnTo>
                      <a:pt x="62" y="150"/>
                    </a:lnTo>
                    <a:lnTo>
                      <a:pt x="62" y="151"/>
                    </a:lnTo>
                    <a:lnTo>
                      <a:pt x="62" y="162"/>
                    </a:lnTo>
                    <a:lnTo>
                      <a:pt x="59" y="176"/>
                    </a:lnTo>
                    <a:lnTo>
                      <a:pt x="54" y="188"/>
                    </a:lnTo>
                    <a:lnTo>
                      <a:pt x="54" y="188"/>
                    </a:lnTo>
                    <a:lnTo>
                      <a:pt x="54" y="189"/>
                    </a:lnTo>
                    <a:lnTo>
                      <a:pt x="68" y="197"/>
                    </a:lnTo>
                    <a:lnTo>
                      <a:pt x="68" y="197"/>
                    </a:lnTo>
                    <a:lnTo>
                      <a:pt x="68" y="197"/>
                    </a:lnTo>
                    <a:lnTo>
                      <a:pt x="73" y="197"/>
                    </a:lnTo>
                    <a:lnTo>
                      <a:pt x="78" y="202"/>
                    </a:lnTo>
                    <a:lnTo>
                      <a:pt x="79" y="202"/>
                    </a:lnTo>
                    <a:lnTo>
                      <a:pt x="79" y="202"/>
                    </a:lnTo>
                    <a:lnTo>
                      <a:pt x="100" y="201"/>
                    </a:lnTo>
                    <a:lnTo>
                      <a:pt x="101" y="201"/>
                    </a:lnTo>
                    <a:lnTo>
                      <a:pt x="101" y="201"/>
                    </a:lnTo>
                    <a:lnTo>
                      <a:pt x="102" y="198"/>
                    </a:lnTo>
                    <a:lnTo>
                      <a:pt x="106" y="197"/>
                    </a:lnTo>
                    <a:lnTo>
                      <a:pt x="107" y="200"/>
                    </a:lnTo>
                    <a:lnTo>
                      <a:pt x="106" y="202"/>
                    </a:lnTo>
                    <a:lnTo>
                      <a:pt x="106" y="202"/>
                    </a:lnTo>
                    <a:lnTo>
                      <a:pt x="106" y="203"/>
                    </a:lnTo>
                    <a:lnTo>
                      <a:pt x="113" y="206"/>
                    </a:lnTo>
                    <a:lnTo>
                      <a:pt x="113" y="206"/>
                    </a:lnTo>
                    <a:lnTo>
                      <a:pt x="113" y="206"/>
                    </a:lnTo>
                    <a:lnTo>
                      <a:pt x="132" y="206"/>
                    </a:lnTo>
                    <a:lnTo>
                      <a:pt x="133" y="206"/>
                    </a:lnTo>
                    <a:lnTo>
                      <a:pt x="133" y="206"/>
                    </a:lnTo>
                    <a:lnTo>
                      <a:pt x="137" y="192"/>
                    </a:lnTo>
                    <a:lnTo>
                      <a:pt x="150" y="185"/>
                    </a:lnTo>
                    <a:lnTo>
                      <a:pt x="163" y="190"/>
                    </a:lnTo>
                    <a:lnTo>
                      <a:pt x="164" y="190"/>
                    </a:lnTo>
                    <a:lnTo>
                      <a:pt x="164" y="190"/>
                    </a:lnTo>
                    <a:lnTo>
                      <a:pt x="173" y="189"/>
                    </a:lnTo>
                    <a:lnTo>
                      <a:pt x="181" y="192"/>
                    </a:lnTo>
                    <a:lnTo>
                      <a:pt x="181" y="192"/>
                    </a:lnTo>
                    <a:lnTo>
                      <a:pt x="182" y="192"/>
                    </a:lnTo>
                    <a:lnTo>
                      <a:pt x="192" y="189"/>
                    </a:lnTo>
                    <a:lnTo>
                      <a:pt x="192" y="189"/>
                    </a:lnTo>
                    <a:lnTo>
                      <a:pt x="192" y="189"/>
                    </a:lnTo>
                    <a:lnTo>
                      <a:pt x="201" y="185"/>
                    </a:lnTo>
                    <a:lnTo>
                      <a:pt x="209" y="182"/>
                    </a:lnTo>
                    <a:lnTo>
                      <a:pt x="209" y="182"/>
                    </a:lnTo>
                    <a:lnTo>
                      <a:pt x="209" y="182"/>
                    </a:lnTo>
                    <a:lnTo>
                      <a:pt x="219" y="177"/>
                    </a:lnTo>
                    <a:lnTo>
                      <a:pt x="219" y="176"/>
                    </a:lnTo>
                    <a:lnTo>
                      <a:pt x="219" y="176"/>
                    </a:lnTo>
                    <a:lnTo>
                      <a:pt x="211" y="168"/>
                    </a:lnTo>
                    <a:lnTo>
                      <a:pt x="211" y="167"/>
                    </a:lnTo>
                    <a:lnTo>
                      <a:pt x="211" y="167"/>
                    </a:lnTo>
                    <a:lnTo>
                      <a:pt x="202" y="165"/>
                    </a:lnTo>
                    <a:lnTo>
                      <a:pt x="199" y="148"/>
                    </a:lnTo>
                    <a:lnTo>
                      <a:pt x="196" y="130"/>
                    </a:lnTo>
                    <a:lnTo>
                      <a:pt x="199" y="122"/>
                    </a:lnTo>
                    <a:lnTo>
                      <a:pt x="199" y="121"/>
                    </a:lnTo>
                    <a:lnTo>
                      <a:pt x="199" y="121"/>
                    </a:lnTo>
                    <a:lnTo>
                      <a:pt x="191" y="120"/>
                    </a:lnTo>
                    <a:lnTo>
                      <a:pt x="191" y="120"/>
                    </a:lnTo>
                    <a:lnTo>
                      <a:pt x="191" y="120"/>
                    </a:lnTo>
                    <a:lnTo>
                      <a:pt x="185" y="125"/>
                    </a:lnTo>
                    <a:lnTo>
                      <a:pt x="181" y="120"/>
                    </a:lnTo>
                    <a:lnTo>
                      <a:pt x="187" y="112"/>
                    </a:lnTo>
                    <a:lnTo>
                      <a:pt x="187" y="112"/>
                    </a:lnTo>
                    <a:lnTo>
                      <a:pt x="187" y="112"/>
                    </a:lnTo>
                    <a:lnTo>
                      <a:pt x="191" y="105"/>
                    </a:lnTo>
                    <a:lnTo>
                      <a:pt x="197" y="103"/>
                    </a:lnTo>
                    <a:lnTo>
                      <a:pt x="198" y="103"/>
                    </a:lnTo>
                    <a:lnTo>
                      <a:pt x="198" y="103"/>
                    </a:lnTo>
                    <a:lnTo>
                      <a:pt x="198" y="96"/>
                    </a:lnTo>
                    <a:lnTo>
                      <a:pt x="202" y="89"/>
                    </a:lnTo>
                    <a:lnTo>
                      <a:pt x="211" y="90"/>
                    </a:lnTo>
                    <a:lnTo>
                      <a:pt x="211" y="90"/>
                    </a:lnTo>
                    <a:lnTo>
                      <a:pt x="211" y="89"/>
                    </a:lnTo>
                    <a:lnTo>
                      <a:pt x="217" y="68"/>
                    </a:lnTo>
                    <a:lnTo>
                      <a:pt x="226" y="47"/>
                    </a:lnTo>
                    <a:lnTo>
                      <a:pt x="226" y="46"/>
                    </a:lnTo>
                    <a:lnTo>
                      <a:pt x="226" y="46"/>
                    </a:lnTo>
                    <a:lnTo>
                      <a:pt x="212" y="43"/>
                    </a:lnTo>
                    <a:lnTo>
                      <a:pt x="212" y="43"/>
                    </a:lnTo>
                    <a:lnTo>
                      <a:pt x="212" y="43"/>
                    </a:lnTo>
                    <a:lnTo>
                      <a:pt x="196" y="42"/>
                    </a:lnTo>
                    <a:lnTo>
                      <a:pt x="184" y="39"/>
                    </a:lnTo>
                    <a:lnTo>
                      <a:pt x="171" y="30"/>
                    </a:lnTo>
                    <a:lnTo>
                      <a:pt x="171" y="30"/>
                    </a:lnTo>
                    <a:lnTo>
                      <a:pt x="171" y="30"/>
                    </a:lnTo>
                    <a:lnTo>
                      <a:pt x="160" y="25"/>
                    </a:lnTo>
                    <a:lnTo>
                      <a:pt x="152" y="23"/>
                    </a:lnTo>
                    <a:lnTo>
                      <a:pt x="136" y="12"/>
                    </a:lnTo>
                    <a:lnTo>
                      <a:pt x="123" y="0"/>
                    </a:lnTo>
                    <a:lnTo>
                      <a:pt x="123" y="0"/>
                    </a:lnTo>
                    <a:lnTo>
                      <a:pt x="123" y="0"/>
                    </a:lnTo>
                  </a:path>
                </a:pathLst>
              </a:cu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2136" name="Google Shape;2136;p14"/>
          <p:cNvSpPr txBox="1"/>
          <p:nvPr/>
        </p:nvSpPr>
        <p:spPr>
          <a:xfrm>
            <a:off x="399550" y="1151725"/>
            <a:ext cx="8057700" cy="2501100"/>
          </a:xfrm>
          <a:prstGeom prst="rect">
            <a:avLst/>
          </a:prstGeom>
          <a:noFill/>
          <a:ln>
            <a:noFill/>
          </a:ln>
        </p:spPr>
        <p:txBody>
          <a:bodyPr anchorCtr="0" anchor="t" bIns="91425" lIns="91425" spcFirstLastPara="1" rIns="91425" wrap="square" tIns="91425">
            <a:spAutoFit/>
          </a:bodyPr>
          <a:lstStyle/>
          <a:p>
            <a:pPr indent="0" lvl="0" marL="0" marR="0" rtl="0" algn="ctr">
              <a:lnSpc>
                <a:spcPct val="110000"/>
              </a:lnSpc>
              <a:spcBef>
                <a:spcPts val="0"/>
              </a:spcBef>
              <a:spcAft>
                <a:spcPts val="0"/>
              </a:spcAft>
              <a:buClr>
                <a:srgbClr val="000000"/>
              </a:buClr>
              <a:buSzPts val="3500"/>
              <a:buFont typeface="Arial"/>
              <a:buNone/>
            </a:pPr>
            <a:r>
              <a:rPr b="1" i="1" lang="en-GB" sz="3500" u="none" cap="none" strike="noStrike">
                <a:solidFill>
                  <a:srgbClr val="00205B"/>
                </a:solidFill>
                <a:latin typeface="Montserrat"/>
                <a:ea typeface="Montserrat"/>
                <a:cs typeface="Montserrat"/>
                <a:sym typeface="Montserrat"/>
              </a:rPr>
              <a:t>Helps you make your way through complex </a:t>
            </a:r>
            <a:r>
              <a:rPr b="1" i="1" lang="en-GB" sz="3500" u="sng" cap="none" strike="noStrike">
                <a:solidFill>
                  <a:srgbClr val="00205B"/>
                </a:solidFill>
                <a:latin typeface="Montserrat"/>
                <a:ea typeface="Montserrat"/>
                <a:cs typeface="Montserrat"/>
                <a:sym typeface="Montserrat"/>
              </a:rPr>
              <a:t>webapps/applications/websites</a:t>
            </a:r>
            <a:r>
              <a:rPr b="1" i="1" lang="en-GB" sz="3500" u="none" cap="none" strike="noStrike">
                <a:solidFill>
                  <a:srgbClr val="00205B"/>
                </a:solidFill>
                <a:latin typeface="Montserrat"/>
                <a:ea typeface="Montserrat"/>
                <a:cs typeface="Montserrat"/>
                <a:sym typeface="Montserrat"/>
              </a:rPr>
              <a:t> in a smarter way.</a:t>
            </a:r>
            <a:endParaRPr b="0" i="0" sz="1400" u="none" cap="none" strike="noStrike">
              <a:solidFill>
                <a:srgbClr val="00205B"/>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0" name="Shape 2140"/>
        <p:cNvGrpSpPr/>
        <p:nvPr/>
      </p:nvGrpSpPr>
      <p:grpSpPr>
        <a:xfrm>
          <a:off x="0" y="0"/>
          <a:ext cx="0" cy="0"/>
          <a:chOff x="0" y="0"/>
          <a:chExt cx="0" cy="0"/>
        </a:xfrm>
      </p:grpSpPr>
      <p:grpSp>
        <p:nvGrpSpPr>
          <p:cNvPr id="2141" name="Google Shape;2141;p15"/>
          <p:cNvGrpSpPr/>
          <p:nvPr/>
        </p:nvGrpSpPr>
        <p:grpSpPr>
          <a:xfrm>
            <a:off x="10" y="222675"/>
            <a:ext cx="9013048" cy="1432961"/>
            <a:chOff x="-206750" y="1323164"/>
            <a:chExt cx="8218335" cy="731700"/>
          </a:xfrm>
        </p:grpSpPr>
        <p:sp>
          <p:nvSpPr>
            <p:cNvPr id="2142" name="Google Shape;2142;p15"/>
            <p:cNvSpPr txBox="1"/>
            <p:nvPr/>
          </p:nvSpPr>
          <p:spPr>
            <a:xfrm>
              <a:off x="-206750" y="1373351"/>
              <a:ext cx="2921700" cy="629700"/>
            </a:xfrm>
            <a:prstGeom prst="rect">
              <a:avLst/>
            </a:prstGeom>
            <a:solidFill>
              <a:srgbClr val="000000">
                <a:alpha val="0"/>
              </a:srgbClr>
            </a:solid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rgbClr val="000000"/>
                </a:buClr>
                <a:buSzPts val="5900"/>
                <a:buFont typeface="Arial"/>
                <a:buNone/>
              </a:pPr>
              <a:r>
                <a:rPr b="0" i="0" lang="en-GB" sz="5000" u="none" cap="none" strike="noStrike">
                  <a:solidFill>
                    <a:srgbClr val="00205B"/>
                  </a:solidFill>
                  <a:latin typeface="Roboto Medium"/>
                  <a:ea typeface="Roboto Medium"/>
                  <a:cs typeface="Roboto Medium"/>
                  <a:sym typeface="Roboto Medium"/>
                </a:rPr>
                <a:t>What </a:t>
              </a:r>
              <a:endParaRPr b="0" i="0" sz="5000" u="none" cap="none" strike="noStrike">
                <a:solidFill>
                  <a:srgbClr val="00205B"/>
                </a:solidFill>
                <a:latin typeface="Roboto Medium"/>
                <a:ea typeface="Roboto Medium"/>
                <a:cs typeface="Roboto Medium"/>
                <a:sym typeface="Roboto Medium"/>
              </a:endParaRPr>
            </a:p>
          </p:txBody>
        </p:sp>
        <p:sp>
          <p:nvSpPr>
            <p:cNvPr id="2143" name="Google Shape;2143;p15"/>
            <p:cNvSpPr/>
            <p:nvPr/>
          </p:nvSpPr>
          <p:spPr>
            <a:xfrm>
              <a:off x="2789785" y="1323164"/>
              <a:ext cx="5221800" cy="731700"/>
            </a:xfrm>
            <a:prstGeom prst="rect">
              <a:avLst/>
            </a:prstGeom>
            <a:solidFill>
              <a:srgbClr val="00205B"/>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15"/>
            <p:cNvSpPr txBox="1"/>
            <p:nvPr/>
          </p:nvSpPr>
          <p:spPr>
            <a:xfrm>
              <a:off x="2914389" y="1407440"/>
              <a:ext cx="4765800" cy="575400"/>
            </a:xfrm>
            <a:prstGeom prst="rect">
              <a:avLst/>
            </a:prstGeom>
            <a:solidFill>
              <a:srgbClr val="00205B"/>
            </a:solidFill>
            <a:ln>
              <a:noFill/>
            </a:ln>
          </p:spPr>
          <p:txBody>
            <a:bodyPr anchorCtr="0" anchor="ctr" bIns="60925" lIns="121900" spcFirstLastPara="1" rIns="121900" wrap="square" tIns="60925">
              <a:noAutofit/>
            </a:bodyPr>
            <a:lstStyle/>
            <a:p>
              <a:pPr indent="-84749" lvl="0" marL="179999" marR="0" rtl="0" algn="ctr">
                <a:lnSpc>
                  <a:spcPct val="113000"/>
                </a:lnSpc>
                <a:spcBef>
                  <a:spcPts val="0"/>
                </a:spcBef>
                <a:spcAft>
                  <a:spcPts val="0"/>
                </a:spcAft>
                <a:buClr>
                  <a:srgbClr val="595959"/>
                </a:buClr>
                <a:buSzPts val="1500"/>
                <a:buFont typeface="Arial"/>
                <a:buNone/>
              </a:pPr>
              <a:r>
                <a:rPr b="0" i="0" lang="en-GB" sz="1600" u="none" cap="none" strike="noStrike">
                  <a:solidFill>
                    <a:srgbClr val="FFFFFF"/>
                  </a:solidFill>
                  <a:latin typeface="Arial"/>
                  <a:ea typeface="Arial"/>
                  <a:cs typeface="Arial"/>
                  <a:sym typeface="Arial"/>
                </a:rPr>
                <a:t>You must have little idea from the previous slides, something that’s related to assist the user but through complex</a:t>
              </a:r>
              <a:r>
                <a:rPr b="1" i="0" lang="en-GB" sz="1600" u="none" cap="none" strike="noStrike">
                  <a:solidFill>
                    <a:srgbClr val="FFFFFF"/>
                  </a:solidFill>
                  <a:latin typeface="Arial"/>
                  <a:ea typeface="Arial"/>
                  <a:cs typeface="Arial"/>
                  <a:sym typeface="Arial"/>
                </a:rPr>
                <a:t> application</a:t>
              </a:r>
              <a:r>
                <a:rPr b="0" i="0" lang="en-GB" sz="1600" u="none" cap="none" strike="noStrike">
                  <a:solidFill>
                    <a:srgbClr val="FFFFFF"/>
                  </a:solidFill>
                  <a:latin typeface="Arial"/>
                  <a:ea typeface="Arial"/>
                  <a:cs typeface="Arial"/>
                  <a:sym typeface="Arial"/>
                </a:rPr>
                <a:t>. So let's dive a little deeper.</a:t>
              </a:r>
              <a:endParaRPr b="0" i="0" sz="16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u="none" cap="none" strike="noStrike">
                <a:solidFill>
                  <a:srgbClr val="FFFFFF"/>
                </a:solidFill>
                <a:latin typeface="Roboto"/>
                <a:ea typeface="Roboto"/>
                <a:cs typeface="Roboto"/>
                <a:sym typeface="Roboto"/>
              </a:endParaRPr>
            </a:p>
          </p:txBody>
        </p:sp>
      </p:grpSp>
      <p:grpSp>
        <p:nvGrpSpPr>
          <p:cNvPr id="2145" name="Google Shape;2145;p15"/>
          <p:cNvGrpSpPr/>
          <p:nvPr/>
        </p:nvGrpSpPr>
        <p:grpSpPr>
          <a:xfrm>
            <a:off x="226746" y="1806310"/>
            <a:ext cx="8389843" cy="1432961"/>
            <a:chOff x="7" y="2207525"/>
            <a:chExt cx="7650080" cy="731700"/>
          </a:xfrm>
        </p:grpSpPr>
        <p:sp>
          <p:nvSpPr>
            <p:cNvPr id="2146" name="Google Shape;2146;p15"/>
            <p:cNvSpPr txBox="1"/>
            <p:nvPr/>
          </p:nvSpPr>
          <p:spPr>
            <a:xfrm>
              <a:off x="7" y="2257725"/>
              <a:ext cx="2715300" cy="629700"/>
            </a:xfrm>
            <a:prstGeom prst="rect">
              <a:avLst/>
            </a:prstGeom>
            <a:solidFill>
              <a:srgbClr val="000000">
                <a:alpha val="0"/>
              </a:srgbClr>
            </a:solid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rgbClr val="000000"/>
                </a:buClr>
                <a:buSzPts val="5900"/>
                <a:buFont typeface="Arial"/>
                <a:buNone/>
              </a:pPr>
              <a:r>
                <a:rPr b="0" i="0" lang="en-GB" sz="5000" u="none" cap="none" strike="noStrike">
                  <a:solidFill>
                    <a:srgbClr val="00205B"/>
                  </a:solidFill>
                  <a:latin typeface="Roboto Medium"/>
                  <a:ea typeface="Roboto Medium"/>
                  <a:cs typeface="Roboto Medium"/>
                  <a:sym typeface="Roboto Medium"/>
                </a:rPr>
                <a:t>IS</a:t>
              </a:r>
              <a:endParaRPr b="0" i="0" sz="5000" u="none" cap="none" strike="noStrike">
                <a:solidFill>
                  <a:srgbClr val="00205B"/>
                </a:solidFill>
                <a:latin typeface="Roboto Medium"/>
                <a:ea typeface="Roboto Medium"/>
                <a:cs typeface="Roboto Medium"/>
                <a:sym typeface="Roboto Medium"/>
              </a:endParaRPr>
            </a:p>
          </p:txBody>
        </p:sp>
        <p:sp>
          <p:nvSpPr>
            <p:cNvPr id="2147" name="Google Shape;2147;p15"/>
            <p:cNvSpPr/>
            <p:nvPr/>
          </p:nvSpPr>
          <p:spPr>
            <a:xfrm>
              <a:off x="2789787" y="2207525"/>
              <a:ext cx="4860300" cy="731700"/>
            </a:xfrm>
            <a:prstGeom prst="rect">
              <a:avLst/>
            </a:prstGeom>
            <a:solidFill>
              <a:srgbClr val="00205B"/>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15"/>
            <p:cNvSpPr txBox="1"/>
            <p:nvPr/>
          </p:nvSpPr>
          <p:spPr>
            <a:xfrm>
              <a:off x="2914387" y="2414096"/>
              <a:ext cx="4373100" cy="330600"/>
            </a:xfrm>
            <a:prstGeom prst="rect">
              <a:avLst/>
            </a:prstGeom>
            <a:solidFill>
              <a:srgbClr val="00205B"/>
            </a:solidFill>
            <a:ln>
              <a:noFill/>
            </a:ln>
          </p:spPr>
          <p:txBody>
            <a:bodyPr anchorCtr="0" anchor="ctr" bIns="60925" lIns="121900" spcFirstLastPara="1" rIns="121900" wrap="square" tIns="60925">
              <a:noAutofit/>
            </a:bodyPr>
            <a:lstStyle/>
            <a:p>
              <a:pPr indent="-84749" lvl="0" marL="179999" marR="0" rtl="0" algn="ctr">
                <a:lnSpc>
                  <a:spcPct val="113000"/>
                </a:lnSpc>
                <a:spcBef>
                  <a:spcPts val="0"/>
                </a:spcBef>
                <a:spcAft>
                  <a:spcPts val="0"/>
                </a:spcAft>
                <a:buClr>
                  <a:srgbClr val="595959"/>
                </a:buClr>
                <a:buSzPts val="1500"/>
                <a:buFont typeface="Arial"/>
                <a:buNone/>
              </a:pPr>
              <a:r>
                <a:rPr b="0" i="0" lang="en-GB" sz="1600" u="none" cap="none" strike="noStrike">
                  <a:solidFill>
                    <a:srgbClr val="FFFFFF"/>
                  </a:solidFill>
                  <a:latin typeface="Arial"/>
                  <a:ea typeface="Arial"/>
                  <a:cs typeface="Arial"/>
                  <a:sym typeface="Arial"/>
                </a:rPr>
                <a:t>KONNEX is supposed to act like an guardian who’s overlooking your activity sitting on top of the application/website and helps you in making your experience of using the application better.</a:t>
              </a:r>
              <a:endParaRPr b="0" i="0" u="none" cap="none" strike="noStrike">
                <a:solidFill>
                  <a:srgbClr val="FFFFFF"/>
                </a:solidFill>
                <a:latin typeface="Roboto"/>
                <a:ea typeface="Roboto"/>
                <a:cs typeface="Roboto"/>
                <a:sym typeface="Roboto"/>
              </a:endParaRPr>
            </a:p>
          </p:txBody>
        </p:sp>
      </p:grpSp>
      <p:grpSp>
        <p:nvGrpSpPr>
          <p:cNvPr id="2149" name="Google Shape;2149;p15"/>
          <p:cNvGrpSpPr/>
          <p:nvPr/>
        </p:nvGrpSpPr>
        <p:grpSpPr>
          <a:xfrm>
            <a:off x="12" y="3389774"/>
            <a:ext cx="8218811" cy="1098501"/>
            <a:chOff x="-206742" y="3210072"/>
            <a:chExt cx="7494129" cy="731700"/>
          </a:xfrm>
        </p:grpSpPr>
        <p:sp>
          <p:nvSpPr>
            <p:cNvPr id="2150" name="Google Shape;2150;p15"/>
            <p:cNvSpPr txBox="1"/>
            <p:nvPr/>
          </p:nvSpPr>
          <p:spPr>
            <a:xfrm>
              <a:off x="-206742" y="3261080"/>
              <a:ext cx="2921700" cy="629700"/>
            </a:xfrm>
            <a:prstGeom prst="rect">
              <a:avLst/>
            </a:prstGeom>
            <a:solidFill>
              <a:srgbClr val="000000">
                <a:alpha val="0"/>
              </a:srgbClr>
            </a:solid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rgbClr val="000000"/>
                </a:buClr>
                <a:buSzPts val="5900"/>
                <a:buFont typeface="Arial"/>
                <a:buNone/>
              </a:pPr>
              <a:r>
                <a:rPr b="0" i="0" lang="en-GB" sz="5000" u="none" cap="none" strike="noStrike">
                  <a:solidFill>
                    <a:srgbClr val="00205B"/>
                  </a:solidFill>
                  <a:latin typeface="Roboto Medium"/>
                  <a:ea typeface="Roboto Medium"/>
                  <a:cs typeface="Roboto Medium"/>
                  <a:sym typeface="Roboto Medium"/>
                </a:rPr>
                <a:t>KONNEX ?</a:t>
              </a:r>
              <a:endParaRPr b="0" i="0" sz="5000" u="none" cap="none" strike="noStrike">
                <a:solidFill>
                  <a:srgbClr val="00205B"/>
                </a:solidFill>
                <a:latin typeface="Roboto Medium"/>
                <a:ea typeface="Roboto Medium"/>
                <a:cs typeface="Roboto Medium"/>
                <a:sym typeface="Roboto Medium"/>
              </a:endParaRPr>
            </a:p>
          </p:txBody>
        </p:sp>
        <p:sp>
          <p:nvSpPr>
            <p:cNvPr id="2151" name="Google Shape;2151;p15"/>
            <p:cNvSpPr/>
            <p:nvPr/>
          </p:nvSpPr>
          <p:spPr>
            <a:xfrm>
              <a:off x="2789787" y="3210072"/>
              <a:ext cx="4497600" cy="731700"/>
            </a:xfrm>
            <a:prstGeom prst="rect">
              <a:avLst/>
            </a:prstGeom>
            <a:solidFill>
              <a:srgbClr val="00205B"/>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p15"/>
            <p:cNvSpPr txBox="1"/>
            <p:nvPr/>
          </p:nvSpPr>
          <p:spPr>
            <a:xfrm>
              <a:off x="2914385" y="3295195"/>
              <a:ext cx="3849900" cy="595500"/>
            </a:xfrm>
            <a:prstGeom prst="rect">
              <a:avLst/>
            </a:prstGeom>
            <a:solidFill>
              <a:srgbClr val="00205B"/>
            </a:solidFill>
            <a:ln>
              <a:noFill/>
            </a:ln>
          </p:spPr>
          <p:txBody>
            <a:bodyPr anchorCtr="0" anchor="ctr" bIns="60925" lIns="121900" spcFirstLastPara="1" rIns="121900" wrap="square" tIns="60925">
              <a:noAutofit/>
            </a:bodyPr>
            <a:lstStyle/>
            <a:p>
              <a:pPr indent="-84749" lvl="0" marL="179999" marR="0" rtl="0" algn="ctr">
                <a:lnSpc>
                  <a:spcPct val="113000"/>
                </a:lnSpc>
                <a:spcBef>
                  <a:spcPts val="0"/>
                </a:spcBef>
                <a:spcAft>
                  <a:spcPts val="0"/>
                </a:spcAft>
                <a:buClr>
                  <a:srgbClr val="595959"/>
                </a:buClr>
                <a:buSzPts val="1500"/>
                <a:buFont typeface="Arial"/>
                <a:buNone/>
              </a:pPr>
              <a:r>
                <a:rPr b="0" i="0" lang="en-GB" sz="1600" u="none" cap="none" strike="noStrike">
                  <a:solidFill>
                    <a:srgbClr val="FFFFFF"/>
                  </a:solidFill>
                  <a:latin typeface="Arial"/>
                  <a:ea typeface="Arial"/>
                  <a:cs typeface="Arial"/>
                  <a:sym typeface="Arial"/>
                </a:rPr>
                <a:t>Sounds cool. Really? Even if YES, do we really need this in day-to-day life? Let’s explore this in </a:t>
              </a:r>
              <a:r>
                <a:rPr b="1" i="0" lang="en-GB" sz="1600" u="none" cap="none" strike="noStrike">
                  <a:solidFill>
                    <a:srgbClr val="FFFFFF"/>
                  </a:solidFill>
                  <a:latin typeface="Arial"/>
                  <a:ea typeface="Arial"/>
                  <a:cs typeface="Arial"/>
                  <a:sym typeface="Arial"/>
                </a:rPr>
                <a:t>“</a:t>
              </a:r>
              <a:r>
                <a:rPr b="1" i="1" lang="en-GB" sz="1600" u="none" cap="none" strike="noStrike">
                  <a:solidFill>
                    <a:srgbClr val="FFFFFF"/>
                  </a:solidFill>
                  <a:latin typeface="Arial"/>
                  <a:ea typeface="Arial"/>
                  <a:cs typeface="Arial"/>
                  <a:sym typeface="Arial"/>
                </a:rPr>
                <a:t>Why KONNEX?” </a:t>
              </a:r>
              <a:r>
                <a:rPr b="0" i="0" lang="en-GB" sz="1600" u="none" cap="none" strike="noStrike">
                  <a:solidFill>
                    <a:srgbClr val="FFFFFF"/>
                  </a:solidFill>
                  <a:latin typeface="Arial"/>
                  <a:ea typeface="Arial"/>
                  <a:cs typeface="Arial"/>
                  <a:sym typeface="Arial"/>
                </a:rPr>
                <a:t>section.</a:t>
              </a:r>
              <a:endParaRPr b="0" i="0" u="none" cap="none" strike="noStrike">
                <a:solidFill>
                  <a:srgbClr val="FFFFFF"/>
                </a:solidFill>
                <a:latin typeface="Roboto"/>
                <a:ea typeface="Roboto"/>
                <a:cs typeface="Roboto"/>
                <a:sym typeface="Robo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6" name="Shape 2156"/>
        <p:cNvGrpSpPr/>
        <p:nvPr/>
      </p:nvGrpSpPr>
      <p:grpSpPr>
        <a:xfrm>
          <a:off x="0" y="0"/>
          <a:ext cx="0" cy="0"/>
          <a:chOff x="0" y="0"/>
          <a:chExt cx="0" cy="0"/>
        </a:xfrm>
      </p:grpSpPr>
      <p:sp>
        <p:nvSpPr>
          <p:cNvPr id="2157" name="Google Shape;2157;p16"/>
          <p:cNvSpPr txBox="1"/>
          <p:nvPr/>
        </p:nvSpPr>
        <p:spPr>
          <a:xfrm>
            <a:off x="133350" y="133350"/>
            <a:ext cx="8690400" cy="702300"/>
          </a:xfrm>
          <a:prstGeom prst="rect">
            <a:avLst/>
          </a:prstGeom>
          <a:noFill/>
          <a:ln>
            <a:noFill/>
          </a:ln>
        </p:spPr>
        <p:txBody>
          <a:bodyPr anchorCtr="0" anchor="ctr" bIns="0" lIns="0" spcFirstLastPara="1" rIns="0" wrap="square" tIns="0">
            <a:noAutofit/>
          </a:bodyPr>
          <a:lstStyle/>
          <a:p>
            <a:pPr indent="0" lvl="0" marL="0" rtl="0" algn="ctr">
              <a:lnSpc>
                <a:spcPct val="110000"/>
              </a:lnSpc>
              <a:spcBef>
                <a:spcPts val="0"/>
              </a:spcBef>
              <a:spcAft>
                <a:spcPts val="0"/>
              </a:spcAft>
              <a:buNone/>
            </a:pPr>
            <a:r>
              <a:rPr lang="en-GB" sz="2500" u="sng">
                <a:solidFill>
                  <a:srgbClr val="00205B"/>
                </a:solidFill>
                <a:latin typeface="Comfortaa"/>
                <a:ea typeface="Comfortaa"/>
                <a:cs typeface="Comfortaa"/>
                <a:sym typeface="Comfortaa"/>
              </a:rPr>
              <a:t>Why KONNEX</a:t>
            </a:r>
            <a:r>
              <a:rPr lang="en-GB" sz="2500">
                <a:solidFill>
                  <a:srgbClr val="00205B"/>
                </a:solidFill>
                <a:latin typeface="Comfortaa"/>
                <a:ea typeface="Comfortaa"/>
                <a:cs typeface="Comfortaa"/>
                <a:sym typeface="Comfortaa"/>
              </a:rPr>
              <a:t> ?</a:t>
            </a:r>
            <a:endParaRPr sz="2500">
              <a:solidFill>
                <a:srgbClr val="00205B"/>
              </a:solidFill>
              <a:latin typeface="Comfortaa"/>
              <a:ea typeface="Comfortaa"/>
              <a:cs typeface="Comfortaa"/>
              <a:sym typeface="Comfortaa"/>
            </a:endParaRPr>
          </a:p>
        </p:txBody>
      </p:sp>
      <p:grpSp>
        <p:nvGrpSpPr>
          <p:cNvPr id="2158" name="Google Shape;2158;p16"/>
          <p:cNvGrpSpPr/>
          <p:nvPr/>
        </p:nvGrpSpPr>
        <p:grpSpPr>
          <a:xfrm>
            <a:off x="2856087" y="766577"/>
            <a:ext cx="3004050" cy="3843323"/>
            <a:chOff x="2678561" y="2013871"/>
            <a:chExt cx="2337600" cy="1569600"/>
          </a:xfrm>
        </p:grpSpPr>
        <p:sp>
          <p:nvSpPr>
            <p:cNvPr id="2159" name="Google Shape;2159;p16"/>
            <p:cNvSpPr/>
            <p:nvPr/>
          </p:nvSpPr>
          <p:spPr>
            <a:xfrm flipH="1" rot="10800000">
              <a:off x="2678561" y="2013871"/>
              <a:ext cx="2337600" cy="1569600"/>
            </a:xfrm>
            <a:prstGeom prst="round2DiagRect">
              <a:avLst>
                <a:gd fmla="val 0" name="adj1"/>
                <a:gd fmla="val 17764"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16"/>
            <p:cNvSpPr txBox="1"/>
            <p:nvPr/>
          </p:nvSpPr>
          <p:spPr>
            <a:xfrm>
              <a:off x="2933240" y="2134927"/>
              <a:ext cx="1834500" cy="1310700"/>
            </a:xfrm>
            <a:prstGeom prst="rect">
              <a:avLst/>
            </a:prstGeom>
            <a:noFill/>
            <a:ln>
              <a:noFill/>
            </a:ln>
          </p:spPr>
          <p:txBody>
            <a:bodyPr anchorCtr="0" anchor="t" bIns="121900" lIns="121900" spcFirstLastPara="1" rIns="121900" wrap="square" tIns="121900">
              <a:noAutofit/>
            </a:bodyPr>
            <a:lstStyle/>
            <a:p>
              <a:pPr indent="-84749" lvl="0" marL="179999" marR="0" rtl="0" algn="ctr">
                <a:lnSpc>
                  <a:spcPct val="113000"/>
                </a:lnSpc>
                <a:spcBef>
                  <a:spcPts val="0"/>
                </a:spcBef>
                <a:spcAft>
                  <a:spcPts val="0"/>
                </a:spcAft>
                <a:buClr>
                  <a:srgbClr val="595959"/>
                </a:buClr>
                <a:buSzPts val="1500"/>
                <a:buFont typeface="Arial"/>
                <a:buNone/>
              </a:pPr>
              <a:r>
                <a:rPr i="0" lang="en-GB" sz="1500" u="none" cap="none" strike="noStrike">
                  <a:solidFill>
                    <a:srgbClr val="FFFFFF"/>
                  </a:solidFill>
                  <a:latin typeface="Calibri"/>
                  <a:ea typeface="Calibri"/>
                  <a:cs typeface="Calibri"/>
                  <a:sym typeface="Calibri"/>
                </a:rPr>
                <a:t>Here in above example, we can’t have direct communication with team maintaining the application, so user can provide an innovative solution that can also report bug directly which can be processed to tackle general users issue easily.</a:t>
              </a:r>
              <a:endParaRPr i="0" sz="1500" u="none" cap="none" strike="noStrike">
                <a:solidFill>
                  <a:srgbClr val="FFFFFF"/>
                </a:solidFill>
                <a:latin typeface="Calibri"/>
                <a:ea typeface="Calibri"/>
                <a:cs typeface="Calibri"/>
                <a:sym typeface="Calibri"/>
              </a:endParaRPr>
            </a:p>
          </p:txBody>
        </p:sp>
      </p:grpSp>
      <p:grpSp>
        <p:nvGrpSpPr>
          <p:cNvPr id="2161" name="Google Shape;2161;p16"/>
          <p:cNvGrpSpPr/>
          <p:nvPr/>
        </p:nvGrpSpPr>
        <p:grpSpPr>
          <a:xfrm>
            <a:off x="133812" y="766626"/>
            <a:ext cx="2728261" cy="3843323"/>
            <a:chOff x="243548" y="2013875"/>
            <a:chExt cx="2827800" cy="1569600"/>
          </a:xfrm>
        </p:grpSpPr>
        <p:sp>
          <p:nvSpPr>
            <p:cNvPr id="2162" name="Google Shape;2162;p16"/>
            <p:cNvSpPr/>
            <p:nvPr/>
          </p:nvSpPr>
          <p:spPr>
            <a:xfrm>
              <a:off x="243548" y="2013875"/>
              <a:ext cx="2827800" cy="1569600"/>
            </a:xfrm>
            <a:prstGeom prst="round2DiagRect">
              <a:avLst>
                <a:gd fmla="val 0" name="adj1"/>
                <a:gd fmla="val 17764" name="adj2"/>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16"/>
            <p:cNvSpPr txBox="1"/>
            <p:nvPr/>
          </p:nvSpPr>
          <p:spPr>
            <a:xfrm>
              <a:off x="453976" y="2147288"/>
              <a:ext cx="2349300" cy="13353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1800"/>
                <a:buFont typeface="Arial"/>
                <a:buNone/>
              </a:pPr>
              <a:r>
                <a:rPr i="0" lang="en-GB" sz="1500" u="none" cap="none" strike="noStrike">
                  <a:solidFill>
                    <a:srgbClr val="FFFFFF"/>
                  </a:solidFill>
                  <a:latin typeface="Calibri"/>
                  <a:ea typeface="Calibri"/>
                  <a:cs typeface="Calibri"/>
                  <a:sym typeface="Calibri"/>
                </a:rPr>
                <a:t>If you have applied for DL(Driving License)/Passport from the official website, there's a small probability that you were stuck at a point completely clueless of what to fill in this section. This takes place due to lack of user’s awareness or unclear design of website.</a:t>
              </a:r>
              <a:endParaRPr i="0" sz="800" u="none" cap="none" strike="noStrike">
                <a:solidFill>
                  <a:srgbClr val="FFFFFF"/>
                </a:solidFill>
                <a:latin typeface="Calibri"/>
                <a:ea typeface="Calibri"/>
                <a:cs typeface="Calibri"/>
                <a:sym typeface="Calibri"/>
              </a:endParaRPr>
            </a:p>
          </p:txBody>
        </p:sp>
      </p:grpSp>
      <p:grpSp>
        <p:nvGrpSpPr>
          <p:cNvPr id="2164" name="Google Shape;2164;p16"/>
          <p:cNvGrpSpPr/>
          <p:nvPr/>
        </p:nvGrpSpPr>
        <p:grpSpPr>
          <a:xfrm>
            <a:off x="5860047" y="766605"/>
            <a:ext cx="3150960" cy="3843323"/>
            <a:chOff x="5015938" y="2013875"/>
            <a:chExt cx="3001200" cy="1569600"/>
          </a:xfrm>
        </p:grpSpPr>
        <p:sp>
          <p:nvSpPr>
            <p:cNvPr id="2165" name="Google Shape;2165;p16"/>
            <p:cNvSpPr/>
            <p:nvPr/>
          </p:nvSpPr>
          <p:spPr>
            <a:xfrm>
              <a:off x="5015938" y="2013875"/>
              <a:ext cx="3001200" cy="1569600"/>
            </a:xfrm>
            <a:prstGeom prst="round2DiagRect">
              <a:avLst>
                <a:gd fmla="val 0" name="adj1"/>
                <a:gd fmla="val 17764" name="adj2"/>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66" name="Google Shape;2166;p16"/>
            <p:cNvSpPr txBox="1"/>
            <p:nvPr/>
          </p:nvSpPr>
          <p:spPr>
            <a:xfrm>
              <a:off x="5360221" y="2151414"/>
              <a:ext cx="2417100" cy="1311900"/>
            </a:xfrm>
            <a:prstGeom prst="rect">
              <a:avLst/>
            </a:prstGeom>
            <a:noFill/>
            <a:ln>
              <a:noFill/>
            </a:ln>
          </p:spPr>
          <p:txBody>
            <a:bodyPr anchorCtr="0" anchor="t" bIns="121900" lIns="121900" spcFirstLastPara="1" rIns="121900" wrap="square" tIns="121900">
              <a:noAutofit/>
            </a:bodyPr>
            <a:lstStyle/>
            <a:p>
              <a:pPr indent="-84749" lvl="0" marL="179999" marR="0" rtl="0" algn="ctr">
                <a:lnSpc>
                  <a:spcPct val="113000"/>
                </a:lnSpc>
                <a:spcBef>
                  <a:spcPts val="0"/>
                </a:spcBef>
                <a:spcAft>
                  <a:spcPts val="0"/>
                </a:spcAft>
                <a:buClr>
                  <a:srgbClr val="595959"/>
                </a:buClr>
                <a:buSzPts val="1500"/>
                <a:buFont typeface="Arial"/>
                <a:buNone/>
              </a:pPr>
              <a:r>
                <a:rPr i="0" lang="en-GB" sz="1500" u="none" cap="none" strike="noStrike">
                  <a:solidFill>
                    <a:srgbClr val="FFFFFF"/>
                  </a:solidFill>
                  <a:latin typeface="Calibri"/>
                  <a:ea typeface="Calibri"/>
                  <a:cs typeface="Calibri"/>
                  <a:sym typeface="Calibri"/>
                </a:rPr>
                <a:t>Moreover we can’t expect team maintaining the application to change website design overnight. So what we propose is that someone with a better understanding of such platform can create an innovative solution or application (we named KONNEX ) that can ease the user experience.</a:t>
              </a:r>
              <a:endParaRPr i="0" sz="1500" u="none" cap="none" strike="noStrike">
                <a:solidFill>
                  <a:srgbClr val="FFFFFF"/>
                </a:solidFill>
                <a:latin typeface="Calibri"/>
                <a:ea typeface="Calibri"/>
                <a:cs typeface="Calibri"/>
                <a:sym typeface="Calibri"/>
              </a:endParaRPr>
            </a:p>
          </p:txBody>
        </p:sp>
      </p:grpSp>
      <p:grpSp>
        <p:nvGrpSpPr>
          <p:cNvPr id="2167" name="Google Shape;2167;p16"/>
          <p:cNvGrpSpPr/>
          <p:nvPr/>
        </p:nvGrpSpPr>
        <p:grpSpPr>
          <a:xfrm>
            <a:off x="2670904" y="2440382"/>
            <a:ext cx="395395" cy="496031"/>
            <a:chOff x="4858109" y="2631368"/>
            <a:chExt cx="316442" cy="315000"/>
          </a:xfrm>
        </p:grpSpPr>
        <p:sp>
          <p:nvSpPr>
            <p:cNvPr id="2168" name="Google Shape;2168;p16"/>
            <p:cNvSpPr/>
            <p:nvPr/>
          </p:nvSpPr>
          <p:spPr>
            <a:xfrm>
              <a:off x="4859551" y="2631368"/>
              <a:ext cx="315000" cy="3150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16"/>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br>
                <a:rPr b="0" i="0" lang="en-GB"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grpSp>
      <p:grpSp>
        <p:nvGrpSpPr>
          <p:cNvPr id="2170" name="Google Shape;2170;p16"/>
          <p:cNvGrpSpPr/>
          <p:nvPr/>
        </p:nvGrpSpPr>
        <p:grpSpPr>
          <a:xfrm>
            <a:off x="5620429" y="2440430"/>
            <a:ext cx="395395" cy="496031"/>
            <a:chOff x="4858109" y="2631368"/>
            <a:chExt cx="316442" cy="315000"/>
          </a:xfrm>
        </p:grpSpPr>
        <p:sp>
          <p:nvSpPr>
            <p:cNvPr id="2171" name="Google Shape;2171;p16"/>
            <p:cNvSpPr/>
            <p:nvPr/>
          </p:nvSpPr>
          <p:spPr>
            <a:xfrm>
              <a:off x="4859551" y="2631368"/>
              <a:ext cx="315000" cy="3150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16"/>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br>
                <a:rPr b="0" i="0" lang="en-GB"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6" name="Shape 2176"/>
        <p:cNvGrpSpPr/>
        <p:nvPr/>
      </p:nvGrpSpPr>
      <p:grpSpPr>
        <a:xfrm>
          <a:off x="0" y="0"/>
          <a:ext cx="0" cy="0"/>
          <a:chOff x="0" y="0"/>
          <a:chExt cx="0" cy="0"/>
        </a:xfrm>
      </p:grpSpPr>
      <p:sp>
        <p:nvSpPr>
          <p:cNvPr id="2177" name="Google Shape;2177;p17"/>
          <p:cNvSpPr txBox="1"/>
          <p:nvPr/>
        </p:nvSpPr>
        <p:spPr>
          <a:xfrm>
            <a:off x="325327" y="92925"/>
            <a:ext cx="8519400" cy="606000"/>
          </a:xfrm>
          <a:prstGeom prst="rect">
            <a:avLst/>
          </a:prstGeom>
          <a:noFill/>
          <a:ln>
            <a:noFill/>
          </a:ln>
        </p:spPr>
        <p:txBody>
          <a:bodyPr anchorCtr="0" anchor="ctr" bIns="0" lIns="0" spcFirstLastPara="1" rIns="0" wrap="square" tIns="0">
            <a:noAutofit/>
          </a:bodyPr>
          <a:lstStyle/>
          <a:p>
            <a:pPr indent="0" lvl="0" marL="0" rtl="0" algn="ctr">
              <a:lnSpc>
                <a:spcPct val="110000"/>
              </a:lnSpc>
              <a:spcBef>
                <a:spcPts val="0"/>
              </a:spcBef>
              <a:spcAft>
                <a:spcPts val="0"/>
              </a:spcAft>
              <a:buNone/>
            </a:pPr>
            <a:r>
              <a:rPr lang="en-GB" sz="2500" u="sng">
                <a:solidFill>
                  <a:srgbClr val="00205B"/>
                </a:solidFill>
                <a:latin typeface="Comfortaa"/>
                <a:ea typeface="Comfortaa"/>
                <a:cs typeface="Comfortaa"/>
                <a:sym typeface="Comfortaa"/>
              </a:rPr>
              <a:t>Why KONNEX</a:t>
            </a:r>
            <a:r>
              <a:rPr lang="en-GB" sz="2500">
                <a:solidFill>
                  <a:srgbClr val="00205B"/>
                </a:solidFill>
                <a:latin typeface="Comfortaa"/>
                <a:ea typeface="Comfortaa"/>
                <a:cs typeface="Comfortaa"/>
                <a:sym typeface="Comfortaa"/>
              </a:rPr>
              <a:t> ?</a:t>
            </a:r>
            <a:endParaRPr sz="2500">
              <a:solidFill>
                <a:srgbClr val="00205B"/>
              </a:solidFill>
              <a:latin typeface="Comfortaa"/>
              <a:ea typeface="Comfortaa"/>
              <a:cs typeface="Comfortaa"/>
              <a:sym typeface="Comfortaa"/>
            </a:endParaRPr>
          </a:p>
        </p:txBody>
      </p:sp>
      <p:grpSp>
        <p:nvGrpSpPr>
          <p:cNvPr id="2178" name="Google Shape;2178;p17"/>
          <p:cNvGrpSpPr/>
          <p:nvPr/>
        </p:nvGrpSpPr>
        <p:grpSpPr>
          <a:xfrm>
            <a:off x="142976" y="631397"/>
            <a:ext cx="8519459" cy="3940688"/>
            <a:chOff x="2902488" y="902232"/>
            <a:chExt cx="3339000" cy="3339000"/>
          </a:xfrm>
        </p:grpSpPr>
        <p:sp>
          <p:nvSpPr>
            <p:cNvPr id="2179" name="Google Shape;2179;p17"/>
            <p:cNvSpPr/>
            <p:nvPr/>
          </p:nvSpPr>
          <p:spPr>
            <a:xfrm rot="-5400000">
              <a:off x="2902488" y="902232"/>
              <a:ext cx="3339000" cy="3339000"/>
            </a:xfrm>
            <a:prstGeom prst="ellipse">
              <a:avLst/>
            </a:prstGeom>
            <a:noFill/>
            <a:ln cap="flat" cmpd="sng" w="19050">
              <a:solidFill>
                <a:srgbClr val="1D7E74"/>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17"/>
            <p:cNvSpPr/>
            <p:nvPr/>
          </p:nvSpPr>
          <p:spPr>
            <a:xfrm>
              <a:off x="3123875" y="1123625"/>
              <a:ext cx="2896500" cy="2896200"/>
            </a:xfrm>
            <a:prstGeom prst="pie">
              <a:avLst>
                <a:gd fmla="val 2689583" name="adj1"/>
                <a:gd fmla="val 13510993" name="adj2"/>
              </a:avLst>
            </a:prstGeom>
            <a:solidFill>
              <a:srgbClr val="83E3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81" name="Google Shape;2181;p17"/>
          <p:cNvGrpSpPr/>
          <p:nvPr/>
        </p:nvGrpSpPr>
        <p:grpSpPr>
          <a:xfrm>
            <a:off x="2016861" y="985872"/>
            <a:ext cx="4626550" cy="2949930"/>
            <a:chOff x="3664038" y="1663782"/>
            <a:chExt cx="1815900" cy="1815900"/>
          </a:xfrm>
        </p:grpSpPr>
        <p:sp>
          <p:nvSpPr>
            <p:cNvPr id="2182" name="Google Shape;2182;p17"/>
            <p:cNvSpPr/>
            <p:nvPr/>
          </p:nvSpPr>
          <p:spPr>
            <a:xfrm>
              <a:off x="3664038" y="1663782"/>
              <a:ext cx="1815900" cy="1815900"/>
            </a:xfrm>
            <a:prstGeom prst="ellipse">
              <a:avLst/>
            </a:prstGeom>
            <a:solidFill>
              <a:srgbClr val="00205B"/>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17"/>
            <p:cNvSpPr txBox="1"/>
            <p:nvPr/>
          </p:nvSpPr>
          <p:spPr>
            <a:xfrm>
              <a:off x="3899992" y="2006766"/>
              <a:ext cx="1344000" cy="1199100"/>
            </a:xfrm>
            <a:prstGeom prst="rect">
              <a:avLst/>
            </a:prstGeom>
            <a:solidFill>
              <a:srgbClr val="00205B"/>
            </a:solidFill>
            <a:ln>
              <a:noFill/>
            </a:ln>
          </p:spPr>
          <p:txBody>
            <a:bodyPr anchorCtr="0" anchor="ctr" bIns="121900" lIns="121900" spcFirstLastPara="1" rIns="121900" wrap="square" tIns="121900">
              <a:noAutofit/>
            </a:bodyPr>
            <a:lstStyle/>
            <a:p>
              <a:pPr indent="-84749" lvl="0" marL="179999" marR="0" rtl="0" algn="ctr">
                <a:lnSpc>
                  <a:spcPct val="113000"/>
                </a:lnSpc>
                <a:spcBef>
                  <a:spcPts val="0"/>
                </a:spcBef>
                <a:spcAft>
                  <a:spcPts val="0"/>
                </a:spcAft>
                <a:buClr>
                  <a:srgbClr val="595959"/>
                </a:buClr>
                <a:buSzPts val="1500"/>
                <a:buFont typeface="Arial"/>
                <a:buNone/>
              </a:pPr>
              <a:r>
                <a:rPr i="0" lang="en-GB" u="none" cap="none" strike="noStrike">
                  <a:solidFill>
                    <a:srgbClr val="FFFFFF"/>
                  </a:solidFill>
                  <a:latin typeface="Calibri"/>
                  <a:ea typeface="Calibri"/>
                  <a:cs typeface="Calibri"/>
                  <a:sym typeface="Calibri"/>
                </a:rPr>
                <a:t>Similarly in our professional life as well, we come across a lot of such applications/websites that are not easy to use, sometimes it’s quite alien to most of people, so people are unaware with noone to help. In few cases, it’s the complex design that also keeps people struggling while all the time development team being unaware due to communication gap.</a:t>
              </a:r>
              <a:endParaRPr b="1" i="0" sz="1500" u="none" cap="none" strike="noStrike">
                <a:solidFill>
                  <a:srgbClr val="FFFFFF"/>
                </a:solidFill>
                <a:latin typeface="Calibri"/>
                <a:ea typeface="Calibri"/>
                <a:cs typeface="Calibri"/>
                <a:sym typeface="Calibri"/>
              </a:endParaRPr>
            </a:p>
          </p:txBody>
        </p:sp>
      </p:grpSp>
      <p:grpSp>
        <p:nvGrpSpPr>
          <p:cNvPr id="2184" name="Google Shape;2184;p17"/>
          <p:cNvGrpSpPr/>
          <p:nvPr/>
        </p:nvGrpSpPr>
        <p:grpSpPr>
          <a:xfrm>
            <a:off x="666807" y="3200360"/>
            <a:ext cx="1732521" cy="1318225"/>
            <a:chOff x="2859873" y="853971"/>
            <a:chExt cx="1068600" cy="1068600"/>
          </a:xfrm>
        </p:grpSpPr>
        <p:sp>
          <p:nvSpPr>
            <p:cNvPr id="2185" name="Google Shape;2185;p17"/>
            <p:cNvSpPr/>
            <p:nvPr/>
          </p:nvSpPr>
          <p:spPr>
            <a:xfrm>
              <a:off x="2859873" y="853971"/>
              <a:ext cx="1068600" cy="1068600"/>
            </a:xfrm>
            <a:prstGeom prst="ellipse">
              <a:avLst/>
            </a:prstGeom>
            <a:solidFill>
              <a:srgbClr val="00205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p17"/>
            <p:cNvSpPr txBox="1"/>
            <p:nvPr/>
          </p:nvSpPr>
          <p:spPr>
            <a:xfrm>
              <a:off x="3030545" y="1022191"/>
              <a:ext cx="744900" cy="732300"/>
            </a:xfrm>
            <a:prstGeom prst="rect">
              <a:avLst/>
            </a:prstGeom>
            <a:solidFill>
              <a:srgbClr val="00205B"/>
            </a:solidFill>
            <a:ln>
              <a:noFill/>
            </a:ln>
          </p:spPr>
          <p:txBody>
            <a:bodyPr anchorCtr="0" anchor="ctr" bIns="121900" lIns="121900" spcFirstLastPara="1" rIns="121900" wrap="square" tIns="121900">
              <a:noAutofit/>
            </a:bodyPr>
            <a:lstStyle/>
            <a:p>
              <a:pPr indent="-84749" lvl="0" marL="179999" marR="0" rtl="0" algn="l">
                <a:lnSpc>
                  <a:spcPct val="113000"/>
                </a:lnSpc>
                <a:spcBef>
                  <a:spcPts val="0"/>
                </a:spcBef>
                <a:spcAft>
                  <a:spcPts val="0"/>
                </a:spcAft>
                <a:buClr>
                  <a:srgbClr val="595959"/>
                </a:buClr>
                <a:buSzPts val="1500"/>
                <a:buFont typeface="Arial"/>
                <a:buNone/>
              </a:pPr>
              <a:r>
                <a:rPr b="1" i="0" lang="en-GB" sz="1500" u="none" cap="none" strike="noStrike">
                  <a:solidFill>
                    <a:srgbClr val="FFFFFF"/>
                  </a:solidFill>
                  <a:latin typeface="Calibri"/>
                  <a:ea typeface="Calibri"/>
                  <a:cs typeface="Calibri"/>
                  <a:sym typeface="Calibri"/>
                </a:rPr>
                <a:t>Let’s dig, digest and design...</a:t>
              </a:r>
              <a:endParaRPr i="0" sz="800" u="none" cap="none" strike="noStrike">
                <a:solidFill>
                  <a:srgbClr val="FFFFFF"/>
                </a:solidFill>
                <a:latin typeface="Calibri"/>
                <a:ea typeface="Calibri"/>
                <a:cs typeface="Calibri"/>
                <a:sym typeface="Calibri"/>
              </a:endParaRPr>
            </a:p>
          </p:txBody>
        </p:sp>
      </p:grpSp>
      <p:grpSp>
        <p:nvGrpSpPr>
          <p:cNvPr id="2187" name="Google Shape;2187;p17"/>
          <p:cNvGrpSpPr/>
          <p:nvPr/>
        </p:nvGrpSpPr>
        <p:grpSpPr>
          <a:xfrm>
            <a:off x="6975603" y="2484558"/>
            <a:ext cx="2025424" cy="1701318"/>
            <a:chOff x="5214448" y="3234278"/>
            <a:chExt cx="1068600" cy="1068600"/>
          </a:xfrm>
        </p:grpSpPr>
        <p:sp>
          <p:nvSpPr>
            <p:cNvPr id="2188" name="Google Shape;2188;p17"/>
            <p:cNvSpPr/>
            <p:nvPr/>
          </p:nvSpPr>
          <p:spPr>
            <a:xfrm>
              <a:off x="5214448" y="3234278"/>
              <a:ext cx="1068600" cy="1068600"/>
            </a:xfrm>
            <a:prstGeom prst="ellipse">
              <a:avLst/>
            </a:prstGeom>
            <a:solidFill>
              <a:srgbClr val="00205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17"/>
            <p:cNvSpPr txBox="1"/>
            <p:nvPr/>
          </p:nvSpPr>
          <p:spPr>
            <a:xfrm>
              <a:off x="5367375" y="3402503"/>
              <a:ext cx="762600" cy="732300"/>
            </a:xfrm>
            <a:prstGeom prst="rect">
              <a:avLst/>
            </a:prstGeom>
            <a:solidFill>
              <a:srgbClr val="00205B"/>
            </a:solidFill>
            <a:ln>
              <a:noFill/>
            </a:ln>
          </p:spPr>
          <p:txBody>
            <a:bodyPr anchorCtr="0" anchor="ctr" bIns="121900" lIns="121900" spcFirstLastPara="1" rIns="121900" wrap="square" tIns="121900">
              <a:noAutofit/>
            </a:bodyPr>
            <a:lstStyle/>
            <a:p>
              <a:pPr indent="0" lvl="0" marL="0" marR="0" rtl="0" algn="ctr">
                <a:lnSpc>
                  <a:spcPct val="113000"/>
                </a:lnSpc>
                <a:spcBef>
                  <a:spcPts val="0"/>
                </a:spcBef>
                <a:spcAft>
                  <a:spcPts val="0"/>
                </a:spcAft>
                <a:buClr>
                  <a:srgbClr val="000000"/>
                </a:buClr>
                <a:buSzPts val="1100"/>
                <a:buFont typeface="Arial"/>
                <a:buNone/>
              </a:pPr>
              <a:r>
                <a:rPr i="0" lang="en-GB" sz="1500" u="none" cap="none" strike="noStrike">
                  <a:solidFill>
                    <a:srgbClr val="FFFFFF"/>
                  </a:solidFill>
                  <a:latin typeface="Calibri"/>
                  <a:ea typeface="Calibri"/>
                  <a:cs typeface="Calibri"/>
                  <a:sym typeface="Calibri"/>
                </a:rPr>
                <a:t>So, </a:t>
              </a:r>
              <a:r>
                <a:rPr i="1" lang="en-GB" sz="1500" u="none" cap="none" strike="noStrike">
                  <a:solidFill>
                    <a:srgbClr val="FFFFFF"/>
                  </a:solidFill>
                  <a:latin typeface="Calibri"/>
                  <a:ea typeface="Calibri"/>
                  <a:cs typeface="Calibri"/>
                  <a:sym typeface="Calibri"/>
                </a:rPr>
                <a:t>KONNEX can be an impactful solution which is the need of hour.</a:t>
              </a:r>
              <a:endParaRPr i="0" sz="800" u="none" cap="none" strike="noStrike">
                <a:solidFill>
                  <a:srgbClr val="FFFFFF"/>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3" name="Shape 2193"/>
        <p:cNvGrpSpPr/>
        <p:nvPr/>
      </p:nvGrpSpPr>
      <p:grpSpPr>
        <a:xfrm>
          <a:off x="0" y="0"/>
          <a:ext cx="0" cy="0"/>
          <a:chOff x="0" y="0"/>
          <a:chExt cx="0" cy="0"/>
        </a:xfrm>
      </p:grpSpPr>
      <p:sp>
        <p:nvSpPr>
          <p:cNvPr id="2194" name="Google Shape;2194;p18"/>
          <p:cNvSpPr txBox="1"/>
          <p:nvPr/>
        </p:nvSpPr>
        <p:spPr>
          <a:xfrm>
            <a:off x="152400" y="0"/>
            <a:ext cx="8739900" cy="680100"/>
          </a:xfrm>
          <a:prstGeom prst="rect">
            <a:avLst/>
          </a:prstGeom>
          <a:noFill/>
          <a:ln>
            <a:noFill/>
          </a:ln>
        </p:spPr>
        <p:txBody>
          <a:bodyPr anchorCtr="0" anchor="ctr" bIns="0" lIns="0" spcFirstLastPara="1" rIns="0" wrap="square" tIns="0">
            <a:noAutofit/>
          </a:bodyPr>
          <a:lstStyle/>
          <a:p>
            <a:pPr indent="0" lvl="0" marL="0" rtl="0" algn="ctr">
              <a:lnSpc>
                <a:spcPct val="110000"/>
              </a:lnSpc>
              <a:spcBef>
                <a:spcPts val="0"/>
              </a:spcBef>
              <a:spcAft>
                <a:spcPts val="0"/>
              </a:spcAft>
              <a:buNone/>
            </a:pPr>
            <a:r>
              <a:rPr lang="en-GB" sz="2800" u="sng">
                <a:solidFill>
                  <a:srgbClr val="00205B"/>
                </a:solidFill>
                <a:latin typeface="Comfortaa"/>
                <a:ea typeface="Comfortaa"/>
                <a:cs typeface="Comfortaa"/>
                <a:sym typeface="Comfortaa"/>
              </a:rPr>
              <a:t>What do we expect ?</a:t>
            </a:r>
            <a:endParaRPr sz="2800" u="sng">
              <a:solidFill>
                <a:srgbClr val="00205B"/>
              </a:solidFill>
              <a:latin typeface="Comfortaa"/>
              <a:ea typeface="Comfortaa"/>
              <a:cs typeface="Comfortaa"/>
              <a:sym typeface="Comfortaa"/>
            </a:endParaRPr>
          </a:p>
        </p:txBody>
      </p:sp>
      <p:grpSp>
        <p:nvGrpSpPr>
          <p:cNvPr id="2195" name="Google Shape;2195;p18"/>
          <p:cNvGrpSpPr/>
          <p:nvPr/>
        </p:nvGrpSpPr>
        <p:grpSpPr>
          <a:xfrm rot="5400000">
            <a:off x="290479" y="692283"/>
            <a:ext cx="3698024" cy="3592831"/>
            <a:chOff x="2744034" y="1146343"/>
            <a:chExt cx="1827900" cy="2399700"/>
          </a:xfrm>
        </p:grpSpPr>
        <p:sp>
          <p:nvSpPr>
            <p:cNvPr id="2196" name="Google Shape;2196;p18"/>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A1C3F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p18"/>
            <p:cNvSpPr/>
            <p:nvPr/>
          </p:nvSpPr>
          <p:spPr>
            <a:xfrm flipH="1">
              <a:off x="2832600" y="1686400"/>
              <a:ext cx="1649400" cy="1769700"/>
            </a:xfrm>
            <a:prstGeom prst="snip1Rect">
              <a:avLst>
                <a:gd fmla="val 0" name="adj"/>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8" name="Google Shape;2198;p18"/>
            <p:cNvSpPr txBox="1"/>
            <p:nvPr/>
          </p:nvSpPr>
          <p:spPr>
            <a:xfrm rot="-5400000">
              <a:off x="2835359" y="1846485"/>
              <a:ext cx="1626000" cy="14619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1100"/>
                <a:buFont typeface="Arial"/>
                <a:buNone/>
              </a:pPr>
              <a:r>
                <a:rPr i="0" lang="en-GB" sz="2300" u="none" cap="none" strike="noStrike">
                  <a:solidFill>
                    <a:srgbClr val="FFFFFF"/>
                  </a:solidFill>
                  <a:latin typeface="Calibri"/>
                  <a:ea typeface="Calibri"/>
                  <a:cs typeface="Calibri"/>
                  <a:sym typeface="Calibri"/>
                </a:rPr>
                <a:t>Build a customizable application with admin console that provides extended widget for :</a:t>
              </a:r>
              <a:endParaRPr i="0" sz="900" u="none" cap="none" strike="noStrike">
                <a:solidFill>
                  <a:srgbClr val="FFFFFF"/>
                </a:solidFill>
                <a:latin typeface="Calibri"/>
                <a:ea typeface="Calibri"/>
                <a:cs typeface="Calibri"/>
                <a:sym typeface="Calibri"/>
              </a:endParaRPr>
            </a:p>
          </p:txBody>
        </p:sp>
      </p:grpSp>
      <p:sp>
        <p:nvSpPr>
          <p:cNvPr id="2199" name="Google Shape;2199;p18"/>
          <p:cNvSpPr/>
          <p:nvPr/>
        </p:nvSpPr>
        <p:spPr>
          <a:xfrm>
            <a:off x="3935876" y="639759"/>
            <a:ext cx="5074500" cy="3698100"/>
          </a:xfrm>
          <a:prstGeom prst="rect">
            <a:avLst/>
          </a:prstGeom>
          <a:solidFill>
            <a:srgbClr val="005587"/>
          </a:solidFill>
          <a:ln cap="flat" cmpd="sng" w="9525">
            <a:solidFill>
              <a:srgbClr val="00205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18"/>
          <p:cNvSpPr txBox="1"/>
          <p:nvPr/>
        </p:nvSpPr>
        <p:spPr>
          <a:xfrm>
            <a:off x="4019550" y="680100"/>
            <a:ext cx="4990800" cy="3771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t/>
            </a:r>
            <a:endParaRPr i="0" sz="1300" u="none" cap="none" strike="noStrike">
              <a:solidFill>
                <a:srgbClr val="000000"/>
              </a:solidFill>
              <a:latin typeface="Calibri"/>
              <a:ea typeface="Calibri"/>
              <a:cs typeface="Calibri"/>
              <a:sym typeface="Calibri"/>
            </a:endParaRPr>
          </a:p>
          <a:p>
            <a:pPr indent="-355600" lvl="0" marL="457200" rtl="0" algn="just">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Application Navigation (searchable tool tip)</a:t>
            </a:r>
            <a:endParaRPr sz="2000">
              <a:solidFill>
                <a:srgbClr val="FFFFFF"/>
              </a:solidFill>
              <a:latin typeface="Calibri"/>
              <a:ea typeface="Calibri"/>
              <a:cs typeface="Calibri"/>
              <a:sym typeface="Calibri"/>
            </a:endParaRPr>
          </a:p>
          <a:p>
            <a:pPr indent="-355600" lvl="0" marL="457200" rtl="0" algn="just">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Support chatbot / collaboration charbot</a:t>
            </a:r>
            <a:endParaRPr sz="2000">
              <a:solidFill>
                <a:srgbClr val="FFFFFF"/>
              </a:solidFill>
              <a:latin typeface="Calibri"/>
              <a:ea typeface="Calibri"/>
              <a:cs typeface="Calibri"/>
              <a:sym typeface="Calibri"/>
            </a:endParaRPr>
          </a:p>
          <a:p>
            <a:pPr indent="-355600" lvl="0" marL="457200" rtl="0" algn="just">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Application Improvement &amp; co-creation </a:t>
            </a:r>
            <a:endParaRPr sz="2000">
              <a:solidFill>
                <a:srgbClr val="FFFFFF"/>
              </a:solidFill>
              <a:latin typeface="Calibri"/>
              <a:ea typeface="Calibri"/>
              <a:cs typeface="Calibri"/>
              <a:sym typeface="Calibri"/>
            </a:endParaRPr>
          </a:p>
          <a:p>
            <a:pPr indent="-355600" lvl="0" marL="457200" rtl="0" algn="just">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Bug reporting window</a:t>
            </a:r>
            <a:endParaRPr sz="2000">
              <a:solidFill>
                <a:srgbClr val="FFFFFF"/>
              </a:solidFill>
              <a:latin typeface="Calibri"/>
              <a:ea typeface="Calibri"/>
              <a:cs typeface="Calibri"/>
              <a:sym typeface="Calibri"/>
            </a:endParaRPr>
          </a:p>
          <a:p>
            <a:pPr indent="-355600" lvl="0" marL="457200" rtl="0" algn="just">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Collective Announcements</a:t>
            </a:r>
            <a:endParaRPr sz="2000">
              <a:solidFill>
                <a:srgbClr val="FFFFFF"/>
              </a:solidFill>
              <a:latin typeface="Calibri"/>
              <a:ea typeface="Calibri"/>
              <a:cs typeface="Calibri"/>
              <a:sym typeface="Calibri"/>
            </a:endParaRPr>
          </a:p>
          <a:p>
            <a:pPr indent="-355600" lvl="0" marL="457200" rtl="0" algn="just">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Easily customized to adapt throughout the application.</a:t>
            </a:r>
            <a:endParaRPr sz="2000">
              <a:solidFill>
                <a:srgbClr val="FFFFFF"/>
              </a:solidFill>
              <a:latin typeface="Calibri"/>
              <a:ea typeface="Calibri"/>
              <a:cs typeface="Calibri"/>
              <a:sym typeface="Calibri"/>
            </a:endParaRPr>
          </a:p>
          <a:p>
            <a:pPr indent="-355600" lvl="0" marL="457200" rtl="0" algn="just">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Measure application usage, performance</a:t>
            </a:r>
            <a:endParaRPr sz="2000">
              <a:solidFill>
                <a:srgbClr val="FFFFF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i="0" sz="13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4" name="Shape 2204"/>
        <p:cNvGrpSpPr/>
        <p:nvPr/>
      </p:nvGrpSpPr>
      <p:grpSpPr>
        <a:xfrm>
          <a:off x="0" y="0"/>
          <a:ext cx="0" cy="0"/>
          <a:chOff x="0" y="0"/>
          <a:chExt cx="0" cy="0"/>
        </a:xfrm>
      </p:grpSpPr>
      <p:sp>
        <p:nvSpPr>
          <p:cNvPr id="2205" name="Google Shape;2205;p19"/>
          <p:cNvSpPr txBox="1"/>
          <p:nvPr/>
        </p:nvSpPr>
        <p:spPr>
          <a:xfrm>
            <a:off x="214721" y="114300"/>
            <a:ext cx="8689500" cy="664500"/>
          </a:xfrm>
          <a:prstGeom prst="rect">
            <a:avLst/>
          </a:prstGeom>
          <a:noFill/>
          <a:ln>
            <a:noFill/>
          </a:ln>
        </p:spPr>
        <p:txBody>
          <a:bodyPr anchorCtr="0" anchor="ctr" bIns="0" lIns="0" spcFirstLastPara="1" rIns="0" wrap="square" tIns="0">
            <a:noAutofit/>
          </a:bodyPr>
          <a:lstStyle/>
          <a:p>
            <a:pPr indent="0" lvl="0" marL="0" rtl="0" algn="ctr">
              <a:lnSpc>
                <a:spcPct val="110000"/>
              </a:lnSpc>
              <a:spcBef>
                <a:spcPts val="0"/>
              </a:spcBef>
              <a:spcAft>
                <a:spcPts val="0"/>
              </a:spcAft>
              <a:buNone/>
            </a:pPr>
            <a:r>
              <a:rPr lang="en-GB" sz="2800" u="sng">
                <a:solidFill>
                  <a:srgbClr val="00205B"/>
                </a:solidFill>
                <a:latin typeface="Comfortaa"/>
                <a:ea typeface="Comfortaa"/>
                <a:cs typeface="Comfortaa"/>
                <a:sym typeface="Comfortaa"/>
              </a:rPr>
              <a:t>DONE with MVP ? Try for Brownie points</a:t>
            </a:r>
            <a:endParaRPr sz="2800" u="sng">
              <a:solidFill>
                <a:srgbClr val="00205B"/>
              </a:solidFill>
              <a:latin typeface="Comfortaa"/>
              <a:ea typeface="Comfortaa"/>
              <a:cs typeface="Comfortaa"/>
              <a:sym typeface="Comfortaa"/>
            </a:endParaRPr>
          </a:p>
        </p:txBody>
      </p:sp>
      <p:grpSp>
        <p:nvGrpSpPr>
          <p:cNvPr id="2206" name="Google Shape;2206;p19"/>
          <p:cNvGrpSpPr/>
          <p:nvPr/>
        </p:nvGrpSpPr>
        <p:grpSpPr>
          <a:xfrm>
            <a:off x="88901" y="3674442"/>
            <a:ext cx="8959605" cy="897464"/>
            <a:chOff x="1431325" y="2473842"/>
            <a:chExt cx="6566700" cy="670500"/>
          </a:xfrm>
        </p:grpSpPr>
        <p:sp>
          <p:nvSpPr>
            <p:cNvPr id="2207" name="Google Shape;2207;p19"/>
            <p:cNvSpPr/>
            <p:nvPr/>
          </p:nvSpPr>
          <p:spPr>
            <a:xfrm rot="-5400000">
              <a:off x="4644475" y="-209208"/>
              <a:ext cx="670500" cy="6036600"/>
            </a:xfrm>
            <a:prstGeom prst="roundRect">
              <a:avLst>
                <a:gd fmla="val 50000" name="adj"/>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19"/>
            <p:cNvSpPr txBox="1"/>
            <p:nvPr/>
          </p:nvSpPr>
          <p:spPr>
            <a:xfrm>
              <a:off x="2744682" y="2473845"/>
              <a:ext cx="4891200" cy="6570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400"/>
                <a:buFont typeface="Arial"/>
                <a:buNone/>
              </a:pPr>
              <a:r>
                <a:rPr i="0" lang="en-GB" sz="2100" u="none" cap="none" strike="noStrike">
                  <a:solidFill>
                    <a:srgbClr val="FFFFFF"/>
                  </a:solidFill>
                  <a:latin typeface="Calibri"/>
                  <a:ea typeface="Calibri"/>
                  <a:cs typeface="Calibri"/>
                  <a:sym typeface="Calibri"/>
                </a:rPr>
                <a:t>Example : </a:t>
              </a:r>
              <a:r>
                <a:rPr lang="en-GB" sz="2100">
                  <a:solidFill>
                    <a:srgbClr val="FFFFFF"/>
                  </a:solidFill>
                  <a:latin typeface="Calibri"/>
                  <a:ea typeface="Calibri"/>
                  <a:cs typeface="Calibri"/>
                  <a:sym typeface="Calibri"/>
                </a:rPr>
                <a:t>Enhanced security, support for differently abled people, </a:t>
              </a:r>
              <a:r>
                <a:rPr i="0" lang="en-GB" sz="2100" u="none" cap="none" strike="noStrike">
                  <a:solidFill>
                    <a:srgbClr val="FFFFFF"/>
                  </a:solidFill>
                  <a:latin typeface="Calibri"/>
                  <a:ea typeface="Calibri"/>
                  <a:cs typeface="Calibri"/>
                  <a:sym typeface="Calibri"/>
                </a:rPr>
                <a:t>Gamification features, AI/ML Capabilities etc.</a:t>
              </a:r>
              <a:endParaRPr i="0" sz="2100" u="none" cap="none" strike="noStrike">
                <a:solidFill>
                  <a:srgbClr val="FFFFFF"/>
                </a:solidFill>
                <a:latin typeface="Calibri"/>
                <a:ea typeface="Calibri"/>
                <a:cs typeface="Calibri"/>
                <a:sym typeface="Calibri"/>
              </a:endParaRPr>
            </a:p>
          </p:txBody>
        </p:sp>
        <p:sp>
          <p:nvSpPr>
            <p:cNvPr id="2209" name="Google Shape;2209;p19"/>
            <p:cNvSpPr/>
            <p:nvPr/>
          </p:nvSpPr>
          <p:spPr>
            <a:xfrm rot="-5400000">
              <a:off x="1751875" y="2153292"/>
              <a:ext cx="670500" cy="13116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19"/>
            <p:cNvSpPr/>
            <p:nvPr/>
          </p:nvSpPr>
          <p:spPr>
            <a:xfrm>
              <a:off x="1499580" y="2547844"/>
              <a:ext cx="522300" cy="5223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19"/>
            <p:cNvSpPr/>
            <p:nvPr/>
          </p:nvSpPr>
          <p:spPr>
            <a:xfrm>
              <a:off x="1545080" y="2593344"/>
              <a:ext cx="431400" cy="431400"/>
            </a:xfrm>
            <a:prstGeom prst="pie">
              <a:avLst>
                <a:gd fmla="val 16226349" name="adj1"/>
                <a:gd fmla="val 10795968" name="adj2"/>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19"/>
            <p:cNvSpPr/>
            <p:nvPr/>
          </p:nvSpPr>
          <p:spPr>
            <a:xfrm>
              <a:off x="2025174" y="2616792"/>
              <a:ext cx="608400" cy="3951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1" i="1" lang="en-GB" sz="2400" u="none" cap="none" strike="noStrike">
                  <a:solidFill>
                    <a:srgbClr val="FFFFFF"/>
                  </a:solidFill>
                  <a:latin typeface="Roboto"/>
                  <a:ea typeface="Roboto"/>
                  <a:cs typeface="Roboto"/>
                  <a:sym typeface="Roboto"/>
                </a:rPr>
                <a:t>4</a:t>
              </a:r>
              <a:endParaRPr b="1" i="1" sz="2400" u="none" cap="none" strike="noStrike">
                <a:solidFill>
                  <a:srgbClr val="FFFFFF"/>
                </a:solidFill>
                <a:latin typeface="Roboto"/>
                <a:ea typeface="Roboto"/>
                <a:cs typeface="Roboto"/>
                <a:sym typeface="Roboto"/>
              </a:endParaRPr>
            </a:p>
          </p:txBody>
        </p:sp>
      </p:grpSp>
      <p:grpSp>
        <p:nvGrpSpPr>
          <p:cNvPr id="2213" name="Google Shape;2213;p19"/>
          <p:cNvGrpSpPr/>
          <p:nvPr/>
        </p:nvGrpSpPr>
        <p:grpSpPr>
          <a:xfrm>
            <a:off x="88901" y="2762485"/>
            <a:ext cx="8959605" cy="897468"/>
            <a:chOff x="1431325" y="2473839"/>
            <a:chExt cx="6566700" cy="670503"/>
          </a:xfrm>
        </p:grpSpPr>
        <p:sp>
          <p:nvSpPr>
            <p:cNvPr id="2214" name="Google Shape;2214;p19"/>
            <p:cNvSpPr/>
            <p:nvPr/>
          </p:nvSpPr>
          <p:spPr>
            <a:xfrm rot="-5400000">
              <a:off x="4644475" y="-209208"/>
              <a:ext cx="670500" cy="6036600"/>
            </a:xfrm>
            <a:prstGeom prst="roundRect">
              <a:avLst>
                <a:gd fmla="val 50000" name="adj"/>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19"/>
            <p:cNvSpPr txBox="1"/>
            <p:nvPr/>
          </p:nvSpPr>
          <p:spPr>
            <a:xfrm>
              <a:off x="2744682" y="2473839"/>
              <a:ext cx="4891200" cy="6570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400"/>
                <a:buFont typeface="Arial"/>
                <a:buNone/>
              </a:pPr>
              <a:r>
                <a:rPr i="0" lang="en-GB" sz="2100" u="none" cap="none" strike="noStrike">
                  <a:solidFill>
                    <a:srgbClr val="FFFFFF"/>
                  </a:solidFill>
                  <a:latin typeface="Calibri"/>
                  <a:ea typeface="Calibri"/>
                  <a:cs typeface="Calibri"/>
                  <a:sym typeface="Calibri"/>
                </a:rPr>
                <a:t>Come up with more user interactive features that focuses on either ease of user experience or makes it fun filled.</a:t>
              </a:r>
              <a:endParaRPr i="0" sz="2100" u="none" cap="none" strike="noStrike">
                <a:solidFill>
                  <a:srgbClr val="FFFFFF"/>
                </a:solidFill>
                <a:latin typeface="Calibri"/>
                <a:ea typeface="Calibri"/>
                <a:cs typeface="Calibri"/>
                <a:sym typeface="Calibri"/>
              </a:endParaRPr>
            </a:p>
          </p:txBody>
        </p:sp>
        <p:sp>
          <p:nvSpPr>
            <p:cNvPr id="2216" name="Google Shape;2216;p19"/>
            <p:cNvSpPr/>
            <p:nvPr/>
          </p:nvSpPr>
          <p:spPr>
            <a:xfrm rot="-5400000">
              <a:off x="1751875" y="2153292"/>
              <a:ext cx="670500" cy="13116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19"/>
            <p:cNvSpPr/>
            <p:nvPr/>
          </p:nvSpPr>
          <p:spPr>
            <a:xfrm>
              <a:off x="1499580" y="2547844"/>
              <a:ext cx="522300" cy="5223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19"/>
            <p:cNvSpPr/>
            <p:nvPr/>
          </p:nvSpPr>
          <p:spPr>
            <a:xfrm rot="-5400000">
              <a:off x="1550825" y="2587541"/>
              <a:ext cx="420000" cy="443100"/>
            </a:xfrm>
            <a:prstGeom prst="pie">
              <a:avLst>
                <a:gd fmla="val 16226349" name="adj1"/>
                <a:gd fmla="val 10795968" name="adj2"/>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19"/>
            <p:cNvSpPr/>
            <p:nvPr/>
          </p:nvSpPr>
          <p:spPr>
            <a:xfrm>
              <a:off x="2025174" y="2616792"/>
              <a:ext cx="608400" cy="3951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1" i="1" lang="en-GB" sz="2400" u="none" cap="none" strike="noStrike">
                  <a:solidFill>
                    <a:srgbClr val="FFFFFF"/>
                  </a:solidFill>
                  <a:latin typeface="Roboto"/>
                  <a:ea typeface="Roboto"/>
                  <a:cs typeface="Roboto"/>
                  <a:sym typeface="Roboto"/>
                </a:rPr>
                <a:t>3</a:t>
              </a:r>
              <a:endParaRPr b="1" i="1" sz="2400" u="none" cap="none" strike="noStrike">
                <a:solidFill>
                  <a:srgbClr val="FFFFFF"/>
                </a:solidFill>
                <a:latin typeface="Roboto"/>
                <a:ea typeface="Roboto"/>
                <a:cs typeface="Roboto"/>
                <a:sym typeface="Roboto"/>
              </a:endParaRPr>
            </a:p>
          </p:txBody>
        </p:sp>
      </p:grpSp>
      <p:grpSp>
        <p:nvGrpSpPr>
          <p:cNvPr id="2220" name="Google Shape;2220;p19"/>
          <p:cNvGrpSpPr/>
          <p:nvPr/>
        </p:nvGrpSpPr>
        <p:grpSpPr>
          <a:xfrm>
            <a:off x="88901" y="1850531"/>
            <a:ext cx="8959605" cy="897476"/>
            <a:chOff x="1431325" y="2473833"/>
            <a:chExt cx="6566700" cy="670509"/>
          </a:xfrm>
        </p:grpSpPr>
        <p:sp>
          <p:nvSpPr>
            <p:cNvPr id="2221" name="Google Shape;2221;p19"/>
            <p:cNvSpPr/>
            <p:nvPr/>
          </p:nvSpPr>
          <p:spPr>
            <a:xfrm rot="-5400000">
              <a:off x="4644475" y="-209208"/>
              <a:ext cx="670500" cy="6036600"/>
            </a:xfrm>
            <a:prstGeom prst="roundRect">
              <a:avLst>
                <a:gd fmla="val 50000" name="adj"/>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19"/>
            <p:cNvSpPr txBox="1"/>
            <p:nvPr/>
          </p:nvSpPr>
          <p:spPr>
            <a:xfrm>
              <a:off x="2744682" y="2473833"/>
              <a:ext cx="4878900" cy="6570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400"/>
                <a:buFont typeface="Arial"/>
                <a:buNone/>
              </a:pPr>
              <a:r>
                <a:rPr i="0" lang="en-GB" sz="2200" u="none" cap="none" strike="noStrike">
                  <a:solidFill>
                    <a:srgbClr val="FFFFFF"/>
                  </a:solidFill>
                  <a:latin typeface="Calibri"/>
                  <a:ea typeface="Calibri"/>
                  <a:cs typeface="Calibri"/>
                  <a:sym typeface="Calibri"/>
                </a:rPr>
                <a:t>Think outside the box for one such feature, that makes your product outclass others.</a:t>
              </a:r>
              <a:endParaRPr i="0" sz="2200" u="none" cap="none" strike="noStrike">
                <a:solidFill>
                  <a:srgbClr val="FFFFFF"/>
                </a:solidFill>
                <a:latin typeface="Calibri"/>
                <a:ea typeface="Calibri"/>
                <a:cs typeface="Calibri"/>
                <a:sym typeface="Calibri"/>
              </a:endParaRPr>
            </a:p>
          </p:txBody>
        </p:sp>
        <p:sp>
          <p:nvSpPr>
            <p:cNvPr id="2223" name="Google Shape;2223;p19"/>
            <p:cNvSpPr/>
            <p:nvPr/>
          </p:nvSpPr>
          <p:spPr>
            <a:xfrm rot="-5400000">
              <a:off x="1751875" y="2153292"/>
              <a:ext cx="670500" cy="13116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19"/>
            <p:cNvSpPr/>
            <p:nvPr/>
          </p:nvSpPr>
          <p:spPr>
            <a:xfrm>
              <a:off x="1499580" y="2547844"/>
              <a:ext cx="522300" cy="5223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19"/>
            <p:cNvSpPr/>
            <p:nvPr/>
          </p:nvSpPr>
          <p:spPr>
            <a:xfrm rot="10800000">
              <a:off x="1545080" y="2593344"/>
              <a:ext cx="431400" cy="431400"/>
            </a:xfrm>
            <a:prstGeom prst="pie">
              <a:avLst>
                <a:gd fmla="val 16226349" name="adj1"/>
                <a:gd fmla="val 10795968" name="adj2"/>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19"/>
            <p:cNvSpPr/>
            <p:nvPr/>
          </p:nvSpPr>
          <p:spPr>
            <a:xfrm>
              <a:off x="2025174" y="2616792"/>
              <a:ext cx="608400" cy="3951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1" i="1" lang="en-GB" sz="2400" u="none" cap="none" strike="noStrike">
                  <a:solidFill>
                    <a:srgbClr val="FFFFFF"/>
                  </a:solidFill>
                  <a:latin typeface="Roboto"/>
                  <a:ea typeface="Roboto"/>
                  <a:cs typeface="Roboto"/>
                  <a:sym typeface="Roboto"/>
                </a:rPr>
                <a:t>2</a:t>
              </a:r>
              <a:endParaRPr b="1" i="1" sz="2400" u="none" cap="none" strike="noStrike">
                <a:solidFill>
                  <a:srgbClr val="FFFFFF"/>
                </a:solidFill>
                <a:latin typeface="Roboto"/>
                <a:ea typeface="Roboto"/>
                <a:cs typeface="Roboto"/>
                <a:sym typeface="Roboto"/>
              </a:endParaRPr>
            </a:p>
          </p:txBody>
        </p:sp>
      </p:grpSp>
      <p:grpSp>
        <p:nvGrpSpPr>
          <p:cNvPr id="2227" name="Google Shape;2227;p19"/>
          <p:cNvGrpSpPr/>
          <p:nvPr/>
        </p:nvGrpSpPr>
        <p:grpSpPr>
          <a:xfrm>
            <a:off x="88901" y="938591"/>
            <a:ext cx="8959605" cy="897464"/>
            <a:chOff x="1431325" y="2473842"/>
            <a:chExt cx="6566700" cy="670500"/>
          </a:xfrm>
        </p:grpSpPr>
        <p:sp>
          <p:nvSpPr>
            <p:cNvPr id="2228" name="Google Shape;2228;p19"/>
            <p:cNvSpPr/>
            <p:nvPr/>
          </p:nvSpPr>
          <p:spPr>
            <a:xfrm rot="-5400000">
              <a:off x="4644475" y="-209208"/>
              <a:ext cx="670500" cy="6036600"/>
            </a:xfrm>
            <a:prstGeom prst="roundRect">
              <a:avLst>
                <a:gd fmla="val 50000" name="adj"/>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19"/>
            <p:cNvSpPr txBox="1"/>
            <p:nvPr/>
          </p:nvSpPr>
          <p:spPr>
            <a:xfrm>
              <a:off x="2744682" y="2473845"/>
              <a:ext cx="5002500" cy="657000"/>
            </a:xfrm>
            <a:prstGeom prst="rect">
              <a:avLst/>
            </a:prstGeom>
            <a:noFill/>
            <a:ln>
              <a:noFill/>
            </a:ln>
          </p:spPr>
          <p:txBody>
            <a:bodyPr anchorCtr="0" anchor="ctr" bIns="121900" lIns="121900" spcFirstLastPara="1" rIns="121900" wrap="square" tIns="121900">
              <a:noAutofit/>
            </a:bodyPr>
            <a:lstStyle/>
            <a:p>
              <a:pPr indent="0" lvl="0" marL="457200" marR="0" rtl="0" algn="ctr">
                <a:lnSpc>
                  <a:spcPct val="115000"/>
                </a:lnSpc>
                <a:spcBef>
                  <a:spcPts val="0"/>
                </a:spcBef>
                <a:spcAft>
                  <a:spcPts val="0"/>
                </a:spcAft>
                <a:buClr>
                  <a:srgbClr val="000000"/>
                </a:buClr>
                <a:buSzPts val="1100"/>
                <a:buFont typeface="Arial"/>
                <a:buNone/>
              </a:pPr>
              <a:r>
                <a:rPr i="1" lang="en-GB" sz="2200" u="none" cap="none" strike="noStrike">
                  <a:solidFill>
                    <a:srgbClr val="FFFFFF"/>
                  </a:solidFill>
                  <a:latin typeface="Calibri"/>
                  <a:ea typeface="Calibri"/>
                  <a:cs typeface="Calibri"/>
                  <a:sym typeface="Calibri"/>
                </a:rPr>
                <a:t>We first recommend ensure the MVP is working well end to end then only go for Brownie Points.</a:t>
              </a:r>
              <a:endParaRPr i="0" sz="900" u="none" cap="none" strike="noStrike">
                <a:solidFill>
                  <a:srgbClr val="FFFFFF"/>
                </a:solidFill>
                <a:latin typeface="Calibri"/>
                <a:ea typeface="Calibri"/>
                <a:cs typeface="Calibri"/>
                <a:sym typeface="Calibri"/>
              </a:endParaRPr>
            </a:p>
          </p:txBody>
        </p:sp>
        <p:sp>
          <p:nvSpPr>
            <p:cNvPr id="2230" name="Google Shape;2230;p19"/>
            <p:cNvSpPr/>
            <p:nvPr/>
          </p:nvSpPr>
          <p:spPr>
            <a:xfrm rot="-5400000">
              <a:off x="1751875" y="2153292"/>
              <a:ext cx="670500" cy="13116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p19"/>
            <p:cNvSpPr/>
            <p:nvPr/>
          </p:nvSpPr>
          <p:spPr>
            <a:xfrm>
              <a:off x="1499580" y="2547844"/>
              <a:ext cx="522300" cy="5223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19"/>
            <p:cNvSpPr/>
            <p:nvPr/>
          </p:nvSpPr>
          <p:spPr>
            <a:xfrm rot="5400000">
              <a:off x="1550736" y="2587447"/>
              <a:ext cx="420000" cy="443100"/>
            </a:xfrm>
            <a:prstGeom prst="pie">
              <a:avLst>
                <a:gd fmla="val 16226349" name="adj1"/>
                <a:gd fmla="val 10795968" name="adj2"/>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19"/>
            <p:cNvSpPr/>
            <p:nvPr/>
          </p:nvSpPr>
          <p:spPr>
            <a:xfrm>
              <a:off x="2025174" y="2616792"/>
              <a:ext cx="608400" cy="3951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1" i="1" lang="en-GB" sz="2400" u="none" cap="none" strike="noStrike">
                  <a:solidFill>
                    <a:srgbClr val="FFFFFF"/>
                  </a:solidFill>
                  <a:latin typeface="Roboto"/>
                  <a:ea typeface="Roboto"/>
                  <a:cs typeface="Roboto"/>
                  <a:sym typeface="Roboto"/>
                </a:rPr>
                <a:t>1</a:t>
              </a:r>
              <a:endParaRPr b="1" i="1" sz="2400" u="none" cap="none" strike="noStrike">
                <a:solidFill>
                  <a:srgbClr val="FFFFFF"/>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7" name="Shape 2237"/>
        <p:cNvGrpSpPr/>
        <p:nvPr/>
      </p:nvGrpSpPr>
      <p:grpSpPr>
        <a:xfrm>
          <a:off x="0" y="0"/>
          <a:ext cx="0" cy="0"/>
          <a:chOff x="0" y="0"/>
          <a:chExt cx="0" cy="0"/>
        </a:xfrm>
      </p:grpSpPr>
      <p:sp>
        <p:nvSpPr>
          <p:cNvPr id="2238" name="Google Shape;2238;p20"/>
          <p:cNvSpPr txBox="1"/>
          <p:nvPr/>
        </p:nvSpPr>
        <p:spPr>
          <a:xfrm>
            <a:off x="720100" y="1816350"/>
            <a:ext cx="5082600" cy="151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FFFFFF"/>
                </a:solidFill>
                <a:latin typeface="Helvetica Neue Light"/>
                <a:ea typeface="Helvetica Neue Light"/>
                <a:cs typeface="Helvetica Neue Light"/>
                <a:sym typeface="Helvetica Neue Light"/>
              </a:rPr>
              <a:t>Thank </a:t>
            </a:r>
            <a:r>
              <a:rPr b="1" lang="en-GB" sz="4000">
                <a:solidFill>
                  <a:srgbClr val="FFFFFF"/>
                </a:solidFill>
                <a:latin typeface="Helvetica Neue"/>
                <a:ea typeface="Helvetica Neue"/>
                <a:cs typeface="Helvetica Neue"/>
                <a:sym typeface="Helvetica Neue"/>
              </a:rPr>
              <a:t>You</a:t>
            </a:r>
            <a:r>
              <a:rPr b="1" lang="en-GB" sz="4000">
                <a:solidFill>
                  <a:schemeClr val="accent2"/>
                </a:solidFill>
                <a:latin typeface="Helvetica Neue"/>
                <a:ea typeface="Helvetica Neue"/>
                <a:cs typeface="Helvetica Neue"/>
                <a:sym typeface="Helvetica Neue"/>
              </a:rPr>
              <a:t>!</a:t>
            </a:r>
            <a:endParaRPr b="1" sz="4000">
              <a:solidFill>
                <a:schemeClr val="accent2"/>
              </a:solidFill>
              <a:latin typeface="Helvetica Neue"/>
              <a:ea typeface="Helvetica Neue"/>
              <a:cs typeface="Helvetica Neue"/>
              <a:sym typeface="Helvetica Neue"/>
            </a:endParaRPr>
          </a:p>
        </p:txBody>
      </p:sp>
      <p:sp>
        <p:nvSpPr>
          <p:cNvPr id="2239" name="Google Shape;2239;p20"/>
          <p:cNvSpPr txBox="1"/>
          <p:nvPr/>
        </p:nvSpPr>
        <p:spPr>
          <a:xfrm>
            <a:off x="2030700" y="3230625"/>
            <a:ext cx="6507300" cy="972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1100">
                <a:solidFill>
                  <a:srgbClr val="FFFFFF"/>
                </a:solidFill>
              </a:rPr>
              <a:t>This document and all information contained herein is the sole property of Airbus.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endParaRPr sz="1100">
              <a:solidFill>
                <a:srgbClr val="FFFFFF"/>
              </a:solidFill>
            </a:endParaRPr>
          </a:p>
          <a:p>
            <a:pPr indent="0" lvl="0" marL="0" rtl="0" algn="l">
              <a:lnSpc>
                <a:spcPct val="115000"/>
              </a:lnSpc>
              <a:spcBef>
                <a:spcPts val="0"/>
              </a:spcBef>
              <a:spcAft>
                <a:spcPts val="0"/>
              </a:spcAft>
              <a:buNone/>
            </a:pPr>
            <a:r>
              <a:rPr lang="en-GB" sz="1100">
                <a:solidFill>
                  <a:srgbClr val="FFFFFF"/>
                </a:solidFill>
              </a:rPr>
              <a:t>Airbus, its logo and product names are registered trademarks.</a:t>
            </a:r>
            <a:endParaRPr sz="1100">
              <a:solidFill>
                <a:srgbClr val="FFFFFF"/>
              </a:solidFill>
            </a:endParaRPr>
          </a:p>
        </p:txBody>
      </p:sp>
      <p:sp>
        <p:nvSpPr>
          <p:cNvPr id="2240" name="Google Shape;2240;p20"/>
          <p:cNvSpPr txBox="1"/>
          <p:nvPr/>
        </p:nvSpPr>
        <p:spPr>
          <a:xfrm>
            <a:off x="2030696" y="2964978"/>
            <a:ext cx="7002600" cy="216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900">
                <a:solidFill>
                  <a:srgbClr val="FFFFFF"/>
                </a:solidFill>
              </a:rPr>
              <a:t>© Copyright Airbus (2021) | KONNEX</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131A27"/>
      </a:dk1>
      <a:lt1>
        <a:srgbClr val="063B9E"/>
      </a:lt1>
      <a:dk2>
        <a:srgbClr val="00205B"/>
      </a:dk2>
      <a:lt2>
        <a:srgbClr val="EEEEEE"/>
      </a:lt2>
      <a:accent1>
        <a:srgbClr val="00C3E3"/>
      </a:accent1>
      <a:accent2>
        <a:srgbClr val="B9FB5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